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01" r:id="rId2"/>
    <p:sldMasterId id="2147483705" r:id="rId3"/>
  </p:sldMasterIdLst>
  <p:notesMasterIdLst>
    <p:notesMasterId r:id="rId41"/>
  </p:notesMasterIdLst>
  <p:sldIdLst>
    <p:sldId id="632" r:id="rId4"/>
    <p:sldId id="281" r:id="rId5"/>
    <p:sldId id="734" r:id="rId6"/>
    <p:sldId id="726" r:id="rId7"/>
    <p:sldId id="727" r:id="rId8"/>
    <p:sldId id="671" r:id="rId9"/>
    <p:sldId id="649" r:id="rId10"/>
    <p:sldId id="723" r:id="rId11"/>
    <p:sldId id="697" r:id="rId12"/>
    <p:sldId id="694" r:id="rId13"/>
    <p:sldId id="695" r:id="rId14"/>
    <p:sldId id="728" r:id="rId15"/>
    <p:sldId id="701" r:id="rId16"/>
    <p:sldId id="702" r:id="rId17"/>
    <p:sldId id="732" r:id="rId18"/>
    <p:sldId id="703" r:id="rId19"/>
    <p:sldId id="729" r:id="rId20"/>
    <p:sldId id="730" r:id="rId21"/>
    <p:sldId id="731" r:id="rId22"/>
    <p:sldId id="708" r:id="rId23"/>
    <p:sldId id="709" r:id="rId24"/>
    <p:sldId id="711" r:id="rId25"/>
    <p:sldId id="712" r:id="rId26"/>
    <p:sldId id="733" r:id="rId27"/>
    <p:sldId id="713" r:id="rId28"/>
    <p:sldId id="725" r:id="rId29"/>
    <p:sldId id="714" r:id="rId30"/>
    <p:sldId id="715" r:id="rId31"/>
    <p:sldId id="716" r:id="rId32"/>
    <p:sldId id="677" r:id="rId33"/>
    <p:sldId id="717" r:id="rId34"/>
    <p:sldId id="691" r:id="rId35"/>
    <p:sldId id="682" r:id="rId36"/>
    <p:sldId id="683" r:id="rId37"/>
    <p:sldId id="256" r:id="rId38"/>
    <p:sldId id="699" r:id="rId39"/>
    <p:sldId id="700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o Di Meglio" initials="ADM" lastIdx="1" clrIdx="0">
    <p:extLst/>
  </p:cmAuthor>
  <p:cmAuthor id="2" name="Kristiane Novotny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5AAE"/>
    <a:srgbClr val="03CF78"/>
    <a:srgbClr val="D4680E"/>
    <a:srgbClr val="F5B3A1"/>
    <a:srgbClr val="FF3737"/>
    <a:srgbClr val="F8C092"/>
    <a:srgbClr val="F39B53"/>
    <a:srgbClr val="EA5C33"/>
    <a:srgbClr val="19A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2AD0A2-792A-4EB7-B8E6-7D79B44FE831}" v="2" dt="2020-10-10T09:36:27.244"/>
    <p1510:client id="{6A05F965-6E46-4475-BF79-2ACAEF057083}" v="122" dt="2020-10-09T18:32:14.381"/>
    <p1510:client id="{9D85A53F-526D-4CD2-BE4E-921DCFD54AFF}" v="68" dt="2020-10-09T22:06:39.1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78" autoAdjust="0"/>
    <p:restoredTop sz="95652" autoAdjust="0"/>
  </p:normalViewPr>
  <p:slideViewPr>
    <p:cSldViewPr snapToGrid="0" snapToObjects="1">
      <p:cViewPr varScale="1">
        <p:scale>
          <a:sx n="135" d="100"/>
          <a:sy n="135" d="100"/>
        </p:scale>
        <p:origin x="208" y="912"/>
      </p:cViewPr>
      <p:guideLst/>
    </p:cSldViewPr>
  </p:slideViewPr>
  <p:outlineViewPr>
    <p:cViewPr>
      <p:scale>
        <a:sx n="33" d="100"/>
        <a:sy n="33" d="100"/>
      </p:scale>
      <p:origin x="0" y="-47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592"/>
    </p:cViewPr>
  </p:sorterViewPr>
  <p:notesViewPr>
    <p:cSldViewPr snapToGrid="0" snapToObjects="1">
      <p:cViewPr varScale="1">
        <p:scale>
          <a:sx n="101" d="100"/>
          <a:sy n="101" d="100"/>
        </p:scale>
        <p:origin x="353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7" Type="http://schemas.microsoft.com/office/2016/11/relationships/changesInfo" Target="changesInfos/changesInfo1.xml"/><Relationship Id="rId58" Type="http://schemas.microsoft.com/office/2015/10/relationships/revisionInfo" Target="revisionInfo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Di Meglio" userId="d7605418547838f6" providerId="LiveId" clId="{C4438BF6-4D0F-4602-8E8A-CE6D6D4E1826}"/>
    <pc:docChg chg="undo custSel addSld delSld modSld sldOrd">
      <pc:chgData name="Alberto Di Meglio" userId="d7605418547838f6" providerId="LiveId" clId="{C4438BF6-4D0F-4602-8E8A-CE6D6D4E1826}" dt="2019-11-25T06:56:38.772" v="2317" actId="1076"/>
      <pc:docMkLst>
        <pc:docMk/>
      </pc:docMkLst>
      <pc:sldChg chg="del ord">
        <pc:chgData name="Alberto Di Meglio" userId="d7605418547838f6" providerId="LiveId" clId="{C4438BF6-4D0F-4602-8E8A-CE6D6D4E1826}" dt="2019-11-24T17:19:49.608" v="2062" actId="2696"/>
        <pc:sldMkLst>
          <pc:docMk/>
          <pc:sldMk cId="2413695760" sldId="634"/>
        </pc:sldMkLst>
      </pc:sldChg>
      <pc:sldChg chg="ord">
        <pc:chgData name="Alberto Di Meglio" userId="d7605418547838f6" providerId="LiveId" clId="{C4438BF6-4D0F-4602-8E8A-CE6D6D4E1826}" dt="2019-11-24T16:49:38.451" v="1387"/>
        <pc:sldMkLst>
          <pc:docMk/>
          <pc:sldMk cId="2867551307" sldId="635"/>
        </pc:sldMkLst>
      </pc:sldChg>
      <pc:sldChg chg="del">
        <pc:chgData name="Alberto Di Meglio" userId="d7605418547838f6" providerId="LiveId" clId="{C4438BF6-4D0F-4602-8E8A-CE6D6D4E1826}" dt="2019-11-24T16:21:31.186" v="847" actId="2696"/>
        <pc:sldMkLst>
          <pc:docMk/>
          <pc:sldMk cId="1456374561" sldId="637"/>
        </pc:sldMkLst>
      </pc:sldChg>
      <pc:sldChg chg="modSp">
        <pc:chgData name="Alberto Di Meglio" userId="d7605418547838f6" providerId="LiveId" clId="{C4438BF6-4D0F-4602-8E8A-CE6D6D4E1826}" dt="2019-11-24T16:47:50.743" v="1386" actId="1076"/>
        <pc:sldMkLst>
          <pc:docMk/>
          <pc:sldMk cId="2131376998" sldId="638"/>
        </pc:sldMkLst>
        <pc:spChg chg="mod">
          <ac:chgData name="Alberto Di Meglio" userId="d7605418547838f6" providerId="LiveId" clId="{C4438BF6-4D0F-4602-8E8A-CE6D6D4E1826}" dt="2019-11-24T16:47:47.420" v="1385" actId="27636"/>
          <ac:spMkLst>
            <pc:docMk/>
            <pc:sldMk cId="2131376998" sldId="638"/>
            <ac:spMk id="3" creationId="{74292F95-20E0-4AFE-99B5-41B97852934B}"/>
          </ac:spMkLst>
        </pc:spChg>
        <pc:picChg chg="mod">
          <ac:chgData name="Alberto Di Meglio" userId="d7605418547838f6" providerId="LiveId" clId="{C4438BF6-4D0F-4602-8E8A-CE6D6D4E1826}" dt="2019-11-24T16:47:50.743" v="1386" actId="1076"/>
          <ac:picMkLst>
            <pc:docMk/>
            <pc:sldMk cId="2131376998" sldId="638"/>
            <ac:picMk id="2050" creationId="{885F693B-BEF2-426E-8C85-A40F69E7D735}"/>
          </ac:picMkLst>
        </pc:picChg>
      </pc:sldChg>
      <pc:sldChg chg="del">
        <pc:chgData name="Alberto Di Meglio" userId="d7605418547838f6" providerId="LiveId" clId="{C4438BF6-4D0F-4602-8E8A-CE6D6D4E1826}" dt="2019-11-24T17:19:41.999" v="2059" actId="2696"/>
        <pc:sldMkLst>
          <pc:docMk/>
          <pc:sldMk cId="3666680394" sldId="639"/>
        </pc:sldMkLst>
      </pc:sldChg>
      <pc:sldChg chg="del">
        <pc:chgData name="Alberto Di Meglio" userId="d7605418547838f6" providerId="LiveId" clId="{C4438BF6-4D0F-4602-8E8A-CE6D6D4E1826}" dt="2019-11-24T17:24:43.514" v="2299" actId="2696"/>
        <pc:sldMkLst>
          <pc:docMk/>
          <pc:sldMk cId="336241953" sldId="640"/>
        </pc:sldMkLst>
      </pc:sldChg>
      <pc:sldChg chg="del ord">
        <pc:chgData name="Alberto Di Meglio" userId="d7605418547838f6" providerId="LiveId" clId="{C4438BF6-4D0F-4602-8E8A-CE6D6D4E1826}" dt="2019-11-24T17:19:47.670" v="2060" actId="2696"/>
        <pc:sldMkLst>
          <pc:docMk/>
          <pc:sldMk cId="1961439673" sldId="641"/>
        </pc:sldMkLst>
      </pc:sldChg>
      <pc:sldChg chg="addSp delSp modSp">
        <pc:chgData name="Alberto Di Meglio" userId="d7605418547838f6" providerId="LiveId" clId="{C4438BF6-4D0F-4602-8E8A-CE6D6D4E1826}" dt="2019-11-24T16:46:10.355" v="1307" actId="1076"/>
        <pc:sldMkLst>
          <pc:docMk/>
          <pc:sldMk cId="2374910189" sldId="642"/>
        </pc:sldMkLst>
        <pc:spChg chg="del">
          <ac:chgData name="Alberto Di Meglio" userId="d7605418547838f6" providerId="LiveId" clId="{C4438BF6-4D0F-4602-8E8A-CE6D6D4E1826}" dt="2019-11-24T16:21:45.178" v="849" actId="478"/>
          <ac:spMkLst>
            <pc:docMk/>
            <pc:sldMk cId="2374910189" sldId="642"/>
            <ac:spMk id="8" creationId="{04CA403D-1082-4E60-95A6-506AEF971015}"/>
          </ac:spMkLst>
        </pc:spChg>
        <pc:spChg chg="del">
          <ac:chgData name="Alberto Di Meglio" userId="d7605418547838f6" providerId="LiveId" clId="{C4438BF6-4D0F-4602-8E8A-CE6D6D4E1826}" dt="2019-11-24T16:21:45.178" v="849" actId="478"/>
          <ac:spMkLst>
            <pc:docMk/>
            <pc:sldMk cId="2374910189" sldId="642"/>
            <ac:spMk id="9" creationId="{E4B1068A-17DB-4390-9643-4F27A569CAAB}"/>
          </ac:spMkLst>
        </pc:spChg>
        <pc:spChg chg="del">
          <ac:chgData name="Alberto Di Meglio" userId="d7605418547838f6" providerId="LiveId" clId="{C4438BF6-4D0F-4602-8E8A-CE6D6D4E1826}" dt="2019-11-24T16:21:45.178" v="849" actId="478"/>
          <ac:spMkLst>
            <pc:docMk/>
            <pc:sldMk cId="2374910189" sldId="642"/>
            <ac:spMk id="11" creationId="{69566AFD-AFB3-43AC-866A-38B48DFFED10}"/>
          </ac:spMkLst>
        </pc:spChg>
        <pc:spChg chg="del">
          <ac:chgData name="Alberto Di Meglio" userId="d7605418547838f6" providerId="LiveId" clId="{C4438BF6-4D0F-4602-8E8A-CE6D6D4E1826}" dt="2019-11-24T16:21:45.178" v="849" actId="478"/>
          <ac:spMkLst>
            <pc:docMk/>
            <pc:sldMk cId="2374910189" sldId="642"/>
            <ac:spMk id="13" creationId="{0E2451C9-92FD-487E-9818-9D6907C7164B}"/>
          </ac:spMkLst>
        </pc:spChg>
        <pc:spChg chg="del">
          <ac:chgData name="Alberto Di Meglio" userId="d7605418547838f6" providerId="LiveId" clId="{C4438BF6-4D0F-4602-8E8A-CE6D6D4E1826}" dt="2019-11-24T16:21:45.178" v="849" actId="478"/>
          <ac:spMkLst>
            <pc:docMk/>
            <pc:sldMk cId="2374910189" sldId="642"/>
            <ac:spMk id="15" creationId="{67C35053-639B-4F9C-B554-6E58B14B6873}"/>
          </ac:spMkLst>
        </pc:spChg>
        <pc:spChg chg="del">
          <ac:chgData name="Alberto Di Meglio" userId="d7605418547838f6" providerId="LiveId" clId="{C4438BF6-4D0F-4602-8E8A-CE6D6D4E1826}" dt="2019-11-24T16:21:47.600" v="850" actId="478"/>
          <ac:spMkLst>
            <pc:docMk/>
            <pc:sldMk cId="2374910189" sldId="642"/>
            <ac:spMk id="17" creationId="{0976C843-CB58-4831-AA01-FD7154215A3A}"/>
          </ac:spMkLst>
        </pc:spChg>
        <pc:spChg chg="add mod">
          <ac:chgData name="Alberto Di Meglio" userId="d7605418547838f6" providerId="LiveId" clId="{C4438BF6-4D0F-4602-8E8A-CE6D6D4E1826}" dt="2019-11-24T16:32:37.164" v="1041" actId="20577"/>
          <ac:spMkLst>
            <pc:docMk/>
            <pc:sldMk cId="2374910189" sldId="642"/>
            <ac:spMk id="18" creationId="{8A32A69F-2474-4088-9058-292C507A2E0E}"/>
          </ac:spMkLst>
        </pc:spChg>
        <pc:spChg chg="add mod">
          <ac:chgData name="Alberto Di Meglio" userId="d7605418547838f6" providerId="LiveId" clId="{C4438BF6-4D0F-4602-8E8A-CE6D6D4E1826}" dt="2019-11-24T16:27:19.350" v="950" actId="14100"/>
          <ac:spMkLst>
            <pc:docMk/>
            <pc:sldMk cId="2374910189" sldId="642"/>
            <ac:spMk id="20" creationId="{5A0F1814-A81C-4984-B6D0-64821AE2A972}"/>
          </ac:spMkLst>
        </pc:spChg>
        <pc:spChg chg="add mod">
          <ac:chgData name="Alberto Di Meglio" userId="d7605418547838f6" providerId="LiveId" clId="{C4438BF6-4D0F-4602-8E8A-CE6D6D4E1826}" dt="2019-11-24T16:29:21.236" v="999" actId="14100"/>
          <ac:spMkLst>
            <pc:docMk/>
            <pc:sldMk cId="2374910189" sldId="642"/>
            <ac:spMk id="22" creationId="{CE3376A0-E079-4BAC-A02C-19F43E295FB2}"/>
          </ac:spMkLst>
        </pc:spChg>
        <pc:spChg chg="add mod">
          <ac:chgData name="Alberto Di Meglio" userId="d7605418547838f6" providerId="LiveId" clId="{C4438BF6-4D0F-4602-8E8A-CE6D6D4E1826}" dt="2019-11-24T16:30:55.106" v="1031" actId="20577"/>
          <ac:spMkLst>
            <pc:docMk/>
            <pc:sldMk cId="2374910189" sldId="642"/>
            <ac:spMk id="25" creationId="{CE48F861-1961-411D-AB55-5BCD120C5F3B}"/>
          </ac:spMkLst>
        </pc:spChg>
        <pc:spChg chg="add mod">
          <ac:chgData name="Alberto Di Meglio" userId="d7605418547838f6" providerId="LiveId" clId="{C4438BF6-4D0F-4602-8E8A-CE6D6D4E1826}" dt="2019-11-24T16:41:08.479" v="1231" actId="20577"/>
          <ac:spMkLst>
            <pc:docMk/>
            <pc:sldMk cId="2374910189" sldId="642"/>
            <ac:spMk id="27" creationId="{C67378AE-DD96-4BE4-8CD3-102AD893AED0}"/>
          </ac:spMkLst>
        </pc:spChg>
        <pc:spChg chg="add mod">
          <ac:chgData name="Alberto Di Meglio" userId="d7605418547838f6" providerId="LiveId" clId="{C4438BF6-4D0F-4602-8E8A-CE6D6D4E1826}" dt="2019-11-24T16:39:07.144" v="1157" actId="14100"/>
          <ac:spMkLst>
            <pc:docMk/>
            <pc:sldMk cId="2374910189" sldId="642"/>
            <ac:spMk id="28" creationId="{0C3504AF-C891-440D-8F1B-1D3B626738A2}"/>
          </ac:spMkLst>
        </pc:spChg>
        <pc:spChg chg="add mod">
          <ac:chgData name="Alberto Di Meglio" userId="d7605418547838f6" providerId="LiveId" clId="{C4438BF6-4D0F-4602-8E8A-CE6D6D4E1826}" dt="2019-11-24T16:40:11.785" v="1221" actId="20577"/>
          <ac:spMkLst>
            <pc:docMk/>
            <pc:sldMk cId="2374910189" sldId="642"/>
            <ac:spMk id="30" creationId="{8CCAA097-EB3E-4D0E-983B-D7F990FCBCB3}"/>
          </ac:spMkLst>
        </pc:spChg>
        <pc:spChg chg="add mod">
          <ac:chgData name="Alberto Di Meglio" userId="d7605418547838f6" providerId="LiveId" clId="{C4438BF6-4D0F-4602-8E8A-CE6D6D4E1826}" dt="2019-11-24T16:42:47.085" v="1284" actId="20577"/>
          <ac:spMkLst>
            <pc:docMk/>
            <pc:sldMk cId="2374910189" sldId="642"/>
            <ac:spMk id="32" creationId="{7B9890BC-F912-4AAA-830B-5EA71896CE62}"/>
          </ac:spMkLst>
        </pc:spChg>
        <pc:spChg chg="add mod ord">
          <ac:chgData name="Alberto Di Meglio" userId="d7605418547838f6" providerId="LiveId" clId="{C4438BF6-4D0F-4602-8E8A-CE6D6D4E1826}" dt="2019-11-24T16:43:35.358" v="1293" actId="14100"/>
          <ac:spMkLst>
            <pc:docMk/>
            <pc:sldMk cId="2374910189" sldId="642"/>
            <ac:spMk id="33" creationId="{018C898A-52E3-4448-A7E0-818A43B98818}"/>
          </ac:spMkLst>
        </pc:spChg>
        <pc:picChg chg="add mod">
          <ac:chgData name="Alberto Di Meglio" userId="d7605418547838f6" providerId="LiveId" clId="{C4438BF6-4D0F-4602-8E8A-CE6D6D4E1826}" dt="2019-11-24T16:39:15.469" v="1161" actId="1076"/>
          <ac:picMkLst>
            <pc:docMk/>
            <pc:sldMk cId="2374910189" sldId="642"/>
            <ac:picMk id="3" creationId="{7D79939A-61A3-4A24-9B0B-D28C090CD377}"/>
          </ac:picMkLst>
        </pc:picChg>
        <pc:picChg chg="add del">
          <ac:chgData name="Alberto Di Meglio" userId="d7605418547838f6" providerId="LiveId" clId="{C4438BF6-4D0F-4602-8E8A-CE6D6D4E1826}" dt="2019-11-24T16:39:21.375" v="1163"/>
          <ac:picMkLst>
            <pc:docMk/>
            <pc:sldMk cId="2374910189" sldId="642"/>
            <ac:picMk id="6" creationId="{746615A2-9F0E-4165-915C-21BA815CF412}"/>
          </ac:picMkLst>
        </pc:picChg>
        <pc:picChg chg="add mod">
          <ac:chgData name="Alberto Di Meglio" userId="d7605418547838f6" providerId="LiveId" clId="{C4438BF6-4D0F-4602-8E8A-CE6D6D4E1826}" dt="2019-11-24T16:45:10.011" v="1298" actId="1076"/>
          <ac:picMkLst>
            <pc:docMk/>
            <pc:sldMk cId="2374910189" sldId="642"/>
            <ac:picMk id="7" creationId="{5DD52185-4FD7-4BD7-8EBF-2D1FE74CC79C}"/>
          </ac:picMkLst>
        </pc:picChg>
        <pc:picChg chg="add mod">
          <ac:chgData name="Alberto Di Meglio" userId="d7605418547838f6" providerId="LiveId" clId="{C4438BF6-4D0F-4602-8E8A-CE6D6D4E1826}" dt="2019-11-24T16:46:10.355" v="1307" actId="1076"/>
          <ac:picMkLst>
            <pc:docMk/>
            <pc:sldMk cId="2374910189" sldId="642"/>
            <ac:picMk id="10" creationId="{8F1DE8CA-1292-46A2-8A3B-6D15D874A7DB}"/>
          </ac:picMkLst>
        </pc:picChg>
        <pc:picChg chg="add mod">
          <ac:chgData name="Alberto Di Meglio" userId="d7605418547838f6" providerId="LiveId" clId="{C4438BF6-4D0F-4602-8E8A-CE6D6D4E1826}" dt="2019-11-24T16:31:38.944" v="1035" actId="14100"/>
          <ac:picMkLst>
            <pc:docMk/>
            <pc:sldMk cId="2374910189" sldId="642"/>
            <ac:picMk id="19" creationId="{09830D9D-290C-4028-9973-DED03E3D96B9}"/>
          </ac:picMkLst>
        </pc:picChg>
        <pc:picChg chg="add mod">
          <ac:chgData name="Alberto Di Meglio" userId="d7605418547838f6" providerId="LiveId" clId="{C4438BF6-4D0F-4602-8E8A-CE6D6D4E1826}" dt="2019-11-24T16:27:30.935" v="952" actId="1076"/>
          <ac:picMkLst>
            <pc:docMk/>
            <pc:sldMk cId="2374910189" sldId="642"/>
            <ac:picMk id="21" creationId="{28612493-A10E-49EE-820C-973E77BF7874}"/>
          </ac:picMkLst>
        </pc:picChg>
        <pc:picChg chg="add mod">
          <ac:chgData name="Alberto Di Meglio" userId="d7605418547838f6" providerId="LiveId" clId="{C4438BF6-4D0F-4602-8E8A-CE6D6D4E1826}" dt="2019-11-24T16:31:45.647" v="1036" actId="14100"/>
          <ac:picMkLst>
            <pc:docMk/>
            <pc:sldMk cId="2374910189" sldId="642"/>
            <ac:picMk id="23" creationId="{2E1CDD3B-258A-4BF1-9268-CD8BB6B420B2}"/>
          </ac:picMkLst>
        </pc:picChg>
        <pc:picChg chg="add del">
          <ac:chgData name="Alberto Di Meglio" userId="d7605418547838f6" providerId="LiveId" clId="{C4438BF6-4D0F-4602-8E8A-CE6D6D4E1826}" dt="2019-11-24T16:29:55.844" v="1005"/>
          <ac:picMkLst>
            <pc:docMk/>
            <pc:sldMk cId="2374910189" sldId="642"/>
            <ac:picMk id="24" creationId="{11B85040-B041-42B3-807D-B96947F0BDD1}"/>
          </ac:picMkLst>
        </pc:picChg>
        <pc:picChg chg="add mod">
          <ac:chgData name="Alberto Di Meglio" userId="d7605418547838f6" providerId="LiveId" clId="{C4438BF6-4D0F-4602-8E8A-CE6D6D4E1826}" dt="2019-11-24T16:31:08.518" v="1034" actId="1035"/>
          <ac:picMkLst>
            <pc:docMk/>
            <pc:sldMk cId="2374910189" sldId="642"/>
            <ac:picMk id="26" creationId="{97187E87-5B59-4491-A74B-04D57E33FD81}"/>
          </ac:picMkLst>
        </pc:picChg>
        <pc:picChg chg="add mod">
          <ac:chgData name="Alberto Di Meglio" userId="d7605418547838f6" providerId="LiveId" clId="{C4438BF6-4D0F-4602-8E8A-CE6D6D4E1826}" dt="2019-11-24T16:40:39.647" v="1227" actId="1076"/>
          <ac:picMkLst>
            <pc:docMk/>
            <pc:sldMk cId="2374910189" sldId="642"/>
            <ac:picMk id="31" creationId="{F67D6C10-7421-4B58-83C0-BAAA605825C6}"/>
          </ac:picMkLst>
        </pc:picChg>
        <pc:picChg chg="del">
          <ac:chgData name="Alberto Di Meglio" userId="d7605418547838f6" providerId="LiveId" clId="{C4438BF6-4D0F-4602-8E8A-CE6D6D4E1826}" dt="2019-11-24T16:21:45.178" v="849" actId="478"/>
          <ac:picMkLst>
            <pc:docMk/>
            <pc:sldMk cId="2374910189" sldId="642"/>
            <ac:picMk id="1028" creationId="{00000000-0000-0000-0000-000000000000}"/>
          </ac:picMkLst>
        </pc:picChg>
        <pc:picChg chg="add mod">
          <ac:chgData name="Alberto Di Meglio" userId="d7605418547838f6" providerId="LiveId" clId="{C4438BF6-4D0F-4602-8E8A-CE6D6D4E1826}" dt="2019-11-24T16:43:30.665" v="1292" actId="167"/>
          <ac:picMkLst>
            <pc:docMk/>
            <pc:sldMk cId="2374910189" sldId="642"/>
            <ac:picMk id="2050" creationId="{DB2D0BC4-6BCE-4B26-BBAD-74844790DD15}"/>
          </ac:picMkLst>
        </pc:picChg>
        <pc:picChg chg="del">
          <ac:chgData name="Alberto Di Meglio" userId="d7605418547838f6" providerId="LiveId" clId="{C4438BF6-4D0F-4602-8E8A-CE6D6D4E1826}" dt="2019-11-24T16:21:45.178" v="849" actId="478"/>
          <ac:picMkLst>
            <pc:docMk/>
            <pc:sldMk cId="2374910189" sldId="642"/>
            <ac:picMk id="2052" creationId="{216BD96B-EB7D-4ED2-B6AC-D56D20CF27E6}"/>
          </ac:picMkLst>
        </pc:picChg>
        <pc:picChg chg="del">
          <ac:chgData name="Alberto Di Meglio" userId="d7605418547838f6" providerId="LiveId" clId="{C4438BF6-4D0F-4602-8E8A-CE6D6D4E1826}" dt="2019-11-24T16:21:45.178" v="849" actId="478"/>
          <ac:picMkLst>
            <pc:docMk/>
            <pc:sldMk cId="2374910189" sldId="642"/>
            <ac:picMk id="2054" creationId="{0496CB92-9691-4A5E-BFC1-08D6A1C629FA}"/>
          </ac:picMkLst>
        </pc:picChg>
        <pc:picChg chg="del">
          <ac:chgData name="Alberto Di Meglio" userId="d7605418547838f6" providerId="LiveId" clId="{C4438BF6-4D0F-4602-8E8A-CE6D6D4E1826}" dt="2019-11-24T16:21:45.178" v="849" actId="478"/>
          <ac:picMkLst>
            <pc:docMk/>
            <pc:sldMk cId="2374910189" sldId="642"/>
            <ac:picMk id="2056" creationId="{75FEB12C-0663-4142-B541-1F2D11DB28F3}"/>
          </ac:picMkLst>
        </pc:picChg>
        <pc:picChg chg="del">
          <ac:chgData name="Alberto Di Meglio" userId="d7605418547838f6" providerId="LiveId" clId="{C4438BF6-4D0F-4602-8E8A-CE6D6D4E1826}" dt="2019-11-24T16:21:45.178" v="849" actId="478"/>
          <ac:picMkLst>
            <pc:docMk/>
            <pc:sldMk cId="2374910189" sldId="642"/>
            <ac:picMk id="2058" creationId="{62630FCE-4DDE-436E-B86A-ABB86F21BB35}"/>
          </ac:picMkLst>
        </pc:picChg>
      </pc:sldChg>
      <pc:sldChg chg="del ord">
        <pc:chgData name="Alberto Di Meglio" userId="d7605418547838f6" providerId="LiveId" clId="{C4438BF6-4D0F-4602-8E8A-CE6D6D4E1826}" dt="2019-11-24T17:19:48.601" v="2061" actId="2696"/>
        <pc:sldMkLst>
          <pc:docMk/>
          <pc:sldMk cId="3963039816" sldId="644"/>
        </pc:sldMkLst>
      </pc:sldChg>
      <pc:sldChg chg="addSp delSp modSp ord">
        <pc:chgData name="Alberto Di Meglio" userId="d7605418547838f6" providerId="LiveId" clId="{C4438BF6-4D0F-4602-8E8A-CE6D6D4E1826}" dt="2019-11-25T06:56:38.772" v="2317" actId="1076"/>
        <pc:sldMkLst>
          <pc:docMk/>
          <pc:sldMk cId="4088613260" sldId="649"/>
        </pc:sldMkLst>
        <pc:spChg chg="mod">
          <ac:chgData name="Alberto Di Meglio" userId="d7605418547838f6" providerId="LiveId" clId="{C4438BF6-4D0F-4602-8E8A-CE6D6D4E1826}" dt="2019-11-24T17:19:30.997" v="2058" actId="404"/>
          <ac:spMkLst>
            <pc:docMk/>
            <pc:sldMk cId="4088613260" sldId="649"/>
            <ac:spMk id="2" creationId="{00000000-0000-0000-0000-000000000000}"/>
          </ac:spMkLst>
        </pc:spChg>
        <pc:spChg chg="add mod">
          <ac:chgData name="Alberto Di Meglio" userId="d7605418547838f6" providerId="LiveId" clId="{C4438BF6-4D0F-4602-8E8A-CE6D6D4E1826}" dt="2019-11-25T06:53:52.677" v="2308" actId="207"/>
          <ac:spMkLst>
            <pc:docMk/>
            <pc:sldMk cId="4088613260" sldId="649"/>
            <ac:spMk id="3" creationId="{F7C24DF9-8E35-4C9F-B608-5102B8F3BB48}"/>
          </ac:spMkLst>
        </pc:spChg>
        <pc:spChg chg="mod topLvl">
          <ac:chgData name="Alberto Di Meglio" userId="d7605418547838f6" providerId="LiveId" clId="{C4438BF6-4D0F-4602-8E8A-CE6D6D4E1826}" dt="2019-11-24T16:50:45.198" v="1393" actId="1076"/>
          <ac:spMkLst>
            <pc:docMk/>
            <pc:sldMk cId="4088613260" sldId="649"/>
            <ac:spMk id="8" creationId="{00000000-0000-0000-0000-000000000000}"/>
          </ac:spMkLst>
        </pc:spChg>
        <pc:spChg chg="mod">
          <ac:chgData name="Alberto Di Meglio" userId="d7605418547838f6" providerId="LiveId" clId="{C4438BF6-4D0F-4602-8E8A-CE6D6D4E1826}" dt="2019-11-24T16:51:41.055" v="1406" actId="553"/>
          <ac:spMkLst>
            <pc:docMk/>
            <pc:sldMk cId="4088613260" sldId="649"/>
            <ac:spMk id="10" creationId="{00000000-0000-0000-0000-000000000000}"/>
          </ac:spMkLst>
        </pc:spChg>
        <pc:spChg chg="mod">
          <ac:chgData name="Alberto Di Meglio" userId="d7605418547838f6" providerId="LiveId" clId="{C4438BF6-4D0F-4602-8E8A-CE6D6D4E1826}" dt="2019-11-24T16:51:47.150" v="1407" actId="1076"/>
          <ac:spMkLst>
            <pc:docMk/>
            <pc:sldMk cId="4088613260" sldId="649"/>
            <ac:spMk id="11" creationId="{00000000-0000-0000-0000-000000000000}"/>
          </ac:spMkLst>
        </pc:spChg>
        <pc:spChg chg="mod">
          <ac:chgData name="Alberto Di Meglio" userId="d7605418547838f6" providerId="LiveId" clId="{C4438BF6-4D0F-4602-8E8A-CE6D6D4E1826}" dt="2019-11-24T16:51:41.055" v="1406" actId="553"/>
          <ac:spMkLst>
            <pc:docMk/>
            <pc:sldMk cId="4088613260" sldId="649"/>
            <ac:spMk id="12" creationId="{00000000-0000-0000-0000-000000000000}"/>
          </ac:spMkLst>
        </pc:spChg>
        <pc:spChg chg="mod">
          <ac:chgData name="Alberto Di Meglio" userId="d7605418547838f6" providerId="LiveId" clId="{C4438BF6-4D0F-4602-8E8A-CE6D6D4E1826}" dt="2019-11-24T16:51:41.055" v="1406" actId="553"/>
          <ac:spMkLst>
            <pc:docMk/>
            <pc:sldMk cId="4088613260" sldId="649"/>
            <ac:spMk id="13" creationId="{00000000-0000-0000-0000-000000000000}"/>
          </ac:spMkLst>
        </pc:spChg>
        <pc:spChg chg="add mod">
          <ac:chgData name="Alberto Di Meglio" userId="d7605418547838f6" providerId="LiveId" clId="{C4438BF6-4D0F-4602-8E8A-CE6D6D4E1826}" dt="2019-11-25T06:56:38.772" v="2317" actId="1076"/>
          <ac:spMkLst>
            <pc:docMk/>
            <pc:sldMk cId="4088613260" sldId="649"/>
            <ac:spMk id="15" creationId="{049A0957-68F2-47BE-B87F-12E65634B910}"/>
          </ac:spMkLst>
        </pc:spChg>
        <pc:grpChg chg="del mod">
          <ac:chgData name="Alberto Di Meglio" userId="d7605418547838f6" providerId="LiveId" clId="{C4438BF6-4D0F-4602-8E8A-CE6D6D4E1826}" dt="2019-11-24T16:50:35.047" v="1390" actId="165"/>
          <ac:grpSpMkLst>
            <pc:docMk/>
            <pc:sldMk cId="4088613260" sldId="649"/>
            <ac:grpSpMk id="9" creationId="{00000000-0000-0000-0000-000000000000}"/>
          </ac:grpSpMkLst>
        </pc:grpChg>
        <pc:graphicFrameChg chg="mod topLvl">
          <ac:chgData name="Alberto Di Meglio" userId="d7605418547838f6" providerId="LiveId" clId="{C4438BF6-4D0F-4602-8E8A-CE6D6D4E1826}" dt="2019-11-25T06:53:11.532" v="2303" actId="20577"/>
          <ac:graphicFrameMkLst>
            <pc:docMk/>
            <pc:sldMk cId="4088613260" sldId="649"/>
            <ac:graphicFrameMk id="7" creationId="{00000000-0000-0000-0000-000000000000}"/>
          </ac:graphicFrameMkLst>
        </pc:graphicFrameChg>
        <pc:picChg chg="add mod">
          <ac:chgData name="Alberto Di Meglio" userId="d7605418547838f6" providerId="LiveId" clId="{C4438BF6-4D0F-4602-8E8A-CE6D6D4E1826}" dt="2019-11-25T06:53:35.945" v="2304" actId="1076"/>
          <ac:picMkLst>
            <pc:docMk/>
            <pc:sldMk cId="4088613260" sldId="649"/>
            <ac:picMk id="14" creationId="{10A90952-4739-40E8-85E3-27350FB51C38}"/>
          </ac:picMkLst>
        </pc:picChg>
        <pc:picChg chg="add mod">
          <ac:chgData name="Alberto Di Meglio" userId="d7605418547838f6" providerId="LiveId" clId="{C4438BF6-4D0F-4602-8E8A-CE6D6D4E1826}" dt="2019-11-25T06:56:23.145" v="2313" actId="1076"/>
          <ac:picMkLst>
            <pc:docMk/>
            <pc:sldMk cId="4088613260" sldId="649"/>
            <ac:picMk id="1026" creationId="{B720D948-A766-4044-8C19-F1478F2A7E48}"/>
          </ac:picMkLst>
        </pc:picChg>
      </pc:sldChg>
      <pc:sldChg chg="modSp add">
        <pc:chgData name="Alberto Di Meglio" userId="d7605418547838f6" providerId="LiveId" clId="{C4438BF6-4D0F-4602-8E8A-CE6D6D4E1826}" dt="2019-11-24T17:04:06.193" v="1706" actId="20577"/>
        <pc:sldMkLst>
          <pc:docMk/>
          <pc:sldMk cId="256655610" sldId="651"/>
        </pc:sldMkLst>
        <pc:spChg chg="mod">
          <ac:chgData name="Alberto Di Meglio" userId="d7605418547838f6" providerId="LiveId" clId="{C4438BF6-4D0F-4602-8E8A-CE6D6D4E1826}" dt="2019-11-24T16:54:55.195" v="1430" actId="404"/>
          <ac:spMkLst>
            <pc:docMk/>
            <pc:sldMk cId="256655610" sldId="651"/>
            <ac:spMk id="2" creationId="{AFE47891-66DF-486B-A77B-2AF210D311C4}"/>
          </ac:spMkLst>
        </pc:spChg>
        <pc:spChg chg="mod">
          <ac:chgData name="Alberto Di Meglio" userId="d7605418547838f6" providerId="LiveId" clId="{C4438BF6-4D0F-4602-8E8A-CE6D6D4E1826}" dt="2019-11-24T17:04:06.193" v="1706" actId="20577"/>
          <ac:spMkLst>
            <pc:docMk/>
            <pc:sldMk cId="256655610" sldId="651"/>
            <ac:spMk id="3" creationId="{AA4F1E2E-95AA-438B-A27C-31D1E84AEBB5}"/>
          </ac:spMkLst>
        </pc:spChg>
      </pc:sldChg>
      <pc:sldChg chg="addSp delSp modSp add ord">
        <pc:chgData name="Alberto Di Meglio" userId="d7605418547838f6" providerId="LiveId" clId="{C4438BF6-4D0F-4602-8E8A-CE6D6D4E1826}" dt="2019-11-24T16:21:08.890" v="846" actId="1076"/>
        <pc:sldMkLst>
          <pc:docMk/>
          <pc:sldMk cId="2593449480" sldId="652"/>
        </pc:sldMkLst>
        <pc:spChg chg="mod">
          <ac:chgData name="Alberto Di Meglio" userId="d7605418547838f6" providerId="LiveId" clId="{C4438BF6-4D0F-4602-8E8A-CE6D6D4E1826}" dt="2019-11-24T15:40:43.692" v="38" actId="404"/>
          <ac:spMkLst>
            <pc:docMk/>
            <pc:sldMk cId="2593449480" sldId="652"/>
            <ac:spMk id="2" creationId="{47F81485-9945-4AF6-936D-6398392852BB}"/>
          </ac:spMkLst>
        </pc:spChg>
        <pc:spChg chg="del">
          <ac:chgData name="Alberto Di Meglio" userId="d7605418547838f6" providerId="LiveId" clId="{C4438BF6-4D0F-4602-8E8A-CE6D6D4E1826}" dt="2019-11-24T15:40:08.530" v="20" actId="478"/>
          <ac:spMkLst>
            <pc:docMk/>
            <pc:sldMk cId="2593449480" sldId="652"/>
            <ac:spMk id="3" creationId="{74292F95-20E0-4AFE-99B5-41B97852934B}"/>
          </ac:spMkLst>
        </pc:spChg>
        <pc:spChg chg="del">
          <ac:chgData name="Alberto Di Meglio" userId="d7605418547838f6" providerId="LiveId" clId="{C4438BF6-4D0F-4602-8E8A-CE6D6D4E1826}" dt="2019-11-24T15:40:12.106" v="22" actId="478"/>
          <ac:spMkLst>
            <pc:docMk/>
            <pc:sldMk cId="2593449480" sldId="652"/>
            <ac:spMk id="6" creationId="{FB8FB4CF-CF8F-4354-926D-282B05EC1B56}"/>
          </ac:spMkLst>
        </pc:spChg>
        <pc:spChg chg="del">
          <ac:chgData name="Alberto Di Meglio" userId="d7605418547838f6" providerId="LiveId" clId="{C4438BF6-4D0F-4602-8E8A-CE6D6D4E1826}" dt="2019-11-24T15:40:08.530" v="20" actId="478"/>
          <ac:spMkLst>
            <pc:docMk/>
            <pc:sldMk cId="2593449480" sldId="652"/>
            <ac:spMk id="7" creationId="{5002EBA9-9E23-4656-889B-C36EDCCBD9AA}"/>
          </ac:spMkLst>
        </pc:spChg>
        <pc:spChg chg="add del mod">
          <ac:chgData name="Alberto Di Meglio" userId="d7605418547838f6" providerId="LiveId" clId="{C4438BF6-4D0F-4602-8E8A-CE6D6D4E1826}" dt="2019-11-24T15:40:10.518" v="21" actId="478"/>
          <ac:spMkLst>
            <pc:docMk/>
            <pc:sldMk cId="2593449480" sldId="652"/>
            <ac:spMk id="9" creationId="{62735A78-DE76-40F1-9A45-7B5EE5775DAA}"/>
          </ac:spMkLst>
        </pc:spChg>
        <pc:spChg chg="add mod">
          <ac:chgData name="Alberto Di Meglio" userId="d7605418547838f6" providerId="LiveId" clId="{C4438BF6-4D0F-4602-8E8A-CE6D6D4E1826}" dt="2019-11-24T16:06:18.626" v="650" actId="1076"/>
          <ac:spMkLst>
            <pc:docMk/>
            <pc:sldMk cId="2593449480" sldId="652"/>
            <ac:spMk id="10" creationId="{44893AF3-9821-432B-8C80-E0064A744130}"/>
          </ac:spMkLst>
        </pc:spChg>
        <pc:spChg chg="add mod">
          <ac:chgData name="Alberto Di Meglio" userId="d7605418547838f6" providerId="LiveId" clId="{C4438BF6-4D0F-4602-8E8A-CE6D6D4E1826}" dt="2019-11-24T15:59:41.848" v="422" actId="465"/>
          <ac:spMkLst>
            <pc:docMk/>
            <pc:sldMk cId="2593449480" sldId="652"/>
            <ac:spMk id="11" creationId="{E6255D22-558B-4155-B5E9-38329F4026EB}"/>
          </ac:spMkLst>
        </pc:spChg>
        <pc:spChg chg="add mod">
          <ac:chgData name="Alberto Di Meglio" userId="d7605418547838f6" providerId="LiveId" clId="{C4438BF6-4D0F-4602-8E8A-CE6D6D4E1826}" dt="2019-11-24T16:06:23.606" v="651" actId="1076"/>
          <ac:spMkLst>
            <pc:docMk/>
            <pc:sldMk cId="2593449480" sldId="652"/>
            <ac:spMk id="12" creationId="{AADEF2B1-1B32-40B2-8D73-0B4D8CC84DBD}"/>
          </ac:spMkLst>
        </pc:spChg>
        <pc:spChg chg="add mod">
          <ac:chgData name="Alberto Di Meglio" userId="d7605418547838f6" providerId="LiveId" clId="{C4438BF6-4D0F-4602-8E8A-CE6D6D4E1826}" dt="2019-11-24T16:04:22.920" v="553" actId="1076"/>
          <ac:spMkLst>
            <pc:docMk/>
            <pc:sldMk cId="2593449480" sldId="652"/>
            <ac:spMk id="13" creationId="{DA20D9A6-2344-4BB2-AB5F-CCA36E2BC5FC}"/>
          </ac:spMkLst>
        </pc:spChg>
        <pc:spChg chg="add mod">
          <ac:chgData name="Alberto Di Meglio" userId="d7605418547838f6" providerId="LiveId" clId="{C4438BF6-4D0F-4602-8E8A-CE6D6D4E1826}" dt="2019-11-24T16:06:09.080" v="649" actId="1037"/>
          <ac:spMkLst>
            <pc:docMk/>
            <pc:sldMk cId="2593449480" sldId="652"/>
            <ac:spMk id="14" creationId="{B1B6A24E-4BD9-4245-99B1-26169977CCC0}"/>
          </ac:spMkLst>
        </pc:spChg>
        <pc:spChg chg="add del">
          <ac:chgData name="Alberto Di Meglio" userId="d7605418547838f6" providerId="LiveId" clId="{C4438BF6-4D0F-4602-8E8A-CE6D6D4E1826}" dt="2019-11-24T16:12:40.476" v="806"/>
          <ac:spMkLst>
            <pc:docMk/>
            <pc:sldMk cId="2593449480" sldId="652"/>
            <ac:spMk id="15" creationId="{B04C868B-28AC-48CB-96C1-AA90671FC73E}"/>
          </ac:spMkLst>
        </pc:spChg>
        <pc:spChg chg="add mod">
          <ac:chgData name="Alberto Di Meglio" userId="d7605418547838f6" providerId="LiveId" clId="{C4438BF6-4D0F-4602-8E8A-CE6D6D4E1826}" dt="2019-11-24T15:59:41.848" v="422" actId="465"/>
          <ac:spMkLst>
            <pc:docMk/>
            <pc:sldMk cId="2593449480" sldId="652"/>
            <ac:spMk id="16" creationId="{171AF085-2822-41B4-8148-185A739DF4A0}"/>
          </ac:spMkLst>
        </pc:spChg>
        <pc:spChg chg="add mod">
          <ac:chgData name="Alberto Di Meglio" userId="d7605418547838f6" providerId="LiveId" clId="{C4438BF6-4D0F-4602-8E8A-CE6D6D4E1826}" dt="2019-11-24T15:59:41.848" v="422" actId="465"/>
          <ac:spMkLst>
            <pc:docMk/>
            <pc:sldMk cId="2593449480" sldId="652"/>
            <ac:spMk id="17" creationId="{D178FDCD-C698-4F42-92C9-C80680313516}"/>
          </ac:spMkLst>
        </pc:spChg>
        <pc:spChg chg="add mod">
          <ac:chgData name="Alberto Di Meglio" userId="d7605418547838f6" providerId="LiveId" clId="{C4438BF6-4D0F-4602-8E8A-CE6D6D4E1826}" dt="2019-11-24T15:59:41.848" v="422" actId="465"/>
          <ac:spMkLst>
            <pc:docMk/>
            <pc:sldMk cId="2593449480" sldId="652"/>
            <ac:spMk id="19" creationId="{19BC00D2-D1F4-42AA-9FBE-F60B5DB1B18D}"/>
          </ac:spMkLst>
        </pc:spChg>
        <pc:spChg chg="add mod">
          <ac:chgData name="Alberto Di Meglio" userId="d7605418547838f6" providerId="LiveId" clId="{C4438BF6-4D0F-4602-8E8A-CE6D6D4E1826}" dt="2019-11-24T16:00:23.440" v="504" actId="20577"/>
          <ac:spMkLst>
            <pc:docMk/>
            <pc:sldMk cId="2593449480" sldId="652"/>
            <ac:spMk id="21" creationId="{7276D4B6-0A45-4D12-848A-920E7E05D82D}"/>
          </ac:spMkLst>
        </pc:spChg>
        <pc:spChg chg="add mod">
          <ac:chgData name="Alberto Di Meglio" userId="d7605418547838f6" providerId="LiveId" clId="{C4438BF6-4D0F-4602-8E8A-CE6D6D4E1826}" dt="2019-11-24T16:00:33.543" v="532" actId="20577"/>
          <ac:spMkLst>
            <pc:docMk/>
            <pc:sldMk cId="2593449480" sldId="652"/>
            <ac:spMk id="22" creationId="{9A7CEE7D-FF8F-478A-8218-94E3F7216189}"/>
          </ac:spMkLst>
        </pc:spChg>
        <pc:spChg chg="add del mod">
          <ac:chgData name="Alberto Di Meglio" userId="d7605418547838f6" providerId="LiveId" clId="{C4438BF6-4D0F-4602-8E8A-CE6D6D4E1826}" dt="2019-11-24T16:05:59.488" v="606" actId="478"/>
          <ac:spMkLst>
            <pc:docMk/>
            <pc:sldMk cId="2593449480" sldId="652"/>
            <ac:spMk id="27" creationId="{F6C88A1B-2B24-41C0-AFE8-0B7851849B99}"/>
          </ac:spMkLst>
        </pc:spChg>
        <pc:spChg chg="add mod">
          <ac:chgData name="Alberto Di Meglio" userId="d7605418547838f6" providerId="LiveId" clId="{C4438BF6-4D0F-4602-8E8A-CE6D6D4E1826}" dt="2019-11-24T16:18:47.203" v="842" actId="113"/>
          <ac:spMkLst>
            <pc:docMk/>
            <pc:sldMk cId="2593449480" sldId="652"/>
            <ac:spMk id="29" creationId="{CEEAEEDA-089B-4EB7-8908-BF16D70C67AD}"/>
          </ac:spMkLst>
        </pc:spChg>
        <pc:picChg chg="add mod">
          <ac:chgData name="Alberto Di Meglio" userId="d7605418547838f6" providerId="LiveId" clId="{C4438BF6-4D0F-4602-8E8A-CE6D6D4E1826}" dt="2019-11-24T15:41:49.882" v="43" actId="1076"/>
          <ac:picMkLst>
            <pc:docMk/>
            <pc:sldMk cId="2593449480" sldId="652"/>
            <ac:picMk id="1026" creationId="{0B6EFA9D-8828-4F16-84E7-1EE607B9C7F2}"/>
          </ac:picMkLst>
        </pc:picChg>
        <pc:picChg chg="add mod">
          <ac:chgData name="Alberto Di Meglio" userId="d7605418547838f6" providerId="LiveId" clId="{C4438BF6-4D0F-4602-8E8A-CE6D6D4E1826}" dt="2019-11-24T15:58:36.533" v="417" actId="1035"/>
          <ac:picMkLst>
            <pc:docMk/>
            <pc:sldMk cId="2593449480" sldId="652"/>
            <ac:picMk id="1028" creationId="{036EB35E-78B7-4E5D-B676-365C57A02E95}"/>
          </ac:picMkLst>
        </pc:picChg>
        <pc:picChg chg="add mod">
          <ac:chgData name="Alberto Di Meglio" userId="d7605418547838f6" providerId="LiveId" clId="{C4438BF6-4D0F-4602-8E8A-CE6D6D4E1826}" dt="2019-11-24T15:59:46.294" v="427" actId="1038"/>
          <ac:picMkLst>
            <pc:docMk/>
            <pc:sldMk cId="2593449480" sldId="652"/>
            <ac:picMk id="1030" creationId="{DB13C7E2-8954-4C02-92A3-582E348EBB5D}"/>
          </ac:picMkLst>
        </pc:picChg>
        <pc:picChg chg="add mod">
          <ac:chgData name="Alberto Di Meglio" userId="d7605418547838f6" providerId="LiveId" clId="{C4438BF6-4D0F-4602-8E8A-CE6D6D4E1826}" dt="2019-11-24T15:59:48.596" v="430" actId="1035"/>
          <ac:picMkLst>
            <pc:docMk/>
            <pc:sldMk cId="2593449480" sldId="652"/>
            <ac:picMk id="1032" creationId="{F7CD3E73-AEAC-4A66-A2D5-F6D7BC5422B9}"/>
          </ac:picMkLst>
        </pc:picChg>
        <pc:picChg chg="add mod">
          <ac:chgData name="Alberto Di Meglio" userId="d7605418547838f6" providerId="LiveId" clId="{C4438BF6-4D0F-4602-8E8A-CE6D6D4E1826}" dt="2019-11-24T15:59:52.765" v="441" actId="1035"/>
          <ac:picMkLst>
            <pc:docMk/>
            <pc:sldMk cId="2593449480" sldId="652"/>
            <ac:picMk id="1034" creationId="{DC631371-DF2D-402B-922E-EC727222541A}"/>
          </ac:picMkLst>
        </pc:picChg>
        <pc:picChg chg="add del mod">
          <ac:chgData name="Alberto Di Meglio" userId="d7605418547838f6" providerId="LiveId" clId="{C4438BF6-4D0F-4602-8E8A-CE6D6D4E1826}" dt="2019-11-24T16:02:18.108" v="539" actId="478"/>
          <ac:picMkLst>
            <pc:docMk/>
            <pc:sldMk cId="2593449480" sldId="652"/>
            <ac:picMk id="1036" creationId="{235E086B-31EF-480E-856F-1C32C9EF1FCC}"/>
          </ac:picMkLst>
        </pc:picChg>
        <pc:picChg chg="add mod">
          <ac:chgData name="Alberto Di Meglio" userId="d7605418547838f6" providerId="LiveId" clId="{C4438BF6-4D0F-4602-8E8A-CE6D6D4E1826}" dt="2019-11-24T16:04:04.967" v="549" actId="1035"/>
          <ac:picMkLst>
            <pc:docMk/>
            <pc:sldMk cId="2593449480" sldId="652"/>
            <ac:picMk id="1038" creationId="{A59EC406-911B-434F-8DF4-57A3D7AD228D}"/>
          </ac:picMkLst>
        </pc:picChg>
        <pc:picChg chg="add mod">
          <ac:chgData name="Alberto Di Meglio" userId="d7605418547838f6" providerId="LiveId" clId="{C4438BF6-4D0F-4602-8E8A-CE6D6D4E1826}" dt="2019-11-24T16:03:59.007" v="546" actId="1076"/>
          <ac:picMkLst>
            <pc:docMk/>
            <pc:sldMk cId="2593449480" sldId="652"/>
            <ac:picMk id="1040" creationId="{58E06B67-53CB-41F2-A2C2-5A6119B92176}"/>
          </ac:picMkLst>
        </pc:picChg>
        <pc:picChg chg="add mod">
          <ac:chgData name="Alberto Di Meglio" userId="d7605418547838f6" providerId="LiveId" clId="{C4438BF6-4D0F-4602-8E8A-CE6D6D4E1826}" dt="2019-11-24T16:13:13.220" v="809" actId="1076"/>
          <ac:picMkLst>
            <pc:docMk/>
            <pc:sldMk cId="2593449480" sldId="652"/>
            <ac:picMk id="1044" creationId="{0C95CA70-E634-4A80-A1D5-1A70EADFB9B7}"/>
          </ac:picMkLst>
        </pc:picChg>
        <pc:picChg chg="add mod">
          <ac:chgData name="Alberto Di Meglio" userId="d7605418547838f6" providerId="LiveId" clId="{C4438BF6-4D0F-4602-8E8A-CE6D6D4E1826}" dt="2019-11-24T16:15:59.990" v="817" actId="14100"/>
          <ac:picMkLst>
            <pc:docMk/>
            <pc:sldMk cId="2593449480" sldId="652"/>
            <ac:picMk id="1046" creationId="{F2949842-9306-4ABD-A2C8-056B5A7C07BF}"/>
          </ac:picMkLst>
        </pc:picChg>
        <pc:picChg chg="add mod">
          <ac:chgData name="Alberto Di Meglio" userId="d7605418547838f6" providerId="LiveId" clId="{C4438BF6-4D0F-4602-8E8A-CE6D6D4E1826}" dt="2019-11-24T16:16:15.382" v="821" actId="1076"/>
          <ac:picMkLst>
            <pc:docMk/>
            <pc:sldMk cId="2593449480" sldId="652"/>
            <ac:picMk id="1048" creationId="{F8BB5D3F-4082-4B9F-9359-CC940FD8B152}"/>
          </ac:picMkLst>
        </pc:picChg>
        <pc:picChg chg="add mod">
          <ac:chgData name="Alberto Di Meglio" userId="d7605418547838f6" providerId="LiveId" clId="{C4438BF6-4D0F-4602-8E8A-CE6D6D4E1826}" dt="2019-11-24T16:18:21.567" v="829" actId="14100"/>
          <ac:picMkLst>
            <pc:docMk/>
            <pc:sldMk cId="2593449480" sldId="652"/>
            <ac:picMk id="1050" creationId="{D35B2A90-6423-4ED4-9673-FE70FC972D4E}"/>
          </ac:picMkLst>
        </pc:picChg>
        <pc:picChg chg="add mod">
          <ac:chgData name="Alberto Di Meglio" userId="d7605418547838f6" providerId="LiveId" clId="{C4438BF6-4D0F-4602-8E8A-CE6D6D4E1826}" dt="2019-11-24T16:18:33.193" v="832" actId="1076"/>
          <ac:picMkLst>
            <pc:docMk/>
            <pc:sldMk cId="2593449480" sldId="652"/>
            <ac:picMk id="1052" creationId="{B1D9A9BB-6EA3-4359-B9AD-EEC7902AA2A5}"/>
          </ac:picMkLst>
        </pc:picChg>
        <pc:picChg chg="add mod">
          <ac:chgData name="Alberto Di Meglio" userId="d7605418547838f6" providerId="LiveId" clId="{C4438BF6-4D0F-4602-8E8A-CE6D6D4E1826}" dt="2019-11-24T16:21:08.890" v="846" actId="1076"/>
          <ac:picMkLst>
            <pc:docMk/>
            <pc:sldMk cId="2593449480" sldId="652"/>
            <ac:picMk id="1054" creationId="{E6AE5301-C942-456D-A425-F97E89552A7A}"/>
          </ac:picMkLst>
        </pc:picChg>
      </pc:sldChg>
      <pc:sldChg chg="addSp delSp add del setBg">
        <pc:chgData name="Alberto Di Meglio" userId="d7605418547838f6" providerId="LiveId" clId="{C4438BF6-4D0F-4602-8E8A-CE6D6D4E1826}" dt="2019-11-24T16:46:28.918" v="1308" actId="2696"/>
        <pc:sldMkLst>
          <pc:docMk/>
          <pc:sldMk cId="1143509645" sldId="653"/>
        </pc:sldMkLst>
        <pc:picChg chg="add del">
          <ac:chgData name="Alberto Di Meglio" userId="d7605418547838f6" providerId="LiveId" clId="{C4438BF6-4D0F-4602-8E8A-CE6D6D4E1826}" dt="2019-11-24T16:40:28.653" v="1223"/>
          <ac:picMkLst>
            <pc:docMk/>
            <pc:sldMk cId="1143509645" sldId="653"/>
            <ac:picMk id="16" creationId="{B04B5224-D7CB-4BE1-BC70-00A05F31DC8A}"/>
          </ac:picMkLst>
        </pc:picChg>
      </pc:sldChg>
      <pc:sldChg chg="addSp delSp modSp add">
        <pc:chgData name="Alberto Di Meglio" userId="d7605418547838f6" providerId="LiveId" clId="{C4438BF6-4D0F-4602-8E8A-CE6D6D4E1826}" dt="2019-11-24T17:24:17.853" v="2298" actId="20577"/>
        <pc:sldMkLst>
          <pc:docMk/>
          <pc:sldMk cId="4208995120" sldId="653"/>
        </pc:sldMkLst>
        <pc:spChg chg="mod">
          <ac:chgData name="Alberto Di Meglio" userId="d7605418547838f6" providerId="LiveId" clId="{C4438BF6-4D0F-4602-8E8A-CE6D6D4E1826}" dt="2019-11-24T17:13:54.381" v="1816" actId="20577"/>
          <ac:spMkLst>
            <pc:docMk/>
            <pc:sldMk cId="4208995120" sldId="653"/>
            <ac:spMk id="2" creationId="{47F81485-9945-4AF6-936D-6398392852BB}"/>
          </ac:spMkLst>
        </pc:spChg>
        <pc:spChg chg="del">
          <ac:chgData name="Alberto Di Meglio" userId="d7605418547838f6" providerId="LiveId" clId="{C4438BF6-4D0F-4602-8E8A-CE6D6D4E1826}" dt="2019-11-24T17:04:35.763" v="1708" actId="478"/>
          <ac:spMkLst>
            <pc:docMk/>
            <pc:sldMk cId="4208995120" sldId="653"/>
            <ac:spMk id="3" creationId="{74292F95-20E0-4AFE-99B5-41B97852934B}"/>
          </ac:spMkLst>
        </pc:spChg>
        <pc:spChg chg="add del mod">
          <ac:chgData name="Alberto Di Meglio" userId="d7605418547838f6" providerId="LiveId" clId="{C4438BF6-4D0F-4602-8E8A-CE6D6D4E1826}" dt="2019-11-24T17:04:39.117" v="1709" actId="478"/>
          <ac:spMkLst>
            <pc:docMk/>
            <pc:sldMk cId="4208995120" sldId="653"/>
            <ac:spMk id="7" creationId="{BB154988-EBFB-44EB-8A62-0FC921391F45}"/>
          </ac:spMkLst>
        </pc:spChg>
        <pc:spChg chg="add mod">
          <ac:chgData name="Alberto Di Meglio" userId="d7605418547838f6" providerId="LiveId" clId="{C4438BF6-4D0F-4602-8E8A-CE6D6D4E1826}" dt="2019-11-24T17:20:31.917" v="2073" actId="113"/>
          <ac:spMkLst>
            <pc:docMk/>
            <pc:sldMk cId="4208995120" sldId="653"/>
            <ac:spMk id="8" creationId="{B97AE95F-BB7A-4FBC-AD25-EB7FEF59F03A}"/>
          </ac:spMkLst>
        </pc:spChg>
        <pc:spChg chg="add mod">
          <ac:chgData name="Alberto Di Meglio" userId="d7605418547838f6" providerId="LiveId" clId="{C4438BF6-4D0F-4602-8E8A-CE6D6D4E1826}" dt="2019-11-24T17:24:17.853" v="2298" actId="20577"/>
          <ac:spMkLst>
            <pc:docMk/>
            <pc:sldMk cId="4208995120" sldId="653"/>
            <ac:spMk id="9" creationId="{909D14AA-FB95-45F3-985F-01C71DB21E94}"/>
          </ac:spMkLst>
        </pc:spChg>
        <pc:spChg chg="add mod">
          <ac:chgData name="Alberto Di Meglio" userId="d7605418547838f6" providerId="LiveId" clId="{C4438BF6-4D0F-4602-8E8A-CE6D6D4E1826}" dt="2019-11-24T17:19:00.521" v="2019" actId="1036"/>
          <ac:spMkLst>
            <pc:docMk/>
            <pc:sldMk cId="4208995120" sldId="653"/>
            <ac:spMk id="10" creationId="{BA26E954-06EE-46E4-8862-46A213A2F9D0}"/>
          </ac:spMkLst>
        </pc:spChg>
        <pc:spChg chg="add mod">
          <ac:chgData name="Alberto Di Meglio" userId="d7605418547838f6" providerId="LiveId" clId="{C4438BF6-4D0F-4602-8E8A-CE6D6D4E1826}" dt="2019-11-24T17:07:54.022" v="1761" actId="1076"/>
          <ac:spMkLst>
            <pc:docMk/>
            <pc:sldMk cId="4208995120" sldId="653"/>
            <ac:spMk id="11" creationId="{23C59EFD-2A78-48A3-9AFA-99D32E25A989}"/>
          </ac:spMkLst>
        </pc:spChg>
      </pc:sldChg>
    </pc:docChg>
  </pc:docChgLst>
  <pc:docChgLst>
    <pc:chgData name="Alberto Di Meglio" userId="d7605418547838f6" providerId="LiveId" clId="{525982A0-2F46-42A6-BE7F-F05EBB443A2E}"/>
    <pc:docChg chg="undo custSel addSld delSld modSld sldOrd modMainMaster">
      <pc:chgData name="Alberto Di Meglio" userId="d7605418547838f6" providerId="LiveId" clId="{525982A0-2F46-42A6-BE7F-F05EBB443A2E}" dt="2020-02-12T20:57:02.777" v="2076" actId="20577"/>
      <pc:docMkLst>
        <pc:docMk/>
      </pc:docMkLst>
      <pc:sldChg chg="addSp delSp modSp add del">
        <pc:chgData name="Alberto Di Meglio" userId="d7605418547838f6" providerId="LiveId" clId="{525982A0-2F46-42A6-BE7F-F05EBB443A2E}" dt="2020-02-12T19:05:51.748" v="28" actId="47"/>
        <pc:sldMkLst>
          <pc:docMk/>
          <pc:sldMk cId="1558256799" sldId="313"/>
        </pc:sldMkLst>
        <pc:spChg chg="mod">
          <ac:chgData name="Alberto Di Meglio" userId="d7605418547838f6" providerId="LiveId" clId="{525982A0-2F46-42A6-BE7F-F05EBB443A2E}" dt="2020-02-12T19:05:40.309" v="24"/>
          <ac:spMkLst>
            <pc:docMk/>
            <pc:sldMk cId="1558256799" sldId="313"/>
            <ac:spMk id="2" creationId="{00000000-0000-0000-0000-000000000000}"/>
          </ac:spMkLst>
        </pc:spChg>
        <pc:spChg chg="add del mod">
          <ac:chgData name="Alberto Di Meglio" userId="d7605418547838f6" providerId="LiveId" clId="{525982A0-2F46-42A6-BE7F-F05EBB443A2E}" dt="2020-02-12T19:05:40.309" v="24"/>
          <ac:spMkLst>
            <pc:docMk/>
            <pc:sldMk cId="1558256799" sldId="313"/>
            <ac:spMk id="4" creationId="{0AA1474A-29D3-44A4-B184-FDBDC16120F1}"/>
          </ac:spMkLst>
        </pc:spChg>
        <pc:spChg chg="add del mod">
          <ac:chgData name="Alberto Di Meglio" userId="d7605418547838f6" providerId="LiveId" clId="{525982A0-2F46-42A6-BE7F-F05EBB443A2E}" dt="2020-02-12T19:05:40.309" v="24"/>
          <ac:spMkLst>
            <pc:docMk/>
            <pc:sldMk cId="1558256799" sldId="313"/>
            <ac:spMk id="6" creationId="{9E9D04C1-EC14-45B9-B76D-FA13429EE33F}"/>
          </ac:spMkLst>
        </pc:spChg>
        <pc:spChg chg="add del mod">
          <ac:chgData name="Alberto Di Meglio" userId="d7605418547838f6" providerId="LiveId" clId="{525982A0-2F46-42A6-BE7F-F05EBB443A2E}" dt="2020-02-12T19:05:40.309" v="24"/>
          <ac:spMkLst>
            <pc:docMk/>
            <pc:sldMk cId="1558256799" sldId="313"/>
            <ac:spMk id="7" creationId="{F2ED7CCA-21C4-4624-AF17-7C7D2356DD7C}"/>
          </ac:spMkLst>
        </pc:spChg>
      </pc:sldChg>
      <pc:sldChg chg="ord">
        <pc:chgData name="Alberto Di Meglio" userId="d7605418547838f6" providerId="LiveId" clId="{525982A0-2F46-42A6-BE7F-F05EBB443A2E}" dt="2020-02-12T19:02:04.130" v="12"/>
        <pc:sldMkLst>
          <pc:docMk/>
          <pc:sldMk cId="2867551307" sldId="635"/>
        </pc:sldMkLst>
      </pc:sldChg>
      <pc:sldChg chg="ord">
        <pc:chgData name="Alberto Di Meglio" userId="d7605418547838f6" providerId="LiveId" clId="{525982A0-2F46-42A6-BE7F-F05EBB443A2E}" dt="2020-02-12T18:10:16.588" v="1"/>
        <pc:sldMkLst>
          <pc:docMk/>
          <pc:sldMk cId="2839349720" sldId="646"/>
        </pc:sldMkLst>
      </pc:sldChg>
      <pc:sldChg chg="ord">
        <pc:chgData name="Alberto Di Meglio" userId="d7605418547838f6" providerId="LiveId" clId="{525982A0-2F46-42A6-BE7F-F05EBB443A2E}" dt="2020-02-12T20:52:14.728" v="1546"/>
        <pc:sldMkLst>
          <pc:docMk/>
          <pc:sldMk cId="4088613260" sldId="649"/>
        </pc:sldMkLst>
      </pc:sldChg>
      <pc:sldChg chg="modSp">
        <pc:chgData name="Alberto Di Meglio" userId="d7605418547838f6" providerId="LiveId" clId="{525982A0-2F46-42A6-BE7F-F05EBB443A2E}" dt="2020-02-12T20:23:01.288" v="94" actId="20577"/>
        <pc:sldMkLst>
          <pc:docMk/>
          <pc:sldMk cId="3815978730" sldId="658"/>
        </pc:sldMkLst>
        <pc:spChg chg="mod">
          <ac:chgData name="Alberto Di Meglio" userId="d7605418547838f6" providerId="LiveId" clId="{525982A0-2F46-42A6-BE7F-F05EBB443A2E}" dt="2020-02-12T20:23:01.288" v="94" actId="20577"/>
          <ac:spMkLst>
            <pc:docMk/>
            <pc:sldMk cId="3815978730" sldId="658"/>
            <ac:spMk id="2" creationId="{00000000-0000-0000-0000-000000000000}"/>
          </ac:spMkLst>
        </pc:spChg>
      </pc:sldChg>
      <pc:sldChg chg="addSp modSp">
        <pc:chgData name="Alberto Di Meglio" userId="d7605418547838f6" providerId="LiveId" clId="{525982A0-2F46-42A6-BE7F-F05EBB443A2E}" dt="2020-02-12T18:59:31.385" v="4" actId="1076"/>
        <pc:sldMkLst>
          <pc:docMk/>
          <pc:sldMk cId="3530205195" sldId="660"/>
        </pc:sldMkLst>
        <pc:picChg chg="add mod">
          <ac:chgData name="Alberto Di Meglio" userId="d7605418547838f6" providerId="LiveId" clId="{525982A0-2F46-42A6-BE7F-F05EBB443A2E}" dt="2020-02-12T18:59:31.385" v="4" actId="1076"/>
          <ac:picMkLst>
            <pc:docMk/>
            <pc:sldMk cId="3530205195" sldId="660"/>
            <ac:picMk id="1026" creationId="{D7662482-11C1-4B8F-B162-218435925775}"/>
          </ac:picMkLst>
        </pc:picChg>
      </pc:sldChg>
      <pc:sldChg chg="addSp delSp modSp add del ord">
        <pc:chgData name="Alberto Di Meglio" userId="d7605418547838f6" providerId="LiveId" clId="{525982A0-2F46-42A6-BE7F-F05EBB443A2E}" dt="2020-02-12T19:06:59.580" v="59" actId="20577"/>
        <pc:sldMkLst>
          <pc:docMk/>
          <pc:sldMk cId="474412582" sldId="661"/>
        </pc:sldMkLst>
        <pc:spChg chg="del">
          <ac:chgData name="Alberto Di Meglio" userId="d7605418547838f6" providerId="LiveId" clId="{525982A0-2F46-42A6-BE7F-F05EBB443A2E}" dt="2020-02-12T19:02:10.631" v="15" actId="478"/>
          <ac:spMkLst>
            <pc:docMk/>
            <pc:sldMk cId="474412582" sldId="661"/>
            <ac:spMk id="3" creationId="{00000000-0000-0000-0000-000000000000}"/>
          </ac:spMkLst>
        </pc:spChg>
        <pc:spChg chg="add mod">
          <ac:chgData name="Alberto Di Meglio" userId="d7605418547838f6" providerId="LiveId" clId="{525982A0-2F46-42A6-BE7F-F05EBB443A2E}" dt="2020-02-12T19:06:59.580" v="59" actId="20577"/>
          <ac:spMkLst>
            <pc:docMk/>
            <pc:sldMk cId="474412582" sldId="661"/>
            <ac:spMk id="6" creationId="{234558FF-96EC-4558-AAD5-13D573FC2A1D}"/>
          </ac:spMkLst>
        </pc:spChg>
        <pc:picChg chg="add del mod ord">
          <ac:chgData name="Alberto Di Meglio" userId="d7605418547838f6" providerId="LiveId" clId="{525982A0-2F46-42A6-BE7F-F05EBB443A2E}" dt="2020-02-12T19:06:41.889" v="47" actId="478"/>
          <ac:picMkLst>
            <pc:docMk/>
            <pc:sldMk cId="474412582" sldId="661"/>
            <ac:picMk id="7" creationId="{6BC30386-3F96-4D9A-8517-D579F5198613}"/>
          </ac:picMkLst>
        </pc:picChg>
      </pc:sldChg>
      <pc:sldChg chg="addSp delSp modSp">
        <pc:chgData name="Alberto Di Meglio" userId="d7605418547838f6" providerId="LiveId" clId="{525982A0-2F46-42A6-BE7F-F05EBB443A2E}" dt="2020-02-12T19:07:07.904" v="60" actId="1076"/>
        <pc:sldMkLst>
          <pc:docMk/>
          <pc:sldMk cId="1400910592" sldId="662"/>
        </pc:sldMkLst>
        <pc:spChg chg="del">
          <ac:chgData name="Alberto Di Meglio" userId="d7605418547838f6" providerId="LiveId" clId="{525982A0-2F46-42A6-BE7F-F05EBB443A2E}" dt="2020-02-12T19:01:32.511" v="5" actId="478"/>
          <ac:spMkLst>
            <pc:docMk/>
            <pc:sldMk cId="1400910592" sldId="662"/>
            <ac:spMk id="3" creationId="{00000000-0000-0000-0000-000000000000}"/>
          </ac:spMkLst>
        </pc:spChg>
        <pc:picChg chg="add mod">
          <ac:chgData name="Alberto Di Meglio" userId="d7605418547838f6" providerId="LiveId" clId="{525982A0-2F46-42A6-BE7F-F05EBB443A2E}" dt="2020-02-12T19:07:07.904" v="60" actId="1076"/>
          <ac:picMkLst>
            <pc:docMk/>
            <pc:sldMk cId="1400910592" sldId="662"/>
            <ac:picMk id="6" creationId="{D6B90E19-B6A6-450A-9D8C-6E4132CE6061}"/>
          </ac:picMkLst>
        </pc:picChg>
      </pc:sldChg>
      <pc:sldChg chg="modSp">
        <pc:chgData name="Alberto Di Meglio" userId="d7605418547838f6" providerId="LiveId" clId="{525982A0-2F46-42A6-BE7F-F05EBB443A2E}" dt="2020-02-12T20:57:02.777" v="2076" actId="20577"/>
        <pc:sldMkLst>
          <pc:docMk/>
          <pc:sldMk cId="2491711339" sldId="663"/>
        </pc:sldMkLst>
        <pc:spChg chg="mod">
          <ac:chgData name="Alberto Di Meglio" userId="d7605418547838f6" providerId="LiveId" clId="{525982A0-2F46-42A6-BE7F-F05EBB443A2E}" dt="2020-02-12T20:57:02.777" v="2076" actId="20577"/>
          <ac:spMkLst>
            <pc:docMk/>
            <pc:sldMk cId="2491711339" sldId="663"/>
            <ac:spMk id="3" creationId="{00000000-0000-0000-0000-000000000000}"/>
          </ac:spMkLst>
        </pc:spChg>
      </pc:sldChg>
      <pc:sldChg chg="addSp modSp">
        <pc:chgData name="Alberto Di Meglio" userId="d7605418547838f6" providerId="LiveId" clId="{525982A0-2F46-42A6-BE7F-F05EBB443A2E}" dt="2020-02-12T20:40:58.705" v="1324" actId="20577"/>
        <pc:sldMkLst>
          <pc:docMk/>
          <pc:sldMk cId="944952179" sldId="664"/>
        </pc:sldMkLst>
        <pc:spChg chg="mod">
          <ac:chgData name="Alberto Di Meglio" userId="d7605418547838f6" providerId="LiveId" clId="{525982A0-2F46-42A6-BE7F-F05EBB443A2E}" dt="2020-02-12T20:23:05.169" v="99" actId="20577"/>
          <ac:spMkLst>
            <pc:docMk/>
            <pc:sldMk cId="944952179" sldId="664"/>
            <ac:spMk id="2" creationId="{00000000-0000-0000-0000-000000000000}"/>
          </ac:spMkLst>
        </pc:spChg>
        <pc:spChg chg="mod">
          <ac:chgData name="Alberto Di Meglio" userId="d7605418547838f6" providerId="LiveId" clId="{525982A0-2F46-42A6-BE7F-F05EBB443A2E}" dt="2020-02-12T20:40:51.367" v="1322" actId="207"/>
          <ac:spMkLst>
            <pc:docMk/>
            <pc:sldMk cId="944952179" sldId="664"/>
            <ac:spMk id="3" creationId="{00000000-0000-0000-0000-000000000000}"/>
          </ac:spMkLst>
        </pc:spChg>
        <pc:spChg chg="add mod">
          <ac:chgData name="Alberto Di Meglio" userId="d7605418547838f6" providerId="LiveId" clId="{525982A0-2F46-42A6-BE7F-F05EBB443A2E}" dt="2020-02-12T20:40:55.214" v="1323" actId="207"/>
          <ac:spMkLst>
            <pc:docMk/>
            <pc:sldMk cId="944952179" sldId="664"/>
            <ac:spMk id="6" creationId="{DD9B25CB-5E6F-42A0-8310-9CDD38940E31}"/>
          </ac:spMkLst>
        </pc:spChg>
        <pc:spChg chg="add mod">
          <ac:chgData name="Alberto Di Meglio" userId="d7605418547838f6" providerId="LiveId" clId="{525982A0-2F46-42A6-BE7F-F05EBB443A2E}" dt="2020-02-12T20:40:58.705" v="1324" actId="20577"/>
          <ac:spMkLst>
            <pc:docMk/>
            <pc:sldMk cId="944952179" sldId="664"/>
            <ac:spMk id="7" creationId="{0B85A844-FC44-4FC6-ADFB-E2E83F644E1B}"/>
          </ac:spMkLst>
        </pc:spChg>
      </pc:sldChg>
      <pc:sldChg chg="addSp modSp">
        <pc:chgData name="Alberto Di Meglio" userId="d7605418547838f6" providerId="LiveId" clId="{525982A0-2F46-42A6-BE7F-F05EBB443A2E}" dt="2020-02-12T19:21:50.397" v="81" actId="1076"/>
        <pc:sldMkLst>
          <pc:docMk/>
          <pc:sldMk cId="3799246007" sldId="665"/>
        </pc:sldMkLst>
        <pc:picChg chg="add mod">
          <ac:chgData name="Alberto Di Meglio" userId="d7605418547838f6" providerId="LiveId" clId="{525982A0-2F46-42A6-BE7F-F05EBB443A2E}" dt="2020-02-12T19:21:50.397" v="81" actId="1076"/>
          <ac:picMkLst>
            <pc:docMk/>
            <pc:sldMk cId="3799246007" sldId="665"/>
            <ac:picMk id="13" creationId="{D4CA000B-0C13-4AC5-9DA8-CE08B22FA422}"/>
          </ac:picMkLst>
        </pc:picChg>
        <pc:picChg chg="add mod">
          <ac:chgData name="Alberto Di Meglio" userId="d7605418547838f6" providerId="LiveId" clId="{525982A0-2F46-42A6-BE7F-F05EBB443A2E}" dt="2020-02-12T19:21:46.583" v="80" actId="1076"/>
          <ac:picMkLst>
            <pc:docMk/>
            <pc:sldMk cId="3799246007" sldId="665"/>
            <ac:picMk id="14" creationId="{5D2E5F36-48A2-40B8-B380-BA003116CB93}"/>
          </ac:picMkLst>
        </pc:picChg>
        <pc:picChg chg="add mod">
          <ac:chgData name="Alberto Di Meglio" userId="d7605418547838f6" providerId="LiveId" clId="{525982A0-2F46-42A6-BE7F-F05EBB443A2E}" dt="2020-02-12T19:21:46.583" v="80" actId="1076"/>
          <ac:picMkLst>
            <pc:docMk/>
            <pc:sldMk cId="3799246007" sldId="665"/>
            <ac:picMk id="15" creationId="{94598B1B-835E-4ED9-812B-F34524B4D58D}"/>
          </ac:picMkLst>
        </pc:picChg>
      </pc:sldChg>
      <pc:sldChg chg="addSp modSp">
        <pc:chgData name="Alberto Di Meglio" userId="d7605418547838f6" providerId="LiveId" clId="{525982A0-2F46-42A6-BE7F-F05EBB443A2E}" dt="2020-02-12T19:21:59.329" v="85" actId="1076"/>
        <pc:sldMkLst>
          <pc:docMk/>
          <pc:sldMk cId="3207324397" sldId="666"/>
        </pc:sldMkLst>
        <pc:picChg chg="add mod">
          <ac:chgData name="Alberto Di Meglio" userId="d7605418547838f6" providerId="LiveId" clId="{525982A0-2F46-42A6-BE7F-F05EBB443A2E}" dt="2020-02-12T19:21:55.968" v="83" actId="1076"/>
          <ac:picMkLst>
            <pc:docMk/>
            <pc:sldMk cId="3207324397" sldId="666"/>
            <ac:picMk id="12" creationId="{161031AC-7486-40CD-A5FD-E01A42673017}"/>
          </ac:picMkLst>
        </pc:picChg>
        <pc:picChg chg="mod">
          <ac:chgData name="Alberto Di Meglio" userId="d7605418547838f6" providerId="LiveId" clId="{525982A0-2F46-42A6-BE7F-F05EBB443A2E}" dt="2020-02-12T19:21:59.329" v="85" actId="1076"/>
          <ac:picMkLst>
            <pc:docMk/>
            <pc:sldMk cId="3207324397" sldId="666"/>
            <ac:picMk id="2050" creationId="{6C323F5D-4465-425B-98CF-F5B6E9B8BE08}"/>
          </ac:picMkLst>
        </pc:picChg>
      </pc:sldChg>
      <pc:sldChg chg="addSp delSp modSp">
        <pc:chgData name="Alberto Di Meglio" userId="d7605418547838f6" providerId="LiveId" clId="{525982A0-2F46-42A6-BE7F-F05EBB443A2E}" dt="2020-02-12T19:22:03.977" v="87" actId="1076"/>
        <pc:sldMkLst>
          <pc:docMk/>
          <pc:sldMk cId="826081765" sldId="667"/>
        </pc:sldMkLst>
        <pc:spChg chg="add del">
          <ac:chgData name="Alberto Di Meglio" userId="d7605418547838f6" providerId="LiveId" clId="{525982A0-2F46-42A6-BE7F-F05EBB443A2E}" dt="2020-02-12T19:07:46.165" v="62"/>
          <ac:spMkLst>
            <pc:docMk/>
            <pc:sldMk cId="826081765" sldId="667"/>
            <ac:spMk id="2" creationId="{6E62B567-54C6-4E91-9073-7DDEF6F54D7E}"/>
          </ac:spMkLst>
        </pc:spChg>
        <pc:spChg chg="mod">
          <ac:chgData name="Alberto Di Meglio" userId="d7605418547838f6" providerId="LiveId" clId="{525982A0-2F46-42A6-BE7F-F05EBB443A2E}" dt="2020-02-12T19:08:10.527" v="65" actId="14100"/>
          <ac:spMkLst>
            <pc:docMk/>
            <pc:sldMk cId="826081765" sldId="667"/>
            <ac:spMk id="13" creationId="{E7EEA40A-731A-4027-B5D6-5AFA9D4635F1}"/>
          </ac:spMkLst>
        </pc:spChg>
        <pc:picChg chg="add mod">
          <ac:chgData name="Alberto Di Meglio" userId="d7605418547838f6" providerId="LiveId" clId="{525982A0-2F46-42A6-BE7F-F05EBB443A2E}" dt="2020-02-12T19:22:03.977" v="87" actId="1076"/>
          <ac:picMkLst>
            <pc:docMk/>
            <pc:sldMk cId="826081765" sldId="667"/>
            <ac:picMk id="12" creationId="{28A27EDE-D113-4DF1-96DA-7CCB99794B26}"/>
          </ac:picMkLst>
        </pc:picChg>
        <pc:picChg chg="add mod">
          <ac:chgData name="Alberto Di Meglio" userId="d7605418547838f6" providerId="LiveId" clId="{525982A0-2F46-42A6-BE7F-F05EBB443A2E}" dt="2020-02-12T19:08:17.350" v="67" actId="1076"/>
          <ac:picMkLst>
            <pc:docMk/>
            <pc:sldMk cId="826081765" sldId="667"/>
            <ac:picMk id="2052" creationId="{1058DD5A-BC84-4C23-B08D-08377F0DEA7C}"/>
          </ac:picMkLst>
        </pc:picChg>
        <pc:picChg chg="add mod">
          <ac:chgData name="Alberto Di Meglio" userId="d7605418547838f6" providerId="LiveId" clId="{525982A0-2F46-42A6-BE7F-F05EBB443A2E}" dt="2020-02-12T19:08:44.474" v="72" actId="1076"/>
          <ac:picMkLst>
            <pc:docMk/>
            <pc:sldMk cId="826081765" sldId="667"/>
            <ac:picMk id="2054" creationId="{C1B7B53E-CB23-4225-A346-A59C01305F61}"/>
          </ac:picMkLst>
        </pc:picChg>
      </pc:sldChg>
      <pc:sldChg chg="addSp modSp">
        <pc:chgData name="Alberto Di Meglio" userId="d7605418547838f6" providerId="LiveId" clId="{525982A0-2F46-42A6-BE7F-F05EBB443A2E}" dt="2020-02-12T19:22:10.835" v="89" actId="1076"/>
        <pc:sldMkLst>
          <pc:docMk/>
          <pc:sldMk cId="2339822995" sldId="668"/>
        </pc:sldMkLst>
        <pc:picChg chg="add mod">
          <ac:chgData name="Alberto Di Meglio" userId="d7605418547838f6" providerId="LiveId" clId="{525982A0-2F46-42A6-BE7F-F05EBB443A2E}" dt="2020-02-12T19:22:10.835" v="89" actId="1076"/>
          <ac:picMkLst>
            <pc:docMk/>
            <pc:sldMk cId="2339822995" sldId="668"/>
            <ac:picMk id="14" creationId="{C1B99DFF-2CAA-4517-B502-AC2B80B5B8D7}"/>
          </ac:picMkLst>
        </pc:picChg>
      </pc:sldChg>
      <pc:sldChg chg="modSp">
        <pc:chgData name="Alberto Di Meglio" userId="d7605418547838f6" providerId="LiveId" clId="{525982A0-2F46-42A6-BE7F-F05EBB443A2E}" dt="2020-02-12T20:40:05.745" v="1320" actId="20577"/>
        <pc:sldMkLst>
          <pc:docMk/>
          <pc:sldMk cId="3591883562" sldId="670"/>
        </pc:sldMkLst>
        <pc:spChg chg="mod">
          <ac:chgData name="Alberto Di Meglio" userId="d7605418547838f6" providerId="LiveId" clId="{525982A0-2F46-42A6-BE7F-F05EBB443A2E}" dt="2020-02-12T20:40:05.745" v="1320" actId="20577"/>
          <ac:spMkLst>
            <pc:docMk/>
            <pc:sldMk cId="3591883562" sldId="670"/>
            <ac:spMk id="3" creationId="{00000000-0000-0000-0000-000000000000}"/>
          </ac:spMkLst>
        </pc:spChg>
      </pc:sldChg>
      <pc:sldChg chg="modSp">
        <pc:chgData name="Alberto Di Meglio" userId="d7605418547838f6" providerId="LiveId" clId="{525982A0-2F46-42A6-BE7F-F05EBB443A2E}" dt="2020-02-12T20:50:36.240" v="1433" actId="20577"/>
        <pc:sldMkLst>
          <pc:docMk/>
          <pc:sldMk cId="3172537650" sldId="671"/>
        </pc:sldMkLst>
        <pc:spChg chg="mod">
          <ac:chgData name="Alberto Di Meglio" userId="d7605418547838f6" providerId="LiveId" clId="{525982A0-2F46-42A6-BE7F-F05EBB443A2E}" dt="2020-02-12T20:50:36.240" v="1433" actId="20577"/>
          <ac:spMkLst>
            <pc:docMk/>
            <pc:sldMk cId="3172537650" sldId="671"/>
            <ac:spMk id="3" creationId="{00000000-0000-0000-0000-000000000000}"/>
          </ac:spMkLst>
        </pc:spChg>
      </pc:sldChg>
      <pc:sldMasterChg chg="modSldLayout">
        <pc:chgData name="Alberto Di Meglio" userId="d7605418547838f6" providerId="LiveId" clId="{525982A0-2F46-42A6-BE7F-F05EBB443A2E}" dt="2020-02-12T19:10:00.352" v="74" actId="478"/>
        <pc:sldMasterMkLst>
          <pc:docMk/>
          <pc:sldMasterMk cId="874152730" sldId="2147483705"/>
        </pc:sldMasterMkLst>
        <pc:sldLayoutChg chg="delSp">
          <pc:chgData name="Alberto Di Meglio" userId="d7605418547838f6" providerId="LiveId" clId="{525982A0-2F46-42A6-BE7F-F05EBB443A2E}" dt="2020-02-12T19:10:00.352" v="74" actId="478"/>
          <pc:sldLayoutMkLst>
            <pc:docMk/>
            <pc:sldMasterMk cId="874152730" sldId="2147483705"/>
            <pc:sldLayoutMk cId="2323264479" sldId="2147483731"/>
          </pc:sldLayoutMkLst>
          <pc:picChg chg="del">
            <ac:chgData name="Alberto Di Meglio" userId="d7605418547838f6" providerId="LiveId" clId="{525982A0-2F46-42A6-BE7F-F05EBB443A2E}" dt="2020-02-12T19:10:00.352" v="74" actId="478"/>
            <ac:picMkLst>
              <pc:docMk/>
              <pc:sldMasterMk cId="874152730" sldId="2147483705"/>
              <pc:sldLayoutMk cId="2323264479" sldId="2147483731"/>
              <ac:picMk id="24" creationId="{00000000-0000-0000-0000-000000000000}"/>
            </ac:picMkLst>
          </pc:picChg>
          <pc:picChg chg="del">
            <ac:chgData name="Alberto Di Meglio" userId="d7605418547838f6" providerId="LiveId" clId="{525982A0-2F46-42A6-BE7F-F05EBB443A2E}" dt="2020-02-12T19:09:57.519" v="73" actId="478"/>
            <ac:picMkLst>
              <pc:docMk/>
              <pc:sldMasterMk cId="874152730" sldId="2147483705"/>
              <pc:sldLayoutMk cId="2323264479" sldId="2147483731"/>
              <ac:picMk id="33" creationId="{00000000-0000-0000-0000-000000000000}"/>
            </ac:picMkLst>
          </pc:picChg>
        </pc:sldLayoutChg>
      </pc:sldMasterChg>
    </pc:docChg>
  </pc:docChgLst>
  <pc:docChgLst>
    <pc:chgData name="Alberto Di Meglio" userId="d7605418547838f6" providerId="LiveId" clId="{263DB932-ED9B-4048-B26E-8AE037081820}"/>
    <pc:docChg chg="undo custSel delSld modSld sldOrd">
      <pc:chgData name="Alberto Di Meglio" userId="d7605418547838f6" providerId="LiveId" clId="{263DB932-ED9B-4048-B26E-8AE037081820}" dt="2019-11-21T22:50:53.973" v="339" actId="20577"/>
      <pc:docMkLst>
        <pc:docMk/>
      </pc:docMkLst>
      <pc:sldChg chg="modSp">
        <pc:chgData name="Alberto Di Meglio" userId="d7605418547838f6" providerId="LiveId" clId="{263DB932-ED9B-4048-B26E-8AE037081820}" dt="2019-11-21T22:38:24.726" v="20" actId="20577"/>
        <pc:sldMkLst>
          <pc:docMk/>
          <pc:sldMk cId="2876083158" sldId="281"/>
        </pc:sldMkLst>
        <pc:spChg chg="mod">
          <ac:chgData name="Alberto Di Meglio" userId="d7605418547838f6" providerId="LiveId" clId="{263DB932-ED9B-4048-B26E-8AE037081820}" dt="2019-11-21T22:38:24.726" v="20" actId="20577"/>
          <ac:spMkLst>
            <pc:docMk/>
            <pc:sldMk cId="2876083158" sldId="281"/>
            <ac:spMk id="2" creationId="{00000000-0000-0000-0000-000000000000}"/>
          </ac:spMkLst>
        </pc:spChg>
      </pc:sldChg>
      <pc:sldChg chg="modSp">
        <pc:chgData name="Alberto Di Meglio" userId="d7605418547838f6" providerId="LiveId" clId="{263DB932-ED9B-4048-B26E-8AE037081820}" dt="2019-11-21T22:40:50.160" v="54" actId="14100"/>
        <pc:sldMkLst>
          <pc:docMk/>
          <pc:sldMk cId="1456374561" sldId="637"/>
        </pc:sldMkLst>
        <pc:spChg chg="mod">
          <ac:chgData name="Alberto Di Meglio" userId="d7605418547838f6" providerId="LiveId" clId="{263DB932-ED9B-4048-B26E-8AE037081820}" dt="2019-11-21T22:40:43.264" v="52" actId="1076"/>
          <ac:spMkLst>
            <pc:docMk/>
            <pc:sldMk cId="1456374561" sldId="637"/>
            <ac:spMk id="6" creationId="{FB8FB4CF-CF8F-4354-926D-282B05EC1B56}"/>
          </ac:spMkLst>
        </pc:spChg>
        <pc:spChg chg="mod">
          <ac:chgData name="Alberto Di Meglio" userId="d7605418547838f6" providerId="LiveId" clId="{263DB932-ED9B-4048-B26E-8AE037081820}" dt="2019-11-21T22:40:50.160" v="54" actId="14100"/>
          <ac:spMkLst>
            <pc:docMk/>
            <pc:sldMk cId="1456374561" sldId="637"/>
            <ac:spMk id="7" creationId="{5002EBA9-9E23-4656-889B-C36EDCCBD9AA}"/>
          </ac:spMkLst>
        </pc:spChg>
      </pc:sldChg>
      <pc:sldChg chg="modSp">
        <pc:chgData name="Alberto Di Meglio" userId="d7605418547838f6" providerId="LiveId" clId="{263DB932-ED9B-4048-B26E-8AE037081820}" dt="2019-11-21T22:39:36.587" v="37" actId="20577"/>
        <pc:sldMkLst>
          <pc:docMk/>
          <pc:sldMk cId="2131376998" sldId="638"/>
        </pc:sldMkLst>
        <pc:spChg chg="mod">
          <ac:chgData name="Alberto Di Meglio" userId="d7605418547838f6" providerId="LiveId" clId="{263DB932-ED9B-4048-B26E-8AE037081820}" dt="2019-11-21T22:39:36.587" v="37" actId="20577"/>
          <ac:spMkLst>
            <pc:docMk/>
            <pc:sldMk cId="2131376998" sldId="638"/>
            <ac:spMk id="2" creationId="{47F81485-9945-4AF6-936D-6398392852BB}"/>
          </ac:spMkLst>
        </pc:spChg>
      </pc:sldChg>
      <pc:sldChg chg="modSp ord">
        <pc:chgData name="Alberto Di Meglio" userId="d7605418547838f6" providerId="LiveId" clId="{263DB932-ED9B-4048-B26E-8AE037081820}" dt="2019-11-21T22:50:53.973" v="339" actId="20577"/>
        <pc:sldMkLst>
          <pc:docMk/>
          <pc:sldMk cId="3666680394" sldId="639"/>
        </pc:sldMkLst>
        <pc:spChg chg="mod">
          <ac:chgData name="Alberto Di Meglio" userId="d7605418547838f6" providerId="LiveId" clId="{263DB932-ED9B-4048-B26E-8AE037081820}" dt="2019-11-21T22:50:53.973" v="339" actId="20577"/>
          <ac:spMkLst>
            <pc:docMk/>
            <pc:sldMk cId="3666680394" sldId="639"/>
            <ac:spMk id="3" creationId="{74292F95-20E0-4AFE-99B5-41B97852934B}"/>
          </ac:spMkLst>
        </pc:spChg>
      </pc:sldChg>
      <pc:sldChg chg="del">
        <pc:chgData name="Alberto Di Meglio" userId="d7605418547838f6" providerId="LiveId" clId="{263DB932-ED9B-4048-B26E-8AE037081820}" dt="2019-11-21T22:38:34.749" v="21" actId="2696"/>
        <pc:sldMkLst>
          <pc:docMk/>
          <pc:sldMk cId="2515264248" sldId="647"/>
        </pc:sldMkLst>
      </pc:sldChg>
      <pc:sldChg chg="del">
        <pc:chgData name="Alberto Di Meglio" userId="d7605418547838f6" providerId="LiveId" clId="{263DB932-ED9B-4048-B26E-8AE037081820}" dt="2019-11-21T22:38:50.825" v="22" actId="2696"/>
        <pc:sldMkLst>
          <pc:docMk/>
          <pc:sldMk cId="379904297" sldId="648"/>
        </pc:sldMkLst>
      </pc:sldChg>
      <pc:sldChg chg="modSp">
        <pc:chgData name="Alberto Di Meglio" userId="d7605418547838f6" providerId="LiveId" clId="{263DB932-ED9B-4048-B26E-8AE037081820}" dt="2019-11-21T22:42:01.870" v="68" actId="20577"/>
        <pc:sldMkLst>
          <pc:docMk/>
          <pc:sldMk cId="4088613260" sldId="649"/>
        </pc:sldMkLst>
        <pc:graphicFrameChg chg="mod">
          <ac:chgData name="Alberto Di Meglio" userId="d7605418547838f6" providerId="LiveId" clId="{263DB932-ED9B-4048-B26E-8AE037081820}" dt="2019-11-21T22:42:01.870" v="68" actId="20577"/>
          <ac:graphicFrameMkLst>
            <pc:docMk/>
            <pc:sldMk cId="4088613260" sldId="649"/>
            <ac:graphicFrameMk id="7" creationId="{00000000-0000-0000-0000-000000000000}"/>
          </ac:graphicFrameMkLst>
        </pc:graphicFrameChg>
      </pc:sldChg>
    </pc:docChg>
  </pc:docChgLst>
  <pc:docChgLst>
    <pc:chgData name="Alberto Di Meglio" userId="d7605418547838f6" providerId="LiveId" clId="{4C88E6AA-88B4-4778-A97F-E1D78F879AF4}"/>
    <pc:docChg chg="undo custSel addSld delSld modSld">
      <pc:chgData name="Alberto Di Meglio" userId="d7605418547838f6" providerId="LiveId" clId="{4C88E6AA-88B4-4778-A97F-E1D78F879AF4}" dt="2019-11-12T23:17:59.946" v="933" actId="20577"/>
      <pc:docMkLst>
        <pc:docMk/>
      </pc:docMkLst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2876083158" sldId="281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3746749769" sldId="632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2413695760" sldId="634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2867551307" sldId="635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1456374561" sldId="637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2131376998" sldId="638"/>
        </pc:sldMkLst>
      </pc:sldChg>
      <pc:sldChg chg="modSp modTransition">
        <pc:chgData name="Alberto Di Meglio" userId="d7605418547838f6" providerId="LiveId" clId="{4C88E6AA-88B4-4778-A97F-E1D78F879AF4}" dt="2019-11-12T22:42:36.583" v="919"/>
        <pc:sldMkLst>
          <pc:docMk/>
          <pc:sldMk cId="3666680394" sldId="639"/>
        </pc:sldMkLst>
        <pc:spChg chg="mod">
          <ac:chgData name="Alberto Di Meglio" userId="d7605418547838f6" providerId="LiveId" clId="{4C88E6AA-88B4-4778-A97F-E1D78F879AF4}" dt="2019-11-12T22:42:11.945" v="918" actId="27636"/>
          <ac:spMkLst>
            <pc:docMk/>
            <pc:sldMk cId="3666680394" sldId="639"/>
            <ac:spMk id="3" creationId="{74292F95-20E0-4AFE-99B5-41B97852934B}"/>
          </ac:spMkLst>
        </pc:spChg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336241953" sldId="640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1961439673" sldId="641"/>
        </pc:sldMkLst>
      </pc:sldChg>
      <pc:sldChg chg="modSp modTransition setBg">
        <pc:chgData name="Alberto Di Meglio" userId="d7605418547838f6" providerId="LiveId" clId="{4C88E6AA-88B4-4778-A97F-E1D78F879AF4}" dt="2019-11-12T22:42:36.583" v="919"/>
        <pc:sldMkLst>
          <pc:docMk/>
          <pc:sldMk cId="2374910189" sldId="642"/>
        </pc:sldMkLst>
        <pc:picChg chg="mod">
          <ac:chgData name="Alberto Di Meglio" userId="d7605418547838f6" providerId="LiveId" clId="{4C88E6AA-88B4-4778-A97F-E1D78F879AF4}" dt="2019-11-12T22:22:41.106" v="898" actId="1076"/>
          <ac:picMkLst>
            <pc:docMk/>
            <pc:sldMk cId="2374910189" sldId="642"/>
            <ac:picMk id="1028" creationId="{00000000-0000-0000-0000-000000000000}"/>
          </ac:picMkLst>
        </pc:picChg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1795132327" sldId="643"/>
        </pc:sldMkLst>
      </pc:sldChg>
      <pc:sldChg chg="modTransition">
        <pc:chgData name="Alberto Di Meglio" userId="d7605418547838f6" providerId="LiveId" clId="{4C88E6AA-88B4-4778-A97F-E1D78F879AF4}" dt="2019-11-12T22:42:36.583" v="919"/>
        <pc:sldMkLst>
          <pc:docMk/>
          <pc:sldMk cId="3963039816" sldId="644"/>
        </pc:sldMkLst>
      </pc:sldChg>
      <pc:sldChg chg="del">
        <pc:chgData name="Alberto Di Meglio" userId="d7605418547838f6" providerId="LiveId" clId="{4C88E6AA-88B4-4778-A97F-E1D78F879AF4}" dt="2019-11-12T22:41:47.142" v="901" actId="2696"/>
        <pc:sldMkLst>
          <pc:docMk/>
          <pc:sldMk cId="3854971378" sldId="645"/>
        </pc:sldMkLst>
      </pc:sldChg>
      <pc:sldChg chg="addSp modSp modTransition">
        <pc:chgData name="Alberto Di Meglio" userId="d7605418547838f6" providerId="LiveId" clId="{4C88E6AA-88B4-4778-A97F-E1D78F879AF4}" dt="2019-11-12T22:42:36.583" v="919"/>
        <pc:sldMkLst>
          <pc:docMk/>
          <pc:sldMk cId="2839349720" sldId="646"/>
        </pc:sldMkLst>
        <pc:spChg chg="mod">
          <ac:chgData name="Alberto Di Meglio" userId="d7605418547838f6" providerId="LiveId" clId="{4C88E6AA-88B4-4778-A97F-E1D78F879AF4}" dt="2019-11-11T18:18:20.728" v="311" actId="14100"/>
          <ac:spMkLst>
            <pc:docMk/>
            <pc:sldMk cId="2839349720" sldId="646"/>
            <ac:spMk id="3" creationId="{00000000-0000-0000-0000-000000000000}"/>
          </ac:spMkLst>
        </pc:spChg>
        <pc:picChg chg="add mod">
          <ac:chgData name="Alberto Di Meglio" userId="d7605418547838f6" providerId="LiveId" clId="{4C88E6AA-88B4-4778-A97F-E1D78F879AF4}" dt="2019-11-11T18:17:55.490" v="310" actId="1076"/>
          <ac:picMkLst>
            <pc:docMk/>
            <pc:sldMk cId="2839349720" sldId="646"/>
            <ac:picMk id="1026" creationId="{6E16FE1D-FB3A-4C4C-AFCB-1946CDCACCF0}"/>
          </ac:picMkLst>
        </pc:picChg>
        <pc:picChg chg="add mod">
          <ac:chgData name="Alberto Di Meglio" userId="d7605418547838f6" providerId="LiveId" clId="{4C88E6AA-88B4-4778-A97F-E1D78F879AF4}" dt="2019-11-11T18:17:54.271" v="309" actId="1076"/>
          <ac:picMkLst>
            <pc:docMk/>
            <pc:sldMk cId="2839349720" sldId="646"/>
            <ac:picMk id="1028" creationId="{AFB1F912-030E-4F5B-8118-934B0CF6AD5A}"/>
          </ac:picMkLst>
        </pc:picChg>
        <pc:picChg chg="add mod">
          <ac:chgData name="Alberto Di Meglio" userId="d7605418547838f6" providerId="LiveId" clId="{4C88E6AA-88B4-4778-A97F-E1D78F879AF4}" dt="2019-11-11T18:17:53.015" v="308" actId="1076"/>
          <ac:picMkLst>
            <pc:docMk/>
            <pc:sldMk cId="2839349720" sldId="646"/>
            <ac:picMk id="1030" creationId="{158F00F8-43E0-495D-80B7-DA2FA65B7303}"/>
          </ac:picMkLst>
        </pc:picChg>
      </pc:sldChg>
      <pc:sldChg chg="modSp modTransition">
        <pc:chgData name="Alberto Di Meglio" userId="d7605418547838f6" providerId="LiveId" clId="{4C88E6AA-88B4-4778-A97F-E1D78F879AF4}" dt="2019-11-12T22:42:36.583" v="919"/>
        <pc:sldMkLst>
          <pc:docMk/>
          <pc:sldMk cId="2515264248" sldId="647"/>
        </pc:sldMkLst>
        <pc:spChg chg="mod">
          <ac:chgData name="Alberto Di Meglio" userId="d7605418547838f6" providerId="LiveId" clId="{4C88E6AA-88B4-4778-A97F-E1D78F879AF4}" dt="2019-11-11T18:33:24.746" v="827" actId="20577"/>
          <ac:spMkLst>
            <pc:docMk/>
            <pc:sldMk cId="2515264248" sldId="647"/>
            <ac:spMk id="3" creationId="{00000000-0000-0000-0000-000000000000}"/>
          </ac:spMkLst>
        </pc:spChg>
      </pc:sldChg>
      <pc:sldChg chg="modSp modTransition">
        <pc:chgData name="Alberto Di Meglio" userId="d7605418547838f6" providerId="LiveId" clId="{4C88E6AA-88B4-4778-A97F-E1D78F879AF4}" dt="2019-11-12T23:17:59.946" v="933" actId="20577"/>
        <pc:sldMkLst>
          <pc:docMk/>
          <pc:sldMk cId="379904297" sldId="648"/>
        </pc:sldMkLst>
        <pc:spChg chg="mod">
          <ac:chgData name="Alberto Di Meglio" userId="d7605418547838f6" providerId="LiveId" clId="{4C88E6AA-88B4-4778-A97F-E1D78F879AF4}" dt="2019-11-12T23:17:59.946" v="933" actId="20577"/>
          <ac:spMkLst>
            <pc:docMk/>
            <pc:sldMk cId="379904297" sldId="648"/>
            <ac:spMk id="3" creationId="{00000000-0000-0000-0000-000000000000}"/>
          </ac:spMkLst>
        </pc:spChg>
      </pc:sldChg>
      <pc:sldChg chg="add del modTransition">
        <pc:chgData name="Alberto Di Meglio" userId="d7605418547838f6" providerId="LiveId" clId="{4C88E6AA-88B4-4778-A97F-E1D78F879AF4}" dt="2019-11-12T22:42:36.583" v="919"/>
        <pc:sldMkLst>
          <pc:docMk/>
          <pc:sldMk cId="4088613260" sldId="649"/>
        </pc:sldMkLst>
      </pc:sldChg>
    </pc:docChg>
  </pc:docChgLst>
  <pc:docChgLst>
    <pc:chgData name="Guest User" providerId="Windows Live" clId="Web-{71D0EDC5-4B37-46FB-9201-7C906A21EF95}"/>
    <pc:docChg chg="modSld">
      <pc:chgData name="Guest User" userId="" providerId="Windows Live" clId="Web-{71D0EDC5-4B37-46FB-9201-7C906A21EF95}" dt="2020-09-27T09:44:56.230" v="1"/>
      <pc:docMkLst>
        <pc:docMk/>
      </pc:docMkLst>
      <pc:sldChg chg="addSp delSp modSp">
        <pc:chgData name="Guest User" userId="" providerId="Windows Live" clId="Web-{71D0EDC5-4B37-46FB-9201-7C906A21EF95}" dt="2020-09-27T09:44:56.230" v="1"/>
        <pc:sldMkLst>
          <pc:docMk/>
          <pc:sldMk cId="2677262981" sldId="680"/>
        </pc:sldMkLst>
        <pc:spChg chg="del">
          <ac:chgData name="Guest User" userId="" providerId="Windows Live" clId="Web-{71D0EDC5-4B37-46FB-9201-7C906A21EF95}" dt="2020-09-27T09:44:48.668" v="0"/>
          <ac:spMkLst>
            <pc:docMk/>
            <pc:sldMk cId="2677262981" sldId="680"/>
            <ac:spMk id="3" creationId="{00000000-0000-0000-0000-000000000000}"/>
          </ac:spMkLst>
        </pc:spChg>
        <pc:spChg chg="add mod">
          <ac:chgData name="Guest User" userId="" providerId="Windows Live" clId="Web-{71D0EDC5-4B37-46FB-9201-7C906A21EF95}" dt="2020-09-27T09:44:56.230" v="1"/>
          <ac:spMkLst>
            <pc:docMk/>
            <pc:sldMk cId="2677262981" sldId="680"/>
            <ac:spMk id="8" creationId="{D8381F80-26AB-4F46-9473-D76B22DA4C81}"/>
          </ac:spMkLst>
        </pc:spChg>
        <pc:picChg chg="add del mod ord">
          <ac:chgData name="Guest User" userId="" providerId="Windows Live" clId="Web-{71D0EDC5-4B37-46FB-9201-7C906A21EF95}" dt="2020-09-27T09:44:56.230" v="1"/>
          <ac:picMkLst>
            <pc:docMk/>
            <pc:sldMk cId="2677262981" sldId="680"/>
            <ac:picMk id="6" creationId="{2E82BB3F-F2FE-4933-B5AB-C911BEC6D436}"/>
          </ac:picMkLst>
        </pc:picChg>
      </pc:sldChg>
    </pc:docChg>
  </pc:docChgLst>
  <pc:docChgLst>
    <pc:chgData name="Alberto Di Meglio" userId="d7605418547838f6" providerId="LiveId" clId="{A61BFD61-02FE-4D3C-A123-22C43CC2057D}"/>
    <pc:docChg chg="undo custSel modSld">
      <pc:chgData name="Alberto Di Meglio" userId="d7605418547838f6" providerId="LiveId" clId="{A61BFD61-02FE-4D3C-A123-22C43CC2057D}" dt="2019-11-25T07:59:34.623" v="13" actId="27636"/>
      <pc:docMkLst>
        <pc:docMk/>
      </pc:docMkLst>
      <pc:sldChg chg="modSp">
        <pc:chgData name="Alberto Di Meglio" userId="d7605418547838f6" providerId="LiveId" clId="{A61BFD61-02FE-4D3C-A123-22C43CC2057D}" dt="2019-11-25T07:59:34.623" v="13" actId="27636"/>
        <pc:sldMkLst>
          <pc:docMk/>
          <pc:sldMk cId="4140782365" sldId="650"/>
        </pc:sldMkLst>
        <pc:spChg chg="mod">
          <ac:chgData name="Alberto Di Meglio" userId="d7605418547838f6" providerId="LiveId" clId="{A61BFD61-02FE-4D3C-A123-22C43CC2057D}" dt="2019-11-25T07:59:31.159" v="11" actId="27636"/>
          <ac:spMkLst>
            <pc:docMk/>
            <pc:sldMk cId="4140782365" sldId="650"/>
            <ac:spMk id="2" creationId="{47F81485-9945-4AF6-936D-6398392852BB}"/>
          </ac:spMkLst>
        </pc:spChg>
        <pc:spChg chg="mod">
          <ac:chgData name="Alberto Di Meglio" userId="d7605418547838f6" providerId="LiveId" clId="{A61BFD61-02FE-4D3C-A123-22C43CC2057D}" dt="2019-11-25T07:59:34.623" v="13" actId="27636"/>
          <ac:spMkLst>
            <pc:docMk/>
            <pc:sldMk cId="4140782365" sldId="650"/>
            <ac:spMk id="3" creationId="{74292F95-20E0-4AFE-99B5-41B97852934B}"/>
          </ac:spMkLst>
        </pc:spChg>
      </pc:sldChg>
    </pc:docChg>
  </pc:docChgLst>
  <pc:docChgLst>
    <pc:chgData name="Alberto Di Meglio" userId="d7605418547838f6" providerId="LiveId" clId="{9D85A53F-526D-4CD2-BE4E-921DCFD54AFF}"/>
    <pc:docChg chg="custSel addSld delSld modSld sldOrd delMainMaster">
      <pc:chgData name="Alberto Di Meglio" userId="d7605418547838f6" providerId="LiveId" clId="{9D85A53F-526D-4CD2-BE4E-921DCFD54AFF}" dt="2020-10-09T22:06:39.182" v="98"/>
      <pc:docMkLst>
        <pc:docMk/>
      </pc:docMkLst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0" sldId="256"/>
        </pc:sldMkLst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0" sldId="256"/>
            <ac:picMk id="3" creationId="{3F23CCEF-D01A-42FF-A42A-B03EB9EBD2A6}"/>
          </ac:picMkLst>
        </pc:picChg>
      </pc:sldChg>
      <pc:sldChg chg="addSp delSp modSp mod modTransition modAnim">
        <pc:chgData name="Alberto Di Meglio" userId="d7605418547838f6" providerId="LiveId" clId="{9D85A53F-526D-4CD2-BE4E-921DCFD54AFF}" dt="2020-10-09T22:06:39.182" v="98"/>
        <pc:sldMkLst>
          <pc:docMk/>
          <pc:sldMk cId="2876083158" sldId="281"/>
        </pc:sldMkLst>
        <pc:picChg chg="add mod">
          <ac:chgData name="Alberto Di Meglio" userId="d7605418547838f6" providerId="LiveId" clId="{9D85A53F-526D-4CD2-BE4E-921DCFD54AFF}" dt="2020-10-09T20:16:07.904" v="35" actId="1036"/>
          <ac:picMkLst>
            <pc:docMk/>
            <pc:sldMk cId="2876083158" sldId="281"/>
            <ac:picMk id="8" creationId="{036EE521-41C4-4835-8DAE-A2A2A0CA3156}"/>
          </ac:picMkLst>
        </pc:picChg>
        <pc:picChg chg="add del mod">
          <ac:chgData name="Alberto Di Meglio" userId="d7605418547838f6" providerId="LiveId" clId="{9D85A53F-526D-4CD2-BE4E-921DCFD54AFF}" dt="2020-10-09T20:18:00.208" v="37"/>
          <ac:picMkLst>
            <pc:docMk/>
            <pc:sldMk cId="2876083158" sldId="281"/>
            <ac:picMk id="9" creationId="{5D583137-BC0F-4136-88CE-FB9B569DEE29}"/>
          </ac:picMkLst>
        </pc:picChg>
        <pc:picChg chg="add del mod">
          <ac:chgData name="Alberto Di Meglio" userId="d7605418547838f6" providerId="LiveId" clId="{9D85A53F-526D-4CD2-BE4E-921DCFD54AFF}" dt="2020-10-09T20:18:56.930" v="39"/>
          <ac:picMkLst>
            <pc:docMk/>
            <pc:sldMk cId="2876083158" sldId="281"/>
            <ac:picMk id="10" creationId="{3DB71D24-F1B0-4BF3-8013-5270E24F3D31}"/>
          </ac:picMkLst>
        </pc:picChg>
        <pc:picChg chg="add del mod">
          <ac:chgData name="Alberto Di Meglio" userId="d7605418547838f6" providerId="LiveId" clId="{9D85A53F-526D-4CD2-BE4E-921DCFD54AFF}" dt="2020-10-09T20:19:30.641" v="41"/>
          <ac:picMkLst>
            <pc:docMk/>
            <pc:sldMk cId="2876083158" sldId="281"/>
            <ac:picMk id="11" creationId="{05186BBC-2E03-4A4A-81F7-C686C6FA834F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876083158" sldId="281"/>
            <ac:picMk id="12" creationId="{0B915D48-6483-4739-A7B2-DF71F7ED6CA3}"/>
          </ac:picMkLst>
        </pc:picChg>
        <pc:picChg chg="add del mod">
          <ac:chgData name="Alberto Di Meglio" userId="d7605418547838f6" providerId="LiveId" clId="{9D85A53F-526D-4CD2-BE4E-921DCFD54AFF}" dt="2020-10-09T21:06:28.419" v="90"/>
          <ac:picMkLst>
            <pc:docMk/>
            <pc:sldMk cId="2876083158" sldId="281"/>
            <ac:picMk id="13" creationId="{22DCFC88-3041-40DE-8CFD-931DD5A0DD0F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876083158" sldId="281"/>
            <ac:picMk id="14" creationId="{2CBE2B6F-6F36-40A4-9AD4-04106F27A4A1}"/>
          </ac:picMkLst>
        </pc:picChg>
      </pc:sldChg>
      <pc:sldChg chg="addSp delSp modSp add modTransition modAnim">
        <pc:chgData name="Alberto Di Meglio" userId="d7605418547838f6" providerId="LiveId" clId="{9D85A53F-526D-4CD2-BE4E-921DCFD54AFF}" dt="2020-10-09T22:06:39.182" v="98"/>
        <pc:sldMkLst>
          <pc:docMk/>
          <pc:sldMk cId="3675022727" sldId="298"/>
        </pc:sldMkLst>
        <pc:picChg chg="add del mod">
          <ac:chgData name="Alberto Di Meglio" userId="d7605418547838f6" providerId="LiveId" clId="{9D85A53F-526D-4CD2-BE4E-921DCFD54AFF}" dt="2020-10-09T20:20:28.081" v="43"/>
          <ac:picMkLst>
            <pc:docMk/>
            <pc:sldMk cId="3675022727" sldId="298"/>
            <ac:picMk id="16" creationId="{7A72B881-9165-4608-8961-0CA7AED757F8}"/>
          </ac:picMkLst>
        </pc:picChg>
        <pc:picChg chg="add del mod">
          <ac:chgData name="Alberto Di Meglio" userId="d7605418547838f6" providerId="LiveId" clId="{9D85A53F-526D-4CD2-BE4E-921DCFD54AFF}" dt="2020-10-09T20:21:16.003" v="45"/>
          <ac:picMkLst>
            <pc:docMk/>
            <pc:sldMk cId="3675022727" sldId="298"/>
            <ac:picMk id="17" creationId="{95101C40-613D-48A5-A524-4FD558EB4EA3}"/>
          </ac:picMkLst>
        </pc:picChg>
        <pc:picChg chg="add del mod">
          <ac:chgData name="Alberto Di Meglio" userId="d7605418547838f6" providerId="LiveId" clId="{9D85A53F-526D-4CD2-BE4E-921DCFD54AFF}" dt="2020-10-09T20:21:56.741" v="47"/>
          <ac:picMkLst>
            <pc:docMk/>
            <pc:sldMk cId="3675022727" sldId="298"/>
            <ac:picMk id="25" creationId="{991B02D3-D641-450A-BFD6-3B82FE65D187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675022727" sldId="298"/>
            <ac:picMk id="26" creationId="{314EC177-2F39-4E1C-ACB3-B606AFA76D1B}"/>
          </ac:picMkLst>
        </pc:picChg>
        <pc:picChg chg="add del mod">
          <ac:chgData name="Alberto Di Meglio" userId="d7605418547838f6" providerId="LiveId" clId="{9D85A53F-526D-4CD2-BE4E-921DCFD54AFF}" dt="2020-10-09T21:07:19.125" v="92"/>
          <ac:picMkLst>
            <pc:docMk/>
            <pc:sldMk cId="3675022727" sldId="298"/>
            <ac:picMk id="27" creationId="{FFA6C1C4-6CB3-4E74-96B3-453B9B32E843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675022727" sldId="298"/>
            <ac:picMk id="28" creationId="{1F8A75A2-E6A6-4028-AC97-96043BD48F33}"/>
          </ac:picMkLst>
        </pc:picChg>
      </pc:sldChg>
      <pc:sldChg chg="addSp delSp modSp add modTransition modAnim">
        <pc:chgData name="Alberto Di Meglio" userId="d7605418547838f6" providerId="LiveId" clId="{9D85A53F-526D-4CD2-BE4E-921DCFD54AFF}" dt="2020-10-09T22:06:39.182" v="98"/>
        <pc:sldMkLst>
          <pc:docMk/>
          <pc:sldMk cId="3683649554" sldId="299"/>
        </pc:sldMkLst>
        <pc:picChg chg="add del mod">
          <ac:chgData name="Alberto Di Meglio" userId="d7605418547838f6" providerId="LiveId" clId="{9D85A53F-526D-4CD2-BE4E-921DCFD54AFF}" dt="2020-10-09T20:23:25.051" v="48"/>
          <ac:picMkLst>
            <pc:docMk/>
            <pc:sldMk cId="3683649554" sldId="299"/>
            <ac:picMk id="8" creationId="{592E1018-62BE-4C49-9A32-85CB39BE69F8}"/>
          </ac:picMkLst>
        </pc:picChg>
        <pc:picChg chg="add del mod">
          <ac:chgData name="Alberto Di Meglio" userId="d7605418547838f6" providerId="LiveId" clId="{9D85A53F-526D-4CD2-BE4E-921DCFD54AFF}" dt="2020-10-09T20:24:41.620" v="49"/>
          <ac:picMkLst>
            <pc:docMk/>
            <pc:sldMk cId="3683649554" sldId="299"/>
            <ac:picMk id="14" creationId="{FD22131A-0708-4BA8-B34F-54D52FD6CF09}"/>
          </ac:picMkLst>
        </pc:picChg>
        <pc:picChg chg="add del mod">
          <ac:chgData name="Alberto Di Meglio" userId="d7605418547838f6" providerId="LiveId" clId="{9D85A53F-526D-4CD2-BE4E-921DCFD54AFF}" dt="2020-10-09T20:24:59.849" v="51"/>
          <ac:picMkLst>
            <pc:docMk/>
            <pc:sldMk cId="3683649554" sldId="299"/>
            <ac:picMk id="15" creationId="{EA3FD480-AB1D-4D0D-B70D-0F542C140007}"/>
          </ac:picMkLst>
        </pc:picChg>
        <pc:picChg chg="add del mod">
          <ac:chgData name="Alberto Di Meglio" userId="d7605418547838f6" providerId="LiveId" clId="{9D85A53F-526D-4CD2-BE4E-921DCFD54AFF}" dt="2020-10-09T20:25:36.804" v="53"/>
          <ac:picMkLst>
            <pc:docMk/>
            <pc:sldMk cId="3683649554" sldId="299"/>
            <ac:picMk id="16" creationId="{68D5E2A8-5FD0-4185-ABD4-6E5DC1EEB395}"/>
          </ac:picMkLst>
        </pc:picChg>
        <pc:picChg chg="add del mod">
          <ac:chgData name="Alberto Di Meglio" userId="d7605418547838f6" providerId="LiveId" clId="{9D85A53F-526D-4CD2-BE4E-921DCFD54AFF}" dt="2020-10-09T20:25:50.778" v="55"/>
          <ac:picMkLst>
            <pc:docMk/>
            <pc:sldMk cId="3683649554" sldId="299"/>
            <ac:picMk id="17" creationId="{929F35BE-FC26-485F-9B01-49CEDD945695}"/>
          </ac:picMkLst>
        </pc:picChg>
        <pc:picChg chg="add del mod">
          <ac:chgData name="Alberto Di Meglio" userId="d7605418547838f6" providerId="LiveId" clId="{9D85A53F-526D-4CD2-BE4E-921DCFD54AFF}" dt="2020-10-09T20:26:28.042" v="57"/>
          <ac:picMkLst>
            <pc:docMk/>
            <pc:sldMk cId="3683649554" sldId="299"/>
            <ac:picMk id="18" creationId="{006D8C9E-8040-4838-9EA5-AC13E728643E}"/>
          </ac:picMkLst>
        </pc:picChg>
        <pc:picChg chg="add del mod">
          <ac:chgData name="Alberto Di Meglio" userId="d7605418547838f6" providerId="LiveId" clId="{9D85A53F-526D-4CD2-BE4E-921DCFD54AFF}" dt="2020-10-09T20:27:05.936" v="59"/>
          <ac:picMkLst>
            <pc:docMk/>
            <pc:sldMk cId="3683649554" sldId="299"/>
            <ac:picMk id="19" creationId="{F6F5DB15-EE07-4FAF-9DF5-AB4942C59F06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683649554" sldId="299"/>
            <ac:picMk id="20" creationId="{FF904E76-7919-49B5-B023-37C38CDEFF32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683649554" sldId="299"/>
            <ac:picMk id="21" creationId="{F93648BB-7CA0-499E-8C3D-72A6927B757C}"/>
          </ac:picMkLst>
        </pc:picChg>
      </pc:sldChg>
      <pc:sldChg chg="addSp delSp modSp add modTransition modAnim">
        <pc:chgData name="Alberto Di Meglio" userId="d7605418547838f6" providerId="LiveId" clId="{9D85A53F-526D-4CD2-BE4E-921DCFD54AFF}" dt="2020-10-09T22:06:39.182" v="98"/>
        <pc:sldMkLst>
          <pc:docMk/>
          <pc:sldMk cId="2108159992" sldId="302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108159992" sldId="302"/>
            <ac:picMk id="3" creationId="{4B18C56F-D650-44C8-BAF9-ACB185B98EBD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108159992" sldId="302"/>
            <ac:picMk id="5" creationId="{D987A6FD-1EBA-4682-902B-847AB6418BAD}"/>
          </ac:picMkLst>
        </pc:picChg>
      </pc:sldChg>
      <pc:sldChg chg="addSp delSp modSp add modTransition modAnim">
        <pc:chgData name="Alberto Di Meglio" userId="d7605418547838f6" providerId="LiveId" clId="{9D85A53F-526D-4CD2-BE4E-921DCFD54AFF}" dt="2020-10-09T22:06:39.182" v="98"/>
        <pc:sldMkLst>
          <pc:docMk/>
          <pc:sldMk cId="3111405491" sldId="304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111405491" sldId="304"/>
            <ac:picMk id="7" creationId="{C58E3905-B967-46AA-BE3F-12620B6F5FCA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111405491" sldId="304"/>
            <ac:picMk id="8" creationId="{44F6EBED-40E8-41E1-8E52-0B9459F4E053}"/>
          </ac:picMkLst>
        </pc:picChg>
      </pc:sldChg>
      <pc:sldChg chg="addSp delSp modSp add ord modTransition modAnim">
        <pc:chgData name="Alberto Di Meglio" userId="d7605418547838f6" providerId="LiveId" clId="{9D85A53F-526D-4CD2-BE4E-921DCFD54AFF}" dt="2020-10-09T22:06:39.182" v="98"/>
        <pc:sldMkLst>
          <pc:docMk/>
          <pc:sldMk cId="2280160858" sldId="620"/>
        </pc:sldMkLst>
        <pc:picChg chg="add del mod">
          <ac:chgData name="Alberto Di Meglio" userId="d7605418547838f6" providerId="LiveId" clId="{9D85A53F-526D-4CD2-BE4E-921DCFD54AFF}" dt="2020-10-09T20:28:34.282" v="60"/>
          <ac:picMkLst>
            <pc:docMk/>
            <pc:sldMk cId="2280160858" sldId="620"/>
            <ac:picMk id="3" creationId="{CD4FF555-68F6-458C-BD8F-A97A8CC2C59E}"/>
          </ac:picMkLst>
        </pc:picChg>
        <pc:picChg chg="add del mod">
          <ac:chgData name="Alberto Di Meglio" userId="d7605418547838f6" providerId="LiveId" clId="{9D85A53F-526D-4CD2-BE4E-921DCFD54AFF}" dt="2020-10-09T20:29:18.085" v="61"/>
          <ac:picMkLst>
            <pc:docMk/>
            <pc:sldMk cId="2280160858" sldId="620"/>
            <ac:picMk id="7" creationId="{2BED9D0A-7785-40F7-B46C-210F8A3D3200}"/>
          </ac:picMkLst>
        </pc:picChg>
        <pc:picChg chg="add del mod">
          <ac:chgData name="Alberto Di Meglio" userId="d7605418547838f6" providerId="LiveId" clId="{9D85A53F-526D-4CD2-BE4E-921DCFD54AFF}" dt="2020-10-09T20:29:24.056" v="62"/>
          <ac:picMkLst>
            <pc:docMk/>
            <pc:sldMk cId="2280160858" sldId="620"/>
            <ac:picMk id="8" creationId="{54D31EBD-5877-4F79-B8C4-B99B35DFFBA7}"/>
          </ac:picMkLst>
        </pc:picChg>
        <pc:picChg chg="add del mod">
          <ac:chgData name="Alberto Di Meglio" userId="d7605418547838f6" providerId="LiveId" clId="{9D85A53F-526D-4CD2-BE4E-921DCFD54AFF}" dt="2020-10-09T20:30:46.762" v="64"/>
          <ac:picMkLst>
            <pc:docMk/>
            <pc:sldMk cId="2280160858" sldId="620"/>
            <ac:picMk id="9" creationId="{FA3894D0-AF29-4A64-82B3-67EA7F1849C4}"/>
          </ac:picMkLst>
        </pc:picChg>
        <pc:picChg chg="add del mod">
          <ac:chgData name="Alberto Di Meglio" userId="d7605418547838f6" providerId="LiveId" clId="{9D85A53F-526D-4CD2-BE4E-921DCFD54AFF}" dt="2020-10-09T20:31:34.445" v="66"/>
          <ac:picMkLst>
            <pc:docMk/>
            <pc:sldMk cId="2280160858" sldId="620"/>
            <ac:picMk id="10" creationId="{DE72476F-025A-4DCE-96D5-130451206DC2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280160858" sldId="620"/>
            <ac:picMk id="11" creationId="{1470D50D-E8AA-4405-AC7D-A2CE3459F956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280160858" sldId="620"/>
            <ac:picMk id="12" creationId="{6D4605AC-ACBB-4BD4-9FE6-CEC454C63111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3746749769" sldId="632"/>
        </pc:sldMkLst>
        <pc:picChg chg="add del mod">
          <ac:chgData name="Alberto Di Meglio" userId="d7605418547838f6" providerId="LiveId" clId="{9D85A53F-526D-4CD2-BE4E-921DCFD54AFF}" dt="2020-10-09T20:18:00.208" v="37"/>
          <ac:picMkLst>
            <pc:docMk/>
            <pc:sldMk cId="3746749769" sldId="632"/>
            <ac:picMk id="2" creationId="{53095FE8-E45C-44DD-9DF8-427CD8047D43}"/>
          </ac:picMkLst>
        </pc:picChg>
        <pc:picChg chg="add del mod">
          <ac:chgData name="Alberto Di Meglio" userId="d7605418547838f6" providerId="LiveId" clId="{9D85A53F-526D-4CD2-BE4E-921DCFD54AFF}" dt="2020-10-09T20:18:56.930" v="39"/>
          <ac:picMkLst>
            <pc:docMk/>
            <pc:sldMk cId="3746749769" sldId="632"/>
            <ac:picMk id="3" creationId="{6BDC4CFF-E821-470E-8D13-F74361714976}"/>
          </ac:picMkLst>
        </pc:picChg>
        <pc:picChg chg="add del mod">
          <ac:chgData name="Alberto Di Meglio" userId="d7605418547838f6" providerId="LiveId" clId="{9D85A53F-526D-4CD2-BE4E-921DCFD54AFF}" dt="2020-10-09T20:19:30.641" v="41"/>
          <ac:picMkLst>
            <pc:docMk/>
            <pc:sldMk cId="3746749769" sldId="632"/>
            <ac:picMk id="4" creationId="{E364FA1B-34DE-4314-B54B-0FC5E4BE103C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746749769" sldId="632"/>
            <ac:picMk id="5" creationId="{AD6EC365-95E6-4642-9FC6-050A860E0E39}"/>
          </ac:picMkLst>
        </pc:picChg>
        <pc:picChg chg="add del mod">
          <ac:chgData name="Alberto Di Meglio" userId="d7605418547838f6" providerId="LiveId" clId="{9D85A53F-526D-4CD2-BE4E-921DCFD54AFF}" dt="2020-10-09T21:06:28.419" v="90"/>
          <ac:picMkLst>
            <pc:docMk/>
            <pc:sldMk cId="3746749769" sldId="632"/>
            <ac:picMk id="6" creationId="{8AF18A2C-09AB-4D0D-A115-3EE384029000}"/>
          </ac:picMkLst>
        </pc:picChg>
        <pc:picChg chg="add del mod">
          <ac:chgData name="Alberto Di Meglio" userId="d7605418547838f6" providerId="LiveId" clId="{9D85A53F-526D-4CD2-BE4E-921DCFD54AFF}" dt="2020-10-09T22:06:31.971" v="96"/>
          <ac:picMkLst>
            <pc:docMk/>
            <pc:sldMk cId="3746749769" sldId="632"/>
            <ac:picMk id="7" creationId="{CC566EC5-AB9D-4402-9DDD-FC7552317D83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4088613260" sldId="649"/>
        </pc:sldMkLst>
        <pc:picChg chg="add del mod">
          <ac:chgData name="Alberto Di Meglio" userId="d7605418547838f6" providerId="LiveId" clId="{9D85A53F-526D-4CD2-BE4E-921DCFD54AFF}" dt="2020-10-09T20:35:52.319" v="70"/>
          <ac:picMkLst>
            <pc:docMk/>
            <pc:sldMk cId="4088613260" sldId="649"/>
            <ac:picMk id="9" creationId="{3EBDADF3-ECD0-425A-BE1A-6B9B8AA9B834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4088613260" sldId="649"/>
            <ac:picMk id="18" creationId="{5C9CF82A-B808-4C55-BC70-360AD89A137F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4088613260" sldId="649"/>
            <ac:picMk id="19" creationId="{A35E81DB-C4CA-4D61-A633-226670C644E1}"/>
          </ac:picMkLst>
        </pc:picChg>
      </pc:sldChg>
      <pc:sldChg chg="del">
        <pc:chgData name="Alberto Di Meglio" userId="d7605418547838f6" providerId="LiveId" clId="{9D85A53F-526D-4CD2-BE4E-921DCFD54AFF}" dt="2020-10-08T21:24:36.972" v="7" actId="47"/>
        <pc:sldMkLst>
          <pc:docMk/>
          <pc:sldMk cId="2084238249" sldId="659"/>
        </pc:sldMkLst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474412582" sldId="661"/>
        </pc:sldMkLst>
        <pc:picChg chg="add del mod">
          <ac:chgData name="Alberto Di Meglio" userId="d7605418547838f6" providerId="LiveId" clId="{9D85A53F-526D-4CD2-BE4E-921DCFD54AFF}" dt="2020-10-09T20:34:43.093" v="68"/>
          <ac:picMkLst>
            <pc:docMk/>
            <pc:sldMk cId="474412582" sldId="661"/>
            <ac:picMk id="3" creationId="{0BB0D638-8404-4192-BDE2-CAD058882F8C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474412582" sldId="661"/>
            <ac:picMk id="7" creationId="{7141F6EA-0E31-4C43-8607-4DB9F992C1CF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474412582" sldId="661"/>
            <ac:picMk id="8" creationId="{71ECBAD1-2AB6-4780-98AF-422377DFEEDD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3669914046" sldId="671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669914046" sldId="671"/>
            <ac:picMk id="16" creationId="{AE1C5275-2881-4F65-BF2A-C5F09E449A59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669914046" sldId="671"/>
            <ac:picMk id="18" creationId="{315852D6-424E-441F-B4E0-D99BF3E7DA49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2318087105" sldId="672"/>
        </pc:sldMkLst>
        <pc:spChg chg="mod">
          <ac:chgData name="Alberto Di Meglio" userId="d7605418547838f6" providerId="LiveId" clId="{9D85A53F-526D-4CD2-BE4E-921DCFD54AFF}" dt="2020-10-08T21:21:44.849" v="2" actId="20578"/>
          <ac:spMkLst>
            <pc:docMk/>
            <pc:sldMk cId="2318087105" sldId="672"/>
            <ac:spMk id="3" creationId="{00000000-0000-0000-0000-000000000000}"/>
          </ac:spMkLst>
        </pc:sp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318087105" sldId="672"/>
            <ac:picMk id="7" creationId="{431A4347-472A-4A15-9AA5-6BF93825BA3B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318087105" sldId="672"/>
            <ac:picMk id="9" creationId="{A3D355E1-F03A-404D-848C-D60C3BB07BB2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3816384839" sldId="674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816384839" sldId="674"/>
            <ac:picMk id="14" creationId="{82B95F8B-1619-49C0-BCE1-CD862C3D6B13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816384839" sldId="674"/>
            <ac:picMk id="15" creationId="{D588C669-D38B-41A7-9F96-917B356C6E2E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904518819" sldId="677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904518819" sldId="677"/>
            <ac:picMk id="8" creationId="{EECD4431-0E90-445E-90BE-ED9A0A6B7FC3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904518819" sldId="677"/>
            <ac:picMk id="10" creationId="{71B60359-E488-4264-B082-A8A83FD4B4E1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71431364" sldId="678"/>
        </pc:sldMkLst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71431364" sldId="678"/>
            <ac:picMk id="6" creationId="{E89AED93-81D3-4E05-A347-D05296C40F7C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374046068" sldId="682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374046068" sldId="682"/>
            <ac:picMk id="3" creationId="{093F9750-4F34-4049-98A6-C9DDB07FC025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374046068" sldId="682"/>
            <ac:picMk id="7" creationId="{A23C70BA-BE67-48A1-8489-4A8464C68258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1862115630" sldId="683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1862115630" sldId="683"/>
            <ac:picMk id="3" creationId="{0667228B-B7FF-4D64-81A3-D6E49DEC44D9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1862115630" sldId="683"/>
            <ac:picMk id="6" creationId="{6529B200-2834-4BBD-A820-829F21203EBA}"/>
          </ac:picMkLst>
        </pc:picChg>
      </pc:sldChg>
      <pc:sldChg chg="del">
        <pc:chgData name="Alberto Di Meglio" userId="d7605418547838f6" providerId="LiveId" clId="{9D85A53F-526D-4CD2-BE4E-921DCFD54AFF}" dt="2020-10-08T21:24:14.005" v="6" actId="47"/>
        <pc:sldMkLst>
          <pc:docMk/>
          <pc:sldMk cId="2383956185" sldId="684"/>
        </pc:sldMkLst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2060166048" sldId="685"/>
        </pc:sldMkLst>
        <pc:picChg chg="add del mod">
          <ac:chgData name="Alberto Di Meglio" userId="d7605418547838f6" providerId="LiveId" clId="{9D85A53F-526D-4CD2-BE4E-921DCFD54AFF}" dt="2020-10-09T20:45:52.135" v="76"/>
          <ac:picMkLst>
            <pc:docMk/>
            <pc:sldMk cId="2060166048" sldId="685"/>
            <ac:picMk id="31" creationId="{09E1BB0F-09BD-4A1E-88B0-9A88ACCE8276}"/>
          </ac:picMkLst>
        </pc:picChg>
        <pc:picChg chg="add del mod">
          <ac:chgData name="Alberto Di Meglio" userId="d7605418547838f6" providerId="LiveId" clId="{9D85A53F-526D-4CD2-BE4E-921DCFD54AFF}" dt="2020-10-09T20:46:12.648" v="78"/>
          <ac:picMkLst>
            <pc:docMk/>
            <pc:sldMk cId="2060166048" sldId="685"/>
            <ac:picMk id="32" creationId="{84D14BA8-88D6-4EAC-A551-31CC8F5F8DEF}"/>
          </ac:picMkLst>
        </pc:picChg>
        <pc:picChg chg="add del mod">
          <ac:chgData name="Alberto Di Meglio" userId="d7605418547838f6" providerId="LiveId" clId="{9D85A53F-526D-4CD2-BE4E-921DCFD54AFF}" dt="2020-10-09T20:46:36.789" v="80"/>
          <ac:picMkLst>
            <pc:docMk/>
            <pc:sldMk cId="2060166048" sldId="685"/>
            <ac:picMk id="33" creationId="{3424A9C7-0C26-4BF2-AAFE-514512E7C744}"/>
          </ac:picMkLst>
        </pc:picChg>
        <pc:picChg chg="add del mod">
          <ac:chgData name="Alberto Di Meglio" userId="d7605418547838f6" providerId="LiveId" clId="{9D85A53F-526D-4CD2-BE4E-921DCFD54AFF}" dt="2020-10-09T20:50:22.070" v="82"/>
          <ac:picMkLst>
            <pc:docMk/>
            <pc:sldMk cId="2060166048" sldId="685"/>
            <ac:picMk id="34" creationId="{264EFC52-7FD7-41A0-8A9C-DD9A44878810}"/>
          </ac:picMkLst>
        </pc:picChg>
        <pc:picChg chg="add del mod">
          <ac:chgData name="Alberto Di Meglio" userId="d7605418547838f6" providerId="LiveId" clId="{9D85A53F-526D-4CD2-BE4E-921DCFD54AFF}" dt="2020-10-09T20:50:58.117" v="84"/>
          <ac:picMkLst>
            <pc:docMk/>
            <pc:sldMk cId="2060166048" sldId="685"/>
            <ac:picMk id="35" creationId="{6C61AC04-B289-4C65-9AF9-EC90E0BD5FA0}"/>
          </ac:picMkLst>
        </pc:picChg>
        <pc:picChg chg="add del mod">
          <ac:chgData name="Alberto Di Meglio" userId="d7605418547838f6" providerId="LiveId" clId="{9D85A53F-526D-4CD2-BE4E-921DCFD54AFF}" dt="2020-10-09T20:51:15.341" v="86"/>
          <ac:picMkLst>
            <pc:docMk/>
            <pc:sldMk cId="2060166048" sldId="685"/>
            <ac:picMk id="36" creationId="{A9F11571-8DD0-4BDB-B53C-AB36416FE9E3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060166048" sldId="685"/>
            <ac:picMk id="37" creationId="{BE419F82-50D2-40F2-8E6F-9B0BAAAEB8D7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060166048" sldId="685"/>
            <ac:picMk id="38" creationId="{12035864-61DB-4E79-A4DB-19AE22854A27}"/>
          </ac:picMkLst>
        </pc:picChg>
      </pc:sldChg>
      <pc:sldChg chg="del">
        <pc:chgData name="Alberto Di Meglio" userId="d7605418547838f6" providerId="LiveId" clId="{9D85A53F-526D-4CD2-BE4E-921DCFD54AFF}" dt="2020-10-08T21:22:00.377" v="3" actId="47"/>
        <pc:sldMkLst>
          <pc:docMk/>
          <pc:sldMk cId="1986123137" sldId="687"/>
        </pc:sldMkLst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2721373250" sldId="688"/>
        </pc:sldMkLst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2721373250" sldId="688"/>
            <ac:picMk id="30" creationId="{EC023C5A-A323-4295-B82B-8A64533FC398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721373250" sldId="688"/>
            <ac:picMk id="31" creationId="{1FD20B02-5421-45A5-BA35-657BAA2646B0}"/>
          </ac:picMkLst>
        </pc:picChg>
      </pc:sldChg>
      <pc:sldChg chg="modSp new mod">
        <pc:chgData name="Alberto Di Meglio" userId="d7605418547838f6" providerId="LiveId" clId="{9D85A53F-526D-4CD2-BE4E-921DCFD54AFF}" dt="2020-10-08T21:25:45.739" v="10" actId="27636"/>
        <pc:sldMkLst>
          <pc:docMk/>
          <pc:sldMk cId="3640079525" sldId="690"/>
        </pc:sldMkLst>
        <pc:spChg chg="mod">
          <ac:chgData name="Alberto Di Meglio" userId="d7605418547838f6" providerId="LiveId" clId="{9D85A53F-526D-4CD2-BE4E-921DCFD54AFF}" dt="2020-10-08T21:25:45.739" v="10" actId="27636"/>
          <ac:spMkLst>
            <pc:docMk/>
            <pc:sldMk cId="3640079525" sldId="690"/>
            <ac:spMk id="2" creationId="{50E59100-4D25-4D05-8576-C445D79ECA5E}"/>
          </ac:spMkLst>
        </pc:spChg>
      </pc:sldChg>
      <pc:sldChg chg="addSp delSp modSp add modTransition modAnim">
        <pc:chgData name="Alberto Di Meglio" userId="d7605418547838f6" providerId="LiveId" clId="{9D85A53F-526D-4CD2-BE4E-921DCFD54AFF}" dt="2020-10-09T22:06:39.182" v="98"/>
        <pc:sldMkLst>
          <pc:docMk/>
          <pc:sldMk cId="2205844346" sldId="691"/>
        </pc:sldMkLst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2205844346" sldId="691"/>
            <ac:picMk id="7" creationId="{DF860648-8462-407E-897C-D389C2040397}"/>
          </ac:picMkLst>
        </pc:picChg>
      </pc:sldChg>
      <pc:sldChg chg="addSp delSp modSp modTransition modAnim">
        <pc:chgData name="Alberto Di Meglio" userId="d7605418547838f6" providerId="LiveId" clId="{9D85A53F-526D-4CD2-BE4E-921DCFD54AFF}" dt="2020-10-09T22:06:39.182" v="98"/>
        <pc:sldMkLst>
          <pc:docMk/>
          <pc:sldMk cId="1498203257" sldId="692"/>
        </pc:sldMkLst>
        <pc:picChg chg="add del mod">
          <ac:chgData name="Alberto Di Meglio" userId="d7605418547838f6" providerId="LiveId" clId="{9D85A53F-526D-4CD2-BE4E-921DCFD54AFF}" dt="2020-10-09T20:38:59.005" v="72"/>
          <ac:picMkLst>
            <pc:docMk/>
            <pc:sldMk cId="1498203257" sldId="692"/>
            <ac:picMk id="5" creationId="{BD1C15B4-DEAC-4E4A-8B18-95F0C54B6DE0}"/>
          </ac:picMkLst>
        </pc:picChg>
        <pc:picChg chg="add del mod">
          <ac:chgData name="Alberto Di Meglio" userId="d7605418547838f6" providerId="LiveId" clId="{9D85A53F-526D-4CD2-BE4E-921DCFD54AFF}" dt="2020-10-09T20:40:47.797" v="74"/>
          <ac:picMkLst>
            <pc:docMk/>
            <pc:sldMk cId="1498203257" sldId="692"/>
            <ac:picMk id="12" creationId="{C2A532CB-F951-48DD-8361-FFE816F01B9D}"/>
          </ac:picMkLst>
        </pc:picChg>
        <pc:picChg chg="add del mod">
          <ac:chgData name="Alberto Di Meglio" userId="d7605418547838f6" providerId="LiveId" clId="{9D85A53F-526D-4CD2-BE4E-921DCFD54AFF}" dt="2020-10-09T21:05:58.093" v="88"/>
          <ac:picMkLst>
            <pc:docMk/>
            <pc:sldMk cId="1498203257" sldId="692"/>
            <ac:picMk id="14" creationId="{65D084B3-E91B-4E05-B132-B5FB40D7686C}"/>
          </ac:picMkLst>
        </pc:picChg>
        <pc:picChg chg="add del mod">
          <ac:chgData name="Alberto Di Meglio" userId="d7605418547838f6" providerId="LiveId" clId="{9D85A53F-526D-4CD2-BE4E-921DCFD54AFF}" dt="2020-10-09T21:14:15.473" v="94"/>
          <ac:picMkLst>
            <pc:docMk/>
            <pc:sldMk cId="1498203257" sldId="692"/>
            <ac:picMk id="16" creationId="{6D511AD5-ACC4-48C4-A48C-0F959439C81E}"/>
          </ac:picMkLst>
        </pc:picChg>
        <pc:picChg chg="add del mod">
          <ac:chgData name="Alberto Di Meglio" userId="d7605418547838f6" providerId="LiveId" clId="{9D85A53F-526D-4CD2-BE4E-921DCFD54AFF}" dt="2020-10-09T22:06:35.904" v="97"/>
          <ac:picMkLst>
            <pc:docMk/>
            <pc:sldMk cId="1498203257" sldId="692"/>
            <ac:picMk id="24" creationId="{D13A3D00-3991-4E5C-85C1-3CCBF3A5FC2B}"/>
          </ac:picMkLst>
        </pc:picChg>
      </pc:sldChg>
      <pc:sldMasterChg chg="del delSldLayout">
        <pc:chgData name="Alberto Di Meglio" userId="d7605418547838f6" providerId="LiveId" clId="{9D85A53F-526D-4CD2-BE4E-921DCFD54AFF}" dt="2020-10-08T21:24:36.972" v="7" actId="47"/>
        <pc:sldMasterMkLst>
          <pc:docMk/>
          <pc:sldMasterMk cId="969966012" sldId="2147483720"/>
        </pc:sldMasterMkLst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2227460289" sldId="2147483721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863922720" sldId="2147483722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3506599807" sldId="2147483723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3285081537" sldId="2147483724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3975330558" sldId="2147483725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645996916" sldId="2147483726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602081677" sldId="2147483727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2210013398" sldId="2147483728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4061359065" sldId="2147483729"/>
          </pc:sldLayoutMkLst>
        </pc:sldLayoutChg>
        <pc:sldLayoutChg chg="del">
          <pc:chgData name="Alberto Di Meglio" userId="d7605418547838f6" providerId="LiveId" clId="{9D85A53F-526D-4CD2-BE4E-921DCFD54AFF}" dt="2020-10-08T21:24:36.972" v="7" actId="47"/>
          <pc:sldLayoutMkLst>
            <pc:docMk/>
            <pc:sldMasterMk cId="969966012" sldId="2147483720"/>
            <pc:sldLayoutMk cId="716441436" sldId="2147483730"/>
          </pc:sldLayoutMkLst>
        </pc:sldLayoutChg>
      </pc:sldMasterChg>
    </pc:docChg>
  </pc:docChgLst>
  <pc:docChgLst>
    <pc:chgData name="Alberto Di Meglio" userId="d7605418547838f6" providerId="LiveId" clId="{AEBB6A11-68A8-4335-99DF-26646AB33C43}"/>
    <pc:docChg chg="undo custSel addSld modSld">
      <pc:chgData name="Alberto Di Meglio" userId="d7605418547838f6" providerId="LiveId" clId="{AEBB6A11-68A8-4335-99DF-26646AB33C43}" dt="2019-10-31T23:42:21.576" v="2484" actId="20577"/>
      <pc:docMkLst>
        <pc:docMk/>
      </pc:docMkLst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2876083158" sldId="281"/>
        </pc:sldMkLst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3746749769" sldId="632"/>
        </pc:sldMkLst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2413695760" sldId="634"/>
        </pc:sldMkLst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2867551307" sldId="635"/>
        </pc:sldMkLst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1456374561" sldId="637"/>
        </pc:sldMkLst>
      </pc:sldChg>
      <pc:sldChg chg="addSp delSp modSp modTransition">
        <pc:chgData name="Alberto Di Meglio" userId="d7605418547838f6" providerId="LiveId" clId="{AEBB6A11-68A8-4335-99DF-26646AB33C43}" dt="2019-10-31T23:39:32.976" v="2449" actId="20577"/>
        <pc:sldMkLst>
          <pc:docMk/>
          <pc:sldMk cId="2131376998" sldId="638"/>
        </pc:sldMkLst>
        <pc:spChg chg="mod">
          <ac:chgData name="Alberto Di Meglio" userId="d7605418547838f6" providerId="LiveId" clId="{AEBB6A11-68A8-4335-99DF-26646AB33C43}" dt="2019-10-31T23:39:32.976" v="2449" actId="20577"/>
          <ac:spMkLst>
            <pc:docMk/>
            <pc:sldMk cId="2131376998" sldId="638"/>
            <ac:spMk id="3" creationId="{74292F95-20E0-4AFE-99B5-41B97852934B}"/>
          </ac:spMkLst>
        </pc:spChg>
        <pc:spChg chg="add mod">
          <ac:chgData name="Alberto Di Meglio" userId="d7605418547838f6" providerId="LiveId" clId="{AEBB6A11-68A8-4335-99DF-26646AB33C43}" dt="2019-10-31T23:03:07.801" v="337" actId="20577"/>
          <ac:spMkLst>
            <pc:docMk/>
            <pc:sldMk cId="2131376998" sldId="638"/>
            <ac:spMk id="11" creationId="{C71332F2-F301-43DD-B43F-89A13E12426D}"/>
          </ac:spMkLst>
        </pc:spChg>
        <pc:spChg chg="add del mod">
          <ac:chgData name="Alberto Di Meglio" userId="d7605418547838f6" providerId="LiveId" clId="{AEBB6A11-68A8-4335-99DF-26646AB33C43}" dt="2019-10-31T23:05:04.964" v="358" actId="478"/>
          <ac:spMkLst>
            <pc:docMk/>
            <pc:sldMk cId="2131376998" sldId="638"/>
            <ac:spMk id="12" creationId="{4AB2C02F-F59C-4FDC-A87D-0FD4589981DA}"/>
          </ac:spMkLst>
        </pc:spChg>
        <pc:spChg chg="add mod">
          <ac:chgData name="Alberto Di Meglio" userId="d7605418547838f6" providerId="LiveId" clId="{AEBB6A11-68A8-4335-99DF-26646AB33C43}" dt="2019-10-31T23:03:15.169" v="344" actId="20577"/>
          <ac:spMkLst>
            <pc:docMk/>
            <pc:sldMk cId="2131376998" sldId="638"/>
            <ac:spMk id="13" creationId="{127B4D8E-D23C-42DA-AC5F-38A198147B0A}"/>
          </ac:spMkLst>
        </pc:spChg>
        <pc:spChg chg="add mod">
          <ac:chgData name="Alberto Di Meglio" userId="d7605418547838f6" providerId="LiveId" clId="{AEBB6A11-68A8-4335-99DF-26646AB33C43}" dt="2019-10-31T23:02:45.346" v="301" actId="1076"/>
          <ac:spMkLst>
            <pc:docMk/>
            <pc:sldMk cId="2131376998" sldId="638"/>
            <ac:spMk id="14" creationId="{AE8C7B22-0FA1-49C8-B3AF-72A3095A9627}"/>
          </ac:spMkLst>
        </pc:spChg>
        <pc:spChg chg="add mod">
          <ac:chgData name="Alberto Di Meglio" userId="d7605418547838f6" providerId="LiveId" clId="{AEBB6A11-68A8-4335-99DF-26646AB33C43}" dt="2019-10-31T23:03:23.444" v="345" actId="1076"/>
          <ac:spMkLst>
            <pc:docMk/>
            <pc:sldMk cId="2131376998" sldId="638"/>
            <ac:spMk id="15" creationId="{B333CF53-029E-477A-9F6F-8BBE3F01C12C}"/>
          </ac:spMkLst>
        </pc:spChg>
        <pc:picChg chg="add mod modCrop">
          <ac:chgData name="Alberto Di Meglio" userId="d7605418547838f6" providerId="LiveId" clId="{AEBB6A11-68A8-4335-99DF-26646AB33C43}" dt="2019-10-31T23:01:33.865" v="230" actId="732"/>
          <ac:picMkLst>
            <pc:docMk/>
            <pc:sldMk cId="2131376998" sldId="638"/>
            <ac:picMk id="6" creationId="{EED70C06-1714-4702-9BCE-63616D94EDA7}"/>
          </ac:picMkLst>
        </pc:picChg>
        <pc:picChg chg="add mod modCrop">
          <ac:chgData name="Alberto Di Meglio" userId="d7605418547838f6" providerId="LiveId" clId="{AEBB6A11-68A8-4335-99DF-26646AB33C43}" dt="2019-10-31T22:57:58.979" v="38" actId="1076"/>
          <ac:picMkLst>
            <pc:docMk/>
            <pc:sldMk cId="2131376998" sldId="638"/>
            <ac:picMk id="7" creationId="{1DFD3119-77CA-4DC6-90DA-2E9D7B5D8E6F}"/>
          </ac:picMkLst>
        </pc:picChg>
        <pc:picChg chg="add mod">
          <ac:chgData name="Alberto Di Meglio" userId="d7605418547838f6" providerId="LiveId" clId="{AEBB6A11-68A8-4335-99DF-26646AB33C43}" dt="2019-10-31T22:52:21.713" v="30" actId="1076"/>
          <ac:picMkLst>
            <pc:docMk/>
            <pc:sldMk cId="2131376998" sldId="638"/>
            <ac:picMk id="8" creationId="{B9FB9DAE-4B10-4370-9822-08B5FB1C526D}"/>
          </ac:picMkLst>
        </pc:picChg>
        <pc:picChg chg="add mod">
          <ac:chgData name="Alberto Di Meglio" userId="d7605418547838f6" providerId="LiveId" clId="{AEBB6A11-68A8-4335-99DF-26646AB33C43}" dt="2019-10-31T22:52:23.545" v="31" actId="1076"/>
          <ac:picMkLst>
            <pc:docMk/>
            <pc:sldMk cId="2131376998" sldId="638"/>
            <ac:picMk id="9" creationId="{F1D2678B-9C2B-4CEF-BD48-D579095C910F}"/>
          </ac:picMkLst>
        </pc:picChg>
        <pc:picChg chg="add mod">
          <ac:chgData name="Alberto Di Meglio" userId="d7605418547838f6" providerId="LiveId" clId="{AEBB6A11-68A8-4335-99DF-26646AB33C43}" dt="2019-10-31T22:58:01.116" v="39" actId="1076"/>
          <ac:picMkLst>
            <pc:docMk/>
            <pc:sldMk cId="2131376998" sldId="638"/>
            <ac:picMk id="10" creationId="{64D84416-8243-4B37-A607-A17443FA4F12}"/>
          </ac:picMkLst>
        </pc:picChg>
      </pc:sldChg>
      <pc:sldChg chg="modSp modTransition">
        <pc:chgData name="Alberto Di Meglio" userId="d7605418547838f6" providerId="LiveId" clId="{AEBB6A11-68A8-4335-99DF-26646AB33C43}" dt="2019-10-31T23:42:21.576" v="2484" actId="20577"/>
        <pc:sldMkLst>
          <pc:docMk/>
          <pc:sldMk cId="3666680394" sldId="639"/>
        </pc:sldMkLst>
        <pc:spChg chg="mod">
          <ac:chgData name="Alberto Di Meglio" userId="d7605418547838f6" providerId="LiveId" clId="{AEBB6A11-68A8-4335-99DF-26646AB33C43}" dt="2019-10-31T23:10:39.508" v="882" actId="20577"/>
          <ac:spMkLst>
            <pc:docMk/>
            <pc:sldMk cId="3666680394" sldId="639"/>
            <ac:spMk id="2" creationId="{47F81485-9945-4AF6-936D-6398392852BB}"/>
          </ac:spMkLst>
        </pc:spChg>
        <pc:spChg chg="mod">
          <ac:chgData name="Alberto Di Meglio" userId="d7605418547838f6" providerId="LiveId" clId="{AEBB6A11-68A8-4335-99DF-26646AB33C43}" dt="2019-10-31T23:42:21.576" v="2484" actId="20577"/>
          <ac:spMkLst>
            <pc:docMk/>
            <pc:sldMk cId="3666680394" sldId="639"/>
            <ac:spMk id="3" creationId="{74292F95-20E0-4AFE-99B5-41B97852934B}"/>
          </ac:spMkLst>
        </pc:spChg>
      </pc:sldChg>
      <pc:sldChg chg="modSp modTransition">
        <pc:chgData name="Alberto Di Meglio" userId="d7605418547838f6" providerId="LiveId" clId="{AEBB6A11-68A8-4335-99DF-26646AB33C43}" dt="2019-10-31T23:41:04.144" v="2470" actId="20577"/>
        <pc:sldMkLst>
          <pc:docMk/>
          <pc:sldMk cId="336241953" sldId="640"/>
        </pc:sldMkLst>
        <pc:spChg chg="mod">
          <ac:chgData name="Alberto Di Meglio" userId="d7605418547838f6" providerId="LiveId" clId="{AEBB6A11-68A8-4335-99DF-26646AB33C43}" dt="2019-10-31T23:29:04.228" v="1962" actId="20577"/>
          <ac:spMkLst>
            <pc:docMk/>
            <pc:sldMk cId="336241953" sldId="640"/>
            <ac:spMk id="2" creationId="{47F81485-9945-4AF6-936D-6398392852BB}"/>
          </ac:spMkLst>
        </pc:spChg>
        <pc:spChg chg="mod">
          <ac:chgData name="Alberto Di Meglio" userId="d7605418547838f6" providerId="LiveId" clId="{AEBB6A11-68A8-4335-99DF-26646AB33C43}" dt="2019-10-31T23:41:04.144" v="2470" actId="20577"/>
          <ac:spMkLst>
            <pc:docMk/>
            <pc:sldMk cId="336241953" sldId="640"/>
            <ac:spMk id="3" creationId="{74292F95-20E0-4AFE-99B5-41B97852934B}"/>
          </ac:spMkLst>
        </pc:spChg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1961439673" sldId="641"/>
        </pc:sldMkLst>
      </pc:sldChg>
      <pc:sldChg chg="modTransition">
        <pc:chgData name="Alberto Di Meglio" userId="d7605418547838f6" providerId="LiveId" clId="{AEBB6A11-68A8-4335-99DF-26646AB33C43}" dt="2019-10-31T23:35:38.969" v="2429"/>
        <pc:sldMkLst>
          <pc:docMk/>
          <pc:sldMk cId="2374910189" sldId="642"/>
        </pc:sldMkLst>
      </pc:sldChg>
      <pc:sldChg chg="modSp modTransition">
        <pc:chgData name="Alberto Di Meglio" userId="d7605418547838f6" providerId="LiveId" clId="{AEBB6A11-68A8-4335-99DF-26646AB33C43}" dt="2019-10-31T23:38:29.208" v="2439" actId="14100"/>
        <pc:sldMkLst>
          <pc:docMk/>
          <pc:sldMk cId="1795132327" sldId="643"/>
        </pc:sldMkLst>
        <pc:spChg chg="mod">
          <ac:chgData name="Alberto Di Meglio" userId="d7605418547838f6" providerId="LiveId" clId="{AEBB6A11-68A8-4335-99DF-26646AB33C43}" dt="2019-10-31T23:38:29.208" v="2439" actId="14100"/>
          <ac:spMkLst>
            <pc:docMk/>
            <pc:sldMk cId="1795132327" sldId="643"/>
            <ac:spMk id="14" creationId="{06A2D7BB-CFB9-45A7-B33A-E89DE66269C6}"/>
          </ac:spMkLst>
        </pc:spChg>
      </pc:sldChg>
      <pc:sldChg chg="modSp modTransition">
        <pc:chgData name="Alberto Di Meglio" userId="d7605418547838f6" providerId="LiveId" clId="{AEBB6A11-68A8-4335-99DF-26646AB33C43}" dt="2019-10-31T23:36:23.641" v="2438" actId="20577"/>
        <pc:sldMkLst>
          <pc:docMk/>
          <pc:sldMk cId="3963039816" sldId="644"/>
        </pc:sldMkLst>
        <pc:spChg chg="mod">
          <ac:chgData name="Alberto Di Meglio" userId="d7605418547838f6" providerId="LiveId" clId="{AEBB6A11-68A8-4335-99DF-26646AB33C43}" dt="2019-10-31T23:36:23.641" v="2438" actId="20577"/>
          <ac:spMkLst>
            <pc:docMk/>
            <pc:sldMk cId="3963039816" sldId="644"/>
            <ac:spMk id="2" creationId="{AFE47891-66DF-486B-A77B-2AF210D311C4}"/>
          </ac:spMkLst>
        </pc:spChg>
        <pc:spChg chg="mod">
          <ac:chgData name="Alberto Di Meglio" userId="d7605418547838f6" providerId="LiveId" clId="{AEBB6A11-68A8-4335-99DF-26646AB33C43}" dt="2019-10-31T23:35:58.977" v="2431" actId="20577"/>
          <ac:spMkLst>
            <pc:docMk/>
            <pc:sldMk cId="3963039816" sldId="644"/>
            <ac:spMk id="3" creationId="{AA4F1E2E-95AA-438B-A27C-31D1E84AEBB5}"/>
          </ac:spMkLst>
        </pc:spChg>
      </pc:sldChg>
      <pc:sldChg chg="modSp add modTransition">
        <pc:chgData name="Alberto Di Meglio" userId="d7605418547838f6" providerId="LiveId" clId="{AEBB6A11-68A8-4335-99DF-26646AB33C43}" dt="2019-10-31T23:35:38.969" v="2429"/>
        <pc:sldMkLst>
          <pc:docMk/>
          <pc:sldMk cId="3854971378" sldId="645"/>
        </pc:sldMkLst>
        <pc:spChg chg="mod">
          <ac:chgData name="Alberto Di Meglio" userId="d7605418547838f6" providerId="LiveId" clId="{AEBB6A11-68A8-4335-99DF-26646AB33C43}" dt="2019-10-31T23:34:56.372" v="2428" actId="20577"/>
          <ac:spMkLst>
            <pc:docMk/>
            <pc:sldMk cId="3854971378" sldId="645"/>
            <ac:spMk id="3" creationId="{74292F95-20E0-4AFE-99B5-41B97852934B}"/>
          </ac:spMkLst>
        </pc:spChg>
      </pc:sldChg>
    </pc:docChg>
  </pc:docChgLst>
  <pc:docChgLst>
    <pc:chgData name="Alberto Di Meglio" userId="d7605418547838f6" providerId="LiveId" clId="{6A05F965-6E46-4475-BF79-2ACAEF057083}"/>
    <pc:docChg chg="undo redo custSel addSld delSld modSld">
      <pc:chgData name="Alberto Di Meglio" userId="d7605418547838f6" providerId="LiveId" clId="{6A05F965-6E46-4475-BF79-2ACAEF057083}" dt="2020-10-09T20:07:07.116" v="1176" actId="47"/>
      <pc:docMkLst>
        <pc:docMk/>
      </pc:docMkLst>
      <pc:sldChg chg="addSp delSp modSp add mod modTransition modAnim addCm delCm">
        <pc:chgData name="Alberto Di Meglio" userId="d7605418547838f6" providerId="LiveId" clId="{6A05F965-6E46-4475-BF79-2ACAEF057083}" dt="2020-10-09T18:32:14.381" v="1054"/>
        <pc:sldMkLst>
          <pc:docMk/>
          <pc:sldMk cId="0" sldId="256"/>
        </pc:sldMkLst>
        <pc:spChg chg="add mod">
          <ac:chgData name="Alberto Di Meglio" userId="d7605418547838f6" providerId="LiveId" clId="{6A05F965-6E46-4475-BF79-2ACAEF057083}" dt="2020-10-09T18:30:32.513" v="1046" actId="1076"/>
          <ac:spMkLst>
            <pc:docMk/>
            <pc:sldMk cId="0" sldId="256"/>
            <ac:spMk id="2" creationId="{2EFD187A-DE21-4C30-96C3-710B40CA4BBB}"/>
          </ac:spMkLst>
        </pc:spChg>
        <pc:spChg chg="add mod">
          <ac:chgData name="Alberto Di Meglio" userId="d7605418547838f6" providerId="LiveId" clId="{6A05F965-6E46-4475-BF79-2ACAEF057083}" dt="2020-10-09T18:30:27.570" v="1045" actId="1076"/>
          <ac:spMkLst>
            <pc:docMk/>
            <pc:sldMk cId="0" sldId="256"/>
            <ac:spMk id="4" creationId="{D3018604-428D-4F88-82DD-BE5B3D58B4A3}"/>
          </ac:spMkLst>
        </pc:spChg>
        <pc:spChg chg="add mod">
          <ac:chgData name="Alberto Di Meglio" userId="d7605418547838f6" providerId="LiveId" clId="{6A05F965-6E46-4475-BF79-2ACAEF057083}" dt="2020-10-09T18:19:48.387" v="910"/>
          <ac:spMkLst>
            <pc:docMk/>
            <pc:sldMk cId="0" sldId="256"/>
            <ac:spMk id="15" creationId="{6BF19FCA-3E93-462E-BA4B-6E7E377268E1}"/>
          </ac:spMkLst>
        </pc:spChg>
        <pc:spChg chg="add mod">
          <ac:chgData name="Alberto Di Meglio" userId="d7605418547838f6" providerId="LiveId" clId="{6A05F965-6E46-4475-BF79-2ACAEF057083}" dt="2020-10-09T18:19:48.387" v="910"/>
          <ac:spMkLst>
            <pc:docMk/>
            <pc:sldMk cId="0" sldId="256"/>
            <ac:spMk id="16" creationId="{71074C39-27AC-42ED-8DF0-42E7F23D7DC8}"/>
          </ac:spMkLst>
        </pc:spChg>
        <pc:spChg chg="add mod">
          <ac:chgData name="Alberto Di Meglio" userId="d7605418547838f6" providerId="LiveId" clId="{6A05F965-6E46-4475-BF79-2ACAEF057083}" dt="2020-10-09T18:28:39.216" v="1022" actId="1076"/>
          <ac:spMkLst>
            <pc:docMk/>
            <pc:sldMk cId="0" sldId="256"/>
            <ac:spMk id="17" creationId="{00E26132-288E-4804-880B-6281464655FF}"/>
          </ac:spMkLst>
        </pc:spChg>
        <pc:spChg chg="add del mod">
          <ac:chgData name="Alberto Di Meglio" userId="d7605418547838f6" providerId="LiveId" clId="{6A05F965-6E46-4475-BF79-2ACAEF057083}" dt="2020-10-09T18:22:33.334" v="939" actId="478"/>
          <ac:spMkLst>
            <pc:docMk/>
            <pc:sldMk cId="0" sldId="256"/>
            <ac:spMk id="18" creationId="{7C30F48F-7758-4AED-954F-5F36388F307E}"/>
          </ac:spMkLst>
        </pc:spChg>
        <pc:spChg chg="add del mod">
          <ac:chgData name="Alberto Di Meglio" userId="d7605418547838f6" providerId="LiveId" clId="{6A05F965-6E46-4475-BF79-2ACAEF057083}" dt="2020-10-09T18:22:33.334" v="939" actId="478"/>
          <ac:spMkLst>
            <pc:docMk/>
            <pc:sldMk cId="0" sldId="256"/>
            <ac:spMk id="19" creationId="{B15586AA-188E-44C2-8B7E-C37708469489}"/>
          </ac:spMkLst>
        </pc:spChg>
        <pc:spChg chg="add mod">
          <ac:chgData name="Alberto Di Meglio" userId="d7605418547838f6" providerId="LiveId" clId="{6A05F965-6E46-4475-BF79-2ACAEF057083}" dt="2020-10-09T18:28:43.115" v="1023" actId="1076"/>
          <ac:spMkLst>
            <pc:docMk/>
            <pc:sldMk cId="0" sldId="256"/>
            <ac:spMk id="20" creationId="{8CFFCEB5-8014-48B5-A0C4-F9C782AF2046}"/>
          </ac:spMkLst>
        </pc:spChg>
        <pc:spChg chg="add mod">
          <ac:chgData name="Alberto Di Meglio" userId="d7605418547838f6" providerId="LiveId" clId="{6A05F965-6E46-4475-BF79-2ACAEF057083}" dt="2020-10-09T18:30:37.060" v="1047" actId="1076"/>
          <ac:spMkLst>
            <pc:docMk/>
            <pc:sldMk cId="0" sldId="256"/>
            <ac:spMk id="21" creationId="{4EB76A41-159F-4F89-8515-FC74B947FDFD}"/>
          </ac:spMkLst>
        </pc:spChg>
        <pc:spChg chg="add del mod">
          <ac:chgData name="Alberto Di Meglio" userId="d7605418547838f6" providerId="LiveId" clId="{6A05F965-6E46-4475-BF79-2ACAEF057083}" dt="2020-10-09T18:28:56.937" v="1026" actId="478"/>
          <ac:spMkLst>
            <pc:docMk/>
            <pc:sldMk cId="0" sldId="256"/>
            <ac:spMk id="25" creationId="{03D9CA5A-8185-41F5-8C40-C88B89B96AE9}"/>
          </ac:spMkLst>
        </pc:spChg>
        <pc:spChg chg="del">
          <ac:chgData name="Alberto Di Meglio" userId="d7605418547838f6" providerId="LiveId" clId="{6A05F965-6E46-4475-BF79-2ACAEF057083}" dt="2020-10-09T18:20:02.458" v="911" actId="478"/>
          <ac:spMkLst>
            <pc:docMk/>
            <pc:sldMk cId="0" sldId="256"/>
            <ac:spMk id="3073" creationId="{983CB7C3-565E-415C-B29C-B32A27F889FA}"/>
          </ac:spMkLst>
        </pc:spChg>
        <pc:spChg chg="del">
          <ac:chgData name="Alberto Di Meglio" userId="d7605418547838f6" providerId="LiveId" clId="{6A05F965-6E46-4475-BF79-2ACAEF057083}" dt="2020-10-09T18:20:02.458" v="911" actId="478"/>
          <ac:spMkLst>
            <pc:docMk/>
            <pc:sldMk cId="0" sldId="256"/>
            <ac:spMk id="3074" creationId="{01F2DAA0-B47D-48CE-97D6-C78F082A2F44}"/>
          </ac:spMkLst>
        </pc:spChg>
        <pc:spChg chg="mod">
          <ac:chgData name="Alberto Di Meglio" userId="d7605418547838f6" providerId="LiveId" clId="{6A05F965-6E46-4475-BF79-2ACAEF057083}" dt="2020-10-09T18:28:31.672" v="1021" actId="1076"/>
          <ac:spMkLst>
            <pc:docMk/>
            <pc:sldMk cId="0" sldId="256"/>
            <ac:spMk id="3075" creationId="{A524BC11-4E21-4B98-999A-0065617C4A32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76" creationId="{00E26132-288E-4804-880B-6281464655FF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77" creationId="{7C30F48F-7758-4AED-954F-5F36388F307E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78" creationId="{B15586AA-188E-44C2-8B7E-C37708469489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79" creationId="{8CFFCEB5-8014-48B5-A0C4-F9C782AF2046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0" creationId="{4EB76A41-159F-4F89-8515-FC74B947FDFD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1" creationId="{8096E77D-6A01-4677-B160-2D7496BE3542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2" creationId="{5834AEAB-4352-424A-BF00-352A06D84DD5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3" creationId="{BF8A7E2A-DEC9-4C5D-A3E5-9EB06543EC0E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4" creationId="{02B17718-07DB-4B8A-B28A-62F6801450B3}"/>
          </ac:spMkLst>
        </pc:spChg>
        <pc:spChg chg="add del">
          <ac:chgData name="Alberto Di Meglio" userId="d7605418547838f6" providerId="LiveId" clId="{6A05F965-6E46-4475-BF79-2ACAEF057083}" dt="2020-10-09T18:19:41.747" v="909" actId="478"/>
          <ac:spMkLst>
            <pc:docMk/>
            <pc:sldMk cId="0" sldId="256"/>
            <ac:spMk id="3085" creationId="{581C40FF-06C2-419A-9DFA-9064EBDABA02}"/>
          </ac:spMkLst>
        </pc:spChg>
      </pc:sldChg>
      <pc:sldChg chg="del modTransition">
        <pc:chgData name="Alberto Di Meglio" userId="d7605418547838f6" providerId="LiveId" clId="{6A05F965-6E46-4475-BF79-2ACAEF057083}" dt="2020-10-09T20:07:07.116" v="1176" actId="47"/>
        <pc:sldMkLst>
          <pc:docMk/>
          <pc:sldMk cId="1893925257" sldId="269"/>
        </pc:sldMkLst>
      </pc:sldChg>
      <pc:sldChg chg="modSp mod modTransition">
        <pc:chgData name="Alberto Di Meglio" userId="d7605418547838f6" providerId="LiveId" clId="{6A05F965-6E46-4475-BF79-2ACAEF057083}" dt="2020-10-09T18:33:57.516" v="1154" actId="20577"/>
        <pc:sldMkLst>
          <pc:docMk/>
          <pc:sldMk cId="2876083158" sldId="281"/>
        </pc:sldMkLst>
        <pc:spChg chg="mod">
          <ac:chgData name="Alberto Di Meglio" userId="d7605418547838f6" providerId="LiveId" clId="{6A05F965-6E46-4475-BF79-2ACAEF057083}" dt="2020-10-09T18:33:46.178" v="1150" actId="20577"/>
          <ac:spMkLst>
            <pc:docMk/>
            <pc:sldMk cId="2876083158" sldId="281"/>
            <ac:spMk id="3" creationId="{00000000-0000-0000-0000-000000000000}"/>
          </ac:spMkLst>
        </pc:spChg>
        <pc:spChg chg="mod">
          <ac:chgData name="Alberto Di Meglio" userId="d7605418547838f6" providerId="LiveId" clId="{6A05F965-6E46-4475-BF79-2ACAEF057083}" dt="2020-10-09T18:33:57.516" v="1154" actId="20577"/>
          <ac:spMkLst>
            <pc:docMk/>
            <pc:sldMk cId="2876083158" sldId="281"/>
            <ac:spMk id="4" creationId="{00000000-0000-0000-0000-000000000000}"/>
          </ac:spMkLst>
        </pc:spChg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3675022727" sldId="298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3683649554" sldId="299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2108159992" sldId="302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3111405491" sldId="304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2280160858" sldId="620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3746749769" sldId="632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4088613260" sldId="649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474412582" sldId="661"/>
        </pc:sldMkLst>
      </pc:sldChg>
      <pc:sldChg chg="del">
        <pc:chgData name="Alberto Di Meglio" userId="d7605418547838f6" providerId="LiveId" clId="{6A05F965-6E46-4475-BF79-2ACAEF057083}" dt="2020-10-09T17:28:13.426" v="556" actId="47"/>
        <pc:sldMkLst>
          <pc:docMk/>
          <pc:sldMk cId="944952179" sldId="664"/>
        </pc:sldMkLst>
      </pc:sldChg>
      <pc:sldChg chg="modSp mod modTransition">
        <pc:chgData name="Alberto Di Meglio" userId="d7605418547838f6" providerId="LiveId" clId="{6A05F965-6E46-4475-BF79-2ACAEF057083}" dt="2020-10-09T18:34:50.171" v="1174" actId="20577"/>
        <pc:sldMkLst>
          <pc:docMk/>
          <pc:sldMk cId="3669914046" sldId="671"/>
        </pc:sldMkLst>
        <pc:spChg chg="mod">
          <ac:chgData name="Alberto Di Meglio" userId="d7605418547838f6" providerId="LiveId" clId="{6A05F965-6E46-4475-BF79-2ACAEF057083}" dt="2020-10-09T18:34:50.171" v="1174" actId="20577"/>
          <ac:spMkLst>
            <pc:docMk/>
            <pc:sldMk cId="3669914046" sldId="671"/>
            <ac:spMk id="33" creationId="{A6294D39-A967-4491-ABE3-91310E50EF87}"/>
          </ac:spMkLst>
        </pc:spChg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2318087105" sldId="672"/>
        </pc:sldMkLst>
      </pc:sldChg>
      <pc:sldChg chg="addSp modSp mod modTransition">
        <pc:chgData name="Alberto Di Meglio" userId="d7605418547838f6" providerId="LiveId" clId="{6A05F965-6E46-4475-BF79-2ACAEF057083}" dt="2020-10-09T18:31:07.733" v="1050"/>
        <pc:sldMkLst>
          <pc:docMk/>
          <pc:sldMk cId="3816384839" sldId="674"/>
        </pc:sldMkLst>
        <pc:spChg chg="mod">
          <ac:chgData name="Alberto Di Meglio" userId="d7605418547838f6" providerId="LiveId" clId="{6A05F965-6E46-4475-BF79-2ACAEF057083}" dt="2020-10-09T17:42:02.246" v="699" actId="121"/>
          <ac:spMkLst>
            <pc:docMk/>
            <pc:sldMk cId="3816384839" sldId="674"/>
            <ac:spMk id="2" creationId="{00000000-0000-0000-0000-000000000000}"/>
          </ac:spMkLst>
        </pc:spChg>
        <pc:spChg chg="mod">
          <ac:chgData name="Alberto Di Meglio" userId="d7605418547838f6" providerId="LiveId" clId="{6A05F965-6E46-4475-BF79-2ACAEF057083}" dt="2020-10-09T17:43:49.163" v="813" actId="20577"/>
          <ac:spMkLst>
            <pc:docMk/>
            <pc:sldMk cId="3816384839" sldId="674"/>
            <ac:spMk id="3" creationId="{00000000-0000-0000-0000-000000000000}"/>
          </ac:spMkLst>
        </pc:spChg>
        <pc:spChg chg="add mod">
          <ac:chgData name="Alberto Di Meglio" userId="d7605418547838f6" providerId="LiveId" clId="{6A05F965-6E46-4475-BF79-2ACAEF057083}" dt="2020-10-09T17:41:58.580" v="698"/>
          <ac:spMkLst>
            <pc:docMk/>
            <pc:sldMk cId="3816384839" sldId="674"/>
            <ac:spMk id="6" creationId="{E8A1F843-AED5-40B5-B036-DC25054BAA20}"/>
          </ac:spMkLst>
        </pc:spChg>
        <pc:spChg chg="add mod">
          <ac:chgData name="Alberto Di Meglio" userId="d7605418547838f6" providerId="LiveId" clId="{6A05F965-6E46-4475-BF79-2ACAEF057083}" dt="2020-10-09T17:41:58.580" v="698"/>
          <ac:spMkLst>
            <pc:docMk/>
            <pc:sldMk cId="3816384839" sldId="674"/>
            <ac:spMk id="8" creationId="{5FA5B80C-5D4A-4FFF-97FE-E6A4B39100FA}"/>
          </ac:spMkLst>
        </pc:spChg>
        <pc:spChg chg="add mod">
          <ac:chgData name="Alberto Di Meglio" userId="d7605418547838f6" providerId="LiveId" clId="{6A05F965-6E46-4475-BF79-2ACAEF057083}" dt="2020-10-09T17:41:58.580" v="698"/>
          <ac:spMkLst>
            <pc:docMk/>
            <pc:sldMk cId="3816384839" sldId="674"/>
            <ac:spMk id="9" creationId="{E555BDD2-8727-490C-A07A-7677E626F7E3}"/>
          </ac:spMkLst>
        </pc:spChg>
        <pc:spChg chg="add mod">
          <ac:chgData name="Alberto Di Meglio" userId="d7605418547838f6" providerId="LiveId" clId="{6A05F965-6E46-4475-BF79-2ACAEF057083}" dt="2020-10-09T17:41:58.580" v="698"/>
          <ac:spMkLst>
            <pc:docMk/>
            <pc:sldMk cId="3816384839" sldId="674"/>
            <ac:spMk id="10" creationId="{9ADA5FD7-4D3B-48F6-B1E3-346524472744}"/>
          </ac:spMkLst>
        </pc:spChg>
        <pc:picChg chg="add mod">
          <ac:chgData name="Alberto Di Meglio" userId="d7605418547838f6" providerId="LiveId" clId="{6A05F965-6E46-4475-BF79-2ACAEF057083}" dt="2020-10-09T17:41:58.580" v="698"/>
          <ac:picMkLst>
            <pc:docMk/>
            <pc:sldMk cId="3816384839" sldId="674"/>
            <ac:picMk id="7" creationId="{1CD6214B-851B-416D-8411-3173F07D96DF}"/>
          </ac:picMkLst>
        </pc:picChg>
        <pc:cxnChg chg="add mod">
          <ac:chgData name="Alberto Di Meglio" userId="d7605418547838f6" providerId="LiveId" clId="{6A05F965-6E46-4475-BF79-2ACAEF057083}" dt="2020-10-09T17:41:58.580" v="698"/>
          <ac:cxnSpMkLst>
            <pc:docMk/>
            <pc:sldMk cId="3816384839" sldId="674"/>
            <ac:cxnSpMk id="11" creationId="{F9872091-66C1-46EB-8356-0C25AD38E1E2}"/>
          </ac:cxnSpMkLst>
        </pc:cxnChg>
        <pc:cxnChg chg="add mod">
          <ac:chgData name="Alberto Di Meglio" userId="d7605418547838f6" providerId="LiveId" clId="{6A05F965-6E46-4475-BF79-2ACAEF057083}" dt="2020-10-09T17:41:58.580" v="698"/>
          <ac:cxnSpMkLst>
            <pc:docMk/>
            <pc:sldMk cId="3816384839" sldId="674"/>
            <ac:cxnSpMk id="12" creationId="{50245D7B-D347-469E-8AB7-31C333D2ABEF}"/>
          </ac:cxnSpMkLst>
        </pc:cxnChg>
        <pc:cxnChg chg="add mod">
          <ac:chgData name="Alberto Di Meglio" userId="d7605418547838f6" providerId="LiveId" clId="{6A05F965-6E46-4475-BF79-2ACAEF057083}" dt="2020-10-09T17:41:58.580" v="698"/>
          <ac:cxnSpMkLst>
            <pc:docMk/>
            <pc:sldMk cId="3816384839" sldId="674"/>
            <ac:cxnSpMk id="13" creationId="{B0DA3FFB-1069-4553-A4C4-1D73B6654124}"/>
          </ac:cxnSpMkLst>
        </pc:cxnChg>
      </pc:sldChg>
      <pc:sldChg chg="del">
        <pc:chgData name="Alberto Di Meglio" userId="d7605418547838f6" providerId="LiveId" clId="{6A05F965-6E46-4475-BF79-2ACAEF057083}" dt="2020-10-09T17:10:29.152" v="115" actId="47"/>
        <pc:sldMkLst>
          <pc:docMk/>
          <pc:sldMk cId="3320051024" sldId="676"/>
        </pc:sldMkLst>
      </pc:sldChg>
      <pc:sldChg chg="addSp delSp modSp mod modTransition">
        <pc:chgData name="Alberto Di Meglio" userId="d7605418547838f6" providerId="LiveId" clId="{6A05F965-6E46-4475-BF79-2ACAEF057083}" dt="2020-10-09T18:31:07.733" v="1050"/>
        <pc:sldMkLst>
          <pc:docMk/>
          <pc:sldMk cId="904518819" sldId="677"/>
        </pc:sldMkLst>
        <pc:spChg chg="mod ord">
          <ac:chgData name="Alberto Di Meglio" userId="d7605418547838f6" providerId="LiveId" clId="{6A05F965-6E46-4475-BF79-2ACAEF057083}" dt="2020-10-09T17:25:58.488" v="539" actId="14100"/>
          <ac:spMkLst>
            <pc:docMk/>
            <pc:sldMk cId="904518819" sldId="677"/>
            <ac:spMk id="2" creationId="{00000000-0000-0000-0000-000000000000}"/>
          </ac:spMkLst>
        </pc:spChg>
        <pc:spChg chg="mod">
          <ac:chgData name="Alberto Di Meglio" userId="d7605418547838f6" providerId="LiveId" clId="{6A05F965-6E46-4475-BF79-2ACAEF057083}" dt="2020-10-09T17:22:36.488" v="471" actId="20577"/>
          <ac:spMkLst>
            <pc:docMk/>
            <pc:sldMk cId="904518819" sldId="677"/>
            <ac:spMk id="3" creationId="{00000000-0000-0000-0000-000000000000}"/>
          </ac:spMkLst>
        </pc:spChg>
        <pc:spChg chg="add mod ord">
          <ac:chgData name="Alberto Di Meglio" userId="d7605418547838f6" providerId="LiveId" clId="{6A05F965-6E46-4475-BF79-2ACAEF057083}" dt="2020-10-09T17:25:31.929" v="536" actId="167"/>
          <ac:spMkLst>
            <pc:docMk/>
            <pc:sldMk cId="904518819" sldId="677"/>
            <ac:spMk id="6" creationId="{64831065-1FBA-46A9-9D02-2E3CE9B39BAF}"/>
          </ac:spMkLst>
        </pc:spChg>
        <pc:spChg chg="add mod">
          <ac:chgData name="Alberto Di Meglio" userId="d7605418547838f6" providerId="LiveId" clId="{6A05F965-6E46-4475-BF79-2ACAEF057083}" dt="2020-10-09T17:26:19.072" v="541" actId="207"/>
          <ac:spMkLst>
            <pc:docMk/>
            <pc:sldMk cId="904518819" sldId="677"/>
            <ac:spMk id="7" creationId="{C3E572F3-88B7-426F-B58C-EC0611ADC804}"/>
          </ac:spMkLst>
        </pc:spChg>
        <pc:spChg chg="add mod">
          <ac:chgData name="Alberto Di Meglio" userId="d7605418547838f6" providerId="LiveId" clId="{6A05F965-6E46-4475-BF79-2ACAEF057083}" dt="2020-10-09T17:26:19.072" v="541" actId="207"/>
          <ac:spMkLst>
            <pc:docMk/>
            <pc:sldMk cId="904518819" sldId="677"/>
            <ac:spMk id="9" creationId="{F8004FCC-17B6-49AF-9445-DA7C7E4F149C}"/>
          </ac:spMkLst>
        </pc:spChg>
        <pc:spChg chg="add mod">
          <ac:chgData name="Alberto Di Meglio" userId="d7605418547838f6" providerId="LiveId" clId="{6A05F965-6E46-4475-BF79-2ACAEF057083}" dt="2020-10-09T17:26:19.072" v="541" actId="207"/>
          <ac:spMkLst>
            <pc:docMk/>
            <pc:sldMk cId="904518819" sldId="677"/>
            <ac:spMk id="11" creationId="{9C01B2FB-AB85-49BF-9418-22FAFE9BA761}"/>
          </ac:spMkLst>
        </pc:spChg>
        <pc:spChg chg="add del mod">
          <ac:chgData name="Alberto Di Meglio" userId="d7605418547838f6" providerId="LiveId" clId="{6A05F965-6E46-4475-BF79-2ACAEF057083}" dt="2020-10-09T17:20:42.842" v="259" actId="478"/>
          <ac:spMkLst>
            <pc:docMk/>
            <pc:sldMk cId="904518819" sldId="677"/>
            <ac:spMk id="13" creationId="{0BC3372E-4446-4326-A6A7-F639BB4118D5}"/>
          </ac:spMkLst>
        </pc:spChg>
        <pc:picChg chg="add mod">
          <ac:chgData name="Alberto Di Meglio" userId="d7605418547838f6" providerId="LiveId" clId="{6A05F965-6E46-4475-BF79-2ACAEF057083}" dt="2020-10-09T17:25:29.723" v="535" actId="167"/>
          <ac:picMkLst>
            <pc:docMk/>
            <pc:sldMk cId="904518819" sldId="677"/>
            <ac:picMk id="2050" creationId="{F21BBC67-1848-4FC1-987A-A7578C767334}"/>
          </ac:picMkLst>
        </pc:picChg>
        <pc:cxnChg chg="add mod">
          <ac:chgData name="Alberto Di Meglio" userId="d7605418547838f6" providerId="LiveId" clId="{6A05F965-6E46-4475-BF79-2ACAEF057083}" dt="2020-10-09T17:23:25.989" v="474"/>
          <ac:cxnSpMkLst>
            <pc:docMk/>
            <pc:sldMk cId="904518819" sldId="677"/>
            <ac:cxnSpMk id="15" creationId="{E069B374-5BE2-4C62-B8A6-AA3D626996AD}"/>
          </ac:cxnSpMkLst>
        </pc:cxnChg>
        <pc:cxnChg chg="add mod">
          <ac:chgData name="Alberto Di Meglio" userId="d7605418547838f6" providerId="LiveId" clId="{6A05F965-6E46-4475-BF79-2ACAEF057083}" dt="2020-10-09T17:23:36.516" v="523" actId="1037"/>
          <ac:cxnSpMkLst>
            <pc:docMk/>
            <pc:sldMk cId="904518819" sldId="677"/>
            <ac:cxnSpMk id="16" creationId="{AF655853-732F-4398-AAFF-385D974F2AC2}"/>
          </ac:cxnSpMkLst>
        </pc:cxnChg>
        <pc:cxnChg chg="add mod">
          <ac:chgData name="Alberto Di Meglio" userId="d7605418547838f6" providerId="LiveId" clId="{6A05F965-6E46-4475-BF79-2ACAEF057083}" dt="2020-10-09T17:23:47.253" v="525" actId="1076"/>
          <ac:cxnSpMkLst>
            <pc:docMk/>
            <pc:sldMk cId="904518819" sldId="677"/>
            <ac:cxnSpMk id="17" creationId="{5F60CABD-7B4F-4E6E-B963-3F9D8563568E}"/>
          </ac:cxnSpMkLst>
        </pc:cxnChg>
      </pc:sldChg>
      <pc:sldChg chg="addSp modSp mod modTransition">
        <pc:chgData name="Alberto Di Meglio" userId="d7605418547838f6" providerId="LiveId" clId="{6A05F965-6E46-4475-BF79-2ACAEF057083}" dt="2020-10-09T18:31:07.733" v="1050"/>
        <pc:sldMkLst>
          <pc:docMk/>
          <pc:sldMk cId="71431364" sldId="678"/>
        </pc:sldMkLst>
        <pc:spChg chg="mod">
          <ac:chgData name="Alberto Di Meglio" userId="d7605418547838f6" providerId="LiveId" clId="{6A05F965-6E46-4475-BF79-2ACAEF057083}" dt="2020-10-09T17:47:07.338" v="900" actId="20577"/>
          <ac:spMkLst>
            <pc:docMk/>
            <pc:sldMk cId="71431364" sldId="678"/>
            <ac:spMk id="3" creationId="{00000000-0000-0000-0000-000000000000}"/>
          </ac:spMkLst>
        </pc:spChg>
        <pc:graphicFrameChg chg="mod">
          <ac:chgData name="Alberto Di Meglio" userId="d7605418547838f6" providerId="LiveId" clId="{6A05F965-6E46-4475-BF79-2ACAEF057083}" dt="2020-10-09T17:44:47.279" v="819" actId="20577"/>
          <ac:graphicFrameMkLst>
            <pc:docMk/>
            <pc:sldMk cId="71431364" sldId="678"/>
            <ac:graphicFrameMk id="8" creationId="{00000000-0000-0000-0000-000000000000}"/>
          </ac:graphicFrameMkLst>
        </pc:graphicFrameChg>
        <pc:picChg chg="add mod">
          <ac:chgData name="Alberto Di Meglio" userId="d7605418547838f6" providerId="LiveId" clId="{6A05F965-6E46-4475-BF79-2ACAEF057083}" dt="2020-10-09T17:44:41.199" v="817" actId="1076"/>
          <ac:picMkLst>
            <pc:docMk/>
            <pc:sldMk cId="71431364" sldId="678"/>
            <ac:picMk id="6146" creationId="{743E874D-2230-4DFF-8B66-7161348D3D81}"/>
          </ac:picMkLst>
        </pc:picChg>
      </pc:sldChg>
      <pc:sldChg chg="del modTransition">
        <pc:chgData name="Alberto Di Meglio" userId="d7605418547838f6" providerId="LiveId" clId="{6A05F965-6E46-4475-BF79-2ACAEF057083}" dt="2020-10-09T18:35:16.432" v="1175" actId="47"/>
        <pc:sldMkLst>
          <pc:docMk/>
          <pc:sldMk cId="209324574" sldId="679"/>
        </pc:sldMkLst>
      </pc:sldChg>
      <pc:sldChg chg="addSp modSp mod modTransition">
        <pc:chgData name="Alberto Di Meglio" userId="d7605418547838f6" providerId="LiveId" clId="{6A05F965-6E46-4475-BF79-2ACAEF057083}" dt="2020-10-09T18:31:07.733" v="1050"/>
        <pc:sldMkLst>
          <pc:docMk/>
          <pc:sldMk cId="374046068" sldId="682"/>
        </pc:sldMkLst>
        <pc:spChg chg="mod">
          <ac:chgData name="Alberto Di Meglio" userId="d7605418547838f6" providerId="LiveId" clId="{6A05F965-6E46-4475-BF79-2ACAEF057083}" dt="2020-10-09T17:28:46.258" v="581" actId="404"/>
          <ac:spMkLst>
            <pc:docMk/>
            <pc:sldMk cId="374046068" sldId="682"/>
            <ac:spMk id="2" creationId="{00000000-0000-0000-0000-000000000000}"/>
          </ac:spMkLst>
        </pc:spChg>
        <pc:spChg chg="mod">
          <ac:chgData name="Alberto Di Meglio" userId="d7605418547838f6" providerId="LiveId" clId="{6A05F965-6E46-4475-BF79-2ACAEF057083}" dt="2020-10-09T17:35:27.101" v="617" actId="14100"/>
          <ac:spMkLst>
            <pc:docMk/>
            <pc:sldMk cId="374046068" sldId="682"/>
            <ac:spMk id="9" creationId="{BEB8963D-A634-4D91-9A94-1C8B6046523C}"/>
          </ac:spMkLst>
        </pc:spChg>
        <pc:spChg chg="mod">
          <ac:chgData name="Alberto Di Meglio" userId="d7605418547838f6" providerId="LiveId" clId="{6A05F965-6E46-4475-BF79-2ACAEF057083}" dt="2020-10-09T17:35:44.297" v="619" actId="1076"/>
          <ac:spMkLst>
            <pc:docMk/>
            <pc:sldMk cId="374046068" sldId="682"/>
            <ac:spMk id="11" creationId="{9FC6A046-6B71-4A48-89AE-DB25C27ED916}"/>
          </ac:spMkLst>
        </pc:spChg>
        <pc:spChg chg="mod">
          <ac:chgData name="Alberto Di Meglio" userId="d7605418547838f6" providerId="LiveId" clId="{6A05F965-6E46-4475-BF79-2ACAEF057083}" dt="2020-10-09T17:40:54.454" v="686" actId="1076"/>
          <ac:spMkLst>
            <pc:docMk/>
            <pc:sldMk cId="374046068" sldId="682"/>
            <ac:spMk id="13" creationId="{A0E40796-F8F6-4C77-8975-E13EA8C4FB6F}"/>
          </ac:spMkLst>
        </pc:spChg>
        <pc:spChg chg="mod">
          <ac:chgData name="Alberto Di Meglio" userId="d7605418547838f6" providerId="LiveId" clId="{6A05F965-6E46-4475-BF79-2ACAEF057083}" dt="2020-10-09T17:35:37.561" v="618" actId="1076"/>
          <ac:spMkLst>
            <pc:docMk/>
            <pc:sldMk cId="374046068" sldId="682"/>
            <ac:spMk id="16" creationId="{DFD6A0AA-9931-407A-9428-0383947A1F88}"/>
          </ac:spMkLst>
        </pc:spChg>
        <pc:spChg chg="mod">
          <ac:chgData name="Alberto Di Meglio" userId="d7605418547838f6" providerId="LiveId" clId="{6A05F965-6E46-4475-BF79-2ACAEF057083}" dt="2020-10-09T17:40:54.454" v="686" actId="1076"/>
          <ac:spMkLst>
            <pc:docMk/>
            <pc:sldMk cId="374046068" sldId="682"/>
            <ac:spMk id="18" creationId="{7C0BA7A5-7399-43D3-B846-0C05999894F5}"/>
          </ac:spMkLst>
        </pc:spChg>
        <pc:picChg chg="add mod">
          <ac:chgData name="Alberto Di Meglio" userId="d7605418547838f6" providerId="LiveId" clId="{6A05F965-6E46-4475-BF79-2ACAEF057083}" dt="2020-10-09T17:40:12.896" v="672" actId="1076"/>
          <ac:picMkLst>
            <pc:docMk/>
            <pc:sldMk cId="374046068" sldId="682"/>
            <ac:picMk id="3074" creationId="{FC14945C-4EDE-46A1-B165-4842AE3D6AB1}"/>
          </ac:picMkLst>
        </pc:picChg>
        <pc:cxnChg chg="add mod">
          <ac:chgData name="Alberto Di Meglio" userId="d7605418547838f6" providerId="LiveId" clId="{6A05F965-6E46-4475-BF79-2ACAEF057083}" dt="2020-10-09T17:36:37.936" v="638" actId="14100"/>
          <ac:cxnSpMkLst>
            <pc:docMk/>
            <pc:sldMk cId="374046068" sldId="682"/>
            <ac:cxnSpMk id="6" creationId="{235226DC-E0AD-467F-969E-CF19A259C241}"/>
          </ac:cxnSpMkLst>
        </pc:cxnChg>
        <pc:cxnChg chg="add mod">
          <ac:chgData name="Alberto Di Meglio" userId="d7605418547838f6" providerId="LiveId" clId="{6A05F965-6E46-4475-BF79-2ACAEF057083}" dt="2020-10-09T17:36:32.566" v="636" actId="14100"/>
          <ac:cxnSpMkLst>
            <pc:docMk/>
            <pc:sldMk cId="374046068" sldId="682"/>
            <ac:cxnSpMk id="15" creationId="{F3C6333F-07FC-4B6A-908C-7EAF3E528D2E}"/>
          </ac:cxnSpMkLst>
        </pc:cxnChg>
        <pc:cxnChg chg="add mod">
          <ac:chgData name="Alberto Di Meglio" userId="d7605418547838f6" providerId="LiveId" clId="{6A05F965-6E46-4475-BF79-2ACAEF057083}" dt="2020-10-09T17:40:54.454" v="686" actId="1076"/>
          <ac:cxnSpMkLst>
            <pc:docMk/>
            <pc:sldMk cId="374046068" sldId="682"/>
            <ac:cxnSpMk id="17" creationId="{841B09DE-AEA9-4599-BF30-F3AADDD6D32C}"/>
          </ac:cxnSpMkLst>
        </pc:cxnChg>
      </pc:sldChg>
      <pc:sldChg chg="addSp modSp mod modTransition">
        <pc:chgData name="Alberto Di Meglio" userId="d7605418547838f6" providerId="LiveId" clId="{6A05F965-6E46-4475-BF79-2ACAEF057083}" dt="2020-10-09T18:31:07.733" v="1050"/>
        <pc:sldMkLst>
          <pc:docMk/>
          <pc:sldMk cId="1862115630" sldId="683"/>
        </pc:sldMkLst>
        <pc:spChg chg="mod">
          <ac:chgData name="Alberto Di Meglio" userId="d7605418547838f6" providerId="LiveId" clId="{6A05F965-6E46-4475-BF79-2ACAEF057083}" dt="2020-10-09T17:29:50.740" v="613" actId="404"/>
          <ac:spMkLst>
            <pc:docMk/>
            <pc:sldMk cId="1862115630" sldId="683"/>
            <ac:spMk id="2" creationId="{00000000-0000-0000-0000-000000000000}"/>
          </ac:spMkLst>
        </pc:spChg>
        <pc:spChg chg="mod">
          <ac:chgData name="Alberto Di Meglio" userId="d7605418547838f6" providerId="LiveId" clId="{6A05F965-6E46-4475-BF79-2ACAEF057083}" dt="2020-10-09T17:40:30.904" v="685" actId="1036"/>
          <ac:spMkLst>
            <pc:docMk/>
            <pc:sldMk cId="1862115630" sldId="683"/>
            <ac:spMk id="9" creationId="{BEB8963D-A634-4D91-9A94-1C8B6046523C}"/>
          </ac:spMkLst>
        </pc:spChg>
        <pc:spChg chg="mod">
          <ac:chgData name="Alberto Di Meglio" userId="d7605418547838f6" providerId="LiveId" clId="{6A05F965-6E46-4475-BF79-2ACAEF057083}" dt="2020-10-09T17:38:40.664" v="651" actId="1076"/>
          <ac:spMkLst>
            <pc:docMk/>
            <pc:sldMk cId="1862115630" sldId="683"/>
            <ac:spMk id="11" creationId="{9FC6A046-6B71-4A48-89AE-DB25C27ED916}"/>
          </ac:spMkLst>
        </pc:spChg>
        <pc:spChg chg="mod">
          <ac:chgData name="Alberto Di Meglio" userId="d7605418547838f6" providerId="LiveId" clId="{6A05F965-6E46-4475-BF79-2ACAEF057083}" dt="2020-10-09T17:38:35.377" v="650" actId="1076"/>
          <ac:spMkLst>
            <pc:docMk/>
            <pc:sldMk cId="1862115630" sldId="683"/>
            <ac:spMk id="13" creationId="{A0E40796-F8F6-4C77-8975-E13EA8C4FB6F}"/>
          </ac:spMkLst>
        </pc:spChg>
        <pc:spChg chg="mod">
          <ac:chgData name="Alberto Di Meglio" userId="d7605418547838f6" providerId="LiveId" clId="{6A05F965-6E46-4475-BF79-2ACAEF057083}" dt="2020-10-09T17:40:30.904" v="685" actId="1036"/>
          <ac:spMkLst>
            <pc:docMk/>
            <pc:sldMk cId="1862115630" sldId="683"/>
            <ac:spMk id="16" creationId="{DFD6A0AA-9931-407A-9428-0383947A1F88}"/>
          </ac:spMkLst>
        </pc:spChg>
        <pc:spChg chg="mod">
          <ac:chgData name="Alberto Di Meglio" userId="d7605418547838f6" providerId="LiveId" clId="{6A05F965-6E46-4475-BF79-2ACAEF057083}" dt="2020-10-09T17:38:35.377" v="650" actId="1076"/>
          <ac:spMkLst>
            <pc:docMk/>
            <pc:sldMk cId="1862115630" sldId="683"/>
            <ac:spMk id="18" creationId="{7C0BA7A5-7399-43D3-B846-0C05999894F5}"/>
          </ac:spMkLst>
        </pc:spChg>
        <pc:picChg chg="add mod">
          <ac:chgData name="Alberto Di Meglio" userId="d7605418547838f6" providerId="LiveId" clId="{6A05F965-6E46-4475-BF79-2ACAEF057083}" dt="2020-10-09T17:39:55.162" v="666" actId="1076"/>
          <ac:picMkLst>
            <pc:docMk/>
            <pc:sldMk cId="1862115630" sldId="683"/>
            <ac:picMk id="5122" creationId="{4B05D33E-4C3D-4241-AE8F-9482986EDDDF}"/>
          </ac:picMkLst>
        </pc:picChg>
        <pc:cxnChg chg="add mod">
          <ac:chgData name="Alberto Di Meglio" userId="d7605418547838f6" providerId="LiveId" clId="{6A05F965-6E46-4475-BF79-2ACAEF057083}" dt="2020-10-09T17:38:43.616" v="652" actId="14100"/>
          <ac:cxnSpMkLst>
            <pc:docMk/>
            <pc:sldMk cId="1862115630" sldId="683"/>
            <ac:cxnSpMk id="12" creationId="{0C991824-AA6E-4C50-A149-E0481A82220E}"/>
          </ac:cxnSpMkLst>
        </pc:cxnChg>
        <pc:cxnChg chg="add mod">
          <ac:chgData name="Alberto Di Meglio" userId="d7605418547838f6" providerId="LiveId" clId="{6A05F965-6E46-4475-BF79-2ACAEF057083}" dt="2020-10-09T17:40:30.904" v="685" actId="1036"/>
          <ac:cxnSpMkLst>
            <pc:docMk/>
            <pc:sldMk cId="1862115630" sldId="683"/>
            <ac:cxnSpMk id="15" creationId="{5465CFC4-F110-411A-9C82-ABA712D1DB8C}"/>
          </ac:cxnSpMkLst>
        </pc:cxnChg>
        <pc:cxnChg chg="add mod">
          <ac:chgData name="Alberto Di Meglio" userId="d7605418547838f6" providerId="LiveId" clId="{6A05F965-6E46-4475-BF79-2ACAEF057083}" dt="2020-10-09T17:39:07.877" v="661" actId="14100"/>
          <ac:cxnSpMkLst>
            <pc:docMk/>
            <pc:sldMk cId="1862115630" sldId="683"/>
            <ac:cxnSpMk id="17" creationId="{EEEB4B47-DF38-4921-B929-084F7E91F4C3}"/>
          </ac:cxnSpMkLst>
        </pc:cxnChg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2060166048" sldId="685"/>
        </pc:sldMkLst>
      </pc:sldChg>
      <pc:sldChg chg="del">
        <pc:chgData name="Alberto Di Meglio" userId="d7605418547838f6" providerId="LiveId" clId="{6A05F965-6E46-4475-BF79-2ACAEF057083}" dt="2020-10-09T17:10:58.992" v="116" actId="47"/>
        <pc:sldMkLst>
          <pc:docMk/>
          <pc:sldMk cId="3554403610" sldId="686"/>
        </pc:sldMkLst>
      </pc:sldChg>
      <pc:sldChg chg="modSp mod modTransition">
        <pc:chgData name="Alberto Di Meglio" userId="d7605418547838f6" providerId="LiveId" clId="{6A05F965-6E46-4475-BF79-2ACAEF057083}" dt="2020-10-09T18:31:07.733" v="1050"/>
        <pc:sldMkLst>
          <pc:docMk/>
          <pc:sldMk cId="2721373250" sldId="688"/>
        </pc:sldMkLst>
        <pc:spChg chg="mod">
          <ac:chgData name="Alberto Di Meglio" userId="d7605418547838f6" providerId="LiveId" clId="{6A05F965-6E46-4475-BF79-2ACAEF057083}" dt="2020-10-09T17:33:08.068" v="615" actId="20577"/>
          <ac:spMkLst>
            <pc:docMk/>
            <pc:sldMk cId="2721373250" sldId="688"/>
            <ac:spMk id="3" creationId="{00000000-0000-0000-0000-000000000000}"/>
          </ac:spMkLst>
        </pc:spChg>
      </pc:sldChg>
      <pc:sldChg chg="del">
        <pc:chgData name="Alberto Di Meglio" userId="d7605418547838f6" providerId="LiveId" clId="{6A05F965-6E46-4475-BF79-2ACAEF057083}" dt="2020-10-09T17:10:21.849" v="114" actId="47"/>
        <pc:sldMkLst>
          <pc:docMk/>
          <pc:sldMk cId="1119281682" sldId="689"/>
        </pc:sldMkLst>
      </pc:sldChg>
      <pc:sldChg chg="del">
        <pc:chgData name="Alberto Di Meglio" userId="d7605418547838f6" providerId="LiveId" clId="{6A05F965-6E46-4475-BF79-2ACAEF057083}" dt="2020-10-09T18:18:46.164" v="906" actId="47"/>
        <pc:sldMkLst>
          <pc:docMk/>
          <pc:sldMk cId="3640079525" sldId="690"/>
        </pc:sldMkLst>
      </pc:sldChg>
      <pc:sldChg chg="modTransition">
        <pc:chgData name="Alberto Di Meglio" userId="d7605418547838f6" providerId="LiveId" clId="{6A05F965-6E46-4475-BF79-2ACAEF057083}" dt="2020-10-09T18:31:07.733" v="1050"/>
        <pc:sldMkLst>
          <pc:docMk/>
          <pc:sldMk cId="2205844346" sldId="691"/>
        </pc:sldMkLst>
      </pc:sldChg>
      <pc:sldChg chg="addSp delSp modSp add mod modTransition modAnim">
        <pc:chgData name="Alberto Di Meglio" userId="d7605418547838f6" providerId="LiveId" clId="{6A05F965-6E46-4475-BF79-2ACAEF057083}" dt="2020-10-09T18:31:07.733" v="1050"/>
        <pc:sldMkLst>
          <pc:docMk/>
          <pc:sldMk cId="1498203257" sldId="692"/>
        </pc:sldMkLst>
        <pc:spChg chg="add mod">
          <ac:chgData name="Alberto Di Meglio" userId="d7605418547838f6" providerId="LiveId" clId="{6A05F965-6E46-4475-BF79-2ACAEF057083}" dt="2020-10-09T16:52:02.554" v="6" actId="14100"/>
          <ac:spMkLst>
            <pc:docMk/>
            <pc:sldMk cId="1498203257" sldId="692"/>
            <ac:spMk id="3" creationId="{1620F77E-802C-4967-8C5E-DB71F0832F0C}"/>
          </ac:spMkLst>
        </pc:spChg>
        <pc:spChg chg="add del mod">
          <ac:chgData name="Alberto Di Meglio" userId="d7605418547838f6" providerId="LiveId" clId="{6A05F965-6E46-4475-BF79-2ACAEF057083}" dt="2020-10-09T17:09:28.611" v="108" actId="478"/>
          <ac:spMkLst>
            <pc:docMk/>
            <pc:sldMk cId="1498203257" sldId="692"/>
            <ac:spMk id="5" creationId="{2F88FB90-7EA4-4581-934E-ACD592673F30}"/>
          </ac:spMkLst>
        </pc:spChg>
        <pc:spChg chg="add mod">
          <ac:chgData name="Alberto Di Meglio" userId="d7605418547838f6" providerId="LiveId" clId="{6A05F965-6E46-4475-BF79-2ACAEF057083}" dt="2020-10-09T17:09:40.332" v="111" actId="1076"/>
          <ac:spMkLst>
            <pc:docMk/>
            <pc:sldMk cId="1498203257" sldId="692"/>
            <ac:spMk id="8" creationId="{1E2560F0-FC2A-41FC-A760-D7D36E998730}"/>
          </ac:spMkLst>
        </pc:spChg>
        <pc:picChg chg="add mod">
          <ac:chgData name="Alberto Di Meglio" userId="d7605418547838f6" providerId="LiveId" clId="{6A05F965-6E46-4475-BF79-2ACAEF057083}" dt="2020-10-09T17:09:37.750" v="110" actId="1076"/>
          <ac:picMkLst>
            <pc:docMk/>
            <pc:sldMk cId="1498203257" sldId="692"/>
            <ac:picMk id="4" creationId="{08F96E8F-3D66-4640-A096-C7BAFBA643CD}"/>
          </ac:picMkLst>
        </pc:picChg>
        <pc:picChg chg="add del mod">
          <ac:chgData name="Alberto Di Meglio" userId="d7605418547838f6" providerId="LiveId" clId="{6A05F965-6E46-4475-BF79-2ACAEF057083}" dt="2020-10-09T17:07:33.084" v="14" actId="478"/>
          <ac:picMkLst>
            <pc:docMk/>
            <pc:sldMk cId="1498203257" sldId="692"/>
            <ac:picMk id="1026" creationId="{EEA1418C-8EFA-4DB8-BC76-7D175A3B0EB3}"/>
          </ac:picMkLst>
        </pc:picChg>
      </pc:sldChg>
      <pc:sldChg chg="delSp add del mod delAnim modAnim">
        <pc:chgData name="Alberto Di Meglio" userId="d7605418547838f6" providerId="LiveId" clId="{6A05F965-6E46-4475-BF79-2ACAEF057083}" dt="2020-10-09T17:28:14.678" v="557" actId="47"/>
        <pc:sldMkLst>
          <pc:docMk/>
          <pc:sldMk cId="4064823128" sldId="693"/>
        </pc:sldMkLst>
        <pc:spChg chg="del">
          <ac:chgData name="Alberto Di Meglio" userId="d7605418547838f6" providerId="LiveId" clId="{6A05F965-6E46-4475-BF79-2ACAEF057083}" dt="2020-10-09T17:27:03.857" v="545" actId="478"/>
          <ac:spMkLst>
            <pc:docMk/>
            <pc:sldMk cId="4064823128" sldId="693"/>
            <ac:spMk id="3" creationId="{1620F77E-802C-4967-8C5E-DB71F0832F0C}"/>
          </ac:spMkLst>
        </pc:spChg>
        <pc:spChg chg="del">
          <ac:chgData name="Alberto Di Meglio" userId="d7605418547838f6" providerId="LiveId" clId="{6A05F965-6E46-4475-BF79-2ACAEF057083}" dt="2020-10-09T17:27:00.933" v="543" actId="478"/>
          <ac:spMkLst>
            <pc:docMk/>
            <pc:sldMk cId="4064823128" sldId="693"/>
            <ac:spMk id="8" creationId="{1E2560F0-FC2A-41FC-A760-D7D36E998730}"/>
          </ac:spMkLst>
        </pc:spChg>
        <pc:picChg chg="del">
          <ac:chgData name="Alberto Di Meglio" userId="d7605418547838f6" providerId="LiveId" clId="{6A05F965-6E46-4475-BF79-2ACAEF057083}" dt="2020-10-09T17:27:02.600" v="544" actId="478"/>
          <ac:picMkLst>
            <pc:docMk/>
            <pc:sldMk cId="4064823128" sldId="693"/>
            <ac:picMk id="4" creationId="{08F96E8F-3D66-4640-A096-C7BAFBA643CD}"/>
          </ac:picMkLst>
        </pc:picChg>
      </pc:sldChg>
      <pc:sldChg chg="add del">
        <pc:chgData name="Alberto Di Meglio" userId="d7605418547838f6" providerId="LiveId" clId="{6A05F965-6E46-4475-BF79-2ACAEF057083}" dt="2020-10-09T17:44:08.147" v="814" actId="47"/>
        <pc:sldMkLst>
          <pc:docMk/>
          <pc:sldMk cId="537754631" sldId="694"/>
        </pc:sldMkLst>
      </pc:sldChg>
    </pc:docChg>
  </pc:docChgLst>
  <pc:docChgLst>
    <pc:chgData name="Alberto Di Meglio" userId="d7605418547838f6" providerId="LiveId" clId="{4DFA5275-F039-443A-AA6F-179C74B276FC}"/>
    <pc:docChg chg="undo custSel addSld delSld modSld sldOrd modMainMaster">
      <pc:chgData name="Alberto Di Meglio" userId="d7605418547838f6" providerId="LiveId" clId="{4DFA5275-F039-443A-AA6F-179C74B276FC}" dt="2020-05-28T19:16:43.134" v="523"/>
      <pc:docMkLst>
        <pc:docMk/>
      </pc:docMkLst>
      <pc:sldChg chg="addSp modSp add mod modTransition">
        <pc:chgData name="Alberto Di Meglio" userId="d7605418547838f6" providerId="LiveId" clId="{4DFA5275-F039-443A-AA6F-179C74B276FC}" dt="2020-05-28T19:14:07.796" v="489"/>
        <pc:sldMkLst>
          <pc:docMk/>
          <pc:sldMk cId="3991977350" sldId="257"/>
        </pc:sldMkLst>
        <pc:spChg chg="mod">
          <ac:chgData name="Alberto Di Meglio" userId="d7605418547838f6" providerId="LiveId" clId="{4DFA5275-F039-443A-AA6F-179C74B276FC}" dt="2020-05-28T18:51:08.623" v="80" actId="113"/>
          <ac:spMkLst>
            <pc:docMk/>
            <pc:sldMk cId="3991977350" sldId="257"/>
            <ac:spMk id="3" creationId="{F679C09A-1E5C-44A0-AFBC-8F0A7760292F}"/>
          </ac:spMkLst>
        </pc:spChg>
        <pc:picChg chg="add mod">
          <ac:chgData name="Alberto Di Meglio" userId="d7605418547838f6" providerId="LiveId" clId="{4DFA5275-F039-443A-AA6F-179C74B276FC}" dt="2020-05-28T18:50:37.005" v="78" actId="1076"/>
          <ac:picMkLst>
            <pc:docMk/>
            <pc:sldMk cId="3991977350" sldId="257"/>
            <ac:picMk id="5" creationId="{DE5E0B4E-4397-40C6-B902-F76186C84345}"/>
          </ac:picMkLst>
        </pc:picChg>
        <pc:picChg chg="add mod">
          <ac:chgData name="Alberto Di Meglio" userId="d7605418547838f6" providerId="LiveId" clId="{4DFA5275-F039-443A-AA6F-179C74B276FC}" dt="2020-05-28T18:52:13.697" v="127" actId="1076"/>
          <ac:picMkLst>
            <pc:docMk/>
            <pc:sldMk cId="3991977350" sldId="257"/>
            <ac:picMk id="6" creationId="{628610B6-A206-4222-84F3-380C7DEBAA74}"/>
          </ac:picMkLst>
        </pc:picChg>
        <pc:picChg chg="mod">
          <ac:chgData name="Alberto Di Meglio" userId="d7605418547838f6" providerId="LiveId" clId="{4DFA5275-F039-443A-AA6F-179C74B276FC}" dt="2020-05-28T18:50:33.829" v="76" actId="1076"/>
          <ac:picMkLst>
            <pc:docMk/>
            <pc:sldMk cId="3991977350" sldId="257"/>
            <ac:picMk id="16" creationId="{7CD9E912-8F71-43DE-85AB-B7255F128E75}"/>
          </ac:picMkLst>
        </pc:picChg>
      </pc:sldChg>
      <pc:sldChg chg="modSp mod modTransition">
        <pc:chgData name="Alberto Di Meglio" userId="d7605418547838f6" providerId="LiveId" clId="{4DFA5275-F039-443A-AA6F-179C74B276FC}" dt="2020-05-28T19:15:16.687" v="521" actId="20577"/>
        <pc:sldMkLst>
          <pc:docMk/>
          <pc:sldMk cId="2876083158" sldId="281"/>
        </pc:sldMkLst>
        <pc:spChg chg="mod">
          <ac:chgData name="Alberto Di Meglio" userId="d7605418547838f6" providerId="LiveId" clId="{4DFA5275-F039-443A-AA6F-179C74B276FC}" dt="2020-05-28T18:49:24.254" v="60"/>
          <ac:spMkLst>
            <pc:docMk/>
            <pc:sldMk cId="2876083158" sldId="281"/>
            <ac:spMk id="2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9:15:16.687" v="521" actId="20577"/>
          <ac:spMkLst>
            <pc:docMk/>
            <pc:sldMk cId="2876083158" sldId="281"/>
            <ac:spMk id="3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8:45:07.884" v="25" actId="20577"/>
          <ac:spMkLst>
            <pc:docMk/>
            <pc:sldMk cId="2876083158" sldId="281"/>
            <ac:spMk id="4" creationId="{00000000-0000-0000-0000-000000000000}"/>
          </ac:spMkLst>
        </pc:spChg>
      </pc:sldChg>
      <pc:sldChg chg="addSp modSp add mod modTransition">
        <pc:chgData name="Alberto Di Meglio" userId="d7605418547838f6" providerId="LiveId" clId="{4DFA5275-F039-443A-AA6F-179C74B276FC}" dt="2020-05-28T19:14:07.796" v="489"/>
        <pc:sldMkLst>
          <pc:docMk/>
          <pc:sldMk cId="2280160858" sldId="620"/>
        </pc:sldMkLst>
        <pc:spChg chg="add mod ord">
          <ac:chgData name="Alberto Di Meglio" userId="d7605418547838f6" providerId="LiveId" clId="{4DFA5275-F039-443A-AA6F-179C74B276FC}" dt="2020-05-28T19:00:24.095" v="291" actId="339"/>
          <ac:spMkLst>
            <pc:docMk/>
            <pc:sldMk cId="2280160858" sldId="620"/>
            <ac:spMk id="2" creationId="{96DA36E6-906F-49DA-84E1-EBF2A89F2DFA}"/>
          </ac:spMkLst>
        </pc:spChg>
        <pc:spChg chg="mod">
          <ac:chgData name="Alberto Di Meglio" userId="d7605418547838f6" providerId="LiveId" clId="{4DFA5275-F039-443A-AA6F-179C74B276FC}" dt="2020-05-28T18:59:35.863" v="284" actId="108"/>
          <ac:spMkLst>
            <pc:docMk/>
            <pc:sldMk cId="2280160858" sldId="620"/>
            <ac:spMk id="5" creationId="{493FE84E-58C5-4352-B36E-1054DB93BFC1}"/>
          </ac:spMkLst>
        </pc:spChg>
        <pc:spChg chg="mod">
          <ac:chgData name="Alberto Di Meglio" userId="d7605418547838f6" providerId="LiveId" clId="{4DFA5275-F039-443A-AA6F-179C74B276FC}" dt="2020-05-28T18:58:56.242" v="277" actId="1076"/>
          <ac:spMkLst>
            <pc:docMk/>
            <pc:sldMk cId="2280160858" sldId="620"/>
            <ac:spMk id="6" creationId="{AAB7B6A2-16DE-466E-9864-921A90D5EB7F}"/>
          </ac:spMkLst>
        </pc:spChg>
        <pc:spChg chg="mod">
          <ac:chgData name="Alberto Di Meglio" userId="d7605418547838f6" providerId="LiveId" clId="{4DFA5275-F039-443A-AA6F-179C74B276FC}" dt="2020-05-28T18:59:00.995" v="278" actId="1076"/>
          <ac:spMkLst>
            <pc:docMk/>
            <pc:sldMk cId="2280160858" sldId="620"/>
            <ac:spMk id="14" creationId="{751728AD-7A83-437F-B3D4-80C79EB21034}"/>
          </ac:spMkLst>
        </pc:spChg>
        <pc:spChg chg="mod">
          <ac:chgData name="Alberto Di Meglio" userId="d7605418547838f6" providerId="LiveId" clId="{4DFA5275-F039-443A-AA6F-179C74B276FC}" dt="2020-05-28T18:59:10.069" v="282" actId="1076"/>
          <ac:spMkLst>
            <pc:docMk/>
            <pc:sldMk cId="2280160858" sldId="620"/>
            <ac:spMk id="15" creationId="{BA1F5624-1C90-41E0-8838-E9D7308A23E0}"/>
          </ac:spMkLst>
        </pc:spChg>
        <pc:spChg chg="mod">
          <ac:chgData name="Alberto Di Meglio" userId="d7605418547838f6" providerId="LiveId" clId="{4DFA5275-F039-443A-AA6F-179C74B276FC}" dt="2020-05-28T18:59:03.408" v="279" actId="1076"/>
          <ac:spMkLst>
            <pc:docMk/>
            <pc:sldMk cId="2280160858" sldId="620"/>
            <ac:spMk id="18" creationId="{C8374573-9519-408F-8D5C-DD3010F4170B}"/>
          </ac:spMkLst>
        </pc:spChg>
        <pc:spChg chg="mod">
          <ac:chgData name="Alberto Di Meglio" userId="d7605418547838f6" providerId="LiveId" clId="{4DFA5275-F039-443A-AA6F-179C74B276FC}" dt="2020-05-28T18:59:17.486" v="283" actId="1076"/>
          <ac:spMkLst>
            <pc:docMk/>
            <pc:sldMk cId="2280160858" sldId="620"/>
            <ac:spMk id="21" creationId="{6B77751E-3235-4188-9629-2235E1037CF1}"/>
          </ac:spMkLst>
        </pc:spChg>
        <pc:spChg chg="mod">
          <ac:chgData name="Alberto Di Meglio" userId="d7605418547838f6" providerId="LiveId" clId="{4DFA5275-F039-443A-AA6F-179C74B276FC}" dt="2020-05-28T18:59:00.995" v="278" actId="1076"/>
          <ac:spMkLst>
            <pc:docMk/>
            <pc:sldMk cId="2280160858" sldId="620"/>
            <ac:spMk id="22" creationId="{07B6B71E-B4BC-46D1-BED4-664F34ED43C2}"/>
          </ac:spMkLst>
        </pc:spChg>
        <pc:picChg chg="mod">
          <ac:chgData name="Alberto Di Meglio" userId="d7605418547838f6" providerId="LiveId" clId="{4DFA5275-F039-443A-AA6F-179C74B276FC}" dt="2020-05-28T18:59:10.069" v="282" actId="1076"/>
          <ac:picMkLst>
            <pc:docMk/>
            <pc:sldMk cId="2280160858" sldId="620"/>
            <ac:picMk id="13" creationId="{071B8827-4BEB-4525-BA3C-D16CAE8A105D}"/>
          </ac:picMkLst>
        </pc:picChg>
        <pc:picChg chg="mod">
          <ac:chgData name="Alberto Di Meglio" userId="d7605418547838f6" providerId="LiveId" clId="{4DFA5275-F039-443A-AA6F-179C74B276FC}" dt="2020-05-28T18:59:03.408" v="279" actId="1076"/>
          <ac:picMkLst>
            <pc:docMk/>
            <pc:sldMk cId="2280160858" sldId="620"/>
            <ac:picMk id="19" creationId="{DA0BF0A2-CBFC-418E-8451-6F5CBC3DF3F4}"/>
          </ac:picMkLst>
        </pc:picChg>
        <pc:picChg chg="mod">
          <ac:chgData name="Alberto Di Meglio" userId="d7605418547838f6" providerId="LiveId" clId="{4DFA5275-F039-443A-AA6F-179C74B276FC}" dt="2020-05-28T18:59:17.486" v="283" actId="1076"/>
          <ac:picMkLst>
            <pc:docMk/>
            <pc:sldMk cId="2280160858" sldId="620"/>
            <ac:picMk id="20" creationId="{20B8855D-27E4-4381-9E89-7991759ECE3F}"/>
          </ac:picMkLst>
        </pc:picChg>
        <pc:picChg chg="mod">
          <ac:chgData name="Alberto Di Meglio" userId="d7605418547838f6" providerId="LiveId" clId="{4DFA5275-F039-443A-AA6F-179C74B276FC}" dt="2020-05-28T18:59:00.995" v="278" actId="1076"/>
          <ac:picMkLst>
            <pc:docMk/>
            <pc:sldMk cId="2280160858" sldId="620"/>
            <ac:picMk id="1026" creationId="{24D6B3E9-83CF-443A-93A2-66241DAA2007}"/>
          </ac:picMkLst>
        </pc:picChg>
      </pc:sldChg>
      <pc:sldChg chg="modTransition">
        <pc:chgData name="Alberto Di Meglio" userId="d7605418547838f6" providerId="LiveId" clId="{4DFA5275-F039-443A-AA6F-179C74B276FC}" dt="2020-05-28T19:14:07.796" v="489"/>
        <pc:sldMkLst>
          <pc:docMk/>
          <pc:sldMk cId="3746749769" sldId="632"/>
        </pc:sldMkLst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2867551307" sldId="635"/>
        </pc:sldMkLst>
        <pc:spChg chg="mod">
          <ac:chgData name="Alberto Di Meglio" userId="d7605418547838f6" providerId="LiveId" clId="{4DFA5275-F039-443A-AA6F-179C74B276FC}" dt="2020-05-28T19:12:31.623" v="488" actId="20577"/>
          <ac:spMkLst>
            <pc:docMk/>
            <pc:sldMk cId="2867551307" sldId="635"/>
            <ac:spMk id="2" creationId="{47F81485-9945-4AF6-936D-6398392852BB}"/>
          </ac:spMkLst>
        </pc:spChg>
      </pc:sldChg>
      <pc:sldChg chg="addSp delSp modSp mod modTransition">
        <pc:chgData name="Alberto Di Meglio" userId="d7605418547838f6" providerId="LiveId" clId="{4DFA5275-F039-443A-AA6F-179C74B276FC}" dt="2020-05-28T19:14:07.796" v="489"/>
        <pc:sldMkLst>
          <pc:docMk/>
          <pc:sldMk cId="2374910189" sldId="642"/>
        </pc:sldMkLst>
        <pc:spChg chg="add del mod">
          <ac:chgData name="Alberto Di Meglio" userId="d7605418547838f6" providerId="LiveId" clId="{4DFA5275-F039-443A-AA6F-179C74B276FC}" dt="2020-05-28T19:08:31.268" v="405" actId="478"/>
          <ac:spMkLst>
            <pc:docMk/>
            <pc:sldMk cId="2374910189" sldId="642"/>
            <ac:spMk id="6" creationId="{6ABF0AE7-6EE3-4096-8E33-ABAAD13E2B59}"/>
          </ac:spMkLst>
        </pc:spChg>
        <pc:spChg chg="add mod">
          <ac:chgData name="Alberto Di Meglio" userId="d7605418547838f6" providerId="LiveId" clId="{4DFA5275-F039-443A-AA6F-179C74B276FC}" dt="2020-05-28T19:11:25.814" v="458" actId="20577"/>
          <ac:spMkLst>
            <pc:docMk/>
            <pc:sldMk cId="2374910189" sldId="642"/>
            <ac:spMk id="29" creationId="{E400468D-AF8F-47AB-B588-BA8ED87EBD3A}"/>
          </ac:spMkLst>
        </pc:spChg>
        <pc:spChg chg="mod">
          <ac:chgData name="Alberto Di Meglio" userId="d7605418547838f6" providerId="LiveId" clId="{4DFA5275-F039-443A-AA6F-179C74B276FC}" dt="2020-05-28T19:03:33.488" v="306" actId="14100"/>
          <ac:spMkLst>
            <pc:docMk/>
            <pc:sldMk cId="2374910189" sldId="642"/>
            <ac:spMk id="30" creationId="{8CCAA097-EB3E-4D0E-983B-D7F990FCBCB3}"/>
          </ac:spMkLst>
        </pc:spChg>
        <pc:picChg chg="add del mod">
          <ac:chgData name="Alberto Di Meglio" userId="d7605418547838f6" providerId="LiveId" clId="{4DFA5275-F039-443A-AA6F-179C74B276FC}" dt="2020-05-28T19:03:24.875" v="303"/>
          <ac:picMkLst>
            <pc:docMk/>
            <pc:sldMk cId="2374910189" sldId="642"/>
            <ac:picMk id="24" creationId="{5FFF6A35-FE9C-41CB-B994-D3573F45E6E4}"/>
          </ac:picMkLst>
        </pc:picChg>
        <pc:picChg chg="mod">
          <ac:chgData name="Alberto Di Meglio" userId="d7605418547838f6" providerId="LiveId" clId="{4DFA5275-F039-443A-AA6F-179C74B276FC}" dt="2020-05-28T19:03:37.420" v="307" actId="1076"/>
          <ac:picMkLst>
            <pc:docMk/>
            <pc:sldMk cId="2374910189" sldId="642"/>
            <ac:picMk id="31" creationId="{F67D6C10-7421-4B58-83C0-BAAA605825C6}"/>
          </ac:picMkLst>
        </pc:picChg>
      </pc:sldChg>
      <pc:sldChg chg="ord modTransition">
        <pc:chgData name="Alberto Di Meglio" userId="d7605418547838f6" providerId="LiveId" clId="{4DFA5275-F039-443A-AA6F-179C74B276FC}" dt="2020-05-28T19:14:07.796" v="489"/>
        <pc:sldMkLst>
          <pc:docMk/>
          <pc:sldMk cId="2839349720" sldId="646"/>
        </pc:sldMkLst>
      </pc:sldChg>
      <pc:sldChg chg="modTransition">
        <pc:chgData name="Alberto Di Meglio" userId="d7605418547838f6" providerId="LiveId" clId="{4DFA5275-F039-443A-AA6F-179C74B276FC}" dt="2020-05-28T19:14:07.796" v="489"/>
        <pc:sldMkLst>
          <pc:docMk/>
          <pc:sldMk cId="4088613260" sldId="649"/>
        </pc:sldMkLst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904177114" sldId="657"/>
        </pc:sldMkLst>
        <pc:spChg chg="mod">
          <ac:chgData name="Alberto Di Meglio" userId="d7605418547838f6" providerId="LiveId" clId="{4DFA5275-F039-443A-AA6F-179C74B276FC}" dt="2020-05-28T19:11:58.415" v="459" actId="14100"/>
          <ac:spMkLst>
            <pc:docMk/>
            <pc:sldMk cId="904177114" sldId="657"/>
            <ac:spMk id="14" creationId="{06A2D7BB-CFB9-45A7-B33A-E89DE66269C6}"/>
          </ac:spMkLst>
        </pc:spChg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3815978730" sldId="658"/>
        </pc:sldMkLst>
        <pc:spChg chg="mod">
          <ac:chgData name="Alberto Di Meglio" userId="d7605418547838f6" providerId="LiveId" clId="{4DFA5275-F039-443A-AA6F-179C74B276FC}" dt="2020-05-28T18:53:06.071" v="145" actId="20577"/>
          <ac:spMkLst>
            <pc:docMk/>
            <pc:sldMk cId="3815978730" sldId="658"/>
            <ac:spMk id="2" creationId="{00000000-0000-0000-0000-000000000000}"/>
          </ac:spMkLst>
        </pc:spChg>
      </pc:sldChg>
      <pc:sldChg chg="modTransition modAnim">
        <pc:chgData name="Alberto Di Meglio" userId="d7605418547838f6" providerId="LiveId" clId="{4DFA5275-F039-443A-AA6F-179C74B276FC}" dt="2020-05-28T19:16:43.134" v="523"/>
        <pc:sldMkLst>
          <pc:docMk/>
          <pc:sldMk cId="2084238249" sldId="659"/>
        </pc:sldMkLst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3530205195" sldId="660"/>
        </pc:sldMkLst>
        <pc:spChg chg="mod">
          <ac:chgData name="Alberto Di Meglio" userId="d7605418547838f6" providerId="LiveId" clId="{4DFA5275-F039-443A-AA6F-179C74B276FC}" dt="2020-05-28T19:01:20.992" v="297" actId="1076"/>
          <ac:spMkLst>
            <pc:docMk/>
            <pc:sldMk cId="3530205195" sldId="660"/>
            <ac:spMk id="3" creationId="{00000000-0000-0000-0000-000000000000}"/>
          </ac:spMkLst>
        </pc:spChg>
        <pc:picChg chg="mod">
          <ac:chgData name="Alberto Di Meglio" userId="d7605418547838f6" providerId="LiveId" clId="{4DFA5275-F039-443A-AA6F-179C74B276FC}" dt="2020-05-28T19:01:26.725" v="301" actId="1076"/>
          <ac:picMkLst>
            <pc:docMk/>
            <pc:sldMk cId="3530205195" sldId="660"/>
            <ac:picMk id="1026" creationId="{D7662482-11C1-4B8F-B162-218435925775}"/>
          </ac:picMkLst>
        </pc:picChg>
      </pc:sldChg>
      <pc:sldChg chg="modTransition">
        <pc:chgData name="Alberto Di Meglio" userId="d7605418547838f6" providerId="LiveId" clId="{4DFA5275-F039-443A-AA6F-179C74B276FC}" dt="2020-05-28T19:14:07.796" v="489"/>
        <pc:sldMkLst>
          <pc:docMk/>
          <pc:sldMk cId="474412582" sldId="661"/>
        </pc:sldMkLst>
      </pc:sldChg>
      <pc:sldChg chg="del">
        <pc:chgData name="Alberto Di Meglio" userId="d7605418547838f6" providerId="LiveId" clId="{4DFA5275-F039-443A-AA6F-179C74B276FC}" dt="2020-05-28T18:46:31.085" v="30" actId="47"/>
        <pc:sldMkLst>
          <pc:docMk/>
          <pc:sldMk cId="1400910592" sldId="662"/>
        </pc:sldMkLst>
      </pc:sldChg>
      <pc:sldChg chg="del">
        <pc:chgData name="Alberto Di Meglio" userId="d7605418547838f6" providerId="LiveId" clId="{4DFA5275-F039-443A-AA6F-179C74B276FC}" dt="2020-05-28T18:54:52.222" v="189" actId="47"/>
        <pc:sldMkLst>
          <pc:docMk/>
          <pc:sldMk cId="2491711339" sldId="663"/>
        </pc:sldMkLst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944952179" sldId="664"/>
        </pc:sldMkLst>
        <pc:spChg chg="mod">
          <ac:chgData name="Alberto Di Meglio" userId="d7605418547838f6" providerId="LiveId" clId="{4DFA5275-F039-443A-AA6F-179C74B276FC}" dt="2020-05-28T18:53:12.526" v="157" actId="20577"/>
          <ac:spMkLst>
            <pc:docMk/>
            <pc:sldMk cId="944952179" sldId="664"/>
            <ac:spMk id="2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8:54:02.317" v="166" actId="14100"/>
          <ac:spMkLst>
            <pc:docMk/>
            <pc:sldMk cId="944952179" sldId="664"/>
            <ac:spMk id="3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8:54:06.693" v="168" actId="20577"/>
          <ac:spMkLst>
            <pc:docMk/>
            <pc:sldMk cId="944952179" sldId="664"/>
            <ac:spMk id="6" creationId="{DD9B25CB-5E6F-42A0-8310-9CDD38940E31}"/>
          </ac:spMkLst>
        </pc:spChg>
        <pc:spChg chg="mod">
          <ac:chgData name="Alberto Di Meglio" userId="d7605418547838f6" providerId="LiveId" clId="{4DFA5275-F039-443A-AA6F-179C74B276FC}" dt="2020-05-28T18:53:54.348" v="165" actId="1076"/>
          <ac:spMkLst>
            <pc:docMk/>
            <pc:sldMk cId="944952179" sldId="664"/>
            <ac:spMk id="7" creationId="{0B85A844-FC44-4FC6-ADFB-E2E83F644E1B}"/>
          </ac:spMkLst>
        </pc:spChg>
      </pc:sldChg>
      <pc:sldChg chg="addSp delSp modSp del mod">
        <pc:chgData name="Alberto Di Meglio" userId="d7605418547838f6" providerId="LiveId" clId="{4DFA5275-F039-443A-AA6F-179C74B276FC}" dt="2020-05-28T18:51:21.668" v="81" actId="47"/>
        <pc:sldMkLst>
          <pc:docMk/>
          <pc:sldMk cId="3799246007" sldId="665"/>
        </pc:sldMkLst>
        <pc:spChg chg="mod">
          <ac:chgData name="Alberto Di Meglio" userId="d7605418547838f6" providerId="LiveId" clId="{4DFA5275-F039-443A-AA6F-179C74B276FC}" dt="2020-05-28T18:47:51.240" v="39" actId="20577"/>
          <ac:spMkLst>
            <pc:docMk/>
            <pc:sldMk cId="3799246007" sldId="665"/>
            <ac:spMk id="2" creationId="{00000000-0000-0000-0000-000000000000}"/>
          </ac:spMkLst>
        </pc:spChg>
        <pc:spChg chg="add del mod">
          <ac:chgData name="Alberto Di Meglio" userId="d7605418547838f6" providerId="LiveId" clId="{4DFA5275-F039-443A-AA6F-179C74B276FC}" dt="2020-05-28T18:50:28.694" v="75"/>
          <ac:spMkLst>
            <pc:docMk/>
            <pc:sldMk cId="3799246007" sldId="665"/>
            <ac:spMk id="5" creationId="{545C2038-5CED-4D53-8FE9-C5747CF80491}"/>
          </ac:spMkLst>
        </pc:spChg>
      </pc:sldChg>
      <pc:sldChg chg="modSp mod modTransition modAnim">
        <pc:chgData name="Alberto Di Meglio" userId="d7605418547838f6" providerId="LiveId" clId="{4DFA5275-F039-443A-AA6F-179C74B276FC}" dt="2020-05-28T19:16:17.614" v="522"/>
        <pc:sldMkLst>
          <pc:docMk/>
          <pc:sldMk cId="3207324397" sldId="666"/>
        </pc:sldMkLst>
        <pc:spChg chg="mod">
          <ac:chgData name="Alberto Di Meglio" userId="d7605418547838f6" providerId="LiveId" clId="{4DFA5275-F039-443A-AA6F-179C74B276FC}" dt="2020-05-28T18:56:15.406" v="259" actId="20577"/>
          <ac:spMkLst>
            <pc:docMk/>
            <pc:sldMk cId="3207324397" sldId="666"/>
            <ac:spMk id="4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8:57:06.605" v="264" actId="14100"/>
          <ac:spMkLst>
            <pc:docMk/>
            <pc:sldMk cId="3207324397" sldId="666"/>
            <ac:spMk id="6" creationId="{00000000-0000-0000-0000-000000000000}"/>
          </ac:spMkLst>
        </pc:spChg>
        <pc:picChg chg="mod">
          <ac:chgData name="Alberto Di Meglio" userId="d7605418547838f6" providerId="LiveId" clId="{4DFA5275-F039-443A-AA6F-179C74B276FC}" dt="2020-05-28T18:56:46.712" v="260" actId="1076"/>
          <ac:picMkLst>
            <pc:docMk/>
            <pc:sldMk cId="3207324397" sldId="666"/>
            <ac:picMk id="10" creationId="{D3BC27B7-92C1-714A-8E15-7DB07984064C}"/>
          </ac:picMkLst>
        </pc:picChg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826081765" sldId="667"/>
        </pc:sldMkLst>
        <pc:spChg chg="mod">
          <ac:chgData name="Alberto Di Meglio" userId="d7605418547838f6" providerId="LiveId" clId="{4DFA5275-F039-443A-AA6F-179C74B276FC}" dt="2020-05-28T18:51:48.554" v="120" actId="20577"/>
          <ac:spMkLst>
            <pc:docMk/>
            <pc:sldMk cId="826081765" sldId="667"/>
            <ac:spMk id="13" creationId="{E7EEA40A-731A-4027-B5D6-5AFA9D4635F1}"/>
          </ac:spMkLst>
        </pc:spChg>
        <pc:picChg chg="mod">
          <ac:chgData name="Alberto Di Meglio" userId="d7605418547838f6" providerId="LiveId" clId="{4DFA5275-F039-443A-AA6F-179C74B276FC}" dt="2020-05-28T18:52:04.503" v="125" actId="1076"/>
          <ac:picMkLst>
            <pc:docMk/>
            <pc:sldMk cId="826081765" sldId="667"/>
            <ac:picMk id="12" creationId="{28A27EDE-D113-4DF1-96DA-7CCB99794B26}"/>
          </ac:picMkLst>
        </pc:picChg>
        <pc:picChg chg="mod">
          <ac:chgData name="Alberto Di Meglio" userId="d7605418547838f6" providerId="LiveId" clId="{4DFA5275-F039-443A-AA6F-179C74B276FC}" dt="2020-05-28T18:52:00.133" v="123" actId="1076"/>
          <ac:picMkLst>
            <pc:docMk/>
            <pc:sldMk cId="826081765" sldId="667"/>
            <ac:picMk id="2052" creationId="{1058DD5A-BC84-4C23-B08D-08377F0DEA7C}"/>
          </ac:picMkLst>
        </pc:picChg>
        <pc:picChg chg="mod">
          <ac:chgData name="Alberto Di Meglio" userId="d7605418547838f6" providerId="LiveId" clId="{4DFA5275-F039-443A-AA6F-179C74B276FC}" dt="2020-05-28T18:52:01.525" v="124" actId="1076"/>
          <ac:picMkLst>
            <pc:docMk/>
            <pc:sldMk cId="826081765" sldId="667"/>
            <ac:picMk id="2054" creationId="{C1B7B53E-CB23-4225-A346-A59C01305F61}"/>
          </ac:picMkLst>
        </pc:picChg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2339822995" sldId="668"/>
        </pc:sldMkLst>
        <pc:spChg chg="mod">
          <ac:chgData name="Alberto Di Meglio" userId="d7605418547838f6" providerId="LiveId" clId="{4DFA5275-F039-443A-AA6F-179C74B276FC}" dt="2020-05-28T18:52:44.619" v="135" actId="1076"/>
          <ac:spMkLst>
            <pc:docMk/>
            <pc:sldMk cId="2339822995" sldId="668"/>
            <ac:spMk id="10" creationId="{B4B3D559-7749-4AA8-8E7B-7DA579EE6765}"/>
          </ac:spMkLst>
        </pc:spChg>
        <pc:spChg chg="mod">
          <ac:chgData name="Alberto Di Meglio" userId="d7605418547838f6" providerId="LiveId" clId="{4DFA5275-F039-443A-AA6F-179C74B276FC}" dt="2020-05-28T18:52:18.618" v="128" actId="20577"/>
          <ac:spMkLst>
            <pc:docMk/>
            <pc:sldMk cId="2339822995" sldId="668"/>
            <ac:spMk id="12" creationId="{065F599B-75FC-4CC7-A6FE-C2C06C441818}"/>
          </ac:spMkLst>
        </pc:spChg>
        <pc:picChg chg="mod">
          <ac:chgData name="Alberto Di Meglio" userId="d7605418547838f6" providerId="LiveId" clId="{4DFA5275-F039-443A-AA6F-179C74B276FC}" dt="2020-05-28T18:52:42.026" v="134" actId="1076"/>
          <ac:picMkLst>
            <pc:docMk/>
            <pc:sldMk cId="2339822995" sldId="668"/>
            <ac:picMk id="2" creationId="{313888BF-300B-4936-A50B-DDA6B2707116}"/>
          </ac:picMkLst>
        </pc:picChg>
        <pc:picChg chg="mod">
          <ac:chgData name="Alberto Di Meglio" userId="d7605418547838f6" providerId="LiveId" clId="{4DFA5275-F039-443A-AA6F-179C74B276FC}" dt="2020-05-28T18:52:29.172" v="132" actId="1076"/>
          <ac:picMkLst>
            <pc:docMk/>
            <pc:sldMk cId="2339822995" sldId="668"/>
            <ac:picMk id="14" creationId="{C1B99DFF-2CAA-4517-B502-AC2B80B5B8D7}"/>
          </ac:picMkLst>
        </pc:picChg>
        <pc:picChg chg="mod">
          <ac:chgData name="Alberto Di Meglio" userId="d7605418547838f6" providerId="LiveId" clId="{4DFA5275-F039-443A-AA6F-179C74B276FC}" dt="2020-05-28T18:52:26.265" v="130" actId="1076"/>
          <ac:picMkLst>
            <pc:docMk/>
            <pc:sldMk cId="2339822995" sldId="668"/>
            <ac:picMk id="3074" creationId="{B67C4E7E-057D-414D-9ADA-011E29699FC5}"/>
          </ac:picMkLst>
        </pc:picChg>
      </pc:sldChg>
      <pc:sldChg chg="modSp mod modTransition">
        <pc:chgData name="Alberto Di Meglio" userId="d7605418547838f6" providerId="LiveId" clId="{4DFA5275-F039-443A-AA6F-179C74B276FC}" dt="2020-05-28T19:14:07.796" v="489"/>
        <pc:sldMkLst>
          <pc:docMk/>
          <pc:sldMk cId="1312902784" sldId="669"/>
        </pc:sldMkLst>
        <pc:spChg chg="mod">
          <ac:chgData name="Alberto Di Meglio" userId="d7605418547838f6" providerId="LiveId" clId="{4DFA5275-F039-443A-AA6F-179C74B276FC}" dt="2020-05-28T18:55:22.303" v="225" actId="20577"/>
          <ac:spMkLst>
            <pc:docMk/>
            <pc:sldMk cId="1312902784" sldId="669"/>
            <ac:spMk id="4" creationId="{00000000-0000-0000-0000-000000000000}"/>
          </ac:spMkLst>
        </pc:spChg>
        <pc:spChg chg="mod">
          <ac:chgData name="Alberto Di Meglio" userId="d7605418547838f6" providerId="LiveId" clId="{4DFA5275-F039-443A-AA6F-179C74B276FC}" dt="2020-05-28T18:55:27.444" v="226" actId="1076"/>
          <ac:spMkLst>
            <pc:docMk/>
            <pc:sldMk cId="1312902784" sldId="669"/>
            <ac:spMk id="10" creationId="{3988D875-0C61-40B5-88A7-76041E30EAB7}"/>
          </ac:spMkLst>
        </pc:spChg>
        <pc:spChg chg="mod">
          <ac:chgData name="Alberto Di Meglio" userId="d7605418547838f6" providerId="LiveId" clId="{4DFA5275-F039-443A-AA6F-179C74B276FC}" dt="2020-05-28T18:55:32.293" v="228" actId="1076"/>
          <ac:spMkLst>
            <pc:docMk/>
            <pc:sldMk cId="1312902784" sldId="669"/>
            <ac:spMk id="13" creationId="{00000000-0000-0000-0000-000000000000}"/>
          </ac:spMkLst>
        </pc:spChg>
        <pc:picChg chg="mod">
          <ac:chgData name="Alberto Di Meglio" userId="d7605418547838f6" providerId="LiveId" clId="{4DFA5275-F039-443A-AA6F-179C74B276FC}" dt="2020-05-28T18:55:30.228" v="227" actId="1076"/>
          <ac:picMkLst>
            <pc:docMk/>
            <pc:sldMk cId="1312902784" sldId="669"/>
            <ac:picMk id="12" creationId="{00000000-0000-0000-0000-000000000000}"/>
          </ac:picMkLst>
        </pc:picChg>
      </pc:sldChg>
      <pc:sldChg chg="modSp del mod">
        <pc:chgData name="Alberto Di Meglio" userId="d7605418547838f6" providerId="LiveId" clId="{4DFA5275-F039-443A-AA6F-179C74B276FC}" dt="2020-05-28T18:54:37.102" v="188" actId="47"/>
        <pc:sldMkLst>
          <pc:docMk/>
          <pc:sldMk cId="3591883562" sldId="670"/>
        </pc:sldMkLst>
        <pc:spChg chg="mod">
          <ac:chgData name="Alberto Di Meglio" userId="d7605418547838f6" providerId="LiveId" clId="{4DFA5275-F039-443A-AA6F-179C74B276FC}" dt="2020-05-28T18:54:25.129" v="187" actId="27636"/>
          <ac:spMkLst>
            <pc:docMk/>
            <pc:sldMk cId="3591883562" sldId="670"/>
            <ac:spMk id="2" creationId="{00000000-0000-0000-0000-000000000000}"/>
          </ac:spMkLst>
        </pc:spChg>
      </pc:sldChg>
      <pc:sldChg chg="del">
        <pc:chgData name="Alberto Di Meglio" userId="d7605418547838f6" providerId="LiveId" clId="{4DFA5275-F039-443A-AA6F-179C74B276FC}" dt="2020-05-28T18:54:37.102" v="188" actId="47"/>
        <pc:sldMkLst>
          <pc:docMk/>
          <pc:sldMk cId="3172537650" sldId="671"/>
        </pc:sldMkLst>
      </pc:sldChg>
      <pc:sldMasterChg chg="modSldLayout">
        <pc:chgData name="Alberto Di Meglio" userId="d7605418547838f6" providerId="LiveId" clId="{4DFA5275-F039-443A-AA6F-179C74B276FC}" dt="2020-05-28T19:00:34.367" v="292" actId="478"/>
        <pc:sldMasterMkLst>
          <pc:docMk/>
          <pc:sldMasterMk cId="874152730" sldId="2147483705"/>
        </pc:sldMasterMkLst>
        <pc:sldLayoutChg chg="delSp mod">
          <pc:chgData name="Alberto Di Meglio" userId="d7605418547838f6" providerId="LiveId" clId="{4DFA5275-F039-443A-AA6F-179C74B276FC}" dt="2020-05-28T19:00:34.367" v="292" actId="478"/>
          <pc:sldLayoutMkLst>
            <pc:docMk/>
            <pc:sldMasterMk cId="874152730" sldId="2147483705"/>
            <pc:sldLayoutMk cId="3848209851" sldId="2147483732"/>
          </pc:sldLayoutMkLst>
          <pc:picChg chg="del">
            <ac:chgData name="Alberto Di Meglio" userId="d7605418547838f6" providerId="LiveId" clId="{4DFA5275-F039-443A-AA6F-179C74B276FC}" dt="2020-05-28T19:00:34.367" v="292" actId="478"/>
            <ac:picMkLst>
              <pc:docMk/>
              <pc:sldMasterMk cId="874152730" sldId="2147483705"/>
              <pc:sldLayoutMk cId="3848209851" sldId="2147483732"/>
              <ac:picMk id="19" creationId="{00000000-0000-0000-0000-000000000000}"/>
            </ac:picMkLst>
          </pc:picChg>
        </pc:sldLayoutChg>
      </pc:sldMasterChg>
    </pc:docChg>
  </pc:docChgLst>
  <pc:docChgLst>
    <pc:chgData name="Alberto Di Meglio" userId="d7605418547838f6" providerId="LiveId" clId="{D180D69D-6642-460E-A84C-4B76ABA4181D}"/>
    <pc:docChg chg="modSld">
      <pc:chgData name="Alberto Di Meglio" userId="d7605418547838f6" providerId="LiveId" clId="{D180D69D-6642-460E-A84C-4B76ABA4181D}" dt="2019-11-13T15:05:56.840" v="19" actId="404"/>
      <pc:docMkLst>
        <pc:docMk/>
      </pc:docMkLst>
      <pc:sldChg chg="modSp">
        <pc:chgData name="Alberto Di Meglio" userId="d7605418547838f6" providerId="LiveId" clId="{D180D69D-6642-460E-A84C-4B76ABA4181D}" dt="2019-11-13T15:05:39.773" v="13" actId="20577"/>
        <pc:sldMkLst>
          <pc:docMk/>
          <pc:sldMk cId="2876083158" sldId="281"/>
        </pc:sldMkLst>
        <pc:spChg chg="mod">
          <ac:chgData name="Alberto Di Meglio" userId="d7605418547838f6" providerId="LiveId" clId="{D180D69D-6642-460E-A84C-4B76ABA4181D}" dt="2019-11-13T15:05:39.773" v="13" actId="20577"/>
          <ac:spMkLst>
            <pc:docMk/>
            <pc:sldMk cId="2876083158" sldId="281"/>
            <ac:spMk id="2" creationId="{00000000-0000-0000-0000-000000000000}"/>
          </ac:spMkLst>
        </pc:spChg>
      </pc:sldChg>
      <pc:sldChg chg="modSp">
        <pc:chgData name="Alberto Di Meglio" userId="d7605418547838f6" providerId="LiveId" clId="{D180D69D-6642-460E-A84C-4B76ABA4181D}" dt="2019-11-13T15:05:56.840" v="19" actId="404"/>
        <pc:sldMkLst>
          <pc:docMk/>
          <pc:sldMk cId="2839349720" sldId="646"/>
        </pc:sldMkLst>
        <pc:spChg chg="mod">
          <ac:chgData name="Alberto Di Meglio" userId="d7605418547838f6" providerId="LiveId" clId="{D180D69D-6642-460E-A84C-4B76ABA4181D}" dt="2019-11-13T15:05:56.840" v="19" actId="404"/>
          <ac:spMkLst>
            <pc:docMk/>
            <pc:sldMk cId="2839349720" sldId="646"/>
            <ac:spMk id="2" creationId="{00000000-0000-0000-0000-000000000000}"/>
          </ac:spMkLst>
        </pc:spChg>
      </pc:sldChg>
      <pc:sldChg chg="modSp">
        <pc:chgData name="Alberto Di Meglio" userId="d7605418547838f6" providerId="LiveId" clId="{D180D69D-6642-460E-A84C-4B76ABA4181D}" dt="2019-11-13T13:03:22.819" v="9" actId="20577"/>
        <pc:sldMkLst>
          <pc:docMk/>
          <pc:sldMk cId="379904297" sldId="648"/>
        </pc:sldMkLst>
        <pc:spChg chg="mod">
          <ac:chgData name="Alberto Di Meglio" userId="d7605418547838f6" providerId="LiveId" clId="{D180D69D-6642-460E-A84C-4B76ABA4181D}" dt="2019-11-13T13:03:22.819" v="9" actId="20577"/>
          <ac:spMkLst>
            <pc:docMk/>
            <pc:sldMk cId="379904297" sldId="648"/>
            <ac:spMk id="3" creationId="{00000000-0000-0000-0000-000000000000}"/>
          </ac:spMkLst>
        </pc:spChg>
      </pc:sldChg>
    </pc:docChg>
  </pc:docChgLst>
  <pc:docChgLst>
    <pc:chgData name="Alberto Di Meglio" userId="d7605418547838f6" providerId="LiveId" clId="{57FA8C70-6F77-4CDE-BCF3-DC0942FB9BCE}"/>
    <pc:docChg chg="custSel addSld modSld sldOrd modMainMaster">
      <pc:chgData name="Alberto Di Meglio" userId="d7605418547838f6" providerId="LiveId" clId="{57FA8C70-6F77-4CDE-BCF3-DC0942FB9BCE}" dt="2020-05-29T06:32:09.346" v="9"/>
      <pc:docMkLst>
        <pc:docMk/>
      </pc:docMkLst>
      <pc:sldChg chg="add">
        <pc:chgData name="Alberto Di Meglio" userId="d7605418547838f6" providerId="LiveId" clId="{57FA8C70-6F77-4CDE-BCF3-DC0942FB9BCE}" dt="2020-05-29T05:59:43.796" v="0"/>
        <pc:sldMkLst>
          <pc:docMk/>
          <pc:sldMk cId="1893925257" sldId="269"/>
        </pc:sldMkLst>
      </pc:sldChg>
      <pc:sldChg chg="ord">
        <pc:chgData name="Alberto Di Meglio" userId="d7605418547838f6" providerId="LiveId" clId="{57FA8C70-6F77-4CDE-BCF3-DC0942FB9BCE}" dt="2020-05-29T06:32:09.346" v="9"/>
        <pc:sldMkLst>
          <pc:docMk/>
          <pc:sldMk cId="2867551307" sldId="635"/>
        </pc:sldMkLst>
      </pc:sldChg>
      <pc:sldChg chg="ord">
        <pc:chgData name="Alberto Di Meglio" userId="d7605418547838f6" providerId="LiveId" clId="{57FA8C70-6F77-4CDE-BCF3-DC0942FB9BCE}" dt="2020-05-29T06:05:00.380" v="6"/>
        <pc:sldMkLst>
          <pc:docMk/>
          <pc:sldMk cId="3815978730" sldId="658"/>
        </pc:sldMkLst>
      </pc:sldChg>
      <pc:sldChg chg="ord">
        <pc:chgData name="Alberto Di Meglio" userId="d7605418547838f6" providerId="LiveId" clId="{57FA8C70-6F77-4CDE-BCF3-DC0942FB9BCE}" dt="2020-05-29T06:03:36.910" v="2"/>
        <pc:sldMkLst>
          <pc:docMk/>
          <pc:sldMk cId="2084238249" sldId="659"/>
        </pc:sldMkLst>
      </pc:sldChg>
      <pc:sldMasterChg chg="modSldLayout">
        <pc:chgData name="Alberto Di Meglio" userId="d7605418547838f6" providerId="LiveId" clId="{57FA8C70-6F77-4CDE-BCF3-DC0942FB9BCE}" dt="2020-05-29T06:05:18.847" v="7" actId="478"/>
        <pc:sldMasterMkLst>
          <pc:docMk/>
          <pc:sldMasterMk cId="874152730" sldId="2147483705"/>
        </pc:sldMasterMkLst>
        <pc:sldLayoutChg chg="delSp mod">
          <pc:chgData name="Alberto Di Meglio" userId="d7605418547838f6" providerId="LiveId" clId="{57FA8C70-6F77-4CDE-BCF3-DC0942FB9BCE}" dt="2020-05-29T06:05:18.847" v="7" actId="478"/>
          <pc:sldLayoutMkLst>
            <pc:docMk/>
            <pc:sldMasterMk cId="874152730" sldId="2147483705"/>
            <pc:sldLayoutMk cId="64530660" sldId="2147483719"/>
          </pc:sldLayoutMkLst>
          <pc:picChg chg="del">
            <ac:chgData name="Alberto Di Meglio" userId="d7605418547838f6" providerId="LiveId" clId="{57FA8C70-6F77-4CDE-BCF3-DC0942FB9BCE}" dt="2020-05-29T06:05:18.847" v="7" actId="478"/>
            <ac:picMkLst>
              <pc:docMk/>
              <pc:sldMasterMk cId="874152730" sldId="2147483705"/>
              <pc:sldLayoutMk cId="64530660" sldId="2147483719"/>
              <ac:picMk id="20" creationId="{00000000-0000-0000-0000-000000000000}"/>
            </ac:picMkLst>
          </pc:picChg>
        </pc:sldLayoutChg>
      </pc:sldMasterChg>
    </pc:docChg>
  </pc:docChgLst>
  <pc:docChgLst>
    <pc:chgData name="Alberto Di Meglio" userId="d7605418547838f6" providerId="LiveId" clId="{821053E2-6175-459A-9C7B-12A93A4A139E}"/>
    <pc:docChg chg="addSld modSld sldOrd">
      <pc:chgData name="Alberto Di Meglio" userId="d7605418547838f6" providerId="LiveId" clId="{821053E2-6175-459A-9C7B-12A93A4A139E}" dt="2020-07-08T19:39:39.498" v="57" actId="2711"/>
      <pc:docMkLst>
        <pc:docMk/>
      </pc:docMkLst>
      <pc:sldChg chg="ord">
        <pc:chgData name="Alberto Di Meglio" userId="d7605418547838f6" providerId="LiveId" clId="{821053E2-6175-459A-9C7B-12A93A4A139E}" dt="2020-07-08T19:35:25.748" v="5"/>
        <pc:sldMkLst>
          <pc:docMk/>
          <pc:sldMk cId="2867551307" sldId="635"/>
        </pc:sldMkLst>
      </pc:sldChg>
      <pc:sldChg chg="modSp mod">
        <pc:chgData name="Alberto Di Meglio" userId="d7605418547838f6" providerId="LiveId" clId="{821053E2-6175-459A-9C7B-12A93A4A139E}" dt="2020-07-08T19:36:26.275" v="38" actId="20577"/>
        <pc:sldMkLst>
          <pc:docMk/>
          <pc:sldMk cId="3207324397" sldId="666"/>
        </pc:sldMkLst>
        <pc:spChg chg="mod">
          <ac:chgData name="Alberto Di Meglio" userId="d7605418547838f6" providerId="LiveId" clId="{821053E2-6175-459A-9C7B-12A93A4A139E}" dt="2020-07-08T19:36:26.275" v="38" actId="20577"/>
          <ac:spMkLst>
            <pc:docMk/>
            <pc:sldMk cId="3207324397" sldId="666"/>
            <ac:spMk id="14" creationId="{00000000-0000-0000-0000-000000000000}"/>
          </ac:spMkLst>
        </pc:spChg>
      </pc:sldChg>
      <pc:sldChg chg="modSp mod">
        <pc:chgData name="Alberto Di Meglio" userId="d7605418547838f6" providerId="LiveId" clId="{821053E2-6175-459A-9C7B-12A93A4A139E}" dt="2020-07-08T19:39:39.498" v="57" actId="2711"/>
        <pc:sldMkLst>
          <pc:docMk/>
          <pc:sldMk cId="2339822995" sldId="668"/>
        </pc:sldMkLst>
        <pc:spChg chg="mod">
          <ac:chgData name="Alberto Di Meglio" userId="d7605418547838f6" providerId="LiveId" clId="{821053E2-6175-459A-9C7B-12A93A4A139E}" dt="2020-07-08T19:39:39.498" v="57" actId="2711"/>
          <ac:spMkLst>
            <pc:docMk/>
            <pc:sldMk cId="2339822995" sldId="668"/>
            <ac:spMk id="11" creationId="{29566897-7A2E-47BB-9CE0-002F76540B34}"/>
          </ac:spMkLst>
        </pc:spChg>
      </pc:sldChg>
      <pc:sldChg chg="add ord">
        <pc:chgData name="Alberto Di Meglio" userId="d7605418547838f6" providerId="LiveId" clId="{821053E2-6175-459A-9C7B-12A93A4A139E}" dt="2020-07-08T19:34:08.485" v="3"/>
        <pc:sldMkLst>
          <pc:docMk/>
          <pc:sldMk cId="1387550767" sldId="670"/>
        </pc:sldMkLst>
      </pc:sldChg>
      <pc:sldChg chg="add">
        <pc:chgData name="Alberto Di Meglio" userId="d7605418547838f6" providerId="LiveId" clId="{821053E2-6175-459A-9C7B-12A93A4A139E}" dt="2020-07-08T19:33:57.023" v="1" actId="22"/>
        <pc:sldMkLst>
          <pc:docMk/>
          <pc:sldMk cId="3669914046" sldId="671"/>
        </pc:sldMkLst>
      </pc:sldChg>
    </pc:docChg>
  </pc:docChgLst>
  <pc:docChgLst>
    <pc:chgData name="Guest User" providerId="Windows Live" clId="Web-{96E8A60A-10FB-4EBC-9FA1-01C9133812A1}"/>
    <pc:docChg chg="addSld delSld modSld">
      <pc:chgData name="Guest User" userId="" providerId="Windows Live" clId="Web-{96E8A60A-10FB-4EBC-9FA1-01C9133812A1}" dt="2020-09-27T09:42:42.111" v="3"/>
      <pc:docMkLst>
        <pc:docMk/>
      </pc:docMkLst>
      <pc:sldChg chg="addSp delSp modSp">
        <pc:chgData name="Guest User" userId="" providerId="Windows Live" clId="Web-{96E8A60A-10FB-4EBC-9FA1-01C9133812A1}" dt="2020-09-27T09:42:41.330" v="2"/>
        <pc:sldMkLst>
          <pc:docMk/>
          <pc:sldMk cId="2318087105" sldId="672"/>
        </pc:sldMkLst>
        <pc:picChg chg="add del mod">
          <ac:chgData name="Guest User" userId="" providerId="Windows Live" clId="Web-{96E8A60A-10FB-4EBC-9FA1-01C9133812A1}" dt="2020-09-27T09:42:41.330" v="2"/>
          <ac:picMkLst>
            <pc:docMk/>
            <pc:sldMk cId="2318087105" sldId="672"/>
            <ac:picMk id="6" creationId="{EB34EA98-E884-4A9B-AD81-E313C999E135}"/>
          </ac:picMkLst>
        </pc:picChg>
      </pc:sldChg>
      <pc:sldChg chg="add del">
        <pc:chgData name="Guest User" userId="" providerId="Windows Live" clId="Web-{96E8A60A-10FB-4EBC-9FA1-01C9133812A1}" dt="2020-09-27T09:42:42.111" v="3"/>
        <pc:sldMkLst>
          <pc:docMk/>
          <pc:sldMk cId="2677262981" sldId="680"/>
        </pc:sldMkLst>
      </pc:sldChg>
    </pc:docChg>
  </pc:docChgLst>
  <pc:docChgLst>
    <pc:chgData name="Alberto Di Meglio" userId="d7605418547838f6" providerId="LiveId" clId="{D238FB36-EF8B-42C9-91AE-6410C618E883}"/>
    <pc:docChg chg="undo custSel addSld delSld modSld sldOrd">
      <pc:chgData name="Alberto Di Meglio" userId="d7605418547838f6" providerId="LiveId" clId="{D238FB36-EF8B-42C9-91AE-6410C618E883}" dt="2020-09-27T14:59:06.390" v="1403" actId="20577"/>
      <pc:docMkLst>
        <pc:docMk/>
      </pc:docMkLst>
      <pc:sldChg chg="modSp mod">
        <pc:chgData name="Alberto Di Meglio" userId="d7605418547838f6" providerId="LiveId" clId="{D238FB36-EF8B-42C9-91AE-6410C618E883}" dt="2020-09-27T13:56:34.926" v="15" actId="20577"/>
        <pc:sldMkLst>
          <pc:docMk/>
          <pc:sldMk cId="2876083158" sldId="281"/>
        </pc:sldMkLst>
        <pc:spChg chg="mod">
          <ac:chgData name="Alberto Di Meglio" userId="d7605418547838f6" providerId="LiveId" clId="{D238FB36-EF8B-42C9-91AE-6410C618E883}" dt="2020-09-27T13:56:34.926" v="15" actId="20577"/>
          <ac:spMkLst>
            <pc:docMk/>
            <pc:sldMk cId="2876083158" sldId="281"/>
            <ac:spMk id="2" creationId="{00000000-0000-0000-0000-000000000000}"/>
          </ac:spMkLst>
        </pc:spChg>
        <pc:spChg chg="mod">
          <ac:chgData name="Alberto Di Meglio" userId="d7605418547838f6" providerId="LiveId" clId="{D238FB36-EF8B-42C9-91AE-6410C618E883}" dt="2020-09-27T13:56:24.605" v="4" actId="20577"/>
          <ac:spMkLst>
            <pc:docMk/>
            <pc:sldMk cId="2876083158" sldId="281"/>
            <ac:spMk id="3" creationId="{00000000-0000-0000-0000-000000000000}"/>
          </ac:spMkLst>
        </pc:spChg>
        <pc:spChg chg="mod">
          <ac:chgData name="Alberto Di Meglio" userId="d7605418547838f6" providerId="LiveId" clId="{D238FB36-EF8B-42C9-91AE-6410C618E883}" dt="2020-09-27T13:56:20.774" v="3" actId="20577"/>
          <ac:spMkLst>
            <pc:docMk/>
            <pc:sldMk cId="2876083158" sldId="281"/>
            <ac:spMk id="4" creationId="{00000000-0000-0000-0000-000000000000}"/>
          </ac:spMkLst>
        </pc:spChg>
      </pc:sldChg>
      <pc:sldChg chg="del">
        <pc:chgData name="Alberto Di Meglio" userId="d7605418547838f6" providerId="LiveId" clId="{D238FB36-EF8B-42C9-91AE-6410C618E883}" dt="2020-09-27T14:18:25.761" v="661" actId="47"/>
        <pc:sldMkLst>
          <pc:docMk/>
          <pc:sldMk cId="452705249" sldId="673"/>
        </pc:sldMkLst>
      </pc:sldChg>
      <pc:sldChg chg="modSp mod ord">
        <pc:chgData name="Alberto Di Meglio" userId="d7605418547838f6" providerId="LiveId" clId="{D238FB36-EF8B-42C9-91AE-6410C618E883}" dt="2020-09-27T14:56:31.720" v="1310" actId="404"/>
        <pc:sldMkLst>
          <pc:docMk/>
          <pc:sldMk cId="3816384839" sldId="674"/>
        </pc:sldMkLst>
        <pc:spChg chg="mod">
          <ac:chgData name="Alberto Di Meglio" userId="d7605418547838f6" providerId="LiveId" clId="{D238FB36-EF8B-42C9-91AE-6410C618E883}" dt="2020-09-27T14:56:31.720" v="1310" actId="404"/>
          <ac:spMkLst>
            <pc:docMk/>
            <pc:sldMk cId="3816384839" sldId="674"/>
            <ac:spMk id="2" creationId="{00000000-0000-0000-0000-000000000000}"/>
          </ac:spMkLst>
        </pc:spChg>
      </pc:sldChg>
      <pc:sldChg chg="modSp mod">
        <pc:chgData name="Alberto Di Meglio" userId="d7605418547838f6" providerId="LiveId" clId="{D238FB36-EF8B-42C9-91AE-6410C618E883}" dt="2020-09-27T14:59:06.390" v="1403" actId="20577"/>
        <pc:sldMkLst>
          <pc:docMk/>
          <pc:sldMk cId="71431364" sldId="678"/>
        </pc:sldMkLst>
        <pc:spChg chg="mod">
          <ac:chgData name="Alberto Di Meglio" userId="d7605418547838f6" providerId="LiveId" clId="{D238FB36-EF8B-42C9-91AE-6410C618E883}" dt="2020-09-27T14:57:51.222" v="1334" actId="20577"/>
          <ac:spMkLst>
            <pc:docMk/>
            <pc:sldMk cId="71431364" sldId="678"/>
            <ac:spMk id="2" creationId="{00000000-0000-0000-0000-000000000000}"/>
          </ac:spMkLst>
        </pc:spChg>
        <pc:spChg chg="mod">
          <ac:chgData name="Alberto Di Meglio" userId="d7605418547838f6" providerId="LiveId" clId="{D238FB36-EF8B-42C9-91AE-6410C618E883}" dt="2020-09-27T14:59:06.390" v="1403" actId="20577"/>
          <ac:spMkLst>
            <pc:docMk/>
            <pc:sldMk cId="71431364" sldId="678"/>
            <ac:spMk id="3" creationId="{00000000-0000-0000-0000-000000000000}"/>
          </ac:spMkLst>
        </pc:spChg>
        <pc:graphicFrameChg chg="mod">
          <ac:chgData name="Alberto Di Meglio" userId="d7605418547838f6" providerId="LiveId" clId="{D238FB36-EF8B-42C9-91AE-6410C618E883}" dt="2020-09-27T14:58:36.315" v="1381" actId="1037"/>
          <ac:graphicFrameMkLst>
            <pc:docMk/>
            <pc:sldMk cId="71431364" sldId="678"/>
            <ac:graphicFrameMk id="8" creationId="{00000000-0000-0000-0000-000000000000}"/>
          </ac:graphicFrameMkLst>
        </pc:graphicFrameChg>
      </pc:sldChg>
      <pc:sldChg chg="del">
        <pc:chgData name="Alberto Di Meglio" userId="d7605418547838f6" providerId="LiveId" clId="{D238FB36-EF8B-42C9-91AE-6410C618E883}" dt="2020-09-27T14:56:34.579" v="1311" actId="47"/>
        <pc:sldMkLst>
          <pc:docMk/>
          <pc:sldMk cId="421462277" sldId="681"/>
        </pc:sldMkLst>
      </pc:sldChg>
      <pc:sldChg chg="addSp delSp modSp add mod">
        <pc:chgData name="Alberto Di Meglio" userId="d7605418547838f6" providerId="LiveId" clId="{D238FB36-EF8B-42C9-91AE-6410C618E883}" dt="2020-09-27T14:56:50.286" v="1313" actId="1076"/>
        <pc:sldMkLst>
          <pc:docMk/>
          <pc:sldMk cId="374046068" sldId="682"/>
        </pc:sldMkLst>
        <pc:spChg chg="mod">
          <ac:chgData name="Alberto Di Meglio" userId="d7605418547838f6" providerId="LiveId" clId="{D238FB36-EF8B-42C9-91AE-6410C618E883}" dt="2020-09-27T14:05:43.071" v="225" actId="20577"/>
          <ac:spMkLst>
            <pc:docMk/>
            <pc:sldMk cId="374046068" sldId="682"/>
            <ac:spMk id="2" creationId="{00000000-0000-0000-0000-000000000000}"/>
          </ac:spMkLst>
        </pc:spChg>
        <pc:spChg chg="del">
          <ac:chgData name="Alberto Di Meglio" userId="d7605418547838f6" providerId="LiveId" clId="{D238FB36-EF8B-42C9-91AE-6410C618E883}" dt="2020-09-27T13:57:29.832" v="40" actId="478"/>
          <ac:spMkLst>
            <pc:docMk/>
            <pc:sldMk cId="374046068" sldId="682"/>
            <ac:spMk id="3" creationId="{00000000-0000-0000-0000-000000000000}"/>
          </ac:spMkLst>
        </pc:spChg>
        <pc:spChg chg="del">
          <ac:chgData name="Alberto Di Meglio" userId="d7605418547838f6" providerId="LiveId" clId="{D238FB36-EF8B-42C9-91AE-6410C618E883}" dt="2020-09-27T13:57:29.832" v="40" actId="478"/>
          <ac:spMkLst>
            <pc:docMk/>
            <pc:sldMk cId="374046068" sldId="682"/>
            <ac:spMk id="6" creationId="{DD9B25CB-5E6F-42A0-8310-9CDD38940E31}"/>
          </ac:spMkLst>
        </pc:spChg>
        <pc:spChg chg="add del mod">
          <ac:chgData name="Alberto Di Meglio" userId="d7605418547838f6" providerId="LiveId" clId="{D238FB36-EF8B-42C9-91AE-6410C618E883}" dt="2020-09-27T13:57:32.126" v="41" actId="478"/>
          <ac:spMkLst>
            <pc:docMk/>
            <pc:sldMk cId="374046068" sldId="682"/>
            <ac:spMk id="8" creationId="{C155A0E4-FA0C-4D26-8C3B-495735CE69FB}"/>
          </ac:spMkLst>
        </pc:spChg>
        <pc:spChg chg="add mod">
          <ac:chgData name="Alberto Di Meglio" userId="d7605418547838f6" providerId="LiveId" clId="{D238FB36-EF8B-42C9-91AE-6410C618E883}" dt="2020-09-27T14:56:50.286" v="1313" actId="1076"/>
          <ac:spMkLst>
            <pc:docMk/>
            <pc:sldMk cId="374046068" sldId="682"/>
            <ac:spMk id="9" creationId="{BEB8963D-A634-4D91-9A94-1C8B6046523C}"/>
          </ac:spMkLst>
        </pc:spChg>
        <pc:spChg chg="add mod">
          <ac:chgData name="Alberto Di Meglio" userId="d7605418547838f6" providerId="LiveId" clId="{D238FB36-EF8B-42C9-91AE-6410C618E883}" dt="2020-09-27T14:18:08.076" v="660" actId="20577"/>
          <ac:spMkLst>
            <pc:docMk/>
            <pc:sldMk cId="374046068" sldId="682"/>
            <ac:spMk id="11" creationId="{9FC6A046-6B71-4A48-89AE-DB25C27ED916}"/>
          </ac:spMkLst>
        </pc:spChg>
        <pc:spChg chg="add mod">
          <ac:chgData name="Alberto Di Meglio" userId="d7605418547838f6" providerId="LiveId" clId="{D238FB36-EF8B-42C9-91AE-6410C618E883}" dt="2020-09-27T14:17:28.964" v="635" actId="20577"/>
          <ac:spMkLst>
            <pc:docMk/>
            <pc:sldMk cId="374046068" sldId="682"/>
            <ac:spMk id="13" creationId="{A0E40796-F8F6-4C77-8975-E13EA8C4FB6F}"/>
          </ac:spMkLst>
        </pc:spChg>
        <pc:spChg chg="add mod">
          <ac:chgData name="Alberto Di Meglio" userId="d7605418547838f6" providerId="LiveId" clId="{D238FB36-EF8B-42C9-91AE-6410C618E883}" dt="2020-09-27T14:56:50.286" v="1313" actId="1076"/>
          <ac:spMkLst>
            <pc:docMk/>
            <pc:sldMk cId="374046068" sldId="682"/>
            <ac:spMk id="14" creationId="{2F958FB8-4C9F-4EC2-AEF0-2EB53D73F4B4}"/>
          </ac:spMkLst>
        </pc:spChg>
        <pc:spChg chg="add mod">
          <ac:chgData name="Alberto Di Meglio" userId="d7605418547838f6" providerId="LiveId" clId="{D238FB36-EF8B-42C9-91AE-6410C618E883}" dt="2020-09-27T14:56:50.286" v="1313" actId="1076"/>
          <ac:spMkLst>
            <pc:docMk/>
            <pc:sldMk cId="374046068" sldId="682"/>
            <ac:spMk id="16" creationId="{DFD6A0AA-9931-407A-9428-0383947A1F88}"/>
          </ac:spMkLst>
        </pc:spChg>
        <pc:spChg chg="add mod">
          <ac:chgData name="Alberto Di Meglio" userId="d7605418547838f6" providerId="LiveId" clId="{D238FB36-EF8B-42C9-91AE-6410C618E883}" dt="2020-09-27T14:17:20.655" v="630" actId="1076"/>
          <ac:spMkLst>
            <pc:docMk/>
            <pc:sldMk cId="374046068" sldId="682"/>
            <ac:spMk id="18" creationId="{7C0BA7A5-7399-43D3-B846-0C05999894F5}"/>
          </ac:spMkLst>
        </pc:spChg>
      </pc:sldChg>
      <pc:sldChg chg="modSp add mod">
        <pc:chgData name="Alberto Di Meglio" userId="d7605418547838f6" providerId="LiveId" clId="{D238FB36-EF8B-42C9-91AE-6410C618E883}" dt="2020-09-27T14:57:08.533" v="1316" actId="1076"/>
        <pc:sldMkLst>
          <pc:docMk/>
          <pc:sldMk cId="1862115630" sldId="683"/>
        </pc:sldMkLst>
        <pc:spChg chg="mod">
          <ac:chgData name="Alberto Di Meglio" userId="d7605418547838f6" providerId="LiveId" clId="{D238FB36-EF8B-42C9-91AE-6410C618E883}" dt="2020-09-27T14:05:48.121" v="227" actId="20577"/>
          <ac:spMkLst>
            <pc:docMk/>
            <pc:sldMk cId="1862115630" sldId="683"/>
            <ac:spMk id="2" creationId="{00000000-0000-0000-0000-000000000000}"/>
          </ac:spMkLst>
        </pc:spChg>
        <pc:spChg chg="mod">
          <ac:chgData name="Alberto Di Meglio" userId="d7605418547838f6" providerId="LiveId" clId="{D238FB36-EF8B-42C9-91AE-6410C618E883}" dt="2020-09-27T14:56:57.165" v="1314" actId="1076"/>
          <ac:spMkLst>
            <pc:docMk/>
            <pc:sldMk cId="1862115630" sldId="683"/>
            <ac:spMk id="9" creationId="{BEB8963D-A634-4D91-9A94-1C8B6046523C}"/>
          </ac:spMkLst>
        </pc:spChg>
        <pc:spChg chg="mod">
          <ac:chgData name="Alberto Di Meglio" userId="d7605418547838f6" providerId="LiveId" clId="{D238FB36-EF8B-42C9-91AE-6410C618E883}" dt="2020-09-27T14:57:08.533" v="1316" actId="1076"/>
          <ac:spMkLst>
            <pc:docMk/>
            <pc:sldMk cId="1862115630" sldId="683"/>
            <ac:spMk id="11" creationId="{9FC6A046-6B71-4A48-89AE-DB25C27ED916}"/>
          </ac:spMkLst>
        </pc:spChg>
        <pc:spChg chg="mod">
          <ac:chgData name="Alberto Di Meglio" userId="d7605418547838f6" providerId="LiveId" clId="{D238FB36-EF8B-42C9-91AE-6410C618E883}" dt="2020-09-27T14:57:02.995" v="1315" actId="1076"/>
          <ac:spMkLst>
            <pc:docMk/>
            <pc:sldMk cId="1862115630" sldId="683"/>
            <ac:spMk id="13" creationId="{A0E40796-F8F6-4C77-8975-E13EA8C4FB6F}"/>
          </ac:spMkLst>
        </pc:spChg>
        <pc:spChg chg="mod">
          <ac:chgData name="Alberto Di Meglio" userId="d7605418547838f6" providerId="LiveId" clId="{D238FB36-EF8B-42C9-91AE-6410C618E883}" dt="2020-09-27T14:57:08.533" v="1316" actId="1076"/>
          <ac:spMkLst>
            <pc:docMk/>
            <pc:sldMk cId="1862115630" sldId="683"/>
            <ac:spMk id="14" creationId="{2F958FB8-4C9F-4EC2-AEF0-2EB53D73F4B4}"/>
          </ac:spMkLst>
        </pc:spChg>
        <pc:spChg chg="mod">
          <ac:chgData name="Alberto Di Meglio" userId="d7605418547838f6" providerId="LiveId" clId="{D238FB36-EF8B-42C9-91AE-6410C618E883}" dt="2020-09-27T14:56:57.165" v="1314" actId="1076"/>
          <ac:spMkLst>
            <pc:docMk/>
            <pc:sldMk cId="1862115630" sldId="683"/>
            <ac:spMk id="16" creationId="{DFD6A0AA-9931-407A-9428-0383947A1F88}"/>
          </ac:spMkLst>
        </pc:spChg>
        <pc:spChg chg="mod">
          <ac:chgData name="Alberto Di Meglio" userId="d7605418547838f6" providerId="LiveId" clId="{D238FB36-EF8B-42C9-91AE-6410C618E883}" dt="2020-09-27T14:57:02.995" v="1315" actId="1076"/>
          <ac:spMkLst>
            <pc:docMk/>
            <pc:sldMk cId="1862115630" sldId="683"/>
            <ac:spMk id="18" creationId="{7C0BA7A5-7399-43D3-B846-0C05999894F5}"/>
          </ac:spMkLst>
        </pc:spChg>
      </pc:sldChg>
      <pc:sldChg chg="modSp add del mod">
        <pc:chgData name="Alberto Di Meglio" userId="d7605418547838f6" providerId="LiveId" clId="{D238FB36-EF8B-42C9-91AE-6410C618E883}" dt="2020-09-27T13:59:11.012" v="53" actId="47"/>
        <pc:sldMkLst>
          <pc:docMk/>
          <pc:sldMk cId="3902608665" sldId="683"/>
        </pc:sldMkLst>
        <pc:spChg chg="mod">
          <ac:chgData name="Alberto Di Meglio" userId="d7605418547838f6" providerId="LiveId" clId="{D238FB36-EF8B-42C9-91AE-6410C618E883}" dt="2020-09-27T13:58:38.638" v="52" actId="20577"/>
          <ac:spMkLst>
            <pc:docMk/>
            <pc:sldMk cId="3902608665" sldId="683"/>
            <ac:spMk id="2" creationId="{00000000-0000-0000-0000-000000000000}"/>
          </ac:spMkLst>
        </pc:spChg>
      </pc:sldChg>
    </pc:docChg>
  </pc:docChgLst>
  <pc:docChgLst>
    <pc:chgData name="Alberto Di Meglio" userId="d7605418547838f6" providerId="LiveId" clId="{602AD0A2-792A-4EB7-B8E6-7D79B44FE831}"/>
    <pc:docChg chg="custSel addSld modSld">
      <pc:chgData name="Alberto Di Meglio" userId="d7605418547838f6" providerId="LiveId" clId="{602AD0A2-792A-4EB7-B8E6-7D79B44FE831}" dt="2020-10-10T09:36:27.244" v="2" actId="478"/>
      <pc:docMkLst>
        <pc:docMk/>
      </pc:docMkLst>
      <pc:sldChg chg="delSp mod delAnim modAnim">
        <pc:chgData name="Alberto Di Meglio" userId="d7605418547838f6" providerId="LiveId" clId="{602AD0A2-792A-4EB7-B8E6-7D79B44FE831}" dt="2020-10-10T09:36:27.244" v="2" actId="478"/>
        <pc:sldMkLst>
          <pc:docMk/>
          <pc:sldMk cId="1498203257" sldId="692"/>
        </pc:sldMkLst>
        <pc:spChg chg="del">
          <ac:chgData name="Alberto Di Meglio" userId="d7605418547838f6" providerId="LiveId" clId="{602AD0A2-792A-4EB7-B8E6-7D79B44FE831}" dt="2020-10-10T09:36:25.014" v="1" actId="478"/>
          <ac:spMkLst>
            <pc:docMk/>
            <pc:sldMk cId="1498203257" sldId="692"/>
            <ac:spMk id="3" creationId="{1620F77E-802C-4967-8C5E-DB71F0832F0C}"/>
          </ac:spMkLst>
        </pc:spChg>
        <pc:spChg chg="del">
          <ac:chgData name="Alberto Di Meglio" userId="d7605418547838f6" providerId="LiveId" clId="{602AD0A2-792A-4EB7-B8E6-7D79B44FE831}" dt="2020-10-10T09:36:25.014" v="1" actId="478"/>
          <ac:spMkLst>
            <pc:docMk/>
            <pc:sldMk cId="1498203257" sldId="692"/>
            <ac:spMk id="8" creationId="{1E2560F0-FC2A-41FC-A760-D7D36E998730}"/>
          </ac:spMkLst>
        </pc:spChg>
        <pc:picChg chg="del">
          <ac:chgData name="Alberto Di Meglio" userId="d7605418547838f6" providerId="LiveId" clId="{602AD0A2-792A-4EB7-B8E6-7D79B44FE831}" dt="2020-10-10T09:36:27.244" v="2" actId="478"/>
          <ac:picMkLst>
            <pc:docMk/>
            <pc:sldMk cId="1498203257" sldId="692"/>
            <ac:picMk id="4" creationId="{08F96E8F-3D66-4640-A096-C7BAFBA643CD}"/>
          </ac:picMkLst>
        </pc:picChg>
      </pc:sldChg>
      <pc:sldChg chg="add">
        <pc:chgData name="Alberto Di Meglio" userId="d7605418547838f6" providerId="LiveId" clId="{602AD0A2-792A-4EB7-B8E6-7D79B44FE831}" dt="2020-10-10T09:36:19.842" v="0"/>
        <pc:sldMkLst>
          <pc:docMk/>
          <pc:sldMk cId="3742547443" sldId="693"/>
        </pc:sldMkLst>
      </pc:sldChg>
    </pc:docChg>
  </pc:docChgLst>
  <pc:docChgLst>
    <pc:chgData name="Alberto Di Meglio" userId="d7605418547838f6" providerId="LiveId" clId="{6C3C5503-7529-4EFD-B64B-596B1C3387F0}"/>
    <pc:docChg chg="custSel modSld">
      <pc:chgData name="Alberto Di Meglio" userId="d7605418547838f6" providerId="LiveId" clId="{6C3C5503-7529-4EFD-B64B-596B1C3387F0}" dt="2020-05-23T22:06:20.134" v="204" actId="20577"/>
      <pc:docMkLst>
        <pc:docMk/>
      </pc:docMkLst>
      <pc:sldChg chg="addSp delSp modSp mod">
        <pc:chgData name="Alberto Di Meglio" userId="d7605418547838f6" providerId="LiveId" clId="{6C3C5503-7529-4EFD-B64B-596B1C3387F0}" dt="2020-05-23T22:06:20.134" v="204" actId="20577"/>
        <pc:sldMkLst>
          <pc:docMk/>
          <pc:sldMk cId="4088613260" sldId="649"/>
        </pc:sldMkLst>
        <pc:spChg chg="del">
          <ac:chgData name="Alberto Di Meglio" userId="d7605418547838f6" providerId="LiveId" clId="{6C3C5503-7529-4EFD-B64B-596B1C3387F0}" dt="2020-05-23T22:00:41.323" v="35" actId="478"/>
          <ac:spMkLst>
            <pc:docMk/>
            <pc:sldMk cId="4088613260" sldId="649"/>
            <ac:spMk id="3" creationId="{F7C24DF9-8E35-4C9F-B608-5102B8F3BB48}"/>
          </ac:spMkLst>
        </pc:spChg>
        <pc:spChg chg="add mod">
          <ac:chgData name="Alberto Di Meglio" userId="d7605418547838f6" providerId="LiveId" clId="{6C3C5503-7529-4EFD-B64B-596B1C3387F0}" dt="2020-05-23T22:04:13.246" v="164" actId="207"/>
          <ac:spMkLst>
            <pc:docMk/>
            <pc:sldMk cId="4088613260" sldId="649"/>
            <ac:spMk id="6" creationId="{EB1E3BED-D76E-40D4-A82A-C9A381187E19}"/>
          </ac:spMkLst>
        </pc:spChg>
        <pc:spChg chg="mod">
          <ac:chgData name="Alberto Di Meglio" userId="d7605418547838f6" providerId="LiveId" clId="{6C3C5503-7529-4EFD-B64B-596B1C3387F0}" dt="2020-05-23T22:02:47.334" v="128" actId="1038"/>
          <ac:spMkLst>
            <pc:docMk/>
            <pc:sldMk cId="4088613260" sldId="649"/>
            <ac:spMk id="8" creationId="{00000000-0000-0000-0000-000000000000}"/>
          </ac:spMkLst>
        </pc:spChg>
        <pc:spChg chg="mod">
          <ac:chgData name="Alberto Di Meglio" userId="d7605418547838f6" providerId="LiveId" clId="{6C3C5503-7529-4EFD-B64B-596B1C3387F0}" dt="2020-05-23T22:02:47.334" v="128" actId="1038"/>
          <ac:spMkLst>
            <pc:docMk/>
            <pc:sldMk cId="4088613260" sldId="649"/>
            <ac:spMk id="10" creationId="{00000000-0000-0000-0000-000000000000}"/>
          </ac:spMkLst>
        </pc:spChg>
        <pc:spChg chg="mod">
          <ac:chgData name="Alberto Di Meglio" userId="d7605418547838f6" providerId="LiveId" clId="{6C3C5503-7529-4EFD-B64B-596B1C3387F0}" dt="2020-05-23T22:02:47.334" v="128" actId="1038"/>
          <ac:spMkLst>
            <pc:docMk/>
            <pc:sldMk cId="4088613260" sldId="649"/>
            <ac:spMk id="11" creationId="{00000000-0000-0000-0000-000000000000}"/>
          </ac:spMkLst>
        </pc:spChg>
        <pc:spChg chg="mod">
          <ac:chgData name="Alberto Di Meglio" userId="d7605418547838f6" providerId="LiveId" clId="{6C3C5503-7529-4EFD-B64B-596B1C3387F0}" dt="2020-05-23T22:02:47.334" v="128" actId="1038"/>
          <ac:spMkLst>
            <pc:docMk/>
            <pc:sldMk cId="4088613260" sldId="649"/>
            <ac:spMk id="12" creationId="{00000000-0000-0000-0000-000000000000}"/>
          </ac:spMkLst>
        </pc:spChg>
        <pc:spChg chg="mod">
          <ac:chgData name="Alberto Di Meglio" userId="d7605418547838f6" providerId="LiveId" clId="{6C3C5503-7529-4EFD-B64B-596B1C3387F0}" dt="2020-05-23T22:02:47.334" v="128" actId="1038"/>
          <ac:spMkLst>
            <pc:docMk/>
            <pc:sldMk cId="4088613260" sldId="649"/>
            <ac:spMk id="13" creationId="{00000000-0000-0000-0000-000000000000}"/>
          </ac:spMkLst>
        </pc:spChg>
        <pc:spChg chg="del">
          <ac:chgData name="Alberto Di Meglio" userId="d7605418547838f6" providerId="LiveId" clId="{6C3C5503-7529-4EFD-B64B-596B1C3387F0}" dt="2020-05-23T22:00:45.900" v="36" actId="478"/>
          <ac:spMkLst>
            <pc:docMk/>
            <pc:sldMk cId="4088613260" sldId="649"/>
            <ac:spMk id="15" creationId="{049A0957-68F2-47BE-B87F-12E65634B910}"/>
          </ac:spMkLst>
        </pc:spChg>
        <pc:spChg chg="add mod">
          <ac:chgData name="Alberto Di Meglio" userId="d7605418547838f6" providerId="LiveId" clId="{6C3C5503-7529-4EFD-B64B-596B1C3387F0}" dt="2020-05-23T22:04:43.994" v="178" actId="1037"/>
          <ac:spMkLst>
            <pc:docMk/>
            <pc:sldMk cId="4088613260" sldId="649"/>
            <ac:spMk id="16" creationId="{E673F68E-4DF8-4D32-951F-452181B648CB}"/>
          </ac:spMkLst>
        </pc:spChg>
        <pc:graphicFrameChg chg="mod">
          <ac:chgData name="Alberto Di Meglio" userId="d7605418547838f6" providerId="LiveId" clId="{6C3C5503-7529-4EFD-B64B-596B1C3387F0}" dt="2020-05-23T22:06:20.134" v="204" actId="20577"/>
          <ac:graphicFrameMkLst>
            <pc:docMk/>
            <pc:sldMk cId="4088613260" sldId="649"/>
            <ac:graphicFrameMk id="7" creationId="{00000000-0000-0000-0000-000000000000}"/>
          </ac:graphicFrameMkLst>
        </pc:graphicFrameChg>
        <pc:picChg chg="del">
          <ac:chgData name="Alberto Di Meglio" userId="d7605418547838f6" providerId="LiveId" clId="{6C3C5503-7529-4EFD-B64B-596B1C3387F0}" dt="2020-05-23T22:00:54.404" v="38" actId="478"/>
          <ac:picMkLst>
            <pc:docMk/>
            <pc:sldMk cId="4088613260" sldId="649"/>
            <ac:picMk id="14" creationId="{10A90952-4739-40E8-85E3-27350FB51C38}"/>
          </ac:picMkLst>
        </pc:picChg>
        <pc:picChg chg="del">
          <ac:chgData name="Alberto Di Meglio" userId="d7605418547838f6" providerId="LiveId" clId="{6C3C5503-7529-4EFD-B64B-596B1C3387F0}" dt="2020-05-23T22:00:46.651" v="37" actId="478"/>
          <ac:picMkLst>
            <pc:docMk/>
            <pc:sldMk cId="4088613260" sldId="649"/>
            <ac:picMk id="1026" creationId="{B720D948-A766-4044-8C19-F1478F2A7E48}"/>
          </ac:picMkLst>
        </pc:picChg>
      </pc:sldChg>
    </pc:docChg>
  </pc:docChgLst>
  <pc:docChgLst>
    <pc:chgData name="Alberto Di Meglio" userId="d7605418547838f6" providerId="LiveId" clId="{5D92F3A2-2A4C-49E2-A3F9-4739C8D53623}"/>
    <pc:docChg chg="custSel modSld">
      <pc:chgData name="Alberto Di Meglio" userId="d7605418547838f6" providerId="LiveId" clId="{5D92F3A2-2A4C-49E2-A3F9-4739C8D53623}" dt="2020-04-21T13:31:57.229" v="22" actId="20577"/>
      <pc:docMkLst>
        <pc:docMk/>
      </pc:docMkLst>
      <pc:sldChg chg="modSp mod">
        <pc:chgData name="Alberto Di Meglio" userId="d7605418547838f6" providerId="LiveId" clId="{5D92F3A2-2A4C-49E2-A3F9-4739C8D53623}" dt="2020-04-08T09:48:16.471" v="16" actId="400"/>
        <pc:sldMkLst>
          <pc:docMk/>
          <pc:sldMk cId="2491711339" sldId="663"/>
        </pc:sldMkLst>
        <pc:spChg chg="mod">
          <ac:chgData name="Alberto Di Meglio" userId="d7605418547838f6" providerId="LiveId" clId="{5D92F3A2-2A4C-49E2-A3F9-4739C8D53623}" dt="2020-04-08T09:48:16.471" v="16" actId="400"/>
          <ac:spMkLst>
            <pc:docMk/>
            <pc:sldMk cId="2491711339" sldId="663"/>
            <ac:spMk id="3" creationId="{00000000-0000-0000-0000-000000000000}"/>
          </ac:spMkLst>
        </pc:spChg>
      </pc:sldChg>
      <pc:sldChg chg="modSp mod">
        <pc:chgData name="Alberto Di Meglio" userId="d7605418547838f6" providerId="LiveId" clId="{5D92F3A2-2A4C-49E2-A3F9-4739C8D53623}" dt="2020-04-08T09:45:01.226" v="3" actId="1076"/>
        <pc:sldMkLst>
          <pc:docMk/>
          <pc:sldMk cId="3799246007" sldId="665"/>
        </pc:sldMkLst>
        <pc:spChg chg="mod">
          <ac:chgData name="Alberto Di Meglio" userId="d7605418547838f6" providerId="LiveId" clId="{5D92F3A2-2A4C-49E2-A3F9-4739C8D53623}" dt="2020-04-08T09:45:01.226" v="3" actId="1076"/>
          <ac:spMkLst>
            <pc:docMk/>
            <pc:sldMk cId="3799246007" sldId="665"/>
            <ac:spMk id="3" creationId="{00000000-0000-0000-0000-000000000000}"/>
          </ac:spMkLst>
        </pc:spChg>
      </pc:sldChg>
      <pc:sldChg chg="modSp mod">
        <pc:chgData name="Alberto Di Meglio" userId="d7605418547838f6" providerId="LiveId" clId="{5D92F3A2-2A4C-49E2-A3F9-4739C8D53623}" dt="2020-04-08T09:44:51.023" v="2" actId="404"/>
        <pc:sldMkLst>
          <pc:docMk/>
          <pc:sldMk cId="3207324397" sldId="666"/>
        </pc:sldMkLst>
        <pc:spChg chg="mod">
          <ac:chgData name="Alberto Di Meglio" userId="d7605418547838f6" providerId="LiveId" clId="{5D92F3A2-2A4C-49E2-A3F9-4739C8D53623}" dt="2020-04-08T09:44:51.023" v="2" actId="404"/>
          <ac:spMkLst>
            <pc:docMk/>
            <pc:sldMk cId="3207324397" sldId="666"/>
            <ac:spMk id="14" creationId="{00000000-0000-0000-0000-000000000000}"/>
          </ac:spMkLst>
        </pc:spChg>
      </pc:sldChg>
      <pc:sldChg chg="modSp mod">
        <pc:chgData name="Alberto Di Meglio" userId="d7605418547838f6" providerId="LiveId" clId="{5D92F3A2-2A4C-49E2-A3F9-4739C8D53623}" dt="2020-04-21T13:31:57.229" v="22" actId="20577"/>
        <pc:sldMkLst>
          <pc:docMk/>
          <pc:sldMk cId="3591883562" sldId="670"/>
        </pc:sldMkLst>
        <pc:spChg chg="mod">
          <ac:chgData name="Alberto Di Meglio" userId="d7605418547838f6" providerId="LiveId" clId="{5D92F3A2-2A4C-49E2-A3F9-4739C8D53623}" dt="2020-04-21T13:31:57.229" v="22" actId="20577"/>
          <ac:spMkLst>
            <pc:docMk/>
            <pc:sldMk cId="3591883562" sldId="670"/>
            <ac:spMk id="2" creationId="{00000000-0000-0000-0000-000000000000}"/>
          </ac:spMkLst>
        </pc:spChg>
      </pc:sldChg>
    </pc:docChg>
  </pc:docChgLst>
  <pc:docChgLst>
    <pc:chgData name="Alberto Di Meglio" userId="d7605418547838f6" providerId="LiveId" clId="{D3A2F8CD-C4D0-401E-94B4-1F4AF95F11F8}"/>
    <pc:docChg chg="custSel modSld">
      <pc:chgData name="Alberto Di Meglio" userId="d7605418547838f6" providerId="LiveId" clId="{D3A2F8CD-C4D0-401E-94B4-1F4AF95F11F8}" dt="2020-05-27T14:09:29.378" v="83" actId="14100"/>
      <pc:docMkLst>
        <pc:docMk/>
      </pc:docMkLst>
      <pc:sldChg chg="modSp mod">
        <pc:chgData name="Alberto Di Meglio" userId="d7605418547838f6" providerId="LiveId" clId="{D3A2F8CD-C4D0-401E-94B4-1F4AF95F11F8}" dt="2020-05-26T19:33:38.784" v="79" actId="20577"/>
        <pc:sldMkLst>
          <pc:docMk/>
          <pc:sldMk cId="2839349720" sldId="646"/>
        </pc:sldMkLst>
        <pc:spChg chg="mod">
          <ac:chgData name="Alberto Di Meglio" userId="d7605418547838f6" providerId="LiveId" clId="{D3A2F8CD-C4D0-401E-94B4-1F4AF95F11F8}" dt="2020-05-26T19:33:38.784" v="79" actId="20577"/>
          <ac:spMkLst>
            <pc:docMk/>
            <pc:sldMk cId="2839349720" sldId="646"/>
            <ac:spMk id="3" creationId="{00000000-0000-0000-0000-000000000000}"/>
          </ac:spMkLst>
        </pc:spChg>
      </pc:sldChg>
      <pc:sldChg chg="modSp">
        <pc:chgData name="Alberto Di Meglio" userId="d7605418547838f6" providerId="LiveId" clId="{D3A2F8CD-C4D0-401E-94B4-1F4AF95F11F8}" dt="2020-05-27T14:09:29.378" v="83" actId="14100"/>
        <pc:sldMkLst>
          <pc:docMk/>
          <pc:sldMk cId="3530205195" sldId="660"/>
        </pc:sldMkLst>
        <pc:picChg chg="mod">
          <ac:chgData name="Alberto Di Meglio" userId="d7605418547838f6" providerId="LiveId" clId="{D3A2F8CD-C4D0-401E-94B4-1F4AF95F11F8}" dt="2020-05-27T14:09:29.378" v="83" actId="14100"/>
          <ac:picMkLst>
            <pc:docMk/>
            <pc:sldMk cId="3530205195" sldId="660"/>
            <ac:picMk id="1026" creationId="{D7662482-11C1-4B8F-B162-21843592577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B9808-AD39-4460-99D1-8D4D0F05AB69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992082-DB6B-400B-98ED-0FE0E2E7FE23}">
      <dgm:prSet phldrT="[Text]"/>
      <dgm:spPr/>
      <dgm:t>
        <a:bodyPr/>
        <a:lstStyle/>
        <a:p>
          <a:r>
            <a:rPr lang="en-US" dirty="0"/>
            <a:t>CERN Management</a:t>
          </a:r>
        </a:p>
      </dgm:t>
    </dgm:pt>
    <dgm:pt modelId="{2FE286DE-B701-4FB8-9E08-C6FC49133D8C}" type="parTrans" cxnId="{CDAA8635-406E-4A3B-969C-7F81AC45CEE8}">
      <dgm:prSet/>
      <dgm:spPr/>
      <dgm:t>
        <a:bodyPr/>
        <a:lstStyle/>
        <a:p>
          <a:endParaRPr lang="en-US"/>
        </a:p>
      </dgm:t>
    </dgm:pt>
    <dgm:pt modelId="{569BA1D0-1A79-4289-90C6-73CF73E4DA17}" type="sibTrans" cxnId="{CDAA8635-406E-4A3B-969C-7F81AC45CEE8}">
      <dgm:prSet/>
      <dgm:spPr/>
      <dgm:t>
        <a:bodyPr/>
        <a:lstStyle/>
        <a:p>
          <a:endParaRPr lang="en-US"/>
        </a:p>
      </dgm:t>
    </dgm:pt>
    <dgm:pt modelId="{679F85D0-1BAE-4107-89C0-9B4C5F9A2F9C}">
      <dgm:prSet phldrT="[Text]"/>
      <dgm:spPr/>
      <dgm:t>
        <a:bodyPr/>
        <a:lstStyle/>
        <a:p>
          <a:r>
            <a:rPr lang="x-none" dirty="0"/>
            <a:t>Sensing,</a:t>
          </a:r>
          <a:br>
            <a:rPr lang="x-none" dirty="0"/>
          </a:br>
          <a:r>
            <a:rPr lang="en-US" dirty="0"/>
            <a:t>Detectors R&amp;D</a:t>
          </a:r>
        </a:p>
      </dgm:t>
    </dgm:pt>
    <dgm:pt modelId="{629F27A1-696F-41FD-814F-CC2ED8D2F7A9}" type="parTrans" cxnId="{32FD0193-EFBE-48CC-A9F4-326DC56B7439}">
      <dgm:prSet/>
      <dgm:spPr/>
      <dgm:t>
        <a:bodyPr/>
        <a:lstStyle/>
        <a:p>
          <a:endParaRPr lang="en-US"/>
        </a:p>
      </dgm:t>
    </dgm:pt>
    <dgm:pt modelId="{82AB821D-6AFE-4ED6-BE73-F028FD6098FB}" type="sibTrans" cxnId="{32FD0193-EFBE-48CC-A9F4-326DC56B7439}">
      <dgm:prSet/>
      <dgm:spPr/>
      <dgm:t>
        <a:bodyPr/>
        <a:lstStyle/>
        <a:p>
          <a:endParaRPr lang="en-US"/>
        </a:p>
      </dgm:t>
    </dgm:pt>
    <dgm:pt modelId="{E8D7BD8D-221C-4857-BD3B-13638C685FD9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5FF5BBF1-8653-409B-9E69-02CA4F0F1837}" type="parTrans" cxnId="{11968594-B4C6-4931-81CA-66322E728CB2}">
      <dgm:prSet/>
      <dgm:spPr/>
      <dgm:t>
        <a:bodyPr/>
        <a:lstStyle/>
        <a:p>
          <a:endParaRPr lang="en-US"/>
        </a:p>
      </dgm:t>
    </dgm:pt>
    <dgm:pt modelId="{574C2513-E5D3-4EF0-8F7B-D5C5E126CDF1}" type="sibTrans" cxnId="{11968594-B4C6-4931-81CA-66322E728CB2}">
      <dgm:prSet/>
      <dgm:spPr/>
      <dgm:t>
        <a:bodyPr/>
        <a:lstStyle/>
        <a:p>
          <a:endParaRPr lang="en-US"/>
        </a:p>
      </dgm:t>
    </dgm:pt>
    <dgm:pt modelId="{085EEA38-E606-4821-A852-F7558221D730}">
      <dgm:prSet phldrT="[Text]"/>
      <dgm:spPr/>
      <dgm:t>
        <a:bodyPr/>
        <a:lstStyle/>
        <a:p>
          <a:r>
            <a:rPr lang="en-US" dirty="0"/>
            <a:t>Joint HEP R&amp;D </a:t>
          </a:r>
          <a:r>
            <a:rPr lang="en-US" dirty="0" err="1"/>
            <a:t>Programme</a:t>
          </a:r>
          <a:endParaRPr lang="en-US" dirty="0"/>
        </a:p>
      </dgm:t>
    </dgm:pt>
    <dgm:pt modelId="{0A74CCD1-D134-43FC-AC59-6CBB8DB03B40}" type="parTrans" cxnId="{45820F6C-9DCD-4E9C-B792-85AE290AD5BF}">
      <dgm:prSet/>
      <dgm:spPr/>
      <dgm:t>
        <a:bodyPr/>
        <a:lstStyle/>
        <a:p>
          <a:endParaRPr lang="en-US"/>
        </a:p>
      </dgm:t>
    </dgm:pt>
    <dgm:pt modelId="{D57F7E66-2465-4993-88D1-6E70A20AB905}" type="sibTrans" cxnId="{45820F6C-9DCD-4E9C-B792-85AE290AD5BF}">
      <dgm:prSet/>
      <dgm:spPr/>
      <dgm:t>
        <a:bodyPr/>
        <a:lstStyle/>
        <a:p>
          <a:endParaRPr lang="en-US"/>
        </a:p>
      </dgm:t>
    </dgm:pt>
    <dgm:pt modelId="{AF823064-8413-4C1C-8060-410D56D33ED4}">
      <dgm:prSet phldrT="[Text]"/>
      <dgm:spPr/>
      <dgm:t>
        <a:bodyPr/>
        <a:lstStyle/>
        <a:p>
          <a:r>
            <a:rPr lang="en-US" dirty="0"/>
            <a:t>QT Advisory Board</a:t>
          </a:r>
          <a:br>
            <a:rPr lang="en-US" dirty="0"/>
          </a:br>
          <a:r>
            <a:rPr lang="en-US" dirty="0"/>
            <a:t>(Member States)</a:t>
          </a:r>
        </a:p>
      </dgm:t>
    </dgm:pt>
    <dgm:pt modelId="{49DCF3DB-87F9-442F-8268-73C189B20265}" type="parTrans" cxnId="{1A4B2253-9875-4975-8DFA-20C132975701}">
      <dgm:prSet/>
      <dgm:spPr/>
      <dgm:t>
        <a:bodyPr/>
        <a:lstStyle/>
        <a:p>
          <a:endParaRPr lang="en-US"/>
        </a:p>
      </dgm:t>
    </dgm:pt>
    <dgm:pt modelId="{136B6797-75AD-44F0-A187-B48167F28D8B}" type="sibTrans" cxnId="{1A4B2253-9875-4975-8DFA-20C132975701}">
      <dgm:prSet/>
      <dgm:spPr/>
      <dgm:t>
        <a:bodyPr/>
        <a:lstStyle/>
        <a:p>
          <a:endParaRPr lang="en-US"/>
        </a:p>
      </dgm:t>
    </dgm:pt>
    <dgm:pt modelId="{8527BE23-73CF-4E3C-8414-9A4412F2BDA4}">
      <dgm:prSet phldrT="[Text]"/>
      <dgm:spPr/>
      <dgm:t>
        <a:bodyPr/>
        <a:lstStyle/>
        <a:p>
          <a:r>
            <a:rPr lang="en-US" dirty="0"/>
            <a:t>QT Initiative </a:t>
          </a:r>
          <a:r>
            <a:rPr lang="x-none" dirty="0"/>
            <a:t>Management</a:t>
          </a:r>
          <a:endParaRPr lang="en-US" dirty="0"/>
        </a:p>
      </dgm:t>
    </dgm:pt>
    <dgm:pt modelId="{7E9CA83D-0703-4537-A53D-AC098FB82ECB}" type="parTrans" cxnId="{2AF6CC84-3ACB-4047-A766-3C80526B9C2A}">
      <dgm:prSet/>
      <dgm:spPr/>
      <dgm:t>
        <a:bodyPr/>
        <a:lstStyle/>
        <a:p>
          <a:endParaRPr lang="en-US"/>
        </a:p>
      </dgm:t>
    </dgm:pt>
    <dgm:pt modelId="{9E068E08-D8D4-4F56-9B12-8BFEA985A114}" type="sibTrans" cxnId="{2AF6CC84-3ACB-4047-A766-3C80526B9C2A}">
      <dgm:prSet/>
      <dgm:spPr/>
      <dgm:t>
        <a:bodyPr/>
        <a:lstStyle/>
        <a:p>
          <a:endParaRPr lang="en-US"/>
        </a:p>
      </dgm:t>
    </dgm:pt>
    <dgm:pt modelId="{0EF90F82-92FE-4946-9E66-EB34DD1FCFA9}">
      <dgm:prSet phldrT="[Text]"/>
      <dgm:spPr/>
      <dgm:t>
        <a:bodyPr/>
        <a:lstStyle/>
        <a:p>
          <a:r>
            <a:rPr lang="en-US" dirty="0"/>
            <a:t>Computing</a:t>
          </a:r>
          <a:r>
            <a:rPr lang="x-none" dirty="0"/>
            <a:t> &amp; Engineering</a:t>
          </a:r>
          <a:endParaRPr lang="en-US" dirty="0"/>
        </a:p>
      </dgm:t>
    </dgm:pt>
    <dgm:pt modelId="{D5113BDB-2A55-4A7E-8AB0-F275A8156479}" type="parTrans" cxnId="{18D2468B-2BB7-4E56-ADD9-775A00DDC8FA}">
      <dgm:prSet/>
      <dgm:spPr/>
      <dgm:t>
        <a:bodyPr/>
        <a:lstStyle/>
        <a:p>
          <a:endParaRPr lang="en-US"/>
        </a:p>
      </dgm:t>
    </dgm:pt>
    <dgm:pt modelId="{7B68B959-0910-46F1-A9D1-F076F6C79BC2}" type="sibTrans" cxnId="{18D2468B-2BB7-4E56-ADD9-775A00DDC8FA}">
      <dgm:prSet/>
      <dgm:spPr/>
      <dgm:t>
        <a:bodyPr/>
        <a:lstStyle/>
        <a:p>
          <a:endParaRPr lang="en-US"/>
        </a:p>
      </dgm:t>
    </dgm:pt>
    <dgm:pt modelId="{E15557FE-1E54-4D8A-BAF6-3F2872C9C051}">
      <dgm:prSet phldrT="[Text]"/>
      <dgm:spPr/>
      <dgm:t>
        <a:bodyPr/>
        <a:lstStyle/>
        <a:p>
          <a:r>
            <a:rPr lang="x-none" dirty="0"/>
            <a:t>Simulation,</a:t>
          </a:r>
          <a:br>
            <a:rPr lang="x-none" dirty="0"/>
          </a:br>
          <a:r>
            <a:rPr lang="x-none" dirty="0"/>
            <a:t>Information Processing</a:t>
          </a:r>
          <a:endParaRPr lang="en-US" dirty="0"/>
        </a:p>
      </dgm:t>
    </dgm:pt>
    <dgm:pt modelId="{4C572E5F-1F01-409D-9FA4-3554DB9C86CE}" type="parTrans" cxnId="{025DBC8A-3B67-49BA-97A7-6C1E95B07F56}">
      <dgm:prSet/>
      <dgm:spPr/>
      <dgm:t>
        <a:bodyPr/>
        <a:lstStyle/>
        <a:p>
          <a:endParaRPr lang="en-US"/>
        </a:p>
      </dgm:t>
    </dgm:pt>
    <dgm:pt modelId="{7547B222-3C18-4BA0-831B-E6002203ADA1}" type="sibTrans" cxnId="{025DBC8A-3B67-49BA-97A7-6C1E95B07F56}">
      <dgm:prSet/>
      <dgm:spPr/>
      <dgm:t>
        <a:bodyPr/>
        <a:lstStyle/>
        <a:p>
          <a:endParaRPr lang="en-US"/>
        </a:p>
      </dgm:t>
    </dgm:pt>
    <dgm:pt modelId="{44E7B605-0046-4B3F-A1C5-0ACB8D5D909A}" type="pres">
      <dgm:prSet presAssocID="{312B9808-AD39-4460-99D1-8D4D0F05AB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95C723D-BC1C-4902-B212-978ACC2196E0}" type="pres">
      <dgm:prSet presAssocID="{085EEA38-E606-4821-A852-F7558221D730}" presName="hierRoot1" presStyleCnt="0"/>
      <dgm:spPr/>
    </dgm:pt>
    <dgm:pt modelId="{47A35796-2777-4614-8A01-BA4D697A0F3D}" type="pres">
      <dgm:prSet presAssocID="{085EEA38-E606-4821-A852-F7558221D730}" presName="composite" presStyleCnt="0"/>
      <dgm:spPr/>
    </dgm:pt>
    <dgm:pt modelId="{5E35944C-CE0D-4599-BFE6-6A8764E41CF7}" type="pres">
      <dgm:prSet presAssocID="{085EEA38-E606-4821-A852-F7558221D730}" presName="image" presStyleLbl="node0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F1F38C8-26E6-4A6C-AA37-DBCBA98E0D59}" type="pres">
      <dgm:prSet presAssocID="{085EEA38-E606-4821-A852-F7558221D730}" presName="text" presStyleLbl="revTx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51AA7C-3F84-41A8-80AB-7B0F5ECD994F}" type="pres">
      <dgm:prSet presAssocID="{085EEA38-E606-4821-A852-F7558221D730}" presName="hierChild2" presStyleCnt="0"/>
      <dgm:spPr/>
    </dgm:pt>
    <dgm:pt modelId="{C8D04208-800B-4013-BE03-D1BC456FAD03}" type="pres">
      <dgm:prSet presAssocID="{88992082-DB6B-400B-98ED-0FE0E2E7FE23}" presName="hierRoot1" presStyleCnt="0"/>
      <dgm:spPr/>
    </dgm:pt>
    <dgm:pt modelId="{441F9DAD-7AD9-474C-A9A1-490095013942}" type="pres">
      <dgm:prSet presAssocID="{88992082-DB6B-400B-98ED-0FE0E2E7FE23}" presName="composite" presStyleCnt="0"/>
      <dgm:spPr/>
    </dgm:pt>
    <dgm:pt modelId="{2F43E45C-1F58-4C6F-8482-3E28E937DF91}" type="pres">
      <dgm:prSet presAssocID="{88992082-DB6B-400B-98ED-0FE0E2E7FE23}" presName="image" presStyleLbl="node0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0" r="-40000"/>
          </a:stretch>
        </a:blipFill>
      </dgm:spPr>
    </dgm:pt>
    <dgm:pt modelId="{FE7C60A7-7A67-40A6-A338-8300EFCFA26C}" type="pres">
      <dgm:prSet presAssocID="{88992082-DB6B-400B-98ED-0FE0E2E7FE23}" presName="text" presStyleLbl="revTx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F2F4A-0794-4DB4-98D2-490185522AE0}" type="pres">
      <dgm:prSet presAssocID="{88992082-DB6B-400B-98ED-0FE0E2E7FE23}" presName="hierChild2" presStyleCnt="0"/>
      <dgm:spPr/>
    </dgm:pt>
    <dgm:pt modelId="{8E94CE46-36AD-44A2-8AFC-0D4168D6E6B0}" type="pres">
      <dgm:prSet presAssocID="{7E9CA83D-0703-4537-A53D-AC098FB82ECB}" presName="Name10" presStyleLbl="parChTrans1D2" presStyleIdx="0" presStyleCnt="1"/>
      <dgm:spPr/>
      <dgm:t>
        <a:bodyPr/>
        <a:lstStyle/>
        <a:p>
          <a:endParaRPr lang="en-US"/>
        </a:p>
      </dgm:t>
    </dgm:pt>
    <dgm:pt modelId="{F3A3D985-A91D-4664-BCC7-944B62DD68E6}" type="pres">
      <dgm:prSet presAssocID="{8527BE23-73CF-4E3C-8414-9A4412F2BDA4}" presName="hierRoot2" presStyleCnt="0"/>
      <dgm:spPr/>
    </dgm:pt>
    <dgm:pt modelId="{B1D5090C-E6C6-468C-B89C-43A1CBE0AF5D}" type="pres">
      <dgm:prSet presAssocID="{8527BE23-73CF-4E3C-8414-9A4412F2BDA4}" presName="composite2" presStyleCnt="0"/>
      <dgm:spPr/>
    </dgm:pt>
    <dgm:pt modelId="{D446D9A0-B4B3-43C6-A37D-46FC53D2B02E}" type="pres">
      <dgm:prSet presAssocID="{8527BE23-73CF-4E3C-8414-9A4412F2BDA4}" presName="image2" presStyleLbl="node2" presStyleIdx="0" presStyleCnt="1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76C4FC-3DA8-44CD-9AB1-612840FA7DA4}" type="pres">
      <dgm:prSet presAssocID="{8527BE23-73CF-4E3C-8414-9A4412F2BDA4}" presName="text2" presStyleLbl="revTx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331E0-AFB6-4C42-8E04-42A62496EEFB}" type="pres">
      <dgm:prSet presAssocID="{8527BE23-73CF-4E3C-8414-9A4412F2BDA4}" presName="hierChild3" presStyleCnt="0"/>
      <dgm:spPr/>
    </dgm:pt>
    <dgm:pt modelId="{1420727B-4AE4-4B6F-854C-1285F4B72F02}" type="pres">
      <dgm:prSet presAssocID="{629F27A1-696F-41FD-814F-CC2ED8D2F7A9}" presName="Name17" presStyleLbl="parChTrans1D3" presStyleIdx="0" presStyleCnt="4"/>
      <dgm:spPr/>
      <dgm:t>
        <a:bodyPr/>
        <a:lstStyle/>
        <a:p>
          <a:endParaRPr lang="en-US"/>
        </a:p>
      </dgm:t>
    </dgm:pt>
    <dgm:pt modelId="{E4C773E7-FDBD-4674-9989-D61A8387F33B}" type="pres">
      <dgm:prSet presAssocID="{679F85D0-1BAE-4107-89C0-9B4C5F9A2F9C}" presName="hierRoot3" presStyleCnt="0"/>
      <dgm:spPr/>
    </dgm:pt>
    <dgm:pt modelId="{04073DA7-DC92-409C-806D-CD4F363D25B3}" type="pres">
      <dgm:prSet presAssocID="{679F85D0-1BAE-4107-89C0-9B4C5F9A2F9C}" presName="composite3" presStyleCnt="0"/>
      <dgm:spPr/>
    </dgm:pt>
    <dgm:pt modelId="{40806B40-F87B-4B9B-BE94-10D58622A0A9}" type="pres">
      <dgm:prSet presAssocID="{679F85D0-1BAE-4107-89C0-9B4C5F9A2F9C}" presName="image3" presStyleLbl="node3" presStyleIdx="0" presStyleCnt="4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2770B-C7E8-4647-9E04-BA2F436959CE}" type="pres">
      <dgm:prSet presAssocID="{679F85D0-1BAE-4107-89C0-9B4C5F9A2F9C}" presName="text3" presStyleLbl="revTx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7363FB-4B59-4A00-8A68-8D148EE34A70}" type="pres">
      <dgm:prSet presAssocID="{679F85D0-1BAE-4107-89C0-9B4C5F9A2F9C}" presName="hierChild4" presStyleCnt="0"/>
      <dgm:spPr/>
    </dgm:pt>
    <dgm:pt modelId="{6A7B1607-A341-4F27-AE97-47C9D6F3B9E5}" type="pres">
      <dgm:prSet presAssocID="{D5113BDB-2A55-4A7E-8AB0-F275A8156479}" presName="Name17" presStyleLbl="parChTrans1D3" presStyleIdx="1" presStyleCnt="4"/>
      <dgm:spPr/>
      <dgm:t>
        <a:bodyPr/>
        <a:lstStyle/>
        <a:p>
          <a:endParaRPr lang="en-US"/>
        </a:p>
      </dgm:t>
    </dgm:pt>
    <dgm:pt modelId="{361692C8-8178-4A3C-8F74-DADDAE0C9E15}" type="pres">
      <dgm:prSet presAssocID="{0EF90F82-92FE-4946-9E66-EB34DD1FCFA9}" presName="hierRoot3" presStyleCnt="0"/>
      <dgm:spPr/>
    </dgm:pt>
    <dgm:pt modelId="{A316CB44-7C78-423A-B93A-AE978229B6CB}" type="pres">
      <dgm:prSet presAssocID="{0EF90F82-92FE-4946-9E66-EB34DD1FCFA9}" presName="composite3" presStyleCnt="0"/>
      <dgm:spPr/>
    </dgm:pt>
    <dgm:pt modelId="{70581A99-ED1E-46CD-A2CD-58ED5D81C6BF}" type="pres">
      <dgm:prSet presAssocID="{0EF90F82-92FE-4946-9E66-EB34DD1FCFA9}" presName="image3" presStyleLbl="node3" presStyleIdx="1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2370B6F-8E7C-4695-939B-4AAA3A21E47C}" type="pres">
      <dgm:prSet presAssocID="{0EF90F82-92FE-4946-9E66-EB34DD1FCFA9}" presName="text3" presStyleLbl="revTx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E5360-71C0-48EE-8AF5-29B33CF825BF}" type="pres">
      <dgm:prSet presAssocID="{0EF90F82-92FE-4946-9E66-EB34DD1FCFA9}" presName="hierChild4" presStyleCnt="0"/>
      <dgm:spPr/>
    </dgm:pt>
    <dgm:pt modelId="{E00BEB18-5C71-47DC-8788-73A23F27A86A}" type="pres">
      <dgm:prSet presAssocID="{5FF5BBF1-8653-409B-9E69-02CA4F0F1837}" presName="Name17" presStyleLbl="parChTrans1D3" presStyleIdx="2" presStyleCnt="4"/>
      <dgm:spPr/>
      <dgm:t>
        <a:bodyPr/>
        <a:lstStyle/>
        <a:p>
          <a:endParaRPr lang="en-US"/>
        </a:p>
      </dgm:t>
    </dgm:pt>
    <dgm:pt modelId="{BC3DF3BB-ED82-49C5-9192-BE96FCF39221}" type="pres">
      <dgm:prSet presAssocID="{E8D7BD8D-221C-4857-BD3B-13638C685FD9}" presName="hierRoot3" presStyleCnt="0"/>
      <dgm:spPr/>
    </dgm:pt>
    <dgm:pt modelId="{2308401C-AF78-4F51-A0ED-C35E243D2D3C}" type="pres">
      <dgm:prSet presAssocID="{E8D7BD8D-221C-4857-BD3B-13638C685FD9}" presName="composite3" presStyleCnt="0"/>
      <dgm:spPr/>
    </dgm:pt>
    <dgm:pt modelId="{90933DAC-4923-4BA8-9B6A-1134E04722E7}" type="pres">
      <dgm:prSet presAssocID="{E8D7BD8D-221C-4857-BD3B-13638C685FD9}" presName="image3" presStyleLbl="node3" presStyleIdx="2" presStyleCnt="4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4E94171-0BF5-4243-8808-7E389A3E7B88}" type="pres">
      <dgm:prSet presAssocID="{E8D7BD8D-221C-4857-BD3B-13638C685FD9}" presName="text3" presStyleLbl="revTx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A371C3-2CF9-41B9-B7B9-A366450D836A}" type="pres">
      <dgm:prSet presAssocID="{E8D7BD8D-221C-4857-BD3B-13638C685FD9}" presName="hierChild4" presStyleCnt="0"/>
      <dgm:spPr/>
    </dgm:pt>
    <dgm:pt modelId="{B82CBF27-A415-4D7C-BF65-E9838EEE7195}" type="pres">
      <dgm:prSet presAssocID="{4C572E5F-1F01-409D-9FA4-3554DB9C86CE}" presName="Name17" presStyleLbl="parChTrans1D3" presStyleIdx="3" presStyleCnt="4"/>
      <dgm:spPr/>
      <dgm:t>
        <a:bodyPr/>
        <a:lstStyle/>
        <a:p>
          <a:endParaRPr lang="en-US"/>
        </a:p>
      </dgm:t>
    </dgm:pt>
    <dgm:pt modelId="{8DE4D648-F5C6-4A32-B931-607C622E59DC}" type="pres">
      <dgm:prSet presAssocID="{E15557FE-1E54-4D8A-BAF6-3F2872C9C051}" presName="hierRoot3" presStyleCnt="0"/>
      <dgm:spPr/>
    </dgm:pt>
    <dgm:pt modelId="{8C7C96C8-A931-42D5-B806-9DB89ED264B4}" type="pres">
      <dgm:prSet presAssocID="{E15557FE-1E54-4D8A-BAF6-3F2872C9C051}" presName="composite3" presStyleCnt="0"/>
      <dgm:spPr/>
    </dgm:pt>
    <dgm:pt modelId="{AFAADED6-7E62-4313-86C6-A5AC6BC4747A}" type="pres">
      <dgm:prSet presAssocID="{E15557FE-1E54-4D8A-BAF6-3F2872C9C051}" presName="image3" presStyleLbl="node3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DF6944F-A9F6-486A-B728-CB52F5F4046A}" type="pres">
      <dgm:prSet presAssocID="{E15557FE-1E54-4D8A-BAF6-3F2872C9C051}" presName="text3" presStyleLbl="revTx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015F1D-E939-48F5-9BBB-8810A1E37B76}" type="pres">
      <dgm:prSet presAssocID="{E15557FE-1E54-4D8A-BAF6-3F2872C9C051}" presName="hierChild4" presStyleCnt="0"/>
      <dgm:spPr/>
    </dgm:pt>
    <dgm:pt modelId="{D9E65930-1A08-416F-B7B1-C88625B76B8E}" type="pres">
      <dgm:prSet presAssocID="{AF823064-8413-4C1C-8060-410D56D33ED4}" presName="hierRoot1" presStyleCnt="0"/>
      <dgm:spPr/>
    </dgm:pt>
    <dgm:pt modelId="{B2CCCBCB-1D7B-459A-B8F7-853BEF2BD312}" type="pres">
      <dgm:prSet presAssocID="{AF823064-8413-4C1C-8060-410D56D33ED4}" presName="composite" presStyleCnt="0"/>
      <dgm:spPr/>
    </dgm:pt>
    <dgm:pt modelId="{1A4F1720-DBB8-4EBE-BD55-C60BA5536501}" type="pres">
      <dgm:prSet presAssocID="{AF823064-8413-4C1C-8060-410D56D33ED4}" presName="image" presStyleLbl="node0" presStyleIdx="2" presStyleCnt="3"/>
      <dgm:spPr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63ABE1-404D-4202-B2ED-1CDE6A93994E}" type="pres">
      <dgm:prSet presAssocID="{AF823064-8413-4C1C-8060-410D56D33ED4}" presName="text" presStyleLbl="revTx" presStyleIdx="7" presStyleCnt="8" custScaleX="135940" custLinFactNeighborX="18634" custLinFactNeighborY="-38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C3E8F-61AC-4A8E-B425-0F87EDFB96D6}" type="pres">
      <dgm:prSet presAssocID="{AF823064-8413-4C1C-8060-410D56D33ED4}" presName="hierChild2" presStyleCnt="0"/>
      <dgm:spPr/>
    </dgm:pt>
  </dgm:ptLst>
  <dgm:cxnLst>
    <dgm:cxn modelId="{395EA8C5-8C91-408F-8CB8-2C262F701785}" type="presOf" srcId="{D5113BDB-2A55-4A7E-8AB0-F275A8156479}" destId="{6A7B1607-A341-4F27-AE97-47C9D6F3B9E5}" srcOrd="0" destOrd="0" presId="urn:microsoft.com/office/officeart/2009/layout/CirclePictureHierarchy"/>
    <dgm:cxn modelId="{4EA032A5-7188-456A-A583-04A81145102F}" type="presOf" srcId="{679F85D0-1BAE-4107-89C0-9B4C5F9A2F9C}" destId="{9862770B-C7E8-4647-9E04-BA2F436959CE}" srcOrd="0" destOrd="0" presId="urn:microsoft.com/office/officeart/2009/layout/CirclePictureHierarchy"/>
    <dgm:cxn modelId="{2AF6CC84-3ACB-4047-A766-3C80526B9C2A}" srcId="{88992082-DB6B-400B-98ED-0FE0E2E7FE23}" destId="{8527BE23-73CF-4E3C-8414-9A4412F2BDA4}" srcOrd="0" destOrd="0" parTransId="{7E9CA83D-0703-4537-A53D-AC098FB82ECB}" sibTransId="{9E068E08-D8D4-4F56-9B12-8BFEA985A114}"/>
    <dgm:cxn modelId="{1A4B2253-9875-4975-8DFA-20C132975701}" srcId="{312B9808-AD39-4460-99D1-8D4D0F05AB69}" destId="{AF823064-8413-4C1C-8060-410D56D33ED4}" srcOrd="2" destOrd="0" parTransId="{49DCF3DB-87F9-442F-8268-73C189B20265}" sibTransId="{136B6797-75AD-44F0-A187-B48167F28D8B}"/>
    <dgm:cxn modelId="{ADBC4B6C-1272-4385-B9D6-9E8A168639F7}" type="presOf" srcId="{4C572E5F-1F01-409D-9FA4-3554DB9C86CE}" destId="{B82CBF27-A415-4D7C-BF65-E9838EEE7195}" srcOrd="0" destOrd="0" presId="urn:microsoft.com/office/officeart/2009/layout/CirclePictureHierarchy"/>
    <dgm:cxn modelId="{32FD0193-EFBE-48CC-A9F4-326DC56B7439}" srcId="{8527BE23-73CF-4E3C-8414-9A4412F2BDA4}" destId="{679F85D0-1BAE-4107-89C0-9B4C5F9A2F9C}" srcOrd="0" destOrd="0" parTransId="{629F27A1-696F-41FD-814F-CC2ED8D2F7A9}" sibTransId="{82AB821D-6AFE-4ED6-BE73-F028FD6098FB}"/>
    <dgm:cxn modelId="{70F81451-9A65-4A16-A133-CBC32EDFC6A3}" type="presOf" srcId="{312B9808-AD39-4460-99D1-8D4D0F05AB69}" destId="{44E7B605-0046-4B3F-A1C5-0ACB8D5D909A}" srcOrd="0" destOrd="0" presId="urn:microsoft.com/office/officeart/2009/layout/CirclePictureHierarchy"/>
    <dgm:cxn modelId="{025DBC8A-3B67-49BA-97A7-6C1E95B07F56}" srcId="{8527BE23-73CF-4E3C-8414-9A4412F2BDA4}" destId="{E15557FE-1E54-4D8A-BAF6-3F2872C9C051}" srcOrd="3" destOrd="0" parTransId="{4C572E5F-1F01-409D-9FA4-3554DB9C86CE}" sibTransId="{7547B222-3C18-4BA0-831B-E6002203ADA1}"/>
    <dgm:cxn modelId="{39BE0B98-9E3A-4BD0-B374-885FE94CEE7E}" type="presOf" srcId="{AF823064-8413-4C1C-8060-410D56D33ED4}" destId="{0763ABE1-404D-4202-B2ED-1CDE6A93994E}" srcOrd="0" destOrd="0" presId="urn:microsoft.com/office/officeart/2009/layout/CirclePictureHierarchy"/>
    <dgm:cxn modelId="{CD4380B8-97A6-4115-BBB5-85A93E512151}" type="presOf" srcId="{629F27A1-696F-41FD-814F-CC2ED8D2F7A9}" destId="{1420727B-4AE4-4B6F-854C-1285F4B72F02}" srcOrd="0" destOrd="0" presId="urn:microsoft.com/office/officeart/2009/layout/CirclePictureHierarchy"/>
    <dgm:cxn modelId="{96EE2C0F-FBC4-4053-8080-78FEADEFA2D5}" type="presOf" srcId="{7E9CA83D-0703-4537-A53D-AC098FB82ECB}" destId="{8E94CE46-36AD-44A2-8AFC-0D4168D6E6B0}" srcOrd="0" destOrd="0" presId="urn:microsoft.com/office/officeart/2009/layout/CirclePictureHierarchy"/>
    <dgm:cxn modelId="{45820F6C-9DCD-4E9C-B792-85AE290AD5BF}" srcId="{312B9808-AD39-4460-99D1-8D4D0F05AB69}" destId="{085EEA38-E606-4821-A852-F7558221D730}" srcOrd="0" destOrd="0" parTransId="{0A74CCD1-D134-43FC-AC59-6CBB8DB03B40}" sibTransId="{D57F7E66-2465-4993-88D1-6E70A20AB905}"/>
    <dgm:cxn modelId="{480BDC47-B634-4792-B12A-7D486335B63F}" type="presOf" srcId="{88992082-DB6B-400B-98ED-0FE0E2E7FE23}" destId="{FE7C60A7-7A67-40A6-A338-8300EFCFA26C}" srcOrd="0" destOrd="0" presId="urn:microsoft.com/office/officeart/2009/layout/CirclePictureHierarchy"/>
    <dgm:cxn modelId="{CDAA8635-406E-4A3B-969C-7F81AC45CEE8}" srcId="{312B9808-AD39-4460-99D1-8D4D0F05AB69}" destId="{88992082-DB6B-400B-98ED-0FE0E2E7FE23}" srcOrd="1" destOrd="0" parTransId="{2FE286DE-B701-4FB8-9E08-C6FC49133D8C}" sibTransId="{569BA1D0-1A79-4289-90C6-73CF73E4DA17}"/>
    <dgm:cxn modelId="{06B7E983-B8A6-4455-8249-EA83D55F3130}" type="presOf" srcId="{8527BE23-73CF-4E3C-8414-9A4412F2BDA4}" destId="{2D76C4FC-3DA8-44CD-9AB1-612840FA7DA4}" srcOrd="0" destOrd="0" presId="urn:microsoft.com/office/officeart/2009/layout/CirclePictureHierarchy"/>
    <dgm:cxn modelId="{C9B22FAD-696B-48B7-8D74-6AC1BA412F5A}" type="presOf" srcId="{E15557FE-1E54-4D8A-BAF6-3F2872C9C051}" destId="{4DF6944F-A9F6-486A-B728-CB52F5F4046A}" srcOrd="0" destOrd="0" presId="urn:microsoft.com/office/officeart/2009/layout/CirclePictureHierarchy"/>
    <dgm:cxn modelId="{B6178C0E-C88D-4402-81EA-FE4F593FDD18}" type="presOf" srcId="{0EF90F82-92FE-4946-9E66-EB34DD1FCFA9}" destId="{A2370B6F-8E7C-4695-939B-4AAA3A21E47C}" srcOrd="0" destOrd="0" presId="urn:microsoft.com/office/officeart/2009/layout/CirclePictureHierarchy"/>
    <dgm:cxn modelId="{2B94C35A-814B-4F81-BD60-7B95EB884811}" type="presOf" srcId="{085EEA38-E606-4821-A852-F7558221D730}" destId="{BF1F38C8-26E6-4A6C-AA37-DBCBA98E0D59}" srcOrd="0" destOrd="0" presId="urn:microsoft.com/office/officeart/2009/layout/CirclePictureHierarchy"/>
    <dgm:cxn modelId="{7A5B29AE-27DF-4079-97AD-C34FCC09D366}" type="presOf" srcId="{5FF5BBF1-8653-409B-9E69-02CA4F0F1837}" destId="{E00BEB18-5C71-47DC-8788-73A23F27A86A}" srcOrd="0" destOrd="0" presId="urn:microsoft.com/office/officeart/2009/layout/CirclePictureHierarchy"/>
    <dgm:cxn modelId="{18D2468B-2BB7-4E56-ADD9-775A00DDC8FA}" srcId="{8527BE23-73CF-4E3C-8414-9A4412F2BDA4}" destId="{0EF90F82-92FE-4946-9E66-EB34DD1FCFA9}" srcOrd="1" destOrd="0" parTransId="{D5113BDB-2A55-4A7E-8AB0-F275A8156479}" sibTransId="{7B68B959-0910-46F1-A9D1-F076F6C79BC2}"/>
    <dgm:cxn modelId="{11968594-B4C6-4931-81CA-66322E728CB2}" srcId="{8527BE23-73CF-4E3C-8414-9A4412F2BDA4}" destId="{E8D7BD8D-221C-4857-BD3B-13638C685FD9}" srcOrd="2" destOrd="0" parTransId="{5FF5BBF1-8653-409B-9E69-02CA4F0F1837}" sibTransId="{574C2513-E5D3-4EF0-8F7B-D5C5E126CDF1}"/>
    <dgm:cxn modelId="{BC078FF5-A3C6-4D4D-8FF0-18A244D83304}" type="presOf" srcId="{E8D7BD8D-221C-4857-BD3B-13638C685FD9}" destId="{D4E94171-0BF5-4243-8808-7E389A3E7B88}" srcOrd="0" destOrd="0" presId="urn:microsoft.com/office/officeart/2009/layout/CirclePictureHierarchy"/>
    <dgm:cxn modelId="{4304BACF-E744-42B5-9483-521AAC4DB3ED}" type="presParOf" srcId="{44E7B605-0046-4B3F-A1C5-0ACB8D5D909A}" destId="{A95C723D-BC1C-4902-B212-978ACC2196E0}" srcOrd="0" destOrd="0" presId="urn:microsoft.com/office/officeart/2009/layout/CirclePictureHierarchy"/>
    <dgm:cxn modelId="{9CDFCFA6-BF1D-4DDD-A085-69FA4EE68A6F}" type="presParOf" srcId="{A95C723D-BC1C-4902-B212-978ACC2196E0}" destId="{47A35796-2777-4614-8A01-BA4D697A0F3D}" srcOrd="0" destOrd="0" presId="urn:microsoft.com/office/officeart/2009/layout/CirclePictureHierarchy"/>
    <dgm:cxn modelId="{8AFFA171-5351-4A44-A7A0-750051DA71A4}" type="presParOf" srcId="{47A35796-2777-4614-8A01-BA4D697A0F3D}" destId="{5E35944C-CE0D-4599-BFE6-6A8764E41CF7}" srcOrd="0" destOrd="0" presId="urn:microsoft.com/office/officeart/2009/layout/CirclePictureHierarchy"/>
    <dgm:cxn modelId="{BD6C69BC-F739-4554-80C4-B509A0EC8020}" type="presParOf" srcId="{47A35796-2777-4614-8A01-BA4D697A0F3D}" destId="{BF1F38C8-26E6-4A6C-AA37-DBCBA98E0D59}" srcOrd="1" destOrd="0" presId="urn:microsoft.com/office/officeart/2009/layout/CirclePictureHierarchy"/>
    <dgm:cxn modelId="{1213459C-868C-474C-849E-B5A5F208B4DC}" type="presParOf" srcId="{A95C723D-BC1C-4902-B212-978ACC2196E0}" destId="{4251AA7C-3F84-41A8-80AB-7B0F5ECD994F}" srcOrd="1" destOrd="0" presId="urn:microsoft.com/office/officeart/2009/layout/CirclePictureHierarchy"/>
    <dgm:cxn modelId="{2487400B-D9D1-4068-AAC1-98FE81D4BCDA}" type="presParOf" srcId="{44E7B605-0046-4B3F-A1C5-0ACB8D5D909A}" destId="{C8D04208-800B-4013-BE03-D1BC456FAD03}" srcOrd="1" destOrd="0" presId="urn:microsoft.com/office/officeart/2009/layout/CirclePictureHierarchy"/>
    <dgm:cxn modelId="{B41E5BC8-11B1-4629-8A52-F39F039DC07D}" type="presParOf" srcId="{C8D04208-800B-4013-BE03-D1BC456FAD03}" destId="{441F9DAD-7AD9-474C-A9A1-490095013942}" srcOrd="0" destOrd="0" presId="urn:microsoft.com/office/officeart/2009/layout/CirclePictureHierarchy"/>
    <dgm:cxn modelId="{36C452F5-6173-410D-A8FC-8DAC35E8D3FF}" type="presParOf" srcId="{441F9DAD-7AD9-474C-A9A1-490095013942}" destId="{2F43E45C-1F58-4C6F-8482-3E28E937DF91}" srcOrd="0" destOrd="0" presId="urn:microsoft.com/office/officeart/2009/layout/CirclePictureHierarchy"/>
    <dgm:cxn modelId="{44D9AC46-174D-40BF-A382-89106E487BBA}" type="presParOf" srcId="{441F9DAD-7AD9-474C-A9A1-490095013942}" destId="{FE7C60A7-7A67-40A6-A338-8300EFCFA26C}" srcOrd="1" destOrd="0" presId="urn:microsoft.com/office/officeart/2009/layout/CirclePictureHierarchy"/>
    <dgm:cxn modelId="{0388C7A0-3793-4FC0-AF70-DAB992D3D79C}" type="presParOf" srcId="{C8D04208-800B-4013-BE03-D1BC456FAD03}" destId="{232F2F4A-0794-4DB4-98D2-490185522AE0}" srcOrd="1" destOrd="0" presId="urn:microsoft.com/office/officeart/2009/layout/CirclePictureHierarchy"/>
    <dgm:cxn modelId="{532CFD47-B446-4F15-8753-023159ED00A7}" type="presParOf" srcId="{232F2F4A-0794-4DB4-98D2-490185522AE0}" destId="{8E94CE46-36AD-44A2-8AFC-0D4168D6E6B0}" srcOrd="0" destOrd="0" presId="urn:microsoft.com/office/officeart/2009/layout/CirclePictureHierarchy"/>
    <dgm:cxn modelId="{8BCDB0F7-0DC6-47A4-BB9D-6CF659591E02}" type="presParOf" srcId="{232F2F4A-0794-4DB4-98D2-490185522AE0}" destId="{F3A3D985-A91D-4664-BCC7-944B62DD68E6}" srcOrd="1" destOrd="0" presId="urn:microsoft.com/office/officeart/2009/layout/CirclePictureHierarchy"/>
    <dgm:cxn modelId="{549D9797-E4BF-4856-A39B-9349459DB34F}" type="presParOf" srcId="{F3A3D985-A91D-4664-BCC7-944B62DD68E6}" destId="{B1D5090C-E6C6-468C-B89C-43A1CBE0AF5D}" srcOrd="0" destOrd="0" presId="urn:microsoft.com/office/officeart/2009/layout/CirclePictureHierarchy"/>
    <dgm:cxn modelId="{EB714D9A-4523-475E-A316-E63C68A57FEE}" type="presParOf" srcId="{B1D5090C-E6C6-468C-B89C-43A1CBE0AF5D}" destId="{D446D9A0-B4B3-43C6-A37D-46FC53D2B02E}" srcOrd="0" destOrd="0" presId="urn:microsoft.com/office/officeart/2009/layout/CirclePictureHierarchy"/>
    <dgm:cxn modelId="{36D7A7FD-AEA2-4ECE-B632-8D492F9950A6}" type="presParOf" srcId="{B1D5090C-E6C6-468C-B89C-43A1CBE0AF5D}" destId="{2D76C4FC-3DA8-44CD-9AB1-612840FA7DA4}" srcOrd="1" destOrd="0" presId="urn:microsoft.com/office/officeart/2009/layout/CirclePictureHierarchy"/>
    <dgm:cxn modelId="{C0B1F3BD-8B22-44C9-9E0D-97F4CDE733FB}" type="presParOf" srcId="{F3A3D985-A91D-4664-BCC7-944B62DD68E6}" destId="{12E331E0-AFB6-4C42-8E04-42A62496EEFB}" srcOrd="1" destOrd="0" presId="urn:microsoft.com/office/officeart/2009/layout/CirclePictureHierarchy"/>
    <dgm:cxn modelId="{05DBB054-75F0-46FC-BAD3-90849410D75D}" type="presParOf" srcId="{12E331E0-AFB6-4C42-8E04-42A62496EEFB}" destId="{1420727B-4AE4-4B6F-854C-1285F4B72F02}" srcOrd="0" destOrd="0" presId="urn:microsoft.com/office/officeart/2009/layout/CirclePictureHierarchy"/>
    <dgm:cxn modelId="{E2904658-F1DF-4CC8-A51A-32CDA09A31B0}" type="presParOf" srcId="{12E331E0-AFB6-4C42-8E04-42A62496EEFB}" destId="{E4C773E7-FDBD-4674-9989-D61A8387F33B}" srcOrd="1" destOrd="0" presId="urn:microsoft.com/office/officeart/2009/layout/CirclePictureHierarchy"/>
    <dgm:cxn modelId="{ADEEF07A-26FE-4EBC-9BCA-ABBC84735497}" type="presParOf" srcId="{E4C773E7-FDBD-4674-9989-D61A8387F33B}" destId="{04073DA7-DC92-409C-806D-CD4F363D25B3}" srcOrd="0" destOrd="0" presId="urn:microsoft.com/office/officeart/2009/layout/CirclePictureHierarchy"/>
    <dgm:cxn modelId="{B6953885-C2CB-43DA-8169-33BE07C8D22C}" type="presParOf" srcId="{04073DA7-DC92-409C-806D-CD4F363D25B3}" destId="{40806B40-F87B-4B9B-BE94-10D58622A0A9}" srcOrd="0" destOrd="0" presId="urn:microsoft.com/office/officeart/2009/layout/CirclePictureHierarchy"/>
    <dgm:cxn modelId="{7E4CE2E2-B0E6-4963-B268-8B39D02DE547}" type="presParOf" srcId="{04073DA7-DC92-409C-806D-CD4F363D25B3}" destId="{9862770B-C7E8-4647-9E04-BA2F436959CE}" srcOrd="1" destOrd="0" presId="urn:microsoft.com/office/officeart/2009/layout/CirclePictureHierarchy"/>
    <dgm:cxn modelId="{DAF8FCDD-8BBE-4D95-9922-F59EC025D671}" type="presParOf" srcId="{E4C773E7-FDBD-4674-9989-D61A8387F33B}" destId="{707363FB-4B59-4A00-8A68-8D148EE34A70}" srcOrd="1" destOrd="0" presId="urn:microsoft.com/office/officeart/2009/layout/CirclePictureHierarchy"/>
    <dgm:cxn modelId="{44FE7C09-8368-48D5-86A8-8A4E429BA643}" type="presParOf" srcId="{12E331E0-AFB6-4C42-8E04-42A62496EEFB}" destId="{6A7B1607-A341-4F27-AE97-47C9D6F3B9E5}" srcOrd="2" destOrd="0" presId="urn:microsoft.com/office/officeart/2009/layout/CirclePictureHierarchy"/>
    <dgm:cxn modelId="{104677D2-CA75-4C24-A620-3276AF3724DA}" type="presParOf" srcId="{12E331E0-AFB6-4C42-8E04-42A62496EEFB}" destId="{361692C8-8178-4A3C-8F74-DADDAE0C9E15}" srcOrd="3" destOrd="0" presId="urn:microsoft.com/office/officeart/2009/layout/CirclePictureHierarchy"/>
    <dgm:cxn modelId="{43ED17ED-5173-4DC3-AF6B-89F427B55E39}" type="presParOf" srcId="{361692C8-8178-4A3C-8F74-DADDAE0C9E15}" destId="{A316CB44-7C78-423A-B93A-AE978229B6CB}" srcOrd="0" destOrd="0" presId="urn:microsoft.com/office/officeart/2009/layout/CirclePictureHierarchy"/>
    <dgm:cxn modelId="{94664AAB-E5D1-4B27-9B91-56B1A38CFAAA}" type="presParOf" srcId="{A316CB44-7C78-423A-B93A-AE978229B6CB}" destId="{70581A99-ED1E-46CD-A2CD-58ED5D81C6BF}" srcOrd="0" destOrd="0" presId="urn:microsoft.com/office/officeart/2009/layout/CirclePictureHierarchy"/>
    <dgm:cxn modelId="{E33BCBEC-B479-44BB-A0C4-6A0901B1CC72}" type="presParOf" srcId="{A316CB44-7C78-423A-B93A-AE978229B6CB}" destId="{A2370B6F-8E7C-4695-939B-4AAA3A21E47C}" srcOrd="1" destOrd="0" presId="urn:microsoft.com/office/officeart/2009/layout/CirclePictureHierarchy"/>
    <dgm:cxn modelId="{AB210BCC-1BB9-4B55-BB11-4044604133C7}" type="presParOf" srcId="{361692C8-8178-4A3C-8F74-DADDAE0C9E15}" destId="{E7FE5360-71C0-48EE-8AF5-29B33CF825BF}" srcOrd="1" destOrd="0" presId="urn:microsoft.com/office/officeart/2009/layout/CirclePictureHierarchy"/>
    <dgm:cxn modelId="{B3D41D04-E11B-4C9F-AFA6-F87924F9C67F}" type="presParOf" srcId="{12E331E0-AFB6-4C42-8E04-42A62496EEFB}" destId="{E00BEB18-5C71-47DC-8788-73A23F27A86A}" srcOrd="4" destOrd="0" presId="urn:microsoft.com/office/officeart/2009/layout/CirclePictureHierarchy"/>
    <dgm:cxn modelId="{FCB3C90C-8325-4A0D-83D2-D08F39944662}" type="presParOf" srcId="{12E331E0-AFB6-4C42-8E04-42A62496EEFB}" destId="{BC3DF3BB-ED82-49C5-9192-BE96FCF39221}" srcOrd="5" destOrd="0" presId="urn:microsoft.com/office/officeart/2009/layout/CirclePictureHierarchy"/>
    <dgm:cxn modelId="{28B1F895-E999-42C3-B6AA-67E70C6144DF}" type="presParOf" srcId="{BC3DF3BB-ED82-49C5-9192-BE96FCF39221}" destId="{2308401C-AF78-4F51-A0ED-C35E243D2D3C}" srcOrd="0" destOrd="0" presId="urn:microsoft.com/office/officeart/2009/layout/CirclePictureHierarchy"/>
    <dgm:cxn modelId="{219D22D3-C95E-4F89-8351-6D66A3516C2E}" type="presParOf" srcId="{2308401C-AF78-4F51-A0ED-C35E243D2D3C}" destId="{90933DAC-4923-4BA8-9B6A-1134E04722E7}" srcOrd="0" destOrd="0" presId="urn:microsoft.com/office/officeart/2009/layout/CirclePictureHierarchy"/>
    <dgm:cxn modelId="{A23F93C8-9D68-4984-A81E-F965BD5DA0F5}" type="presParOf" srcId="{2308401C-AF78-4F51-A0ED-C35E243D2D3C}" destId="{D4E94171-0BF5-4243-8808-7E389A3E7B88}" srcOrd="1" destOrd="0" presId="urn:microsoft.com/office/officeart/2009/layout/CirclePictureHierarchy"/>
    <dgm:cxn modelId="{397EB5F9-C7F4-404F-AFD0-5490653EFB37}" type="presParOf" srcId="{BC3DF3BB-ED82-49C5-9192-BE96FCF39221}" destId="{96A371C3-2CF9-41B9-B7B9-A366450D836A}" srcOrd="1" destOrd="0" presId="urn:microsoft.com/office/officeart/2009/layout/CirclePictureHierarchy"/>
    <dgm:cxn modelId="{F73F1FA2-3D34-4F57-9FA5-AE7519B23C02}" type="presParOf" srcId="{12E331E0-AFB6-4C42-8E04-42A62496EEFB}" destId="{B82CBF27-A415-4D7C-BF65-E9838EEE7195}" srcOrd="6" destOrd="0" presId="urn:microsoft.com/office/officeart/2009/layout/CirclePictureHierarchy"/>
    <dgm:cxn modelId="{340BEDB0-7FA9-4835-82E9-C7E14DAAC8C4}" type="presParOf" srcId="{12E331E0-AFB6-4C42-8E04-42A62496EEFB}" destId="{8DE4D648-F5C6-4A32-B931-607C622E59DC}" srcOrd="7" destOrd="0" presId="urn:microsoft.com/office/officeart/2009/layout/CirclePictureHierarchy"/>
    <dgm:cxn modelId="{A1993753-F0BF-414B-9B45-575543B7F7B3}" type="presParOf" srcId="{8DE4D648-F5C6-4A32-B931-607C622E59DC}" destId="{8C7C96C8-A931-42D5-B806-9DB89ED264B4}" srcOrd="0" destOrd="0" presId="urn:microsoft.com/office/officeart/2009/layout/CirclePictureHierarchy"/>
    <dgm:cxn modelId="{1CE92CCC-B97C-4B3E-B6E5-9061FDB18550}" type="presParOf" srcId="{8C7C96C8-A931-42D5-B806-9DB89ED264B4}" destId="{AFAADED6-7E62-4313-86C6-A5AC6BC4747A}" srcOrd="0" destOrd="0" presId="urn:microsoft.com/office/officeart/2009/layout/CirclePictureHierarchy"/>
    <dgm:cxn modelId="{EDF4264C-C632-4806-8F3E-4ADD19E43F10}" type="presParOf" srcId="{8C7C96C8-A931-42D5-B806-9DB89ED264B4}" destId="{4DF6944F-A9F6-486A-B728-CB52F5F4046A}" srcOrd="1" destOrd="0" presId="urn:microsoft.com/office/officeart/2009/layout/CirclePictureHierarchy"/>
    <dgm:cxn modelId="{0A5966EE-A142-418E-BF90-C7C48D51CF7E}" type="presParOf" srcId="{8DE4D648-F5C6-4A32-B931-607C622E59DC}" destId="{19015F1D-E939-48F5-9BBB-8810A1E37B76}" srcOrd="1" destOrd="0" presId="urn:microsoft.com/office/officeart/2009/layout/CirclePictureHierarchy"/>
    <dgm:cxn modelId="{C211FCC2-E2F2-4DA4-9D50-8355F45BB858}" type="presParOf" srcId="{44E7B605-0046-4B3F-A1C5-0ACB8D5D909A}" destId="{D9E65930-1A08-416F-B7B1-C88625B76B8E}" srcOrd="2" destOrd="0" presId="urn:microsoft.com/office/officeart/2009/layout/CirclePictureHierarchy"/>
    <dgm:cxn modelId="{A304199C-98AA-4F34-9328-C16C17C9A7C2}" type="presParOf" srcId="{D9E65930-1A08-416F-B7B1-C88625B76B8E}" destId="{B2CCCBCB-1D7B-459A-B8F7-853BEF2BD312}" srcOrd="0" destOrd="0" presId="urn:microsoft.com/office/officeart/2009/layout/CirclePictureHierarchy"/>
    <dgm:cxn modelId="{5432F546-DA5B-4B63-9186-E643C6B3E425}" type="presParOf" srcId="{B2CCCBCB-1D7B-459A-B8F7-853BEF2BD312}" destId="{1A4F1720-DBB8-4EBE-BD55-C60BA5536501}" srcOrd="0" destOrd="0" presId="urn:microsoft.com/office/officeart/2009/layout/CirclePictureHierarchy"/>
    <dgm:cxn modelId="{7CAC898D-25C2-4EA2-BCA5-CA79D46042B3}" type="presParOf" srcId="{B2CCCBCB-1D7B-459A-B8F7-853BEF2BD312}" destId="{0763ABE1-404D-4202-B2ED-1CDE6A93994E}" srcOrd="1" destOrd="0" presId="urn:microsoft.com/office/officeart/2009/layout/CirclePictureHierarchy"/>
    <dgm:cxn modelId="{475560AA-4F03-4E8C-AC89-3E0593725F76}" type="presParOf" srcId="{D9E65930-1A08-416F-B7B1-C88625B76B8E}" destId="{957C3E8F-61AC-4A8E-B425-0F87EDFB96D6}" srcOrd="1" destOrd="0" presId="urn:microsoft.com/office/officeart/2009/layout/CirclePictureHierarchy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CBF27-A415-4D7C-BF65-E9838EEE7195}">
      <dsp:nvSpPr>
        <dsp:cNvPr id="0" name=""/>
        <dsp:cNvSpPr/>
      </dsp:nvSpPr>
      <dsp:spPr>
        <a:xfrm>
          <a:off x="4061314" y="3561293"/>
          <a:ext cx="3619787" cy="276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306"/>
              </a:lnTo>
              <a:lnTo>
                <a:pt x="3619787" y="139306"/>
              </a:lnTo>
              <a:lnTo>
                <a:pt x="3619787" y="2764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BEB18-5C71-47DC-8788-73A23F27A86A}">
      <dsp:nvSpPr>
        <dsp:cNvPr id="0" name=""/>
        <dsp:cNvSpPr/>
      </dsp:nvSpPr>
      <dsp:spPr>
        <a:xfrm>
          <a:off x="4061314" y="3561293"/>
          <a:ext cx="1206595" cy="276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306"/>
              </a:lnTo>
              <a:lnTo>
                <a:pt x="1206595" y="139306"/>
              </a:lnTo>
              <a:lnTo>
                <a:pt x="1206595" y="2764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B1607-A341-4F27-AE97-47C9D6F3B9E5}">
      <dsp:nvSpPr>
        <dsp:cNvPr id="0" name=""/>
        <dsp:cNvSpPr/>
      </dsp:nvSpPr>
      <dsp:spPr>
        <a:xfrm>
          <a:off x="2854718" y="3561293"/>
          <a:ext cx="1206595" cy="276420"/>
        </a:xfrm>
        <a:custGeom>
          <a:avLst/>
          <a:gdLst/>
          <a:ahLst/>
          <a:cxnLst/>
          <a:rect l="0" t="0" r="0" b="0"/>
          <a:pathLst>
            <a:path>
              <a:moveTo>
                <a:pt x="1206595" y="0"/>
              </a:moveTo>
              <a:lnTo>
                <a:pt x="1206595" y="139306"/>
              </a:lnTo>
              <a:lnTo>
                <a:pt x="0" y="139306"/>
              </a:lnTo>
              <a:lnTo>
                <a:pt x="0" y="2764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0727B-4AE4-4B6F-854C-1285F4B72F02}">
      <dsp:nvSpPr>
        <dsp:cNvPr id="0" name=""/>
        <dsp:cNvSpPr/>
      </dsp:nvSpPr>
      <dsp:spPr>
        <a:xfrm>
          <a:off x="441527" y="3561293"/>
          <a:ext cx="3619787" cy="276420"/>
        </a:xfrm>
        <a:custGeom>
          <a:avLst/>
          <a:gdLst/>
          <a:ahLst/>
          <a:cxnLst/>
          <a:rect l="0" t="0" r="0" b="0"/>
          <a:pathLst>
            <a:path>
              <a:moveTo>
                <a:pt x="3619787" y="0"/>
              </a:moveTo>
              <a:lnTo>
                <a:pt x="3619787" y="139306"/>
              </a:lnTo>
              <a:lnTo>
                <a:pt x="0" y="139306"/>
              </a:lnTo>
              <a:lnTo>
                <a:pt x="0" y="27642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4CE46-36AD-44A2-8AFC-0D4168D6E6B0}">
      <dsp:nvSpPr>
        <dsp:cNvPr id="0" name=""/>
        <dsp:cNvSpPr/>
      </dsp:nvSpPr>
      <dsp:spPr>
        <a:xfrm>
          <a:off x="4015594" y="2407349"/>
          <a:ext cx="91440" cy="276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4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5944C-CE0D-4599-BFE6-6A8764E41CF7}">
      <dsp:nvSpPr>
        <dsp:cNvPr id="0" name=""/>
        <dsp:cNvSpPr/>
      </dsp:nvSpPr>
      <dsp:spPr>
        <a:xfrm>
          <a:off x="1209360" y="1529825"/>
          <a:ext cx="877524" cy="8775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F38C8-26E6-4A6C-AA37-DBCBA98E0D59}">
      <dsp:nvSpPr>
        <dsp:cNvPr id="0" name=""/>
        <dsp:cNvSpPr/>
      </dsp:nvSpPr>
      <dsp:spPr>
        <a:xfrm>
          <a:off x="2086885" y="1527631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Joint HEP R&amp;D </a:t>
          </a:r>
          <a:r>
            <a:rPr lang="en-US" sz="1300" kern="1200" dirty="0" err="1"/>
            <a:t>Programme</a:t>
          </a:r>
          <a:endParaRPr lang="en-US" sz="1300" kern="1200" dirty="0"/>
        </a:p>
      </dsp:txBody>
      <dsp:txXfrm>
        <a:off x="2086885" y="1527631"/>
        <a:ext cx="1316286" cy="877524"/>
      </dsp:txXfrm>
    </dsp:sp>
    <dsp:sp modelId="{2F43E45C-1F58-4C6F-8482-3E28E937DF91}">
      <dsp:nvSpPr>
        <dsp:cNvPr id="0" name=""/>
        <dsp:cNvSpPr/>
      </dsp:nvSpPr>
      <dsp:spPr>
        <a:xfrm>
          <a:off x="3622552" y="1529825"/>
          <a:ext cx="877524" cy="87752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C60A7-7A67-40A6-A338-8300EFCFA26C}">
      <dsp:nvSpPr>
        <dsp:cNvPr id="0" name=""/>
        <dsp:cNvSpPr/>
      </dsp:nvSpPr>
      <dsp:spPr>
        <a:xfrm>
          <a:off x="4500076" y="1527631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CERN Management</a:t>
          </a:r>
        </a:p>
      </dsp:txBody>
      <dsp:txXfrm>
        <a:off x="4500076" y="1527631"/>
        <a:ext cx="1316286" cy="877524"/>
      </dsp:txXfrm>
    </dsp:sp>
    <dsp:sp modelId="{D446D9A0-B4B3-43C6-A37D-46FC53D2B02E}">
      <dsp:nvSpPr>
        <dsp:cNvPr id="0" name=""/>
        <dsp:cNvSpPr/>
      </dsp:nvSpPr>
      <dsp:spPr>
        <a:xfrm>
          <a:off x="3622552" y="2683769"/>
          <a:ext cx="877524" cy="877524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6C4FC-3DA8-44CD-9AB1-612840FA7DA4}">
      <dsp:nvSpPr>
        <dsp:cNvPr id="0" name=""/>
        <dsp:cNvSpPr/>
      </dsp:nvSpPr>
      <dsp:spPr>
        <a:xfrm>
          <a:off x="4500076" y="2681576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QT Initiative </a:t>
          </a:r>
          <a:r>
            <a:rPr lang="x-none" sz="1300" kern="1200" dirty="0"/>
            <a:t>Management</a:t>
          </a:r>
          <a:endParaRPr lang="en-US" sz="1300" kern="1200" dirty="0"/>
        </a:p>
      </dsp:txBody>
      <dsp:txXfrm>
        <a:off x="4500076" y="2681576"/>
        <a:ext cx="1316286" cy="877524"/>
      </dsp:txXfrm>
    </dsp:sp>
    <dsp:sp modelId="{40806B40-F87B-4B9B-BE94-10D58622A0A9}">
      <dsp:nvSpPr>
        <dsp:cNvPr id="0" name=""/>
        <dsp:cNvSpPr/>
      </dsp:nvSpPr>
      <dsp:spPr>
        <a:xfrm>
          <a:off x="2765" y="3837714"/>
          <a:ext cx="877524" cy="877524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2770B-C7E8-4647-9E04-BA2F436959CE}">
      <dsp:nvSpPr>
        <dsp:cNvPr id="0" name=""/>
        <dsp:cNvSpPr/>
      </dsp:nvSpPr>
      <dsp:spPr>
        <a:xfrm>
          <a:off x="880289" y="3835520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300" kern="1200" dirty="0"/>
            <a:t>Sensing,</a:t>
          </a:r>
          <a:br>
            <a:rPr lang="x-none" sz="1300" kern="1200" dirty="0"/>
          </a:br>
          <a:r>
            <a:rPr lang="en-US" sz="1300" kern="1200" dirty="0"/>
            <a:t>Detectors R&amp;D</a:t>
          </a:r>
        </a:p>
      </dsp:txBody>
      <dsp:txXfrm>
        <a:off x="880289" y="3835520"/>
        <a:ext cx="1316286" cy="877524"/>
      </dsp:txXfrm>
    </dsp:sp>
    <dsp:sp modelId="{70581A99-ED1E-46CD-A2CD-58ED5D81C6BF}">
      <dsp:nvSpPr>
        <dsp:cNvPr id="0" name=""/>
        <dsp:cNvSpPr/>
      </dsp:nvSpPr>
      <dsp:spPr>
        <a:xfrm>
          <a:off x="2415956" y="3837714"/>
          <a:ext cx="877524" cy="87752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70B6F-8E7C-4695-939B-4AAA3A21E47C}">
      <dsp:nvSpPr>
        <dsp:cNvPr id="0" name=""/>
        <dsp:cNvSpPr/>
      </dsp:nvSpPr>
      <dsp:spPr>
        <a:xfrm>
          <a:off x="3293480" y="3835520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Computing</a:t>
          </a:r>
          <a:r>
            <a:rPr lang="x-none" sz="1300" kern="1200" dirty="0"/>
            <a:t> &amp; Engineering</a:t>
          </a:r>
          <a:endParaRPr lang="en-US" sz="1300" kern="1200" dirty="0"/>
        </a:p>
      </dsp:txBody>
      <dsp:txXfrm>
        <a:off x="3293480" y="3835520"/>
        <a:ext cx="1316286" cy="877524"/>
      </dsp:txXfrm>
    </dsp:sp>
    <dsp:sp modelId="{90933DAC-4923-4BA8-9B6A-1134E04722E7}">
      <dsp:nvSpPr>
        <dsp:cNvPr id="0" name=""/>
        <dsp:cNvSpPr/>
      </dsp:nvSpPr>
      <dsp:spPr>
        <a:xfrm>
          <a:off x="4829148" y="3837714"/>
          <a:ext cx="877524" cy="877524"/>
        </a:xfrm>
        <a:prstGeom prst="ellipse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94171-0BF5-4243-8808-7E389A3E7B88}">
      <dsp:nvSpPr>
        <dsp:cNvPr id="0" name=""/>
        <dsp:cNvSpPr/>
      </dsp:nvSpPr>
      <dsp:spPr>
        <a:xfrm>
          <a:off x="5706672" y="3835520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Communication</a:t>
          </a:r>
        </a:p>
      </dsp:txBody>
      <dsp:txXfrm>
        <a:off x="5706672" y="3835520"/>
        <a:ext cx="1316286" cy="877524"/>
      </dsp:txXfrm>
    </dsp:sp>
    <dsp:sp modelId="{AFAADED6-7E62-4313-86C6-A5AC6BC4747A}">
      <dsp:nvSpPr>
        <dsp:cNvPr id="0" name=""/>
        <dsp:cNvSpPr/>
      </dsp:nvSpPr>
      <dsp:spPr>
        <a:xfrm>
          <a:off x="7242339" y="3837714"/>
          <a:ext cx="877524" cy="877524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F6944F-A9F6-486A-B728-CB52F5F4046A}">
      <dsp:nvSpPr>
        <dsp:cNvPr id="0" name=""/>
        <dsp:cNvSpPr/>
      </dsp:nvSpPr>
      <dsp:spPr>
        <a:xfrm>
          <a:off x="8119863" y="3835520"/>
          <a:ext cx="1316286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300" kern="1200" dirty="0"/>
            <a:t>Simulation,</a:t>
          </a:r>
          <a:br>
            <a:rPr lang="x-none" sz="1300" kern="1200" dirty="0"/>
          </a:br>
          <a:r>
            <a:rPr lang="x-none" sz="1300" kern="1200" dirty="0"/>
            <a:t>Information Processing</a:t>
          </a:r>
          <a:endParaRPr lang="en-US" sz="1300" kern="1200" dirty="0"/>
        </a:p>
      </dsp:txBody>
      <dsp:txXfrm>
        <a:off x="8119863" y="3835520"/>
        <a:ext cx="1316286" cy="877524"/>
      </dsp:txXfrm>
    </dsp:sp>
    <dsp:sp modelId="{1A4F1720-DBB8-4EBE-BD55-C60BA5536501}">
      <dsp:nvSpPr>
        <dsp:cNvPr id="0" name=""/>
        <dsp:cNvSpPr/>
      </dsp:nvSpPr>
      <dsp:spPr>
        <a:xfrm>
          <a:off x="6035743" y="1529825"/>
          <a:ext cx="877524" cy="877524"/>
        </a:xfrm>
        <a:prstGeom prst="ellipse">
          <a:avLst/>
        </a:prstGeom>
        <a:blipFill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63ABE1-404D-4202-B2ED-1CDE6A93994E}">
      <dsp:nvSpPr>
        <dsp:cNvPr id="0" name=""/>
        <dsp:cNvSpPr/>
      </dsp:nvSpPr>
      <dsp:spPr>
        <a:xfrm>
          <a:off x="6922007" y="1493461"/>
          <a:ext cx="1789359" cy="877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QT Advisory Board</a:t>
          </a:r>
          <a:br>
            <a:rPr lang="en-US" sz="1300" kern="1200" dirty="0"/>
          </a:br>
          <a:r>
            <a:rPr lang="en-US" sz="1300" kern="1200" dirty="0"/>
            <a:t>(Member States)</a:t>
          </a:r>
        </a:p>
      </dsp:txBody>
      <dsp:txXfrm>
        <a:off x="6922007" y="1493461"/>
        <a:ext cx="1789359" cy="877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A5DD6-A9B6-4773-9484-51DBED110E7F}" type="datetimeFigureOut">
              <a:rPr lang="en-GB" smtClean="0"/>
              <a:t>10/11/2020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A666-DAFD-4346-9B29-712D4A7305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94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21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110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40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F0057-B49C-45A6-B1C7-D50CACF0DB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2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79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ttH</a:t>
            </a:r>
            <a:r>
              <a:rPr lang="en-US" dirty="0" smtClean="0"/>
              <a:t> (H-&gt;</a:t>
            </a:r>
            <a:r>
              <a:rPr lang="el-GR" dirty="0" err="1" smtClean="0"/>
              <a:t>γγ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3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63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DC2D0-3DB5-499B-AF5F-F66CEF1D6B3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747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7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6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61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6A666-DAFD-4346-9B29-712D4A73057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3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48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627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NUL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emf"/><Relationship Id="rId3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8145" y="1194318"/>
            <a:ext cx="10688781" cy="555284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4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167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8700"/>
            <a:ext cx="10515600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pic>
        <p:nvPicPr>
          <p:cNvPr id="24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1005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184989"/>
            <a:ext cx="10515600" cy="51713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56619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6FFD-3F09-443A-A353-096AFE90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5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77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7102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0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3252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longs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3821206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948238" y="1735138"/>
            <a:ext cx="6405562" cy="442098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 dirty="0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8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9347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longsid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6513512" y="1654549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5"/>
          </p:nvPr>
        </p:nvSpPr>
        <p:spPr>
          <a:xfrm>
            <a:off x="6513512" y="4072310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8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1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2" name="Footer Placeholder 18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10439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6612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6"/>
          </p:nvPr>
        </p:nvSpPr>
        <p:spPr>
          <a:xfrm>
            <a:off x="62499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pour une image  12"/>
          <p:cNvSpPr>
            <a:spLocks noGrp="1"/>
          </p:cNvSpPr>
          <p:nvPr>
            <p:ph type="pic" sz="quarter" idx="17"/>
          </p:nvPr>
        </p:nvSpPr>
        <p:spPr>
          <a:xfrm>
            <a:off x="6249988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2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3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4" name="Footer Placeholder 18"/>
          <p:cNvSpPr>
            <a:spLocks noGrp="1"/>
          </p:cNvSpPr>
          <p:nvPr>
            <p:ph type="ftr" sz="quarter" idx="19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9231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750127"/>
            <a:ext cx="9144000" cy="1351506"/>
          </a:xfrm>
        </p:spPr>
        <p:txBody>
          <a:bodyPr anchor="b"/>
          <a:lstStyle>
            <a:lvl1pPr algn="ctr">
              <a:defRPr sz="6000"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3708"/>
            <a:ext cx="9144000" cy="55840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CONFERENCE NAME / MEETING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033858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DD / MM / YYYY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67129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First and Last Name</a:t>
            </a:r>
          </a:p>
        </p:txBody>
      </p:sp>
      <p:pic>
        <p:nvPicPr>
          <p:cNvPr id="9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57" y="758650"/>
            <a:ext cx="6054912" cy="24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9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9" name="Image 10">
            <a:extLst>
              <a:ext uri="{FF2B5EF4-FFF2-40B4-BE49-F238E27FC236}">
                <a16:creationId xmlns="" xmlns:a16="http://schemas.microsoft.com/office/drawing/2014/main" id="{2AACB805-1397-4FBE-82D2-5FE640BB2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="" xmlns:a16="http://schemas.microsoft.com/office/drawing/2014/main" id="{CA2A10EB-B24D-4C55-BD4A-08A72A0EB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6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no format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0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3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481" y="260648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3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5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34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9519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25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686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0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0" name="Image 10">
            <a:extLst>
              <a:ext uri="{FF2B5EF4-FFF2-40B4-BE49-F238E27FC236}">
                <a16:creationId xmlns="" xmlns:a16="http://schemas.microsoft.com/office/drawing/2014/main" id="{129EA0BB-9D58-42BA-B73C-3026D8312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="" xmlns:a16="http://schemas.microsoft.com/office/drawing/2014/main" id="{8E7EB7F4-7493-4C59-995C-0994A26D2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8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27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82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6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84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7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40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8200" y="1706879"/>
            <a:ext cx="10515600" cy="46494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fr-FR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48209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05938" y="365126"/>
            <a:ext cx="11215258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085" y="1825624"/>
            <a:ext cx="11186420" cy="49215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14247" y="1028700"/>
            <a:ext cx="11215258" cy="619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Subtitle</a:t>
            </a:r>
          </a:p>
        </p:txBody>
      </p:sp>
      <p:sp>
        <p:nvSpPr>
          <p:cNvPr id="25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353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(two text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734671"/>
            <a:ext cx="5181600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157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longs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734671"/>
            <a:ext cx="3821206" cy="44422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4"/>
          </p:nvPr>
        </p:nvSpPr>
        <p:spPr>
          <a:xfrm>
            <a:off x="4948238" y="1735138"/>
            <a:ext cx="6405562" cy="442098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8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0" name="Image 10">
            <a:extLst>
              <a:ext uri="{FF2B5EF4-FFF2-40B4-BE49-F238E27FC236}">
                <a16:creationId xmlns="" xmlns:a16="http://schemas.microsoft.com/office/drawing/2014/main" id="{517CB843-5FE0-474E-82D6-E10F27357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="" xmlns:a16="http://schemas.microsoft.com/office/drawing/2014/main" id="{08659B4E-5AE0-492E-8012-5EFD66877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66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C82FF2-0797-4712-9E11-FA234938A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DF8B382-F166-417A-AFB1-5936E86AB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5F00EDF-F5B0-4D1C-B062-B08A0BF5E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C6C30A-618B-45F7-BDED-088ABE83E4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00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2"/>
            <a:ext cx="12192000" cy="685465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65514"/>
            <a:ext cx="10515600" cy="451144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FontTx/>
              <a:buNone/>
              <a:defRPr lang="fr-FR" sz="2800" kern="12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684195" indent="-342891">
              <a:buFontTx/>
              <a:buNone/>
              <a:defRPr lang="fr-FR" sz="2000" kern="1200" dirty="0" smtClean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75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624" indent="0">
              <a:buFontTx/>
              <a:buNone/>
              <a:defRPr sz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498" indent="0">
              <a:buFontTx/>
              <a:buNone/>
              <a:defRPr sz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68281" lvl="0" indent="-268281" algn="l" defTabSz="914377" rtl="0" eaLnBrk="1" latinLnBrk="0" hangingPunct="1">
              <a:lnSpc>
                <a:spcPct val="100000"/>
              </a:lnSpc>
              <a:spcBef>
                <a:spcPts val="1600"/>
              </a:spcBef>
              <a:buFont typeface="Arial" charset="0"/>
              <a:buChar char="•"/>
              <a:tabLst/>
            </a:pPr>
            <a:r>
              <a:rPr lang="fr-FR"/>
              <a:t>Cliquez pour modifier les styles du texte du masque</a:t>
            </a:r>
          </a:p>
          <a:p>
            <a:pPr marL="536561" lvl="1" indent="-195258" algn="l" defTabSz="914377" rtl="0" eaLnBrk="1" latinLnBrk="0" hangingPunct="1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tabLst/>
            </a:pPr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865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1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CERN QTI - 06/11/2020</a:t>
            </a:r>
            <a:endParaRPr lang="en-GB"/>
          </a:p>
        </p:txBody>
      </p:sp>
      <p:pic>
        <p:nvPicPr>
          <p:cNvPr id="39" name="Imag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80" y="6334921"/>
            <a:ext cx="1053641" cy="248777"/>
          </a:xfrm>
          <a:prstGeom prst="rect">
            <a:avLst/>
          </a:prstGeom>
        </p:spPr>
      </p:pic>
      <p:sp>
        <p:nvSpPr>
          <p:cNvPr id="40" name="Titre 1"/>
          <p:cNvSpPr>
            <a:spLocks noGrp="1"/>
          </p:cNvSpPr>
          <p:nvPr>
            <p:ph type="title" hasCustomPrompt="1"/>
          </p:nvPr>
        </p:nvSpPr>
        <p:spPr>
          <a:xfrm>
            <a:off x="839787" y="365133"/>
            <a:ext cx="9131528" cy="854068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96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(two text columns)">
  <p:cSld name="1_Comparison (two text columns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927"/>
            <a:ext cx="12192000" cy="685465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838200" y="1734671"/>
            <a:ext cx="5181600" cy="444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DBF"/>
              </a:buClr>
              <a:buSzPts val="2400"/>
              <a:buFont typeface="Arial"/>
              <a:buNone/>
              <a:defRPr sz="240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AF9B"/>
              </a:buClr>
              <a:buSzPts val="2000"/>
              <a:buFont typeface="Arial"/>
              <a:buNone/>
              <a:defRPr sz="20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8F3B"/>
              </a:buClr>
              <a:buSzPts val="1800"/>
              <a:buFont typeface="Arial"/>
              <a:buNone/>
              <a:defRPr sz="1800">
                <a:solidFill>
                  <a:srgbClr val="F28F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3E91"/>
              </a:buClr>
              <a:buSzPts val="1600"/>
              <a:buFont typeface="Arial"/>
              <a:buNone/>
              <a:defRPr sz="1600">
                <a:solidFill>
                  <a:srgbClr val="393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3E91"/>
              </a:buClr>
              <a:buSzPts val="1600"/>
              <a:buFont typeface="Arial"/>
              <a:buNone/>
              <a:defRPr sz="1600">
                <a:solidFill>
                  <a:srgbClr val="393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2"/>
          </p:nvPr>
        </p:nvSpPr>
        <p:spPr>
          <a:xfrm>
            <a:off x="6172200" y="1734671"/>
            <a:ext cx="5181600" cy="444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DBF"/>
              </a:buClr>
              <a:buSzPts val="2400"/>
              <a:buFont typeface="Arial"/>
              <a:buNone/>
              <a:defRPr sz="240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8AF9B"/>
              </a:buClr>
              <a:buSzPts val="2000"/>
              <a:buFont typeface="Arial"/>
              <a:buNone/>
              <a:defRPr sz="20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8F3B"/>
              </a:buClr>
              <a:buSzPts val="1800"/>
              <a:buFont typeface="Arial"/>
              <a:buNone/>
              <a:defRPr sz="1800">
                <a:solidFill>
                  <a:srgbClr val="F28F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3E91"/>
              </a:buClr>
              <a:buSzPts val="1600"/>
              <a:buFont typeface="Arial"/>
              <a:buNone/>
              <a:defRPr sz="1600">
                <a:solidFill>
                  <a:srgbClr val="393E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93E91"/>
              </a:buClr>
              <a:buSzPts val="1600"/>
              <a:buFont typeface="Arial"/>
              <a:buNone/>
              <a:defRPr sz="1600">
                <a:solidFill>
                  <a:srgbClr val="393E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>
                <a:solidFill>
                  <a:srgbClr val="18AF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4035135" y="62739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mtClean="0"/>
              <a:t>CERN QTI - 06/11/2020</a:t>
            </a: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3"/>
          </p:nvPr>
        </p:nvSpPr>
        <p:spPr>
          <a:xfrm>
            <a:off x="838200" y="1029541"/>
            <a:ext cx="10515600" cy="51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A7DBF"/>
              </a:buClr>
              <a:buSzPts val="2400"/>
              <a:buFont typeface="Arial"/>
              <a:buNone/>
              <a:defRPr sz="2400" i="1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E91"/>
              </a:buClr>
              <a:buSzPts val="4400"/>
              <a:buFont typeface="Arial Black"/>
              <a:buNone/>
              <a:defRPr b="1" i="0">
                <a:solidFill>
                  <a:srgbClr val="393E9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4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longside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6513512" y="1654549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4" name="Espace réservé pour une image  12"/>
          <p:cNvSpPr>
            <a:spLocks noGrp="1"/>
          </p:cNvSpPr>
          <p:nvPr>
            <p:ph type="pic" sz="quarter" idx="15"/>
          </p:nvPr>
        </p:nvSpPr>
        <p:spPr>
          <a:xfrm>
            <a:off x="6513512" y="4072310"/>
            <a:ext cx="4840288" cy="20904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Slide Number Placeholder 22"/>
          <p:cNvSpPr>
            <a:spLocks noGrp="1"/>
          </p:cNvSpPr>
          <p:nvPr>
            <p:ph type="sldNum" sz="quarter" idx="16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1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2" name="Footer Placeholder 18"/>
          <p:cNvSpPr>
            <a:spLocks noGrp="1"/>
          </p:cNvSpPr>
          <p:nvPr>
            <p:ph type="ftr" sz="quarter" idx="17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405FDF6-A27D-4818-99A2-88F15AED9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9CE85B19-E9D0-4B16-9E12-D63B0E9E7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imag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Espace réservé pour une image  12"/>
          <p:cNvSpPr>
            <a:spLocks noGrp="1"/>
          </p:cNvSpPr>
          <p:nvPr>
            <p:ph type="pic" sz="quarter" idx="14"/>
          </p:nvPr>
        </p:nvSpPr>
        <p:spPr>
          <a:xfrm>
            <a:off x="836612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16"/>
          </p:nvPr>
        </p:nvSpPr>
        <p:spPr>
          <a:xfrm>
            <a:off x="6249988" y="1681162"/>
            <a:ext cx="5103812" cy="182007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8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6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Espace réservé pour une image  12"/>
          <p:cNvSpPr>
            <a:spLocks noGrp="1"/>
          </p:cNvSpPr>
          <p:nvPr>
            <p:ph type="pic" sz="quarter" idx="17"/>
          </p:nvPr>
        </p:nvSpPr>
        <p:spPr>
          <a:xfrm>
            <a:off x="6249988" y="3879477"/>
            <a:ext cx="5106988" cy="234369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0" name="Slide Number Placeholder 22"/>
          <p:cNvSpPr>
            <a:spLocks noGrp="1"/>
          </p:cNvSpPr>
          <p:nvPr>
            <p:ph type="sldNum" sz="quarter" idx="18"/>
          </p:nvPr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3" name="Imag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  <p:sp>
        <p:nvSpPr>
          <p:cNvPr id="24" name="Footer Placeholder 18"/>
          <p:cNvSpPr>
            <a:spLocks noGrp="1"/>
          </p:cNvSpPr>
          <p:nvPr>
            <p:ph type="ftr" sz="quarter" idx="19"/>
          </p:nvPr>
        </p:nvSpPr>
        <p:spPr>
          <a:xfrm>
            <a:off x="4035135" y="6273958"/>
            <a:ext cx="4114800" cy="365125"/>
          </a:xfrm>
        </p:spPr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29541"/>
            <a:ext cx="10515600" cy="5158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63574"/>
          </a:xfrm>
        </p:spPr>
        <p:txBody>
          <a:bodyPr/>
          <a:lstStyle>
            <a:lvl1pPr>
              <a:defRPr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pic>
        <p:nvPicPr>
          <p:cNvPr id="16" name="Image 10">
            <a:extLst>
              <a:ext uri="{FF2B5EF4-FFF2-40B4-BE49-F238E27FC236}">
                <a16:creationId xmlns="" xmlns:a16="http://schemas.microsoft.com/office/drawing/2014/main" id="{7F961969-627E-456F-AC72-C0E2BC90B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="" xmlns:a16="http://schemas.microsoft.com/office/drawing/2014/main" id="{B3585280-9872-4F8D-AFCD-F0C4E76FFE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4" y="6334919"/>
            <a:ext cx="790231" cy="2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524000" y="2750127"/>
            <a:ext cx="9144000" cy="1351506"/>
          </a:xfrm>
        </p:spPr>
        <p:txBody>
          <a:bodyPr anchor="b"/>
          <a:lstStyle>
            <a:lvl1pPr algn="ctr">
              <a:defRPr sz="6000" b="1" i="0">
                <a:solidFill>
                  <a:srgbClr val="393E9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93708"/>
            <a:ext cx="9144000" cy="55840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CONFERENCE NAME / MEETING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033858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DD / MM / YYYY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67129"/>
            <a:ext cx="9144000" cy="22262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First and Last Name</a:t>
            </a:r>
          </a:p>
        </p:txBody>
      </p:sp>
      <p:pic>
        <p:nvPicPr>
          <p:cNvPr id="7" name="Image 10">
            <a:extLst>
              <a:ext uri="{FF2B5EF4-FFF2-40B4-BE49-F238E27FC236}">
                <a16:creationId xmlns="" xmlns:a16="http://schemas.microsoft.com/office/drawing/2014/main" id="{27C6B3B1-879E-4E11-BF63-BE6AEE4219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4653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="" xmlns:a16="http://schemas.microsoft.com/office/drawing/2014/main" id="{AE60B7AE-B59B-4AFE-A491-C4A8BD5F10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557" y="758650"/>
            <a:ext cx="6054912" cy="249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1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rmat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78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5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2.xml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theme" Target="../theme/theme3.xml"/><Relationship Id="rId21" Type="http://schemas.openxmlformats.org/officeDocument/2006/relationships/image" Target="../media/image4.emf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CERN </a:t>
            </a:r>
            <a:r>
              <a:rPr lang="fr-FR" dirty="0" err="1"/>
              <a:t>openlab</a:t>
            </a:r>
            <a:r>
              <a:rPr lang="fr-FR" dirty="0"/>
              <a:t> </a:t>
            </a:r>
            <a:r>
              <a:rPr lang="fr-FR" dirty="0" err="1"/>
              <a:t>presentations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8145" y="1825624"/>
            <a:ext cx="10688781" cy="4921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Below are slides that may be useful in creating your presentation. They can be used to give a brief overview CERN </a:t>
            </a:r>
            <a:r>
              <a:rPr lang="en-GB" noProof="0" dirty="0" err="1"/>
              <a:t>openlab</a:t>
            </a:r>
            <a:r>
              <a:rPr lang="en-GB" noProof="0" dirty="0"/>
              <a:t> and its work. Feel free to include as many or as few of these slides as you see fit.</a:t>
            </a:r>
          </a:p>
          <a:p>
            <a:pPr lvl="0"/>
            <a:r>
              <a:rPr lang="en-GB" noProof="0" dirty="0"/>
              <a:t>Add new slides (of various layouts, but all with the CERN </a:t>
            </a:r>
            <a:r>
              <a:rPr lang="en-GB" noProof="0" dirty="0" err="1"/>
              <a:t>openlab</a:t>
            </a:r>
            <a:r>
              <a:rPr lang="en-GB" noProof="0" dirty="0"/>
              <a:t> formatting), by clicking the drop-down arrow alongside ‘add new slide’.</a:t>
            </a:r>
          </a:p>
          <a:p>
            <a:pPr lvl="0"/>
            <a:r>
              <a:rPr lang="en-GB" noProof="0" dirty="0"/>
              <a:t>If you are unsure about how to use these slides, or would like any guidance about presenting CERN </a:t>
            </a:r>
            <a:r>
              <a:rPr lang="en-GB" noProof="0" dirty="0" err="1"/>
              <a:t>openlab’s</a:t>
            </a:r>
            <a:r>
              <a:rPr lang="en-GB" noProof="0" dirty="0"/>
              <a:t> work, please contact Andrew Purcell.</a:t>
            </a:r>
          </a:p>
          <a:p>
            <a:pPr lvl="0"/>
            <a:r>
              <a:rPr lang="en-GB" noProof="0" dirty="0"/>
              <a:t>These slides are continuously updated by the CERN </a:t>
            </a:r>
            <a:r>
              <a:rPr lang="en-GB" noProof="0" dirty="0" err="1"/>
              <a:t>openlab</a:t>
            </a:r>
            <a:r>
              <a:rPr lang="en-GB" noProof="0" dirty="0"/>
              <a:t> communications team. The latest versions (4:3 and 16:9) are available at http://www.cern.ch/openlab/templates.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10" name="Slide Number Placeholder 22"/>
          <p:cNvSpPr txBox="1">
            <a:spLocks/>
          </p:cNvSpPr>
          <p:nvPr/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rgbClr val="18A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035135" y="62739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8AF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6" name="Slide Number Placeholder 22">
            <a:extLst>
              <a:ext uri="{FF2B5EF4-FFF2-40B4-BE49-F238E27FC236}">
                <a16:creationId xmlns="" xmlns:a16="http://schemas.microsoft.com/office/drawing/2014/main" id="{50C84AC8-B31E-45BC-AAFB-88232C667A29}"/>
              </a:ext>
            </a:extLst>
          </p:cNvPr>
          <p:cNvSpPr txBox="1">
            <a:spLocks/>
          </p:cNvSpPr>
          <p:nvPr userDrawn="1"/>
        </p:nvSpPr>
        <p:spPr>
          <a:xfrm>
            <a:off x="11142518" y="6334919"/>
            <a:ext cx="42256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rgbClr val="18A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960A2-242F-CC40-87F9-290FD5864A37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6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654" r:id="rId14"/>
    <p:sldLayoutId id="2147483652" r:id="rId15"/>
    <p:sldLayoutId id="2147483656" r:id="rId16"/>
    <p:sldLayoutId id="2147483653" r:id="rId17"/>
    <p:sldLayoutId id="2147483655" r:id="rId18"/>
    <p:sldLayoutId id="2147483657" r:id="rId19"/>
    <p:sldLayoutId id="2147483659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055019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1055019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7" name="Image 4" descr="bande-01.eps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9144000" y="63373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>
                <a:solidFill>
                  <a:srgbClr val="FFFFFF"/>
                </a:solidFill>
              </a:rPr>
              <a:pPr/>
              <a:t>‹#›</a:t>
            </a:fld>
            <a:endParaRPr lang="en-GB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4453" y="6165304"/>
            <a:ext cx="920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FFFF"/>
                </a:solidFill>
              </a:rPr>
              <a:t>Strategy and framework applicable to knowledge transfer</a:t>
            </a:r>
          </a:p>
          <a:p>
            <a:r>
              <a:rPr lang="en-GB" sz="1000" dirty="0">
                <a:solidFill>
                  <a:srgbClr val="FFFFFF"/>
                </a:solidFill>
              </a:rPr>
              <a:t>by CERN for the benefit of medical applications </a:t>
            </a:r>
          </a:p>
          <a:p>
            <a:r>
              <a:rPr lang="en-GB" sz="1000" dirty="0">
                <a:solidFill>
                  <a:srgbClr val="FFFFFF"/>
                </a:solidFill>
              </a:rPr>
              <a:t>F. Bordry</a:t>
            </a:r>
          </a:p>
          <a:p>
            <a:r>
              <a:rPr lang="en-GB" sz="1000" baseline="0" dirty="0">
                <a:solidFill>
                  <a:srgbClr val="FFFFFF"/>
                </a:solidFill>
              </a:rPr>
              <a:t>Council – 16</a:t>
            </a:r>
            <a:r>
              <a:rPr lang="en-GB" sz="1000" baseline="30000" dirty="0">
                <a:solidFill>
                  <a:srgbClr val="FFFFFF"/>
                </a:solidFill>
              </a:rPr>
              <a:t>th</a:t>
            </a:r>
            <a:r>
              <a:rPr lang="en-GB" sz="1000" baseline="0" dirty="0">
                <a:solidFill>
                  <a:srgbClr val="FFFFFF"/>
                </a:solidFill>
              </a:rPr>
              <a:t> </a:t>
            </a:r>
            <a:r>
              <a:rPr lang="en-GB" sz="1000" dirty="0">
                <a:solidFill>
                  <a:srgbClr val="FFFFFF"/>
                </a:solidFill>
              </a:rPr>
              <a:t>March 2017</a:t>
            </a:r>
          </a:p>
        </p:txBody>
      </p:sp>
    </p:spTree>
    <p:extLst>
      <p:ext uri="{BB962C8B-B14F-4D97-AF65-F5344CB8AC3E}">
        <p14:creationId xmlns:p14="http://schemas.microsoft.com/office/powerpoint/2010/main" val="290964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013" indent="-317500" algn="l" rtl="0" eaLnBrk="1" latinLnBrk="0" hangingPunct="1">
        <a:spcBef>
          <a:spcPct val="20000"/>
        </a:spcBef>
        <a:buClr>
          <a:schemeClr val="tx1"/>
        </a:buClr>
        <a:buSzPct val="75000"/>
        <a:buFont typeface="Lucida Grande"/>
        <a:buChar char="►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366713" algn="l" rtl="0" eaLnBrk="1" latinLnBrk="0" hangingPunct="1">
        <a:spcBef>
          <a:spcPct val="20000"/>
        </a:spcBef>
        <a:buClr>
          <a:schemeClr val="accent2"/>
        </a:buClr>
        <a:buSzPct val="75000"/>
        <a:buFont typeface="Lucida Grande"/>
        <a:buChar char="►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1"/>
        </a:buClr>
        <a:buSzPct val="75000"/>
        <a:buFont typeface="Lucida Grande"/>
        <a:buChar char="►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3531"/>
            <a:ext cx="12192000" cy="942936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Image 7" descr="bande-01.eps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10217"/>
            <a:ext cx="12192000" cy="9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5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3.png"/><Relationship Id="rId3" Type="http://schemas.openxmlformats.org/officeDocument/2006/relationships/image" Target="../media/image5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tiff"/><Relationship Id="rId9" Type="http://schemas.openxmlformats.org/officeDocument/2006/relationships/image" Target="../media/image48.tiff"/><Relationship Id="rId10" Type="http://schemas.openxmlformats.org/officeDocument/2006/relationships/image" Target="../media/image49.tiff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tiff"/><Relationship Id="rId5" Type="http://schemas.openxmlformats.org/officeDocument/2006/relationships/image" Target="../media/image78.tiff"/><Relationship Id="rId6" Type="http://schemas.openxmlformats.org/officeDocument/2006/relationships/image" Target="../media/image79.tiff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0.png"/><Relationship Id="rId3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hyperlink" Target="https://doi.org/10.1038/s41534-019-0223-2" TargetMode="External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hyperlink" Target="https://quantum.cern/" TargetMode="External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03.tiff"/><Relationship Id="rId5" Type="http://schemas.openxmlformats.org/officeDocument/2006/relationships/image" Target="../media/image46.png"/><Relationship Id="rId6" Type="http://schemas.openxmlformats.org/officeDocument/2006/relationships/hyperlink" Target="https://www.nature.com/nature" TargetMode="External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hyperlink" Target="https://cds.cern.ch/record/2703396" TargetMode="External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Relationship Id="rId3" Type="http://schemas.openxmlformats.org/officeDocument/2006/relationships/image" Target="../media/image34.sv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hyperlink" Target="https://openlab.cern/quantum" TargetMode="External"/><Relationship Id="rId8" Type="http://schemas.openxmlformats.org/officeDocument/2006/relationships/image" Target="../media/image24.png"/><Relationship Id="rId9" Type="http://schemas.openxmlformats.org/officeDocument/2006/relationships/hyperlink" Target="https://doi.org/10.1140/epjst/e2015-02607-4" TargetMode="External"/><Relationship Id="rId10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0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microsoft.com/office/2007/relationships/hdphoto" Target="../media/hdphoto1.wdp"/><Relationship Id="rId8" Type="http://schemas.openxmlformats.org/officeDocument/2006/relationships/image" Target="../media/image40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tiff"/><Relationship Id="rId9" Type="http://schemas.openxmlformats.org/officeDocument/2006/relationships/image" Target="../media/image48.tiff"/><Relationship Id="rId10" Type="http://schemas.openxmlformats.org/officeDocument/2006/relationships/image" Target="../media/image49.tif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749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49" y="947187"/>
            <a:ext cx="3967606" cy="1897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6614E-F77F-45F9-93F2-20E3C936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5" y="345877"/>
            <a:ext cx="11215258" cy="663574"/>
          </a:xfrm>
        </p:spPr>
        <p:txBody>
          <a:bodyPr>
            <a:noAutofit/>
          </a:bodyPr>
          <a:lstStyle/>
          <a:p>
            <a:r>
              <a:rPr lang="en-GB" sz="4300" dirty="0">
                <a:solidFill>
                  <a:srgbClr val="0070C0"/>
                </a:solidFill>
                <a:latin typeface="+mj-lt"/>
              </a:rPr>
              <a:t>Quantum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047BB7-A6EE-449F-B42C-8644B53D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93" y="1443417"/>
            <a:ext cx="7451356" cy="54145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Exploit </a:t>
            </a:r>
            <a:r>
              <a:rPr lang="en-US" b="1" dirty="0" smtClean="0">
                <a:latin typeface="Arial"/>
                <a:cs typeface="Arial"/>
              </a:rPr>
              <a:t>quantum effects</a:t>
            </a:r>
            <a:r>
              <a:rPr lang="en-GB" dirty="0">
                <a:latin typeface="Arial"/>
                <a:cs typeface="Arial"/>
              </a:rPr>
              <a:t> </a:t>
            </a:r>
            <a:r>
              <a:rPr lang="en-GB" dirty="0" smtClean="0">
                <a:latin typeface="Arial"/>
                <a:cs typeface="Arial"/>
              </a:rPr>
              <a:t>for machine learning  but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Arial"/>
                <a:cs typeface="Arial"/>
              </a:rPr>
              <a:t>How </a:t>
            </a:r>
            <a:r>
              <a:rPr lang="en-GB" dirty="0">
                <a:latin typeface="Arial"/>
                <a:cs typeface="Arial"/>
              </a:rPr>
              <a:t>do we represent </a:t>
            </a:r>
            <a:r>
              <a:rPr lang="en-GB" b="1" dirty="0">
                <a:latin typeface="Arial"/>
                <a:cs typeface="Arial"/>
              </a:rPr>
              <a:t>learning rules</a:t>
            </a:r>
            <a:r>
              <a:rPr lang="en-GB" dirty="0">
                <a:latin typeface="Arial"/>
                <a:cs typeface="Arial"/>
              </a:rPr>
              <a:t>? </a:t>
            </a:r>
            <a:endParaRPr lang="en-GB" dirty="0"/>
          </a:p>
          <a:p>
            <a:pPr lvl="1">
              <a:lnSpc>
                <a:spcPct val="110000"/>
              </a:lnSpc>
            </a:pPr>
            <a:r>
              <a:rPr lang="en-GB" b="1" dirty="0" smtClean="0">
                <a:latin typeface="Arial"/>
                <a:cs typeface="Arial"/>
              </a:rPr>
              <a:t>Convergence?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Arial"/>
                <a:cs typeface="Arial"/>
              </a:rPr>
              <a:t>How </a:t>
            </a:r>
            <a:r>
              <a:rPr lang="en-GB" dirty="0">
                <a:latin typeface="Arial"/>
                <a:cs typeface="Arial"/>
              </a:rPr>
              <a:t>do we address </a:t>
            </a:r>
            <a:r>
              <a:rPr lang="en-GB" b="1" dirty="0">
                <a:latin typeface="Arial"/>
                <a:cs typeface="Arial"/>
              </a:rPr>
              <a:t>data loading</a:t>
            </a:r>
            <a:r>
              <a:rPr lang="en-GB" dirty="0">
                <a:latin typeface="Arial"/>
                <a:cs typeface="Arial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GB" b="1" dirty="0" smtClean="0">
                <a:latin typeface="Arial"/>
                <a:cs typeface="Arial"/>
              </a:rPr>
              <a:t>Quantum Advantage</a:t>
            </a:r>
            <a:r>
              <a:rPr lang="en-GB" dirty="0" smtClean="0">
                <a:latin typeface="Arial"/>
                <a:cs typeface="Arial"/>
              </a:rPr>
              <a:t>?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F8F0D6-07D3-4F90-8C6D-CB89DB817D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9241263" y="2952778"/>
            <a:ext cx="2944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1E5AAE"/>
                </a:solidFill>
              </a:rPr>
              <a:t>J. McClean at al. arXiv:1803.11173</a:t>
            </a:r>
            <a:endParaRPr lang="en-US" sz="1400" dirty="0">
              <a:solidFill>
                <a:srgbClr val="1E5AAE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80" y="3530632"/>
            <a:ext cx="4122134" cy="3008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8" y="3902065"/>
            <a:ext cx="6592373" cy="24146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38356" y="6435709"/>
            <a:ext cx="3652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Helvetica" charset="0"/>
              </a:rPr>
              <a:t>A. Abbas et al. arxiv:2011.00027</a:t>
            </a:r>
            <a:endParaRPr lang="en-US" b="1" dirty="0">
              <a:solidFill>
                <a:srgbClr val="FFFFFF"/>
              </a:solidFill>
              <a:effectLst/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3301" y="3657348"/>
            <a:ext cx="261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Fisher information spectrum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345814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49" y="419085"/>
            <a:ext cx="9111475" cy="663574"/>
          </a:xfrm>
        </p:spPr>
        <p:txBody>
          <a:bodyPr>
            <a:noAutofit/>
          </a:bodyPr>
          <a:lstStyle/>
          <a:p>
            <a:r>
              <a:rPr lang="en-US" sz="4300" dirty="0" smtClean="0">
                <a:solidFill>
                  <a:srgbClr val="0070C0"/>
                </a:solidFill>
                <a:latin typeface="+mj-lt"/>
              </a:rPr>
              <a:t>QML implementation</a:t>
            </a:r>
            <a:endParaRPr lang="en-US" sz="43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87288" y="1375093"/>
            <a:ext cx="10755230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200" b="1" dirty="0" err="1" smtClean="0">
                <a:solidFill>
                  <a:srgbClr val="2A7DBF"/>
                </a:solidFill>
              </a:rPr>
              <a:t>V</a:t>
            </a:r>
            <a:r>
              <a:rPr lang="en-US" sz="2200" b="1" dirty="0" err="1" smtClean="0">
                <a:solidFill>
                  <a:srgbClr val="0070C0"/>
                </a:solidFill>
              </a:rPr>
              <a:t>ariational</a:t>
            </a:r>
            <a:r>
              <a:rPr lang="en-US" sz="2200" dirty="0" smtClean="0">
                <a:solidFill>
                  <a:srgbClr val="2A7DBF"/>
                </a:solidFill>
              </a:rPr>
              <a:t> circuit approach with </a:t>
            </a:r>
            <a:r>
              <a:rPr lang="en-US" sz="2200" b="1" dirty="0" smtClean="0">
                <a:solidFill>
                  <a:srgbClr val="2A7DBF"/>
                </a:solidFill>
              </a:rPr>
              <a:t>adjustable </a:t>
            </a:r>
            <a:r>
              <a:rPr lang="en-US" sz="2200" b="1" dirty="0">
                <a:solidFill>
                  <a:srgbClr val="2A7DBF"/>
                </a:solidFill>
              </a:rPr>
              <a:t>continuous </a:t>
            </a:r>
            <a:r>
              <a:rPr lang="en-US" sz="2200" b="1" dirty="0" smtClean="0">
                <a:solidFill>
                  <a:srgbClr val="2A7DBF"/>
                </a:solidFill>
              </a:rPr>
              <a:t>parameters</a:t>
            </a:r>
          </a:p>
          <a:p>
            <a:pPr>
              <a:spcBef>
                <a:spcPts val="1000"/>
              </a:spcBef>
            </a:pPr>
            <a:r>
              <a:rPr lang="en-US" sz="2200" dirty="0" smtClean="0">
                <a:solidFill>
                  <a:srgbClr val="2A7DBF"/>
                </a:solidFill>
              </a:rPr>
              <a:t>Can use</a:t>
            </a:r>
            <a:r>
              <a:rPr lang="en-US" sz="2200" dirty="0">
                <a:solidFill>
                  <a:srgbClr val="2A7DBF"/>
                </a:solidFill>
              </a:rPr>
              <a:t> </a:t>
            </a:r>
            <a:r>
              <a:rPr lang="en-US" sz="2200" b="1" dirty="0" smtClean="0">
                <a:solidFill>
                  <a:srgbClr val="2A7DBF"/>
                </a:solidFill>
              </a:rPr>
              <a:t>stochastic gradient-descent </a:t>
            </a:r>
            <a:r>
              <a:rPr lang="en-US" sz="2200" dirty="0" smtClean="0">
                <a:solidFill>
                  <a:srgbClr val="2A7DBF"/>
                </a:solidFill>
              </a:rPr>
              <a:t>or </a:t>
            </a:r>
            <a:r>
              <a:rPr lang="en-US" sz="2200" b="1" dirty="0" smtClean="0">
                <a:solidFill>
                  <a:srgbClr val="2A7DBF"/>
                </a:solidFill>
              </a:rPr>
              <a:t>gradient-free</a:t>
            </a:r>
            <a:r>
              <a:rPr lang="en-US" sz="2200" dirty="0" smtClean="0">
                <a:solidFill>
                  <a:srgbClr val="2A7DBF"/>
                </a:solidFill>
              </a:rPr>
              <a:t> </a:t>
            </a:r>
            <a:r>
              <a:rPr lang="en-US" sz="2200" dirty="0">
                <a:solidFill>
                  <a:srgbClr val="2A7DBF"/>
                </a:solidFill>
              </a:rPr>
              <a:t>methods</a:t>
            </a:r>
            <a:endParaRPr lang="en-US" sz="2200" dirty="0" smtClean="0">
              <a:solidFill>
                <a:srgbClr val="2A7DBF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200" b="1" dirty="0" smtClean="0">
                <a:solidFill>
                  <a:srgbClr val="2A7DBF"/>
                </a:solidFill>
              </a:rPr>
              <a:t>Data embedding</a:t>
            </a:r>
            <a:r>
              <a:rPr lang="en-US" sz="2200" dirty="0" smtClean="0">
                <a:solidFill>
                  <a:srgbClr val="2A7DBF"/>
                </a:solidFill>
              </a:rPr>
              <a:t> </a:t>
            </a:r>
            <a:r>
              <a:rPr lang="en-US" sz="2200" dirty="0" smtClean="0">
                <a:solidFill>
                  <a:srgbClr val="0070C0"/>
                </a:solidFill>
              </a:rPr>
              <a:t>can be </a:t>
            </a:r>
            <a:r>
              <a:rPr lang="en-US" sz="2200" b="1" dirty="0" smtClean="0">
                <a:solidFill>
                  <a:srgbClr val="0070C0"/>
                </a:solidFill>
              </a:rPr>
              <a:t>learned</a:t>
            </a:r>
            <a:endParaRPr lang="en-US" sz="2200" dirty="0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3689669"/>
            <a:ext cx="5201919" cy="1996606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09272" y="2800838"/>
            <a:ext cx="4626909" cy="2956888"/>
            <a:chOff x="7292692" y="1587313"/>
            <a:chExt cx="4626909" cy="29568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2692" y="2133608"/>
              <a:ext cx="3221229" cy="173141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10296900" y="1806820"/>
              <a:ext cx="1281061" cy="0"/>
            </a:xfrm>
            <a:prstGeom prst="line">
              <a:avLst/>
            </a:prstGeom>
            <a:ln w="38100">
              <a:solidFill>
                <a:srgbClr val="03CF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1565081" y="1830381"/>
              <a:ext cx="1" cy="2344488"/>
            </a:xfrm>
            <a:prstGeom prst="straightConnector1">
              <a:avLst/>
            </a:prstGeom>
            <a:ln w="38100">
              <a:solidFill>
                <a:srgbClr val="03CF78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950200" y="1587313"/>
              <a:ext cx="1407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Input data</a:t>
              </a:r>
              <a:endParaRPr lang="en-US" b="1" dirty="0"/>
            </a:p>
          </p:txBody>
        </p:sp>
        <p:sp>
          <p:nvSpPr>
            <p:cNvPr id="23" name="Right Brace 22"/>
            <p:cNvSpPr/>
            <p:nvPr/>
          </p:nvSpPr>
          <p:spPr>
            <a:xfrm>
              <a:off x="10546279" y="2159366"/>
              <a:ext cx="235223" cy="1636474"/>
            </a:xfrm>
            <a:prstGeom prst="rightBrace">
              <a:avLst/>
            </a:prstGeom>
            <a:ln w="38100">
              <a:solidFill>
                <a:srgbClr val="03CF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588319" y="2783117"/>
              <a:ext cx="115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/>
                <a:t>〈Out〉</a:t>
              </a:r>
              <a:endParaRPr lang="en-US" b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8224187" y="1830381"/>
              <a:ext cx="0" cy="649928"/>
            </a:xfrm>
            <a:prstGeom prst="straightConnector1">
              <a:avLst/>
            </a:prstGeom>
            <a:ln w="38100">
              <a:solidFill>
                <a:srgbClr val="03CF78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24187" y="1806820"/>
              <a:ext cx="786874" cy="10275"/>
            </a:xfrm>
            <a:prstGeom prst="line">
              <a:avLst/>
            </a:prstGeom>
            <a:ln w="38100">
              <a:solidFill>
                <a:srgbClr val="03CF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1196326" y="417486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Loss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201728" y="4174869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Updates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44" name="Straight Arrow Connector 43"/>
            <p:cNvCxnSpPr>
              <a:endCxn id="42" idx="3"/>
            </p:cNvCxnSpPr>
            <p:nvPr/>
          </p:nvCxnSpPr>
          <p:spPr>
            <a:xfrm flipH="1">
              <a:off x="10296900" y="4352911"/>
              <a:ext cx="872420" cy="6624"/>
            </a:xfrm>
            <a:prstGeom prst="straightConnector1">
              <a:avLst/>
            </a:prstGeom>
            <a:ln w="38100">
              <a:solidFill>
                <a:srgbClr val="03CF78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9714842" y="3559087"/>
              <a:ext cx="8824" cy="611861"/>
            </a:xfrm>
            <a:prstGeom prst="straightConnector1">
              <a:avLst/>
            </a:prstGeom>
            <a:ln w="38100">
              <a:solidFill>
                <a:srgbClr val="03CF78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991700" y="5462525"/>
            <a:ext cx="2736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1E5AAE"/>
                </a:solidFill>
              </a:rPr>
              <a:t>M. Schuld et </a:t>
            </a:r>
            <a:r>
              <a:rPr lang="de-DE" sz="1200" dirty="0">
                <a:solidFill>
                  <a:srgbClr val="1E5AAE"/>
                </a:solidFill>
              </a:rPr>
              <a:t>al., </a:t>
            </a:r>
            <a:r>
              <a:rPr lang="de-DE" sz="1200" dirty="0" err="1" smtClean="0">
                <a:solidFill>
                  <a:srgbClr val="1E5AAE"/>
                </a:solidFill>
              </a:rPr>
              <a:t>arXiv</a:t>
            </a:r>
            <a:r>
              <a:rPr lang="de-DE" sz="1200" dirty="0" smtClean="0">
                <a:solidFill>
                  <a:srgbClr val="1E5AAE"/>
                </a:solidFill>
              </a:rPr>
              <a:t>:</a:t>
            </a:r>
            <a:r>
              <a:rPr lang="is-IS" sz="1200" dirty="0">
                <a:solidFill>
                  <a:srgbClr val="1E5AAE"/>
                </a:solidFill>
              </a:rPr>
              <a:t> 2001.03622v2</a:t>
            </a:r>
            <a:endParaRPr lang="en-US" sz="1200" dirty="0">
              <a:solidFill>
                <a:srgbClr val="1E5AAE"/>
              </a:solidFill>
            </a:endParaRPr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1926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4247" y="669926"/>
            <a:ext cx="11215258" cy="663574"/>
          </a:xfrm>
        </p:spPr>
        <p:txBody>
          <a:bodyPr>
            <a:noAutofit/>
          </a:bodyPr>
          <a:lstStyle/>
          <a:p>
            <a:r>
              <a:rPr lang="en-US" sz="4300" dirty="0" smtClean="0">
                <a:solidFill>
                  <a:srgbClr val="0070C0"/>
                </a:solidFill>
                <a:latin typeface="+mj-lt"/>
              </a:rPr>
              <a:t>QC Examples Applications</a:t>
            </a:r>
            <a:endParaRPr lang="en-US" sz="43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379" y="1666018"/>
            <a:ext cx="11186420" cy="44217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Support Vector Machines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Higgs boson </a:t>
            </a:r>
            <a:r>
              <a:rPr lang="en-US" b="1" dirty="0" smtClean="0">
                <a:latin typeface="Arial"/>
                <a:cs typeface="Arial"/>
              </a:rPr>
              <a:t>classification</a:t>
            </a:r>
            <a:endParaRPr lang="en-US" b="1" dirty="0"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Graph Neural Networks </a:t>
            </a:r>
            <a:r>
              <a:rPr lang="en-US" dirty="0">
                <a:latin typeface="Arial"/>
                <a:cs typeface="Arial"/>
              </a:rPr>
              <a:t>for particle trajectory </a:t>
            </a:r>
            <a:r>
              <a:rPr lang="en-US" b="1" dirty="0" smtClean="0">
                <a:latin typeface="Arial"/>
                <a:cs typeface="Arial"/>
              </a:rPr>
              <a:t>reconstruction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Generative Adversarial Networks </a:t>
            </a:r>
            <a:r>
              <a:rPr lang="en-US" dirty="0">
                <a:latin typeface="Arial"/>
                <a:cs typeface="Arial"/>
              </a:rPr>
              <a:t>for detector </a:t>
            </a:r>
            <a:r>
              <a:rPr lang="en-US" b="1" dirty="0" smtClean="0">
                <a:latin typeface="Arial"/>
                <a:cs typeface="Arial"/>
              </a:rPr>
              <a:t>simulation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Quantum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Boltzman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M</a:t>
            </a:r>
            <a:r>
              <a:rPr lang="en-US" b="1" dirty="0" smtClean="0">
                <a:latin typeface="Arial"/>
                <a:cs typeface="Arial"/>
              </a:rPr>
              <a:t>achines </a:t>
            </a:r>
            <a:r>
              <a:rPr lang="en-US" dirty="0" smtClean="0">
                <a:latin typeface="Arial"/>
                <a:cs typeface="Arial"/>
              </a:rPr>
              <a:t>for ALICE Grid </a:t>
            </a:r>
            <a:r>
              <a:rPr lang="en-US" dirty="0" err="1" smtClean="0">
                <a:latin typeface="Arial"/>
                <a:cs typeface="Arial"/>
              </a:rPr>
              <a:t>optimisation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/>
              <a:t>Hybrid </a:t>
            </a:r>
            <a:r>
              <a:rPr lang="en-US" b="1" dirty="0" smtClean="0"/>
              <a:t>quantum-classical tracking hits embedding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9" y="2134242"/>
            <a:ext cx="885874" cy="583982"/>
          </a:xfrm>
          <a:prstGeom prst="rect">
            <a:avLst/>
          </a:prstGeom>
        </p:spPr>
      </p:pic>
      <p:pic>
        <p:nvPicPr>
          <p:cNvPr id="13" name="Picture 12" descr="Image result for epfl logo">
            <a:extLst>
              <a:ext uri="{FF2B5EF4-FFF2-40B4-BE49-F238E27FC236}">
                <a16:creationId xmlns:a16="http://schemas.microsoft.com/office/drawing/2014/main" xmlns="" id="{59FE95B5-394F-488D-8CEF-6111D6F8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821" y="4455580"/>
            <a:ext cx="611576" cy="1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2763043-60BE-46A0-BC9F-F6A005FD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821" y="3412090"/>
            <a:ext cx="771340" cy="395896"/>
          </a:xfrm>
          <a:prstGeom prst="rect">
            <a:avLst/>
          </a:prstGeom>
        </p:spPr>
      </p:pic>
      <p:pic>
        <p:nvPicPr>
          <p:cNvPr id="15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xmlns="" id="{4DF99190-D7EB-403D-B430-8E0B64CB7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709" y="3176474"/>
            <a:ext cx="1132116" cy="380593"/>
          </a:xfrm>
          <a:prstGeom prst="rect">
            <a:avLst/>
          </a:prstGeom>
        </p:spPr>
      </p:pic>
      <p:pic>
        <p:nvPicPr>
          <p:cNvPr id="1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D0C3022-78B3-496B-882B-0F0482F73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123" y="4105131"/>
            <a:ext cx="465353" cy="580005"/>
          </a:xfrm>
          <a:prstGeom prst="rect">
            <a:avLst/>
          </a:prstGeom>
        </p:spPr>
      </p:pic>
      <p:pic>
        <p:nvPicPr>
          <p:cNvPr id="17" name="Picture 4" descr="Image result for ibm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091" y="2100429"/>
            <a:ext cx="785083" cy="3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25109" t="19621" r="26085"/>
          <a:stretch/>
        </p:blipFill>
        <p:spPr>
          <a:xfrm>
            <a:off x="10053665" y="1550686"/>
            <a:ext cx="1532811" cy="4051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2176" y="4972018"/>
            <a:ext cx="1014657" cy="7569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78724" y="2118205"/>
            <a:ext cx="6662333" cy="3321258"/>
            <a:chOff x="3962550" y="2625008"/>
            <a:chExt cx="6536059" cy="341836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658678" y="2625008"/>
              <a:ext cx="1828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13513" y="3496291"/>
              <a:ext cx="46316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37357" y="3034320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Pattern recognition</a:t>
              </a:r>
              <a:endParaRPr lang="en-US" sz="1600" dirty="0" smtClean="0">
                <a:solidFill>
                  <a:srgbClr val="FF0000"/>
                </a:solidFill>
                <a:latin typeface="Lucida Handwriting" charset="0"/>
                <a:ea typeface="Lucida Handwriting" charset="0"/>
                <a:cs typeface="Lucida Handwriting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427304" y="4352517"/>
              <a:ext cx="1560018" cy="55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607651" y="5181600"/>
              <a:ext cx="3621949" cy="121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658678" y="4633464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Reinforcement learning</a:t>
              </a:r>
              <a:endParaRPr lang="en-US" sz="1600" dirty="0" smtClean="0">
                <a:solidFill>
                  <a:srgbClr val="FF0000"/>
                </a:solidFill>
                <a:latin typeface="Lucida Handwriting" charset="0"/>
                <a:ea typeface="Lucida Handwriting" charset="0"/>
                <a:cs typeface="Lucida Handwriting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962550" y="6043373"/>
              <a:ext cx="1810975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563789" y="5569670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C5F606-3CC4-423A-BB2E-528FE8345868}"/>
              </a:ext>
            </a:extLst>
          </p:cNvPr>
          <p:cNvSpPr txBox="1"/>
          <p:nvPr/>
        </p:nvSpPr>
        <p:spPr>
          <a:xfrm>
            <a:off x="994097" y="6002401"/>
            <a:ext cx="106630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Collaborations with institutes (DESY, U. Aachen, INFN,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U.Tokyo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U. Wisconsin, METU, P. U. Bucharest, U. Oviedo, …) and companies (IBM, Google, Intel, CQC, ...)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​</a:t>
            </a:r>
            <a:endParaRPr lang="en-GB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t="30652" b="32678"/>
          <a:stretch/>
        </p:blipFill>
        <p:spPr>
          <a:xfrm>
            <a:off x="10053665" y="346425"/>
            <a:ext cx="2044680" cy="7614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7379" y="1627436"/>
            <a:ext cx="9582985" cy="3298424"/>
            <a:chOff x="167379" y="1627436"/>
            <a:chExt cx="9582985" cy="3298424"/>
          </a:xfrm>
        </p:grpSpPr>
        <p:sp>
          <p:nvSpPr>
            <p:cNvPr id="8" name="Rectangle 7"/>
            <p:cNvSpPr/>
            <p:nvPr/>
          </p:nvSpPr>
          <p:spPr>
            <a:xfrm>
              <a:off x="168482" y="1627436"/>
              <a:ext cx="9581882" cy="85309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7379" y="4072770"/>
              <a:ext cx="9581882" cy="85309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4271" y="1799652"/>
            <a:ext cx="5923218" cy="448124"/>
            <a:chOff x="444271" y="1799652"/>
            <a:chExt cx="5923218" cy="44812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71" y="1799652"/>
              <a:ext cx="2084131" cy="44812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383963" y="1902825"/>
              <a:ext cx="3983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smtClean="0"/>
                <a:t>https</a:t>
              </a:r>
              <a:r>
                <a:rPr lang="en-US" sz="1400" dirty="0"/>
                <a:t>://</a:t>
              </a:r>
              <a:r>
                <a:rPr lang="en-US" sz="1400" dirty="0" err="1"/>
                <a:t>quanthep-seminar.org</a:t>
              </a:r>
              <a:r>
                <a:rPr lang="en-US" sz="1400" dirty="0"/>
                <a:t>/session/session-2/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807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4A130BB-57F8-9043-8F86-2F9544AA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202" y="325493"/>
            <a:ext cx="10515600" cy="663574"/>
          </a:xfrm>
        </p:spPr>
        <p:txBody>
          <a:bodyPr>
            <a:noAutofit/>
          </a:bodyPr>
          <a:lstStyle/>
          <a:p>
            <a:r>
              <a:rPr lang="tr-TR" sz="4300" dirty="0" err="1">
                <a:solidFill>
                  <a:srgbClr val="0070C0"/>
                </a:solidFill>
                <a:latin typeface="+mj-lt"/>
              </a:rPr>
              <a:t>Charged</a:t>
            </a:r>
            <a:r>
              <a:rPr lang="tr-TR" sz="4300" dirty="0">
                <a:solidFill>
                  <a:srgbClr val="0070C0"/>
                </a:solidFill>
                <a:latin typeface="+mj-lt"/>
              </a:rPr>
              <a:t> </a:t>
            </a:r>
            <a:r>
              <a:rPr lang="tr-TR" sz="4300" dirty="0" err="1">
                <a:solidFill>
                  <a:srgbClr val="0070C0"/>
                </a:solidFill>
                <a:latin typeface="+mj-lt"/>
              </a:rPr>
              <a:t>particle</a:t>
            </a:r>
            <a:r>
              <a:rPr lang="tr-TR" sz="4300" dirty="0">
                <a:solidFill>
                  <a:srgbClr val="0070C0"/>
                </a:solidFill>
                <a:latin typeface="+mj-lt"/>
              </a:rPr>
              <a:t> </a:t>
            </a:r>
            <a:r>
              <a:rPr lang="tr-TR" sz="4300" dirty="0" err="1">
                <a:solidFill>
                  <a:srgbClr val="0070C0"/>
                </a:solidFill>
                <a:latin typeface="+mj-lt"/>
              </a:rPr>
              <a:t>tracking</a:t>
            </a:r>
            <a:endParaRPr lang="en-US" sz="43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2724" y="1533472"/>
            <a:ext cx="6383030" cy="45928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z="2000" b="1" dirty="0" err="1" smtClean="0">
                <a:latin typeface="Arial"/>
                <a:cs typeface="Arial"/>
              </a:rPr>
              <a:t>Graph</a:t>
            </a:r>
            <a:r>
              <a:rPr lang="tr-TR" sz="2000" b="1" dirty="0" smtClean="0">
                <a:latin typeface="Arial"/>
                <a:cs typeface="Arial"/>
              </a:rPr>
              <a:t> </a:t>
            </a:r>
            <a:r>
              <a:rPr lang="tr-TR" sz="2000" b="1" dirty="0" err="1">
                <a:latin typeface="Arial"/>
                <a:cs typeface="Arial"/>
              </a:rPr>
              <a:t>Neural</a:t>
            </a:r>
            <a:r>
              <a:rPr lang="tr-TR" sz="2000" b="1" dirty="0">
                <a:latin typeface="Arial"/>
                <a:cs typeface="Arial"/>
              </a:rPr>
              <a:t> Networks</a:t>
            </a:r>
            <a:r>
              <a:rPr lang="tr-TR" sz="2000" dirty="0">
                <a:latin typeface="Arial"/>
                <a:cs typeface="Arial"/>
              </a:rPr>
              <a:t>  </a:t>
            </a:r>
            <a:r>
              <a:rPr lang="tr-TR" sz="2000" dirty="0" err="1">
                <a:latin typeface="Arial"/>
                <a:cs typeface="Arial"/>
              </a:rPr>
              <a:t>for</a:t>
            </a: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dirty="0" err="1">
                <a:latin typeface="Arial"/>
                <a:cs typeface="Arial"/>
              </a:rPr>
              <a:t>particle</a:t>
            </a: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dirty="0" err="1">
                <a:latin typeface="Arial"/>
                <a:cs typeface="Arial"/>
              </a:rPr>
              <a:t>trajectory</a:t>
            </a: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dirty="0" err="1">
                <a:latin typeface="Arial"/>
                <a:cs typeface="Arial"/>
              </a:rPr>
              <a:t>reconstruction</a:t>
            </a:r>
            <a:endParaRPr lang="tr-TR" sz="2000" dirty="0">
              <a:latin typeface="Arial"/>
              <a:cs typeface="Arial"/>
            </a:endParaRPr>
          </a:p>
          <a:p>
            <a:pPr lvl="1"/>
            <a:r>
              <a:rPr lang="tr-TR" sz="1800" dirty="0">
                <a:latin typeface="Arial"/>
                <a:cs typeface="Arial"/>
              </a:rPr>
              <a:t>Data as a </a:t>
            </a:r>
            <a:r>
              <a:rPr lang="tr-TR" sz="1800" b="1" dirty="0" err="1">
                <a:latin typeface="Arial"/>
                <a:cs typeface="Arial"/>
              </a:rPr>
              <a:t>graph</a:t>
            </a:r>
            <a:r>
              <a:rPr lang="tr-TR" sz="1800" b="1" dirty="0">
                <a:latin typeface="Arial"/>
                <a:cs typeface="Arial"/>
              </a:rPr>
              <a:t> of </a:t>
            </a:r>
            <a:r>
              <a:rPr lang="tr-TR" sz="1800" b="1" dirty="0" err="1">
                <a:latin typeface="Arial"/>
                <a:cs typeface="Arial"/>
              </a:rPr>
              <a:t>connected</a:t>
            </a:r>
            <a:r>
              <a:rPr lang="tr-TR" sz="1800" b="1" dirty="0">
                <a:latin typeface="Arial"/>
                <a:cs typeface="Arial"/>
              </a:rPr>
              <a:t> </a:t>
            </a:r>
            <a:r>
              <a:rPr lang="tr-TR" sz="1800" b="1" dirty="0" err="1">
                <a:latin typeface="Arial"/>
                <a:cs typeface="Arial"/>
              </a:rPr>
              <a:t>hits</a:t>
            </a:r>
            <a:endParaRPr lang="tr-TR" sz="1800" b="1" dirty="0"/>
          </a:p>
          <a:p>
            <a:pPr lvl="1"/>
            <a:r>
              <a:rPr lang="tr-TR" sz="1800" b="1" dirty="0">
                <a:latin typeface="Arial"/>
                <a:cs typeface="Arial"/>
              </a:rPr>
              <a:t>Connect </a:t>
            </a:r>
            <a:r>
              <a:rPr lang="tr-TR" sz="1800" b="1" dirty="0" err="1">
                <a:latin typeface="Arial"/>
                <a:cs typeface="Arial"/>
              </a:rPr>
              <a:t>plausibly-related</a:t>
            </a:r>
            <a:r>
              <a:rPr lang="tr-TR" sz="1800" b="1" dirty="0">
                <a:latin typeface="Arial"/>
                <a:cs typeface="Arial"/>
              </a:rPr>
              <a:t> </a:t>
            </a:r>
            <a:r>
              <a:rPr lang="tr-TR" sz="1800" b="1" dirty="0" err="1">
                <a:latin typeface="Arial"/>
                <a:cs typeface="Arial"/>
              </a:rPr>
              <a:t>hits</a:t>
            </a:r>
            <a:r>
              <a:rPr lang="tr-TR" sz="1800" b="1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using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geometric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constraints</a:t>
            </a:r>
            <a:r>
              <a:rPr lang="tr-TR" sz="1800" dirty="0">
                <a:latin typeface="Arial"/>
                <a:cs typeface="Arial"/>
              </a:rPr>
              <a:t> </a:t>
            </a:r>
            <a:endParaRPr lang="tr-TR" sz="1800" dirty="0"/>
          </a:p>
          <a:p>
            <a:pPr lvl="1"/>
            <a:r>
              <a:rPr lang="tr-TR" sz="1800" dirty="0">
                <a:latin typeface="Arial"/>
                <a:cs typeface="Arial"/>
              </a:rPr>
              <a:t>Full </a:t>
            </a:r>
            <a:r>
              <a:rPr lang="tr-TR" sz="1800" dirty="0" err="1">
                <a:latin typeface="Arial"/>
                <a:cs typeface="Arial"/>
              </a:rPr>
              <a:t>event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embedding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requires</a:t>
            </a:r>
            <a:r>
              <a:rPr lang="tr-TR" sz="1800" dirty="0">
                <a:latin typeface="Arial"/>
                <a:cs typeface="Arial"/>
              </a:rPr>
              <a:t>  </a:t>
            </a:r>
            <a:r>
              <a:rPr lang="tr-TR" sz="1800" b="1" dirty="0" err="1">
                <a:latin typeface="Arial"/>
                <a:cs typeface="Arial"/>
              </a:rPr>
              <a:t>large</a:t>
            </a:r>
            <a:r>
              <a:rPr lang="tr-TR" sz="1800" b="1" dirty="0">
                <a:latin typeface="Arial"/>
                <a:cs typeface="Arial"/>
              </a:rPr>
              <a:t> </a:t>
            </a:r>
            <a:r>
              <a:rPr lang="tr-TR" sz="1800" b="1" dirty="0" err="1">
                <a:latin typeface="Arial"/>
                <a:cs typeface="Arial"/>
              </a:rPr>
              <a:t>graphs</a:t>
            </a:r>
            <a:r>
              <a:rPr lang="tr-TR" sz="1800" b="1" dirty="0">
                <a:latin typeface="Arial"/>
                <a:cs typeface="Arial"/>
              </a:rPr>
              <a:t> </a:t>
            </a:r>
            <a:r>
              <a:rPr lang="tr-TR" sz="1800" dirty="0">
                <a:latin typeface="Arial"/>
                <a:cs typeface="Arial"/>
              </a:rPr>
              <a:t>( ~10</a:t>
            </a:r>
            <a:r>
              <a:rPr lang="tr-TR" sz="1800" baseline="30000" dirty="0">
                <a:latin typeface="Arial"/>
                <a:cs typeface="Arial"/>
              </a:rPr>
              <a:t>5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>
                <a:latin typeface="Arial"/>
                <a:cs typeface="Arial"/>
              </a:rPr>
              <a:t>nodes</a:t>
            </a:r>
            <a:r>
              <a:rPr lang="tr-TR" sz="1800" dirty="0">
                <a:latin typeface="Arial"/>
                <a:cs typeface="Arial"/>
              </a:rPr>
              <a:t>)</a:t>
            </a:r>
            <a:endParaRPr lang="tr-TR" sz="1800" dirty="0"/>
          </a:p>
          <a:p>
            <a:pPr lvl="1"/>
            <a:endParaRPr lang="tr-TR" sz="1800" dirty="0">
              <a:cs typeface="Arial"/>
            </a:endParaRPr>
          </a:p>
          <a:p>
            <a:r>
              <a:rPr lang="tr-TR" sz="2000" dirty="0" smtClean="0">
                <a:latin typeface="Arial"/>
                <a:cs typeface="Arial"/>
              </a:rPr>
              <a:t>A </a:t>
            </a:r>
            <a:r>
              <a:rPr lang="tr-TR" sz="2000" dirty="0" err="1" smtClean="0">
                <a:latin typeface="Arial"/>
                <a:cs typeface="Arial"/>
              </a:rPr>
              <a:t>cascade</a:t>
            </a:r>
            <a:r>
              <a:rPr lang="tr-TR" sz="2000" dirty="0" smtClean="0">
                <a:latin typeface="Arial"/>
                <a:cs typeface="Arial"/>
              </a:rPr>
              <a:t> </a:t>
            </a:r>
            <a:r>
              <a:rPr lang="tr-TR" sz="2000" dirty="0">
                <a:latin typeface="Arial"/>
                <a:cs typeface="Arial"/>
              </a:rPr>
              <a:t>of </a:t>
            </a:r>
            <a:r>
              <a:rPr lang="tr-TR" sz="2000" b="1" dirty="0" err="1">
                <a:latin typeface="Arial"/>
                <a:cs typeface="Arial"/>
              </a:rPr>
              <a:t>Input</a:t>
            </a:r>
            <a:r>
              <a:rPr lang="tr-TR" sz="2000" dirty="0">
                <a:latin typeface="Arial"/>
                <a:cs typeface="Arial"/>
              </a:rPr>
              <a:t>, </a:t>
            </a:r>
            <a:r>
              <a:rPr lang="tr-TR" sz="2000" b="1" dirty="0" err="1">
                <a:latin typeface="Arial"/>
                <a:cs typeface="Arial"/>
              </a:rPr>
              <a:t>Edge</a:t>
            </a: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dirty="0" err="1">
                <a:latin typeface="Arial"/>
                <a:cs typeface="Arial"/>
              </a:rPr>
              <a:t>and</a:t>
            </a:r>
            <a:r>
              <a:rPr lang="tr-TR" sz="2000" dirty="0">
                <a:latin typeface="Arial"/>
                <a:cs typeface="Arial"/>
              </a:rPr>
              <a:t> </a:t>
            </a:r>
            <a:r>
              <a:rPr lang="tr-TR" sz="2000" b="1" dirty="0" err="1">
                <a:latin typeface="Arial"/>
                <a:cs typeface="Arial"/>
              </a:rPr>
              <a:t>Node</a:t>
            </a:r>
            <a:r>
              <a:rPr lang="tr-TR" sz="2000" dirty="0">
                <a:latin typeface="Arial"/>
                <a:cs typeface="Arial"/>
              </a:rPr>
              <a:t> Networks</a:t>
            </a:r>
            <a:endParaRPr lang="tr-TR" sz="2000" dirty="0"/>
          </a:p>
          <a:p>
            <a:pPr lvl="1"/>
            <a:r>
              <a:rPr lang="tr-TR" sz="1800" b="1" dirty="0" err="1">
                <a:latin typeface="Arial"/>
                <a:cs typeface="Arial"/>
              </a:rPr>
              <a:t>Edge</a:t>
            </a:r>
            <a:r>
              <a:rPr lang="tr-TR" sz="1800" b="1" dirty="0">
                <a:latin typeface="Arial"/>
                <a:cs typeface="Arial"/>
              </a:rPr>
              <a:t> network</a:t>
            </a:r>
            <a:r>
              <a:rPr lang="tr-TR" sz="1800" dirty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to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classify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segments</a:t>
            </a:r>
            <a:endParaRPr lang="tr-TR" sz="1800" dirty="0"/>
          </a:p>
          <a:p>
            <a:pPr lvl="1"/>
            <a:r>
              <a:rPr lang="tr-TR" sz="1800" b="1" dirty="0" err="1">
                <a:latin typeface="Arial"/>
                <a:cs typeface="Arial"/>
              </a:rPr>
              <a:t>Node</a:t>
            </a:r>
            <a:r>
              <a:rPr lang="tr-TR" sz="1800" b="1" dirty="0">
                <a:latin typeface="Arial"/>
                <a:cs typeface="Arial"/>
              </a:rPr>
              <a:t> network </a:t>
            </a:r>
            <a:r>
              <a:rPr lang="tr-TR" sz="1800" dirty="0" err="1" smtClean="0">
                <a:latin typeface="Arial"/>
                <a:cs typeface="Arial"/>
              </a:rPr>
              <a:t>to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classify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detector</a:t>
            </a:r>
            <a:r>
              <a:rPr lang="tr-TR" sz="1800" dirty="0" smtClean="0">
                <a:latin typeface="Arial"/>
                <a:cs typeface="Arial"/>
              </a:rPr>
              <a:t> </a:t>
            </a:r>
            <a:r>
              <a:rPr lang="tr-TR" sz="1800" dirty="0" err="1" smtClean="0">
                <a:latin typeface="Arial"/>
                <a:cs typeface="Arial"/>
              </a:rPr>
              <a:t>hits</a:t>
            </a:r>
            <a:endParaRPr lang="tr-TR" sz="1800" dirty="0"/>
          </a:p>
          <a:p>
            <a:pPr lvl="1"/>
            <a:endParaRPr lang="tr-TR" sz="1800" dirty="0" smtClean="0">
              <a:cs typeface="Arial"/>
            </a:endParaRPr>
          </a:p>
          <a:p>
            <a:endParaRPr lang="tr-TR" sz="2000" dirty="0">
              <a:cs typeface="Arial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xmlns="" id="{6B25C9EF-AB50-9942-99B0-635F6FCF46C9}"/>
              </a:ext>
            </a:extLst>
          </p:cNvPr>
          <p:cNvSpPr txBox="1">
            <a:spLocks/>
          </p:cNvSpPr>
          <p:nvPr/>
        </p:nvSpPr>
        <p:spPr>
          <a:xfrm>
            <a:off x="966678" y="6147988"/>
            <a:ext cx="4372577" cy="662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18AF9B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F28F3B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393E9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1400" b="1" dirty="0" err="1" smtClean="0">
                <a:solidFill>
                  <a:srgbClr val="FFFFFF"/>
                </a:solidFill>
                <a:latin typeface="+mn-lt"/>
                <a:cs typeface="Arial"/>
              </a:rPr>
              <a:t>Hep.TrkX</a:t>
            </a:r>
            <a:r>
              <a:rPr lang="tr-TR" sz="1400" b="1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tr-TR" sz="1400" b="1" dirty="0" err="1" smtClean="0">
                <a:solidFill>
                  <a:srgbClr val="FFFFFF"/>
                </a:solidFill>
                <a:latin typeface="+mn-lt"/>
                <a:cs typeface="Arial"/>
              </a:rPr>
              <a:t>project</a:t>
            </a:r>
            <a:r>
              <a:rPr lang="tr-TR" sz="1400" b="1" dirty="0" smtClean="0">
                <a:solidFill>
                  <a:srgbClr val="FFFFFF"/>
                </a:solidFill>
                <a:latin typeface="+mn-lt"/>
                <a:cs typeface="Arial"/>
              </a:rPr>
              <a:t> arXiv:1810.06111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tr-TR" sz="1400" b="1" dirty="0" err="1" smtClean="0">
                <a:solidFill>
                  <a:srgbClr val="FFFFFF"/>
                </a:solidFill>
                <a:latin typeface="+mn-lt"/>
                <a:cs typeface="Arial"/>
              </a:rPr>
              <a:t>Exa.TrkX</a:t>
            </a:r>
            <a:r>
              <a:rPr lang="tr-TR" sz="1400" b="1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tr-TR" sz="1400" b="1" dirty="0" err="1" smtClean="0">
                <a:solidFill>
                  <a:srgbClr val="FFFFFF"/>
                </a:solidFill>
                <a:latin typeface="+mn-lt"/>
                <a:cs typeface="Arial"/>
              </a:rPr>
              <a:t>projct</a:t>
            </a:r>
            <a:r>
              <a:rPr lang="tr-TR" sz="1400" b="1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is-IS" sz="1400" b="1" dirty="0" smtClean="0">
                <a:solidFill>
                  <a:srgbClr val="FFFFFF"/>
                </a:solidFill>
                <a:latin typeface="+mn-lt"/>
              </a:rPr>
              <a:t>arXiv:2007.00149</a:t>
            </a:r>
            <a:endParaRPr lang="is-IS" sz="1400" b="1" dirty="0">
              <a:solidFill>
                <a:srgbClr val="FFFFFF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tr-TR" sz="1400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BC8F9884-5E96-2746-97AC-3BB087B39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997" y="3525585"/>
            <a:ext cx="5016099" cy="2286408"/>
          </a:xfrm>
          <a:prstGeom prst="rect">
            <a:avLst/>
          </a:prstGeom>
        </p:spPr>
      </p:pic>
      <p:pic>
        <p:nvPicPr>
          <p:cNvPr id="9" name="Content Placeholder 8" descr="A picture containing sitting, table, blue, person&#10;&#10;Description automatically generated">
            <a:extLst>
              <a:ext uri="{FF2B5EF4-FFF2-40B4-BE49-F238E27FC236}">
                <a16:creationId xmlns:a16="http://schemas.microsoft.com/office/drawing/2014/main" xmlns="" id="{2CFDC871-06D5-E246-81FE-DB23F4F39C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74827" y="657280"/>
            <a:ext cx="4056516" cy="2610091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4315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4ECF1937-42CF-6B44-B5C4-16D162B0C8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39310" y="2546314"/>
            <a:ext cx="5540664" cy="246318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DC4E0512-050C-BF4C-BB13-52D07DBE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65" y="461379"/>
            <a:ext cx="10515600" cy="663574"/>
          </a:xfrm>
        </p:spPr>
        <p:txBody>
          <a:bodyPr>
            <a:noAutofit/>
          </a:bodyPr>
          <a:lstStyle/>
          <a:p>
            <a:r>
              <a:rPr lang="tr-TR" sz="4400">
                <a:solidFill>
                  <a:srgbClr val="0070C0"/>
                </a:solidFill>
                <a:latin typeface="+mj-lt"/>
              </a:rPr>
              <a:t>GNN </a:t>
            </a:r>
            <a:r>
              <a:rPr lang="tr-TR" sz="4400" dirty="0" err="1">
                <a:solidFill>
                  <a:srgbClr val="0070C0"/>
                </a:solidFill>
                <a:latin typeface="+mj-lt"/>
              </a:rPr>
              <a:t>for</a:t>
            </a:r>
            <a:r>
              <a:rPr lang="tr-TR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tr-TR" sz="4400" dirty="0" err="1">
                <a:solidFill>
                  <a:srgbClr val="0070C0"/>
                </a:solidFill>
                <a:latin typeface="+mj-lt"/>
              </a:rPr>
              <a:t>particle</a:t>
            </a:r>
            <a:r>
              <a:rPr lang="tr-TR" sz="4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tr-TR" sz="4400" dirty="0" err="1">
                <a:solidFill>
                  <a:srgbClr val="0070C0"/>
                </a:solidFill>
                <a:latin typeface="+mj-lt"/>
              </a:rPr>
              <a:t>tracking</a:t>
            </a:r>
            <a:endParaRPr lang="tr-TR" sz="4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3541B5-3E8B-C24F-98A8-C2698A01A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17" y="1405526"/>
            <a:ext cx="10148824" cy="1090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C36D55-2049-6244-912B-819372885B3C}"/>
              </a:ext>
            </a:extLst>
          </p:cNvPr>
          <p:cNvSpPr txBox="1"/>
          <p:nvPr/>
        </p:nvSpPr>
        <p:spPr>
          <a:xfrm>
            <a:off x="7635858" y="3171515"/>
            <a:ext cx="476634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 err="1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HEP.TrkX</a:t>
            </a:r>
            <a:r>
              <a:rPr lang="en-US" sz="1600" b="1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 GNN Scores</a:t>
            </a:r>
            <a:r>
              <a:rPr lang="en-US" sz="1600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:</a:t>
            </a:r>
          </a:p>
          <a:p>
            <a:pPr lvl="1"/>
            <a:r>
              <a:rPr lang="en-US" sz="1600" b="1" dirty="0">
                <a:solidFill>
                  <a:srgbClr val="18AF9B"/>
                </a:solidFill>
                <a:latin typeface="Arial"/>
                <a:ea typeface="Arial" charset="0"/>
                <a:cs typeface="Arial"/>
              </a:rPr>
              <a:t>Purity</a:t>
            </a:r>
            <a:r>
              <a:rPr lang="en-US" sz="1600" dirty="0">
                <a:solidFill>
                  <a:srgbClr val="18AF9B"/>
                </a:solidFill>
                <a:latin typeface="Arial"/>
                <a:ea typeface="Arial" charset="0"/>
                <a:cs typeface="Arial"/>
              </a:rPr>
              <a:t>: 99.5%</a:t>
            </a:r>
          </a:p>
          <a:p>
            <a:pPr lvl="1"/>
            <a:r>
              <a:rPr lang="en-US" sz="1600" b="1" dirty="0">
                <a:solidFill>
                  <a:srgbClr val="18AF9B"/>
                </a:solidFill>
                <a:latin typeface="Arial"/>
                <a:ea typeface="Arial" charset="0"/>
                <a:cs typeface="Arial"/>
              </a:rPr>
              <a:t>Efficiency</a:t>
            </a:r>
            <a:r>
              <a:rPr lang="en-US" sz="1600" dirty="0">
                <a:solidFill>
                  <a:srgbClr val="18AF9B"/>
                </a:solidFill>
                <a:latin typeface="Arial"/>
                <a:ea typeface="Arial" charset="0"/>
                <a:cs typeface="Arial"/>
              </a:rPr>
              <a:t>: 98.7%</a:t>
            </a:r>
          </a:p>
          <a:p>
            <a:pPr lvl="1"/>
            <a:r>
              <a:rPr lang="en-US" sz="1600" dirty="0">
                <a:solidFill>
                  <a:srgbClr val="18AF9B"/>
                </a:solidFill>
                <a:latin typeface="Arial"/>
                <a:ea typeface="Arial" charset="0"/>
                <a:cs typeface="Arial"/>
              </a:rPr>
              <a:t>Overall Accuracy: 99.5% with 0.5 threshold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187" y="5007297"/>
            <a:ext cx="9724556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Quantum</a:t>
            </a:r>
            <a:r>
              <a:rPr lang="en-US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: </a:t>
            </a:r>
            <a:r>
              <a:rPr lang="en-US" dirty="0" smtClean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replace Edge and Node networks with </a:t>
            </a:r>
            <a:r>
              <a:rPr lang="en-US" b="1" dirty="0" smtClean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quantum </a:t>
            </a:r>
            <a:r>
              <a:rPr lang="en-US" b="1" dirty="0" err="1" smtClean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variational</a:t>
            </a:r>
            <a:r>
              <a:rPr lang="en-US" b="1" dirty="0" smtClean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 circuits</a:t>
            </a:r>
            <a:endParaRPr lang="en-US" b="1" dirty="0">
              <a:solidFill>
                <a:srgbClr val="2A7DBF"/>
              </a:solidFill>
              <a:latin typeface="Arial"/>
              <a:ea typeface="Arial" charset="0"/>
              <a:cs typeface="Arial" charset="0"/>
            </a:endParaRPr>
          </a:p>
        </p:txBody>
      </p:sp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xmlns="" id="{88891C95-9D9A-5E4D-B918-11999251BB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43465" y="5426650"/>
            <a:ext cx="10506209" cy="1090429"/>
          </a:xfrm>
        </p:spPr>
      </p:pic>
      <p:sp>
        <p:nvSpPr>
          <p:cNvPr id="10" name="Rectangle 9"/>
          <p:cNvSpPr/>
          <p:nvPr/>
        </p:nvSpPr>
        <p:spPr>
          <a:xfrm>
            <a:off x="4922457" y="6485771"/>
            <a:ext cx="194822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arXiv:2003.08126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951E0B-7883-44E6-B530-BC802D888BB9}"/>
              </a:ext>
            </a:extLst>
          </p:cNvPr>
          <p:cNvSpPr txBox="1"/>
          <p:nvPr/>
        </p:nvSpPr>
        <p:spPr>
          <a:xfrm>
            <a:off x="8964440" y="107133"/>
            <a:ext cx="31958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C. </a:t>
            </a:r>
            <a:r>
              <a:rPr lang="en-GB" sz="1100" b="1" dirty="0" err="1" smtClean="0">
                <a:solidFill>
                  <a:srgbClr val="FF0000"/>
                </a:solidFill>
                <a:latin typeface="Arial"/>
                <a:cs typeface="Arial"/>
              </a:rPr>
              <a:t>Tüysüz</a:t>
            </a:r>
            <a:endParaRPr lang="en-GB" sz="11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GB" sz="11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 IML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393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431870" y="378347"/>
            <a:ext cx="10969139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E91"/>
              </a:buClr>
              <a:buSzPts val="3959"/>
              <a:buFont typeface="Arial Black"/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+mj-lt"/>
              </a:rPr>
              <a:t>Input data</a:t>
            </a:r>
            <a:endParaRPr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5968" y="1528166"/>
            <a:ext cx="4843631" cy="4270860"/>
          </a:xfrm>
        </p:spPr>
        <p:txBody>
          <a:bodyPr>
            <a:normAutofit/>
          </a:bodyPr>
          <a:lstStyle/>
          <a:p>
            <a:pPr marL="48767" indent="0">
              <a:buNone/>
            </a:pPr>
            <a:r>
              <a:rPr lang="en-US" sz="2200" dirty="0" err="1" smtClean="0">
                <a:solidFill>
                  <a:srgbClr val="0070C0"/>
                </a:solidFill>
              </a:rPr>
              <a:t>TrackML</a:t>
            </a:r>
            <a:r>
              <a:rPr lang="en-US" sz="2200" baseline="30000" dirty="0" smtClean="0">
                <a:solidFill>
                  <a:srgbClr val="0070C0"/>
                </a:solidFill>
              </a:rPr>
              <a:t>(1)</a:t>
            </a:r>
            <a:r>
              <a:rPr lang="en-US" sz="2200" dirty="0" smtClean="0">
                <a:solidFill>
                  <a:srgbClr val="0070C0"/>
                </a:solidFill>
              </a:rPr>
              <a:t> challenge dataset</a:t>
            </a:r>
          </a:p>
          <a:p>
            <a:pPr marL="48767" indent="0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Preprocessing reduces track ambiguity and data dimensionality</a:t>
            </a:r>
            <a:endParaRPr lang="en-US" sz="2200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77318" y="3071806"/>
            <a:ext cx="4780982" cy="2909988"/>
            <a:chOff x="6218854" y="1943998"/>
            <a:chExt cx="5503841" cy="2945129"/>
          </a:xfrm>
        </p:grpSpPr>
        <p:cxnSp>
          <p:nvCxnSpPr>
            <p:cNvPr id="248" name="Google Shape;248;p22"/>
            <p:cNvCxnSpPr>
              <a:endCxn id="249" idx="0"/>
            </p:cNvCxnSpPr>
            <p:nvPr/>
          </p:nvCxnSpPr>
          <p:spPr>
            <a:xfrm rot="10800000">
              <a:off x="9087754" y="2695059"/>
              <a:ext cx="30600" cy="985200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250" name="Google Shape;250;p22"/>
            <p:cNvSpPr/>
            <p:nvPr/>
          </p:nvSpPr>
          <p:spPr>
            <a:xfrm rot="1231062">
              <a:off x="8806929" y="2579243"/>
              <a:ext cx="628567" cy="224332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2"/>
            <p:cNvSpPr/>
            <p:nvPr/>
          </p:nvSpPr>
          <p:spPr>
            <a:xfrm rot="823038">
              <a:off x="8579351" y="2645803"/>
              <a:ext cx="628567" cy="224332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2" name="Google Shape;252;p22"/>
            <p:cNvCxnSpPr/>
            <p:nvPr/>
          </p:nvCxnSpPr>
          <p:spPr>
            <a:xfrm rot="10800000" flipH="1">
              <a:off x="8779511" y="2857631"/>
              <a:ext cx="623243" cy="1782687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3" name="Google Shape;253;p22"/>
            <p:cNvCxnSpPr/>
            <p:nvPr/>
          </p:nvCxnSpPr>
          <p:spPr>
            <a:xfrm>
              <a:off x="7181045" y="2795122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4" name="Google Shape;254;p22"/>
            <p:cNvCxnSpPr/>
            <p:nvPr/>
          </p:nvCxnSpPr>
          <p:spPr>
            <a:xfrm>
              <a:off x="7181045" y="3672141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5" name="Google Shape;255;p22"/>
            <p:cNvCxnSpPr/>
            <p:nvPr/>
          </p:nvCxnSpPr>
          <p:spPr>
            <a:xfrm>
              <a:off x="7181044" y="4569288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6" name="Google Shape;256;p22"/>
            <p:cNvSpPr/>
            <p:nvPr/>
          </p:nvSpPr>
          <p:spPr>
            <a:xfrm>
              <a:off x="8689511" y="4477746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9014439" y="3573083"/>
              <a:ext cx="180000" cy="180000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2"/>
            <p:cNvSpPr/>
            <p:nvPr/>
          </p:nvSpPr>
          <p:spPr>
            <a:xfrm>
              <a:off x="9312754" y="2695059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2"/>
            <p:cNvSpPr txBox="1"/>
            <p:nvPr/>
          </p:nvSpPr>
          <p:spPr>
            <a:xfrm>
              <a:off x="9874162" y="4115393"/>
              <a:ext cx="169425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2A7DBF"/>
                  </a:solidFill>
                </a:rPr>
                <a:t>Target Node</a:t>
              </a:r>
              <a:endParaRPr/>
            </a:p>
          </p:txBody>
        </p:sp>
        <p:cxnSp>
          <p:nvCxnSpPr>
            <p:cNvPr id="260" name="Google Shape;260;p22"/>
            <p:cNvCxnSpPr/>
            <p:nvPr/>
          </p:nvCxnSpPr>
          <p:spPr>
            <a:xfrm>
              <a:off x="9105422" y="3672141"/>
              <a:ext cx="1403670" cy="412221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49" name="Google Shape;249;p22"/>
            <p:cNvSpPr/>
            <p:nvPr/>
          </p:nvSpPr>
          <p:spPr>
            <a:xfrm>
              <a:off x="8997754" y="2695059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1" name="Google Shape;261;p22"/>
            <p:cNvCxnSpPr/>
            <p:nvPr/>
          </p:nvCxnSpPr>
          <p:spPr>
            <a:xfrm flipH="1">
              <a:off x="7978571" y="2780380"/>
              <a:ext cx="1447937" cy="424437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2" name="Google Shape;262;p22"/>
            <p:cNvCxnSpPr>
              <a:stCxn id="249" idx="3"/>
            </p:cNvCxnSpPr>
            <p:nvPr/>
          </p:nvCxnSpPr>
          <p:spPr>
            <a:xfrm flipH="1">
              <a:off x="7921014" y="2848699"/>
              <a:ext cx="1103100" cy="2175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63" name="Google Shape;263;p22"/>
            <p:cNvSpPr txBox="1"/>
            <p:nvPr/>
          </p:nvSpPr>
          <p:spPr>
            <a:xfrm>
              <a:off x="6218854" y="3100645"/>
              <a:ext cx="295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2A7DBF"/>
                  </a:solidFill>
                </a:rPr>
                <a:t>Neighbour Nodes</a:t>
              </a:r>
              <a:endParaRPr/>
            </a:p>
          </p:txBody>
        </p:sp>
        <p:cxnSp>
          <p:nvCxnSpPr>
            <p:cNvPr id="267" name="Google Shape;267;p22"/>
            <p:cNvCxnSpPr>
              <a:stCxn id="256" idx="1"/>
            </p:cNvCxnSpPr>
            <p:nvPr/>
          </p:nvCxnSpPr>
          <p:spPr>
            <a:xfrm rot="10800000">
              <a:off x="7864471" y="3427406"/>
              <a:ext cx="851400" cy="10767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68" name="Google Shape;268;p22"/>
            <p:cNvSpPr txBox="1"/>
            <p:nvPr/>
          </p:nvSpPr>
          <p:spPr>
            <a:xfrm>
              <a:off x="6632813" y="1943998"/>
              <a:ext cx="508988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2A7DBF"/>
                  </a:solidFill>
                </a:rPr>
                <a:t>Node </a:t>
              </a:r>
              <a:r>
                <a:rPr lang="en-US" sz="1600" b="1" dirty="0" smtClean="0">
                  <a:solidFill>
                    <a:srgbClr val="2A7DBF"/>
                  </a:solidFill>
                </a:rPr>
                <a:t>Network Input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rgbClr val="2A7DBF"/>
                  </a:solidFill>
                </a:rPr>
                <a:t>Triplet </a:t>
              </a:r>
              <a:r>
                <a:rPr lang="en-US" sz="1600" dirty="0">
                  <a:solidFill>
                    <a:srgbClr val="2A7DBF"/>
                  </a:solidFill>
                </a:rPr>
                <a:t>node </a:t>
              </a:r>
              <a:r>
                <a:rPr lang="en-US" sz="1600" dirty="0" smtClean="0">
                  <a:solidFill>
                    <a:srgbClr val="2A7DBF"/>
                  </a:solidFill>
                </a:rPr>
                <a:t>information</a:t>
              </a:r>
              <a:endParaRPr sz="1600" dirty="0">
                <a:solidFill>
                  <a:srgbClr val="2A7DB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55319" y="3100645"/>
            <a:ext cx="3998319" cy="2900183"/>
            <a:chOff x="908532" y="1961386"/>
            <a:chExt cx="4465551" cy="3078545"/>
          </a:xfrm>
        </p:grpSpPr>
        <p:cxnSp>
          <p:nvCxnSpPr>
            <p:cNvPr id="236" name="Google Shape;236;p22"/>
            <p:cNvCxnSpPr/>
            <p:nvPr/>
          </p:nvCxnSpPr>
          <p:spPr>
            <a:xfrm rot="10800000" flipH="1">
              <a:off x="2874115" y="2857631"/>
              <a:ext cx="623243" cy="1782687"/>
            </a:xfrm>
            <a:prstGeom prst="straightConnector1">
              <a:avLst/>
            </a:prstGeom>
            <a:noFill/>
            <a:ln w="25400" cap="flat" cmpd="sng">
              <a:solidFill>
                <a:srgbClr val="00B050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8" name="Google Shape;238;p22"/>
            <p:cNvCxnSpPr/>
            <p:nvPr/>
          </p:nvCxnSpPr>
          <p:spPr>
            <a:xfrm>
              <a:off x="1275649" y="2795122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9" name="Google Shape;239;p22"/>
            <p:cNvCxnSpPr/>
            <p:nvPr/>
          </p:nvCxnSpPr>
          <p:spPr>
            <a:xfrm>
              <a:off x="1275649" y="3672141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0" name="Google Shape;240;p22"/>
            <p:cNvCxnSpPr/>
            <p:nvPr/>
          </p:nvCxnSpPr>
          <p:spPr>
            <a:xfrm>
              <a:off x="1275648" y="4569288"/>
              <a:ext cx="3196935" cy="0"/>
            </a:xfrm>
            <a:prstGeom prst="straightConnector1">
              <a:avLst/>
            </a:prstGeom>
            <a:noFill/>
            <a:ln w="635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1" name="Google Shape;241;p22"/>
            <p:cNvSpPr/>
            <p:nvPr/>
          </p:nvSpPr>
          <p:spPr>
            <a:xfrm>
              <a:off x="2784115" y="4477746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3109043" y="3573083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3407358" y="2695059"/>
              <a:ext cx="180000" cy="180000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2"/>
            <p:cNvSpPr/>
            <p:nvPr/>
          </p:nvSpPr>
          <p:spPr>
            <a:xfrm rot="1410480">
              <a:off x="2780791" y="3143037"/>
              <a:ext cx="656504" cy="189689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5" name="Google Shape;245;p22"/>
            <p:cNvCxnSpPr/>
            <p:nvPr/>
          </p:nvCxnSpPr>
          <p:spPr>
            <a:xfrm rot="10800000">
              <a:off x="2277400" y="4253500"/>
              <a:ext cx="493500" cy="231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46" name="Google Shape;246;p22"/>
            <p:cNvCxnSpPr/>
            <p:nvPr/>
          </p:nvCxnSpPr>
          <p:spPr>
            <a:xfrm rot="10800000" flipH="1">
              <a:off x="3325907" y="3377242"/>
              <a:ext cx="614906" cy="196016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64" name="Google Shape;264;p22"/>
            <p:cNvCxnSpPr/>
            <p:nvPr/>
          </p:nvCxnSpPr>
          <p:spPr>
            <a:xfrm>
              <a:off x="3099905" y="4072588"/>
              <a:ext cx="1208957" cy="11774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65" name="Google Shape;265;p22"/>
            <p:cNvSpPr txBox="1"/>
            <p:nvPr/>
          </p:nvSpPr>
          <p:spPr>
            <a:xfrm>
              <a:off x="4015383" y="3822558"/>
              <a:ext cx="13587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2A7DBF"/>
                  </a:solidFill>
                </a:rPr>
                <a:t>Edge</a:t>
              </a:r>
              <a:endParaRPr sz="1600">
                <a:solidFill>
                  <a:srgbClr val="2A7DBF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2A7DBF"/>
                  </a:solidFill>
                </a:rPr>
                <a:t>Features</a:t>
              </a:r>
              <a:endParaRPr sz="1600">
                <a:solidFill>
                  <a:srgbClr val="2A7DBF"/>
                </a:solidFill>
              </a:endParaRPr>
            </a:p>
          </p:txBody>
        </p:sp>
        <p:sp>
          <p:nvSpPr>
            <p:cNvPr id="266" name="Google Shape;266;p22"/>
            <p:cNvSpPr txBox="1"/>
            <p:nvPr/>
          </p:nvSpPr>
          <p:spPr>
            <a:xfrm>
              <a:off x="908532" y="1961386"/>
              <a:ext cx="40122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2A7DBF"/>
                  </a:solidFill>
                </a:rPr>
                <a:t>Edge </a:t>
              </a:r>
              <a:r>
                <a:rPr lang="en-US" sz="1600" b="1" dirty="0" smtClean="0">
                  <a:solidFill>
                    <a:srgbClr val="2A7DBF"/>
                  </a:solidFill>
                </a:rPr>
                <a:t>Network</a:t>
              </a:r>
              <a:r>
                <a:rPr lang="en-US" sz="1600" b="1" dirty="0">
                  <a:solidFill>
                    <a:srgbClr val="2A7DB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b="1" dirty="0" smtClean="0">
                  <a:solidFill>
                    <a:srgbClr val="2A7DBF"/>
                  </a:solidFill>
                  <a:latin typeface="Arial"/>
                  <a:ea typeface="Arial"/>
                  <a:cs typeface="Arial"/>
                  <a:sym typeface="Arial"/>
                </a:rPr>
                <a:t>Input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smtClean="0">
                  <a:solidFill>
                    <a:srgbClr val="2A7DBF"/>
                  </a:solidFill>
                </a:rPr>
                <a:t> </a:t>
              </a:r>
              <a:r>
                <a:rPr lang="en-US" sz="1600" dirty="0">
                  <a:solidFill>
                    <a:srgbClr val="2A7DBF"/>
                  </a:solidFill>
                </a:rPr>
                <a:t>Node information of each </a:t>
              </a:r>
              <a:r>
                <a:rPr lang="en-US" sz="1600" dirty="0" smtClean="0">
                  <a:solidFill>
                    <a:srgbClr val="2A7DBF"/>
                  </a:solidFill>
                </a:rPr>
                <a:t>edge</a:t>
              </a:r>
              <a:endParaRPr sz="1600" dirty="0">
                <a:solidFill>
                  <a:srgbClr val="2A7DBF"/>
                </a:solidFill>
              </a:endParaRPr>
            </a:p>
          </p:txBody>
        </p:sp>
        <p:sp>
          <p:nvSpPr>
            <p:cNvPr id="270" name="Google Shape;270;p22"/>
            <p:cNvSpPr txBox="1"/>
            <p:nvPr/>
          </p:nvSpPr>
          <p:spPr>
            <a:xfrm>
              <a:off x="1170675" y="4044904"/>
              <a:ext cx="13587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2A7DBF"/>
                  </a:solidFill>
                </a:rPr>
                <a:t>Node 0</a:t>
              </a:r>
              <a:endParaRPr sz="1600">
                <a:solidFill>
                  <a:srgbClr val="2A7DBF"/>
                </a:solidFill>
              </a:endParaRPr>
            </a:p>
          </p:txBody>
        </p:sp>
        <p:sp>
          <p:nvSpPr>
            <p:cNvPr id="271" name="Google Shape;271;p22"/>
            <p:cNvSpPr txBox="1"/>
            <p:nvPr/>
          </p:nvSpPr>
          <p:spPr>
            <a:xfrm>
              <a:off x="3637600" y="3189729"/>
              <a:ext cx="13587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2A7DBF"/>
                  </a:solidFill>
                </a:rPr>
                <a:t>Node 1</a:t>
              </a:r>
              <a:endParaRPr sz="1600" dirty="0">
                <a:solidFill>
                  <a:srgbClr val="2A7DBF"/>
                </a:solidFill>
              </a:endParaRP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5" name="Google Shape;126;p14"/>
          <p:cNvSpPr txBox="1"/>
          <p:nvPr/>
        </p:nvSpPr>
        <p:spPr>
          <a:xfrm>
            <a:off x="970696" y="6204803"/>
            <a:ext cx="57969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smtClean="0">
                <a:solidFill>
                  <a:srgbClr val="FFFFFF"/>
                </a:solidFill>
              </a:rPr>
              <a:t>(1) https</a:t>
            </a:r>
            <a:r>
              <a:rPr lang="en-US" sz="1200" b="1" dirty="0">
                <a:solidFill>
                  <a:srgbClr val="FFFFFF"/>
                </a:solidFill>
              </a:rPr>
              <a:t>://</a:t>
            </a:r>
            <a:r>
              <a:rPr lang="en-US" sz="1200" b="1" dirty="0" smtClean="0">
                <a:solidFill>
                  <a:srgbClr val="FFFFFF"/>
                </a:solidFill>
              </a:rPr>
              <a:t>www.kaggle.com/c/trackml-particle-identification/overview</a:t>
            </a:r>
          </a:p>
          <a:p>
            <a:pPr lvl="0" algn="ctr"/>
            <a:r>
              <a:rPr lang="is-IS" sz="12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arXiv: </a:t>
            </a:r>
            <a:r>
              <a:rPr lang="is-IS" sz="1200" b="1" dirty="0" smtClean="0">
                <a:solidFill>
                  <a:srgbClr val="FFFFFF"/>
                </a:solidFill>
                <a:ea typeface="Arial"/>
                <a:cs typeface="Arial"/>
                <a:sym typeface="Arial"/>
              </a:rPr>
              <a:t>1904.06778</a:t>
            </a:r>
            <a:endParaRPr lang="is-IS" sz="12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6" name="Google Shape;122;p14" descr="A picture containing brush&#10;&#10;Description automatically generated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3335" t="14962" r="4645" b="3188"/>
          <a:stretch/>
        </p:blipFill>
        <p:spPr>
          <a:xfrm flipH="1">
            <a:off x="7830627" y="237207"/>
            <a:ext cx="4309242" cy="2627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38;p15"/>
          <p:cNvPicPr preferRelativeResize="0"/>
          <p:nvPr/>
        </p:nvPicPr>
        <p:blipFill rotWithShape="1">
          <a:blip r:embed="rId4">
            <a:alphaModFix/>
          </a:blip>
          <a:srcRect l="1216" t="8376" r="8762" b="2630"/>
          <a:stretch/>
        </p:blipFill>
        <p:spPr>
          <a:xfrm>
            <a:off x="5195833" y="1153832"/>
            <a:ext cx="3838970" cy="1774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083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256E8097-3031-544B-9109-2106DB40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41" y="294966"/>
            <a:ext cx="10515600" cy="663574"/>
          </a:xfrm>
        </p:spPr>
        <p:txBody>
          <a:bodyPr>
            <a:noAutofit/>
          </a:bodyPr>
          <a:lstStyle/>
          <a:p>
            <a:r>
              <a:rPr lang="tr-TR" sz="4400" dirty="0" err="1" smtClean="0">
                <a:solidFill>
                  <a:srgbClr val="0070C0"/>
                </a:solidFill>
                <a:latin typeface="+mj-lt"/>
              </a:rPr>
              <a:t>Hierarchical</a:t>
            </a:r>
            <a:r>
              <a:rPr lang="tr-TR" sz="4400" dirty="0" smtClean="0">
                <a:solidFill>
                  <a:srgbClr val="0070C0"/>
                </a:solidFill>
                <a:latin typeface="+mj-lt"/>
              </a:rPr>
              <a:t> Quantum </a:t>
            </a:r>
            <a:r>
              <a:rPr lang="tr-TR" sz="4400" dirty="0" err="1">
                <a:solidFill>
                  <a:srgbClr val="0070C0"/>
                </a:solidFill>
                <a:latin typeface="+mj-lt"/>
              </a:rPr>
              <a:t>Classifiers</a:t>
            </a:r>
            <a:r>
              <a:rPr lang="tr-TR" sz="4400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70774" y="1546947"/>
            <a:ext cx="7643192" cy="169153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Hierarchical quantum circuits that can perform binary classification</a:t>
            </a:r>
          </a:p>
          <a:p>
            <a:pPr lvl="1"/>
            <a:r>
              <a:rPr lang="en-US" dirty="0" smtClean="0"/>
              <a:t>Tree Tensor Networks (TTN)</a:t>
            </a:r>
          </a:p>
          <a:p>
            <a:pPr lvl="1"/>
            <a:r>
              <a:rPr lang="en-US" dirty="0" smtClean="0"/>
              <a:t>MERA graphs (additional entangling, reproduces long-range correlations)</a:t>
            </a:r>
          </a:p>
          <a:p>
            <a:r>
              <a:rPr lang="en-US" dirty="0" smtClean="0"/>
              <a:t>Robust against noise</a:t>
            </a:r>
          </a:p>
          <a:p>
            <a:r>
              <a:rPr lang="en-US" dirty="0" smtClean="0"/>
              <a:t>Test TTN on the Iris dataset (IBM Q experience </a:t>
            </a:r>
            <a:r>
              <a:rPr lang="mr-IN" dirty="0" smtClean="0"/>
              <a:t>–</a:t>
            </a:r>
            <a:r>
              <a:rPr lang="en-US" dirty="0" smtClean="0"/>
              <a:t> 5 qubits)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21067" y="6356351"/>
            <a:ext cx="3130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-apple-system" charset="0"/>
              </a:rPr>
              <a:t>npj Quantum Information </a:t>
            </a:r>
            <a:r>
              <a:rPr lang="en-US" sz="1400" b="1" dirty="0" smtClean="0">
                <a:solidFill>
                  <a:srgbClr val="FFFFFF"/>
                </a:solidFill>
                <a:latin typeface="-apple-system" charset="0"/>
              </a:rPr>
              <a:t>4,</a:t>
            </a:r>
            <a:r>
              <a:rPr lang="en-US" sz="1400" b="1" dirty="0">
                <a:solidFill>
                  <a:srgbClr val="FFFFFF"/>
                </a:solidFill>
                <a:latin typeface="-apple-system" charset="0"/>
              </a:rPr>
              <a:t> 65 (2018)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56" y="3391174"/>
            <a:ext cx="3508596" cy="2812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065" y="3391174"/>
            <a:ext cx="4564117" cy="2279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93063" y="5166739"/>
            <a:ext cx="2663687" cy="579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Increasing </a:t>
            </a:r>
            <a:r>
              <a:rPr lang="en-US" sz="16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std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, decreasing accuracy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166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>
            <a:spLocks noGrp="1"/>
          </p:cNvSpPr>
          <p:nvPr>
            <p:ph type="title"/>
          </p:nvPr>
        </p:nvSpPr>
        <p:spPr>
          <a:xfrm>
            <a:off x="331033" y="364441"/>
            <a:ext cx="10515600" cy="66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E91"/>
              </a:buClr>
              <a:buSzPts val="3959"/>
              <a:buFont typeface="Arial Black"/>
              <a:buNone/>
            </a:pPr>
            <a:r>
              <a:rPr lang="en-US" sz="4400">
                <a:solidFill>
                  <a:srgbClr val="0070C0"/>
                </a:solidFill>
                <a:latin typeface="+mj-lt"/>
              </a:rPr>
              <a:t>Quantum Graph Neural Network</a:t>
            </a:r>
            <a:endParaRPr sz="44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9854" y="1398255"/>
            <a:ext cx="9731319" cy="169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0664" y="3169456"/>
            <a:ext cx="4034536" cy="162511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Google Shape;22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3499" y="3955996"/>
            <a:ext cx="4120573" cy="1988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1"/>
          <p:cNvCxnSpPr/>
          <p:nvPr/>
        </p:nvCxnSpPr>
        <p:spPr>
          <a:xfrm>
            <a:off x="5530151" y="4794571"/>
            <a:ext cx="1420800" cy="5271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23" name="Google Shape;223;p21"/>
          <p:cNvCxnSpPr/>
          <p:nvPr/>
        </p:nvCxnSpPr>
        <p:spPr>
          <a:xfrm rot="10800000" flipV="1">
            <a:off x="3965200" y="4794570"/>
            <a:ext cx="984300" cy="67350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24" name="Google Shape;224;p21"/>
          <p:cNvSpPr txBox="1"/>
          <p:nvPr/>
        </p:nvSpPr>
        <p:spPr>
          <a:xfrm>
            <a:off x="14586" y="4171127"/>
            <a:ext cx="30000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rPr>
              <a:t>HNN (Hybrid Neural Network):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-90133" y="5046202"/>
            <a:ext cx="3000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rPr>
              <a:t>IQC</a:t>
            </a:r>
            <a:endParaRPr sz="1600">
              <a:solidFill>
                <a:srgbClr val="2A7DB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rPr>
              <a:t>(Information Encoding Quantum Circuit)</a:t>
            </a:r>
            <a:endParaRPr dirty="0"/>
          </a:p>
        </p:txBody>
      </p:sp>
      <p:sp>
        <p:nvSpPr>
          <p:cNvPr id="226" name="Google Shape;226;p21"/>
          <p:cNvSpPr txBox="1"/>
          <p:nvPr/>
        </p:nvSpPr>
        <p:spPr>
          <a:xfrm>
            <a:off x="7315200" y="3631623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DBF"/>
                </a:solidFill>
                <a:latin typeface="Arial"/>
                <a:ea typeface="Arial"/>
                <a:cs typeface="Arial"/>
                <a:sym typeface="Arial"/>
              </a:rPr>
              <a:t>PQC (Parametrized Quantum Circuit)</a:t>
            </a:r>
            <a:endParaRPr/>
          </a:p>
        </p:txBody>
      </p:sp>
      <p:pic>
        <p:nvPicPr>
          <p:cNvPr id="227" name="Google Shape;22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1147" y="4535161"/>
            <a:ext cx="879501" cy="14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168336" y="1409893"/>
            <a:ext cx="269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A7DBF"/>
                </a:solidFill>
              </a:rPr>
              <a:t>Node information</a:t>
            </a:r>
            <a:endParaRPr sz="1600" dirty="0">
              <a:solidFill>
                <a:srgbClr val="2A7DB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2A7DBF"/>
                </a:solidFill>
              </a:rPr>
              <a:t>(3D cylindrical coordinates)</a:t>
            </a:r>
            <a:endParaRPr sz="1600" dirty="0">
              <a:solidFill>
                <a:srgbClr val="2A7DBF"/>
              </a:solidFill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168336" y="3157219"/>
            <a:ext cx="26925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A7DBF"/>
                </a:solidFill>
              </a:rPr>
              <a:t>Graph connectivity matrix</a:t>
            </a:r>
            <a:endParaRPr sz="1600">
              <a:solidFill>
                <a:srgbClr val="2A7DB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951E0B-7883-44E6-B530-BC802D888BB9}"/>
              </a:ext>
            </a:extLst>
          </p:cNvPr>
          <p:cNvSpPr txBox="1"/>
          <p:nvPr/>
        </p:nvSpPr>
        <p:spPr>
          <a:xfrm>
            <a:off x="8964440" y="107133"/>
            <a:ext cx="31958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C. </a:t>
            </a:r>
            <a:r>
              <a:rPr lang="en-GB" sz="1100" b="1" dirty="0" err="1" smtClean="0">
                <a:solidFill>
                  <a:srgbClr val="FF0000"/>
                </a:solidFill>
                <a:latin typeface="Arial"/>
                <a:cs typeface="Arial"/>
              </a:rPr>
              <a:t>Tüysüz</a:t>
            </a:r>
            <a:endParaRPr lang="en-GB" sz="11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GB" sz="11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 IML workshop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19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E91"/>
              </a:buClr>
              <a:buSzPts val="3959"/>
              <a:buFont typeface="Arial Black"/>
              <a:buNone/>
            </a:pPr>
            <a:r>
              <a:rPr lang="en-US" sz="4400" dirty="0">
                <a:solidFill>
                  <a:srgbClr val="0070C0"/>
                </a:solidFill>
                <a:latin typeface="+mj-lt"/>
              </a:rPr>
              <a:t>Training Results</a:t>
            </a:r>
            <a:endParaRPr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8" name="Google Shape;278;p23"/>
          <p:cNvSpPr txBox="1"/>
          <p:nvPr/>
        </p:nvSpPr>
        <p:spPr>
          <a:xfrm>
            <a:off x="838200" y="5189022"/>
            <a:ext cx="10515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A7DBF"/>
                </a:solidFill>
              </a:rPr>
              <a:t>Training set: 1400 subgraphs, Validation set: 200 subgraphs,</a:t>
            </a:r>
            <a:endParaRPr sz="1600">
              <a:solidFill>
                <a:srgbClr val="2A7DB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2A7DBF"/>
                </a:solidFill>
              </a:rPr>
              <a:t>using ADAM, binary cross entropy, </a:t>
            </a:r>
            <a:r>
              <a:rPr lang="en-US" sz="1600" dirty="0" err="1">
                <a:solidFill>
                  <a:srgbClr val="2A7DBF"/>
                </a:solidFill>
              </a:rPr>
              <a:t>lr</a:t>
            </a:r>
            <a:r>
              <a:rPr lang="en-US" sz="1600" dirty="0">
                <a:solidFill>
                  <a:srgbClr val="2A7DBF"/>
                </a:solidFill>
              </a:rPr>
              <a:t> = 0.03, shots =1000. </a:t>
            </a:r>
            <a:r>
              <a:rPr lang="en-US" sz="1600" b="1" dirty="0">
                <a:solidFill>
                  <a:srgbClr val="2A7DBF"/>
                </a:solidFill>
              </a:rPr>
              <a:t>Hidden Dimension Size = 1</a:t>
            </a:r>
            <a:r>
              <a:rPr lang="en-US" sz="1600" dirty="0">
                <a:solidFill>
                  <a:srgbClr val="2A7DBF"/>
                </a:solidFill>
              </a:rPr>
              <a:t>.</a:t>
            </a:r>
            <a:endParaRPr sz="1600" dirty="0">
              <a:solidFill>
                <a:srgbClr val="2A7DB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A7DBF"/>
              </a:solidFill>
            </a:endParaRPr>
          </a:p>
        </p:txBody>
      </p:sp>
      <p:pic>
        <p:nvPicPr>
          <p:cNvPr id="280" name="Google Shape;2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44" y="1280577"/>
            <a:ext cx="5493264" cy="378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7" y="1280577"/>
            <a:ext cx="5443404" cy="4000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951E0B-7883-44E6-B530-BC802D888BB9}"/>
              </a:ext>
            </a:extLst>
          </p:cNvPr>
          <p:cNvSpPr txBox="1"/>
          <p:nvPr/>
        </p:nvSpPr>
        <p:spPr>
          <a:xfrm>
            <a:off x="8964440" y="107133"/>
            <a:ext cx="31958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C. </a:t>
            </a:r>
            <a:r>
              <a:rPr lang="en-GB" sz="1100" b="1" dirty="0" err="1" smtClean="0">
                <a:solidFill>
                  <a:srgbClr val="FF0000"/>
                </a:solidFill>
                <a:latin typeface="Arial"/>
                <a:cs typeface="Arial"/>
              </a:rPr>
              <a:t>Tüysüz</a:t>
            </a:r>
            <a:endParaRPr lang="en-GB" sz="11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GB" sz="11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 IML workshop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3179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66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E91"/>
              </a:buClr>
              <a:buSzPts val="3959"/>
              <a:buFont typeface="Arial Black"/>
              <a:buNone/>
            </a:pPr>
            <a:r>
              <a:rPr lang="en-US" sz="4400" dirty="0">
                <a:solidFill>
                  <a:srgbClr val="0070C0"/>
                </a:solidFill>
                <a:latin typeface="+mj-lt"/>
              </a:rPr>
              <a:t>Comparison </a:t>
            </a:r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to classical GNN</a:t>
            </a:r>
            <a:endParaRPr sz="4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90" name="Google Shape;2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854" y="1050183"/>
            <a:ext cx="8216787" cy="51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951E0B-7883-44E6-B530-BC802D888BB9}"/>
              </a:ext>
            </a:extLst>
          </p:cNvPr>
          <p:cNvSpPr txBox="1"/>
          <p:nvPr/>
        </p:nvSpPr>
        <p:spPr>
          <a:xfrm>
            <a:off x="9234896" y="115121"/>
            <a:ext cx="31958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C. </a:t>
            </a:r>
            <a:r>
              <a:rPr lang="en-GB" sz="1100" b="1" dirty="0" err="1" smtClean="0">
                <a:solidFill>
                  <a:srgbClr val="FF0000"/>
                </a:solidFill>
                <a:latin typeface="Arial"/>
                <a:cs typeface="Arial"/>
              </a:rPr>
              <a:t>Tüysüz</a:t>
            </a:r>
            <a:endParaRPr lang="en-GB" sz="11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GB" sz="11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th</a:t>
            </a:r>
            <a:r>
              <a:rPr lang="en-GB" sz="1100" b="1" dirty="0" smtClean="0">
                <a:solidFill>
                  <a:srgbClr val="FF0000"/>
                </a:solidFill>
                <a:latin typeface="Arial"/>
                <a:cs typeface="Arial"/>
              </a:rPr>
              <a:t> IML workshop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69841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800871"/>
            <a:ext cx="10969139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x-none" dirty="0"/>
              <a:t>The CERN</a:t>
            </a:r>
            <a:br>
              <a:rPr lang="x-none" dirty="0"/>
            </a:br>
            <a:r>
              <a:rPr lang="en-US" dirty="0"/>
              <a:t>Quantum Technology Initiative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599" y="4454570"/>
            <a:ext cx="9538953" cy="1134861"/>
          </a:xfrm>
        </p:spPr>
        <p:txBody>
          <a:bodyPr>
            <a:normAutofit fontScale="47500" lnSpcReduction="20000"/>
          </a:bodyPr>
          <a:lstStyle/>
          <a:p>
            <a:pPr marL="48767" indent="0">
              <a:buNone/>
            </a:pPr>
            <a:r>
              <a:rPr lang="en-US" sz="6000" b="1" dirty="0" smtClean="0"/>
              <a:t>Sofia Vallecorsa</a:t>
            </a:r>
          </a:p>
          <a:p>
            <a:pPr marL="48767" indent="0">
              <a:buNone/>
            </a:pPr>
            <a:r>
              <a:rPr lang="en-US" dirty="0" smtClean="0"/>
              <a:t>AI and Quantum Research - CERN openlab</a:t>
            </a:r>
          </a:p>
          <a:p>
            <a:pPr marL="48767" indent="0">
              <a:buNone/>
            </a:pPr>
            <a:r>
              <a:rPr lang="en-US" dirty="0" smtClean="0"/>
              <a:t>CERN IT </a:t>
            </a:r>
            <a:r>
              <a:rPr lang="en-US" dirty="0"/>
              <a:t>Department</a:t>
            </a:r>
          </a:p>
          <a:p>
            <a:pPr marL="48767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6668" y="3026534"/>
            <a:ext cx="6555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Quantum Machine </a:t>
            </a:r>
            <a:r>
              <a:rPr lang="en-US" sz="2400" i="1" smtClean="0"/>
              <a:t>Learning at CERN </a:t>
            </a:r>
            <a:r>
              <a:rPr lang="en-US" sz="2400" i="1" dirty="0" smtClean="0"/>
              <a:t>openlab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8760831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4" y="327581"/>
            <a:ext cx="11215258" cy="663574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Learning the embedding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824" y="1255732"/>
            <a:ext cx="11215258" cy="619125"/>
          </a:xfrm>
        </p:spPr>
        <p:txBody>
          <a:bodyPr>
            <a:normAutofit/>
          </a:bodyPr>
          <a:lstStyle/>
          <a:p>
            <a:r>
              <a:rPr lang="en-US" dirty="0" smtClean="0"/>
              <a:t>Improving accuracy by representing the input data in an embedded state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148310" y="6127373"/>
            <a:ext cx="399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dirty="0" smtClean="0">
                <a:solidFill>
                  <a:srgbClr val="FFFFFF"/>
                </a:solidFill>
                <a:latin typeface="Helvetica" charset="0"/>
              </a:rPr>
              <a:t>Exa.TrkX project: arXiv:2007.00149</a:t>
            </a:r>
            <a:endParaRPr lang="is-IS" b="1" dirty="0">
              <a:solidFill>
                <a:srgbClr val="FFFFFF"/>
              </a:solidFill>
              <a:effectLst/>
              <a:latin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2567"/>
            <a:ext cx="12192000" cy="27270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3591" y="509000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Original x-y space</a:t>
            </a:r>
            <a:endParaRPr lang="en-US" dirty="0" smtClean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3851" y="5028159"/>
            <a:ext cx="256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Embedded space:</a:t>
            </a:r>
          </a:p>
          <a:p>
            <a:r>
              <a:rPr lang="en-US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Hinge-loss based MLP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55216" y="5181585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Selected hits in original space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88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054" y="253437"/>
            <a:ext cx="11215258" cy="663574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0070C0"/>
                </a:solidFill>
                <a:latin typeface="+mj-lt"/>
              </a:rPr>
              <a:t>H</a:t>
            </a:r>
            <a:r>
              <a:rPr lang="en-US" sz="4400" smtClean="0">
                <a:solidFill>
                  <a:srgbClr val="0070C0"/>
                </a:solidFill>
                <a:latin typeface="+mj-lt"/>
              </a:rPr>
              <a:t>ybrid </a:t>
            </a:r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embedding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0" y="1062740"/>
            <a:ext cx="10630102" cy="47225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50" y="1534998"/>
            <a:ext cx="12553573" cy="43335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95810" y="107708"/>
            <a:ext cx="1950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1600" dirty="0" err="1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Rieger</a:t>
            </a:r>
            <a:endParaRPr lang="en-US" sz="1600" dirty="0" smtClean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IOP Quantum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16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24" y="305850"/>
            <a:ext cx="11215258" cy="663574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Example circuits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2038887"/>
            <a:ext cx="6063249" cy="220760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15" y="2155954"/>
            <a:ext cx="4347981" cy="1835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278" y="4211852"/>
            <a:ext cx="2879217" cy="1986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90" t="6484" r="1828"/>
          <a:stretch/>
        </p:blipFill>
        <p:spPr>
          <a:xfrm>
            <a:off x="3038454" y="4594689"/>
            <a:ext cx="6109252" cy="1603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51" y="4487470"/>
            <a:ext cx="2638636" cy="1728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62" y="152119"/>
            <a:ext cx="4972996" cy="171668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717338" y="637637"/>
            <a:ext cx="1069932" cy="101018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81546" y="6456628"/>
            <a:ext cx="4934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[1</a:t>
            </a:r>
            <a:r>
              <a:rPr lang="en-US" sz="1400" b="1" smtClean="0">
                <a:solidFill>
                  <a:schemeClr val="bg1"/>
                </a:solidFill>
                <a:latin typeface="Helvetica" charset="0"/>
              </a:rPr>
              <a:t>] S. </a:t>
            </a:r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Sim at al, http</a:t>
            </a:r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Helvetica" charset="0"/>
              </a:rPr>
              <a:t>dx.doi.org</a:t>
            </a:r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/10.1002/qute.201900070</a:t>
            </a:r>
            <a:endParaRPr lang="en-US" sz="1400" b="1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114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94" y="1332907"/>
            <a:ext cx="5681331" cy="3805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Results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82" y="3744954"/>
            <a:ext cx="5904710" cy="2589965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smtClean="0"/>
              <a:t>Long </a:t>
            </a:r>
            <a:r>
              <a:rPr lang="en-US" sz="2000" dirty="0"/>
              <a:t>training times for </a:t>
            </a:r>
            <a:r>
              <a:rPr lang="en-US" sz="2000" dirty="0" smtClean="0"/>
              <a:t>simulation: O(days</a:t>
            </a:r>
            <a:r>
              <a:rPr lang="en-US" sz="2000" dirty="0"/>
              <a:t>)</a:t>
            </a:r>
          </a:p>
          <a:p>
            <a:r>
              <a:rPr lang="en-US" sz="2000" dirty="0" smtClean="0"/>
              <a:t>Effect of parameter initialization and circuit depth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061438" y="2012689"/>
            <a:ext cx="212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Helvetica" charset="0"/>
              </a:rPr>
              <a:t>Hybrid Network Validation loss</a:t>
            </a:r>
            <a:endParaRPr lang="en-US" dirty="0">
              <a:effectLst/>
              <a:latin typeface="Helvetica" charset="0"/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2" y="1637764"/>
            <a:ext cx="6299850" cy="22937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72893" y="6534725"/>
            <a:ext cx="5251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[1] </a:t>
            </a:r>
            <a:r>
              <a:rPr lang="en-US" sz="1400" b="1" dirty="0" err="1" smtClean="0">
                <a:solidFill>
                  <a:schemeClr val="bg1"/>
                </a:solidFill>
                <a:latin typeface="Helvetica" charset="0"/>
              </a:rPr>
              <a:t>Sukin</a:t>
            </a:r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 Sim at al, http</a:t>
            </a:r>
            <a:r>
              <a:rPr lang="en-US" sz="1400" b="1" dirty="0">
                <a:solidFill>
                  <a:schemeClr val="bg1"/>
                </a:solidFill>
                <a:latin typeface="Helvetica" charset="0"/>
              </a:rPr>
              <a:t>://</a:t>
            </a:r>
            <a:r>
              <a:rPr lang="en-US" sz="1400" b="1" dirty="0" err="1" smtClean="0">
                <a:solidFill>
                  <a:schemeClr val="bg1"/>
                </a:solidFill>
                <a:latin typeface="Helvetica" charset="0"/>
              </a:rPr>
              <a:t>dx.doi.org</a:t>
            </a:r>
            <a:r>
              <a:rPr lang="en-US" sz="1400" b="1" dirty="0" smtClean="0">
                <a:solidFill>
                  <a:schemeClr val="bg1"/>
                </a:solidFill>
                <a:latin typeface="Helvetica" charset="0"/>
              </a:rPr>
              <a:t>/10.1002/qute.201900070</a:t>
            </a:r>
            <a:endParaRPr lang="en-US" sz="1400" b="1" dirty="0">
              <a:solidFill>
                <a:schemeClr val="bg1"/>
              </a:solidFill>
              <a:effectLst/>
              <a:latin typeface="Helvetica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9795810" y="107708"/>
            <a:ext cx="1950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1600" dirty="0" err="1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Rieger</a:t>
            </a:r>
            <a:endParaRPr lang="en-US" sz="1600" dirty="0" smtClean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IOP Quantum 2020</a:t>
            </a:r>
          </a:p>
        </p:txBody>
      </p:sp>
    </p:spTree>
    <p:extLst>
      <p:ext uri="{BB962C8B-B14F-4D97-AF65-F5344CB8AC3E}">
        <p14:creationId xmlns:p14="http://schemas.microsoft.com/office/powerpoint/2010/main" val="2095428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07"/>
          <a:stretch/>
        </p:blipFill>
        <p:spPr>
          <a:xfrm>
            <a:off x="1" y="2073499"/>
            <a:ext cx="3939290" cy="2745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"/>
          <a:stretch/>
        </p:blipFill>
        <p:spPr>
          <a:xfrm>
            <a:off x="7890958" y="2064872"/>
            <a:ext cx="4228490" cy="2952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0" r="2797"/>
          <a:stretch/>
        </p:blipFill>
        <p:spPr>
          <a:xfrm>
            <a:off x="3939291" y="2064872"/>
            <a:ext cx="3951667" cy="27544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55323" y="168246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depth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74335" y="1630084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qubits</a:t>
            </a:r>
            <a:endParaRPr lang="en-US" baseline="-250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+mj-lt"/>
              </a:rPr>
              <a:t>Results (II)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95810" y="107708"/>
            <a:ext cx="1950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C. </a:t>
            </a:r>
            <a:r>
              <a:rPr lang="en-US" sz="1600" dirty="0" err="1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Rieger</a:t>
            </a:r>
            <a:endParaRPr lang="en-US" sz="1600" dirty="0" smtClean="0">
              <a:solidFill>
                <a:srgbClr val="2A7DBF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IOP Quantum 2020</a:t>
            </a:r>
          </a:p>
        </p:txBody>
      </p:sp>
    </p:spTree>
    <p:extLst>
      <p:ext uri="{BB962C8B-B14F-4D97-AF65-F5344CB8AC3E}">
        <p14:creationId xmlns:p14="http://schemas.microsoft.com/office/powerpoint/2010/main" val="945780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329" y="431832"/>
            <a:ext cx="11215258" cy="663574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Generative </a:t>
            </a:r>
            <a:r>
              <a:rPr lang="en-US" sz="4400" dirty="0">
                <a:solidFill>
                  <a:srgbClr val="0070C0"/>
                </a:solidFill>
                <a:latin typeface="+mj-lt"/>
              </a:rPr>
              <a:t>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895" y="1613410"/>
            <a:ext cx="5563786" cy="35716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latin typeface="Arial"/>
                <a:cs typeface="Arial"/>
              </a:rPr>
              <a:t>Classical Generative Models can </a:t>
            </a:r>
            <a:r>
              <a:rPr lang="en-US" sz="2000" dirty="0" smtClean="0">
                <a:latin typeface="Arial"/>
                <a:cs typeface="Arial"/>
              </a:rPr>
              <a:t>be used for many different applications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600" dirty="0" smtClean="0">
                <a:latin typeface="Arial"/>
                <a:cs typeface="Arial"/>
              </a:rPr>
              <a:t>replace </a:t>
            </a:r>
            <a:r>
              <a:rPr lang="en-US" sz="1600" dirty="0">
                <a:latin typeface="Arial"/>
                <a:cs typeface="Arial"/>
              </a:rPr>
              <a:t>Monte Carlo simulation</a:t>
            </a:r>
            <a:endParaRPr lang="en-US" sz="16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 smtClean="0">
                <a:latin typeface="Arial"/>
                <a:cs typeface="Arial"/>
              </a:rPr>
              <a:t>Quantum </a:t>
            </a:r>
            <a:r>
              <a:rPr lang="en-US" sz="2200" dirty="0">
                <a:latin typeface="Arial"/>
                <a:cs typeface="Arial"/>
              </a:rPr>
              <a:t>Generative Models might have </a:t>
            </a:r>
            <a:r>
              <a:rPr lang="en-US" sz="2200" b="1" dirty="0">
                <a:latin typeface="Arial"/>
                <a:cs typeface="Arial"/>
              </a:rPr>
              <a:t>larger representational power</a:t>
            </a:r>
            <a:r>
              <a:rPr lang="en-US" b="1" dirty="0">
                <a:latin typeface="Arial"/>
                <a:cs typeface="Arial"/>
              </a:rPr>
              <a:t> </a:t>
            </a:r>
            <a:endParaRPr lang="en-US" b="1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b="1" dirty="0" smtClean="0">
                <a:latin typeface="Arial"/>
                <a:cs typeface="Arial"/>
              </a:rPr>
              <a:t>Generative Adversarial Networks</a:t>
            </a:r>
            <a:r>
              <a:rPr lang="en-US" sz="2000" dirty="0" smtClean="0">
                <a:latin typeface="Arial"/>
                <a:cs typeface="Arial"/>
              </a:rPr>
              <a:t>:</a:t>
            </a:r>
            <a:endParaRPr lang="en-US" sz="2000" dirty="0">
              <a:latin typeface="Arial"/>
              <a:cs typeface="Arial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600" b="1" dirty="0">
                <a:latin typeface="Arial"/>
                <a:cs typeface="Arial"/>
              </a:rPr>
              <a:t>Generator</a:t>
            </a:r>
            <a:r>
              <a:rPr lang="en-US" sz="1600" dirty="0">
                <a:latin typeface="Arial"/>
                <a:cs typeface="Arial"/>
              </a:rPr>
              <a:t> : Generates a fake output from a random noisy input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600" b="1" dirty="0">
                <a:latin typeface="Arial"/>
                <a:cs typeface="Arial"/>
              </a:rPr>
              <a:t>Discriminator</a:t>
            </a:r>
            <a:r>
              <a:rPr lang="en-US" sz="1600" dirty="0">
                <a:latin typeface="Arial"/>
                <a:cs typeface="Arial"/>
              </a:rPr>
              <a:t> : Classify fake and real data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600" dirty="0" smtClean="0">
                <a:latin typeface="Arial"/>
                <a:cs typeface="Arial"/>
              </a:rPr>
              <a:t>Vanilla GAN: play </a:t>
            </a:r>
            <a:r>
              <a:rPr lang="en-US" sz="1600" b="1" dirty="0" err="1">
                <a:latin typeface="Arial"/>
                <a:cs typeface="Arial"/>
              </a:rPr>
              <a:t>minmax</a:t>
            </a:r>
            <a:r>
              <a:rPr lang="en-US" sz="1600" b="1" dirty="0">
                <a:latin typeface="Arial"/>
                <a:cs typeface="Arial"/>
              </a:rPr>
              <a:t> game </a:t>
            </a:r>
            <a:r>
              <a:rPr lang="en-US" sz="1600" dirty="0">
                <a:latin typeface="Arial"/>
                <a:cs typeface="Arial"/>
              </a:rPr>
              <a:t>with value function </a:t>
            </a:r>
            <a:r>
              <a:rPr lang="en-US" sz="1600" dirty="0" smtClean="0">
                <a:latin typeface="Arial"/>
                <a:cs typeface="Arial"/>
              </a:rPr>
              <a:t>V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4AF2834-C01F-4DB9-8DEC-5E385240A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5821" r="10918" b="69589"/>
          <a:stretch/>
        </p:blipFill>
        <p:spPr>
          <a:xfrm>
            <a:off x="6105246" y="904456"/>
            <a:ext cx="5912588" cy="27013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85A9B62-C937-4439-B0CB-61553B117B1C}"/>
              </a:ext>
            </a:extLst>
          </p:cNvPr>
          <p:cNvSpPr txBox="1"/>
          <p:nvPr/>
        </p:nvSpPr>
        <p:spPr>
          <a:xfrm>
            <a:off x="6336532" y="4453044"/>
            <a:ext cx="2680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Likelihood to assign correct label to real samples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F881ABB3-BA6B-4DB5-B0C1-56543BC36C3E}"/>
                  </a:ext>
                </a:extLst>
              </p:cNvPr>
              <p:cNvSpPr txBox="1"/>
              <p:nvPr/>
            </p:nvSpPr>
            <p:spPr>
              <a:xfrm>
                <a:off x="4953446" y="5363105"/>
                <a:ext cx="7172500" cy="401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𝑟𝑒𝑎𝑙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e>
                              </m:func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))]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881ABB3-BA6B-4DB5-B0C1-56543BC36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446" y="5363105"/>
                <a:ext cx="7172500" cy="401007"/>
              </a:xfrm>
              <a:prstGeom prst="rect">
                <a:avLst/>
              </a:prstGeom>
              <a:blipFill rotWithShape="0">
                <a:blip r:embed="rId3"/>
                <a:stretch>
                  <a:fillRect r="-34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B0246FBF-F1D7-4B3A-8D1E-5B022CF1E08C}"/>
              </a:ext>
            </a:extLst>
          </p:cNvPr>
          <p:cNvSpPr/>
          <p:nvPr/>
        </p:nvSpPr>
        <p:spPr>
          <a:xfrm rot="16200000" flipV="1">
            <a:off x="7591155" y="4049329"/>
            <a:ext cx="171608" cy="2327563"/>
          </a:xfrm>
          <a:prstGeom prst="rightBrace">
            <a:avLst>
              <a:gd name="adj1" fmla="val 79725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E3726EEF-ED32-4CCA-8D1A-4CB1E1085DE9}"/>
              </a:ext>
            </a:extLst>
          </p:cNvPr>
          <p:cNvSpPr/>
          <p:nvPr/>
        </p:nvSpPr>
        <p:spPr>
          <a:xfrm rot="16200000" flipV="1">
            <a:off x="10537707" y="3687538"/>
            <a:ext cx="171608" cy="2879535"/>
          </a:xfrm>
          <a:prstGeom prst="rightBrace">
            <a:avLst>
              <a:gd name="adj1" fmla="val 79725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1EA5A61-772A-45DC-A56B-E4B666E1C8A9}"/>
              </a:ext>
            </a:extLst>
          </p:cNvPr>
          <p:cNvSpPr txBox="1"/>
          <p:nvPr/>
        </p:nvSpPr>
        <p:spPr>
          <a:xfrm>
            <a:off x="9283084" y="4426265"/>
            <a:ext cx="2680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Likelihood to assign correct label to generated samples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22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A89D27-745D-414A-80A7-42DBC321956E}"/>
              </a:ext>
            </a:extLst>
          </p:cNvPr>
          <p:cNvSpPr/>
          <p:nvPr/>
        </p:nvSpPr>
        <p:spPr>
          <a:xfrm>
            <a:off x="9125984" y="1574914"/>
            <a:ext cx="3063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696C72"/>
                </a:solidFill>
                <a:latin typeface="Gill Sans MT" panose="020B0502020104020203" pitchFamily="34" charset="0"/>
              </a:rPr>
              <a:t>https://doi.org/10.1051/epjconf/201921402010</a:t>
            </a:r>
          </a:p>
        </p:txBody>
      </p:sp>
      <p:pic>
        <p:nvPicPr>
          <p:cNvPr id="29" name="Picture 2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85C693F-389E-42A0-8144-E275D63DB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72" y="1907106"/>
            <a:ext cx="4918008" cy="1818502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4A151D7-C48E-47FD-8D03-A7C0B197D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05" y="4184004"/>
            <a:ext cx="3173516" cy="2381407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7516926D-A5B4-4D92-8E7E-E8759899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08" y="4231385"/>
            <a:ext cx="3021830" cy="22816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56633" y="1433138"/>
            <a:ext cx="1960793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Gill Sans MT"/>
                <a:ea typeface="DX별과그대B"/>
                <a:cs typeface="Tahoma"/>
              </a:rPr>
              <a:t>3DGAN generator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329" y="431832"/>
            <a:ext cx="11215258" cy="66357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+mj-lt"/>
              </a:rPr>
              <a:t>Quantum Generative Models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9825" y="1470953"/>
            <a:ext cx="5408046" cy="4509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b="1" dirty="0" smtClean="0">
                <a:latin typeface="Arial"/>
                <a:cs typeface="Arial"/>
              </a:rPr>
              <a:t>Classical use case 3DGAN</a:t>
            </a:r>
            <a:r>
              <a:rPr lang="en-US" sz="2000" b="1" dirty="0">
                <a:latin typeface="Arial"/>
                <a:cs typeface="Arial"/>
              </a:rPr>
              <a:t> prototype for calorimeter simulation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600" b="1" dirty="0">
                <a:latin typeface="Arial"/>
                <a:cs typeface="Arial"/>
              </a:rPr>
              <a:t>Detector output interpreted as a 3D image.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endParaRPr lang="en-US" sz="2000" b="1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2000" b="1" dirty="0" smtClean="0">
                <a:latin typeface="Arial"/>
                <a:cs typeface="Arial"/>
              </a:rPr>
              <a:t>Quantum </a:t>
            </a:r>
            <a:r>
              <a:rPr lang="en-US" sz="2000" b="1" dirty="0">
                <a:latin typeface="Arial"/>
                <a:cs typeface="Arial"/>
              </a:rPr>
              <a:t>GAN </a:t>
            </a:r>
            <a:r>
              <a:rPr lang="en-US" sz="2000" dirty="0" smtClean="0">
                <a:latin typeface="Arial"/>
                <a:cs typeface="Arial"/>
              </a:rPr>
              <a:t>investigations</a:t>
            </a:r>
            <a:endParaRPr lang="en-US" sz="2000" b="1" dirty="0">
              <a:latin typeface="Arial"/>
              <a:cs typeface="Arial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800" dirty="0">
                <a:latin typeface="Arial"/>
                <a:cs typeface="Arial"/>
              </a:rPr>
              <a:t>Down sample 3DGAN use case to </a:t>
            </a:r>
            <a:r>
              <a:rPr lang="en-US" sz="1800" b="1" dirty="0">
                <a:latin typeface="Arial"/>
                <a:cs typeface="Arial"/>
              </a:rPr>
              <a:t>manageable number of pixels</a:t>
            </a:r>
            <a:endParaRPr lang="en-US" b="1" dirty="0"/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800" dirty="0">
                <a:latin typeface="Arial"/>
                <a:cs typeface="Arial"/>
              </a:rPr>
              <a:t>Use </a:t>
            </a:r>
            <a:r>
              <a:rPr lang="en-US" sz="1800" b="1" dirty="0">
                <a:latin typeface="Arial"/>
                <a:cs typeface="Arial"/>
              </a:rPr>
              <a:t>compressed data representation</a:t>
            </a:r>
            <a:r>
              <a:rPr lang="en-US" sz="1800" dirty="0">
                <a:latin typeface="Arial"/>
                <a:cs typeface="Arial"/>
              </a:rPr>
              <a:t> in quantum states.</a:t>
            </a:r>
            <a:endParaRPr lang="en-US" sz="1800" dirty="0">
              <a:cs typeface="Arial"/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r>
              <a:rPr lang="en-US" sz="1600" b="1" dirty="0">
                <a:latin typeface="Arial"/>
                <a:ea typeface="Verdana"/>
                <a:cs typeface="Arial"/>
              </a:rPr>
              <a:t>Qubits </a:t>
            </a:r>
            <a:r>
              <a:rPr lang="en-US" sz="1600" dirty="0">
                <a:latin typeface="Arial"/>
                <a:ea typeface="Verdana"/>
                <a:cs typeface="Arial"/>
              </a:rPr>
              <a:t>or </a:t>
            </a:r>
            <a:r>
              <a:rPr lang="en-US" sz="1600" b="1" dirty="0">
                <a:latin typeface="Arial"/>
                <a:ea typeface="Verdana"/>
                <a:cs typeface="Arial"/>
              </a:rPr>
              <a:t>Continuous </a:t>
            </a:r>
            <a:r>
              <a:rPr lang="en-US" sz="1600" b="1" dirty="0" smtClean="0">
                <a:latin typeface="Arial"/>
                <a:ea typeface="Verdana"/>
                <a:cs typeface="Arial"/>
              </a:rPr>
              <a:t>Variables</a:t>
            </a:r>
            <a:r>
              <a:rPr lang="en-US" sz="1600" dirty="0">
                <a:latin typeface="Arial"/>
                <a:ea typeface="Verdana"/>
                <a:cs typeface="Arial"/>
              </a:rPr>
              <a:t> 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en-US" sz="1800" dirty="0">
                <a:latin typeface="Arial"/>
                <a:ea typeface="Verdana"/>
                <a:cs typeface="Arial"/>
              </a:rPr>
              <a:t>Different </a:t>
            </a:r>
            <a:r>
              <a:rPr lang="en-US" sz="1800" b="1" dirty="0">
                <a:latin typeface="Arial"/>
                <a:ea typeface="Verdana"/>
                <a:cs typeface="Arial"/>
              </a:rPr>
              <a:t>hybrid</a:t>
            </a:r>
            <a:r>
              <a:rPr lang="en-US" sz="1800" dirty="0">
                <a:latin typeface="Arial"/>
                <a:ea typeface="Verdana"/>
                <a:cs typeface="Arial"/>
              </a:rPr>
              <a:t> classical-quantum combinations</a:t>
            </a:r>
            <a:endParaRPr lang="en-US" sz="1800" dirty="0">
              <a:latin typeface="Arial"/>
              <a:ea typeface="Verdana" panose="020B0604030504040204" pitchFamily="34" charset="0"/>
              <a:cs typeface="Arial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</a:pPr>
            <a:endParaRPr lang="en-US" sz="1800" dirty="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844BF5-2215-4E78-9A3A-2B305BC3D525}"/>
              </a:ext>
            </a:extLst>
          </p:cNvPr>
          <p:cNvSpPr txBox="1"/>
          <p:nvPr/>
        </p:nvSpPr>
        <p:spPr>
          <a:xfrm>
            <a:off x="7142480" y="4013761"/>
            <a:ext cx="1381760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2A7DBF"/>
                </a:solidFill>
                <a:latin typeface="Arial"/>
                <a:cs typeface="Arial"/>
              </a:rPr>
              <a:t>Real image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B88AB9-83CC-4D77-B944-EDAC5F9F7C32}"/>
              </a:ext>
            </a:extLst>
          </p:cNvPr>
          <p:cNvSpPr txBox="1"/>
          <p:nvPr/>
        </p:nvSpPr>
        <p:spPr>
          <a:xfrm>
            <a:off x="9729448" y="4044179"/>
            <a:ext cx="1605280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2A7DBF"/>
                </a:solidFill>
                <a:latin typeface="Arial"/>
                <a:cs typeface="Arial"/>
              </a:rPr>
              <a:t>3DGAN output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39D677-C5F8-494F-A62B-BDDAE1383B4F}"/>
              </a:ext>
            </a:extLst>
          </p:cNvPr>
          <p:cNvSpPr txBox="1"/>
          <p:nvPr/>
        </p:nvSpPr>
        <p:spPr>
          <a:xfrm>
            <a:off x="9869190" y="6376917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A7DBF"/>
                </a:solidFill>
                <a:latin typeface="Arial"/>
                <a:cs typeface="Arial"/>
              </a:rPr>
              <a:t>Calorimeter Depth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C5E4B02-1173-4840-A9DE-A1FA73EB8D1E}"/>
              </a:ext>
            </a:extLst>
          </p:cNvPr>
          <p:cNvSpPr txBox="1"/>
          <p:nvPr/>
        </p:nvSpPr>
        <p:spPr>
          <a:xfrm>
            <a:off x="7100338" y="6376916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A7DBF"/>
                </a:solidFill>
                <a:latin typeface="Arial"/>
                <a:cs typeface="Arial"/>
              </a:rPr>
              <a:t>Calorimeter Depth</a:t>
            </a:r>
            <a:endParaRPr lang="en-US" sz="16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12D723-8AA2-4B96-9D0C-5AA4995EC023}"/>
              </a:ext>
            </a:extLst>
          </p:cNvPr>
          <p:cNvSpPr txBox="1"/>
          <p:nvPr/>
        </p:nvSpPr>
        <p:spPr>
          <a:xfrm>
            <a:off x="10359117" y="166756"/>
            <a:ext cx="1740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S. Y. Chang</a:t>
            </a:r>
          </a:p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IOP Quantum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6411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74" y="388316"/>
            <a:ext cx="10515600" cy="66357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+mj-lt"/>
              </a:rPr>
              <a:t>Hybrid Classical-Quantum GAN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55" y="1921765"/>
            <a:ext cx="10765379" cy="25247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latin typeface="Arial"/>
                <a:cs typeface="Arial"/>
              </a:rPr>
              <a:t>Simplify dataset</a:t>
            </a:r>
            <a:r>
              <a:rPr lang="en-US" sz="2000" dirty="0">
                <a:latin typeface="Arial"/>
                <a:cs typeface="Arial"/>
              </a:rPr>
              <a:t>: extract 1D energy profiles from 3DGAN images </a:t>
            </a:r>
            <a:endParaRPr lang="en-US" sz="2000" dirty="0"/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/>
                <a:cs typeface="Arial"/>
              </a:rPr>
              <a:t>2</a:t>
            </a:r>
            <a:r>
              <a:rPr lang="en-US" sz="1600" baseline="30000" dirty="0">
                <a:latin typeface="Arial"/>
                <a:cs typeface="Arial"/>
              </a:rPr>
              <a:t>n</a:t>
            </a:r>
            <a:r>
              <a:rPr lang="en-US" sz="1600" dirty="0">
                <a:latin typeface="Arial"/>
                <a:cs typeface="Arial"/>
              </a:rPr>
              <a:t> classical pixels expressed by n qubits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Arial"/>
                <a:cs typeface="Arial"/>
              </a:rPr>
              <a:t>Probability of getting state | k⟩  = (Relative) Energy at pixel k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Train a hybrid classical-quantum GAN to generate  </a:t>
            </a:r>
            <a:r>
              <a:rPr lang="en-US" sz="2000" b="1" dirty="0">
                <a:latin typeface="Arial"/>
                <a:cs typeface="Arial"/>
              </a:rPr>
              <a:t>few-pixels image </a:t>
            </a:r>
            <a:endParaRPr lang="en-US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/>
                <a:cs typeface="Arial"/>
              </a:rPr>
              <a:t>Classical Discriminator (</a:t>
            </a:r>
            <a:r>
              <a:rPr lang="en-US" sz="1600" b="1" dirty="0" err="1">
                <a:latin typeface="Arial"/>
                <a:cs typeface="Arial"/>
              </a:rPr>
              <a:t>pyTorch</a:t>
            </a:r>
            <a:r>
              <a:rPr lang="en-US" sz="1600" b="1" dirty="0">
                <a:latin typeface="Arial"/>
                <a:cs typeface="Arial"/>
              </a:rPr>
              <a:t>): </a:t>
            </a:r>
            <a:r>
              <a:rPr lang="en-US" sz="1600" dirty="0">
                <a:latin typeface="Arial"/>
                <a:cs typeface="Arial"/>
              </a:rPr>
              <a:t>512 nodes + Leaky </a:t>
            </a:r>
            <a:r>
              <a:rPr lang="en-US" sz="1600" dirty="0" err="1">
                <a:latin typeface="Arial"/>
                <a:cs typeface="Arial"/>
              </a:rPr>
              <a:t>ReLU</a:t>
            </a:r>
            <a:r>
              <a:rPr lang="en-US" sz="1600" dirty="0">
                <a:latin typeface="Arial"/>
                <a:cs typeface="Arial"/>
              </a:rPr>
              <a:t> → </a:t>
            </a:r>
            <a:r>
              <a:rPr lang="en-US" sz="1600" dirty="0" smtClean="0">
                <a:latin typeface="Arial"/>
                <a:cs typeface="Arial"/>
              </a:rPr>
              <a:t>256 </a:t>
            </a:r>
            <a:r>
              <a:rPr lang="en-US" sz="1600" dirty="0">
                <a:latin typeface="Arial"/>
                <a:cs typeface="Arial"/>
              </a:rPr>
              <a:t>nodes + Leaky </a:t>
            </a:r>
            <a:r>
              <a:rPr lang="en-US" sz="1600" dirty="0" err="1">
                <a:latin typeface="Arial"/>
                <a:cs typeface="Arial"/>
              </a:rPr>
              <a:t>ReLU</a:t>
            </a:r>
            <a:r>
              <a:rPr lang="en-US" sz="1600" dirty="0">
                <a:latin typeface="Arial"/>
                <a:cs typeface="Arial"/>
              </a:rPr>
              <a:t> → single-node + sigmoid</a:t>
            </a:r>
            <a:endParaRPr lang="en-US" sz="1600" b="1" dirty="0"/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Arial"/>
                <a:cs typeface="Arial"/>
              </a:rPr>
              <a:t>Quantum Generator (</a:t>
            </a:r>
            <a:r>
              <a:rPr lang="en-US" sz="1600" b="1" dirty="0" err="1">
                <a:latin typeface="Arial"/>
                <a:cs typeface="Arial"/>
              </a:rPr>
              <a:t>Qiskit</a:t>
            </a:r>
            <a:r>
              <a:rPr lang="en-US" sz="1600" b="1" dirty="0">
                <a:latin typeface="Arial"/>
                <a:cs typeface="Arial"/>
              </a:rPr>
              <a:t>): 3 R</a:t>
            </a:r>
            <a:r>
              <a:rPr lang="en-US" sz="1600" b="1" baseline="-25000" dirty="0">
                <a:latin typeface="Arial"/>
                <a:cs typeface="Arial"/>
              </a:rPr>
              <a:t>y</a:t>
            </a:r>
            <a:r>
              <a:rPr lang="en-US" sz="1600" b="1" dirty="0">
                <a:latin typeface="Arial"/>
                <a:cs typeface="Arial"/>
              </a:rPr>
              <a:t> layers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27</a:t>
            </a:fld>
            <a:endParaRPr lang="fr-FR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733E62E-BB57-4029-8F6D-FA795C63D8D0}"/>
              </a:ext>
            </a:extLst>
          </p:cNvPr>
          <p:cNvGrpSpPr/>
          <p:nvPr/>
        </p:nvGrpSpPr>
        <p:grpSpPr>
          <a:xfrm>
            <a:off x="442762" y="4894476"/>
            <a:ext cx="6786255" cy="1438983"/>
            <a:chOff x="973121" y="2424666"/>
            <a:chExt cx="10277584" cy="2627955"/>
          </a:xfrm>
        </p:grpSpPr>
        <p:pic>
          <p:nvPicPr>
            <p:cNvPr id="13" name="Picture 12" descr="A picture containing clock&#10;&#10;Description automatically generated">
              <a:extLst>
                <a:ext uri="{FF2B5EF4-FFF2-40B4-BE49-F238E27FC236}">
                  <a16:creationId xmlns:a16="http://schemas.microsoft.com/office/drawing/2014/main" xmlns="" id="{66EC5E82-6E3D-44DE-A179-A7A172934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21" y="2424666"/>
              <a:ext cx="9822520" cy="26279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39219F-3A4C-45EC-B0B3-CAE08D1CA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6304" y="2824692"/>
              <a:ext cx="171199" cy="1550309"/>
            </a:xfrm>
            <a:prstGeom prst="rect">
              <a:avLst/>
            </a:prstGeom>
          </p:spPr>
        </p:pic>
        <p:pic>
          <p:nvPicPr>
            <p:cNvPr id="15" name="Picture 14" descr="A picture containing clock&#10;&#10;Description automatically generated">
              <a:extLst>
                <a:ext uri="{FF2B5EF4-FFF2-40B4-BE49-F238E27FC236}">
                  <a16:creationId xmlns:a16="http://schemas.microsoft.com/office/drawing/2014/main" xmlns="" id="{D06F376C-0A24-4E96-A77E-2CC77FD5A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5" r="47533"/>
            <a:stretch/>
          </p:blipFill>
          <p:spPr>
            <a:xfrm>
              <a:off x="10510884" y="3229599"/>
              <a:ext cx="739821" cy="80981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906220" y="4751951"/>
            <a:ext cx="26164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050">
                <a:solidFill>
                  <a:srgbClr val="006699"/>
                </a:solidFill>
                <a:latin typeface="-apple-system" charset="0"/>
                <a:hlinkClick r:id="rId6"/>
              </a:rPr>
              <a:t>https://doi.org/10.1038/s41534-019-0223-2</a:t>
            </a:r>
            <a:endParaRPr lang="en-US" sz="105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xmlns="" id="{BB1F5DF6-0F53-4315-987D-850D1DA97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594" y="1145943"/>
            <a:ext cx="11705654" cy="619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IBM </a:t>
            </a:r>
            <a:r>
              <a:rPr lang="en-US" dirty="0" err="1">
                <a:latin typeface="Arial"/>
                <a:cs typeface="Arial"/>
              </a:rPr>
              <a:t>qGAN</a:t>
            </a:r>
            <a:r>
              <a:rPr lang="en-US" dirty="0">
                <a:latin typeface="Arial"/>
                <a:cs typeface="Arial"/>
              </a:rPr>
              <a:t> can load probability distributions in quantum states</a:t>
            </a:r>
            <a:endParaRPr lang="en-US" dirty="0"/>
          </a:p>
        </p:txBody>
      </p:sp>
      <p:pic>
        <p:nvPicPr>
          <p:cNvPr id="8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95641E74-15A0-4285-AA5F-DAA9DA208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705" y="3867220"/>
            <a:ext cx="3733800" cy="2829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A84E58-8DA4-4482-86C8-C7169DCAF32B}"/>
              </a:ext>
            </a:extLst>
          </p:cNvPr>
          <p:cNvSpPr txBox="1"/>
          <p:nvPr/>
        </p:nvSpPr>
        <p:spPr>
          <a:xfrm rot="16200000">
            <a:off x="7056422" y="5061465"/>
            <a:ext cx="2237874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2A7DBF"/>
                </a:solidFill>
                <a:latin typeface="Arial"/>
                <a:cs typeface="Arial"/>
              </a:rPr>
              <a:t>Relative Energy Profile</a:t>
            </a:r>
            <a:endParaRPr lang="en-US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9D2A66-32C8-4DF5-90AD-EEA8F3886B47}"/>
              </a:ext>
            </a:extLst>
          </p:cNvPr>
          <p:cNvSpPr txBox="1"/>
          <p:nvPr/>
        </p:nvSpPr>
        <p:spPr>
          <a:xfrm>
            <a:off x="9491962" y="6452363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A7DBF"/>
                </a:solidFill>
                <a:latin typeface="Arial"/>
                <a:cs typeface="Arial"/>
              </a:rPr>
              <a:t>Calorimeter Depth</a:t>
            </a:r>
            <a:endParaRPr lang="en-US" sz="160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12D723-8AA2-4B96-9D0C-5AA4995EC023}"/>
              </a:ext>
            </a:extLst>
          </p:cNvPr>
          <p:cNvSpPr txBox="1"/>
          <p:nvPr/>
        </p:nvSpPr>
        <p:spPr>
          <a:xfrm>
            <a:off x="10359117" y="166756"/>
            <a:ext cx="1740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S. Y. Chang</a:t>
            </a:r>
          </a:p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IOP Quantum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1980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BF05CDA-9C01-4127-B191-B652F1E7C033}"/>
              </a:ext>
            </a:extLst>
          </p:cNvPr>
          <p:cNvCxnSpPr>
            <a:cxnSpLocks/>
          </p:cNvCxnSpPr>
          <p:nvPr/>
        </p:nvCxnSpPr>
        <p:spPr>
          <a:xfrm>
            <a:off x="314325" y="266700"/>
            <a:ext cx="0" cy="78615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95" y="431851"/>
            <a:ext cx="11966414" cy="720616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+mj-lt"/>
              </a:rPr>
              <a:t>qGAN</a:t>
            </a:r>
            <a:r>
              <a:rPr lang="en-US" sz="4400" dirty="0">
                <a:solidFill>
                  <a:srgbClr val="0070C0"/>
                </a:solidFill>
                <a:latin typeface="+mj-lt"/>
              </a:rPr>
              <a:t> for </a:t>
            </a:r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calorimeter simulation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2048" y="1689633"/>
            <a:ext cx="11215258" cy="619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Low resolution 2D energy profile 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xmlns="" id="{DF5C2DC7-C423-4CB3-BB5B-D1420B57BD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3DA1DF-2FC6-4E04-8356-786A68EC8A8C}" type="slidenum">
              <a:rPr lang="en-US" smtClean="0"/>
              <a:t>28</a:t>
            </a:fld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CD7CEF6-7C6F-4E53-AB0F-D6622B3FB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06" y="1222876"/>
            <a:ext cx="3349284" cy="2511963"/>
          </a:xfrm>
          <a:prstGeom prst="rect">
            <a:avLst/>
          </a:prstGeom>
        </p:spPr>
      </p:pic>
      <p:pic>
        <p:nvPicPr>
          <p:cNvPr id="19" name="Picture 18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9EEDD314-ED15-4ED8-A339-FACB4FDBE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946" y="4209579"/>
            <a:ext cx="3320620" cy="249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206" y="2305348"/>
            <a:ext cx="7503977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Increase generator and discriminator depth (6 qubits – </a:t>
            </a:r>
            <a:r>
              <a:rPr lang="en-US" sz="2000" dirty="0" smtClean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64 </a:t>
            </a:r>
            <a:r>
              <a:rPr lang="en-US" sz="2000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pixels)</a:t>
            </a:r>
          </a:p>
          <a:p>
            <a:pPr lvl="1"/>
            <a:r>
              <a:rPr lang="en-US" sz="2000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Realistic 2D images</a:t>
            </a:r>
            <a:endParaRPr lang="en-US" sz="2000" dirty="0">
              <a:solidFill>
                <a:srgbClr val="2A7DBF"/>
              </a:solidFill>
              <a:latin typeface="Arial" charset="0"/>
              <a:ea typeface="Arial" charset="0"/>
              <a:cs typeface="Arial"/>
            </a:endParaRPr>
          </a:p>
          <a:p>
            <a:pPr lvl="1"/>
            <a:r>
              <a:rPr lang="en-US" sz="2000" dirty="0">
                <a:solidFill>
                  <a:srgbClr val="2A7DBF"/>
                </a:solidFill>
                <a:latin typeface="Arial"/>
                <a:ea typeface="Arial" charset="0"/>
                <a:cs typeface="Arial"/>
              </a:rPr>
              <a:t>Stable training losses</a:t>
            </a:r>
            <a:endParaRPr lang="en-US" sz="2000" dirty="0">
              <a:solidFill>
                <a:srgbClr val="2A7DBF"/>
              </a:solidFill>
              <a:latin typeface="Arial" charset="0"/>
              <a:ea typeface="Arial" charset="0"/>
              <a:cs typeface="Arial"/>
            </a:endParaRPr>
          </a:p>
          <a:p>
            <a:endParaRPr lang="en-US" sz="2000" dirty="0">
              <a:solidFill>
                <a:srgbClr val="2A7DBF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E8DE6A-2C98-43FB-8BD7-77D8E1C462AF}"/>
              </a:ext>
            </a:extLst>
          </p:cNvPr>
          <p:cNvSpPr txBox="1"/>
          <p:nvPr/>
        </p:nvSpPr>
        <p:spPr>
          <a:xfrm>
            <a:off x="9652000" y="1056640"/>
            <a:ext cx="1381760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2A7DBF"/>
                </a:solidFill>
                <a:latin typeface="Arial"/>
                <a:cs typeface="Arial"/>
              </a:rPr>
              <a:t>Real image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E114AE-BA6D-43B1-9114-EF1688A09766}"/>
              </a:ext>
            </a:extLst>
          </p:cNvPr>
          <p:cNvSpPr txBox="1"/>
          <p:nvPr/>
        </p:nvSpPr>
        <p:spPr>
          <a:xfrm>
            <a:off x="9377680" y="4003040"/>
            <a:ext cx="1381760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2A7DBF"/>
                </a:solidFill>
                <a:latin typeface="Arial"/>
                <a:cs typeface="Arial"/>
              </a:rPr>
              <a:t>qGAN image</a:t>
            </a:r>
            <a:endParaRPr lang="en-US"/>
          </a:p>
        </p:txBody>
      </p:sp>
      <p:pic>
        <p:nvPicPr>
          <p:cNvPr id="10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C8B7B44E-6865-454D-94AC-B9C16944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600" y="3222535"/>
            <a:ext cx="3449320" cy="2602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FEF3F5-50DE-4906-BCE4-163012D3B275}"/>
              </a:ext>
            </a:extLst>
          </p:cNvPr>
          <p:cNvSpPr txBox="1"/>
          <p:nvPr/>
        </p:nvSpPr>
        <p:spPr>
          <a:xfrm>
            <a:off x="202295" y="3628787"/>
            <a:ext cx="46736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A7DBF"/>
                </a:solidFill>
                <a:latin typeface="Arial"/>
                <a:cs typeface="Arial"/>
              </a:rPr>
              <a:t>IBM </a:t>
            </a:r>
            <a:r>
              <a:rPr lang="en-US" dirty="0" err="1">
                <a:solidFill>
                  <a:srgbClr val="2A7DBF"/>
                </a:solidFill>
                <a:latin typeface="Arial"/>
                <a:cs typeface="Arial"/>
              </a:rPr>
              <a:t>qGAN</a:t>
            </a:r>
            <a:r>
              <a:rPr lang="en-US" dirty="0">
                <a:solidFill>
                  <a:srgbClr val="2A7DBF"/>
                </a:solidFill>
                <a:latin typeface="Arial"/>
                <a:cs typeface="Arial"/>
              </a:rPr>
              <a:t>  </a:t>
            </a:r>
            <a:r>
              <a:rPr lang="en-US" b="1" dirty="0">
                <a:solidFill>
                  <a:srgbClr val="2A7DBF"/>
                </a:solidFill>
                <a:latin typeface="Arial"/>
                <a:cs typeface="Arial"/>
              </a:rPr>
              <a:t>is not a real generative model</a:t>
            </a:r>
            <a:r>
              <a:rPr lang="en-US" i="1" dirty="0">
                <a:latin typeface="Arial"/>
                <a:cs typeface="Arial"/>
              </a:rPr>
              <a:t> </a:t>
            </a:r>
            <a:endParaRPr lang="en-US" dirty="0"/>
          </a:p>
          <a:p>
            <a:pPr lvl="1"/>
            <a:r>
              <a:rPr lang="en-US" dirty="0">
                <a:solidFill>
                  <a:srgbClr val="18AF9B"/>
                </a:solidFill>
                <a:latin typeface="Arial"/>
                <a:cs typeface="Arial"/>
              </a:rPr>
              <a:t>It uses the adversarial training approach to </a:t>
            </a:r>
            <a:r>
              <a:rPr lang="en-US" b="1" dirty="0" smtClean="0">
                <a:solidFill>
                  <a:srgbClr val="18AF9B"/>
                </a:solidFill>
                <a:latin typeface="Arial"/>
                <a:cs typeface="Arial"/>
              </a:rPr>
              <a:t>embed</a:t>
            </a:r>
            <a:r>
              <a:rPr lang="en-US" dirty="0" smtClean="0">
                <a:solidFill>
                  <a:srgbClr val="18AF9B"/>
                </a:solidFill>
                <a:latin typeface="Arial"/>
                <a:cs typeface="Arial"/>
              </a:rPr>
              <a:t> image </a:t>
            </a:r>
            <a:r>
              <a:rPr lang="en-US" dirty="0">
                <a:solidFill>
                  <a:srgbClr val="18AF9B"/>
                </a:solidFill>
                <a:latin typeface="Arial"/>
                <a:cs typeface="Arial"/>
              </a:rPr>
              <a:t>probability distribution in a quantum circuit</a:t>
            </a:r>
            <a:endParaRPr lang="en-GB" dirty="0">
              <a:solidFill>
                <a:srgbClr val="18AF9B"/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rgbClr val="2A7DBF"/>
                </a:solidFill>
                <a:latin typeface="Arial"/>
                <a:cs typeface="Arial"/>
              </a:rPr>
              <a:t>Need  a way to sample single images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704161-BC60-44DE-BEB0-00CFB435D7FA}"/>
              </a:ext>
            </a:extLst>
          </p:cNvPr>
          <p:cNvSpPr txBox="1"/>
          <p:nvPr/>
        </p:nvSpPr>
        <p:spPr>
          <a:xfrm>
            <a:off x="9303348" y="6497630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A7DBF"/>
                </a:solidFill>
                <a:latin typeface="Arial"/>
                <a:cs typeface="Arial"/>
              </a:rPr>
              <a:t>Calorimeter Depth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B05664-EBC6-4618-9FE0-DC56A750AD04}"/>
              </a:ext>
            </a:extLst>
          </p:cNvPr>
          <p:cNvSpPr txBox="1"/>
          <p:nvPr/>
        </p:nvSpPr>
        <p:spPr>
          <a:xfrm>
            <a:off x="9356160" y="3540165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2A7DBF"/>
                </a:solidFill>
                <a:latin typeface="Arial"/>
                <a:cs typeface="Arial"/>
              </a:rPr>
              <a:t>Calorimeter Depth</a:t>
            </a:r>
            <a:endParaRPr lang="en-US" sz="16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12D723-8AA2-4B96-9D0C-5AA4995EC023}"/>
              </a:ext>
            </a:extLst>
          </p:cNvPr>
          <p:cNvSpPr txBox="1"/>
          <p:nvPr/>
        </p:nvSpPr>
        <p:spPr>
          <a:xfrm>
            <a:off x="10359117" y="166756"/>
            <a:ext cx="1740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S. Y. Chang</a:t>
            </a:r>
          </a:p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IOP Quantum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72345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D71A3070-674C-41D2-AFB3-343274ABE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33" y="4358828"/>
            <a:ext cx="2903474" cy="2177605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3C1268A-DB35-4647-9DFB-8709F199A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/>
          <a:stretch/>
        </p:blipFill>
        <p:spPr>
          <a:xfrm>
            <a:off x="123109" y="4125995"/>
            <a:ext cx="3305601" cy="2643269"/>
          </a:xfrm>
          <a:prstGeom prst="rect">
            <a:avLst/>
          </a:prstGeom>
        </p:spPr>
      </p:pic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FD175C0F-3A5A-44A5-9F10-0DB01773FE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"/>
          <a:stretch/>
        </p:blipFill>
        <p:spPr>
          <a:xfrm>
            <a:off x="9167887" y="4387294"/>
            <a:ext cx="2865397" cy="22639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4FC6CBC-0C50-4004-90E1-057CBCB22CD9}"/>
              </a:ext>
            </a:extLst>
          </p:cNvPr>
          <p:cNvSpPr txBox="1"/>
          <p:nvPr/>
        </p:nvSpPr>
        <p:spPr>
          <a:xfrm>
            <a:off x="2541542" y="4387294"/>
            <a:ext cx="939002" cy="64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Gill Sans MT" panose="020B0502020104020203" pitchFamily="34" charset="0"/>
              </a:rPr>
              <a:t>Mean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40" y="354283"/>
            <a:ext cx="11215258" cy="66357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+mj-lt"/>
              </a:rPr>
              <a:t>Extending the </a:t>
            </a:r>
            <a:r>
              <a:rPr lang="en-US" sz="4400" dirty="0" err="1">
                <a:solidFill>
                  <a:srgbClr val="0070C0"/>
                </a:solidFill>
                <a:latin typeface="+mj-lt"/>
              </a:rPr>
              <a:t>qGAN</a:t>
            </a:r>
            <a:r>
              <a:rPr lang="en-US" sz="4400" dirty="0">
                <a:solidFill>
                  <a:srgbClr val="0070C0"/>
                </a:solidFill>
                <a:latin typeface="+mj-lt"/>
              </a:rPr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38" y="1864817"/>
            <a:ext cx="10951999" cy="33789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T</a:t>
            </a:r>
            <a:r>
              <a:rPr lang="en-US" sz="2000" b="1" dirty="0">
                <a:latin typeface="Arial"/>
                <a:cs typeface="Arial"/>
              </a:rPr>
              <a:t>wo-steps quantum generator</a:t>
            </a:r>
            <a:r>
              <a:rPr lang="en-US" sz="2000" dirty="0">
                <a:latin typeface="Arial"/>
                <a:cs typeface="Arial"/>
              </a:rPr>
              <a:t> to learn the average distribution and sample images from it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Ry </a:t>
            </a:r>
            <a:r>
              <a:rPr lang="en-US" sz="1600" dirty="0" err="1">
                <a:latin typeface="Arial"/>
                <a:cs typeface="Arial"/>
              </a:rPr>
              <a:t>variational</a:t>
            </a:r>
            <a:r>
              <a:rPr lang="en-US" sz="1600" dirty="0">
                <a:latin typeface="Arial"/>
                <a:cs typeface="Arial"/>
              </a:rPr>
              <a:t> form implemented using  </a:t>
            </a:r>
            <a:r>
              <a:rPr lang="en-US" sz="1600" b="1" dirty="0" err="1">
                <a:latin typeface="Arial"/>
                <a:cs typeface="Arial"/>
              </a:rPr>
              <a:t>qiskit</a:t>
            </a:r>
            <a:r>
              <a:rPr lang="en-US" sz="1600" b="1" dirty="0">
                <a:latin typeface="Arial"/>
                <a:cs typeface="Arial"/>
              </a:rPr>
              <a:t> &amp; </a:t>
            </a:r>
            <a:r>
              <a:rPr lang="en-US" sz="1600" b="1" dirty="0" err="1">
                <a:latin typeface="Arial"/>
                <a:cs typeface="Arial"/>
              </a:rPr>
              <a:t>t|ket</a:t>
            </a:r>
            <a:endParaRPr lang="en-US" sz="1600" b="1" dirty="0"/>
          </a:p>
          <a:p>
            <a:pPr lvl="1"/>
            <a:r>
              <a:rPr lang="en-US" sz="1600" dirty="0">
                <a:latin typeface="Arial"/>
                <a:cs typeface="Arial"/>
              </a:rPr>
              <a:t>Uniform parameter initialization  </a:t>
            </a:r>
            <a:endParaRPr lang="en-US" sz="1600" dirty="0"/>
          </a:p>
          <a:p>
            <a:pPr lvl="1"/>
            <a:r>
              <a:rPr lang="en-US" sz="1600" dirty="0">
                <a:latin typeface="Arial"/>
                <a:cs typeface="Arial"/>
              </a:rPr>
              <a:t>AMSGRAD optimizer with </a:t>
            </a:r>
            <a:r>
              <a:rPr lang="en-US" sz="1600" dirty="0" err="1">
                <a:latin typeface="Arial"/>
                <a:cs typeface="Arial"/>
              </a:rPr>
              <a:t>lr</a:t>
            </a:r>
            <a:r>
              <a:rPr lang="en-US" sz="1600" dirty="0">
                <a:latin typeface="Arial"/>
                <a:cs typeface="Arial"/>
              </a:rPr>
              <a:t> = 10</a:t>
            </a:r>
            <a:r>
              <a:rPr lang="en-US" sz="1600" baseline="30000" dirty="0">
                <a:latin typeface="Arial"/>
                <a:cs typeface="Arial"/>
              </a:rPr>
              <a:t>-4</a:t>
            </a:r>
            <a:r>
              <a:rPr lang="en-US" sz="1600" dirty="0">
                <a:latin typeface="Arial"/>
                <a:cs typeface="Arial"/>
              </a:rPr>
              <a:t>, lr2 = 10</a:t>
            </a:r>
            <a:r>
              <a:rPr lang="en-US" sz="1600" baseline="30000" dirty="0">
                <a:latin typeface="Arial"/>
                <a:cs typeface="Arial"/>
              </a:rPr>
              <a:t>-3</a:t>
            </a:r>
            <a:endParaRPr lang="en-US" sz="1600" dirty="0"/>
          </a:p>
          <a:p>
            <a:r>
              <a:rPr lang="en-US" sz="2000" dirty="0">
                <a:latin typeface="Arial"/>
                <a:cs typeface="Arial"/>
              </a:rPr>
              <a:t>Classical discriminator (</a:t>
            </a:r>
            <a:r>
              <a:rPr lang="en-US" sz="2000" dirty="0" err="1">
                <a:latin typeface="Arial"/>
                <a:cs typeface="Arial"/>
              </a:rPr>
              <a:t>pyTorch</a:t>
            </a:r>
            <a:r>
              <a:rPr lang="en-US" sz="2000" dirty="0">
                <a:latin typeface="Arial"/>
                <a:cs typeface="Arial"/>
              </a:rPr>
              <a:t>) 4 nodes → 512 nodes → 256 nodes → 1 node</a:t>
            </a:r>
            <a:endParaRPr lang="en-US" dirty="0"/>
          </a:p>
          <a:p>
            <a:pPr lvl="1"/>
            <a:r>
              <a:rPr lang="en-US" sz="1600" dirty="0">
                <a:latin typeface="Arial"/>
                <a:cs typeface="Arial"/>
              </a:rPr>
              <a:t>Leaky </a:t>
            </a:r>
            <a:r>
              <a:rPr lang="en-US" sz="1600" dirty="0" err="1">
                <a:latin typeface="Arial"/>
                <a:cs typeface="Arial"/>
              </a:rPr>
              <a:t>ReLu</a:t>
            </a:r>
            <a:r>
              <a:rPr lang="en-US" sz="1600" dirty="0">
                <a:latin typeface="Arial"/>
                <a:cs typeface="Arial"/>
              </a:rPr>
              <a:t> between hidden layers + sigmoid  </a:t>
            </a:r>
            <a:endParaRPr lang="en-US" sz="1600" dirty="0"/>
          </a:p>
          <a:p>
            <a:pPr lvl="1"/>
            <a:r>
              <a:rPr lang="en-US" sz="1600" dirty="0">
                <a:latin typeface="Arial"/>
                <a:cs typeface="Arial"/>
              </a:rPr>
              <a:t>AMSGRAD optimizer + Gradient penalty for stability and convergence</a:t>
            </a:r>
            <a:endParaRPr lang="en-US" sz="1600" dirty="0"/>
          </a:p>
          <a:p>
            <a:endParaRPr lang="en-US" sz="2000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94584" y="1213568"/>
            <a:ext cx="11215258" cy="619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Collaboration with Cambridge Quantum Computing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37FC51-8929-4B2E-82F7-24CDFCFDA500}"/>
              </a:ext>
            </a:extLst>
          </p:cNvPr>
          <p:cNvSpPr txBox="1"/>
          <p:nvPr/>
        </p:nvSpPr>
        <p:spPr>
          <a:xfrm>
            <a:off x="1060281" y="6492265"/>
            <a:ext cx="1427748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Arial"/>
                <a:cs typeface="Arial"/>
              </a:rPr>
              <a:t>Calorimeter Depth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25" y="4170829"/>
            <a:ext cx="3131380" cy="251694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112D723-8AA2-4B96-9D0C-5AA4995EC023}"/>
              </a:ext>
            </a:extLst>
          </p:cNvPr>
          <p:cNvSpPr txBox="1"/>
          <p:nvPr/>
        </p:nvSpPr>
        <p:spPr>
          <a:xfrm>
            <a:off x="10359117" y="166756"/>
            <a:ext cx="1740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S. Y. Chang</a:t>
            </a:r>
          </a:p>
          <a:p>
            <a:r>
              <a:rPr lang="en-GB" sz="1200" dirty="0" smtClean="0">
                <a:solidFill>
                  <a:srgbClr val="2A7DBF"/>
                </a:solidFill>
                <a:latin typeface="Arial"/>
                <a:cs typeface="Arial"/>
              </a:rPr>
              <a:t>IOP Quantum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7408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194" y="1484902"/>
            <a:ext cx="3369535" cy="5202657"/>
          </a:xfrm>
          <a:prstGeom prst="rect">
            <a:avLst/>
          </a:prstGeom>
        </p:spPr>
      </p:pic>
      <p:sp>
        <p:nvSpPr>
          <p:cNvPr id="4" name="Title 3" descr="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CERN</a:t>
            </a:r>
          </a:p>
        </p:txBody>
      </p:sp>
      <p:sp>
        <p:nvSpPr>
          <p:cNvPr id="5" name="Content Placeholder 4" descr=" 5"/>
          <p:cNvSpPr>
            <a:spLocks noGrp="1"/>
          </p:cNvSpPr>
          <p:nvPr>
            <p:ph idx="1"/>
          </p:nvPr>
        </p:nvSpPr>
        <p:spPr>
          <a:xfrm>
            <a:off x="748145" y="1825624"/>
            <a:ext cx="5130319" cy="4921539"/>
          </a:xfrm>
        </p:spPr>
        <p:txBody>
          <a:bodyPr>
            <a:normAutofit/>
          </a:bodyPr>
          <a:lstStyle/>
          <a:p>
            <a:pPr>
              <a:buClr>
                <a:srgbClr val="0055A0"/>
              </a:buClr>
            </a:pPr>
            <a:r>
              <a:rPr lang="en-GB" dirty="0">
                <a:latin typeface="Arial" panose="020B0604020202020204" pitchFamily="34" charset="0"/>
              </a:rPr>
              <a:t>International organisation close to Geneva, straddling Swiss-French border, founded 1954</a:t>
            </a:r>
          </a:p>
          <a:p>
            <a:pPr>
              <a:buClr>
                <a:srgbClr val="0055A0"/>
              </a:buClr>
            </a:pPr>
            <a:r>
              <a:rPr lang="en-GB" dirty="0">
                <a:latin typeface="Arial" panose="020B0604020202020204" pitchFamily="34" charset="0"/>
              </a:rPr>
              <a:t>Facilities for fundamental research in particle physics</a:t>
            </a:r>
          </a:p>
          <a:p>
            <a:pPr>
              <a:buClr>
                <a:srgbClr val="0055A0"/>
              </a:buClr>
            </a:pPr>
            <a:r>
              <a:rPr lang="en-GB" dirty="0">
                <a:latin typeface="Arial" panose="020B0604020202020204" pitchFamily="34" charset="0"/>
              </a:rPr>
              <a:t>23 member states,</a:t>
            </a:r>
            <a:br>
              <a:rPr lang="en-GB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1.1 B CHF budget</a:t>
            </a:r>
          </a:p>
          <a:p>
            <a:pPr>
              <a:buClr>
                <a:srgbClr val="0055A0"/>
              </a:buClr>
            </a:pPr>
            <a:r>
              <a:rPr lang="en-GB" dirty="0">
                <a:latin typeface="Arial" panose="020B0604020202020204" pitchFamily="34" charset="0"/>
              </a:rPr>
              <a:t>~3’200 staff, fellows, trainees, …</a:t>
            </a:r>
          </a:p>
          <a:p>
            <a:pPr>
              <a:buClr>
                <a:srgbClr val="0055A0"/>
              </a:buClr>
            </a:pPr>
            <a:r>
              <a:rPr lang="en-GB" dirty="0">
                <a:latin typeface="Arial" panose="020B0604020202020204" pitchFamily="34" charset="0"/>
              </a:rPr>
              <a:t>&gt;13’000 associates</a:t>
            </a:r>
            <a:endParaRPr lang="en-GB" dirty="0"/>
          </a:p>
        </p:txBody>
      </p:sp>
      <p:pic>
        <p:nvPicPr>
          <p:cNvPr id="10" name="Picture 9" descr="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535" y="-99392"/>
            <a:ext cx="3437867" cy="2376264"/>
          </a:xfrm>
          <a:prstGeom prst="rect">
            <a:avLst/>
          </a:prstGeom>
        </p:spPr>
      </p:pic>
      <p:sp>
        <p:nvSpPr>
          <p:cNvPr id="15" name="TextBox 14" descr=" 2"/>
          <p:cNvSpPr txBox="1"/>
          <p:nvPr/>
        </p:nvSpPr>
        <p:spPr>
          <a:xfrm>
            <a:off x="5535492" y="454664"/>
            <a:ext cx="3000381" cy="461665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1219170"/>
            <a:r>
              <a:rPr lang="en-GB" sz="2400" dirty="0">
                <a:solidFill>
                  <a:srgbClr val="F8F8F8"/>
                </a:solidFill>
                <a:latin typeface="Arial"/>
              </a:rPr>
              <a:t>“Science for peace”</a:t>
            </a:r>
          </a:p>
        </p:txBody>
      </p:sp>
      <p:sp>
        <p:nvSpPr>
          <p:cNvPr id="11" name="TextBox 10" descr=" 10"/>
          <p:cNvSpPr txBox="1"/>
          <p:nvPr/>
        </p:nvSpPr>
        <p:spPr>
          <a:xfrm>
            <a:off x="8863255" y="1556794"/>
            <a:ext cx="2433680" cy="338554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pPr defTabSz="1219170"/>
            <a:r>
              <a:rPr lang="en-GB" sz="1600" dirty="0">
                <a:solidFill>
                  <a:srgbClr val="F8F8F8"/>
                </a:solidFill>
                <a:latin typeface="Arial"/>
              </a:rPr>
              <a:t>1954: 12 Member States</a:t>
            </a:r>
          </a:p>
        </p:txBody>
      </p:sp>
      <p:sp>
        <p:nvSpPr>
          <p:cNvPr id="12" name="TextBox 11" descr=" 11"/>
          <p:cNvSpPr txBox="1"/>
          <p:nvPr/>
        </p:nvSpPr>
        <p:spPr>
          <a:xfrm>
            <a:off x="6341661" y="2132857"/>
            <a:ext cx="6108209" cy="2554545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1219170"/>
            <a:r>
              <a:rPr lang="en-GB" sz="1600" b="1" dirty="0">
                <a:solidFill>
                  <a:srgbClr val="F8F8F8"/>
                </a:solidFill>
                <a:latin typeface="Arial"/>
              </a:rPr>
              <a:t>Members</a:t>
            </a:r>
            <a:r>
              <a:rPr lang="en-GB" sz="1600" dirty="0">
                <a:solidFill>
                  <a:srgbClr val="F8F8F8"/>
                </a:solidFill>
                <a:latin typeface="Arial"/>
              </a:rPr>
              <a:t>: Austria, Belgium, Bulgaria, Czech republic, Denmark, Finland, France, Germany, Greece, Hungary, Israel, Italy, Netherlands, Norway, Poland, Portugal, Slovak Republic, Slovenia, Spain, Sweden, Switzerland, United Kingdom</a:t>
            </a:r>
            <a:br>
              <a:rPr lang="en-GB" sz="1600" dirty="0">
                <a:solidFill>
                  <a:srgbClr val="F8F8F8"/>
                </a:solidFill>
                <a:latin typeface="Arial"/>
              </a:rPr>
            </a:br>
            <a:r>
              <a:rPr lang="en-GB" sz="1600" b="1" dirty="0">
                <a:solidFill>
                  <a:srgbClr val="F8F8F8"/>
                </a:solidFill>
                <a:latin typeface="Arial"/>
              </a:rPr>
              <a:t>Candidate for membership</a:t>
            </a:r>
            <a:r>
              <a:rPr lang="en-GB" sz="1600" dirty="0">
                <a:solidFill>
                  <a:srgbClr val="F8F8F8"/>
                </a:solidFill>
                <a:latin typeface="Arial"/>
              </a:rPr>
              <a:t>: </a:t>
            </a:r>
            <a:r>
              <a:rPr lang="en-GB" sz="1600" dirty="0">
                <a:solidFill>
                  <a:srgbClr val="F8F8F8"/>
                </a:solidFill>
              </a:rPr>
              <a:t>Cyprus, Slovenia</a:t>
            </a:r>
            <a:endParaRPr lang="en-GB" sz="1600" dirty="0">
              <a:solidFill>
                <a:srgbClr val="F8F8F8"/>
              </a:solidFill>
              <a:latin typeface="Arial"/>
            </a:endParaRPr>
          </a:p>
          <a:p>
            <a:pPr defTabSz="1219170"/>
            <a:r>
              <a:rPr lang="en-GB" sz="1600" b="1" dirty="0">
                <a:solidFill>
                  <a:srgbClr val="F8F8F8"/>
                </a:solidFill>
                <a:latin typeface="Arial"/>
              </a:rPr>
              <a:t>Associate members: </a:t>
            </a:r>
            <a:r>
              <a:rPr lang="en-GB" sz="1600" dirty="0">
                <a:solidFill>
                  <a:srgbClr val="F8F8F8"/>
                </a:solidFill>
                <a:latin typeface="Arial"/>
              </a:rPr>
              <a:t>Croatia, India, Lithuania, Pakistan, Turkey, Ukraine</a:t>
            </a:r>
          </a:p>
          <a:p>
            <a:pPr defTabSz="1219170"/>
            <a:r>
              <a:rPr lang="en-GB" sz="1600" b="1" dirty="0">
                <a:solidFill>
                  <a:srgbClr val="F8F8F8"/>
                </a:solidFill>
                <a:latin typeface="Arial"/>
              </a:rPr>
              <a:t>Observers</a:t>
            </a:r>
            <a:r>
              <a:rPr lang="en-GB" sz="1600" dirty="0">
                <a:solidFill>
                  <a:srgbClr val="F8F8F8"/>
                </a:solidFill>
                <a:latin typeface="Arial"/>
              </a:rPr>
              <a:t>: EC, Japan, JINR, Russia, UNESCO, United States of America</a:t>
            </a:r>
          </a:p>
          <a:p>
            <a:pPr defTabSz="1219170"/>
            <a:r>
              <a:rPr lang="en-GB" sz="1600" dirty="0">
                <a:solidFill>
                  <a:srgbClr val="F8F8F8"/>
                </a:solidFill>
                <a:latin typeface="Arial"/>
              </a:rPr>
              <a:t>Numerous </a:t>
            </a:r>
            <a:r>
              <a:rPr lang="en-GB" sz="1600" b="1" dirty="0">
                <a:solidFill>
                  <a:srgbClr val="F8F8F8"/>
                </a:solidFill>
                <a:latin typeface="Arial"/>
              </a:rPr>
              <a:t>non-member states with collaboration agreements</a:t>
            </a:r>
          </a:p>
        </p:txBody>
      </p:sp>
      <p:sp>
        <p:nvSpPr>
          <p:cNvPr id="13" name="TextBox 12" descr=" 12"/>
          <p:cNvSpPr txBox="1"/>
          <p:nvPr/>
        </p:nvSpPr>
        <p:spPr>
          <a:xfrm>
            <a:off x="6365614" y="4613589"/>
            <a:ext cx="3431333" cy="584775"/>
          </a:xfrm>
          <a:prstGeom prst="rect">
            <a:avLst/>
          </a:prstGeom>
          <a:solidFill>
            <a:schemeClr val="accent5">
              <a:lumMod val="60000"/>
              <a:lumOff val="40000"/>
              <a:alpha val="69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1219170"/>
            <a:r>
              <a:rPr lang="en-GB" sz="1600" dirty="0">
                <a:solidFill>
                  <a:srgbClr val="F8F8F8"/>
                </a:solidFill>
                <a:latin typeface="Arial"/>
              </a:rPr>
              <a:t>&gt;2’500 staff members, 645 fellows, 21 trainees </a:t>
            </a:r>
          </a:p>
        </p:txBody>
      </p:sp>
      <p:sp>
        <p:nvSpPr>
          <p:cNvPr id="14" name="TextBox 13" descr=" 14"/>
          <p:cNvSpPr txBox="1"/>
          <p:nvPr/>
        </p:nvSpPr>
        <p:spPr>
          <a:xfrm>
            <a:off x="6369930" y="5310735"/>
            <a:ext cx="3416492" cy="584775"/>
          </a:xfrm>
          <a:prstGeom prst="rect">
            <a:avLst/>
          </a:prstGeom>
          <a:solidFill>
            <a:schemeClr val="accent5">
              <a:lumMod val="60000"/>
              <a:lumOff val="40000"/>
              <a:alpha val="69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defTabSz="1219170"/>
            <a:r>
              <a:rPr lang="en-GB" sz="1600" dirty="0">
                <a:solidFill>
                  <a:srgbClr val="F8F8F8"/>
                </a:solidFill>
                <a:latin typeface="Arial"/>
              </a:rPr>
              <a:t>7’000 member states, 1’800 USA, 900 Russia, 270 Japan, 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659302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831065-1FBA-46A9-9D02-2E3CE9B39BAF}"/>
              </a:ext>
            </a:extLst>
          </p:cNvPr>
          <p:cNvSpPr/>
          <p:nvPr/>
        </p:nvSpPr>
        <p:spPr>
          <a:xfrm>
            <a:off x="0" y="0"/>
            <a:ext cx="4312227" cy="5922818"/>
          </a:xfrm>
          <a:prstGeom prst="rect">
            <a:avLst/>
          </a:prstGeom>
          <a:solidFill>
            <a:srgbClr val="1E5A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Announcing four new HPC capabilities in Google Cloud Platform">
            <a:extLst>
              <a:ext uri="{FF2B5EF4-FFF2-40B4-BE49-F238E27FC236}">
                <a16:creationId xmlns="" xmlns:a16="http://schemas.microsoft.com/office/drawing/2014/main" id="{F21BBC67-1848-4FC1-987A-A7578C767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12221" y="812222"/>
            <a:ext cx="5922818" cy="429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85" y="1511118"/>
            <a:ext cx="7311736" cy="4200933"/>
          </a:xfrm>
        </p:spPr>
        <p:txBody>
          <a:bodyPr>
            <a:normAutofit fontScale="55000" lnSpcReduction="20000"/>
          </a:bodyPr>
          <a:lstStyle/>
          <a:p>
            <a:pPr marL="48767" indent="0">
              <a:lnSpc>
                <a:spcPct val="120000"/>
              </a:lnSpc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Enable building skills and starting R&amp;D work, both as a preparation to real H/W and to explore “quantum-inspired” computational models</a:t>
            </a:r>
          </a:p>
          <a:p>
            <a:pPr marL="48767" indent="0">
              <a:lnSpc>
                <a:spcPct val="120000"/>
              </a:lnSpc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8767" indent="0">
              <a:lnSpc>
                <a:spcPct val="120000"/>
              </a:lnSpc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“Standardized” access to different simulators, hardware, tools, libraries (e.g. pre-packaged containers,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Jupyter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notebooks, GitHub, etc.)</a:t>
            </a:r>
          </a:p>
          <a:p>
            <a:pPr marL="48767" indent="0">
              <a:lnSpc>
                <a:spcPct val="120000"/>
              </a:lnSpc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8767" indent="0">
              <a:lnSpc>
                <a:spcPct val="120000"/>
              </a:lnSpc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Multiple participating sites, capitalizing on CERN world-level expertise in operating distributed infrastructures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E572F3-88B7-426F-B58C-EC0611ADC804}"/>
              </a:ext>
            </a:extLst>
          </p:cNvPr>
          <p:cNvSpPr txBox="1"/>
          <p:nvPr/>
        </p:nvSpPr>
        <p:spPr>
          <a:xfrm>
            <a:off x="3719945" y="1189497"/>
            <a:ext cx="47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004FCC-17B6-49AF-9445-DA7C7E4F149C}"/>
              </a:ext>
            </a:extLst>
          </p:cNvPr>
          <p:cNvSpPr txBox="1"/>
          <p:nvPr/>
        </p:nvSpPr>
        <p:spPr>
          <a:xfrm>
            <a:off x="3719945" y="3081043"/>
            <a:ext cx="47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C01B2FB-AB85-49BF-9418-22FAFE9BA761}"/>
              </a:ext>
            </a:extLst>
          </p:cNvPr>
          <p:cNvSpPr txBox="1"/>
          <p:nvPr/>
        </p:nvSpPr>
        <p:spPr>
          <a:xfrm>
            <a:off x="3719943" y="4899063"/>
            <a:ext cx="47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069B374-5BE2-4C62-B8A6-AA3D626996AD}"/>
              </a:ext>
            </a:extLst>
          </p:cNvPr>
          <p:cNvCxnSpPr/>
          <p:nvPr/>
        </p:nvCxnSpPr>
        <p:spPr>
          <a:xfrm>
            <a:off x="3719945" y="1958938"/>
            <a:ext cx="59228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F655853-732F-4398-AAFF-385D974F2AC2}"/>
              </a:ext>
            </a:extLst>
          </p:cNvPr>
          <p:cNvCxnSpPr/>
          <p:nvPr/>
        </p:nvCxnSpPr>
        <p:spPr>
          <a:xfrm>
            <a:off x="3706089" y="3940138"/>
            <a:ext cx="59228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F60CABD-7B4F-4E6E-B963-3F9D8563568E}"/>
              </a:ext>
            </a:extLst>
          </p:cNvPr>
          <p:cNvCxnSpPr/>
          <p:nvPr/>
        </p:nvCxnSpPr>
        <p:spPr>
          <a:xfrm>
            <a:off x="3719945" y="5712051"/>
            <a:ext cx="59228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37" y="217424"/>
            <a:ext cx="11242963" cy="940443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>
                <a:solidFill>
                  <a:srgbClr val="1E5AAE"/>
                </a:solidFill>
              </a:rPr>
              <a:t> QC Simulation Platform</a:t>
            </a:r>
            <a:endParaRPr lang="en-GB" sz="4400" b="1" dirty="0">
              <a:solidFill>
                <a:srgbClr val="1E5A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18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94" y="1310672"/>
            <a:ext cx="11292112" cy="481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6565" indent="-456565">
              <a:lnSpc>
                <a:spcPct val="110000"/>
              </a:lnSpc>
            </a:pPr>
            <a:r>
              <a:rPr lang="en-US" sz="2400" b="1" dirty="0">
                <a:latin typeface="Arial"/>
                <a:cs typeface="Arial"/>
              </a:rPr>
              <a:t>CERN Quantum Technology Initiative</a:t>
            </a:r>
            <a:r>
              <a:rPr lang="en-US" sz="2400" dirty="0">
                <a:latin typeface="Arial"/>
                <a:cs typeface="Arial"/>
              </a:rPr>
              <a:t> established</a:t>
            </a:r>
            <a:endParaRPr lang="en-US" dirty="0">
              <a:latin typeface="Arial"/>
              <a:cs typeface="Arial"/>
            </a:endParaRPr>
          </a:p>
          <a:p>
            <a:pPr marL="683895" lvl="1" indent="-342265"/>
            <a:r>
              <a:rPr lang="en-GB" b="1" dirty="0">
                <a:latin typeface="Arial"/>
                <a:cs typeface="Arial"/>
              </a:rPr>
              <a:t>Assess the potential of QC </a:t>
            </a:r>
            <a:r>
              <a:rPr lang="en-GB" dirty="0">
                <a:latin typeface="Arial"/>
                <a:cs typeface="Arial"/>
              </a:rPr>
              <a:t>in the time scale of  the High Luminosity LHC runs and beyond</a:t>
            </a:r>
          </a:p>
          <a:p>
            <a:pPr marL="683895" lvl="1" indent="-342265"/>
            <a:r>
              <a:rPr lang="en-GB" b="1" dirty="0">
                <a:latin typeface="Arial"/>
                <a:cs typeface="Arial"/>
              </a:rPr>
              <a:t>Build skills </a:t>
            </a:r>
            <a:r>
              <a:rPr lang="en-GB" dirty="0">
                <a:latin typeface="Arial"/>
                <a:cs typeface="Arial"/>
              </a:rPr>
              <a:t>for future programmes</a:t>
            </a:r>
          </a:p>
          <a:p>
            <a:pPr marL="683895" lvl="1" indent="-342265"/>
            <a:r>
              <a:rPr lang="en-US" dirty="0">
                <a:latin typeface="Arial"/>
                <a:cs typeface="Arial"/>
              </a:rPr>
              <a:t>Provide a thematic </a:t>
            </a:r>
            <a:r>
              <a:rPr lang="en-US" b="1" dirty="0">
                <a:latin typeface="Arial"/>
                <a:cs typeface="Arial"/>
              </a:rPr>
              <a:t>HEP focus </a:t>
            </a:r>
            <a:r>
              <a:rPr lang="en-US" dirty="0">
                <a:latin typeface="Arial"/>
                <a:cs typeface="Arial"/>
              </a:rPr>
              <a:t>for international collaborations</a:t>
            </a:r>
          </a:p>
          <a:p>
            <a:pPr marL="456565" indent="-456565">
              <a:lnSpc>
                <a:spcPct val="110000"/>
              </a:lnSpc>
            </a:pPr>
            <a:r>
              <a:rPr lang="en-US" sz="2400" b="1" dirty="0">
                <a:latin typeface="Arial"/>
                <a:cs typeface="Arial"/>
              </a:rPr>
              <a:t>CERN </a:t>
            </a:r>
            <a:r>
              <a:rPr lang="en-US" sz="2400" b="1" dirty="0" err="1">
                <a:latin typeface="Arial"/>
                <a:cs typeface="Arial"/>
              </a:rPr>
              <a:t>openlab</a:t>
            </a:r>
            <a:r>
              <a:rPr lang="en-US" sz="2400" dirty="0">
                <a:latin typeface="Arial"/>
                <a:cs typeface="Arial"/>
              </a:rPr>
              <a:t> has started investigating opportunities in QC and across QC and other relevant fields (AI, HPC)</a:t>
            </a:r>
            <a:endParaRPr lang="en-US" sz="2400" b="1" dirty="0">
              <a:latin typeface="Arial"/>
              <a:cs typeface="Arial"/>
            </a:endParaRPr>
          </a:p>
          <a:p>
            <a:pPr marL="683895" lvl="1" indent="-342265"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Foster </a:t>
            </a:r>
            <a:r>
              <a:rPr lang="en-US" b="1" dirty="0">
                <a:latin typeface="Arial"/>
                <a:cs typeface="Arial"/>
              </a:rPr>
              <a:t>collaborations between scientists and industry</a:t>
            </a:r>
          </a:p>
          <a:p>
            <a:pPr marL="683895" lvl="1" indent="-342265">
              <a:lnSpc>
                <a:spcPct val="110000"/>
              </a:lnSpc>
            </a:pPr>
            <a:r>
              <a:rPr lang="en-US" dirty="0">
                <a:latin typeface="Arial"/>
                <a:cs typeface="Arial"/>
              </a:rPr>
              <a:t>Major focus on </a:t>
            </a:r>
            <a:r>
              <a:rPr lang="en-US" b="1" dirty="0">
                <a:latin typeface="Arial"/>
                <a:cs typeface="Arial"/>
              </a:rPr>
              <a:t>education and skills development</a:t>
            </a:r>
          </a:p>
          <a:p>
            <a:pPr marL="456565" indent="-456565"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Initial studies on QML </a:t>
            </a:r>
            <a:r>
              <a:rPr lang="en-US" sz="2400" b="1" dirty="0" smtClean="0">
                <a:latin typeface="Arial"/>
                <a:cs typeface="Arial"/>
              </a:rPr>
              <a:t>yield </a:t>
            </a:r>
            <a:r>
              <a:rPr lang="en-US" sz="2400" b="1" dirty="0">
                <a:latin typeface="Arial"/>
                <a:cs typeface="Arial"/>
              </a:rPr>
              <a:t>very </a:t>
            </a:r>
            <a:r>
              <a:rPr lang="en-US" sz="2400" b="1" dirty="0" smtClean="0">
                <a:latin typeface="Arial"/>
                <a:cs typeface="Arial"/>
              </a:rPr>
              <a:t>exciting results</a:t>
            </a:r>
          </a:p>
          <a:p>
            <a:pPr marL="683571" lvl="1" indent="-456565"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Hints of quantum advantage ?</a:t>
            </a:r>
          </a:p>
          <a:p>
            <a:pPr marL="683571" lvl="1" indent="-456565">
              <a:lnSpc>
                <a:spcPct val="110000"/>
              </a:lnSpc>
            </a:pPr>
            <a:r>
              <a:rPr lang="en-US" dirty="0" smtClean="0">
                <a:latin typeface="Arial"/>
                <a:cs typeface="Arial"/>
              </a:rPr>
              <a:t>More work in understanding trainability, capacity and effective dimensions is needed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68" y="297024"/>
            <a:ext cx="9131528" cy="85406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+mj-lt"/>
              </a:rPr>
              <a:t>Summary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732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0894" cy="37392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4108" y="4074616"/>
            <a:ext cx="6069881" cy="812968"/>
          </a:xfrm>
        </p:spPr>
        <p:txBody>
          <a:bodyPr>
            <a:noAutofit/>
          </a:bodyPr>
          <a:lstStyle/>
          <a:p>
            <a:pPr algn="ctr"/>
            <a:r>
              <a:rPr lang="fr-FR" sz="4800" dirty="0" err="1"/>
              <a:t>Thanks</a:t>
            </a:r>
            <a:r>
              <a:rPr lang="fr-FR" sz="4800" dirty="0"/>
              <a:t>!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48492" y="4896808"/>
            <a:ext cx="12143508" cy="490538"/>
          </a:xfrm>
        </p:spPr>
        <p:txBody>
          <a:bodyPr>
            <a:noAutofit/>
          </a:bodyPr>
          <a:lstStyle/>
          <a:p>
            <a:pPr algn="ctr"/>
            <a:r>
              <a:rPr lang="fr-FR" sz="2800" dirty="0" err="1" smtClean="0"/>
              <a:t>Sofia.Vallecorsa@cern.ch</a:t>
            </a:r>
            <a:endParaRPr lang="fr-FR" sz="28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953177" y="3383696"/>
            <a:ext cx="23519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4"/>
              </a:rPr>
              <a:t>https://quantum.cern/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4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4" y="233493"/>
            <a:ext cx="11452615" cy="940443"/>
          </a:xfrm>
        </p:spPr>
        <p:txBody>
          <a:bodyPr>
            <a:noAutofit/>
          </a:bodyPr>
          <a:lstStyle/>
          <a:p>
            <a:r>
              <a:rPr lang="x-none" sz="4300" b="1" dirty="0">
                <a:solidFill>
                  <a:srgbClr val="0070C0"/>
                </a:solidFill>
              </a:rPr>
              <a:t>Quantum Sensing </a:t>
            </a:r>
            <a:r>
              <a:rPr lang="en-US" sz="4300" b="1" dirty="0">
                <a:solidFill>
                  <a:srgbClr val="0070C0"/>
                </a:solidFill>
              </a:rPr>
              <a:t>and </a:t>
            </a:r>
            <a:r>
              <a:rPr lang="x-none" sz="4300" b="1" dirty="0">
                <a:solidFill>
                  <a:srgbClr val="0070C0"/>
                </a:solidFill>
              </a:rPr>
              <a:t>L</a:t>
            </a:r>
            <a:r>
              <a:rPr lang="en-US" sz="4300" b="1" dirty="0">
                <a:solidFill>
                  <a:srgbClr val="0070C0"/>
                </a:solidFill>
              </a:rPr>
              <a:t>ow-</a:t>
            </a:r>
            <a:r>
              <a:rPr lang="x-none" sz="4300" b="1" dirty="0">
                <a:solidFill>
                  <a:srgbClr val="0070C0"/>
                </a:solidFill>
              </a:rPr>
              <a:t>E</a:t>
            </a:r>
            <a:r>
              <a:rPr lang="en-US" sz="4300" b="1" dirty="0" err="1">
                <a:solidFill>
                  <a:srgbClr val="0070C0"/>
                </a:solidFill>
              </a:rPr>
              <a:t>nergy</a:t>
            </a:r>
            <a:r>
              <a:rPr lang="en-US" sz="4300" b="1" dirty="0">
                <a:solidFill>
                  <a:srgbClr val="0070C0"/>
                </a:solidFill>
              </a:rPr>
              <a:t> Physics</a:t>
            </a:r>
            <a:endParaRPr lang="en-GB" sz="4300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B8963D-A634-4D91-9A94-1C8B6046523C}"/>
              </a:ext>
            </a:extLst>
          </p:cNvPr>
          <p:cNvSpPr txBox="1"/>
          <p:nvPr/>
        </p:nvSpPr>
        <p:spPr>
          <a:xfrm>
            <a:off x="2639549" y="2658901"/>
            <a:ext cx="435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Discrete processes, changes of quantum states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FC6A046-6B71-4A48-89AE-DB25C27ED916}"/>
              </a:ext>
            </a:extLst>
          </p:cNvPr>
          <p:cNvSpPr txBox="1"/>
          <p:nvPr/>
        </p:nvSpPr>
        <p:spPr>
          <a:xfrm>
            <a:off x="2639549" y="1451623"/>
            <a:ext cx="4467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Low-Energy Physics: antimatter, dark matter searches, symmetries, EDM’s (AD, </a:t>
            </a:r>
            <a:r>
              <a:rPr lang="en-US" dirty="0" err="1" smtClean="0"/>
              <a:t>AeGIS</a:t>
            </a:r>
            <a:r>
              <a:rPr lang="en-US" dirty="0" smtClean="0"/>
              <a:t>, </a:t>
            </a:r>
            <a:r>
              <a:rPr lang="x-none" dirty="0" smtClean="0"/>
              <a:t>ISOLDE</a:t>
            </a:r>
            <a:r>
              <a:rPr lang="x-none" dirty="0"/>
              <a:t>,</a:t>
            </a:r>
            <a:r>
              <a:rPr lang="en-US" dirty="0"/>
              <a:t> </a:t>
            </a:r>
            <a:r>
              <a:rPr lang="x-none" dirty="0"/>
              <a:t>etc.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40796-F8F6-4C77-8975-E13EA8C4FB6F}"/>
              </a:ext>
            </a:extLst>
          </p:cNvPr>
          <p:cNvSpPr txBox="1"/>
          <p:nvPr/>
        </p:nvSpPr>
        <p:spPr>
          <a:xfrm>
            <a:off x="2639549" y="3589180"/>
            <a:ext cx="89482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/>
              <a:t>Novel devices</a:t>
            </a:r>
            <a:r>
              <a:rPr lang="x-none" dirty="0"/>
              <a:t>: nanowires, photon upconverters,</a:t>
            </a:r>
            <a:endParaRPr lang="en-US" dirty="0"/>
          </a:p>
          <a:p>
            <a:r>
              <a:rPr lang="x-none" dirty="0"/>
              <a:t>microwaves,</a:t>
            </a:r>
            <a:r>
              <a:rPr lang="en-US" dirty="0"/>
              <a:t> </a:t>
            </a:r>
            <a:r>
              <a:rPr lang="x-none" dirty="0"/>
              <a:t>magnetic junctions, </a:t>
            </a:r>
            <a:r>
              <a:rPr lang="x-none" dirty="0" err="1"/>
              <a:t>SQUIDs</a:t>
            </a:r>
            <a:r>
              <a:rPr lang="x-none" dirty="0"/>
              <a:t>, TES</a:t>
            </a:r>
          </a:p>
          <a:p>
            <a:endParaRPr lang="x-none" dirty="0"/>
          </a:p>
          <a:p>
            <a:r>
              <a:rPr lang="x-none" b="1" dirty="0"/>
              <a:t>Measurements </a:t>
            </a:r>
            <a:r>
              <a:rPr lang="x-none" dirty="0"/>
              <a:t>of properties of trapped, atoms, ions, molecules, Rydberg atoms,</a:t>
            </a:r>
          </a:p>
          <a:p>
            <a:r>
              <a:rPr lang="x-none" dirty="0"/>
              <a:t>neutral systems</a:t>
            </a:r>
          </a:p>
          <a:p>
            <a:endParaRPr lang="x-none" dirty="0"/>
          </a:p>
          <a:p>
            <a:r>
              <a:rPr lang="x-none" b="1" dirty="0"/>
              <a:t>Correlations of entangled systems: </a:t>
            </a:r>
            <a:r>
              <a:rPr lang="x-none" dirty="0"/>
              <a:t>e.g. e</a:t>
            </a:r>
            <a:r>
              <a:rPr lang="x-none" baseline="30000" dirty="0"/>
              <a:t>+</a:t>
            </a:r>
            <a:r>
              <a:rPr lang="x-none" dirty="0"/>
              <a:t> e</a:t>
            </a:r>
            <a:r>
              <a:rPr lang="x-none" baseline="30000" dirty="0"/>
              <a:t>-</a:t>
            </a:r>
            <a:r>
              <a:rPr lang="x-none" dirty="0"/>
              <a:t> 3</a:t>
            </a:r>
            <a:r>
              <a:rPr lang="x-none" dirty="0">
                <a:latin typeface="Symbol" panose="05050102010706020507" pitchFamily="18" charset="2"/>
              </a:rPr>
              <a:t>g</a:t>
            </a:r>
            <a:r>
              <a:rPr lang="x-none" dirty="0"/>
              <a:t> decay: simultaneous measurement</a:t>
            </a:r>
          </a:p>
          <a:p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o</a:t>
            </a:r>
            <a:r>
              <a:rPr lang="x-none" dirty="0">
                <a:latin typeface="Segoe UI Symbol" panose="020B0502040204020203" pitchFamily="34" charset="0"/>
                <a:ea typeface="Segoe UI Symbol" panose="020B0502040204020203" pitchFamily="34" charset="0"/>
              </a:rPr>
              <a:t>f E, polarization and direction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2F958FB8-4C9F-4EC2-AEF0-2EB53D73F4B4}"/>
              </a:ext>
            </a:extLst>
          </p:cNvPr>
          <p:cNvSpPr/>
          <p:nvPr/>
        </p:nvSpPr>
        <p:spPr>
          <a:xfrm>
            <a:off x="609600" y="1393287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Scope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DFD6A0AA-9931-407A-9428-0383947A1F88}"/>
              </a:ext>
            </a:extLst>
          </p:cNvPr>
          <p:cNvSpPr/>
          <p:nvPr/>
        </p:nvSpPr>
        <p:spPr>
          <a:xfrm>
            <a:off x="609600" y="2549625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Strategy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7C0BA7A5-7399-43D3-B846-0C05999894F5}"/>
              </a:ext>
            </a:extLst>
          </p:cNvPr>
          <p:cNvSpPr/>
          <p:nvPr/>
        </p:nvSpPr>
        <p:spPr>
          <a:xfrm>
            <a:off x="609599" y="4145884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Applications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35226DC-E0AD-467F-969E-CF19A259C241}"/>
              </a:ext>
            </a:extLst>
          </p:cNvPr>
          <p:cNvCxnSpPr>
            <a:cxnSpLocks/>
          </p:cNvCxnSpPr>
          <p:nvPr/>
        </p:nvCxnSpPr>
        <p:spPr>
          <a:xfrm>
            <a:off x="2563094" y="1393287"/>
            <a:ext cx="3462" cy="103593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3C6333F-07FC-4B6A-908C-7EAF3E528D2E}"/>
              </a:ext>
            </a:extLst>
          </p:cNvPr>
          <p:cNvCxnSpPr>
            <a:cxnSpLocks/>
          </p:cNvCxnSpPr>
          <p:nvPr/>
        </p:nvCxnSpPr>
        <p:spPr>
          <a:xfrm>
            <a:off x="2563094" y="2699419"/>
            <a:ext cx="3462" cy="511372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41B09DE-AEA9-4599-BF30-F3AADDD6D32C}"/>
              </a:ext>
            </a:extLst>
          </p:cNvPr>
          <p:cNvCxnSpPr>
            <a:cxnSpLocks/>
          </p:cNvCxnSpPr>
          <p:nvPr/>
        </p:nvCxnSpPr>
        <p:spPr>
          <a:xfrm flipH="1">
            <a:off x="2563094" y="3675705"/>
            <a:ext cx="3462" cy="2094647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Egis Experiment - CERN">
            <a:extLst>
              <a:ext uri="{FF2B5EF4-FFF2-40B4-BE49-F238E27FC236}">
                <a16:creationId xmlns="" xmlns:a16="http://schemas.microsoft.com/office/drawing/2014/main" id="{FC14945C-4EDE-46A1-B165-4842AE3D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552" y="1100410"/>
            <a:ext cx="4118492" cy="274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02922" y="0"/>
            <a:ext cx="189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Doser</a:t>
            </a:r>
            <a:r>
              <a:rPr lang="en-US" dirty="0" smtClean="0"/>
              <a:t>,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46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8" y="233493"/>
            <a:ext cx="11358022" cy="940443"/>
          </a:xfrm>
        </p:spPr>
        <p:txBody>
          <a:bodyPr>
            <a:noAutofit/>
          </a:bodyPr>
          <a:lstStyle/>
          <a:p>
            <a:r>
              <a:rPr lang="x-none" sz="4300" b="1" dirty="0">
                <a:solidFill>
                  <a:srgbClr val="0070C0"/>
                </a:solidFill>
              </a:rPr>
              <a:t>Quantum Sensing for H</a:t>
            </a:r>
            <a:r>
              <a:rPr lang="en-US" sz="4300" b="1" dirty="0" err="1">
                <a:solidFill>
                  <a:srgbClr val="0070C0"/>
                </a:solidFill>
              </a:rPr>
              <a:t>igh</a:t>
            </a:r>
            <a:r>
              <a:rPr lang="en-US" sz="4300" b="1" dirty="0">
                <a:solidFill>
                  <a:srgbClr val="0070C0"/>
                </a:solidFill>
              </a:rPr>
              <a:t>-Energy Physics</a:t>
            </a:r>
            <a:endParaRPr lang="en-GB" sz="4300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EB8963D-A634-4D91-9A94-1C8B6046523C}"/>
              </a:ext>
            </a:extLst>
          </p:cNvPr>
          <p:cNvSpPr txBox="1"/>
          <p:nvPr/>
        </p:nvSpPr>
        <p:spPr>
          <a:xfrm>
            <a:off x="2639549" y="2632280"/>
            <a:ext cx="353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Quantum “priming” of detectors before measurement, signal enhancement</a:t>
            </a:r>
          </a:p>
          <a:p>
            <a:r>
              <a:rPr lang="x-none" dirty="0"/>
              <a:t>by laser excitation, quantum effects due to size, cryogenics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FC6A046-6B71-4A48-89AE-DB25C27ED916}"/>
              </a:ext>
            </a:extLst>
          </p:cNvPr>
          <p:cNvSpPr txBox="1"/>
          <p:nvPr/>
        </p:nvSpPr>
        <p:spPr>
          <a:xfrm>
            <a:off x="2639549" y="1350220"/>
            <a:ext cx="3750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High-Energy Physics, particle tracking, calorimetry, identification in HEP detectors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0E40796-F8F6-4C77-8975-E13EA8C4FB6F}"/>
              </a:ext>
            </a:extLst>
          </p:cNvPr>
          <p:cNvSpPr txBox="1"/>
          <p:nvPr/>
        </p:nvSpPr>
        <p:spPr>
          <a:xfrm>
            <a:off x="2639550" y="4479937"/>
            <a:ext cx="8144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Chromatic particle trackers composed of arrays of nanodots of varying size,</a:t>
            </a:r>
          </a:p>
          <a:p>
            <a:r>
              <a:rPr lang="x-none" dirty="0"/>
              <a:t>Calorimeters and low-energy single-particle (photons, </a:t>
            </a:r>
            <a:r>
              <a:rPr lang="x-none" dirty="0" err="1"/>
              <a:t>mip’s</a:t>
            </a:r>
            <a:r>
              <a:rPr lang="x-none" dirty="0"/>
              <a:t>, ions,...) detectors</a:t>
            </a:r>
          </a:p>
          <a:p>
            <a:r>
              <a:rPr lang="x-none" dirty="0"/>
              <a:t>made of arrays of nanowires (SNSPD)</a:t>
            </a:r>
          </a:p>
          <a:p>
            <a:r>
              <a:rPr lang="x-none" dirty="0"/>
              <a:t>“Rydberg-amplified” calorimeters with high </a:t>
            </a:r>
            <a:r>
              <a:rPr lang="x-none" dirty="0" err="1"/>
              <a:t>dE</a:t>
            </a:r>
            <a:r>
              <a:rPr lang="x-none" dirty="0"/>
              <a:t>/dx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2F958FB8-4C9F-4EC2-AEF0-2EB53D73F4B4}"/>
              </a:ext>
            </a:extLst>
          </p:cNvPr>
          <p:cNvSpPr/>
          <p:nvPr/>
        </p:nvSpPr>
        <p:spPr>
          <a:xfrm>
            <a:off x="609600" y="1341896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Scope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="" xmlns:a16="http://schemas.microsoft.com/office/drawing/2014/main" id="{DFD6A0AA-9931-407A-9428-0383947A1F88}"/>
              </a:ext>
            </a:extLst>
          </p:cNvPr>
          <p:cNvSpPr/>
          <p:nvPr/>
        </p:nvSpPr>
        <p:spPr>
          <a:xfrm>
            <a:off x="609600" y="2805496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Strategy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="" xmlns:a16="http://schemas.microsoft.com/office/drawing/2014/main" id="{7C0BA7A5-7399-43D3-B846-0C05999894F5}"/>
              </a:ext>
            </a:extLst>
          </p:cNvPr>
          <p:cNvSpPr/>
          <p:nvPr/>
        </p:nvSpPr>
        <p:spPr>
          <a:xfrm>
            <a:off x="609600" y="4538101"/>
            <a:ext cx="1636644" cy="860255"/>
          </a:xfrm>
          <a:prstGeom prst="rightArrow">
            <a:avLst/>
          </a:prstGeom>
          <a:solidFill>
            <a:srgbClr val="C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Applications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C991824-AA6E-4C50-A149-E0481A82220E}"/>
              </a:ext>
            </a:extLst>
          </p:cNvPr>
          <p:cNvCxnSpPr>
            <a:cxnSpLocks/>
          </p:cNvCxnSpPr>
          <p:nvPr/>
        </p:nvCxnSpPr>
        <p:spPr>
          <a:xfrm>
            <a:off x="2563094" y="1393287"/>
            <a:ext cx="0" cy="880263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465CFC4-F110-411A-9C82-ABA712D1DB8C}"/>
              </a:ext>
            </a:extLst>
          </p:cNvPr>
          <p:cNvCxnSpPr>
            <a:cxnSpLocks/>
          </p:cNvCxnSpPr>
          <p:nvPr/>
        </p:nvCxnSpPr>
        <p:spPr>
          <a:xfrm>
            <a:off x="2563094" y="2704602"/>
            <a:ext cx="0" cy="1295899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EEB4B47-DF38-4921-B929-084F7E91F4C3}"/>
              </a:ext>
            </a:extLst>
          </p:cNvPr>
          <p:cNvCxnSpPr>
            <a:cxnSpLocks/>
          </p:cNvCxnSpPr>
          <p:nvPr/>
        </p:nvCxnSpPr>
        <p:spPr>
          <a:xfrm flipH="1">
            <a:off x="2563094" y="4538101"/>
            <a:ext cx="24249" cy="1142165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alorimeters | ATLAS Experiment at CERN">
            <a:extLst>
              <a:ext uri="{FF2B5EF4-FFF2-40B4-BE49-F238E27FC236}">
                <a16:creationId xmlns="" xmlns:a16="http://schemas.microsoft.com/office/drawing/2014/main" id="{4B05D33E-4C3D-4241-AE8F-9482986E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26" y="1278863"/>
            <a:ext cx="4387552" cy="29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302922" y="0"/>
            <a:ext cx="189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Doser</a:t>
            </a:r>
            <a:r>
              <a:rPr lang="en-US" dirty="0" smtClean="0"/>
              <a:t>,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15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="" xmlns:a16="http://schemas.microsoft.com/office/drawing/2014/main" id="{A524BC11-4E21-4B98-999A-0065617C4A32}"/>
              </a:ext>
            </a:extLst>
          </p:cNvPr>
          <p:cNvSpPr txBox="1">
            <a:spLocks/>
          </p:cNvSpPr>
          <p:nvPr/>
        </p:nvSpPr>
        <p:spPr bwMode="auto">
          <a:xfrm>
            <a:off x="314325" y="136524"/>
            <a:ext cx="11614916" cy="99508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>
              <a:spcBef>
                <a:spcPct val="0"/>
              </a:spcBef>
              <a:buNone/>
              <a:defRPr kumimoji="0" sz="6133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300" b="1" dirty="0">
                <a:solidFill>
                  <a:srgbClr val="0070C0"/>
                </a:solidFill>
              </a:rPr>
              <a:t>Numerical Methods and Simulations</a:t>
            </a:r>
          </a:p>
          <a:p>
            <a:r>
              <a:rPr lang="en-US" altLang="en-US" sz="4300" b="1" dirty="0">
                <a:solidFill>
                  <a:srgbClr val="0070C0"/>
                </a:solidFill>
              </a:rPr>
              <a:t>in Particle Theory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="" xmlns:a16="http://schemas.microsoft.com/office/drawing/2014/main" id="{6BF19FCA-3E93-462E-BA4B-6E7E377268E1}"/>
              </a:ext>
            </a:extLst>
          </p:cNvPr>
          <p:cNvSpPr txBox="1">
            <a:spLocks/>
          </p:cNvSpPr>
          <p:nvPr/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67">
                <a:solidFill>
                  <a:srgbClr val="0055A0">
                    <a:tint val="75000"/>
                  </a:srgbClr>
                </a:solidFill>
                <a:latin typeface="Arial"/>
              </a:rPr>
              <a:t>CERN QTI - 19/10/2020</a:t>
            </a:r>
            <a:endParaRPr lang="en-US" sz="1067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="" xmlns:a16="http://schemas.microsoft.com/office/drawing/2014/main" id="{71074C39-27AC-42ED-8DF0-42E7F23D7DC8}"/>
              </a:ext>
            </a:extLst>
          </p:cNvPr>
          <p:cNvSpPr txBox="1">
            <a:spLocks/>
          </p:cNvSpPr>
          <p:nvPr/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7918391-D411-FE40-AAD7-861AE5233E0E}" type="slidenum">
              <a:rPr lang="en-US" sz="1067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 algn="r">
                <a:defRPr/>
              </a:pPr>
              <a:t>35</a:t>
            </a:fld>
            <a:endParaRPr lang="en-US" sz="1067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="" xmlns:a16="http://schemas.microsoft.com/office/drawing/2014/main" id="{00E26132-288E-4804-880B-6281464655FF}"/>
              </a:ext>
            </a:extLst>
          </p:cNvPr>
          <p:cNvSpPr txBox="1">
            <a:spLocks/>
          </p:cNvSpPr>
          <p:nvPr/>
        </p:nvSpPr>
        <p:spPr bwMode="auto">
          <a:xfrm>
            <a:off x="609600" y="1595925"/>
            <a:ext cx="4666810" cy="121058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lIns="50800" tIns="50800" rIns="50800" bIns="50800" anchor="ctr">
            <a:spAutoFit/>
          </a:bodyPr>
          <a:lstStyle>
            <a:defPPr>
              <a:defRPr lang="en-US"/>
            </a:defPPr>
            <a:lvl1pPr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indent="4572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indent="9144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indent="13716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indent="18288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r>
              <a:rPr lang="en-US" altLang="en-US" sz="2400" dirty="0"/>
              <a:t>Modern day HEP requires high performance computing, relying on Monte Carlo simulations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="" xmlns:a16="http://schemas.microsoft.com/office/drawing/2014/main" id="{8CFFCEB5-8014-48B5-A0C4-F9C782AF2046}"/>
              </a:ext>
            </a:extLst>
          </p:cNvPr>
          <p:cNvSpPr txBox="1">
            <a:spLocks/>
          </p:cNvSpPr>
          <p:nvPr/>
        </p:nvSpPr>
        <p:spPr bwMode="auto">
          <a:xfrm>
            <a:off x="496029" y="2901359"/>
            <a:ext cx="5482793" cy="17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en-US"/>
            </a:defPPr>
            <a:lvl1pPr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indent="4572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indent="9144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indent="13716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indent="18288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Mass Spectrum and Scattering in Low Energy Nuclear Physics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Hadronic contributions to BSM Experimental Searches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Event generation for Particle Collisions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="" xmlns:a16="http://schemas.microsoft.com/office/drawing/2014/main" id="{4EB76A41-159F-4F89-8515-FC74B947FDFD}"/>
              </a:ext>
            </a:extLst>
          </p:cNvPr>
          <p:cNvSpPr txBox="1">
            <a:spLocks/>
          </p:cNvSpPr>
          <p:nvPr/>
        </p:nvSpPr>
        <p:spPr bwMode="auto">
          <a:xfrm>
            <a:off x="7222047" y="1523317"/>
            <a:ext cx="4493419" cy="1210588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lIns="50800" tIns="50800" rIns="50800" bIns="50800" anchor="ctr">
            <a:spAutoFit/>
          </a:bodyPr>
          <a:lstStyle>
            <a:defPPr>
              <a:defRPr lang="fr-FR"/>
            </a:defPPr>
            <a:lvl1pPr algn="ctr" defTabSz="2436813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 indent="457200" algn="ctr" defTabSz="2436813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2pPr>
            <a:lvl3pPr indent="914400" algn="ctr" defTabSz="2436813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3pPr>
            <a:lvl4pPr indent="1371600" algn="ctr" defTabSz="2436813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4pPr>
            <a:lvl5pPr indent="1828800" algn="ctr" defTabSz="2436813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5pPr>
            <a:lvl6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6pPr>
            <a:lvl7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7pPr>
            <a:lvl8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8pPr>
            <a:lvl9pPr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</a:defRPr>
            </a:lvl9pPr>
          </a:lstStyle>
          <a:p>
            <a:r>
              <a:rPr lang="en-US" altLang="en-US" dirty="0"/>
              <a:t>But not every physics problem is amenable to Monte Carlo simulation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2EFD187A-DE21-4C30-96C3-710B40CA4BBB}"/>
              </a:ext>
            </a:extLst>
          </p:cNvPr>
          <p:cNvSpPr txBox="1">
            <a:spLocks/>
          </p:cNvSpPr>
          <p:nvPr/>
        </p:nvSpPr>
        <p:spPr bwMode="auto">
          <a:xfrm>
            <a:off x="6645477" y="3125618"/>
            <a:ext cx="5482793" cy="247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en-US"/>
            </a:defPPr>
            <a:lvl1pPr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indent="4572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indent="9144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indent="13716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indent="1828800" algn="ctr" defTabSz="2436813" rtl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2860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7432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2004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657600" algn="l" defTabSz="9144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Nuclear Physics at Finite Density (sign problem)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Interference effects in Parton Showers (must work at amplitude level)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Transfer Phenomena (must work in real time)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rgbClr val="0433FF"/>
                </a:solidFill>
              </a:rPr>
              <a:t>Baryonic Physics (signal to noise problem)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D3018604-428D-4F88-82DD-BE5B3D58B4A3}"/>
              </a:ext>
            </a:extLst>
          </p:cNvPr>
          <p:cNvSpPr/>
          <p:nvPr/>
        </p:nvSpPr>
        <p:spPr>
          <a:xfrm>
            <a:off x="609600" y="4345897"/>
            <a:ext cx="5917001" cy="2388743"/>
          </a:xfrm>
          <a:prstGeom prst="rightArrow">
            <a:avLst>
              <a:gd name="adj1" fmla="val 50000"/>
              <a:gd name="adj2" fmla="val 27761"/>
            </a:avLst>
          </a:prstGeom>
          <a:solidFill>
            <a:srgbClr val="00B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dirty="0" smtClean="0"/>
              <a:t>Main focus is developing methodologies and algorithms that would allow us to address these questions using quantum computers, without </a:t>
            </a:r>
            <a:r>
              <a:rPr lang="en-US" altLang="en-US" dirty="0"/>
              <a:t>relying on importance </a:t>
            </a:r>
            <a:r>
              <a:rPr lang="en-US" altLang="en-US" dirty="0" smtClean="0"/>
              <a:t>sampling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6C30A-618B-45F7-BDED-088ABE83E496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699400" y="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Grabowska, CERN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83" y="2209800"/>
            <a:ext cx="9532083" cy="44902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CH" sz="2200" dirty="0" err="1" smtClean="0"/>
              <a:t>Define</a:t>
            </a:r>
            <a:r>
              <a:rPr lang="fr-CH" sz="2200" dirty="0" smtClean="0"/>
              <a:t> a quantum </a:t>
            </a:r>
            <a:r>
              <a:rPr lang="fr-CH" sz="2200" b="1" dirty="0" smtClean="0"/>
              <a:t>SVM in </a:t>
            </a:r>
            <a:r>
              <a:rPr lang="fr-CH" sz="2200" b="1" dirty="0" err="1" smtClean="0"/>
              <a:t>Qiskit</a:t>
            </a:r>
            <a:endParaRPr lang="fr-CH" sz="2200" b="1" dirty="0" smtClean="0"/>
          </a:p>
          <a:p>
            <a:pPr lvl="1">
              <a:lnSpc>
                <a:spcPct val="110000"/>
              </a:lnSpc>
            </a:pPr>
            <a:r>
              <a:rPr lang="en-US" dirty="0"/>
              <a:t>Test different input  </a:t>
            </a:r>
            <a:r>
              <a:rPr lang="en-US" b="1" dirty="0" smtClean="0"/>
              <a:t>encoding (qubit and amplitude)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Reduce </a:t>
            </a:r>
            <a:r>
              <a:rPr lang="en-US" dirty="0"/>
              <a:t>number of input features </a:t>
            </a:r>
            <a:r>
              <a:rPr lang="en-US" dirty="0" smtClean="0"/>
              <a:t>using PCA :  8,10,20 features</a:t>
            </a:r>
            <a:r>
              <a:rPr lang="en-US" dirty="0"/>
              <a:t> </a:t>
            </a:r>
            <a:r>
              <a:rPr lang="en-US" dirty="0" smtClean="0"/>
              <a:t>(N qubits) 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Test different entanglement configurations </a:t>
            </a:r>
          </a:p>
          <a:p>
            <a:pPr lvl="1">
              <a:lnSpc>
                <a:spcPct val="110000"/>
              </a:lnSpc>
            </a:pPr>
            <a:r>
              <a:rPr lang="en-US" b="1" dirty="0" smtClean="0"/>
              <a:t>Shallow </a:t>
            </a:r>
            <a:r>
              <a:rPr lang="en-US" b="1" dirty="0" err="1"/>
              <a:t>variational</a:t>
            </a:r>
            <a:r>
              <a:rPr lang="en-US" b="1" dirty="0"/>
              <a:t> classifier </a:t>
            </a:r>
            <a:r>
              <a:rPr lang="en-US" b="1" dirty="0" smtClean="0"/>
              <a:t> + </a:t>
            </a:r>
            <a:r>
              <a:rPr lang="en-US" b="1" dirty="0"/>
              <a:t> </a:t>
            </a:r>
            <a:r>
              <a:rPr lang="en-US" dirty="0" smtClean="0"/>
              <a:t>Binary </a:t>
            </a:r>
            <a:r>
              <a:rPr lang="en-US" b="1" dirty="0" smtClean="0"/>
              <a:t>measurement</a:t>
            </a:r>
            <a:endParaRPr lang="fr-CH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4" y="198279"/>
            <a:ext cx="692068" cy="456222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="" xmlns:a16="http://schemas.microsoft.com/office/drawing/2014/main" id="{065F599B-75FC-4CC7-A6FE-C2C06C44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7" y="365126"/>
            <a:ext cx="10515600" cy="663574"/>
          </a:xfrm>
        </p:spPr>
        <p:txBody>
          <a:bodyPr>
            <a:noAutofit/>
          </a:bodyPr>
          <a:lstStyle/>
          <a:p>
            <a:r>
              <a:rPr lang="en-US" sz="3600" dirty="0" smtClean="0"/>
              <a:t>Quantum Support Vector Machine</a:t>
            </a:r>
            <a:endParaRPr lang="en-US" sz="36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9566897-7A2E-47BB-9CE0-002F76540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337" y="1214958"/>
            <a:ext cx="10515600" cy="619125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q</a:t>
            </a:r>
            <a:r>
              <a:rPr lang="en-US" dirty="0" smtClean="0"/>
              <a:t>uantum </a:t>
            </a:r>
            <a:r>
              <a:rPr lang="en-US" dirty="0" err="1" smtClean="0"/>
              <a:t>variational</a:t>
            </a:r>
            <a:r>
              <a:rPr lang="en-US" dirty="0" smtClean="0"/>
              <a:t> classifier</a:t>
            </a:r>
            <a:endParaRPr lang="en-US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80683F-29E1-AB45-A695-74CF7B90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6" t="7520" r="8128"/>
          <a:stretch/>
        </p:blipFill>
        <p:spPr>
          <a:xfrm>
            <a:off x="9713842" y="2196296"/>
            <a:ext cx="2336919" cy="21838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3D003AD-DFAA-C44B-823B-06E703CBB4A1}"/>
              </a:ext>
            </a:extLst>
          </p:cNvPr>
          <p:cNvSpPr txBox="1"/>
          <p:nvPr/>
        </p:nvSpPr>
        <p:spPr>
          <a:xfrm>
            <a:off x="10305431" y="1926372"/>
            <a:ext cx="1351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Support Vectors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8DD5B8-2132-B346-A6AB-77747F1AA507}"/>
              </a:ext>
            </a:extLst>
          </p:cNvPr>
          <p:cNvSpPr txBox="1"/>
          <p:nvPr/>
        </p:nvSpPr>
        <p:spPr>
          <a:xfrm>
            <a:off x="10584893" y="4420568"/>
            <a:ext cx="1607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Maximize margin</a:t>
            </a:r>
          </a:p>
        </p:txBody>
      </p:sp>
      <p:pic>
        <p:nvPicPr>
          <p:cNvPr id="20" name="Picture 4" descr="Image result for ibm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64" y="143574"/>
            <a:ext cx="785083" cy="3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96039" y="1120989"/>
            <a:ext cx="4245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SVM are </a:t>
            </a:r>
            <a:r>
              <a:rPr lang="en-US" sz="1600" b="1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kernel methods</a:t>
            </a:r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sz="16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Feature maps in high dimensionality space improve separation 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875396" y="4823139"/>
            <a:ext cx="459844" cy="37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41257" y="6378705"/>
            <a:ext cx="3201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i="1" dirty="0">
                <a:solidFill>
                  <a:srgbClr val="006699"/>
                </a:solidFill>
                <a:latin typeface="-apple-system" charset="0"/>
                <a:hlinkClick r:id="rId6"/>
              </a:rPr>
              <a:t>Nature</a:t>
            </a:r>
            <a:r>
              <a:rPr lang="sk-SK" sz="1400" dirty="0">
                <a:solidFill>
                  <a:srgbClr val="222222"/>
                </a:solidFill>
                <a:latin typeface="-apple-system" charset="0"/>
              </a:rPr>
              <a:t> </a:t>
            </a:r>
            <a:r>
              <a:rPr lang="sk-SK" sz="1400" b="1" dirty="0" err="1">
                <a:solidFill>
                  <a:srgbClr val="222222"/>
                </a:solidFill>
                <a:latin typeface="-apple-system" charset="0"/>
              </a:rPr>
              <a:t>volume</a:t>
            </a:r>
            <a:r>
              <a:rPr lang="sk-SK" sz="1400" b="1" dirty="0">
                <a:solidFill>
                  <a:srgbClr val="222222"/>
                </a:solidFill>
                <a:latin typeface="-apple-system" charset="0"/>
              </a:rPr>
              <a:t> 567</a:t>
            </a:r>
            <a:r>
              <a:rPr lang="sk-SK" sz="1400" dirty="0">
                <a:solidFill>
                  <a:srgbClr val="222222"/>
                </a:solidFill>
                <a:latin typeface="-apple-system" charset="0"/>
              </a:rPr>
              <a:t>, pages209–212(2019)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67" y="4282550"/>
            <a:ext cx="5250622" cy="22112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53008" y="607379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A7DBF"/>
                </a:solidFill>
                <a:latin typeface="Arial" charset="0"/>
                <a:ea typeface="Arial" charset="0"/>
                <a:cs typeface="Arial" charset="0"/>
              </a:rPr>
              <a:t>Prof. Sau Lan Wu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899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581" y="935876"/>
            <a:ext cx="8161882" cy="219197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Comparison to BDT and classical SVM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100 </a:t>
            </a:r>
            <a:r>
              <a:rPr lang="en-US" dirty="0"/>
              <a:t>training events, 100 test events, and 5 qubits </a:t>
            </a:r>
            <a:endParaRPr lang="en-US" dirty="0" smtClean="0"/>
          </a:p>
          <a:p>
            <a:pPr lvl="1">
              <a:lnSpc>
                <a:spcPct val="110000"/>
              </a:lnSpc>
            </a:pPr>
            <a:r>
              <a:rPr lang="en-US" dirty="0" smtClean="0"/>
              <a:t>1000 iteration on IBM </a:t>
            </a:r>
            <a:r>
              <a:rPr lang="en-US" dirty="0" err="1" smtClean="0"/>
              <a:t>boeblingen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99581" y="3480590"/>
            <a:ext cx="5181600" cy="260459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Running full training with quantum simulators requires </a:t>
            </a:r>
            <a:r>
              <a:rPr lang="en-US" b="1" dirty="0"/>
              <a:t>large computing resources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Memory increases</a:t>
            </a:r>
            <a:r>
              <a:rPr lang="en-US" dirty="0"/>
              <a:t> with qubit, training events and complexity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E26B3B-4FF9-4A57-B0BA-85E9D28263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9566897-7A2E-47BB-9CE0-002F76540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Quantum SVM for </a:t>
            </a:r>
            <a:r>
              <a:rPr lang="en-US" dirty="0" err="1" smtClean="0"/>
              <a:t>ttH</a:t>
            </a:r>
            <a:r>
              <a:rPr lang="en-US" dirty="0" smtClean="0"/>
              <a:t>(H → </a:t>
            </a:r>
            <a:r>
              <a:rPr lang="en-US" dirty="0" smtClean="0">
                <a:latin typeface="Symbol" panose="05050102010706020507" pitchFamily="18" charset="2"/>
              </a:rPr>
              <a:t>gg</a:t>
            </a:r>
            <a:r>
              <a:rPr lang="en-US" dirty="0" smtClean="0"/>
              <a:t>) classification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Quantum SVM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402" y="198279"/>
            <a:ext cx="971360" cy="640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888BF-300B-4936-A50B-DDA6B270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197" y="3690425"/>
            <a:ext cx="3894252" cy="2670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0" r="45675" b="21641"/>
          <a:stretch/>
        </p:blipFill>
        <p:spPr>
          <a:xfrm>
            <a:off x="7861737" y="803938"/>
            <a:ext cx="4353329" cy="2771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90484" r="57453" b="-120"/>
          <a:stretch/>
        </p:blipFill>
        <p:spPr>
          <a:xfrm>
            <a:off x="9168248" y="1861832"/>
            <a:ext cx="2491531" cy="351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69" y="4782887"/>
            <a:ext cx="2733731" cy="1824667"/>
          </a:xfrm>
          <a:prstGeom prst="rect">
            <a:avLst/>
          </a:prstGeom>
        </p:spPr>
      </p:pic>
      <p:pic>
        <p:nvPicPr>
          <p:cNvPr id="14" name="Picture 4" descr="Image result for ibm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64" y="143574"/>
            <a:ext cx="785083" cy="3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0394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A7EB65-1400-9249-9930-D5765E26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4588"/>
          <a:stretch/>
        </p:blipFill>
        <p:spPr>
          <a:xfrm>
            <a:off x="14668" y="0"/>
            <a:ext cx="12180591" cy="687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746" y="137020"/>
            <a:ext cx="6146726" cy="65818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889A04BA-7961-CF44-AE2E-1FEF01C46B04}"/>
              </a:ext>
            </a:extLst>
          </p:cNvPr>
          <p:cNvSpPr txBox="1">
            <a:spLocks/>
          </p:cNvSpPr>
          <p:nvPr/>
        </p:nvSpPr>
        <p:spPr>
          <a:xfrm>
            <a:off x="1654461" y="357615"/>
            <a:ext cx="8809449" cy="858371"/>
          </a:xfrm>
          <a:prstGeom prst="rect">
            <a:avLst/>
          </a:prstGeom>
        </p:spPr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96FFBD9-B53C-A24D-A846-717E411CDD3E}"/>
              </a:ext>
            </a:extLst>
          </p:cNvPr>
          <p:cNvSpPr txBox="1"/>
          <p:nvPr/>
        </p:nvSpPr>
        <p:spPr>
          <a:xfrm>
            <a:off x="5085602" y="2703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ADC1316-E4F3-7A47-A0F9-CBBB0BF16264}"/>
              </a:ext>
            </a:extLst>
          </p:cNvPr>
          <p:cNvSpPr txBox="1"/>
          <p:nvPr/>
        </p:nvSpPr>
        <p:spPr>
          <a:xfrm>
            <a:off x="3617118" y="45643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ALICE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71B253F-BCBA-6743-8955-7C78C7232111}"/>
              </a:ext>
            </a:extLst>
          </p:cNvPr>
          <p:cNvSpPr txBox="1"/>
          <p:nvPr/>
        </p:nvSpPr>
        <p:spPr>
          <a:xfrm>
            <a:off x="5609927" y="6337537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ATLAS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3C65ABB-B6B1-FD45-AA87-52726C32EF2A}"/>
              </a:ext>
            </a:extLst>
          </p:cNvPr>
          <p:cNvSpPr txBox="1"/>
          <p:nvPr/>
        </p:nvSpPr>
        <p:spPr>
          <a:xfrm>
            <a:off x="7152890" y="485654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LHCb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69"/>
          <p:cNvGrpSpPr>
            <a:grpSpLocks/>
          </p:cNvGrpSpPr>
          <p:nvPr/>
        </p:nvGrpSpPr>
        <p:grpSpPr bwMode="auto">
          <a:xfrm>
            <a:off x="5637246" y="292231"/>
            <a:ext cx="1643583" cy="1414095"/>
            <a:chOff x="336" y="592"/>
            <a:chExt cx="1711" cy="1568"/>
          </a:xfrm>
        </p:grpSpPr>
        <p:sp>
          <p:nvSpPr>
            <p:cNvPr id="24" name="Line 70"/>
            <p:cNvSpPr>
              <a:spLocks noChangeShapeType="1"/>
            </p:cNvSpPr>
            <p:nvPr/>
          </p:nvSpPr>
          <p:spPr bwMode="auto">
            <a:xfrm flipH="1" flipV="1">
              <a:off x="1065" y="652"/>
              <a:ext cx="982" cy="43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V="1">
              <a:off x="386" y="680"/>
              <a:ext cx="528" cy="37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72"/>
            <p:cNvSpPr>
              <a:spLocks noChangeArrowheads="1"/>
            </p:cNvSpPr>
            <p:nvPr/>
          </p:nvSpPr>
          <p:spPr bwMode="auto">
            <a:xfrm flipV="1">
              <a:off x="969" y="592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7" name="Picture 73" descr="bul-pho-2007-07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8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uLnTx/>
                  <a:uFillTx/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29" name="Group 89"/>
          <p:cNvGrpSpPr>
            <a:grpSpLocks/>
          </p:cNvGrpSpPr>
          <p:nvPr/>
        </p:nvGrpSpPr>
        <p:grpSpPr bwMode="auto">
          <a:xfrm>
            <a:off x="5152127" y="4854695"/>
            <a:ext cx="1768773" cy="1339862"/>
            <a:chOff x="3396" y="2196"/>
            <a:chExt cx="1837" cy="1308"/>
          </a:xfrm>
        </p:grpSpPr>
        <p:grpSp>
          <p:nvGrpSpPr>
            <p:cNvPr id="30" name="Group 90"/>
            <p:cNvGrpSpPr>
              <a:grpSpLocks/>
            </p:cNvGrpSpPr>
            <p:nvPr/>
          </p:nvGrpSpPr>
          <p:grpSpPr bwMode="auto">
            <a:xfrm>
              <a:off x="3396" y="2196"/>
              <a:ext cx="1769" cy="1308"/>
              <a:chOff x="3396" y="2196"/>
              <a:chExt cx="1769" cy="1308"/>
            </a:xfrm>
          </p:grpSpPr>
          <p:sp>
            <p:nvSpPr>
              <p:cNvPr id="32" name="Oval 91"/>
              <p:cNvSpPr>
                <a:spLocks noChangeArrowheads="1"/>
              </p:cNvSpPr>
              <p:nvPr/>
            </p:nvSpPr>
            <p:spPr bwMode="auto">
              <a:xfrm>
                <a:off x="3688" y="341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204"/>
                <a:ext cx="288" cy="28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Line 93"/>
              <p:cNvSpPr>
                <a:spLocks noChangeShapeType="1"/>
              </p:cNvSpPr>
              <p:nvPr/>
            </p:nvSpPr>
            <p:spPr bwMode="auto">
              <a:xfrm flipV="1">
                <a:off x="3744" y="3258"/>
                <a:ext cx="1344" cy="2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35" name="Picture 94" descr="0511013_0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96" y="2196"/>
                <a:ext cx="1769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1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769" cy="281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uLnTx/>
                  <a:uFillTx/>
                  <a:latin typeface="Helvetica"/>
                  <a:ea typeface="ＭＳ Ｐゴシック" charset="-128"/>
                  <a:cs typeface="ＭＳ Ｐゴシック" charset="-128"/>
                </a:rPr>
                <a:t>ATLAS</a:t>
              </a:r>
            </a:p>
          </p:txBody>
        </p:sp>
      </p:grpSp>
      <p:grpSp>
        <p:nvGrpSpPr>
          <p:cNvPr id="36" name="Group 75"/>
          <p:cNvGrpSpPr>
            <a:grpSpLocks/>
          </p:cNvGrpSpPr>
          <p:nvPr/>
        </p:nvGrpSpPr>
        <p:grpSpPr bwMode="auto">
          <a:xfrm>
            <a:off x="2229466" y="5117295"/>
            <a:ext cx="1885045" cy="1459446"/>
            <a:chOff x="304" y="2344"/>
            <a:chExt cx="1232" cy="1153"/>
          </a:xfrm>
        </p:grpSpPr>
        <p:sp>
          <p:nvSpPr>
            <p:cNvPr id="37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40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41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AEAEA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uLnTx/>
                  <a:uFillTx/>
                  <a:latin typeface="Helvetica"/>
                  <a:ea typeface="ＭＳ Ｐゴシック" charset="-128"/>
                  <a:cs typeface="ＭＳ Ｐゴシック" charset="-128"/>
                </a:rPr>
                <a:t>ALICE</a:t>
              </a:r>
              <a:endPara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Helvetica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81"/>
          <p:cNvGrpSpPr>
            <a:grpSpLocks/>
          </p:cNvGrpSpPr>
          <p:nvPr/>
        </p:nvGrpSpPr>
        <p:grpSpPr bwMode="auto">
          <a:xfrm>
            <a:off x="7835556" y="3998269"/>
            <a:ext cx="2102501" cy="1513025"/>
            <a:chOff x="4056" y="1084"/>
            <a:chExt cx="1582" cy="1278"/>
          </a:xfrm>
        </p:grpSpPr>
        <p:grpSp>
          <p:nvGrpSpPr>
            <p:cNvPr id="43" name="Group 82"/>
            <p:cNvGrpSpPr>
              <a:grpSpLocks/>
            </p:cNvGrpSpPr>
            <p:nvPr/>
          </p:nvGrpSpPr>
          <p:grpSpPr bwMode="auto">
            <a:xfrm>
              <a:off x="4056" y="1104"/>
              <a:ext cx="1532" cy="1258"/>
              <a:chOff x="4056" y="1104"/>
              <a:chExt cx="1532" cy="1258"/>
            </a:xfrm>
          </p:grpSpPr>
          <p:sp>
            <p:nvSpPr>
              <p:cNvPr id="46" name="Oval 83"/>
              <p:cNvSpPr>
                <a:spLocks noChangeArrowheads="1"/>
              </p:cNvSpPr>
              <p:nvPr/>
            </p:nvSpPr>
            <p:spPr bwMode="auto">
              <a:xfrm>
                <a:off x="4056" y="2306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Line 84"/>
              <p:cNvSpPr>
                <a:spLocks noChangeShapeType="1"/>
              </p:cNvSpPr>
              <p:nvPr/>
            </p:nvSpPr>
            <p:spPr bwMode="auto">
              <a:xfrm flipH="1">
                <a:off x="4084" y="1968"/>
                <a:ext cx="188" cy="36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8" name="Line 85"/>
              <p:cNvSpPr>
                <a:spLocks noChangeShapeType="1"/>
              </p:cNvSpPr>
              <p:nvPr/>
            </p:nvSpPr>
            <p:spPr bwMode="auto">
              <a:xfrm flipH="1">
                <a:off x="4113" y="1968"/>
                <a:ext cx="1455" cy="3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49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44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AEAE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97901" y="808927"/>
            <a:ext cx="7616415" cy="5361958"/>
            <a:chOff x="2884335" y="1260466"/>
            <a:chExt cx="5649124" cy="433491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4335" y="1260466"/>
              <a:ext cx="5649124" cy="433491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38254" y="3112676"/>
              <a:ext cx="2734831" cy="572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High Luminosity LHC </a:t>
              </a:r>
            </a:p>
            <a:p>
              <a:r>
                <a:rPr lang="en-US" sz="2000" b="1" dirty="0" smtClean="0"/>
                <a:t>Projection (CMS experiment)</a:t>
              </a:r>
              <a:endParaRPr lang="en-US" sz="2000" b="1" dirty="0"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973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6" y="131815"/>
            <a:ext cx="10234499" cy="593797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2" name="Rectangle 11"/>
          <p:cNvSpPr/>
          <p:nvPr/>
        </p:nvSpPr>
        <p:spPr>
          <a:xfrm>
            <a:off x="1360867" y="5870741"/>
            <a:ext cx="7899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 charset="0"/>
              </a:rPr>
              <a:t/>
            </a:r>
            <a:br>
              <a:rPr lang="en-US" b="1" dirty="0">
                <a:solidFill>
                  <a:srgbClr val="FFFFFF"/>
                </a:solidFill>
                <a:latin typeface="Calibri" charset="0"/>
              </a:rPr>
            </a:br>
            <a:r>
              <a:rPr lang="en-US" b="1" dirty="0">
                <a:solidFill>
                  <a:srgbClr val="FFFFFF"/>
                </a:solidFill>
                <a:latin typeface="Calibri" charset="0"/>
              </a:rPr>
              <a:t>D. </a:t>
            </a:r>
            <a:r>
              <a:rPr lang="en-US" b="1" dirty="0" err="1" smtClean="0">
                <a:solidFill>
                  <a:srgbClr val="FFFFFF"/>
                </a:solidFill>
                <a:latin typeface="Calibri" charset="0"/>
              </a:rPr>
              <a:t>Contardo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 - </a:t>
            </a:r>
            <a:r>
              <a:rPr lang="en-US" b="1" dirty="0">
                <a:solidFill>
                  <a:srgbClr val="FFFFFF"/>
                </a:solidFill>
                <a:latin typeface="Calibri" charset="0"/>
              </a:rPr>
              <a:t> European Particle Physics Strategy Update </a:t>
            </a:r>
            <a:r>
              <a:rPr lang="en-US" b="1" dirty="0" smtClean="0">
                <a:solidFill>
                  <a:srgbClr val="FFFFFF"/>
                </a:solidFill>
                <a:latin typeface="Calibri" charset="0"/>
              </a:rPr>
              <a:t>Symposium, May 2019</a:t>
            </a:r>
            <a:endParaRPr lang="en-US" b="1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39784" y="6040019"/>
            <a:ext cx="1592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 smtClean="0">
                <a:solidFill>
                  <a:srgbClr val="FFFFFF"/>
                </a:solidFill>
                <a:latin typeface="PT Sans" charset="-52"/>
              </a:rPr>
              <a:t>Arxiv</a:t>
            </a:r>
            <a:r>
              <a:rPr lang="en-US" sz="1400" b="1" i="1" dirty="0" smtClean="0">
                <a:solidFill>
                  <a:srgbClr val="FFFFFF"/>
                </a:solidFill>
                <a:latin typeface="PT Sans" charset="-52"/>
              </a:rPr>
              <a:t>:</a:t>
            </a:r>
            <a:r>
              <a:rPr lang="ru-RU" sz="1400" b="1" i="1" dirty="0" smtClean="0">
                <a:solidFill>
                  <a:srgbClr val="FFFFFF"/>
                </a:solidFill>
                <a:latin typeface="PT Sans" charset="-52"/>
              </a:rPr>
              <a:t>1910.11775</a:t>
            </a:r>
            <a:r>
              <a:rPr lang="ru-RU" sz="1400" b="1" dirty="0">
                <a:solidFill>
                  <a:srgbClr val="FFFFFF"/>
                </a:solidFill>
                <a:latin typeface="PT Sans" charset="-52"/>
              </a:rPr>
              <a:t> 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356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E3F41B-4A1E-4266-B446-287A4238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6" y="145195"/>
            <a:ext cx="11313886" cy="940443"/>
          </a:xfrm>
        </p:spPr>
        <p:txBody>
          <a:bodyPr>
            <a:noAutofit/>
          </a:bodyPr>
          <a:lstStyle/>
          <a:p>
            <a:r>
              <a:rPr lang="en-US" sz="4300" b="1" dirty="0" smtClean="0">
                <a:solidFill>
                  <a:srgbClr val="0070C0"/>
                </a:solidFill>
              </a:rPr>
              <a:t>Quantum </a:t>
            </a:r>
            <a:r>
              <a:rPr lang="x-none" sz="4300" b="1" dirty="0" smtClean="0">
                <a:solidFill>
                  <a:srgbClr val="0070C0"/>
                </a:solidFill>
              </a:rPr>
              <a:t>Expertise </a:t>
            </a:r>
            <a:r>
              <a:rPr lang="x-none" sz="4300" b="1" dirty="0">
                <a:solidFill>
                  <a:srgbClr val="0070C0"/>
                </a:solidFill>
              </a:rPr>
              <a:t>and </a:t>
            </a:r>
            <a:r>
              <a:rPr lang="x-none" sz="4300" b="1" dirty="0" smtClean="0">
                <a:solidFill>
                  <a:srgbClr val="0070C0"/>
                </a:solidFill>
              </a:rPr>
              <a:t>Activities</a:t>
            </a:r>
            <a:r>
              <a:rPr lang="en-US" sz="4300" b="1" dirty="0" smtClean="0">
                <a:solidFill>
                  <a:srgbClr val="0070C0"/>
                </a:solidFill>
              </a:rPr>
              <a:t> @CERN</a:t>
            </a:r>
            <a:endParaRPr lang="x-none" sz="4300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1567DD-F388-4D6D-89DC-EF00FFAF9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451050-72D7-44A9-B647-B6D00D381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9F904E75-53E1-469C-9E09-4492A0B1A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253" t="3125" r="6402"/>
          <a:stretch/>
        </p:blipFill>
        <p:spPr>
          <a:xfrm>
            <a:off x="257270" y="1750091"/>
            <a:ext cx="2395330" cy="1331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F69868-99F3-401B-A4C0-9B879ABBF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5" r="3542" b="35976"/>
          <a:stretch/>
        </p:blipFill>
        <p:spPr>
          <a:xfrm>
            <a:off x="1301803" y="2731799"/>
            <a:ext cx="2286920" cy="1716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BEA142-06D0-456E-B2E4-5A0B8074F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00" y="4119329"/>
            <a:ext cx="2422295" cy="1660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1761EBA-6D8C-441E-8843-FEAE0C88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975" y="1970405"/>
            <a:ext cx="2618075" cy="23311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5A89EDA-0EAC-47FD-9FB4-C33329F90FC9}"/>
              </a:ext>
            </a:extLst>
          </p:cNvPr>
          <p:cNvCxnSpPr/>
          <p:nvPr/>
        </p:nvCxnSpPr>
        <p:spPr>
          <a:xfrm>
            <a:off x="3598373" y="1493460"/>
            <a:ext cx="0" cy="3853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46D2301-17D4-4326-BDF4-9C67218F5527}"/>
              </a:ext>
            </a:extLst>
          </p:cNvPr>
          <p:cNvCxnSpPr>
            <a:cxnSpLocks/>
          </p:cNvCxnSpPr>
          <p:nvPr/>
        </p:nvCxnSpPr>
        <p:spPr>
          <a:xfrm>
            <a:off x="6685575" y="1502104"/>
            <a:ext cx="0" cy="3853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0E2DF19D-79AA-4F78-9939-56AC7790B1A7}"/>
              </a:ext>
            </a:extLst>
          </p:cNvPr>
          <p:cNvCxnSpPr>
            <a:cxnSpLocks/>
          </p:cNvCxnSpPr>
          <p:nvPr/>
        </p:nvCxnSpPr>
        <p:spPr>
          <a:xfrm>
            <a:off x="9629063" y="1406683"/>
            <a:ext cx="0" cy="3853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727AC29-DEC8-4181-BF0C-B006C00637F5}"/>
              </a:ext>
            </a:extLst>
          </p:cNvPr>
          <p:cNvSpPr/>
          <p:nvPr/>
        </p:nvSpPr>
        <p:spPr>
          <a:xfrm>
            <a:off x="968150" y="1243367"/>
            <a:ext cx="1712649" cy="326631"/>
          </a:xfrm>
          <a:prstGeom prst="rect">
            <a:avLst/>
          </a:prstGeom>
          <a:solidFill>
            <a:srgbClr val="2A7D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Computing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48D1C11-777A-49A6-A41B-E163A74B80FB}"/>
              </a:ext>
            </a:extLst>
          </p:cNvPr>
          <p:cNvSpPr/>
          <p:nvPr/>
        </p:nvSpPr>
        <p:spPr>
          <a:xfrm>
            <a:off x="3932950" y="1243366"/>
            <a:ext cx="1712649" cy="326631"/>
          </a:xfrm>
          <a:prstGeom prst="rect">
            <a:avLst/>
          </a:prstGeom>
          <a:solidFill>
            <a:srgbClr val="2A7D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Sensing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9C1D340-267A-4A39-A9D9-A92C45E436FE}"/>
              </a:ext>
            </a:extLst>
          </p:cNvPr>
          <p:cNvSpPr/>
          <p:nvPr/>
        </p:nvSpPr>
        <p:spPr>
          <a:xfrm>
            <a:off x="7174856" y="1243365"/>
            <a:ext cx="1964926" cy="326631"/>
          </a:xfrm>
          <a:prstGeom prst="rect">
            <a:avLst/>
          </a:prstGeom>
          <a:solidFill>
            <a:srgbClr val="2A7D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Communications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1CE562F-D97C-4769-97F2-5A30F57FC723}"/>
              </a:ext>
            </a:extLst>
          </p:cNvPr>
          <p:cNvSpPr/>
          <p:nvPr/>
        </p:nvSpPr>
        <p:spPr>
          <a:xfrm>
            <a:off x="9866090" y="1243367"/>
            <a:ext cx="1712649" cy="326631"/>
          </a:xfrm>
          <a:prstGeom prst="rect">
            <a:avLst/>
          </a:prstGeom>
          <a:solidFill>
            <a:srgbClr val="2A7D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Theory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1FB1CC-905D-40DF-8887-33BE35CA0B30}"/>
              </a:ext>
            </a:extLst>
          </p:cNvPr>
          <p:cNvSpPr txBox="1"/>
          <p:nvPr/>
        </p:nvSpPr>
        <p:spPr>
          <a:xfrm>
            <a:off x="2216823" y="1870529"/>
            <a:ext cx="104696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x-none" sz="1400" dirty="0"/>
              <a:t>Simulation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E39629F-291E-42E4-BAF9-C20D399E0FB1}"/>
              </a:ext>
            </a:extLst>
          </p:cNvPr>
          <p:cNvSpPr txBox="1"/>
          <p:nvPr/>
        </p:nvSpPr>
        <p:spPr>
          <a:xfrm>
            <a:off x="151186" y="3292720"/>
            <a:ext cx="138366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x-none" sz="1400" dirty="0"/>
              <a:t>Reconstruction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2184807-012C-472A-90E8-8813FDA08117}"/>
              </a:ext>
            </a:extLst>
          </p:cNvPr>
          <p:cNvSpPr txBox="1"/>
          <p:nvPr/>
        </p:nvSpPr>
        <p:spPr>
          <a:xfrm>
            <a:off x="2216823" y="4949762"/>
            <a:ext cx="1271468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x-none" sz="1400" dirty="0"/>
              <a:t>Classification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6294D39-A967-4491-ABE3-91310E50EF87}"/>
              </a:ext>
            </a:extLst>
          </p:cNvPr>
          <p:cNvSpPr txBox="1"/>
          <p:nvPr/>
        </p:nvSpPr>
        <p:spPr>
          <a:xfrm>
            <a:off x="7406271" y="4480509"/>
            <a:ext cx="161113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QKD node</a:t>
            </a:r>
          </a:p>
          <a:p>
            <a:pPr algn="ctr"/>
            <a:r>
              <a:rPr lang="en-US" sz="1400" dirty="0"/>
              <a:t>Secure Data</a:t>
            </a:r>
            <a:endParaRPr lang="x-none" sz="1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D6B2B1-6641-4E46-8027-16EA9EE4965B}"/>
              </a:ext>
            </a:extLst>
          </p:cNvPr>
          <p:cNvSpPr txBox="1"/>
          <p:nvPr/>
        </p:nvSpPr>
        <p:spPr>
          <a:xfrm>
            <a:off x="10015390" y="2839682"/>
            <a:ext cx="1749613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dirty="0"/>
              <a:t>Quantum Field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05D06E-1CB2-46A7-BEE1-952EFE68F2E4}"/>
              </a:ext>
            </a:extLst>
          </p:cNvPr>
          <p:cNvSpPr txBox="1"/>
          <p:nvPr/>
        </p:nvSpPr>
        <p:spPr>
          <a:xfrm>
            <a:off x="2769130" y="5611694"/>
            <a:ext cx="96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Many pilot projects already started as part of the </a:t>
            </a:r>
            <a:r>
              <a:rPr lang="x-none" sz="1400" b="1" dirty="0"/>
              <a:t>CERN openlab quantum </a:t>
            </a:r>
            <a:r>
              <a:rPr lang="x-none" sz="1400" dirty="0"/>
              <a:t>programme (</a:t>
            </a:r>
            <a:r>
              <a:rPr lang="x-none" sz="1400" dirty="0">
                <a:hlinkClick r:id="rId7"/>
              </a:rPr>
              <a:t>https://openlab.cern/quantum</a:t>
            </a:r>
            <a:r>
              <a:rPr lang="x-none" sz="1400" dirty="0"/>
              <a:t>)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F58298-88EE-4B65-8F59-84297E4400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8040"/>
          <a:stretch/>
        </p:blipFill>
        <p:spPr>
          <a:xfrm>
            <a:off x="3626836" y="1586535"/>
            <a:ext cx="1585330" cy="1162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CDAF3D-6845-4366-9F91-93207232311C}"/>
              </a:ext>
            </a:extLst>
          </p:cNvPr>
          <p:cNvSpPr txBox="1"/>
          <p:nvPr/>
        </p:nvSpPr>
        <p:spPr>
          <a:xfrm>
            <a:off x="3768387" y="3037000"/>
            <a:ext cx="281212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/>
            </a:lvl1pPr>
          </a:lstStyle>
          <a:p>
            <a:r>
              <a:rPr lang="x-none" sz="1200" dirty="0"/>
              <a:t>BASE phase-sensitive measurement of spin allowing very precise magnetic field drift measurements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F5DC72-4E0D-4819-8C12-C767948797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882"/>
          <a:stretch/>
        </p:blipFill>
        <p:spPr>
          <a:xfrm>
            <a:off x="5031161" y="1740702"/>
            <a:ext cx="1585330" cy="10542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CA01DE-1F3C-4B8E-8301-348B46F7BEC4}"/>
              </a:ext>
            </a:extLst>
          </p:cNvPr>
          <p:cNvSpPr txBox="1"/>
          <p:nvPr/>
        </p:nvSpPr>
        <p:spPr>
          <a:xfrm>
            <a:off x="3731363" y="2720535"/>
            <a:ext cx="27002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sng" dirty="0">
                <a:solidFill>
                  <a:srgbClr val="A345C9"/>
                </a:solidFill>
                <a:effectLst/>
                <a:latin typeface="-apple-system"/>
                <a:hlinkClick r:id="rId9"/>
              </a:rPr>
              <a:t>https://doi.org/10.1140/epjst/e2015-02607-4</a:t>
            </a:r>
            <a:endParaRPr lang="x-none" sz="1050" dirty="0"/>
          </a:p>
        </p:txBody>
      </p:sp>
      <p:pic>
        <p:nvPicPr>
          <p:cNvPr id="1026" name="Picture 2" descr="theory diagram">
            <a:extLst>
              <a:ext uri="{FF2B5EF4-FFF2-40B4-BE49-F238E27FC236}">
                <a16:creationId xmlns="" xmlns:a16="http://schemas.microsoft.com/office/drawing/2014/main" id="{2F7668B2-8B97-4198-8826-94CD7178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811" y="1796424"/>
            <a:ext cx="2172675" cy="9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9621FB7-DE61-42C7-9EEE-AE5F38650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69" y="3462724"/>
            <a:ext cx="1801358" cy="142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1A1EE45-A72C-4A56-B27D-069CF4B2305D}"/>
              </a:ext>
            </a:extLst>
          </p:cNvPr>
          <p:cNvSpPr txBox="1"/>
          <p:nvPr/>
        </p:nvSpPr>
        <p:spPr>
          <a:xfrm>
            <a:off x="10039028" y="5184571"/>
            <a:ext cx="1749613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400" dirty="0"/>
              <a:t>Lattice QCD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E6F9E-ABF1-41EA-958D-1A693280BB31}"/>
              </a:ext>
            </a:extLst>
          </p:cNvPr>
          <p:cNvSpPr txBox="1"/>
          <p:nvPr/>
        </p:nvSpPr>
        <p:spPr>
          <a:xfrm>
            <a:off x="9689292" y="4823894"/>
            <a:ext cx="24018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12"/>
              </a:rPr>
              <a:t>https://cds.cern.ch/record/2703396</a:t>
            </a:r>
            <a:endParaRPr lang="x-none" sz="110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2AAAFE4-793D-4B84-9A92-60590997A5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9234" y="3718126"/>
            <a:ext cx="2375695" cy="14556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17AE6E8-6368-446F-BC75-F71BFB9B97FC}"/>
              </a:ext>
            </a:extLst>
          </p:cNvPr>
          <p:cNvSpPr txBox="1"/>
          <p:nvPr/>
        </p:nvSpPr>
        <p:spPr>
          <a:xfrm>
            <a:off x="3751018" y="5343796"/>
            <a:ext cx="2812128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/>
            </a:lvl1pPr>
          </a:lstStyle>
          <a:p>
            <a:r>
              <a:rPr lang="x-none" sz="1200" dirty="0"/>
              <a:t>ISOLTRAP Mass-Spec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8056D99-2475-4D70-8E76-25437A2FC104}"/>
              </a:ext>
            </a:extLst>
          </p:cNvPr>
          <p:cNvSpPr txBox="1"/>
          <p:nvPr/>
        </p:nvSpPr>
        <p:spPr>
          <a:xfrm>
            <a:off x="3788173" y="5101046"/>
            <a:ext cx="27873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https://doi.org/10.1088/1361-6471/aa5a20</a:t>
            </a:r>
            <a:endParaRPr lang="x-none" sz="1100" dirty="0"/>
          </a:p>
        </p:txBody>
      </p:sp>
    </p:spTree>
    <p:extLst>
      <p:ext uri="{BB962C8B-B14F-4D97-AF65-F5344CB8AC3E}">
        <p14:creationId xmlns:p14="http://schemas.microsoft.com/office/powerpoint/2010/main" val="3669914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300" b="1" dirty="0">
                <a:solidFill>
                  <a:srgbClr val="0070C0"/>
                </a:solidFill>
              </a:rPr>
              <a:t>CERN Quantum Technology Initiative</a:t>
            </a:r>
            <a:endParaRPr lang="en-GB" sz="4300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37547488"/>
              </p:ext>
            </p:extLst>
          </p:nvPr>
        </p:nvGraphicFramePr>
        <p:xfrm>
          <a:off x="2871038" y="-109182"/>
          <a:ext cx="9438915" cy="624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707943" y="5060912"/>
            <a:ext cx="8874457" cy="497163"/>
          </a:xfrm>
          <a:prstGeom prst="roundRect">
            <a:avLst/>
          </a:prstGeom>
          <a:solidFill>
            <a:srgbClr val="2A7DB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Academic </a:t>
            </a:r>
            <a:r>
              <a:rPr lang="en-US" dirty="0"/>
              <a:t>Programmes / </a:t>
            </a:r>
            <a:r>
              <a:rPr lang="x-none" dirty="0"/>
              <a:t>Industrial Collaborations</a:t>
            </a:r>
            <a:r>
              <a:rPr lang="en-US" dirty="0"/>
              <a:t> / Knowledge Transfer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07578" y="162770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Strategy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103" y="2873648"/>
            <a:ext cx="2067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Coordination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2907" y="398435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R&amp;D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326" y="5060912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Capacity building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6" name="Arrow: Bent 5">
            <a:extLst>
              <a:ext uri="{FF2B5EF4-FFF2-40B4-BE49-F238E27FC236}">
                <a16:creationId xmlns="" xmlns:a16="http://schemas.microsoft.com/office/drawing/2014/main" id="{EB1E3BED-D76E-40D4-A82A-C9A381187E19}"/>
              </a:ext>
            </a:extLst>
          </p:cNvPr>
          <p:cNvSpPr/>
          <p:nvPr/>
        </p:nvSpPr>
        <p:spPr>
          <a:xfrm rot="16200000">
            <a:off x="4731944" y="2172160"/>
            <a:ext cx="620845" cy="1402974"/>
          </a:xfrm>
          <a:prstGeom prst="ben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="" xmlns:a16="http://schemas.microsoft.com/office/drawing/2014/main" id="{E673F68E-4DF8-4D32-951F-452181B648CB}"/>
              </a:ext>
            </a:extLst>
          </p:cNvPr>
          <p:cNvSpPr/>
          <p:nvPr/>
        </p:nvSpPr>
        <p:spPr>
          <a:xfrm rot="5400000" flipH="1">
            <a:off x="9157397" y="2172159"/>
            <a:ext cx="620845" cy="1402974"/>
          </a:xfrm>
          <a:prstGeom prst="ben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749702" y="4462563"/>
            <a:ext cx="355163" cy="54665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101191" y="4462563"/>
            <a:ext cx="355163" cy="54665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644137" y="4462563"/>
            <a:ext cx="355163" cy="54665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0831920" y="4462563"/>
            <a:ext cx="355163" cy="546652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13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45" y="215275"/>
            <a:ext cx="10515600" cy="663574"/>
          </a:xfrm>
        </p:spPr>
        <p:txBody>
          <a:bodyPr vert="horz" lIns="45720" rIns="45720" anchor="ctr">
            <a:noAutofit/>
          </a:bodyPr>
          <a:lstStyle/>
          <a:p>
            <a:r>
              <a:rPr lang="en-US" sz="43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High-Level Objectives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44734C-AF5A-4BA5-AB9A-4532DDCCF9B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6AAEBF3-A4AC-4350-9205-1FC31AFBF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593219" y="1106722"/>
            <a:ext cx="4335544" cy="2234256"/>
          </a:xfrm>
          <a:prstGeom prst="rect">
            <a:avLst/>
          </a:prstGeom>
          <a:solidFill>
            <a:srgbClr val="F8C092"/>
          </a:solidFill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Explore possible applications of QKD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Comms+sensing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for detectors?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European Quantum </a:t>
            </a:r>
            <a:r>
              <a:rPr lang="x-none" dirty="0">
                <a:solidFill>
                  <a:schemeClr val="accent4">
                    <a:lumMod val="50000"/>
                  </a:schemeClr>
                </a:solidFill>
              </a:rPr>
              <a:t>Network/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Internet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9283" y="1106722"/>
            <a:ext cx="1084525" cy="2234256"/>
          </a:xfrm>
          <a:prstGeom prst="rect">
            <a:avLst/>
          </a:prstGeom>
          <a:solidFill>
            <a:srgbClr val="F39B53"/>
          </a:solid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532271" y="1106722"/>
            <a:ext cx="4677969" cy="223425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Assess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QC potential in HEP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Build expertise in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state-of-the-art software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stack </a:t>
            </a:r>
            <a:endParaRPr lang="en-US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Develop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q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uantum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systems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simulators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Set up a distributed 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QC Simulation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platform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7748" y="1106722"/>
            <a:ext cx="1084524" cy="22342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532272" y="3568851"/>
            <a:ext cx="4654000" cy="2234256"/>
          </a:xfrm>
          <a:prstGeom prst="rect">
            <a:avLst/>
          </a:prstGeom>
          <a:solidFill>
            <a:srgbClr val="03CF78"/>
          </a:solidFill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Ion/particle traps as computing/sensing devices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Mass/charge/gravity sensors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Quantum clocks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Nanowires/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</a:rPr>
              <a:t>nanodots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 for particle tracking/calorimetry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Rydberg calorimetry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7747" y="3568851"/>
            <a:ext cx="1084524" cy="2234256"/>
          </a:xfrm>
          <a:prstGeom prst="rect">
            <a:avLst/>
          </a:prstGeom>
          <a:solidFill>
            <a:srgbClr val="19A491"/>
          </a:solid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7603807" y="3568851"/>
            <a:ext cx="4324955" cy="2234256"/>
          </a:xfrm>
          <a:prstGeom prst="rect">
            <a:avLst/>
          </a:prstGeom>
          <a:solidFill>
            <a:srgbClr val="F5B3A1"/>
          </a:solidFill>
          <a:ln w="190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Simulation of quantum systems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Quantum gravity</a:t>
            </a:r>
          </a:p>
          <a:p>
            <a:pPr marL="274632" indent="-274632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Information processing, error mitigation/correction strategies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19284" y="3568851"/>
            <a:ext cx="1084524" cy="2234256"/>
          </a:xfrm>
          <a:prstGeom prst="rect">
            <a:avLst/>
          </a:prstGeom>
          <a:solidFill>
            <a:srgbClr val="FF3737"/>
          </a:solidFill>
          <a:ln w="19050" cmpd="sng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Download Free png Apple Support And Integration Services - Computer Icon  Blue, HD ... - DLPNG.co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" y="1239442"/>
            <a:ext cx="846177" cy="73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PS368XTSA1 by Infineon Pressure Sensors | Avnet Europ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3" y="3713389"/>
            <a:ext cx="717161" cy="68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Venn 1000 - Social Well Being Diagram Clipart - Full Size Clipart  (#3797955) - Pin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33" y="3782343"/>
            <a:ext cx="548709" cy="5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547197" y="1213753"/>
            <a:ext cx="1038999" cy="630673"/>
            <a:chOff x="2970645" y="2449795"/>
            <a:chExt cx="4163401" cy="2527187"/>
          </a:xfrm>
        </p:grpSpPr>
        <p:pic>
          <p:nvPicPr>
            <p:cNvPr id="1040" name="Picture 16" descr="Network Infrastructure &amp; Wireless | EnablesIT - IT Suppo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645" y="2449795"/>
              <a:ext cx="4163401" cy="2527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885950" y="2526203"/>
              <a:ext cx="388446" cy="388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5512772" y="2844250"/>
              <a:ext cx="388446" cy="388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878806" y="4485595"/>
              <a:ext cx="388446" cy="388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5698401" y="4152641"/>
              <a:ext cx="388446" cy="3884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8277" y="1495423"/>
            <a:ext cx="318398" cy="16304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172250" y="245722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Computing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80836" y="486606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Sensing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6213190" y="238634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Communications</a:t>
            </a:r>
            <a:endParaRPr lang="en-GB" sz="1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6609793" y="48660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Theory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8" name="Picture 4" descr="Asf - Revision 1621406 - / - Circle Arrow Blue Png Transparent PNG -  751x685 - Free Download on NicePNG">
            <a:extLst>
              <a:ext uri="{FF2B5EF4-FFF2-40B4-BE49-F238E27FC236}">
                <a16:creationId xmlns="" xmlns:a16="http://schemas.microsoft.com/office/drawing/2014/main" id="{08F96E8F-3D66-4640-A096-C7BAFBA6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0" y="1712562"/>
            <a:ext cx="3675123" cy="33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E2560F0-FC2A-41FC-A760-D7D36E998730}"/>
              </a:ext>
            </a:extLst>
          </p:cNvPr>
          <p:cNvSpPr/>
          <p:nvPr/>
        </p:nvSpPr>
        <p:spPr>
          <a:xfrm>
            <a:off x="2907779" y="2141029"/>
            <a:ext cx="657103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Knowledge sharing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Education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997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4247" y="669926"/>
            <a:ext cx="11215258" cy="663574"/>
          </a:xfrm>
        </p:spPr>
        <p:txBody>
          <a:bodyPr>
            <a:noAutofit/>
          </a:bodyPr>
          <a:lstStyle/>
          <a:p>
            <a:r>
              <a:rPr lang="en-US" sz="4300" dirty="0" smtClean="0">
                <a:solidFill>
                  <a:srgbClr val="0070C0"/>
                </a:solidFill>
                <a:latin typeface="+mj-lt"/>
              </a:rPr>
              <a:t>QC Examples Applications</a:t>
            </a:r>
            <a:endParaRPr lang="en-US" sz="43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E960A2-242F-CC40-87F9-290FD5864A3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379" y="1666018"/>
            <a:ext cx="11186420" cy="44217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Support Vector Machines </a:t>
            </a:r>
            <a:r>
              <a:rPr lang="en-US" dirty="0">
                <a:latin typeface="Arial"/>
                <a:cs typeface="Arial"/>
              </a:rPr>
              <a:t>for </a:t>
            </a:r>
            <a:r>
              <a:rPr lang="en-US" dirty="0" smtClean="0">
                <a:latin typeface="Arial"/>
                <a:cs typeface="Arial"/>
              </a:rPr>
              <a:t>Higgs boson </a:t>
            </a:r>
            <a:r>
              <a:rPr lang="en-US" b="1" dirty="0" smtClean="0">
                <a:latin typeface="Arial"/>
                <a:cs typeface="Arial"/>
              </a:rPr>
              <a:t>classification</a:t>
            </a:r>
            <a:endParaRPr lang="en-US" b="1" dirty="0"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Graph Neural Networks </a:t>
            </a:r>
            <a:r>
              <a:rPr lang="en-US" dirty="0">
                <a:latin typeface="Arial"/>
                <a:cs typeface="Arial"/>
              </a:rPr>
              <a:t>for particle trajectory </a:t>
            </a:r>
            <a:r>
              <a:rPr lang="en-US" b="1" dirty="0" smtClean="0">
                <a:latin typeface="Arial"/>
                <a:cs typeface="Arial"/>
              </a:rPr>
              <a:t>reconstruction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"/>
                <a:cs typeface="Arial"/>
              </a:rPr>
              <a:t>Quantum </a:t>
            </a:r>
            <a:r>
              <a:rPr lang="en-US" b="1" dirty="0">
                <a:latin typeface="Arial"/>
                <a:cs typeface="Arial"/>
              </a:rPr>
              <a:t>Generative Adversarial Networks </a:t>
            </a:r>
            <a:r>
              <a:rPr lang="en-US" dirty="0">
                <a:latin typeface="Arial"/>
                <a:cs typeface="Arial"/>
              </a:rPr>
              <a:t>for detector </a:t>
            </a:r>
            <a:r>
              <a:rPr lang="en-US" b="1" dirty="0" smtClean="0">
                <a:latin typeface="Arial"/>
                <a:cs typeface="Arial"/>
              </a:rPr>
              <a:t>simulation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Arial"/>
                <a:cs typeface="Arial"/>
              </a:rPr>
              <a:t>Quantum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Boltzman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M</a:t>
            </a:r>
            <a:r>
              <a:rPr lang="en-US" b="1" dirty="0" smtClean="0">
                <a:latin typeface="Arial"/>
                <a:cs typeface="Arial"/>
              </a:rPr>
              <a:t>achines </a:t>
            </a:r>
            <a:r>
              <a:rPr lang="en-US" dirty="0" smtClean="0">
                <a:latin typeface="Arial"/>
                <a:cs typeface="Arial"/>
              </a:rPr>
              <a:t>for ALICE Grid </a:t>
            </a:r>
            <a:r>
              <a:rPr lang="en-US" dirty="0" err="1" smtClean="0">
                <a:latin typeface="Arial"/>
                <a:cs typeface="Arial"/>
              </a:rPr>
              <a:t>optimisation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n-US" dirty="0" smtClean="0"/>
              <a:t>Hybrid </a:t>
            </a:r>
            <a:r>
              <a:rPr lang="en-US" b="1" dirty="0" smtClean="0"/>
              <a:t>quantum-classical tracking hits embedding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49" y="2134242"/>
            <a:ext cx="885874" cy="583982"/>
          </a:xfrm>
          <a:prstGeom prst="rect">
            <a:avLst/>
          </a:prstGeom>
        </p:spPr>
      </p:pic>
      <p:pic>
        <p:nvPicPr>
          <p:cNvPr id="13" name="Picture 12" descr="Image result for epfl logo">
            <a:extLst>
              <a:ext uri="{FF2B5EF4-FFF2-40B4-BE49-F238E27FC236}">
                <a16:creationId xmlns:a16="http://schemas.microsoft.com/office/drawing/2014/main" xmlns="" id="{59FE95B5-394F-488D-8CEF-6111D6F8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821" y="4455580"/>
            <a:ext cx="611576" cy="1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2763043-60BE-46A0-BC9F-F6A005FD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821" y="3412090"/>
            <a:ext cx="771340" cy="395896"/>
          </a:xfrm>
          <a:prstGeom prst="rect">
            <a:avLst/>
          </a:prstGeom>
        </p:spPr>
      </p:pic>
      <p:pic>
        <p:nvPicPr>
          <p:cNvPr id="15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xmlns="" id="{4DF99190-D7EB-403D-B430-8E0B64CB7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709" y="3176474"/>
            <a:ext cx="1132116" cy="380593"/>
          </a:xfrm>
          <a:prstGeom prst="rect">
            <a:avLst/>
          </a:prstGeom>
        </p:spPr>
      </p:pic>
      <p:pic>
        <p:nvPicPr>
          <p:cNvPr id="1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D0C3022-78B3-496B-882B-0F0482F73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123" y="4105131"/>
            <a:ext cx="465353" cy="580005"/>
          </a:xfrm>
          <a:prstGeom prst="rect">
            <a:avLst/>
          </a:prstGeom>
        </p:spPr>
      </p:pic>
      <p:pic>
        <p:nvPicPr>
          <p:cNvPr id="17" name="Picture 4" descr="Image result for ibm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091" y="2100429"/>
            <a:ext cx="785083" cy="3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25109" t="19621" r="26085"/>
          <a:stretch/>
        </p:blipFill>
        <p:spPr>
          <a:xfrm>
            <a:off x="10053665" y="1550686"/>
            <a:ext cx="1532811" cy="4051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2176" y="4972018"/>
            <a:ext cx="1014657" cy="75695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78724" y="2118205"/>
            <a:ext cx="6662333" cy="3321258"/>
            <a:chOff x="3962550" y="2625008"/>
            <a:chExt cx="6536059" cy="341836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658678" y="2625008"/>
              <a:ext cx="1828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13513" y="3496291"/>
              <a:ext cx="46316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37357" y="3034320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Pattern recognition</a:t>
              </a:r>
              <a:endParaRPr lang="en-US" sz="1600" dirty="0" smtClean="0">
                <a:solidFill>
                  <a:srgbClr val="FF0000"/>
                </a:solidFill>
                <a:latin typeface="Lucida Handwriting" charset="0"/>
                <a:ea typeface="Lucida Handwriting" charset="0"/>
                <a:cs typeface="Lucida Handwriting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427304" y="4352517"/>
              <a:ext cx="1560018" cy="55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607651" y="5181600"/>
              <a:ext cx="3621949" cy="121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658678" y="4633464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Reinforcement learning</a:t>
              </a:r>
              <a:endParaRPr lang="en-US" sz="1600" dirty="0" smtClean="0">
                <a:solidFill>
                  <a:srgbClr val="FF0000"/>
                </a:solidFill>
                <a:latin typeface="Lucida Handwriting" charset="0"/>
                <a:ea typeface="Lucida Handwriting" charset="0"/>
                <a:cs typeface="Lucida Handwriting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962550" y="6043373"/>
              <a:ext cx="1810975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563789" y="5569670"/>
              <a:ext cx="3061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Lucida Handwriting" charset="0"/>
                  <a:ea typeface="Lucida Handwriting" charset="0"/>
                  <a:cs typeface="Lucida Handwriting" charset="0"/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C5F606-3CC4-423A-BB2E-528FE8345868}"/>
              </a:ext>
            </a:extLst>
          </p:cNvPr>
          <p:cNvSpPr txBox="1"/>
          <p:nvPr/>
        </p:nvSpPr>
        <p:spPr>
          <a:xfrm>
            <a:off x="994097" y="6002401"/>
            <a:ext cx="106630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Collaborations with institutes (DESY, U. Aachen, INFN,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U.Tokyo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U. Wisconsin, METU, P. U. Bucharest, U. Oviedo, …) and companies (IBM, Google, Intel, CQC, ...)</a:t>
            </a: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​</a:t>
            </a:r>
            <a:endParaRPr lang="en-GB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smtClean="0"/>
              <a:t>CERN QTI - 06/11/2020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t="30652" b="32678"/>
          <a:stretch/>
        </p:blipFill>
        <p:spPr>
          <a:xfrm>
            <a:off x="10053665" y="346425"/>
            <a:ext cx="2044680" cy="7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26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>
            <a:solidFill>
              <a:srgbClr val="2A7DBF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ed 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_16-9" id="{5B54B4AD-FA60-8142-8614-195ACA579592}" vid="{E3240C84-E941-6646-AA0E-6276E27A894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R&amp;D in IT - PoW 2017</Template>
  <TotalTime>3567</TotalTime>
  <Words>1805</Words>
  <Application>Microsoft Macintosh PowerPoint</Application>
  <PresentationFormat>Widescreen</PresentationFormat>
  <Paragraphs>447</Paragraphs>
  <Slides>37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-apple-system</vt:lpstr>
      <vt:lpstr>Arial Black</vt:lpstr>
      <vt:lpstr>Calibri</vt:lpstr>
      <vt:lpstr>Calibri Light</vt:lpstr>
      <vt:lpstr>Cambria Math</vt:lpstr>
      <vt:lpstr>DX별과그대B</vt:lpstr>
      <vt:lpstr>Gill Sans</vt:lpstr>
      <vt:lpstr>Gill Sans MT</vt:lpstr>
      <vt:lpstr>Helvetica</vt:lpstr>
      <vt:lpstr>Lucida Grande</vt:lpstr>
      <vt:lpstr>Lucida Handwriting</vt:lpstr>
      <vt:lpstr>Mangal</vt:lpstr>
      <vt:lpstr>ＭＳ Ｐゴシック</vt:lpstr>
      <vt:lpstr>Optima</vt:lpstr>
      <vt:lpstr>PT Sans</vt:lpstr>
      <vt:lpstr>Segoe UI Symbol</vt:lpstr>
      <vt:lpstr>Symbol</vt:lpstr>
      <vt:lpstr>Tahoma</vt:lpstr>
      <vt:lpstr>Verdana</vt:lpstr>
      <vt:lpstr>Wingdings</vt:lpstr>
      <vt:lpstr>Arial</vt:lpstr>
      <vt:lpstr>Thème Office</vt:lpstr>
      <vt:lpstr>Fred 2</vt:lpstr>
      <vt:lpstr>CERNCorporate16-9</vt:lpstr>
      <vt:lpstr>PowerPoint Presentation</vt:lpstr>
      <vt:lpstr>The CERN Quantum Technology Initiative </vt:lpstr>
      <vt:lpstr>CERN</vt:lpstr>
      <vt:lpstr>PowerPoint Presentation</vt:lpstr>
      <vt:lpstr>PowerPoint Presentation</vt:lpstr>
      <vt:lpstr>Quantum Expertise and Activities @CERN</vt:lpstr>
      <vt:lpstr>CERN Quantum Technology Initiative</vt:lpstr>
      <vt:lpstr>High-Level Objectives</vt:lpstr>
      <vt:lpstr>QC Examples Applications</vt:lpstr>
      <vt:lpstr>Quantum Machine Learning</vt:lpstr>
      <vt:lpstr>QML implementation</vt:lpstr>
      <vt:lpstr>QC Examples Applications</vt:lpstr>
      <vt:lpstr>Charged particle tracking</vt:lpstr>
      <vt:lpstr>GNN for particle tracking</vt:lpstr>
      <vt:lpstr>Input data</vt:lpstr>
      <vt:lpstr>Hierarchical Quantum Classifiers </vt:lpstr>
      <vt:lpstr>Quantum Graph Neural Network</vt:lpstr>
      <vt:lpstr>Training Results</vt:lpstr>
      <vt:lpstr>Comparison to classical GNN</vt:lpstr>
      <vt:lpstr>Learning the embedding</vt:lpstr>
      <vt:lpstr>Hybrid embedding</vt:lpstr>
      <vt:lpstr>Example circuits</vt:lpstr>
      <vt:lpstr>Results</vt:lpstr>
      <vt:lpstr>Results (II)</vt:lpstr>
      <vt:lpstr>Generative Models</vt:lpstr>
      <vt:lpstr>Quantum Generative Models</vt:lpstr>
      <vt:lpstr>Hybrid Classical-Quantum GAN </vt:lpstr>
      <vt:lpstr>qGAN for calorimeter simulation</vt:lpstr>
      <vt:lpstr>Extending the qGAN model</vt:lpstr>
      <vt:lpstr> QC Simulation Platform</vt:lpstr>
      <vt:lpstr>Summary</vt:lpstr>
      <vt:lpstr>Thanks!</vt:lpstr>
      <vt:lpstr>Quantum Sensing and Low-Energy Physics</vt:lpstr>
      <vt:lpstr>Quantum Sensing for High-Energy Physics</vt:lpstr>
      <vt:lpstr>PowerPoint Presentation</vt:lpstr>
      <vt:lpstr>Quantum Support Vector Machine</vt:lpstr>
      <vt:lpstr>Quantum SVM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Sofia Vallecorsa</cp:lastModifiedBy>
  <cp:revision>387</cp:revision>
  <dcterms:created xsi:type="dcterms:W3CDTF">2017-05-22T08:24:09Z</dcterms:created>
  <dcterms:modified xsi:type="dcterms:W3CDTF">2020-11-10T14:50:11Z</dcterms:modified>
</cp:coreProperties>
</file>