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2"/>
  </p:notesMasterIdLst>
  <p:sldIdLst>
    <p:sldId id="256" r:id="rId2"/>
    <p:sldId id="409" r:id="rId3"/>
    <p:sldId id="410" r:id="rId4"/>
    <p:sldId id="411" r:id="rId5"/>
    <p:sldId id="412" r:id="rId6"/>
    <p:sldId id="433" r:id="rId7"/>
    <p:sldId id="413" r:id="rId8"/>
    <p:sldId id="414" r:id="rId9"/>
    <p:sldId id="416" r:id="rId10"/>
    <p:sldId id="415" r:id="rId11"/>
    <p:sldId id="434" r:id="rId12"/>
    <p:sldId id="417" r:id="rId13"/>
    <p:sldId id="418" r:id="rId14"/>
    <p:sldId id="419" r:id="rId15"/>
    <p:sldId id="420" r:id="rId16"/>
    <p:sldId id="421" r:id="rId17"/>
    <p:sldId id="422" r:id="rId18"/>
    <p:sldId id="424" r:id="rId19"/>
    <p:sldId id="425" r:id="rId20"/>
    <p:sldId id="426" r:id="rId21"/>
    <p:sldId id="427" r:id="rId22"/>
    <p:sldId id="428" r:id="rId23"/>
    <p:sldId id="429" r:id="rId24"/>
    <p:sldId id="431" r:id="rId25"/>
    <p:sldId id="432" r:id="rId26"/>
    <p:sldId id="435" r:id="rId27"/>
    <p:sldId id="408" r:id="rId28"/>
    <p:sldId id="403" r:id="rId29"/>
    <p:sldId id="405" r:id="rId30"/>
    <p:sldId id="400" r:id="rId31"/>
    <p:sldId id="402" r:id="rId32"/>
    <p:sldId id="401" r:id="rId33"/>
    <p:sldId id="383" r:id="rId34"/>
    <p:sldId id="436" r:id="rId35"/>
    <p:sldId id="364" r:id="rId36"/>
    <p:sldId id="404" r:id="rId37"/>
    <p:sldId id="359" r:id="rId38"/>
    <p:sldId id="423" r:id="rId39"/>
    <p:sldId id="430" r:id="rId40"/>
    <p:sldId id="406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ochin"/>
          <a:ea typeface="Cochin"/>
          <a:cs typeface="Cochin"/>
        </a:font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13.9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49 0 558 0,'0'0'12'0,"0"0"2"0,0 0 1 0,0 0 1 0,0 0-16 0,0 0 0 0,0 0 0 0,0 0 0 16,0 0 45-16,0 0 6 0,0 0 1 0,0 0 0 16,0 0 8-16,0 0 1 0,0 0 1 0,0 0 0 15,0 0-2-15,0 0-1 0,0 0 0 0,0 0 0 16,0 0 14-16,0 0 3 0,0 0 1 0,0 0 0 16,0 0-5-16,0 0-2 0,0 0 0 0,0 0 0 15,0 0-8-15,0 0-2 0,0 0 0 0,0 0 0 16,0 0-6-16,0 0-2 0,0 0 0 0,0 14 0 15,-6-4 1-15,1 4 0 0,5 0 0 0,0 1 0 16,0 4-5-16,0 5 0 0,0 0-1 0,0 10 0 16,0-1-7-16,0 10-2 0,0 10 0 0,0 5 0 15,-5 9 3-15,5 0 1 0,-6 5 0 0,6 5 0 16,-5 0-1-16,5 0 0 0,-6 9 0 0,6 6 0 16,0-6-2-16,-5 5-1 0,5-9 0 0,-5-1 0 15,-1-4-6-15,6-5-2 0,0-4 0 0,0 4 0 16,0-10-10-16,0-4-3 0,0-6 0 0,0-4 0 0,6-4-8 15,-1-1-1-15,0-5-8 0,-5 1 12 0,0-6-12 16,6-4 8-16,-6-5-8 0,-6-5 0 0,6 5 0 16,0-9 0-16,0-1 0 0,6 1 0 15,-6-15-62-15,0 0-12 0,0 0-2 0,0 0-839 16,0 0-167-16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6.7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1110 906 0,'0'0'25'0,"0"0"7"0,0 0-32 0,0 0 0 0,0 0 0 0,0 0 0 16,0 0 109-16,0 0 15 0,0 0 4 0,0 0 0 15,0 0 6-15,0 0 2 0,0 0 0 0,0 0 0 16,0 0-21-16,11 0-4 0,-11 0-1 0,16 10 0 16,1 0-18-16,-1-1-3 0,0 1-1 0,6-1 0 15,-1 1-21-15,6 0-5 0,-5-6-1 0,5 1 0 16,0-5-9-16,0 0-3 0,0-5 0 0,0 1 0 15,-5-11-4-15,10-4-1 0,-5-5 0 0,5-10 0 16,1-4-12-16,5-5-2 0,5-10-1 0,0 5 0 0,11 0-21 16,-5 0-8-16,-1 10 0 0,1-1 0 0,-6 10 13 0,0 0-3 15,-10 5-1-15,-1 0 0 0,-5 5 1 0,-5 0 0 16,-6 5 0-16,0-1 0 0,-5 6 3 0,0 4 1 16,-11 5 0-16,0 0 0 0,0 0 3 0,0 0 1 15,0 0 0-15,0 0 0 0,0 0-4 0,0 0-1 16,0 0 0-16,11 9 0 0,-1 6-13 0,-4-6 8 15,5 1-8-15,-1 0 0 0,1-1 0 0,0 1 0 16,0-1 0-16,5-4 0 0,0 0 0 0,1-5 0 16,4 0 0-16,1 0 0 0,5-5 8 0,0-4-8 15,5-6 0-15,1-4 9 0,-1-5-9 0,17-14 0 16,-6-1 9-16,-5 1-9 0,-1-1 0 0,-10 6 9 0,0-6-9 0,-5 6 0 16,0 4 8-16,-1 5-8 0,-4-5 0 0,-7 10 0 15,7 0 10-15,-12-1-10 0,0 6 8 0,1 4-8 16,-12 1 8-16,6 4-8 0,-5 0 0 0,5 10 8 15,0 0-8-15,-5 4 12 0,-1-4-12 0,-5 5 12 16,6-1-12-16,0 1 0 0,5 4 0 0,5 1 8 16,-5-1-8-16,0-14 0 0,0 0 0 0,0 0 0 15,16 10 0-15,-16-10 0 0,27 5 0 0,-5-10 0 16,-1-5 0-16,1 1 0 0,0-11 0 0,-1 1-11 16,1 0 11-16,5-5 0 0,-16 0 10 0,10 0-10 15,-5 5-24 1,-5 0-10-16,5-1-2 0,-10 11-992 0,5-6-197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21.1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0 698 0,'0'0'15'0,"0"0"3"0,0 0 1 0,0 0 1 15,0 0-20-15,0 0 0 0,0 0 0 0,0 0 0 16,0 0 59-16,0 0 7 0,0 0 2 0,0 0 0 15,0 0 12-15,0 0 2 0,0 0 1 0,10 0 0 16,-10 0 4-16,0 0 1 0,0 0 0 0,0 0 0 0,0 0-24 0,0 0-5 16,0 0-1-16,0 0 0 0,0 10 0 0,0-10 0 15,0 0 0-15,6 14 0 0,-6 1-10 0,0-1-1 16,0-4-1-16,0 4 0 0,0-4-11 0,0 4-3 16,0-4 0-16,0 0 0 0,0-1 0 0,0-9 0 15,0 0 0-15,0 0 0 0,0 0-3 0,0 0-1 16,0 0 0-16,0 0 0 0,0 0 0 0,11-5 0 15,-11 5 0-15,0 0 0 0,10-14-8 0,1 4-3 0,-11 1 0 16,6-1 0-16,-1-4 4 0,0 4 1 0,-5 0 0 0,0 6 0 16,0 4-22-16,0-10 9 0,-5 0-9 0,0 6 0 15,-1-1 23-15,6 5-3 0,0 0 0 0,-11 0 0 16,6 5-9-16,5-5-3 0,0 0 0 0,0 0 0 16,0 0 20-16,-5 4 3 0,5-4 1 0,0 0 0 15,-6 15-22-15,1-6-10 0,5-9 10 0,0 10-10 16,0 4 12-16,0-14-3 0,0 0-1 0,0 0 0 15,0 0 3-15,0 0 0 0,0 0 0 0,11 5 0 16,-6 0 3-16,-5-5 1 0,11 0 0 0,-11 0 0 16,0 0-3-16,11-10 0 0,-1 6 0 0,-4-6 0 15,-1 0-12-15,6 6 11 0,-11 4-11 0,5-5 10 16,-5 5-10-16,0 0 0 0,0 0 0 0,0 0 8 16,0 0-8-16,0 0 10 0,0 0-10 0,0 0 10 15,-5 14-10-15,0-4 0 0,-1 4 0 0,6-14 0 16,-5 15 0-16,-1-6 0 0,6-4 0 0,0-5-11 15,-5 15 11-15,5-6 0 0,-5 1 0 0,5-1 0 16,0-9 0-16,0 0 0 0,0 0 0 0,0 0 0 16,0 0 0-16,0 0 8 0,0 0 0 0,5 0 0 0,-5 0-8 0,0 0-12 15,11-9 4-15,-11 9 0 0,0 0 8 0,5-5 0 16,1-5 0-16,-6 10 0 0,0 0 0 0,5-9 0 16,6-1 0-16,-6 5 0 0,-5-4 0 0,0 9 0 15,0 0 0-15,0 0 0 0,0-10 0 0,0 10 0 16,0 0 0-16,0-10 0 0,-5 6 0 0,5 4 0 15,0 0 0-15,0 0 0 0,0 0 0 0,0 0 0 16,0 0 0-16,0 0 0 0,-11 9 0 0,6 1 0 16,-1 0 0-16,1 4-934 0,5 0-186 15</inkml:trace>
  <inkml:trace contextRef="#ctx0" brushRef="#br0" timeOffset="-1491.0476">-1475-1997 1234 0,'0'0'27'0,"0"0"5"0,0 0 2 0,0 0 2 0,0 0-36 0,0 0 0 0,0 0 0 0,0 0 0 16,0 0 103-16,0 0 13 0,0 0 4 0,0 0 0 16,0 0-7-16,0 0-1 0,0 0 0 0,0 0 0 15,0 0-13-15,0 0-3 0,0 0-1 0,0 0 0 16,0-10-19-16,0 10-3 0,5-9-1 0,6-1 0 16,0 0-14-16,0 1-3 0,-1-1-1 0,7-4 0 15,4-1-14-15,-5-4-2 0,12 5-1 0,-7-5 0 16,1-1-11-16,5 6-2 0,5 0-1 0,-5-6 0 15,0 6-3-15,0-5 0 0,0 4 0 0,6 6 0 16,-1-6-5-16,0 1-2 0,-5 4 0 0,0 1 0 16,0 9-5-16,0-5 0 0,-5 5-8 0,-22 0 12 15,16 0-1-15,0 0-1 0,-16 0 0 0,17 10 0 16,-6-6 5-16,-6 11 1 0,0-6 0 0,1 6 0 16,-6-15 7-16,0 14 1 0,0 1 1 0,-6-1 0 0,1 0-25 15,5-4 0-15,0 0 0 0,0-10 0 0,0 0 0 0,0 0 0 16,5 9 0-16,1 1 0 0,5-5 0 0,-11-5 0 15,10 4 0-15,1-4 0 0,5-4 0 0,6-6 0 16,-6 5 0-16,6-4 0 0,-1-6 0 0,1 1-12 16,5-1 0-16,0 1 1 0,5 0 11 0,1-1 0 15,-6 6 0-15,5-1 0 0,-5 0 0 0,0 6 11 16,-5-1-3-16,-6 5 0 0,0 5-8 0,1-1-11 16,-12 11 3-16,0-6 0 0,1 6 8 0,-6 4 0 15,0 5 0-15,-6 0 0 0,1-5 0 0,0 10 8 0,-1-5-8 16,1 5 0-16,-6-5 0 0,11-5 0 0,-6 5 0 0,6-14 8 15,0 9-8-15,11-5 0 0,-5-4 0 0,-6-10 0 16,11 5 0-16,-1-1 0 0,12-4 0 0,-22 0 0 16,0 0 0-16,0 0 0 0,27-9 8 0,0-1-8 15,-5 1 0-15,-1-1 0 0,1 0 0 0,5 1 8 16,-6-1-8-16,1 1 0 0,0 4-8 0,-6 0 8 16,-5 5 0-16,5 0 0 0,-16 0 0 0,0 0 0 15,0 0 0-15,27 10 0 0,-11 4 0 0,0-4-8 16,-5 4 8-16,0-4 0 0,0 9 0 0,-1 0 0 15,1-5 0-15,0 6 0 0,-6-1 0 0,6 0 0 16,-5 0 0-16,4-4 0 0,1-1 0 0,0-4 0 16,-6 4 0-16,1-4 0 0,-1-1 0 0,6 1 0 15,-11-10 0-15,6 10 0 0,-6-10 0 0,0 0 0 16,5 9 0-16,-5-9 0 0,5 10 0 0,-5-10 0 16,0 0 0-16,0 0 0 0,6 14 0 0,-6 1 0 15,0-1 0-15,0 0 0 0,0-4 0 0,0 4 0 16,5 1 0-16,-5-1 0 0,0 1 0 0,0-1 0 0,6-4 0 15,-6-10 0-15,5 9 0 0,0 1 0 0,-5-10 0 0,11 9 0 16,0-4 0-16,0 0 0 0,5 0 0 0,-5-5 0 16,0 5 0-16,-1-1 0 0,7-4 0 0,-7 0 0 15,-4 0 10-15,-6 0-10 0,0 0 0 0,16 5 0 16,-11 0 0-16,6 0 0 0,0-5 0 0,0 5 0 16,-11-5 0-16,5 14 0 0,-5-4 0 0,0 4 0 15,-5 5 0-15,-6 5 0 0,0 0 0 0,0 5 0 16,6 0 0-16,-6 9 0 0,0-4 0 0,1 0 0 0,4-6 0 0,-5 6 0 15,6-5 0-15,0 0 0 0,-1-1 0 16,1 1 0-16,-1-5 0 0,1-5 0 0,0 1 0 0,5-6 0 16,0 0 0-16,5-4 0 0,-5-10 0 0,5 10 0 15,6-6 0-15,-11-4 0 0,11 0 0 0,-6-4 0 16,12-6 0-16,-7 5 0 0,1 0 0 0,-11 5-10 16,0 0 10-16,11-4 0 0,0-1 0 0,0 0 0 15,-6 5 0-15,-5 0 0 0,11 0 0 0,-11 0 0 16,0 0 0-16,5 10 0 0,6 4 0 0,-11 0 0 15,5 10 0-15,-5-4 0 0,0 4 0 0,-5 0 0 16,5 0 0-16,-11 0 0 0,6 5 0 0,5-5 0 16,0 4 0-16,-6-4 0 0,1-4 0 0,0 4 0 15,-1 4 0-15,6-8 0 0,-5 4 0 0,-6-5 0 16,6 5 0-16,-1-5 0 0,6 0 0 0,0-4 0 16,0-1 0-16,6-4 0 0,-6 4 0 0,0-14 0 15,0 0 0-15,0 0 0 0,5 10 0 0,0-1 0 16,-5 1 0-16,0-10 0 0,0 0 10 0,0 0-10 0,0 0 0 15,0 0 0-15,0 0 0 0,0 0 0 0,0 0 0 0,0 0 0 16,0 5 0-16,0-5 0 0,0 9 0 0,0 1 0 16,-5-1 0-16,0 1 0 0,-1 5 0 0,6-15 0 15,-5 14 0-15,-1 5 0 0,1 0 0 0,0 1 0 16,-1 4 0-16,1-5 0 0,-1 5 0 0,1-5 0 16,5-5 0-16,-11 1 0 0,6-1 0 0,5 1 0 15,0-15 0-15,-6 14 0 0,6-14 0 0,0 0 0 16,0 0 0-16,0 0 0 0,0 0 0 0,0 10 0 15,0-10 0-15,-10 9 0 0,4-4 0 0,1 9 0 0,-6-4 0 16,6 0 0-16,-6-1 0 0,0 1 0 0,0-1 0 16,0 6 0-1,6-6-86-15,5-9-10 0,0 0-3 0,0 0-845 0,0 0-170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1.1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-1934-2333 1314 0,'5'-5'28'0,"-5"5"7"0,0 0 1 0,0 0 1 0,0-5-29 0,0 5-8 15,0 0 0-15,-5 0 0 0,5-5 114 0,0 5 22 16,0 0 4-16,0 0 0 0,0 0-14 0,0 0-3 16,0 0-1-16,0 5 0 0,0-5-20 0,0 0-4 0,0 0-1 0,0 15 0 15,0-1-27-15,0 0-6 0,0 10 0 0,0-4-1 16,5 4-12-16,6 0-3 0,-6 0 0 0,6 4 0 16,5-4-11-16,0 0-2 0,6 0-1 0,0 0 0 15,5-4-11-15,0 4-3 0,0-5 0 0,0 0 0 16,11-5-5-16,-11 1-2 0,5-10 0 0,0-1 0 15,1-4-5-15,-1-4 0 0,-5-1-8 0,6 0 12 16,-1-5-4-16,-5 1-8 0,-5-1 11 0,-6 5-11 16,0 1 0-16,-5-6 0 0,0 10 0 0,-6-10 0 15,1 6 12-15,-1 4-2 0,-5 0 0 0,0 0 0 16,0 0 9-16,0 0 1 0,0 0 1 0,0 0 0 16,0 9-21-16,0-9-13 0,-11 19 1 0,0 1 1 15,1 8 11-15,4-4 9 0,6 5-1 0,0 0-8 16,0 5 11-16,6-1-11 0,-1-4 10 0,0 5-10 15,6-10 8-15,0 5-8 0,0-1 0 0,5-8 9 16,0-1-9-16,0 0 0 0,17-5 0 0,-6 1 8 16,0-6-8-16,0-4 0 0,5-5 0 0,1 0 8 15,4-5-8-15,-4 1 0 0,-1-6 0 0,-5 5 8 0,-5-4-8 16,5 4 0-16,-11 0 9 0,6 0-9 0,-1 0 0 0,-4 5 0 16,-1 0 0-16,0 0 8 0,-5 10-8 0,5-5 0 15,-5 4 0-15,0 6 0 0,-6-1 13 0,6 1-1 16,0-1-1-16,-1 5 0 0,-4 0-11 0,10-4 12 15,-5-6-12-15,5 6 12 0,-5-6-12 0,0 1 0 16,5-5 0-16,-5-5 0 16,10 0-48-16,-5-5-14 0,1 0-3 0,-7-4-939 0,1 4-188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52.3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1741-1864 1045 0,'0'0'29'0,"-5"0"7"0,0 0-28 0,-1 0-8 0,1 0 0 0,5 0 0 15,0 0 95-15,0 0 17 0,0 0 4 0,5-5 1 16,1-5-13-16,-6 10-4 0,0 0 0 0,0-5 0 16,-6 5-12-16,6 0-2 0,0 0-1 0,0 0 0 15,0 0-13-15,0 0-2 0,6 15-1 0,4-1 0 16,-4 5-4-16,-1 1-1 0,1 4 0 0,-1 4 0 15,-5 6-7-15,0 4-1 0,5 10-1 0,-5 0 0 16,0 10-10-16,6-5-1 0,-6 9-1 0,0 6 0 16,5-1-7-16,-5 5 0 0,-5 5-1 0,5-1 0 15,-6 1-6-15,6 5-1 0,-5 0 0 0,-6-6 0 16,6-4-8-16,5-4-3 0,-6-6 0 0,1 0 0 16,0-4-7-16,5-5-2 0,0-5 0 0,5-5 0 15,0 0-8-15,-5-4 10 0,-5 4-10 0,5-9 10 16,-5-1-10-16,-1-4 0 0,1 0 0 0,-1-5 8 0,6 0-8 15,0-5 0-15,-5-4 0 0,5 4 0 0,0-5 0 0,5-4 0 16,-5-10 0-16,0 0-11 16,6-10-101-16,5 1-20 0,-1-11-4 0,7-4-1173 15</inkml:trace>
  <inkml:trace contextRef="#ctx0" brushRef="#br0" timeOffset="1006.6774">1817-1773 765 0,'0'0'21'0,"0"0"6"15,0-5-27-15,0 0 0 0,-5 0 0 0,-1 1 0 0,6-1 91 0,0 0 13 16,0 0 2-16,0 5 1 0,0-9-16 0,0 9-3 16,0 0-1-16,0 0 0 0,0 0-2 0,0-5 0 15,0 5 0-15,-5-5 0 0,5 5-1 0,0-5 0 16,0 0 0-16,0 5 0 0,0 0-8 0,0 0-3 16,0 0 0-16,5 0 0 0,-5 0-6 0,0 0-2 15,0 0 0-15,0 0 0 0,0 0-6 0,16 10-2 16,6-5 0-16,-6 4 0 0,6 1-13 0,-1 0-2 15,1 4-1-15,0 0 0 0,-1 1-8 0,12-1-1 16,-6 5-1-16,0-4 0 0,5 4-4 0,-5 5-1 0,6 5 0 16,-1 0 0-16,0-1-2 0,6 6-1 0,5-5 0 0,1 0 0 15,4 4-3-15,-5 1-1 0,1-5 0 0,4 0 0 16,1-1-6-16,-6 6-1 0,0-5 0 0,1 0 0 16,-7-1-2-16,1-4-1 0,-5 5 0 0,-1-5 0 15,0 0-9-15,-5 0 12 0,0-5-12 0,1 1 12 16,-1 4-12-16,-6-5 0 0,1-5 0 0,-6 1 8 15,6 4-8-15,-6-5 0 0,0 1 0 0,0-6 8 16,-5-4-8-16,5 5 0 0,-5-5 0 0,5-1 0 16,-5 1-68-16,0-5-16 15,0 0-4-15,-11 0-855 0,0 0-171 0</inkml:trace>
  <inkml:trace contextRef="#ctx0" brushRef="#br0" timeOffset="2459.7037">1639 201 914 0,'0'0'25'0,"0"0"7"0,0 0-32 0,0 0 0 0,0 0 0 0,0 0 0 15,-6-4 119-15,6 4 17 0,0 0 3 0,0 0 1 16,0 0-20-16,0 0-3 0,0 0-1 0,0 0 0 15,0 0-21-15,0 0-5 0,0 0-1 0,6-5 0 16,-1 0-7-16,-5 5-2 0,0 0 0 0,16-10 0 16,-16 10-6-16,22-14-2 0,5 0 0 0,-5 4 0 15,10-9-11-15,0 4-2 0,6-4-1 0,0 0 0 0,5-10-15 0,0 10-3 16,1-5-1-16,-1-5 0 0,0 5-9 0,6-5-2 16,-1-4 0-16,1-1 0 0,0 5-7 0,5 0-1 15,-6 1-1-15,12-1 0 0,-1 0-8 0,1 0-2 16,-1 0 0-16,-5 5 0 0,0 0-9 0,-5 0 12 15,-6 5-12-15,-5-5 12 0,-1 5-3 0,-4 0 0 16,5-1 0-16,-6 6 0 0,1-5 1 0,-1 0 0 0,-5-1 0 16,5 6 0-16,-10-5 2 0,5 4 1 15,-5 1 0-15,-1-5 0 0,-5 4-1 0,1 6 0 0,-1-10 0 16,0 9 0-16,-5 0-1 0,-6 1-1 0,6-1 0 0,-6 5 0 16,-5 5-2-16,0 0-8 0,0 0 12 0,0 0-4 15,-10 0-8-15,-1 0 0 0,-5 5 0 0,-1 5 8 31,1-1-80-31,5 1-17 0,1 0-3 0,10-10-1358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54.6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190-2 1393 0,'0'0'30'0,"0"0"6"0,0 0 2 0,0 0 2 0,-5 0-32 0,5 0-8 16,0 0 0-16,0 0 0 0,0 0 113 0,0 14 21 15,-6-4 4-15,1 14 1 0,5 0-19 0,-5 5-4 16,5 4-1-16,-6 11 0 0,1-1-23 0,-1 14-4 16,1 6 0-16,0 9-1 0,-1 5 2 0,-5 9 1 15,1 10 0-15,4 0 0 0,-5 10-32 0,1 4-6 16,-1-4-2-16,-5 4 0 0,5 1-7 0,0-1-2 0,0 1 0 0,0-10 0 16,6-5-20-16,-1-5-4 0,1-10-1 0,5-4 0 15,0-10-8-15,0 1-8 0,0-11 9 0,0-4-9 16,0-10 9-16,0 1-9 0,5-6 8 0,-5-9-8 15,6-5 0-15,-6-5 0 0,0-9 0 0,0-10 0 32,0 0-77-32,0 0-8 0,0 0-2 0,11-10 0 0,5-4-104 15,-11 4-21-15,12-4-4 0</inkml:trace>
  <inkml:trace contextRef="#ctx0" brushRef="#br0" timeOffset="922.5224">120 190 1213 0,'0'0'26'0,"0"0"6"0,0 0 0 0,0 0 4 0,0 0-36 15,0 0 0-15,0 0 0 0,0 0 0 0,0 0 130 0,0 0 19 0,0 0 4 0,16 0 1 16,-5 0-25-16,5 5-5 0,-5 4 0 0,5 6-1 16,0-1-31-16,6 5-5 0,5 5-2 0,0 5 0 15,11 5-11-15,-6 4-2 0,6-4-1 0,0 9 0 16,10 0-10-16,1 5-1 0,5 0-1 0,0 0 0 15,11 0-15-15,-11 0-2 0,5 0-1 0,1 0 0 16,-6-4-15-16,5-1-3 0,6-5-1 0,-5-4 0 16,4 4-12-16,-10-9-2 0,11 0-8 0,-11-5 12 15,6 0-12-15,-6 0 9 0,-11-5-9 0,0 5 8 0,-5-9-8 16,-6 9 0-16,-10-10 9 0,0 5-9 16,-6 0-36-16,-5 1-12 0,-1-1-3 0,-4-5-885 15,-1 5-176-15</inkml:trace>
  <inkml:trace contextRef="#ctx0" brushRef="#br0" timeOffset="1554.7267">-264 2629 1130 0,'-21'10'24'0,"10"-10"6"0,0 5 1 0,6-5 1 0,-6 0-32 0,11 0 0 16,-5 5 0-16,5-5 0 0,0 0 131 0,0 0 19 15,0 0 4-15,0 0 1 0,0 0-16 0,0 0-3 16,5-10-1-16,11-4 0 0,6-1-17 0,10-4-3 16,6 0-1-16,11-10 0 0,-6-5-19 0,5-4-4 0,6-1-1 0,6-4 0 15,-1-5-6-15,12 0 0 0,4 0-1 0,6-5 0 16,6 1-31-16,5-6-7 0,-1 10-1 0,-4-10 0 15,-6 10-14-15,0-5-3 0,-6-4-1 0,7 4 0 16,-7 5-10-16,-5 0-3 0,1 0 0 0,-1 5 0 16,-5-5-4-16,-1 4-1 0,-4 1 0 0,-11 5 0 15,-6-5-8-15,0 9 8 0,-11 0-8 0,-5 6 8 16,-5-1-8-16,0 5-9 0,-6 5 9 0,-5-1-13 16,-6 6-42-1,-5 4-8-15,0 10-1 0,-11-4-1438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54.1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14 893 1148 0,'0'0'25'0,"0"-4"6"0,-5-6 1 0,-1 5 0 0,6 5-32 0,0 0 0 16,0 0 0-16,0-5 0 0,0 5 111 0,0-4 16 15,-5-1 3-15,0 5 1 0,5 0-1 0,0 0 0 16,0 0 0-16,0 5 0 0,0 4-27 0,0-9-6 0,0 0-1 0,10 19 0 16,7 1-28-16,-1-6-7 0,-5 5-1 0,5-4 0 15,5 4-9-15,1-10-3 0,-6 1 0 0,6 0 0 16,-1-6-4-16,6-4 0 0,0-4-1 0,6-6 0 16,-6-4-5-16,11-10-1 15,-6-10 0-15,6 0 0 0,5-4-12 0,-10 9-2 16,-1-9-1-16,0-5 0 0,6-1-10 0,-5 1-1 0,-6 0-1 0,0 4 0 15,0 6-10-15,-6-6 10 0,6 11-10 0,-11 4 10 16,1 4 6-16,-7 6 2 0,1 4 0 0,-5 1 0 16,-1 4 6-16,0 0 0 0,6 5 1 0,-5 0 0 15,-6 0-6-15,10 10-2 0,1-1 0 0,5 1 0 16,-5 4-9-16,5-4-8 0,6 4 12 0,0 1-12 16,-1-6 0-16,1 1 0 0,5 0 0 0,0-10 0 15,0 0 0-15,0 0 0 0,0-15 0 0,0 6 0 16,5-15 0-16,6 4 0 0,0-4 8 0,0-4-8 15,0 4 9-15,-1-10-1 0,7 0-8 0,-6 6 12 16,-6-6-4-16,-16 10 0 0,0-5-8 0,1 0 12 0,-7 10-4 16,1-5 0-16,0 5-8 0,0 9 12 0,0-4-12 0,-11 14 8 15,0 0-8-15,0 0 0 0,0 0 0 0,16-10 8 16,-16 10-8-16,0 0 0 0,0 0 0 0,0 0 0 16,0 0 0-16,21-14 0 15,-4 4-137-15,4 1-24 0,-5-6-5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43.9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-1976 3016 1414 0,'0'0'40'0,"-6"0"9"0,1 0-39 0,5 0-10 0,0 0 0 0,0 0 0 16,0 0 134-16,0 0 25 0,0 0 5 0,0 0 0 15,0 0-39-15,0 0-8 0,0 0-1 0,5 14-1 16,1-4-44-16,5-1-9 0,5 6-2 0,-5-1 0 16,5-4-12-16,0-1-4 0,6 1 0 0,5-5 0 15,0 0-1-15,0 0-1 0,0-1 0 0,0-8 0 16,5-1-4-16,0-5-1 0,-4 0 0 0,4-4 0 16,-5 0 1-16,5-1 0 0,6-9 0 0,0 0 0 15,0-9-29-15,-6-1-9 0,-5-4 0 0,-5-1 0 16,5-4 14-16,-6 5-4 0,-4-1-1 0,-7 10 0 15,7 1-9-15,-7 4 10 0,1 4-10 0,-5 1 10 16,-1 5 2-16,0 4 1 0,-5 10 0 0,0 0 0 16,0 0 2-16,0 0 0 0,0 0 0 0,0 0 0 0,11 14-7 0,-5 1 0 15,4 4-8-15,1-4 12 0,0-1-12 0,5-4 8 16,1-6-8-16,4 6 0 0,-5 0 0 16,11-1 8-16,0-14-8 0,0 5 0 0,0-4 0 0,0-6 0 15,-5-4 0-15,5-10 0 0,0-10 8 0,0 0-8 16,5 1 0-16,-5-1 9 0,6 0-9 0,5-9 0 15,5 0 9-15,-5 9-9 0,-6 1 0 0,-5 9 0 16,0 0 0-16,-5 9 8 0,-6 1-8 0,-5 4 0 16,0 6 0-16,-11 4 0 0,0 0 0 0,0 0 0 0,10 0 0 15,-4 4 8-15,5 1-8 0,-1 5 8 0,1-5-8 16,0 4 8-16,0-4-8 0,0-5 0 0,5 5 8 0,0-5-8 16,0 0 0-16,6-5 0 0,-6-5 0 0,6 1 0 15,5-6 0-15,-6-4 8 0,6-10-8 0,-5 1 0 16,5-11 0-16,-5 1 0 0,-1-6 0 0,-5 16 8 15,-5 4-8-15,5 4 0 0,-5 1 0 0,-5-5 0 16,4 10 0-16,-4-5 0 0,-1 9 0 0,6-4 8 16,-11 4-48-1,0 10-10-15,0 0-2 0,0 0-937 0,5-5-188 0</inkml:trace>
  <inkml:trace contextRef="#ctx0" brushRef="#br0" timeOffset="654.7139">-10 82 990 0,'0'0'21'0,"0"0"5"0,0 0 1 0,0 0 1 16,0 0-28-16,0 0 0 0,0 0 0 0,0 0 0 16,0 0 92-16,0 0 13 0,-11 5 3 0,11-5 0 0,0 0-11 0,-5 9-1 15,5-9-1-15,-5 10 0 0,-1-1 1 0,1 6 1 16,5 4 0-16,0 5 0 0,-6 5-9 0,1 5-3 16,5 4 0-16,-5 10 0 0,10 5-17 0,-5 9-4 15,0-4-1-15,-5 14 0 0,5-5 10 0,-6 10 3 16,1 5 0-16,5-1 0 0,-11 6-29 0,11 4-6 15,-5-5-1-15,-1 1 0 0,1-10-14 0,5-10-3 16,0 0-1-16,0-9 0 0,0-6-11 0,5-4-3 16,1-4 0-16,-6-6 0 0,0 1-8 0,5-6 0 15,0-9 0-15,1-5 0 0,-6-9 0 0,5 4 0 0,1-4 0 16,4-10 0 0,1 0-80-16,-11 0-20 0,11-5-5 0,-6-9-1181 0</inkml:trace>
  <inkml:trace contextRef="#ctx0" brushRef="#br0" timeOffset="22535.6757">655 543 906 0,'0'0'25'0,"0"0"7"16,0 0-32-16,0 0 0 0,0 0 0 0,0 0 0 16,0 0 100-16,0 0 12 0,0 0 4 0,0 0 0 0,0 0-27 15,0 0-5-15,0 0 0 0,0 0-1 0,0 0-7 0,0 0 0 16,0 0-1-16,0 0 0 0,0 0-11 0,0 0-3 16,0 0 0-16,0 0 0 0,0 0-7 0,0 0-2 15,0 0 0-15,0 0 0 0,0 0-2 0,0 0-1 16,0 0 0-16,0 0 0 0,0 0-3 0,0 0-1 15,0 0 0-15,5 0 0 0,-5 0-5 0,0 0 0 16,0 0-1-16,0 0 0 0,0 0-6 0,0 0-1 16,0 0 0-16,0 0 0 0,-11 0 1 0,0 5 0 15,1-5 0-15,-1 0 0 0,0 0 0 0,0 0 0 0,-5 4 0 0,5 1 0 16,0 0-1-16,-5 0 0 0,0 0 0 0,0 4 0 16,5-4-8-16,0 5-1 0,-5 4-1 0,5-4 0 15,0 4-8-15,-5 0-2 0,5 1 0 0,1 4 0 16,4-5-12-16,1 6 11 0,-6-6-11 0,11 5 10 15,5-4-10-15,1-1 0 0,-1-4 0 0,1-1 8 16,4 1-8-16,1 0 0 0,0-6 0 0,-11-4 0 16,0 0 0-16,22 0 0 0,-6 0 0 0,5 0 0 15,-4-4 0-15,-12-1 0 0,-5 5 0 0,16-5 8 16,-5 0-8-16,-11 5 0 0,0 0 9 0,0 0-9 16,0 0 0-16,0 0 9 0,0 0-9 0,-5 5 0 15,-6 0 8-15,0 4-8 0,0 6 0 0,0-1 0 16,1 5 0-16,-7 1 0 0,1 8 0 0,0 1 0 15,5 0 0-15,-5 5 0 0,0-1 0 0,0 1 0 16,5 4 0-16,5-4 0 0,1 4 0 0,5 1 0 16,0-1 0-16,5-9 0 0,1 0 0 0,-1 0 0 15,1-1 0-15,4-4 0 0,7-4 0 0,-7-1 0 16,7-5 0-16,-1-4 0 0,5-1 0 0,-4-4 0 0,4-5 0 16,-5 0 0-16,6 0 0 0,-6-5 0 0,0 1 0 0,1-1 0 15,-7-5 0-15,-4 1 0 0,5-1 0 0,-6 0 0 16,-5 1 0-16,0-1 0 0,0 5 8 0,0 5-8 15,-11 0 0-15,11 0 0 0,0 0 8 0,-11 5-8 16,-5 0 0-16,5 5 0 0,-5-6 0 0,5 6 0 16,1 9 0-16,-7 0 0 0,7 1 0 0,4-1 0 15,1 0 0-15,-1 5 0 0,6-5 0 0,0 0 0 0,6-4 0 16,5 4 0-16,-1-9 0 0,7-6 0 0,4 1 0 16,6-5-1012-16,6-14-198 15</inkml:trace>
  <inkml:trace contextRef="#ctx0" brushRef="#br0" timeOffset="1746.7368">55 0 1234 0,'0'0'27'0,"0"0"5"0,0 0 2 0,-11 10 2 0,6-5-36 0,5-5 0 0,0 0 0 0,0 0 0 15,0 0 82-15,0 0 10 0,-11 4 1 0,6 1 1 16,-6 5-10-16,5-5-1 0,6-5-1 0,0 0 0 16,0 0-10-16,-5 4-1 0,5-4-1 0,0 0 0 15,0 0-6-15,0 0 0 0,0 0-1 0,0 0 0 16,0 0-8-16,0 0-2 0,0 0 0 0,-5-4 0 16,-1 4-13-16,6 0-2 0,0 0-1 0,0 0 0 15,0 0-3-15,0 0-1 0,0 0 0 0,16-5 0 16,-10 0 9-16,-6 5 2 0,16 0 0 0,6 5 0 15,-1 0-29-15,6 9-6 0,-5 0-1 0,10 6 0 16,6 4 7-16,-6 4 1 0,1 1 0 0,5 5 0 16,10 0 5-16,1-1 2 0,0 1 0 0,5-1 0 15,5 1-11-15,-5 4-1 0,-5-4-1 0,5 0 0 0,-6-1-10 16,1-4 12-16,5 5-12 0,5-6 12 0,-5 1-12 0,0-5 8 16,-10 0-8-16,-1 5 8 0,0-10-8 0,0 1 0 15,-5 4 0-15,0-5 0 0,-11 0 8 0,0 0-8 16,0-4 8-16,-5 4-8 0,-1-5 0 0,1 1 8 15,-6-1-8-15,0-4 0 0,0-6 8 0,-5 6-8 16,0-5 0-16,0 0 8 0,0-1-8 0,-1 1 0 16,-10-5 0-16,0 0 0 15,0 0-149-15,11 0-23 0,0 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4.5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1804-177 1687 0,'0'0'48'0,"0"0"10"0,0 0-46 0,0 0-12 0,0 0 0 0,0 0 0 16,0 0 136-16,0 0 26 0,0 0 5 0,16 0 1 16,0-5-59-16,1 5-11 0,-1-5-2 0,-5 0-1 15,-1 1-57-15,7 4-11 0,-7-5-3 0,-10 5 0 16,0 0-82-16,11 0-17 0,11-5-3 0,-6 5-1026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4.6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2296-182 1870 0,'27'-10'53'0,"-11"10"11"0,5-4-51 0,1-1-13 16,5 0 0-16,0-5 0 0,-5 10 155 0,-1-4 28 16,1-1 5-16,0 0 2 0,-6 0-80 0,-5 5-16 15,5-5-3-15,-5 5-1 0,-1 0-68 0,-4 0-14 16,5 0-8-16,-1-4-831 15,1 4-172-15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26.1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-218 196 730 0,'0'0'16'0,"0"0"3"0,0 0 1 0,0 0 1 0,-6 0-21 0,6 0 0 0,0 0 0 0,0 0 0 15,0 0 98-15,0 0 15 0,0 0 3 0,0 0 1 16,0 0 11-16,0 0 1 0,0 0 1 0,0 0 0 16,0 0-2-16,0 0 0 0,0 0 0 0,0 0 0 15,0 0-23-15,0 0-5 0,0 0 0 0,0 0-1 16,0 0-18-16,0 0-3 0,0 0-1 0,0 0 0 16,0 0-34-16,0 0-7 0,0 0-2 0,11 15 0 15,-11-15 10-15,16 5 3 0,0-1 0 0,1 1 0 16,4 0-5-16,1 0-1 0,5 0 0 0,-6-1 0 15,6 1-4-15,6-5-1 0,-12 5 0 0,1-5 0 0,-22 0-8 16,32 0-1-16,1 0-1 0,-1 0 0 0,-5 0-10 16,6 0-1-16,-6 0-1 0,0 0 0 0,-6 5-14 0,1-5 11 15,-22 0-11-15,0 0 10 0,0 0-10 0,0 0 0 16,0 0 0-16,0 0 8 0,0 0-8 0,22 5 0 16,-6-5 0-16,-5 0 0 15,-11 0-79-15,0 0-17 0,0 0-4 0,0 0-1 16,0 0-124-16,0 0-25 0,0 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29.5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71 20 864 0,'0'0'19'0,"0"0"4"0,0 0 1 0,-5-5 0 0,5 0-24 0,0 5 0 0,0 0 0 0,0 0 0 16,0 0 84-16,0 0 12 0,0 0 2 0,0 0 1 15,0 0-19-15,0 0-3 0,0 0-1 0,0 0 0 16,0 0 12-16,0-5 1 0,5-4 1 0,-5 9 0 16,0 0-14-16,0 0-4 0,0 0 0 0,0 0 0 15,0 0 0-15,0 0 0 0,0 0 0 0,0 0 0 16,0 0-12-16,0 0-4 0,-5 0 0 0,5 0 0 16,0 0-9-16,0 0-3 0,0 0 0 0,0 0 0 0,-6 9-2 0,1 1-1 15,0-1 0-15,-1 6 0 0,-5-6-6 0,6 6-2 16,0-1 0-16,-1 5 0 0,1-4-4 0,-1-1-1 15,1 5 0-15,5 1 0 0,0 4-4 0,0 0-2 16,0 0 0-16,0 0 0 0,0 4-1 0,0-4 0 16,5 10 0-16,1-5 0 0,5 0-1 0,-1 0-1 15,1-5 0-15,5 0 0 0,1-5-6 0,-1 0-1 16,5 0 0-16,-4-4 0 0,-1-6-12 0,5 6 11 16,1-11-11-16,0 1 10 0,-1-5-10 0,6 0 0 15,6-5 0-15,-1-4 8 0,1-1-8 0,-1-4 0 0,0-1 9 16,1-4-9-16,-12 5 0 0,1-1 8 0,0-4-8 0,-12 10 0 15,1-6 0-15,0 1 8 0,-11 4-8 0,5 0 0 16,-5 10 0-16,0-4 9 0,0-1-9 0,0 5 0 16,0 0 9-16,0 0-9 0,0 0 0 0,0 0 9 15,0 0-9-15,-10 9 0 0,-1 11 0 0,0-6 8 16,0 10-8-16,0-9 0 0,6 9 0 0,5 0 8 16,-11 0-8-16,6 4 0 0,-1 1 0 0,6 5 8 15,-5-1-8-15,5 1 8 0,5-5-8 0,6 4 8 16,-5-4-8-16,-1 0 0 0,6 0 9 0,5-5-9 15,0-5 0-15,0-4 0 0,6 4 0 0,5-10 8 16,0 1-8-16,0 0 0 0,0-10 0 0,0 0 0 16,0 0 0-16,-5-10 0 0,5-4 0 0,-6-1 0 15,1 6 0-15,0-6 0 0,-6 1 0 0,-5-1 8 16,5 1-8-16,-5 4 0 0,-6 1 0 0,6 4 0 16,-6-10 0-16,-5 15 0 0,0 0 0 0,0 0 0 0,0 0 0 15,0 0 8-15,0 0-8 0,0 0 0 0,0 0 0 0,0 15 0 16,0-1 0-16,0 1 8 0,0 4-8 0,0 5 0 15,0 0 0-15,0 5 0 0,6 0 0 0,-1 4 0 16,-5 1 0-16,5 4 0 0,1-4 0 0,5-1 0 16,-1 1 0-16,1-5 0 0,0 0 8 0,0-1-8 15,5-4 10-15,0-4-10 0,0-6 8 0,6 0-8 16,-6 1 0-16,6-10 0 0,-1 0 0 0,6-10 0 16,-5 5 0-16,0-5 0 0,-1-10 0 0,6 6 0 15,-5-1 8-15,0-4-8 0,-6 4 0 0,0-4 8 0,-5 4-8 16,0-4 0-16,-6-1 0 0,0 6 0 0,-5 9 0 0,11-10 0 15,-11 10 0-15,0 0 0 0,0 0 0 0,6 0 0 16,-6 0 0-16,0 0 0 0,5 10 0 0,0 4 0 16,1 5 8-16,-1 1-8 0,-5-1 0 0,0 5 0 15,6 0 0-15,4 0 8 0,-4 0-8 0,5 0 0 16,-1 0 0-16,7 0 0 0,-1-5 0 0,0-4 0 16,0-1 10-16,6-4-10 0,-6-1 10 0,6-4-10 15,-1-10 8-15,1 0-8 0,-1 1 0 0,1-11 0 16,-6-4 0-16,6 5 0 0,-6-6 0 0,-5 1-1048 15,0 5-215-15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26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41 0 1782 0,'0'0'39'0,"0"0"8"0,0 0 1 0,0 0 3 0,0 0-41 16,0 0-10-16,0 0 0 0,0 0 0 0,0 14 124 0,-6 5 24 0,6-4 4 0,0 9 0 16,0 0-39-16,0 4-8 0,0 11-1 0,-5-6-1 15,5 1-14-15,-5 0-2 0,5 4-1 0,-6-4 0 16,1-1-26-16,-1 1-6 0,1-5-1 0,5 0 0 15,-5-1-22-15,5-4-5 0,5 0-1 0,-5-9 0 16,5-1-17-16,1 1-8 0,5-6 0 0,-6 1 8 16,-5-10-61-1,11 9-13-15,5-9-2 0,0 0-870 0,-16 0-174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58.5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 9 1990 0,'0'0'44'0,"0"0"8"0,-5 0 3 0,-1 0 1 16,6 0-44-16,-5 0-12 0,5 0 0 0,0 0 0 15,0 0 112-15,0 0 21 0,0 0 4 0,11 0 1 0,0 0-59 0,-11 0-12 16,16 0-3-16,-16 0 0 0,16 0-35 15,0 0-7-15,0 0-2 0,1 0 0 0,-1 0-20 0,0 0 8 16,-5 0-8-16,5 0 0 0,11-5 0 0,-11 1 0 16,6 4 0-16,-6 4 0 15,6-4-170-15,-1 5-29 0,-4 0-5 0,4 5-2 16,1-6-71-16,-22-4-15 0,0 0-2 0,32 5-1 16,6 0 115-16,-11-5 24 0,0 5 4 0,0-10 0 0,0 0 152 0,0 5 37 15,0-5 4-15,-27 5 1 0,27-4 106 0,0 4 22 16,0 0 4-16,-5 0 1 0,-1 0-13 0,1 0-2 15,-11 4-1-15,10 1 0 0,-10-5-67 0,0 5-12 0,0 0-4 0,-11-5 0 16,16 9-20-16,-5 1-4 0,0 0 0 0,-11-10-1 16,16 4-33-16,-5 1-6 0,10 0-2 0,1-5 0 15,5-5-10-15,0 5 0 0,5-5 0 0,1 1 0 16,4 4-11-16,-4-5-4 0,5 0-1 0,-11-5 0 16,-27 10 2-16,37-4 0 0,1-6 0 0,6 5 0 15,-12-4 14-15,6-1 0 0,-6 5 0 0,1 0-645 16,-12 1-131-16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56.2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3205-793 1004 0,'0'0'28'0,"11"0"7"0,-11 5-35 0,0-5 0 0,0 0 0 0,0 0 0 0,0 0 93 0,0 0 12 16,0 0 3-16,0 0 0 0,0 0 15 0,0 0 3 16,0 0 1-16,0 0 0 0,0 0-17 0,0 0-3 15,0 0-1-15,16 5 0 0,-5 0-14 0,5-5-2 16,-5 0-1-16,-11 0 0 0,16 5-22 0,-16-5-5 16,0 0-1-16,0 0 0 0,0 0-43 0,22-5-9 0,5 5-1 0,-27 0-8 15,32-5 0-15,1 0 0 0,-6 5 0 0,0-5 0 31,0 5-88-31,0 0-20 0,0 5-5 0,-5 0-635 0,-6 0-128 0</inkml:trace>
  <inkml:trace contextRef="#ctx0" brushRef="#br0" timeOffset="146.5188">3800-721 1566 0,'0'0'34'0,"0"0"7"0,0 0 2 0,10 0 1 0,1-4-35 0,5-1-9 0,1 5 0 0,-7-5 0 15,7 0 73-15,-7 5 13 0,1-5 2 0,0 1 1 16,-11 4-44-16,11 0-9 0,5 0-1 0,0 0-1 15,-5 4-25-15,5-4-9 0,-5 0 0 0,5 5 9 16,6-5-76-16,-6 5-15 0,6-5-3 0</inkml:trace>
  <inkml:trace contextRef="#ctx0" brushRef="#br0" timeOffset="286.7634">4686-706 1702 0,'0'0'37'0,"0"0"8"0,0 0 2 0,0 0 1 0,16 5-38 16,-5-1-10-16,5-4 0 0,0-4 0 0,0 4 56 0,0-5 8 15,-5 0 3-15,5-5 0 0,1 1-35 0,-1 4-8 16,0-5 0-16,0 1-1 0,1-1-23 0,-7 1 0 16,7-1 0-16,4-4-898 15</inkml:trace>
  <inkml:trace contextRef="#ctx0" brushRef="#br0" timeOffset="372.4908">5075-842 1482 0,'16'10'42'0,"-5"-5"9"0,5-5-41 0,-5 5-10 0,5-5 0 16,-16 0 0-16,11 0 64 0,-11 0 12 0,0 0 1 0,0 0-790 15</inkml:trace>
  <inkml:trace contextRef="#ctx0" brushRef="#br0" timeOffset="12257.9324">6312-808 1666 0,'0'0'36'0,"0"0"8"0,0 0 2 0,0 0 2 16,0 0-39-16,0 0-9 0,0 0 0 0,0-5 0 15,5 0 144-15,-5 5 26 0,0 0 6 0,0 0 0 16,0 0-36-16,0 0-7 0,0 0-1 0,0 0-1 0,0 0-38 0,11 5-7 15,5-5-2-15,0 5 0 0,6 0-23 0,-6-5-5 16,6 0 0-16,-1 5-1 0,6-5-13 0,0 4-2 16,0-4-1-16,-27 0 0 0,38 5-11 0,0-5-3 15,5 0 0-15,6 5 0 0,-6-10-9 0,6 5-3 16,-11-5 0-16,5 1 0 0,-5-6-13 0,-1 0-10 16,-4 1 2-16,-1 4 0 0,-10-5 16 0,-1 1 3 15,1-1 1-15,-6 1 0 0,0 4-12 0,-5 0 0 16,0-5 0-16,-6 6 0 15,-5 4-80-15,0 0-12 0,0 0-3 0,0 0 0 16,0 0-113-16,0 0-24 0,-10 9-4 0</inkml:trace>
  <inkml:trace contextRef="#ctx0" brushRef="#br0" timeOffset="12626.1375">6690-1096 2062 0,'-6'-15'45'0,"1"15"10"0,5 0 1 0,-5-4 3 0,-1-1-47 0,6 5-12 16,-5-5 0-16,5 5 0 0,0 0 152 0,0 0 29 15,0 0 6-15,5 14 1 0,-5 1-64 0,0 4-12 16,0 15-2-16,-5-1-1 0,5 6-28 0,0-1-5 16,0 1-2-16,0-1 0 0,0 0-30 0,5 1-5 15,-5-1-2-15,0-4 0 0,6-1-24 0,-6 1-5 16,-6-10 0-16,12 0-8 15,-6-5-35-15,5 0-13 0,0-4-4 0,1-1-970 0,5 1-194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47.3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1605 1023 1186 0,'0'0'33'0,"0"0"9"0,0 0-34 0,0 0-8 15,0 0 0-15,0 0 0 0,0 0 177 0,0 0 34 16,0 0 6-16,0 0 2 0,0 0-46 0,0 0-9 16,0 0-1-16,11 0-1 0,0 0-53 0,0 5-10 15,0-5-3-15,-11 0 0 0,10 5-24 0,7-1-6 16,-1 1-1-16,0 0 0 0,6 0-25 0,-6 0-6 15,6-1-1-15,-1 1 0 0,6-5-17 0,0 0-4 16,0 0-1-16,0 0 0 0,0 0-11 0,-27 0 0 0,22-5 0 0,-22 5 0 31,21 0-40-31,-21 0-12 0,27 0-4 0,-5 5 0 16,5-5-128-16,0 5-25 0,-11 0-6 0</inkml:trace>
  <inkml:trace contextRef="#ctx0" brushRef="#br0" timeOffset="135.8599">2351 1109 2048 0,'0'0'45'0,"16"0"10"0,-10 0 1 0,4 0 1 0,1 0-45 0,-11 0-12 0,0 0 0 0,0 0 0 16,0 0 101-16,11 0 19 0,-11 0 3 0,16-4 1 16,0 4-64-16,1 0-12 0,-1-5-2 0,0-5-1 15,6-4-23-15,-1 9-5 0,-5 0-1 0,6-4 0 16,-6-1-93-16,-5 0-19 0,5 1-4 0</inkml:trace>
  <inkml:trace contextRef="#ctx0" brushRef="#br0" timeOffset="274.7294">2859 1057 2109 0,'16'9'60'0,"-5"1"12"0,5-5-57 0,0 4-15 16,6 1 0-16,-1-1 0 0,1-9 142 0,0 5 26 16,-1 0 4-16,1 0 2 0,-6 0-77 0,6-5-15 15,5-5-3-15,-6 5-1 0,-5-10-47 0,6 5-10 16,0 1-1-16,-1-1-1 0,1 5-19 0,-6 0 0 16,6 0 0-16,-6-5-1338 15</inkml:trace>
  <inkml:trace contextRef="#ctx0" brushRef="#br0" timeOffset="1727.0916">4771 1004 1328 0,'0'0'29'0,"0"0"7"0,0 0 0 0,0 0 1 0,0 0-29 0,0 0-8 0,0 0 0 0,0 0 0 16,6-5 153-16,-6 5 30 0,10-5 5 0,7 0 2 16,-1 1-44-16,5 4-9 0,-4 0-1 0,-1-5-1 15,5 5-34-15,1 0-6 0,-6 5-2 0,6-5 0 16,5 4-22-16,-6 1-5 0,6 0-1 0,6 0 0 16,-6-5-23-16,0 5-5 0,0-1-1 0,5 1 0 15,-5-5-20-15,-27 0-4 0,0 0 0 0,0 0-1 16,0 0-11-16,33 5 8 0,-12 0-8 0,1 4 8 15,-6-13-8-15,-16 4 0 0,0 0 0 0,0 0 0 16,0 0-93-16,0 0-21 0,0 0-4 0,0 0-774 16,0 0-154-16</inkml:trace>
  <inkml:trace contextRef="#ctx0" brushRef="#br0" timeOffset="2009.4507">5193 764 1785 0,'0'0'39'0,"0"0"8"0,-11 5 1 0,11-5 4 0,0 0-42 0,0 0-10 0,-6 9 0 0,1 6 0 16,0-1 153-16,-1 5 29 0,6 0 6 0,0 10 0 15,0-5-56-15,-5 15-11 0,5-6-2 0,0 1-1 16,-6 4-36-16,1-4-7 0,0-1-2 0,-6 1 0 16,5 0-38-16,-4-5-8 0,10-1-2 0,5-4 0 15,-5 0-25-15,5-4 0 0,1-6 0 0,5 0-956 16,-1-4-196-16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46.6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-204 2176 1004 0,'0'0'28'0,"0"0"7"0,0 0-35 0,-6 0 0 15,1 0 0-15,-6 0 0 0,6 0 136 0,5 4 21 16,-6-4 4-16,6 0 1 0,0 0-31 0,0 0-7 16,0 0 0-16,11-9-1 0,0 4-23 0,-11 5-4 15,11-10 0-15,5 1-1 0,6-6-20 0,-1 1-4 0,6-1-1 0,6-4 0 16,-1-5-6-16,6-5-2 0,5 1 0 0,16-1 0 15,1-14-13-15,5 4-2 0,0 1-1 0,5-5 0 16,11-5-16-16,0 0-3 0,-6 4-1 0,1-4 0 16,-6 0-14-16,6 5-2 0,10-5-1 0,-5 5 0 15,-5-5-9-15,0 5 10 0,-1 4-10 0,-4 1 10 16,-7 4 1-16,-10 5 0 0,0 5 0 0,-10 0 0 16,-7 0 8-16,-4 5 1 0,-1 5 1 0,-5-1 0 15,0 1-2-15,-11 4-1 0,-5 5 0 0,0-4 0 16,-6 9-8-16,-5 0-2 0,0 0 0 0,0 0 0 15,0 0-8-15,-5 5 0 0,-6 4 0 0,0 1-984 16,-5 4-200-16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3.5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-168 1932 1321 0,'0'0'28'0,"0"0"7"0,0 0 1 0,0 0 2 0,0 0-30 0,0 0-8 15,-5 5 0-15,-1 0 0 0,-4-1 130 0,10-4 25 16,0 0 5-16,-6 0 0 0,1-4-18 0,5 4-4 15,0 0-1-15,0 0 0 0,0 0-30 0,0 0-7 16,0 0 0-16,0 0-1 0,16 0-27 0,0 4-4 16,6-8-2-16,5-1 0 0,0 0-10 0,11 5-1 15,-1-10-1-15,12 1 0 0,-6-1-7 0,17-4-2 16,5-6 0-16,5-4 0 0,0-4-13 0,6 4-4 16,-12-1 0-16,12-3 0 0,0-1-11 0,-6 0-2 15,11-5-1-15,5 5 0 0,1 5-5 0,-11-5-1 0,-1 5 0 16,-10 5 0-16,-6 0-8 0,-5 0 0 0,-5-1 0 15,-6 6 0-15,-5 0 14 0,-6-1 1 0,-10 6 0 16,0 4 0-16,-6-5-15 0,-5 5 8 0,0 1-8 0,-1-1 0 16,-4 0-11-16,-6 5-8 0,0 0-1 0,0 0-1031 15,5-5-205-15</inkml:trace>
  <inkml:trace contextRef="#ctx0" brushRef="#br0" timeOffset="-653.3338">0 0 784 0,'0'0'22'0,"0"0"5"0,0 0-27 0,0 0 0 16,0 0 0-16,0 0 0 0,0 0 93 0,0 0 14 15,0 0 2-15,0 0 1 0,0 0 2 0,0 0 1 16,0 0 0-16,0 0 0 0,0 0-10 0,0 0-3 16,0 0 0-16,0 0 0 0,0 0-7 0,0 0-1 15,0 0-1-15,0 0 0 0,0 0-12 0,10 10-3 0,7-5 0 0,-1 4 0 16,6 6-10-16,-1 4-2 0,-5 5-1 15,11 0 0-15,0 5-11 0,6 0-1 0,-1 5-1 0,11 4 0 16,1-4-7-16,4 14-2 0,1-5 0 0,-1 5 0 16,1 0-12-16,-6 0-2 0,6 1-1 0,0-6 0 15,5 0-7-15,0 0-2 0,0-4 0 0,5-5 0 16,-5-1-1-16,5 1 0 0,6-5 0 0,-5 4 0 16,-6-4-5-16,-6 0-2 0,1 0 0 0,-11 5 0 15,0-1-9-15,-6 1-9 0,0 0 9 0,-10-6-13 16,0 1 36-16,-6 0 7 0,0-5 2 0,0-5 0 15,-5 1-53-15,0-6-11 0,-6 1-1 16,6-1-1-16,-11-14-120 0,0 0-24 0,0 0-5 0</inkml:trace>
  <inkml:trace contextRef="#ctx0" brushRef="#br0" timeOffset="-1396.3208">-65 5 824 0,'0'0'18'0,"0"0"4"0,0 0 1 0,0 0 0 0,0 0-23 0,0 0 0 16,0 0 0-16,0 0 0 0,0 0 40 0,0 0 4 15,0 0 1-15,0 0 0 0,0 0 29 0,0 0 6 16,0 0 0-16,0 0 1 0,0 0-5 0,0 0-2 0,0-9 0 0,-6 4 0 16,6 0 2-16,0 5 1 0,0 0 0 0,0 0 0 15,0 0 3-15,0 0 1 0,0 0 0 0,0 0 0 16,0 0 9-16,0 0 2 0,0 0 0 0,0 0 0 15,0 14-13-15,0 6-3 0,0 13 0 0,0 6 0 16,0-1-9-16,0 6-3 0,0 13 0 0,0 6 0 16,-5 4-22-16,5 5-5 0,0 5-1 0,0 0 0 15,0 5 4-15,5-5 0 0,-5 5 0 0,0-5 0 16,0 9-4-16,0 1-1 0,0-6 0 0,0-4 0 16,0-9-16-16,6-1-3 0,5-14-1 0,-6 0 0 15,0-5-15-15,-5-10 0 0,6 6 0 0,5-11 0 16,-6 1 0-16,0-5 8 0,-5-5-8 0,6 5 0 15,-1-5 0-15,-5 0-8 0,0-5 8 0,6-4-13 16,-6-6-88-16,0-9-18 16,0 0-3-16,10-5-806 0,1-4-162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9:12.2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-874-449 936 0,'0'0'26'15,"0"0"7"-15,0 0-33 0,-5 0 0 0,5 0 0 0,0 0 0 16,0 0 82-16,0 0 10 0,0 0 1 0,0 0 1 15,0 0 19-15,0 0 4 0,0 0 1 0,0 0 0 0,0 0-18 16,0 0-4-16,0 0-1 0,-6 0 0 0,6 0-19 0,0 0-3 16,0 0-1-16,0 0 0 0,0 0-8 0,0 0-3 15,0 0 0-15,0 0 0 0,0 0-24 0,0 0-5 16,0 0 0-16,11-9-1 0,0 4 2 0,-11 5 1 16,11-10 0-16,-11 10 0 0,5-9-6 0,6 4 0 15,-11 5-1-15,11-10 0 0,5 5 7 0,-16 5 2 16,0 0 0-16,0 0 0 0,11-9-23 0,-1 4-4 15,7 0-1-15,-17 5 0 0,5-9 7 0,11 4 1 16,-5-5 0-16,0 5 0 0,5 1 0 0,-5-1 1 16,0 0 0-16,-1 0 0 0,-4 0-1 0,-6 5-1 15,16-4 0-15,-16 4 0 0,0 0-3 0,11 0 0 0,-6-5 0 16,11 5 0-16,-5 0-3 0,0-5-1 0,5 0 0 0,-5 5 0 16,0 0-8-16,5-5 12 0,-5 1-12 0,5-1 12 15,-5 5-12-15,5 0 10 0,0 5-10 0,-5-1 10 16,0 1 2-16,5-5 1 0,-5 5 0 0,0 0 0 15,0 4-13-15,-1-4 0 0,1 0 0 0,-5 0 0 16,-1 4 0-16,0-4 0 0,-5 0 9 0,0 0-9 16,0 0 0-16,6-1 8 0,-6-4-8 0,0 0 0 15,16 5 0-15,0 0 0 0,-16-5 8 0,16 0-8 16,6 0 0-16,-22 0 0 0,16-5 0 0,-16 5 0 16,0 0 0-16,22 0 0 0,-1-5 8 0,1 1-8 15,-6-1 0-15,-16 5 0 0,16 0 0 0,1-5 0 16,-1 5 0-16,-5 5 0 0,-1-5 0 0,-10 0 0 15,0 0 20-15,0 0 0 0,6 14-1 0,5-4 0 16,-11-10-28-16,5 14-6 0,0-4-1 0,6 4 0 16,-5-4 16-16,-1-5 0 0,-5-5 0 0,11 9 10 0,-6 1-10 15,-5-10 0-15,11 0 0 0,-11 0 0 0,0 0 0 0,22 5 0 16,-12-5 8-16,1 0-8 0,5 0 0 0,-5 0 0 16,6 0 0-16,-7-5 8 0,1 5-8 0,-11 0 0 15,6 0 0-15,-6 0 0 0,0 0 0 0,16 5 0 16,0-1 0-16,-16-4 0 0,0 0 0 0,5 5 0 15,6 5 0-15,5-5 0 0,-10-1 0 0,10 1 8 16,-11 5-8-16,6-10 0 0,-11 0 0 0,11 9 0 16,-6-4 0-16,-5-5 0 0,0 0 0 0,11 10 0 15,0-1 0-15,-6-4 0 0,6 0 0 0,0-5 0 0,0 5 0 0,-6-5 0 16,-5 0 0-16,11 0 0 0,0 5 0 0,-11-5 8 16,0 0-8-16,0 0 0 0,0 0 0 0,0 0 0 15,0 9 0-15,11 1 0 0,-11-10 0 0,0 0 0 16,5 0 0-16,6 5 0 0,-6-5 0 0,-5 0 0 15,11-5 0-15,0 0 0 0,5-5 0 0,0 6 0 16,6-6 0-16,-11-4 0 0,10-1 0 0,-5 1 0 16,11-1 0-16,-5 1 0 0,0 0 0 0,-1 4 0 15,6 0 0-15,0 6 0 0,-10-1 0 0,-17 5 0 16,0 0 0-16,27 5 0 0,-11-1 0 0,5 6 0 16,-4 0 0-16,-7 4 0 0,-4 0 0 0,-1 10 0 15,1 0 0-15,-1 0 8 0,-10 1-8 0,5-1 8 16,0 4 0-16,-6 1-8 0,6 0 12 0,-5 0-4 15,5-10-8-15,0 0 0 0,0 5 9 0,0-24-9 16,0 15 0-16,0-15 0 0,5 19 0 0,1-5 8 16,-6-14-8-16,0 0 0 0,10 10 0 0,-10-10 0 15,22-5 0-15,-6 5 0 0,0 0 0 0,1-10 8 16,-1 1-8-16,5-1 0 0,1-4 0 0,-6-1 0 0,6 1 8 16,-6 4-8-16,6 1 8 0,-6-1-8 0,0 5 0 0,0 1 0 15,-5 4 0-15,0 4-12 0,0 1 12 0,-6 5 0 16,6 4 0-16,0-4 0 0,0 9 0 0,-6-5 0 15,0 1 0-15,6 4 0 0,-5 0 0 0,-1 0 0 16,0 1 0-16,-10-1 0 0,0 5 0 0,5 0 0 16,0-5 0-16,0 0 0 0,0 0 0 0,0 1 0 15,0-1 0-15,0 5 0 0,0-5 0 0,-6 0 0 16,6 1 0-16,0-1 0 0,-5-5 0 0,-1 10 0 16,1-5 0-16,5 1 0 0,-5-1 0 0,-1 5 0 0,6-5 0 0,-5 0 0 15,5 0 0-15,0 1 0 0,0-6 0 0,0 5 0 16,0-4 0-16,5-1 0 0,-5 0 0 0,0-14 0 15,0 0 0-15,0 0 0 0,0 0 0 0,11 0 0 16,5 0 0-16,-5-4 0 0,0-1 0 0,5-5 0 16,-5 5 0-16,5 1 0 0,-5 4 0 0,-11 0-8 15,0 0 8-15,5 9 0 0,6-4 0 0,-6 9 0 16,1 1 0-16,-1-1 0 0,-5 10 0 0,0 0 0 16,0 5 0-16,0 0 0 0,0 0 0 0,-11 0 0 15,6-1 0-15,-6 6 0 0,6-5 0 0,-1 0 0 16,-4-1 0-16,4 1 0 0,-5 0 0 0,11 0 0 15,-5-5 0-15,0-5 0 0,5 5 0 0,-6-5 0 16,-5 0 0-16,11-4 0 0,-10-1 0 0,4-4 8 16,-5-1-8-16,1 6 0 0,10-15 0 0,0 0 0 15,0 0 0-15,-6 5 0 0,1 0 0 0,5-5 8 0,0 0-8 0,0 0 0 16,0 0 0-16,-6 14 0 0,6-4 0 16,0-1 0-16,0 1 0 0,6 4 0 0,-6-4 0 0,5 9 0 15,1-5 0-15,4 6 0 0,1-1 0 0,0-5 0 16,0 5 0-16,5 1-8 0,-5-1 8 0,5 0 0 15,0 0 0-15,0-4 0 0,-5 4 0 0,0-5 0 16,0-4 10-16,-6 4-10 0,6 1 8 0,-6-1-8 16,-10-4 0-16,0 4 9 0,-6 0-1 0,-5 6 0 15,-6-1 0-15,0 10 0 0,-5 4-8 0,0 1 0 16,0 0 0-16,6-1 8 0,5-4-8 0,-6-5 0 0,6-5 0 16,10 0 0-1,1-4-59-15,5-15-13 0,0 0-4 0,11 9-1412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52.7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31 11 1681 0,'-16'-9'36'0,"16"9"8"0,0 0 2 0,0 0 2 0,0 0-38 0,0 0-10 0,0 0 0 0,0 0 0 15,-6-5 129-15,6 5 24 0,0 0 5 0,0 0 1 16,0 0-58-16,0 0-11 0,0 5-2 0,-5 9-1 16,0 0-22-16,5 6-4 0,0-6-1 0,5 10 0 15,0 0-11-15,6 5-2 0,0-5-1 0,0 0 0 0,5 5-11 0,6-1-3 16,-1-4 0-16,1 5 0 0,5-10 10 0,0 5 2 15,-6-4 0-15,6-6 0 0,6 0-26 0,-1 1-5 16,6-10-1-16,-6-1 0 0,6-4 0 0,0 0 0 16,-6-4 0-16,-4-1 0 0,-1-5-3 0,0 1-1 15,-11-1 0-15,5 0 0 0,-4 6-8 0,-1-6 8 16,0 0-8-16,-5 10 8 0,0-4 4 0,-11 4 1 16,10 4 0-16,-10-4 0 0,11 5-13 0,-5 10 8 15,-1 4-8-15,-5 0 0 0,5 5 20 0,-5 5-3 16,6 0 0-16,-1 4 0 0,6 1-9 0,0-5-8 15,0 0 9-15,5 4-9 0,0-9 11 0,6 5-11 16,-1-5 12-16,1-5-12 0,5 0 8 0,5-4-8 0,11-1 0 16,-10-9 0-16,10 0 0 0,-5-5 0 0,5-5 0 15,0 0 0-15,6 0 0 0,0 1 0 0,-12-1 0 0,1 0 0 16,-5 0 8-16,-6 5-8 0,0 5 0 0,-6-5 0 16,-5 5 0-16,1 0 0 0,-6 4 0 0,-1 1 0 15,7 4 0-15,-12-4 8 0,6-1-8 0,-6 1 0 16,6 0 0-16,-11-10 0 0,0 0 0 0,0 0-9 15,0 0 9-15,5 4 0 0,-5-4 0 0,6 15-1038 16,5-10-213-16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9:18.4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43 1558 0,'11'0'34'0,"-11"0"7"0,0 0 2 0,0 0 1 0,0 0-35 0,0 0-9 15,0 0 0-15,11 0 0 0,-1 5 155 0,-10-5 29 16,0 0 5-16,17 0 2 0,-1 0-47 0,0-5-10 0,0 5-2 16,1 0 0-16,-1 0-36 0,5 0-8 0,1 5-2 0,0-5 0 15,5 0-20-15,0 0-4 0,0-5-1 0,0 5 0 16,0-5-9-16,0 5-1 0,0 0-1 0,5 0 0 15,-5-10-33-15,0 6-6 0,0-1-2 0,0 5 0 16,-11-5-9-16,6 5 12 0,-6-5-12 0,6 5 12 16,-6-5-12-16,0 5 0 0,-5-4 0 0,5 4 8 15,-5 0-8-15,-6 0 0 0,-5 0 0 0,0 0 0 16,0 0-59 0,0 0-10-16,0 0-3 0,-10 4 0 0,-7 1-90 15,17-5-18-15,0 0-4 0,0 0-1067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9:18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23-2 1642 0,'0'0'46'0,"0"0"11"0,0 0-45 0,0 0-12 16,0 0 0-16,0 0 0 0,0 5 137 0,0-5 26 0,0 0 5 0,5 14 0 15,0 1-20-15,-5 4-5 0,0 5-1 0,0 0 0 16,0 0-30-16,0 5-7 0,0 5-1 15,0-1 0-15,-10 1-36 0,10-5-7 16,-6-5-1-16,1 0-1 0,-1 0-31 0,6-5-7 0,-5 5-1 0,5 5 0 16,0-5-5-16,-5 4-2 0,5 1 0 0,5-10 0 31,-5 1-146-31,0-6-30 0,5 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33.4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0-4 608 0,'0'0'13'0,"0"0"3"0,0 0 1 0,0 0 0 0,0 0-17 0,0 0 0 16,0 0 0-16,0 0 0 0,0 0 75 0,0 0 11 15,0 0 2-15,0 0 1 0,0 0-6 0,0 0-2 16,0 0 0-16,0 0 0 0,0 0-7 0,0 0-2 16,0 0 0-16,0 0 0 0,0 0 8 0,0 0 2 15,0 0 0-15,0 0 0 0,0 0 4 0,0 0 1 16,0 0 0-16,0 0 0 0,0 0-9 0,0 0-2 16,16 0 0-16,0 0 0 0,-5 0-12 0,-11 0-4 0,16 10 0 0,-5-10 0 15,0 4-4-15,5 1-2 0,-5 5 0 0,5 4 0 16,-5-4-11-16,5 4-3 0,-5 1 0 0,5 4 0 15,5 0-5-15,-4 5-2 0,10-5 0 0,0 5 0 16,0 0-3-16,5 5-1 0,-5 0 0 0,5 0 0 16,1 4-5-16,-6 1 0 0,11 4-1 0,-6-4 0 15,17 0-5-15,-11 4-1 0,-1-4 0 0,7-1 0 16,-7 1 1-16,7-1 0 0,-12 1 0 0,0 0 0 16,1-1-4-16,-6 6-1 0,5-1 0 0,-5 1 0 15,-5-1-1-15,0-4-1 0,5-1 0 0,0-4 0 16,-6 5-3-16,6-10-8 0,0 4 12 0,-5 1-4 15,5-5-8-15,-6 0 10 16,-10 0-10-16,0-5 10 0,0 5-10 0,0-4 0 0,-1-1 0 0,1-5 0 16,5-4 0-16,1 4 0 0,-1-9 8 0,-5 0-8 15,5 0 0-15,0-10 0 0,-5 5 0 0,5-5 0 16,-10 0-60-16,-6 5-12 0,0 0-1 0,0-14-914 16,0 9-182-16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9:14.8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603 471 1522 0,'0'0'33'0,"0"0"7"0,0 0 2 0,0 0 2 0,0 0-36 0,0 0-8 16,0 0 0-16,-11 0 0 0,0 0 136 0,1 0 26 16,4-10 5-16,6 10 1 0,0 0-48 0,-5-5-10 15,-6 1-2-15,6-1 0 0,-1 0-35 0,1 0-7 16,-1-4-2-16,-4 4 0 0,-1-5-6 0,5 1-2 0,1-1 0 0,5 0 0 15,0 1-28-15,-5-1-5 0,5-4-2 0,0-1 0 16,0 1 7-16,0-5 2 0,0 0 0 0,0-1 0 16,-6-4-3-16,6 0-1 0,-5 0 0 0,5-14 0 15,-6-10-6-15,6 0 0 0,6-10-1 0,-1-19 0 16,6 10-5-16,0 10-1 0,5 4 0 0,-5 9 0 16,5 6-3-16,6 4-1 0,-6 1 0 0,5 9 0 15,-4 0-9-15,-1 5 0 0,5 4 9 0,-4 1-9 16,-1 4 0-16,-5 5 0 0,5 1 0 0,0 4 8 15,0 0-8-15,0 0 0 0,-16 0 0 0,11 4 0 16,0 1 0-16,-11-5 0 0,11 10 0 0,-11-10 0 16,0 0 0-16,0 0 8 0,5 14-8 0,-5-14 0 15,0 0 0-15,0 0 0 0,0 0 0 0,0 0 8 16,0 0-8-16,-5 5 0 0,5 0 0 0,-6-5 0 16,6-5 12-16,0 5-3 0,11-10 0 0,-5 1 0 15,10-10-9-15,0-5-12 0,6 0 2 0,-6-5 1 16,5-5 9-16,1 1 0 0,0-1 0 0,-1 0 0 0,1 6 0 15,5-6 0-15,-5 0 0 0,5 10 0 0,-11 0 0 0,5 0 0 16,1 10 0-16,-6-1 0 0,0 6 0 0,-10 9 0 16,5 0 0-16,-11 0 0 0,10 5 0 0,1 4 0 15,-5 1 0-15,-1 4 0 0,-5-4 0 0,0-10 0 16,0 0 0-16,0 0 0 16,5 14 0-16,-5-14 0 0,0 0 0 0,6 10 0 0,5-1 0 0,-11-9 0 15,5 5 0-15,0-10 0 0,1-9 0 0,5-5 0 16,10-5 0-16,1-10 0 0,5 1 0 0,0-6 0 15,5 6 0-15,1-1 0 0,-1 5 0 0,-5-4 0 16,11 4 0-16,0 0 0 0,-6 5 0 0,6-5 0 0,0 5 0 16,0 5 0-16,-1-5 0 0,-4 5 0 0,-1 4 0 15,-5 1 0-15,0-1 0 0,-5 6 0 0,-1-1 0 0,7 5 0 16,-7-4 0-16,-5 9 8 0,6-5 0 0,-6 5 0 16,-5 0-8-16,0 0-12 0,5 0 4 0,0 5 0 15,6-5 8-15,-11 0 0 0,-1-5 0 0,1 0 0 16,0 5 0-16,5-5 0 0,-10 5 0 0,-6 0 0 15,0 0 0-15,10-9 0 0,7 4 0 0,-7 0 0 16,-4-4 0-16,5 4 0 0,-1-5 10 0,1-4-10 16,0 4 0-16,5-4 0 0,-5-5 0 0,5 4 0 15,0 1 0-15,1-5 0 0,-7 4 0 0,7 1 0 16,-1-5 0-16,5-5 0 0,7 4 0 0,4-4 0 16,0 10 0-16,1-10-8 0,-1 9 8 0,6-4 0 15,0 5 0-15,-6-1 0 0,1 11 0 0,-1-1 0 16,-10 0 0-16,-1 0 0 0,1 5 0 0,-6 5 0 15,0-5 0-15,0 5 0 0,1 0 0 0,-7-5 0 0,7 4 0 0,-7-4 0 16,1 0 0-16,-11 0 0 0,0 0 8 0,11 0-8 16,0 0 0-16,0 0 0 0,-11 0 0 0,11 0 0 15,-6-4-11-15,6 4-999 16,0 0-200-16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9:20.7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434 20 791 0,'0'0'22'0,"0"0"6"16,0 0-28-16,0 0 0 0,0 0 0 0,0 0 0 15,0 0 80-15,0 0 10 0,0 0 2 0,0 0 1 16,0 0-21-16,0 0-5 0,0 0-1 0,0 0 0 16,0 0-10-16,0 0-1 0,0 0-1 0,0 0 0 15,0 0-15-15,0 0-3 0,0 0-1 0,0 0 0 16,0 0-12-16,0 0-3 0,0 0 0 0,-6 5 0 15,6-5-4-15,-12 5 0 0,6-5-1 0,-6 6 0 16,6-6 9-16,6 0 3 0,0 0 0 0,0 0 0 0,0 0 11 0,-12 0 2 16,12 0 1-16,0 0 0 0,-12 5-1 0,0-5-1 15,1 5 0-15,-1-5 0 0,0 0-11 0,0 6-3 16,12-6 0-16,0 0 0 0,0 0-25 0,0 0 0 16,-12 5 8-16,12-5-8 0,-12 5 8 0,0-5 0 15,6 5 0-15,-5 1 0 0,-7-1-8 0,12 0 8 16,0-5-8-16,-6 6 8 0,0-1-8 15,12-5 0-15,-12 5 9 0,12-5-9 0,0 0 20 0,-6 11-1 0,-6-6 0 16,-5 5 0-16,11-4-9 0,-6-1-2 0,0 6 0 16,0-6 0-16,6 0-8 0,0 0 0 0,0 6 0 0,6-11 0 15,0 0 0-15,-6 5 8 0,-5 11-8 0,11-16 0 16,0 0 8-16,-12 11-8 0,6-1 0 0,-6 6 8 16,0-6-8-16,6 1 0 0,0 0 9 0,6-11-9 15,0 10 8-15,-12 1-8 0,12-1 8 0,0 1-8 16,0-1 8-16,0-10-8 0,0 11 8 0,-6-1-8 15,6 1 0-15,0-1 0 0,0 1 0 0,-6-6 8 16,6 6-8-16,0-11 12 0,6 16-4 0,-6-6 0 16,0 1-8-16,0-1 8 0,6 6-8 0,-6 0 8 15,0-5-8-15,0-1 0 0,0 1 0 0,0-1 0 16,0 6 0-16,0-5 0 0,0-1 0 0,0-10 0 16,0 0 8-16,0 0-8 0,0 0 10 0,6 21-10 15,6-5 9-15,-12 0-9 0,0-16 8 0,6 10-8 16,-6 11 8-16,6-5-8 0,0-5 0 0,0 5 8 15,0-6-8-15,0 1 0 0,-6-11 9 0,12 10-9 0,-7 6 0 16,7-5 0-16,0 5 0 0,-6-6 8 0,6 1-8 0,-6 4 9 16,0-4-9-16,-6-11 10 15,0 0-10-15,12 16 0 0,0-6 9 0,-1 1-9 0,7-1 0 0,-12-4 8 16,6 4-8-16,0 1 0 0,0-6 0 0,0 0 9 16,0 1-9-16,-12-6 0 0,0 0 8 0,11 10-8 15,-11-10 0-15,18 11 0 0,-12-6 9 0,6 0-9 16,0 1 0-16,6-6 9 0,-6 5-9 0,-1-5 0 15,1 5 0-15,-12-5 8 0,12 0 9 0,0 0 2 16,-12 0 0-16,12 5 0 0,-12-5-19 0,12-5 0 0,0 5 0 0,-1-5 0 16,7 5 0-16,-6-5 8 0,0 5-8 0,-6 0 0 15,6-6 11-15,-12 6-11 0,12-5 10 0,-12 5-10 16,12-5 10-16,-1-1-10 0,1 1 10 0,0 0-10 16,0 0 9-16,0 5-9 0,0-11 8 0,-6 6-8 15,-6 5 8-15,12-5-8 0,-1-1 0 0,-11 6 8 16,0 0-8-16,12-16 0 0,0 11 0 0,0 0 8 15,0-6-8-15,0 1 0 0,-12 10 0 0,12-11 0 32,-1 6 0-32,-11 5 0 0,0 0 0 0,12-11 0 0,-6 1 0 0,0 5 0 0,-6-6 0 0,0 6 0 15,6 0 9-15,-6 5-9 0,6-11 10 0,-6 11-10 16,12-11 0-16,0 6 0 0,-12 5 0 0,6-10 0 16,0-1 0-16,0 6 0 0,5-6 0 0,-11 6 0 15,6-6 0-15,-6 6 0 0,0 5 0 0,0 0 0 16,0 0 0-16,18-10 0 0,-12 4 0 0,6-4 0 15,-6-1 0-15,0 6 0 0,0-6 0 0,-6 11 0 16,0 0 0-16,0 0 0 0,0 0 0 0,6-15 0 0,0 4 0 16,-6 11 0-16,6-11 0 0,0-4-10 0,5 9 10 0,-11 6 0 15,6-15 8-15,0 4-8 0,-6-5 0 0,6 6 8 16,-6-1-8-16,0 1 0 0,0-1 0 0,0 11 9 16,0-11-9-16,0 1 0 0,0-1 11 0,6 1-11 15,-6-1 10-15,0 1-10 0,0-6 0 0,0 5 0 16,-6-5-8-16,0 6 8 0,0-6 17 0,0 6 11 15,0-6 1-15,1 5 1 0,5-5-30 0,-6 1 0 16,0 4 0-16,0-5 0 0,6 0 0 0,-6 6 0 0,0-6 11 16,0 5-11-16,-6-4 10 0,0-1-10 0,0 0 8 15,0 0-8-15,-5 6 12 0,-1-6-4 16,6 0 0-16,0 5 0 0,-6-4 2 0,1 4 0 0,-7 0 0 0,0 1 0 16,-6 5-10-16,1-1 8 0,-1 1-8 0,-6 0 8 15,1 5-8-15,-1 10 0 0,1-4 0 0,-1 4 0 31,-5 6-31-31,-1 5-11 0,6 0-2 0,1 11-832 0,-1 5-165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9:22.54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617 97 1015 0,'0'0'22'0,"0"0"5"0,0 0 1 0,0 0 0 0,0 0-28 0,0 0 0 0,0 0 0 0,0 0 0 0,0 0 63 0,0 0 6 0,0 0 2 0,-12 0 0 0,0 6-19 0,12-6-3 16,-5 0-1-16,-7 0 0 0,0 0 10 0,6 0 2 15,6 0 0-15,-12 5 0 0,0-5-16 0,0 0-4 0,12 0 0 0,-12 0 0 16,1 5-16-16,11-5-3 16,-12 0-1-16,6 5 0 0,-6-5 17 0,0 6 3 0,0-1 1 0,0-5 0 15,0 5-21-15,1-5-4 0,-1 11 0 0,-6-6-1 16,6 0 1-16,0 1 1 0,0-1 0 0,12-5 0 15,-12 5-17-15,6 6 0 0,-5-6 0 0,-1 0 0 16,0 0 16-16,-6 6 2 0,6-6 1 16,0 6 0-16,0-1-11 15,1 1-8-15,-1-6 9 0,12-5-9 0,0 0 8 0,-12 16-8 0,0-5 0 0,0-1 9 16,6 6-1-16,-6-11 0 0,0 6 0 0,1-1 0 16,-1-4 4-16,0 4 1 0,6 1 0 0,0-1 0 15,-6 6-5-15,6-11 0 0,0 6-8 0,0-1 12 16,0 1-12-16,0 0 8 0,-5 4-8 0,5-4 0 15,-6-1 12-15,6 1-3 0,-6 0-1 0,6-1 0 16,6 1 5-16,0-11 1 0,-6 15 0 0,6 1 0 16,6 5-14-16,-6-10 0 0,0-11 0 0,0 16 0 15,0 0 8-15,0-1-8 0,6 1 0 0,0 5 9 0,0-5-9 16,0 0 0-16,6 0 9 0,-6 0-9 0,5-1 8 16,1 1-8-16,0 0 10 0,6 0-10 0,-12-6 8 0,6 6-8 15,0 0 0-15,0 0 9 0,-1 0-9 0,-5 0 10 16,6-1-10-16,-6-4 10 0,6 5-10 0,0-6 8 15,0 1-8-15,0-1 8 0,-1 1 1 0,1 5 0 16,0-6 0-16,0 1 0 0,0-1-9 0,-6 6 12 16,6-5-12-16,-6-1 12 0,-6-10-12 0,6 11 12 15,5-1-12-15,1-4 12 0,0 4-12 0,0 1 12 0,0-6-12 16,0 0 12-16,0 6-12 0,0-6 0 0,-1 0 0 16,-11-5 0-16,0 0 0 0,12 6 0 0,6-6 12 0,0 5-4 15,-6 0-8 1,6-5 12-16,-1 0-12 0,1 0 12 0,0 0 4 0,0 0 0 0,-6 0 1 15,-1 0 0-15,7-10-7 0,0 10-2 0,0-6 0 0,-18 6 0 16,0 0-8-16,0 0 0 0,0 0 9 0,30-10-9 16,-7-6 8-16,-5 6-8 0,6-6 10 0,-12 5-10 15,5 1 13-15,1-1-3 0,-12 1-1 0,6-1 0 16,0 0-9-16,0 1 12 0,0-1-12 0,0 1 12 16,-1-1-12-16,1-5 0 0,0 6 9 0,-6-11-9 15,6 5 12-15,0 5-1 0,-6-4-1 0,0-1 0 16,0 0-2-16,-6 5-8 0,6-4 12 0,-1 4-4 15,1-5 5-15,0 0 1 0,0 1 0 0,-6 4 0 16,0-5-6-16,0 0 0 0,0 1-8 0,0-7 12 16,0 7-4-16,0-1-8 0,0 0 11 0,-6-5-11 15,6 5 14-15,0 0-4 0,-6-5-1 0,6 5 0 0,0 0-9 16,-6 1 12-16,6-6-12 0,0-1 12 0,-5-4-4 0,-1 0-8 16,0-1 12-16,-12 1-4 0,0 0 1 15,6-6 0-15,0 0 0 0,-5 1 0 0,5-1-9 0,-6 0 12 16,-6 1-12-16,0 4 12 0,1 1-12 15,-1 0 0-15,-12-1 0 0,7 11 8 0,-13 1 4 0,1 9 1 16,-7 1 0-16,-5 10-948 16,-1 11-189-16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5:30.5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1534 0,'0'0'44'0,"0"0"8"0,0 0-41 0,0 0-11 16,0 0 0-16,0 0 0 0,0 0 88 0,0 0 16 15,0 0 4-15,0 0 0 0,0 0-44 0,0 0-8 16,0 0-1-16,0 0-1 0,0 0-39 0,0 0-15 16,0 0 11-16,0 0-11 0,0 0 0 0,0 0 0 0,0 0 0 0,0 0 0 31,11 10-19-31,1-5-9 0,6 1-3 0,0-6-567 0,-6 5-114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5:31.1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700-11 1101 0,'0'0'31'0,"0"0"7"16,0 0-30-16,0 0-8 0,0 0 0 0,0 0 0 15,0 0 97-15,0 0 19 0,0 0 3 0,0 0 1 16,0 0-32-16,0 0-7 0,0 0-1 0,0 0 0 16,0 0-51-16,0 0-10 0,0 0-3 0,0 0 0 15,0 0-16-15,0 0 0 0,0 0 0 0,0 0 0 0,0 0 0 16,6 5 0-16,-6-5-8 0,12 6-535 16,-1 4-106-16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5:31.4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1115-37 1130 0,'0'0'32'0,"0"0"8"0,0 0-32 0,0 0-8 0,0 0 0 0,0 0 0 0,0 0 144 0,0 0 28 0,0 0 6 0,0 0 1 16,0 0-71-16,0 0-13 0,0 0-3 0,0 0-1 16,0 0-59-16,0 0-12 0,0 0-3 0,6 10 0 15,0 1-17-15,0-1 0 0,-6-10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3T00:00:57.8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47 1335 0,'0'0'29'0,"0"0"7"0,0 0 0 0,0 0 2 0,0 0-30 0,0 0-8 0,0 0 0 0,0 0 0 0,0 0 81 0,0 0 15 0,0 0 4 0,0 0 0 0,0 0-11 0,12 0-1 16,5-5-1-16,1-1 0 0,0 1-19 0,0 0-3 16,0 5-1-16,-1 0 0 0,1 0-10 0,18 0-2 15,-12 0-1-15,5 0 0 0,1 0-10 0,-6 0-1 16,5 0-1-16,1-5 0 0,0-1-13 0,-1 1-2 16,-5 5-1-16,6-5 0 0,-1 5-3 0,1-5 0 15,-6 5 0-15,6 0 0 0,-7 5-10 0,-5-5-2 16,-18 0-8-16,30 0 12 0,-12 5-12 0,-18-5 9 15,0 0-9-15,23 11 8 0,-23-11-8 0,18 5 8 0,-18-5-8 16,0 0 8-16,12 16-8 0,-12-16 0 0,0 0 0 0,0 0 0 31,18 10-171-31,-18-10-26 0,0 0-6 0,0 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3T00:00:58.2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0-2 1558 0,'12'0'34'0,"-12"0"7"0,0 11 2 0,6 4 1 0,-1 1-35 0,-5 5-9 0,6 6 0 0,0-1 0 0,-6 0 80 0,0 11 15 0,0 0 2 16,0 5 1-16,0 1-2 0,0-1-1 0,0 5 0 0,0-5 0 15,0 1-51-15,0-1-11 0,0-5-1 0,-6-6-1 16,6 6-12-16,0-5-3 0,0 0 0 0,0-6 0 16,0 0-16-16,0 1 8 0,6-11-8 0,0 5 0 15,6-6 0-15,-6 1-20 0,-6 0 2 0,6-5-1047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3T00:01:00.3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350 142 1051 0,'0'0'23'0,"0"0"5"0,0 0 0 0,0 0 2 0,0 0-30 0,0 0 0 0,0 0 0 0,0 0 0 0,0 0 63 0,0 0 6 0,0 0 2 0,0 0 0 0,-12 6-7 0,12-6-2 0,0 0 0 0,0 0 0 16,0 0-7-16,0 0-2 0,-12 5 0 0,12-5 0 16,0 0 0-16,0 0 0 0,0 0 0 0,-12 0 0 15,12 0-7-15,0 0-2 0,-6 0 0 0,6 0 0 16,0 0-1-16,0 0-1 0,0 0 0 0,0 0 0 15,0 0-4-15,0 0-1 0,-12 0 0 0,7 5 0 16,-7 1 0-16,12-6 0 0,-12 0 0 0,0 0 0 16,0 0-13-16,12 0-2 0,0 0-1 0,-6 0 0 15,6 0 3-15,-12 5 0 0,12-5 0 0,0 0 0 16,-12 0 4-16,6 5 2 0,-5-5 0 0,5 0 0 16,0 0-17-16,-6 0-3 0,12 0-1 0,-6 0 0 15,-6 0 7-15,6 0 0 0,6 0 1 0,0 0 0 16,0 0-3-16,-18 0-1 0,6 5 0 0,1-5 0 15,-1 0 6-15,6 0 1 0,-6 0 0 0,0 0 0 16,0 0-9-16,6-5-2 0,0 5 0 0,6 0 0 0,0 0 3 0,-12-5 1 16,12 5 0-16,0 0 0 0,0 0-13 0,-5 0 9 15,-7 0-9-15,6 0 8 0,0 0-8 16,6 0 0-16,0 0 0 0,0 0 0 16,0 0 0-16,0 0 0 0,0 0-10 0,0 0 10 0,12-5 0 0,-12 5 0 15,0 0-8-15,0 0 8 0,17 0 0 0,-5-6 0 16,-12 6 0-16,18 0 0 0,0-5 0 0,0 0 0 15,0-1 0-15,-1 1-9 0,7 0 9 0,-6 0 0 16,6-1 0-16,-7 1 0 0,1 5 0 0,6-5 0 16,0 0 0-16,-7-1 0 0,1 1 0 0,0 0 0 15,6-1 0-15,0 1 0 0,-1 0 0 0,-23 5 0 0,0 0 0 0,30-11 0 16,-6 6 0-16,-1 0 0 0,-11-6 0 0,-12 11 0 16,0 0 0-16,24-10 0 0,-12-1 0 0,-12 11 0 15,0 0 0-15,0 0 0 0,0 0 0 0,18-10 8 16,-12 4-8-16,-6 6 0 0,0 0 0 0,6 0 0 15,-6-5 8-15,0 5-8 0,0 0 8 0,-6-5-8 16,0 5 0-16,6 0 0 0,-6 5 0 0,6-5 8 16,0 0-8-16,0 0 0 0,0 0-8 0,0 0 8 15,0 0 0-15,-12 11 0 0,6-6 0 0,-6 0 11 16,0 0-11-16,6 1 0 0,-6-6 0 0,1 5 0 16,-1 0 0-16,12-5 0 0,0 0 0 0,0 0-11 15,0 0 11-15,0 0 0 0,0 0 10 0,-12 11-10 16,-6-1 0-16,18-10 8 0,0 0-8 0,0 0 0 15,0 0 0-15,0 0 0 0,-24 6 0 0,24-6 0 47,-23 5 0-47,23-5 0 0,-30 0 0 0,12-5 0 0,18 5 0 0,-18 0 0 0,-5 0 0 0,5 0 0 0,-6 0 0 0,6 0 0 0,18 0 0 16,-18 0 0-16,7 0 0 0,-7 0 0 0,18 0 0 0,-18 5 0 0,18-5 0 0,-18 5 0 16,0 0 0-16,6 1 0 0,1-1 0 0,-7 0 0 15,12 1 0-15,6-6 0 0,0 0 0 0,0 0 0 16,-12 5 0-16,12-5 0 0,0 0 0 0,0 0 0 15,0 0 0-15,0 0-912 16,0 0-180-16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55:28.8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-2 79 955 0,'0'0'27'0,"0"5"6"0,0 1-33 0,0-6 0 0,0 0 0 0,0 0 0 15,0 0 116-15,0 0 17 0,0 0 3 0,0 0 1 16,6-11-43-16,-6 11-9 0,6-16-1 0,0 6-1 16,-6 10-39-16,12-11-8 0,0-5-2 0,-12 16 0 0,5-10-23 0,7 5-11 15,-6-1 10-15,6 1-10 0,-12 5 0 0,12 0-12 16,-12 0 1-16,18 5 0 0</inkml:trace>
  <inkml:trace contextRef="#ctx0" brushRef="#br0" timeOffset="225.6518">479 227 996 0,'0'0'28'0,"-6"0"7"0,0 0-35 0,6 0 0 0,0 0 0 0,18-5 0 0,-7 5 90 0,1 0 11 0,-12 0 3 0,18-11 0 16,0 6-50-16,0-1-10 0,-18 6-1 0,0 0-1 16,18-5-30-16,-7 0-12 0,-11 5 8 0,24-5-450 15,-6 5-90-15</inkml:trace>
  <inkml:trace contextRef="#ctx0" brushRef="#br0" timeOffset="406.2956">971 106 1384 0,'0'26'39'0,"0"-21"9"16,-6 6-38-16,6-11-10 0,0 0 0 0,6 16 0 0,0-6 80 0,0 1 15 16,-6-11 2-16,6 10 1 0,0 1-38 0,-6-11-8 15,0 10-2-15,6 1 0 0,-6-6-34 0,0-5-8 16,0 0 0-16,0 0-8 0,0 0 8 0,18 5-8 16,-1-5 0-16,7 0 0 15,-6 0-15-15,6-5-9 0,-7 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39.9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3238-6225 332 0,'16'10'9'0,"-5"-5"3"0,5 4-12 0,-11 1 0 16,1-10 0-16,-12-5 0 0,-4-4 21 0,4-1 3 16,6 0 0-16,-5 1 0 0,5 4 67 0,-6 0 13 0,6 0 4 0,0 1 0 15,0-1 0-15,0 0 1 0,0 0 0 0,0 5 0 16,0-5-6-16,0 5-2 0,0-5 0 0,0 5 0 15,0-4 8-15,0 4 2 0,0 0 0 0,0 0 0 16,-5-5-3-16,5 5-1 0,0 0 0 0,0 0 0 16,0 0-4-16,0 0-1 0,0 0 0 0,0 0 0 15,0 0-27-15,5 0-6 0,-5 0-1 0,6-5 0 16,-1 5-12-16,6 0-2 0,0 0-1 0,-6 0 0 16,11 0-10-16,-5 0-3 0,0 5 0 0,5-5 0 15,0 0-11-15,6 0-2 0,-6 5-1 0,6-5 0 16,0 0-8-16,-1 0-2 0,-5 4 0 0,6-4 0 15,-6 0-4-15,6 5-2 0,-6-5 0 0,6-5 0 16,-6 5-10-16,0 0 8 0,-5-4-8 0,5-1 8 16,0 5-8-16,0 0 0 0,-5-5 0 0,0 0 8 15,-6 5-8-15,-5 0 0 0,11-9 0 0,-5 4 0 16,-6 5-20-16,10-10-8 0,-4 1-3 0,-6 9 0 16,0 0-113-16,11-5-24 0,-11 5-4 0,0 0-1159 15</inkml:trace>
  <inkml:trace contextRef="#ctx0" brushRef="#br0" timeOffset="634.7139">3935-6205 1846 0,'0'0'40'0,"0"0"9"0,0 0 2 0,0 0 1 0,0 0-41 0,0 0-11 16,0 0 0-16,0 0 0 0,0 0 143 0,0 0 26 15,0 0 6-15,0 0 1 0,0 0-67 0,11 4-13 16,-11-4-2-16,0 0-1 0,0 0-17 0,16 10-4 0,-5-10-1 15,5 5 0-15,5 0-23 0,-4-5-5 0,4 0-1 0,-5 0 0 16,6 0-16-16,-22 0-3 0,0 0-1 0,0 0 0 16,0 0-12-16,32 0-2 0,-10-5-8 0,-22 5 12 15,0 0-12-15,32-5 0 0,-10 5 0 0,0-5 0 16,-6 5 0-16,0-5 0 0,-16 5 0 0,0 0 0 31,0 0-87-31,0 0-20 0,0 0-4 0,0 0-807 0,0 0-162 0</inkml:trace>
  <inkml:trace contextRef="#ctx0" brushRef="#br0" timeOffset="905.0373">4626-6234 1587 0,'0'0'35'0,"0"0"7"0,0 0 2 0,0 0 0 15,0 0-35-15,0 0-9 0,0 0 0 0,11 5 0 0,5-5 151 0,-5 0 28 16,0 0 5-16,0 0 2 0,5 0-52 0,-16 0-10 16,0 0-3-16,0 0 0 0,11 0-41 0,5 4-8 15,-5-4-1-15,-1 0-1 0,-10 0-38 0,11 0-8 16,5 0-2-16,1 0 0 0,-1 0-13 0,5-4-9 16,-10 4 12-16,5-5-12 0,-5 0 0 0,6 0 0 15,-7 0 0-15,-10 5 0 16,0 0-73-16,0 0-22 0,0 0-4 0,27 0-743 0,-10 0-149 15</inkml:trace>
  <inkml:trace contextRef="#ctx0" brushRef="#br0" timeOffset="1062.8527">5080-6215 2012 0,'0'0'44'0,"0"0"10"0,0 0 2 0,0 0 0 0,0 0-45 0,27 0-11 0,-5-5 0 0,-1 0 0 15,-5 5 153-15,6-4 29 0,0 4 6 0,-6-5 0 16,5 5-85-16,-4-5-18 0,-1 5-3 0,-16 0-1 15,16-10-51-15,0 6-10 0,-5-1-3 0,5 0 0 16,1 0-49-16,-7 0-11 0,7-4-1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31.9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1152 899 0,'0'0'25'0,"0"0"7"0,0 0-32 0,0 0 0 0,0 0 0 0,0 0 0 16,0 0 100-16,0 0 15 0,0 0 2 0,0 0 1 16,0 0-2-16,0 0 0 0,0 0 0 0,0 0 0 15,0 0-11-15,0 0-2 0,0 0-1 0,0 0 0 16,0 0-10-16,5 15-1 0,6-1-1 0,0 1 0 16,-6-6-23-16,6 10-5 0,0-4-1 0,0-1 0 15,-1 1-13-15,7-1-4 0,-1-4 0 0,6-1 0 16,-1 1-8-16,1-5-3 0,5-5 0 0,-11-5 0 15,6 0 2-15,5 0 0 0,0-4 0 0,0-6 0 0,0 6-3 16,0-11 0-16,0 1 0 0,5-10 0 0,0 1-8 16,-5 4-1-16,0-5-1 0,0 0 0 0,-5 0-9 15,-6-4-1-15,1 4-1 0,-7 0 0 0,1 5-11 0,0 0 12 16,-6 0-12-16,1 10 12 0,-6-6 0 0,0 11 0 16,0 9 0-16,0 0 0 0,0 0 4 0,0 0 0 15,0 0 1-15,0 0 0 0,11 14-6 0,-11 5-2 16,0-4 0-16,0 4 0 0,0 5-9 0,5-5 0 15,0 0 0-15,12 1 0 0,-7-6 0 0,1 0 0 16,5 1 8-16,6-6-8 0,0 1 0 0,-1-5 0 0,6-5 0 16,-5 0 8-16,5-5-8 0,0-9 0 0,5 4 0 0,1-9 8 15,-1-5-8-15,6-5 8 0,-11-5-8 0,5-9 8 16,1 0-8-16,-6 0 0 0,0-1 0 0,-6 1 8 16,1 5-8-16,0 4 0 0,-6 1 9 0,0 9-9 15,-11 0 0-15,6 9 0 0,0 1 0 0,0 4 8 16,-6 1-8-16,-5 9 0 0,0 0 0 0,0 0 8 15,0 0-8-15,0 0 0 0,11 9 0 0,0 1 8 16,-6-1-8-16,1 1 0 0,10 4 0 0,-5 1 8 16,-1-6-8-16,7 6 0 0,-7-10 0 0,7 4-8 15,4-9 8-15,1 0 0 0,-6-9 0 0,0-1 8 16,6-4-8-16,-6-1 0 0,11-4 0 0,0-5 0 16,0 0 8-16,6-5-8 0,-12 0 8 0,6 5-8 15,0-9 0-15,0 4 8 0,6-5-8 0,-12 5 0 16,6 1 8-16,-5-1-8 0,-6 5 8 0,0 0-8 15,0 5 15-15,1 4-2 0,-7 1 0 0,-4 4 0 16,-6 10-1-16,0 0 0 0,0 0 0 0,0 0 0 16,11 0-3-16,-11 0-1 0,0 0 0 0,10 10 0 0,-10-10-8 15,11 0 0-15,-11 0 0 0,16-5 8 0,-10 0-8 0,5-9 0 16,-1-5 0-16,-4-1 0 16,5-8-117-16,-6-1-26 0,1 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50.8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10-4 1173 0,'0'0'25'0,"0"0"6"0,0 0 1 0,0 0 2 0,0 0-34 0,0 0 0 0,0 0 0 0,0 0 0 0,0 0 92 0,0 0 12 15,0 0 3-15,0 0 0 0,0 0-24 0,0 0-5 16,0 0-1-16,-5 0 0 0,5 0-4 0,0 0-1 16,0 0 0-16,0 0 0 0,0 0 2 0,0 0 0 15,0 0 0-15,0 15 0 0,0-1-3 0,0 0-1 16,0-4 0-16,0 9 0 0,-6 0-11 0,6 1-3 16,0-1 0-16,6 0 0 0,-6 0-14 0,5 0-3 0,1 10-1 0,4-10 0 15,-4 1-7-15,5 4-2 0,-6-5 0 0,6 0 0 16,0 0-6-16,0-4-2 0,5-1 0 0,0 0 0 15,-5-4-6-15,10-5-2 0,-4 0 0 0,4-1 0 16,6-8-4-16,0 4-1 0,-5-5 0 0,-1 0 0 16,1-5-8-16,0 6 0 0,-6-6 9 0,-5 5-9 15,-6-4 0-15,-5 9 9 0,0 0-9 0,0 0 0 16,0 0 8-16,0 0-8 0,0 0 0 0,16 9 0 16,-5-4 16-16,0 9-4 0,-6 1-1 0,1 4 0 15,-1 5-3-15,6 5-8 0,-6 0 12 0,1 0-4 16,-1 4 4-16,6-4 1 0,5 0 0 0,0 0 0 15,6-1-5-15,-1-4-8 0,6 0 11 0,-5-4-11 16,5-6 10-16,0 0-10 0,6-4 8 0,-1-5-8 16,0 0 8-16,1-10-8 0,-1-5 0 0,1-4 8 15,-1-1-8-15,0 1 0 0,-10 0 0 0,5-1 8 16,0-4 0-16,-11 9 0 0,0 1 0 0,-5-1 0 0,0 1-8 16,0 4-9-16,-11 5 9 0,0 0-13 0,0 0 13 0,5 14 0 15,1 1 0-15,5 4 0 0,-11 5 0 0,10 0 0 16,-4 0 0-16,-1 9 0 0,6-4 0 0,0 5 0 15,5-5 0-15,0 0 0 0,6-1 8 0,-11-8-8 16,5-1 0-16,11-10 0 0,0 1 0 0,0-5 0 16,0-5 0-16,5-5 0 15,-5-5-25-15,-5 10-9 0,-1-4-2 0,-4-1-956 16,-7-5-191-16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06.7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888-2095 742 0,'11'5'20'0,"-6"-5"7"0,6 0-27 0,-6 5 0 0,-5-5 0 0,6 0 0 15,-1 0 65-15,-5 0 8 0,0 0 2 0,0 0 0 16,0 0 27-16,0 0 6 0,0 0 0 0,0 0 1 16,0 0-18-16,0 0-4 0,0 0-1 0,0 0 0 15,0 0-8-15,0 0-2 0,0 0 0 0,0 0 0 0,0 0-5 0,0 0-2 16,0 0 0-16,-11 0 0 0,6 0-9 0,5 0-3 16,0 0 0-16,0 0 0 0,0 0-7 0,0 0-2 15,-16 4 0-15,5-4 0 0,0 5 1 0,-5 0 0 16,0 0 0-16,16-5 0 0,-22 9 5 0,6-4 1 15,-6 5 0-15,6-5 0 0,0 4-8 0,0-4-2 16,-6 5 0-16,6 4 0 0,5-4-24 0,0-1-5 16,-5 6 0-16,5 4-1 0,6 0-3 0,-6 5 0 15,0 0 0-15,6 5 0 0,-1 0-4 0,1-5-8 16,10-5 11-16,-5 0-11 0,11 0 8 0,-5 1-8 16,4-1 0-16,7-5 0 0,-7-4 0 0,7-1 0 15,4-4 0-15,1 0 0 0,-6 0 10 0,-16-5-10 0,0 0 8 0,32-5-8 16,-10 0 0-16,5-4 0 0,-11-1 8 15,6 0-8-15,-6-4 0 0,-16 14 0 0,0 0 0 0,5-10 0 16,-5-4 0-16,0 4 12 0,-5 1-4 0,0-1 0 16,-1 5-8-16,1 1 12 0,-6 4-12 0,11 0 12 15,0 0-12-15,-22 4 10 0,6 6-10 0,0 0 10 16,5 4-10-16,-5 0 0 0,0 1 0 0,0 4 0 16,-1 0 0-16,1 10 0 0,5 5 8 0,1-1-8 15,-1 6 0-15,5-1 0 0,-4 0 9 0,4 6-9 16,1-6 0-16,-1 1 9 0,6-1-9 0,0 0 0 15,0-4 0-15,6 4 0 0,-1-4 0 0,6 0 0 16,5-6 0-16,0 1 0 0,6-14 0 0,-6 4 0 16,0-5 0-16,1 1 0 0,4-11 0 0,-21-4 0 15,0 0 8-15,22 0-8 0,-22 0 0 0,0 0 0 0,0 0 0 0,27-4 0 16,-6-6 8-16,-4 0-8 0,-12 1 0 16,-5 9 8-16,0 0-8 0,0 0 0 0,0 0 8 0,-11 0-8 15,0 5 0-15,1-1 0 0,-7 6 0 0,17 4 0 16,-10 1 0-16,4 4 0 0,1 5 0 0,-1 0 0 15,1 5 0-15,-6 5 0 0,6-1 0 0,-1 1 0 16,-4 4 0-16,4 5 0 0,6-4 0 0,-5 4 0 16,5 0 0-16,0 0 0 0,0 1 0 0,0-1 0 15,5 0 0-15,6 0 0 0,-11-4 0 0,5 4 0 16,6-5 0-16,-5 1 0 0,4-6 0 0,1-9 0 0,-5 0 0 16,4 0 0-16,-10-4 0 0,17-11 0 0,-17-9-8 15,10 10 8-15,1-1 0 0,-11-9 0 0,16 0 0 0,-5 0 0 16,0-4 0-16,-11 4 0 0,0 0 0 0,0 0 0 15,0 0 0-15,0 0 0 0,0 0 0 0,0 0 0 16,0 0 0-16,0 0 0 0,0 0 0 0,5-10 0 16,-5 10 0-16,0 0 0 0,-5 14 0 0,0 1 0 15,-1 4 8-15,1 5-8 0,-6 5 0 0,0 5 0 16,6-1 0-16,-6 6 0 0,6-6 0 0,5 1 0 16,-6-1 0-16,12 6 0 0,-6-10 0 0,5-1 0 15,6 1 0-15,-6-5 0 0,6-5 0 0,0 1 0 16,5-11 0-16,6 1 0 0,5-5 0 0,0-5 0 15,5-10 0-15,6 0 0 0,-11-4 0 0,5 0-1004 16,-5-6-198-16</inkml:trace>
  <inkml:trace contextRef="#ctx0" brushRef="#br0" timeOffset="-6250.3103">-14 1287 1146 0,'0'0'32'0,"0"0"8"0,0 0-32 0,0 0-8 16,0 0 0-16,0 4 0 0,0-8 89 0,0 4 17 15,0 0 3-15,0 0 1 0,0 0 12 0,0 0 2 16,0 0 1-16,0 0 0 0,0 0-14 0,0 0-3 16,0 0-1-16,0 0 0 15,0 0-26-15,0 0-5 0,0 0 0 0,0 0-1 0,0 0-25 0,0 0-5 0,0 0-1 0,0 0 0 16,0 0-9-16,10 4-3 0,7 1 0 0,-1 0 0 16,6 0-7-16,-6-5-1 0,5 5-1 0,6-10 0 15,0 5-1-15,11-10 0 0,-5 5 0 0,4-4 0 16,-4-6-6-16,-1 1-2 0,-5 0 0 0,0-6 0 15,0 1-5-15,0 0-1 0,-5-5 0 0,-1 5 0 16,-4-5-8-16,-1 0 12 0,6 0-12 0,-12 0 12 16,7 0-4-16,-7 0-8 0,1 0 12 0,-5 4-4 15,-1 1 5-15,0 0 1 0,1 9 0 0,-6 1 0 16,0 9 5-16,0 0 1 0,0 0 0 0,0 0 0 16,0 0-4-16,0 0-1 0,0 0 0 0,0 9 0 15,0 6-15-15,0 4 8 0,0-5-8 0,5 1 0 16,1-1 0-16,4 1 0 0,-4-6 0 0,5 1 0 15,-11-10 0-15,16 10 0 0,5-6 0 0,6-4 0 16,0 0 0-16,0-4 0 0,6-11 0 0,-1 1 0 16,1-10 8-16,4-5-8 0,-4-10 0 0,-1 1 9 15,1-10-9-15,-1 0 0 0,1-5 0 0,-6 5 0 0,0 5 8 16,0 5-8-16,-11-1 0 0,5 10 8 0,-4 0-8 0,-1 1 0 16,-5 4 0-16,-1 4 0 0,1-4 9 15,-5 5-9-15,4 5 10 0,-4-1-10 0,-6 6 11 0,5-1-11 16,-5 10 12-16,0 0-12 0,0 0 11 0,0 0-11 15,0 0 10-15,0 0-10 0,0 0 8 0,11 5-8 16,0 0 0-16,0 0 9 0,5-1-9 0,-5 1 0 16,5-5 0-16,0 0 8 0,0 0-8 0,6-5 0 0,5-4 9 15,0-1-9-15,5-4 8 0,-5-1-8 0,6-9 8 16,-6 5-8-16,-6-5 8 0,1-5-8 0,0 1 10 16,-6-1-10-16,-5 0 8 0,-1 0-8 0,-4 5 0 15,-1 0 9-15,1 5-9 0,-6 9 0 0,0 1 0 0,0 9 8 16,0 0-8-16,-6 9 0 0,-5 1 0 0,6 4 0 31,10 1-60-31,-5-1-18 0,0-4-3 0,0-10-1403 0</inkml:trace>
  <inkml:trace contextRef="#ctx0" brushRef="#br0" timeOffset="57186.7263">1136 3495 1076 0,'0'0'24'0,"0"0"4"0,0 0 2 0,0 0 0 0,0 0-30 0,0 0 0 0,0 0 0 0,0 0 0 0,0 0 89 0,0 0 12 16,0 0 3-16,6 0 0 0,-6 0 9 0,0 0 3 16,0 0 0-16,0 0 0 0,0 0-21 0,0 0-4 15,-6-5-1-15,-4 5 0 0,-1-5-7 0,0 5-2 16,-5 0 0-16,16 0 0 0,-11 0-16 0,-5 5-3 16,0-5-1-16,-1 5 0 0,1-1 1 0,0 1 0 15,-6 0 0-15,6 5 0 0,-6-1-18 0,1 6-4 16,-1-1-1-16,6 5 0 0,-6-4-9 0,12 4-2 0,-1 5 0 15,5-10 0-15,1 5-12 16,0-4-2-16,-1-1-1 0,6 5 0 0,-5 5-13 0,5 0 8 0,0 0-8 0,5 5 0 16,6 0 0-16,-6 0 0 0,6-10 0 0,0 0 0 15,11-4 0-15,-6-6 0 0,5 1 0 0,1-10 0 16,0-10 0-16,-1 6 0 0,1-11 0 0,-6 1 0 16,6-5 8-16,-6-1-8 0,0 1 0 0,-5 0 9 15,0 4-9-15,0-4 0 0,-6 5 0 0,-5 4 8 16,-5 1-8-16,5 9 12 0,0-10-12 0,-11 5 12 15,-5 5-12-15,5 0 0 0,-5 10 0 0,-1-1 0 16,1 6 0-16,0 9 0 0,-6 9 0 0,6 1 0 16,0 9 8-16,0 1-8 0,5 8 0 0,0-4 8 15,0 0-8-15,6 0 10 0,-1 0-10 0,1-9 10 16,5 4-10-16,-5-5 0 0,5 1 0 0,0-1 0 16,0 6 0-16,5 4 8 0,-5-5-8 0,5 0 0 15,1 0 0-15,10-4 0 0,-5-6 8 0,5-4-8 16,0 0 0-16,6-10 0 0,-6-5 0 0,6-4 0 0,-6 0 0 15,0-10 0-15,-5 0 8 0,5-5-8 0,-10-5 0 16,4 1 8-16,-4-6-8 0,-6 1 8 0,5 4-8 0,-10-4 0 16,5 4 9-16,0 10-9 0,-11-5 8 0,0 5-8 15,0 0 10-15,1 5-10 0,-7 5 0 0,1 9 0 16,0 0 0-16,0 5 0 0,5 5 0 0,-5 5 0 16,-1 4 0-16,1-4 0 0,5 4 0 0,1-4 0 15,-1 4 0-15,0-4 0 0,6-5 0 0,-1 4 0 16,1 1 0-16,-6 4 0 0,6-4 0 0,5 9 0 15,0 5 0-15,5 5 0 0,-5 0 0 0,5 0 0 0,1-1 0 16,-1-8 0-16,6-6 0 0,0-4 0 0,0-10 0 0,5-5 0 16,-5-5 0-16,-1-9 0 0,7-10 0 0,-7-4 0 15,1-1 0-15,-5 0 0 0,4 1 0 0,-4-1 0 16,-6 5 0-16,5-4 0 0,-5-10 0 0,-5 4 0 16,5 10 8-16,0 5-8 0,0 0 0 0,-11-4 0 15,6-6 0-15,-6 5 8 0,-5 0-8 0,5 5 0 16,-5 5 0-16,-1 5 0 0,7 4 0 0,-12 15 0 15,6 5 0-15,5-1 0 0,0 10 0 0,6-4 0 16,-1 9 0-16,1-5 8 0,5 5-8 0,-5 5 9 16,-1 0 0-16,6-5 0 0,6-5 0 0,-1 0 0 15,0 0-9-15,12-9 0 0,-1-5 0 0,11-10 8 16,0 0-42-16,0-9-9 0,5-20-1 16,6 1-944-16,5-6-189 0</inkml:trace>
  <inkml:trace contextRef="#ctx0" brushRef="#br0" timeOffset="33565.0803">493 2712 1325 0,'0'0'37'0,"0"0"9"0,-5-5-37 0,5 5-9 16,0 0 0-16,-5 0 0 0,-1-5 127 0,-5 5 23 16,11 5 5-16,0-5 1 0,0 0-18 0,0 0-3 15,0 0-1-15,0 0 0 0,0 0-42 0,-5 14-9 16,5 1-2-16,0 4 0 0,0 0-16 0,0 5-3 16,5-5-1-16,-5 10 0 0,11-5-12 0,-5 0-2 15,4 0-1-15,1 0 0 0,0-4-14 0,0 4-4 0,5-5 0 16,-5 0 0-16,5-5-10 0,0 1-2 0,1-1-1 0,-7-4 0 15,7-1-4-15,4-4-1 0,1-5 0 0,-1 5 0 16,1-5-2-16,0-5 0 0,-1 5 0 0,-21 0 0 16,22-9 3-16,-22 9 0 0,0 0 0 0,16-5 0 15,0 0-1-15,-16 5 0 0,0 0 0 0,0 0 0 16,0 0 3-16,16 14 1 0,-10 1 0 0,10-1 0 16,-5 5 6-16,-6 1 0 0,6-1 1 0,0 0 0 15,0 5-7-15,5 5-2 0,-5-5 0 0,-1 5 0 16,7-1-4-16,4-4-8 0,1 5 11 0,0-5-11 15,5-4 8-15,-6 4-8 0,6-10 0 0,-5 0 0 16,5-4 8-16,0 0-8 0,0-10 0 0,-6 4 0 16,1-4 0-16,5 0 0 0,-5-4 0 0,-1-1 0 15,1-5 0-15,-6 5 0 0,6 1 0 0,-12-1 0 16,7 5 0-16,-1 0 10 0,-5 0-10 0,-1 5 12 16,1-1-12-16,5 1 0 0,-5 5 0 0,11 4 0 0,0 1 0 15,-6 4 0-15,5-5 0 0,1 5 0 0,5 1 0 0,-5 4 0 16,-1-5 0-16,-5 5 0 0,11-5 0 0,-5 0 0 15,5 0 8-15,0-4-8 0,5-1 8 16,1-9-8-16,-1 0 0 0,-5-5 8 0,6 0-8 0,-6-5 0 16,0-5 9-16,-6 1-9 0,1-1 8 0,-6-4-8 15,0 4 10-15,1-4-10 0,-7 4 9 0,-4 5-9 16,-6 5 8-16,0 0-8 16,0 0-55-16,0 0-16 0,0 0-3 0,0 0-941 0,0 0-188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7:38.6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2130-5423 1008 0,'0'0'22'0,"0"0"5"0,0 0 1 0,0 0 0 0,0 0-28 0,0 0 0 16,0 0 0-16,0 0 0 0,0 0 72 0,0 0 8 16,0 0 3-16,0 0 0 0,-10 5-9 0,10-5-2 15,0 0 0-15,0 0 0 0,0 0 3 0,0 0 0 0,0 0 0 0,0 0 0 16,0 0-6-16,0 0-1 0,0 0 0 0,0 0 0 16,0 0 2-16,0 0 0 0,0 0 0 0,0 0 0 15,0 0-6-15,0 0-2 0,0 0 0 0,0 0 0 16,0 0-6-16,0 0-2 0,10 5 0 0,7-5 0 15,-17 0-9-15,10-5-1 0,1 0-1 0,0 5 0 16,0-5-10-16,5 1-1 0,-5-1-1 0,5 0 0 16,-5 0-9-16,5-4-2 0,-5 4 0 0,5-5 0 15,-5 1-5-15,5-1-2 0,0-4 0 0,-5-1 0 16,0 6-1-16,5-11-1 0,0 6 0 0,0-5 0 16,1 0-1-16,4-1 0 0,1 6 0 0,0-5 0 15,5 0 2-15,5-5 1 0,-5 4 0 0,5 1 0 16,1 0-3-16,5 0-1 0,-1 4 0 0,1-4 0 15,0 0-1-15,0 4-8 0,0-4 12 0,-6 5-4 16,6-1-8-16,-6-4 12 0,1 5-12 0,-6-1 12 16,0 1-12-16,-6 4 8 0,1-4-8 0,0 4 8 15,-6 1 1-15,0-1 0 0,0 1 0 0,-5-6 0 0,0 6 2 16,5-1 0-16,6 5 0 0,-6-4 0 0,0-1 0 0,-5 0 0 16,5 6 0-16,-5-6 0 0,5 0-1 0,0 1 0 15,-5 4 0-15,0-5 0 0,-6 6 1 0,-5 4 0 16,0 0 0-16,0 0 0 0,0 0-11 0,0 0 8 15,11-10-8-15,-11 10 8 0,0 0-8 0,11-5 0 16,-11 5 0-16,16-5 8 0,0 1-8 0,-16 4 0 16,0 0 0-16,0 0 0 0,17-5 0 0,-1 0 0 15,-16 5 8-15,0 0-8 0,0 0 0 0,0 0 0 0,16 0 0 0,-5-5 0 16,5 0 0-16,-16 5 0 0,0 0 0 16,0 0 0-16,0 0 0 0,0 0 0 0,0 0 0 0,0 0 0 31,0 0-29-31,0 0-8 0,0 0-2 0,0 0-994 0,-5 0-199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2T23:18:14.3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1470 1333 1978 0,'0'0'56'0,"0"0"12"0,0 0-54 0,0 0-14 15,0-11 0-15,5 5 0 0,-5 6 152 0,0 0 27 0,6-11 5 16,-6 11 2-16,11 0-63 0,-1 0-13 0,1 0-2 0,0 0-1 16,-11 0-39-16,16 0-8 0,1 6-2 0,4-1 0 15,1 1-26-15,-1-1-6 0,1 1-1 0,5-12 0 16,-5 6-17-16,10 0-8 0,-10 6 8 0,-22-6-8 31,0 0-25-31,32 0-11 0,-10 0-1 0,10 0-1 16,0 0-153-16,-5 0-30 0,6 0-7 0,-6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53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magine"/>
          <p:cNvSpPr>
            <a:spLocks noGrp="1"/>
          </p:cNvSpPr>
          <p:nvPr>
            <p:ph type="pic" sz="half" idx="13"/>
          </p:nvPr>
        </p:nvSpPr>
        <p:spPr>
          <a:xfrm>
            <a:off x="7416800" y="26924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772400" y="2374900"/>
            <a:ext cx="39624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Watermark_photo-r.jpg" descr="Watermark_photo-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7366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366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watermark_photo-l.jpeg" descr="watermark_photo-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xfrm>
            <a:off x="30099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0099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4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5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84300"/>
            <a:ext cx="11899900" cy="82550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opperplate Gothic Light" panose="020E0507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016000"/>
          </a:xfrm>
          <a:prstGeom prst="rect">
            <a:avLst/>
          </a:prstGeom>
        </p:spPr>
        <p:txBody>
          <a:bodyPr/>
          <a:lstStyle>
            <a:lvl1pPr>
              <a:defRPr sz="6000" spc="-145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625600"/>
            <a:ext cx="10464800" cy="7327900"/>
          </a:xfrm>
          <a:prstGeom prst="rect">
            <a:avLst/>
          </a:prstGeom>
        </p:spPr>
        <p:txBody>
          <a:bodyPr numCol="2" spcCol="523240"/>
          <a:lstStyle>
            <a:lvl1pPr marL="6410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1pPr>
            <a:lvl2pPr marL="10855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2pPr>
            <a:lvl3pPr marL="1530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3pPr>
            <a:lvl4pPr marL="19745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4pPr>
            <a:lvl5pPr marL="2419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774700"/>
            <a:ext cx="10464800" cy="81788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</a:lvl1pPr>
            <a:lvl2pPr marL="10666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1270000" y="2730500"/>
            <a:ext cx="10464800" cy="42799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half" idx="13"/>
          </p:nvPr>
        </p:nvSpPr>
        <p:spPr>
          <a:xfrm>
            <a:off x="3340100" y="1371600"/>
            <a:ext cx="6350000" cy="50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1270000" y="6896100"/>
            <a:ext cx="10464800" cy="21082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lIns="0" tIns="0" rIns="0" bIns="0"/>
          <a:lstStyle>
            <a:lvl1pPr>
              <a:lnSpc>
                <a:spcPct val="100000"/>
              </a:lnSpc>
              <a:defRPr sz="7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>
            <a:spLocks noGrp="1"/>
          </p:cNvSpPr>
          <p:nvPr>
            <p:ph type="pic" sz="half" idx="13"/>
          </p:nvPr>
        </p:nvSpPr>
        <p:spPr>
          <a:xfrm>
            <a:off x="7391400" y="18796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6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006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t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584200" y="254000"/>
            <a:ext cx="11899900" cy="1016000"/>
          </a:xfrm>
          <a:prstGeom prst="rect">
            <a:avLst/>
          </a:prstGeom>
          <a:ln w="12700">
            <a:miter lim="400000"/>
          </a:ln>
          <a:effectLst>
            <a:outerShdw blurRad="12700" dist="25400" dir="2700000" rotWithShape="0">
              <a:srgbClr val="FAF9F1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31"/>
              </a:buBlip>
            </a:lvl1pPr>
            <a:lvl2pPr marL="1113507" indent="-351507">
              <a:spcBef>
                <a:spcPts val="1500"/>
              </a:spcBef>
              <a:buBlip>
                <a:blip r:embed="rId31"/>
              </a:buBlip>
              <a:defRPr sz="2400"/>
            </a:lvl2pPr>
            <a:lvl3pPr marL="1558007" indent="-351507">
              <a:lnSpc>
                <a:spcPct val="100000"/>
              </a:lnSpc>
              <a:spcBef>
                <a:spcPts val="1500"/>
              </a:spcBef>
              <a:buBlip>
                <a:blip r:embed="rId31"/>
              </a:buBlip>
              <a:defRPr sz="2400"/>
            </a:lvl3pPr>
            <a:lvl4pPr marL="2002507" indent="-351507">
              <a:lnSpc>
                <a:spcPct val="100000"/>
              </a:lnSpc>
              <a:spcBef>
                <a:spcPts val="1500"/>
              </a:spcBef>
              <a:buBlip>
                <a:blip r:embed="rId31"/>
              </a:buBlip>
              <a:defRPr sz="2400"/>
            </a:lvl4pPr>
            <a:lvl5pPr marL="2447007" indent="-351507">
              <a:lnSpc>
                <a:spcPct val="110000"/>
              </a:lnSpc>
              <a:spcBef>
                <a:spcPts val="1500"/>
              </a:spcBef>
              <a:buBlip>
                <a:blip r:embed="rId31"/>
              </a:buBlip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669007" marR="0" indent="-351507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42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87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31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76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20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365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09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254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4.jpeg"/><Relationship Id="rId5" Type="http://schemas.openxmlformats.org/officeDocument/2006/relationships/image" Target="../media/image16.png"/><Relationship Id="rId4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.tif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tif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2.t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8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0" Type="http://schemas.openxmlformats.org/officeDocument/2006/relationships/image" Target="../media/image2.tif"/><Relationship Id="rId4" Type="http://schemas.openxmlformats.org/officeDocument/2006/relationships/image" Target="../media/image46.png"/><Relationship Id="rId9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9.png"/><Relationship Id="rId12" Type="http://schemas.openxmlformats.org/officeDocument/2006/relationships/image" Target="../media/image4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8.png"/><Relationship Id="rId11" Type="http://schemas.openxmlformats.org/officeDocument/2006/relationships/image" Target="../media/image2.tif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3.png"/><Relationship Id="rId5" Type="http://schemas.openxmlformats.org/officeDocument/2006/relationships/image" Target="../media/image16.png"/><Relationship Id="rId4" Type="http://schemas.openxmlformats.org/officeDocument/2006/relationships/image" Target="../media/image2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30.xml"/><Relationship Id="rId7" Type="http://schemas.openxmlformats.org/officeDocument/2006/relationships/image" Target="../media/image6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5.png"/><Relationship Id="rId5" Type="http://schemas.openxmlformats.org/officeDocument/2006/relationships/image" Target="../media/image64.tmp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33.xml"/><Relationship Id="rId7" Type="http://schemas.openxmlformats.org/officeDocument/2006/relationships/image" Target="../media/image2.ti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9.png"/><Relationship Id="rId5" Type="http://schemas.openxmlformats.org/officeDocument/2006/relationships/image" Target="../media/image68.tmp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67.png"/><Relationship Id="rId2" Type="http://schemas.openxmlformats.org/officeDocument/2006/relationships/tags" Target="../tags/tag35.xml"/><Relationship Id="rId16" Type="http://schemas.openxmlformats.org/officeDocument/2006/relationships/image" Target="../media/image75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72.png"/><Relationship Id="rId5" Type="http://schemas.openxmlformats.org/officeDocument/2006/relationships/tags" Target="../tags/tag38.xml"/><Relationship Id="rId15" Type="http://schemas.openxmlformats.org/officeDocument/2006/relationships/image" Target="../media/image2.tif"/><Relationship Id="rId10" Type="http://schemas.openxmlformats.org/officeDocument/2006/relationships/image" Target="../media/image66.png"/><Relationship Id="rId4" Type="http://schemas.openxmlformats.org/officeDocument/2006/relationships/tags" Target="../tags/tag37.xml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7.tmp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71.png"/><Relationship Id="rId2" Type="http://schemas.openxmlformats.org/officeDocument/2006/relationships/tags" Target="../tags/tag42.xml"/><Relationship Id="rId16" Type="http://schemas.openxmlformats.org/officeDocument/2006/relationships/image" Target="../media/image8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.tif"/><Relationship Id="rId5" Type="http://schemas.openxmlformats.org/officeDocument/2006/relationships/tags" Target="../tags/tag45.xml"/><Relationship Id="rId15" Type="http://schemas.openxmlformats.org/officeDocument/2006/relationships/image" Target="../media/image79.png"/><Relationship Id="rId10" Type="http://schemas.openxmlformats.org/officeDocument/2006/relationships/image" Target="../media/image16.png"/><Relationship Id="rId4" Type="http://schemas.openxmlformats.org/officeDocument/2006/relationships/tags" Target="../tags/tag44.xml"/><Relationship Id="rId9" Type="http://schemas.openxmlformats.org/officeDocument/2006/relationships/image" Target="../media/image76.png"/><Relationship Id="rId14" Type="http://schemas.openxmlformats.org/officeDocument/2006/relationships/image" Target="../media/image78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mp"/><Relationship Id="rId3" Type="http://schemas.openxmlformats.org/officeDocument/2006/relationships/tags" Target="../tags/tag50.xml"/><Relationship Id="rId7" Type="http://schemas.openxmlformats.org/officeDocument/2006/relationships/image" Target="../media/image8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6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53.xml"/><Relationship Id="rId7" Type="http://schemas.openxmlformats.org/officeDocument/2006/relationships/image" Target="../media/image8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4.png"/><Relationship Id="rId5" Type="http://schemas.openxmlformats.org/officeDocument/2006/relationships/image" Target="../media/image83.tmp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9.png"/><Relationship Id="rId5" Type="http://schemas.openxmlformats.org/officeDocument/2006/relationships/image" Target="../media/image88.tmp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2.t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1.png"/><Relationship Id="rId5" Type="http://schemas.openxmlformats.org/officeDocument/2006/relationships/image" Target="../media/image16.png"/><Relationship Id="rId10" Type="http://schemas.openxmlformats.org/officeDocument/2006/relationships/image" Target="../media/image95.png"/><Relationship Id="rId4" Type="http://schemas.openxmlformats.org/officeDocument/2006/relationships/image" Target="../media/image2.tif"/><Relationship Id="rId9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76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26.emf"/><Relationship Id="rId42" Type="http://schemas.openxmlformats.org/officeDocument/2006/relationships/image" Target="../media/image30.emf"/><Relationship Id="rId47" Type="http://schemas.openxmlformats.org/officeDocument/2006/relationships/customXml" Target="../ink/ink21.xml"/><Relationship Id="rId50" Type="http://schemas.openxmlformats.org/officeDocument/2006/relationships/image" Target="../media/image34.emf"/><Relationship Id="rId55" Type="http://schemas.openxmlformats.org/officeDocument/2006/relationships/customXml" Target="../ink/ink25.xml"/><Relationship Id="rId63" Type="http://schemas.openxmlformats.org/officeDocument/2006/relationships/customXml" Target="../ink/ink29.xml"/><Relationship Id="rId68" Type="http://schemas.openxmlformats.org/officeDocument/2006/relationships/image" Target="../media/image13.png"/><Relationship Id="rId76" Type="http://schemas.openxmlformats.org/officeDocument/2006/relationships/image" Target="../media/image49.emf"/><Relationship Id="rId84" Type="http://schemas.openxmlformats.org/officeDocument/2006/relationships/image" Target="../media/image53.emf"/><Relationship Id="rId7" Type="http://schemas.openxmlformats.org/officeDocument/2006/relationships/customXml" Target="../ink/ink1.xml"/><Relationship Id="rId71" Type="http://schemas.openxmlformats.org/officeDocument/2006/relationships/image" Target="../media/image46.emf"/><Relationship Id="rId2" Type="http://schemas.openxmlformats.org/officeDocument/2006/relationships/tags" Target="../tags/tag3.xml"/><Relationship Id="rId16" Type="http://schemas.openxmlformats.org/officeDocument/2006/relationships/image" Target="../media/image17.emf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16.xml"/><Relationship Id="rId40" Type="http://schemas.openxmlformats.org/officeDocument/2006/relationships/image" Target="../media/image29.emf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38.emf"/><Relationship Id="rId66" Type="http://schemas.openxmlformats.org/officeDocument/2006/relationships/image" Target="../media/image42.emf"/><Relationship Id="rId74" Type="http://schemas.openxmlformats.org/officeDocument/2006/relationships/image" Target="../media/image15.png"/><Relationship Id="rId79" Type="http://schemas.openxmlformats.org/officeDocument/2006/relationships/customXml" Target="../ink/ink35.xml"/><Relationship Id="rId87" Type="http://schemas.openxmlformats.org/officeDocument/2006/relationships/customXml" Target="../ink/ink39.xml"/><Relationship Id="rId5" Type="http://schemas.openxmlformats.org/officeDocument/2006/relationships/tags" Target="../tags/tag6.xml"/><Relationship Id="rId61" Type="http://schemas.openxmlformats.org/officeDocument/2006/relationships/customXml" Target="../ink/ink28.xml"/><Relationship Id="rId82" Type="http://schemas.openxmlformats.org/officeDocument/2006/relationships/image" Target="../media/image52.emf"/><Relationship Id="rId19" Type="http://schemas.openxmlformats.org/officeDocument/2006/relationships/customXml" Target="../ink/ink7.xml"/><Relationship Id="rId4" Type="http://schemas.openxmlformats.org/officeDocument/2006/relationships/tags" Target="../tags/tag5.xml"/><Relationship Id="rId9" Type="http://schemas.openxmlformats.org/officeDocument/2006/relationships/customXml" Target="../ink/ink2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1.xml"/><Relationship Id="rId30" Type="http://schemas.openxmlformats.org/officeDocument/2006/relationships/image" Target="../media/image24.emf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33.emf"/><Relationship Id="rId56" Type="http://schemas.openxmlformats.org/officeDocument/2006/relationships/image" Target="../media/image37.emf"/><Relationship Id="rId64" Type="http://schemas.openxmlformats.org/officeDocument/2006/relationships/image" Target="../media/image41.emf"/><Relationship Id="rId69" Type="http://schemas.openxmlformats.org/officeDocument/2006/relationships/image" Target="../media/image14.png"/><Relationship Id="rId77" Type="http://schemas.openxmlformats.org/officeDocument/2006/relationships/customXml" Target="../ink/ink34.xml"/><Relationship Id="rId8" Type="http://schemas.openxmlformats.org/officeDocument/2006/relationships/image" Target="../media/image13.emf"/><Relationship Id="rId51" Type="http://schemas.openxmlformats.org/officeDocument/2006/relationships/customXml" Target="../ink/ink23.xml"/><Relationship Id="rId72" Type="http://schemas.openxmlformats.org/officeDocument/2006/relationships/customXml" Target="../ink/ink32.xml"/><Relationship Id="rId80" Type="http://schemas.openxmlformats.org/officeDocument/2006/relationships/image" Target="../media/image51.emf"/><Relationship Id="rId85" Type="http://schemas.openxmlformats.org/officeDocument/2006/relationships/customXml" Target="../ink/ink38.xml"/><Relationship Id="rId3" Type="http://schemas.openxmlformats.org/officeDocument/2006/relationships/tags" Target="../tags/tag4.xml"/><Relationship Id="rId12" Type="http://schemas.openxmlformats.org/officeDocument/2006/relationships/image" Target="../media/image15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8.emf"/><Relationship Id="rId46" Type="http://schemas.openxmlformats.org/officeDocument/2006/relationships/image" Target="../media/image32.emf"/><Relationship Id="rId59" Type="http://schemas.openxmlformats.org/officeDocument/2006/relationships/customXml" Target="../ink/ink27.xml"/><Relationship Id="rId67" Type="http://schemas.openxmlformats.org/officeDocument/2006/relationships/image" Target="../media/image12.png"/><Relationship Id="rId20" Type="http://schemas.openxmlformats.org/officeDocument/2006/relationships/image" Target="../media/image19.emf"/><Relationship Id="rId41" Type="http://schemas.openxmlformats.org/officeDocument/2006/relationships/customXml" Target="../ink/ink18.xml"/><Relationship Id="rId54" Type="http://schemas.openxmlformats.org/officeDocument/2006/relationships/image" Target="../media/image36.emf"/><Relationship Id="rId62" Type="http://schemas.openxmlformats.org/officeDocument/2006/relationships/image" Target="../media/image40.emf"/><Relationship Id="rId70" Type="http://schemas.openxmlformats.org/officeDocument/2006/relationships/customXml" Target="../ink/ink31.xml"/><Relationship Id="rId75" Type="http://schemas.openxmlformats.org/officeDocument/2006/relationships/customXml" Target="../ink/ink33.xml"/><Relationship Id="rId83" Type="http://schemas.openxmlformats.org/officeDocument/2006/relationships/customXml" Target="../ink/ink37.xml"/><Relationship Id="rId88" Type="http://schemas.openxmlformats.org/officeDocument/2006/relationships/image" Target="../media/image55.emf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14.emf"/><Relationship Id="rId31" Type="http://schemas.openxmlformats.org/officeDocument/2006/relationships/customXml" Target="../ink/ink13.xml"/><Relationship Id="rId44" Type="http://schemas.openxmlformats.org/officeDocument/2006/relationships/image" Target="../media/image31.emf"/><Relationship Id="rId52" Type="http://schemas.openxmlformats.org/officeDocument/2006/relationships/image" Target="../media/image35.emf"/><Relationship Id="rId60" Type="http://schemas.openxmlformats.org/officeDocument/2006/relationships/image" Target="../media/image39.emf"/><Relationship Id="rId65" Type="http://schemas.openxmlformats.org/officeDocument/2006/relationships/customXml" Target="../ink/ink30.xml"/><Relationship Id="rId73" Type="http://schemas.openxmlformats.org/officeDocument/2006/relationships/image" Target="../media/image47.emf"/><Relationship Id="rId78" Type="http://schemas.openxmlformats.org/officeDocument/2006/relationships/image" Target="../media/image50.emf"/><Relationship Id="rId81" Type="http://schemas.openxmlformats.org/officeDocument/2006/relationships/customXml" Target="../ink/ink36.xml"/><Relationship Id="rId86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.xml"/><Relationship Id="rId7" Type="http://schemas.openxmlformats.org/officeDocument/2006/relationships/image" Target="../media/image2.ti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1" y="492239"/>
            <a:ext cx="13004800" cy="20384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sz="6000" b="1" dirty="0" smtClean="0">
                <a:latin typeface="Copperplate Gothic Light" panose="020E0507020206020404" pitchFamily="34" charset="0"/>
              </a:rPr>
              <a:t>QCD challenges at</a:t>
            </a:r>
            <a:br>
              <a:rPr lang="en-GB" sz="6000" b="1" dirty="0" smtClean="0">
                <a:latin typeface="Copperplate Gothic Light" panose="020E0507020206020404" pitchFamily="34" charset="0"/>
              </a:rPr>
            </a:br>
            <a:r>
              <a:rPr lang="en-GB" sz="6000" b="1" dirty="0" smtClean="0">
                <a:latin typeface="Copperplate Gothic Light" panose="020E0507020206020404" pitchFamily="34" charset="0"/>
              </a:rPr>
              <a:t> present and future colliders</a:t>
            </a:r>
            <a:endParaRPr sz="6000" b="1" dirty="0">
              <a:latin typeface="Copperplate Gothic Light" panose="020E0507020206020404" pitchFamily="34" charset="0"/>
            </a:endParaRPr>
          </a:p>
        </p:txBody>
      </p:sp>
      <p:sp>
        <p:nvSpPr>
          <p:cNvPr id="265" name="Andrea…"/>
          <p:cNvSpPr txBox="1"/>
          <p:nvPr/>
        </p:nvSpPr>
        <p:spPr>
          <a:xfrm>
            <a:off x="189335" y="6732560"/>
            <a:ext cx="3797301" cy="990601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Andrea </a:t>
            </a:r>
          </a:p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Banfi </a:t>
            </a:r>
          </a:p>
        </p:txBody>
      </p:sp>
      <p:pic>
        <p:nvPicPr>
          <p:cNvPr id="266" name="www.sussex.ac.png" descr="www.sussex.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4829" y="6732560"/>
            <a:ext cx="24892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oop Fest XVI - 31 May 2017 - ANL"/>
          <p:cNvSpPr txBox="1"/>
          <p:nvPr/>
        </p:nvSpPr>
        <p:spPr>
          <a:xfrm>
            <a:off x="276529" y="7973499"/>
            <a:ext cx="12585701" cy="1136376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lnSpc>
                <a:spcPct val="120000"/>
              </a:lnSpc>
              <a:defRPr sz="3600"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r>
              <a:rPr lang="en-GB" sz="2800" dirty="0" smtClean="0">
                <a:latin typeface="Copperplate Gothic Light" panose="020E0507020206020404" pitchFamily="34" charset="0"/>
              </a:rPr>
              <a:t>LFC19 Workshop </a:t>
            </a:r>
            <a:r>
              <a:rPr sz="2800" dirty="0" smtClean="0">
                <a:latin typeface="Copperplate Gothic Light" panose="020E0507020206020404" pitchFamily="34" charset="0"/>
              </a:rPr>
              <a:t>- </a:t>
            </a:r>
            <a:r>
              <a:rPr lang="en-GB" sz="2800" dirty="0">
                <a:latin typeface="Copperplate Gothic Light" panose="020E0507020206020404" pitchFamily="34" charset="0"/>
              </a:rPr>
              <a:t>9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dirty="0" smtClean="0">
                <a:latin typeface="Copperplate Gothic Light" panose="020E0507020206020404" pitchFamily="34" charset="0"/>
              </a:rPr>
              <a:t>September </a:t>
            </a:r>
            <a:r>
              <a:rPr sz="2800" dirty="0" smtClean="0">
                <a:latin typeface="Copperplate Gothic Light" panose="020E0507020206020404" pitchFamily="34" charset="0"/>
              </a:rPr>
              <a:t> 201</a:t>
            </a:r>
            <a:r>
              <a:rPr lang="en-GB" sz="2800" dirty="0">
                <a:latin typeface="Copperplate Gothic Light" panose="020E0507020206020404" pitchFamily="34" charset="0"/>
              </a:rPr>
              <a:t>9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dirty="0" smtClean="0">
                <a:latin typeface="Copperplate Gothic Light" panose="020E0507020206020404" pitchFamily="34" charset="0"/>
              </a:rPr>
              <a:t>–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dirty="0" smtClean="0">
                <a:latin typeface="Copperplate Gothic Light" panose="020E0507020206020404" pitchFamily="34" charset="0"/>
              </a:rPr>
              <a:t>Trento</a:t>
            </a:r>
            <a:endParaRPr sz="2800" dirty="0">
              <a:latin typeface="Copperplate Gothic Light" panose="020E05070202060204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43" y="3017074"/>
            <a:ext cx="4758747" cy="4579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Inclusive vector-boson fusion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10</a:t>
            </a:fld>
            <a:endParaRPr/>
          </a:p>
        </p:txBody>
      </p:sp>
      <p:sp>
        <p:nvSpPr>
          <p:cNvPr id="9" name="Resummation of final-state observables… 2"/>
          <p:cNvSpPr txBox="1">
            <a:spLocks/>
          </p:cNvSpPr>
          <p:nvPr/>
        </p:nvSpPr>
        <p:spPr>
          <a:xfrm>
            <a:off x="387350" y="1216135"/>
            <a:ext cx="11899900" cy="73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Vector boson fusion is known at N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LO in the DIS-approximation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05884" y="1650823"/>
            <a:ext cx="314188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smtClean="0">
                <a:solidFill>
                  <a:srgbClr val="FF0000"/>
                </a:solidFill>
              </a:rPr>
              <a:t>Dreyer Karlberg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1606.00840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8" name="Resummation of final-state observables… 1"/>
          <p:cNvSpPr txBox="1">
            <a:spLocks/>
          </p:cNvSpPr>
          <p:nvPr/>
        </p:nvSpPr>
        <p:spPr>
          <a:xfrm>
            <a:off x="387350" y="8433222"/>
            <a:ext cx="11899900" cy="68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Non-</a:t>
            </a:r>
            <a:r>
              <a:rPr lang="en-GB" sz="2800" dirty="0" err="1" smtClean="0"/>
              <a:t>factorisable</a:t>
            </a:r>
            <a:r>
              <a:rPr lang="en-GB" sz="2800" dirty="0" smtClean="0"/>
              <a:t> NNLO corrections contribute at the sub-percent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2204" y="8913908"/>
            <a:ext cx="344966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[Liu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Melnikov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Penin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1906.10899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0" y="3055521"/>
            <a:ext cx="4575866" cy="427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76" y="2232135"/>
            <a:ext cx="7275295" cy="57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5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209073" y="3885188"/>
            <a:ext cx="12559799" cy="14115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200"/>
            </a:pPr>
            <a:r>
              <a:rPr lang="en-GB" b="1" dirty="0" smtClean="0">
                <a:latin typeface="Copperplate Gothic Light" panose="020E0507020206020404" pitchFamily="34" charset="0"/>
              </a:rPr>
              <a:t>Differential distributions</a:t>
            </a:r>
            <a:endParaRPr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7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Differential cross sections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77" y="2803225"/>
            <a:ext cx="8410943" cy="594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90040" y="8152211"/>
            <a:ext cx="26161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CMS-PAS-FTR-16-002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4" y="2987470"/>
            <a:ext cx="5746339" cy="5575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1195" y="8201473"/>
            <a:ext cx="144911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[1802.04146]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10585" y="7575912"/>
            <a:ext cx="27296" cy="118164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V="1">
            <a:off x="9853679" y="7513093"/>
            <a:ext cx="1353912" cy="123373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3770413" y="8746825"/>
            <a:ext cx="640720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/>
              <a:t>high-</a:t>
            </a:r>
            <a:r>
              <a:rPr lang="en-GB" sz="2800" dirty="0" err="1" smtClean="0"/>
              <a:t>p</a:t>
            </a:r>
            <a:r>
              <a:rPr lang="en-GB" sz="2800" baseline="-25000" dirty="0" err="1" smtClean="0"/>
              <a:t>T</a:t>
            </a:r>
            <a:r>
              <a:rPr lang="en-GB" sz="2800" dirty="0" smtClean="0"/>
              <a:t> region, sensitive to new physics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sp>
        <p:nvSpPr>
          <p:cNvPr id="9" name="Resummation of final-state observables…"/>
          <p:cNvSpPr txBox="1">
            <a:spLocks/>
          </p:cNvSpPr>
          <p:nvPr/>
        </p:nvSpPr>
        <p:spPr>
          <a:xfrm>
            <a:off x="584200" y="1305414"/>
            <a:ext cx="11899900" cy="141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In differential cross sections, experimental error is close to theory error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Experimental error will shrink with higher luminosity and energy</a:t>
            </a:r>
          </a:p>
        </p:txBody>
      </p:sp>
    </p:spTree>
    <p:extLst>
      <p:ext uri="{BB962C8B-B14F-4D97-AF65-F5344CB8AC3E}">
        <p14:creationId xmlns:p14="http://schemas.microsoft.com/office/powerpoint/2010/main" val="121263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NNLO is needed and works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13</a:t>
            </a:fld>
            <a:endParaRPr/>
          </a:p>
        </p:txBody>
      </p:sp>
      <p:sp>
        <p:nvSpPr>
          <p:cNvPr id="9" name="Resummation of final-state observables…"/>
          <p:cNvSpPr txBox="1">
            <a:spLocks/>
          </p:cNvSpPr>
          <p:nvPr/>
        </p:nvSpPr>
        <p:spPr>
          <a:xfrm>
            <a:off x="584200" y="1305414"/>
            <a:ext cx="11899900" cy="141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In many SM model process, NNLO is needed for a satisfactory description of LHC data</a:t>
            </a:r>
          </a:p>
        </p:txBody>
      </p:sp>
      <p:pic>
        <p:nvPicPr>
          <p:cNvPr id="1026" name="Picture 2" descr="figaux_07.png (1979Ã149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24" y="2540832"/>
            <a:ext cx="8484281" cy="64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17802" y="2864079"/>
            <a:ext cx="144911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smtClean="0">
                <a:solidFill>
                  <a:srgbClr val="FF0000"/>
                </a:solidFill>
              </a:rPr>
              <a:t>1606.04017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216772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NNLO for 2→2 processes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14</a:t>
            </a:fld>
            <a:endParaRPr/>
          </a:p>
        </p:txBody>
      </p:sp>
      <p:sp>
        <p:nvSpPr>
          <p:cNvPr id="9" name="Resummation of final-state observables…"/>
          <p:cNvSpPr txBox="1">
            <a:spLocks/>
          </p:cNvSpPr>
          <p:nvPr/>
        </p:nvSpPr>
        <p:spPr>
          <a:xfrm>
            <a:off x="584199" y="1305414"/>
            <a:ext cx="12127459" cy="175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All SM </a:t>
            </a:r>
            <a:r>
              <a:rPr lang="en-GB" sz="2800" dirty="0"/>
              <a:t>2</a:t>
            </a:r>
            <a:r>
              <a:rPr lang="en-GB" sz="2800" dirty="0" smtClean="0"/>
              <a:t>→</a:t>
            </a:r>
            <a:r>
              <a:rPr lang="en-GB" sz="2800" dirty="0"/>
              <a:t>2</a:t>
            </a:r>
            <a:r>
              <a:rPr lang="en-GB" sz="2800" dirty="0" smtClean="0"/>
              <a:t> processes are known at NNLO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Impressive progress in the developments of methods for the cancellation of infrared divergences between real and virtual corrections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21" y="7844265"/>
            <a:ext cx="315733" cy="19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7241" y="3269884"/>
            <a:ext cx="454451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q</a:t>
            </a:r>
            <a:r>
              <a:rPr lang="en-GB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GB" sz="1800" dirty="0" smtClean="0">
                <a:solidFill>
                  <a:srgbClr val="FF0000"/>
                </a:solidFill>
              </a:rPr>
              <a:t> slicing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[Catani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Grazzini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hep-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ph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/0703012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0" name="Resummation of final-state observables… 1"/>
          <p:cNvSpPr txBox="1">
            <a:spLocks/>
          </p:cNvSpPr>
          <p:nvPr/>
        </p:nvSpPr>
        <p:spPr>
          <a:xfrm>
            <a:off x="584200" y="6106243"/>
            <a:ext cx="11899900" cy="212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Novel more efficient subtraction methods are being developed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endParaRPr lang="en-GB" sz="2800" dirty="0" smtClean="0"/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endParaRPr lang="en-GB" sz="2800" dirty="0" smtClean="0"/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Fully </a:t>
            </a:r>
            <a:r>
              <a:rPr lang="en-GB" sz="2800" dirty="0"/>
              <a:t>differential predictions available     fiducial cuts! </a:t>
            </a:r>
            <a:r>
              <a:rPr lang="en-GB" sz="28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0026" y="2915185"/>
            <a:ext cx="847668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“</a:t>
            </a:r>
            <a:r>
              <a:rPr lang="en-GB" sz="1800" dirty="0" smtClean="0">
                <a:solidFill>
                  <a:srgbClr val="FF0000"/>
                </a:solidFill>
              </a:rPr>
              <a:t>Antenna” subtraction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Gehrmann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-De Ridde</a:t>
            </a:r>
            <a:r>
              <a:rPr lang="en-GB" sz="1800" dirty="0" smtClean="0">
                <a:solidFill>
                  <a:srgbClr val="FF0000"/>
                </a:solidFill>
              </a:rPr>
              <a:t>r </a:t>
            </a:r>
            <a:r>
              <a:rPr lang="en-GB" sz="1800" dirty="0" err="1" smtClean="0">
                <a:solidFill>
                  <a:srgbClr val="FF0000"/>
                </a:solidFill>
              </a:rPr>
              <a:t>Gehrmann</a:t>
            </a:r>
            <a:r>
              <a:rPr lang="en-GB" sz="1800" dirty="0" smtClean="0">
                <a:solidFill>
                  <a:srgbClr val="FF0000"/>
                </a:solidFill>
              </a:rPr>
              <a:t> Glover hep-</a:t>
            </a:r>
            <a:r>
              <a:rPr lang="en-GB" sz="1800" dirty="0" err="1" smtClean="0">
                <a:solidFill>
                  <a:srgbClr val="FF0000"/>
                </a:solidFill>
              </a:rPr>
              <a:t>ph</a:t>
            </a:r>
            <a:r>
              <a:rPr lang="en-GB" sz="1800" dirty="0" smtClean="0">
                <a:solidFill>
                  <a:srgbClr val="FF0000"/>
                </a:solidFill>
              </a:rPr>
              <a:t>/0505111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065" y="4040993"/>
            <a:ext cx="57066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</a:t>
            </a:r>
            <a:r>
              <a:rPr lang="en-GB" sz="1800" dirty="0" err="1" smtClean="0">
                <a:solidFill>
                  <a:srgbClr val="FF0000"/>
                </a:solidFill>
              </a:rPr>
              <a:t>Jettiness</a:t>
            </a:r>
            <a:r>
              <a:rPr lang="en-GB" sz="1800" dirty="0" smtClean="0">
                <a:solidFill>
                  <a:srgbClr val="FF0000"/>
                </a:solidFill>
              </a:rPr>
              <a:t>” slicing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Boughezal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Liu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Petriello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1504.02540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4347" y="3659368"/>
            <a:ext cx="68223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“Sector decomposition and FKS” subtraction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Czakon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1101.0642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884" y="4477968"/>
            <a:ext cx="78867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“Projection to Born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Cacciari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Dreyer Karlberg Salam Zanderighi </a:t>
            </a:r>
            <a:r>
              <a:rPr lang="en-GB" sz="1800" dirty="0">
                <a:solidFill>
                  <a:srgbClr val="FF0000"/>
                </a:solidFill>
              </a:rPr>
              <a:t>1506.02660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231" y="4877344"/>
            <a:ext cx="74892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</a:t>
            </a:r>
            <a:r>
              <a:rPr lang="en-GB" sz="1800" dirty="0" err="1" smtClean="0">
                <a:solidFill>
                  <a:srgbClr val="FF0000"/>
                </a:solidFill>
              </a:rPr>
              <a:t>Colorful</a:t>
            </a:r>
            <a:r>
              <a:rPr lang="en-GB" sz="1800" dirty="0" smtClean="0">
                <a:solidFill>
                  <a:srgbClr val="FF0000"/>
                </a:solidFill>
              </a:rPr>
              <a:t> NNLO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[Del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Duca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Duhr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Kardos </a:t>
            </a:r>
            <a:r>
              <a:rPr lang="en-GB" sz="1800" dirty="0">
                <a:solidFill>
                  <a:srgbClr val="FF0000"/>
                </a:solidFill>
              </a:rPr>
              <a:t>Somogyi Trocsanyi 1603.08927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876" y="6651655"/>
            <a:ext cx="751487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“Nested soft-collinear” subtraction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[Caola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Melnikov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Rontsch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1702.01352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2919" y="7096606"/>
            <a:ext cx="1114407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“Local analytic sector” subtraction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[Magnea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Maina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Pelliccioli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Signorile-Signorile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Torrielli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Uccirati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1806.09570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4191761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NNLO with fiducial cuts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15</a:t>
            </a:fld>
            <a:endParaRPr/>
          </a:p>
        </p:txBody>
      </p:sp>
      <p:sp>
        <p:nvSpPr>
          <p:cNvPr id="9" name="Resummation of final-state observables…"/>
          <p:cNvSpPr txBox="1">
            <a:spLocks/>
          </p:cNvSpPr>
          <p:nvPr/>
        </p:nvSpPr>
        <p:spPr>
          <a:xfrm>
            <a:off x="584200" y="1305414"/>
            <a:ext cx="11899900" cy="11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Example: </a:t>
            </a:r>
            <a:r>
              <a:rPr lang="en-GB" sz="2800" dirty="0" err="1" smtClean="0"/>
              <a:t>dilepton</a:t>
            </a:r>
            <a:r>
              <a:rPr lang="en-GB" sz="2800" dirty="0" smtClean="0"/>
              <a:t> azimuthal correlation in top production sensitive to spin correlations between initial and final state     probe stops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03" y="1966329"/>
            <a:ext cx="315733" cy="19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2466001"/>
            <a:ext cx="4629653" cy="4621127"/>
          </a:xfrm>
          <a:prstGeom prst="rect">
            <a:avLst/>
          </a:prstGeom>
        </p:spPr>
      </p:pic>
      <p:sp>
        <p:nvSpPr>
          <p:cNvPr id="10" name="Resummation of final-state observables…"/>
          <p:cNvSpPr txBox="1">
            <a:spLocks/>
          </p:cNvSpPr>
          <p:nvPr/>
        </p:nvSpPr>
        <p:spPr>
          <a:xfrm>
            <a:off x="264410" y="7525176"/>
            <a:ext cx="11899900" cy="18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NNLO top production with fiducial cuts is able to correctly describe the </a:t>
            </a:r>
            <a:r>
              <a:rPr lang="en-GB" sz="2800" dirty="0" err="1" smtClean="0"/>
              <a:t>dilepton</a:t>
            </a:r>
            <a:r>
              <a:rPr lang="en-GB" sz="2800" dirty="0" smtClean="0"/>
              <a:t> azimuthal decorrelation, unlike the NLO central value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The size of NNLO corrections is around 5%, and within the NLO band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84" y="3180415"/>
            <a:ext cx="6561216" cy="34424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4279" y="6707537"/>
            <a:ext cx="63222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[Behrin</a:t>
            </a:r>
            <a:r>
              <a:rPr lang="en-GB" sz="1800" dirty="0" smtClean="0">
                <a:solidFill>
                  <a:srgbClr val="FF0000"/>
                </a:solidFill>
              </a:rPr>
              <a:t>g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Czakon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Mitov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Papanastasiou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Poncelet</a:t>
            </a:r>
            <a:r>
              <a:rPr lang="en-GB" sz="1800" dirty="0" smtClean="0">
                <a:solidFill>
                  <a:srgbClr val="FF0000"/>
                </a:solidFill>
              </a:rPr>
              <a:t> 1901.05407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337240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Higgs+1jet@NLO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584200" y="7607781"/>
            <a:ext cx="11899900" cy="1082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1024" y="1358900"/>
            <a:ext cx="11899900" cy="12137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 dirty="0" smtClean="0"/>
              <a:t>The tail of the Higgs </a:t>
            </a:r>
            <a:r>
              <a:rPr lang="en-GB" sz="2800" dirty="0" err="1" smtClean="0"/>
              <a:t>p</a:t>
            </a:r>
            <a:r>
              <a:rPr lang="en-GB" sz="2800" baseline="-25000" dirty="0" err="1" smtClean="0"/>
              <a:t>T</a:t>
            </a:r>
            <a:r>
              <a:rPr lang="en-GB" sz="2800" dirty="0" smtClean="0"/>
              <a:t> spectrum is sensitive to the presence of BSM physics (e.g. top partners or stops)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46099" y="8094683"/>
            <a:ext cx="11976102" cy="1626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sz="2800" dirty="0" smtClean="0"/>
              <a:t>No analytical calculation: two-loop integrals with full top-mass dependence from numerical evaluation of two-loop integrals with sector decomposition </a:t>
            </a:r>
          </a:p>
          <a:p>
            <a:pPr marL="317500" indent="0" hangingPunct="1">
              <a:lnSpc>
                <a:spcPct val="11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792400" y="9085818"/>
            <a:ext cx="372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[Jones </a:t>
            </a:r>
            <a:r>
              <a:rPr lang="en-GB" sz="1800" dirty="0" err="1" smtClean="0">
                <a:solidFill>
                  <a:srgbClr val="FF0000"/>
                </a:solidFill>
              </a:rPr>
              <a:t>Kerner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Luisoni</a:t>
            </a:r>
            <a:r>
              <a:rPr lang="en-GB" sz="1800" dirty="0" smtClean="0">
                <a:solidFill>
                  <a:srgbClr val="FF0000"/>
                </a:solidFill>
              </a:rPr>
              <a:t> 1802.00349]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5" y="2398026"/>
            <a:ext cx="5750930" cy="5545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6736" y="1908187"/>
            <a:ext cx="298799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Martin Sanz </a:t>
            </a:r>
            <a:r>
              <a:rPr lang="en-GB" sz="1800" dirty="0" smtClean="0">
                <a:solidFill>
                  <a:srgbClr val="FF0000"/>
                </a:solidFill>
              </a:rPr>
              <a:t>1308.4771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2721529"/>
            <a:ext cx="5543626" cy="49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66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2" y="2890040"/>
            <a:ext cx="4757737" cy="4641517"/>
          </a:xfrm>
          <a:prstGeom prst="rect">
            <a:avLst/>
          </a:prstGeom>
        </p:spPr>
      </p:pic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NNLO for </a:t>
            </a:r>
            <a:r>
              <a:rPr lang="en-GB" dirty="0"/>
              <a:t>2</a:t>
            </a:r>
            <a:r>
              <a:rPr lang="en-GB" dirty="0" smtClean="0"/>
              <a:t>→3 </a:t>
            </a:r>
            <a:r>
              <a:rPr lang="en-GB" dirty="0"/>
              <a:t>processes</a:t>
            </a:r>
            <a:r>
              <a:rPr lang="en-GB" dirty="0" smtClean="0"/>
              <a:t> 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17</a:t>
            </a:fld>
            <a:endParaRPr/>
          </a:p>
        </p:txBody>
      </p:sp>
      <p:sp>
        <p:nvSpPr>
          <p:cNvPr id="9" name="Resummation of final-state observables…"/>
          <p:cNvSpPr txBox="1">
            <a:spLocks/>
          </p:cNvSpPr>
          <p:nvPr/>
        </p:nvSpPr>
        <p:spPr>
          <a:xfrm>
            <a:off x="584199" y="1305414"/>
            <a:ext cx="12030023" cy="141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Important </a:t>
            </a:r>
            <a:r>
              <a:rPr lang="en-GB" sz="2800" dirty="0"/>
              <a:t>2</a:t>
            </a:r>
            <a:r>
              <a:rPr lang="en-GB" sz="2800" dirty="0" smtClean="0"/>
              <a:t>→3 processes (e.g. </a:t>
            </a:r>
            <a:r>
              <a:rPr lang="en-GB" sz="2800" dirty="0" err="1" smtClean="0"/>
              <a:t>ttH</a:t>
            </a:r>
            <a:r>
              <a:rPr lang="en-GB" sz="2800" dirty="0"/>
              <a:t> </a:t>
            </a:r>
            <a:r>
              <a:rPr lang="en-GB" sz="2800" dirty="0" smtClean="0"/>
              <a:t>for direct access to the top Yukawa) will be measured with experimental accuracy at the percent level NNLO needed to make best use of this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0254" y="3206282"/>
            <a:ext cx="144911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smtClean="0">
                <a:solidFill>
                  <a:srgbClr val="FF0000"/>
                </a:solidFill>
              </a:rPr>
              <a:t>1806.00425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575" y="1966329"/>
            <a:ext cx="315733" cy="198400"/>
          </a:xfrm>
          <a:prstGeom prst="rect">
            <a:avLst/>
          </a:prstGeom>
        </p:spPr>
      </p:pic>
      <p:pic>
        <p:nvPicPr>
          <p:cNvPr id="2050" name="Picture 2" descr="The-LO-Feynman-diagrams-for-a-ttH-and-b-tH-production_Q320.jpg (286Ã28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06" y="3366098"/>
            <a:ext cx="3689402" cy="36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summation of final-state observables…"/>
          <p:cNvSpPr txBox="1">
            <a:spLocks/>
          </p:cNvSpPr>
          <p:nvPr/>
        </p:nvSpPr>
        <p:spPr>
          <a:xfrm>
            <a:off x="584199" y="7531557"/>
            <a:ext cx="12030023" cy="155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No </a:t>
            </a:r>
            <a:r>
              <a:rPr lang="en-GB" sz="2800" dirty="0"/>
              <a:t>2→3 </a:t>
            </a:r>
            <a:r>
              <a:rPr lang="en-GB" sz="2800" dirty="0" smtClean="0"/>
              <a:t>process has been computed at NNLO yet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Full-colour five-gluon all-plus helicity amplitude is the first-ever analytic two-loop </a:t>
            </a:r>
            <a:r>
              <a:rPr lang="en-GB" sz="2800" dirty="0"/>
              <a:t>2→</a:t>
            </a:r>
            <a:r>
              <a:rPr lang="en-GB" sz="2800" dirty="0" smtClean="0"/>
              <a:t>3 amplitude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4151" y="8633460"/>
            <a:ext cx="75100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smtClean="0">
                <a:solidFill>
                  <a:srgbClr val="FF0000"/>
                </a:solidFill>
              </a:rPr>
              <a:t>Badger </a:t>
            </a:r>
            <a:r>
              <a:rPr lang="en-GB" sz="1800" dirty="0" err="1" smtClean="0">
                <a:solidFill>
                  <a:srgbClr val="FF0000"/>
                </a:solidFill>
              </a:rPr>
              <a:t>Chicherin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Gehrmann</a:t>
            </a:r>
            <a:r>
              <a:rPr lang="en-GB" sz="1800" dirty="0" smtClean="0">
                <a:solidFill>
                  <a:srgbClr val="FF0000"/>
                </a:solidFill>
              </a:rPr>
              <a:t> Heinrich Henn </a:t>
            </a:r>
            <a:r>
              <a:rPr lang="en-GB" sz="1800" dirty="0" err="1" smtClean="0">
                <a:solidFill>
                  <a:srgbClr val="FF0000"/>
                </a:solidFill>
              </a:rPr>
              <a:t>Peraro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Wasser</a:t>
            </a:r>
            <a:r>
              <a:rPr lang="en-GB" sz="1800" dirty="0" smtClean="0">
                <a:solidFill>
                  <a:srgbClr val="FF0000"/>
                </a:solidFill>
              </a:rPr>
              <a:t> Zhang </a:t>
            </a:r>
            <a:r>
              <a:rPr lang="en-GB" sz="1800" dirty="0" err="1" smtClean="0">
                <a:solidFill>
                  <a:srgbClr val="FF0000"/>
                </a:solidFill>
              </a:rPr>
              <a:t>Zoia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1806.00425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939499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ggs_WW.pdf" descr="higgs_WW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5707" y="3973399"/>
            <a:ext cx="10185590" cy="2565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 vetoes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20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dirty="0" smtClean="0"/>
              <a:t>In many processes (e.g. WW production), one puts a jet-veto to separate signal from background (typically from tops)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 smtClean="0"/>
              <a:t>The main object of study is the zero-jet cross section           , obtained by imposing that all jets have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38" y="8681493"/>
            <a:ext cx="1551086" cy="271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48" y="2454943"/>
            <a:ext cx="5198130" cy="5005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915" y="2742715"/>
            <a:ext cx="157559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1706.01702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2" name="Linea"/>
          <p:cNvSpPr/>
          <p:nvPr/>
        </p:nvSpPr>
        <p:spPr>
          <a:xfrm>
            <a:off x="8409297" y="4214699"/>
            <a:ext cx="2082800" cy="2082801"/>
          </a:xfrm>
          <a:prstGeom prst="line">
            <a:avLst/>
          </a:prstGeom>
          <a:ln w="635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Linea"/>
          <p:cNvSpPr/>
          <p:nvPr/>
        </p:nvSpPr>
        <p:spPr>
          <a:xfrm flipH="1">
            <a:off x="8409296" y="4227399"/>
            <a:ext cx="2082802" cy="2082801"/>
          </a:xfrm>
          <a:prstGeom prst="line">
            <a:avLst/>
          </a:prstGeom>
          <a:ln w="63500">
            <a:solidFill>
              <a:srgbClr val="E324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52397" y="4836999"/>
            <a:ext cx="1143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352397" y="5408499"/>
            <a:ext cx="1524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165197" y="6373699"/>
            <a:ext cx="1397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215997" y="3846399"/>
            <a:ext cx="1397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812897" y="4417899"/>
            <a:ext cx="5588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812897" y="5827599"/>
            <a:ext cx="5461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77" y="8229696"/>
            <a:ext cx="859733" cy="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6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 </a:t>
            </a:r>
            <a:r>
              <a:rPr lang="en-GB" dirty="0" err="1" smtClean="0"/>
              <a:t>resummations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dirty="0" smtClean="0"/>
              <a:t>The zero-jet cross section is an example of a two-scale observable, affected by logarithms                             that need to be </a:t>
            </a:r>
            <a:r>
              <a:rPr lang="en-GB" dirty="0" err="1" smtClean="0"/>
              <a:t>resummed</a:t>
            </a:r>
            <a:r>
              <a:rPr lang="en-GB" dirty="0" smtClean="0"/>
              <a:t> at all orders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50" y="1904914"/>
            <a:ext cx="2494019" cy="340724"/>
          </a:xfrm>
          <a:prstGeom prst="rect">
            <a:avLst/>
          </a:prstGeom>
        </p:spPr>
      </p:pic>
      <p:pic>
        <p:nvPicPr>
          <p:cNvPr id="6" name="droppedImage.pdf 1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44615" y="2531849"/>
            <a:ext cx="6591716" cy="783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 2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58211" y="3941726"/>
            <a:ext cx="7416000" cy="122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 3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69011" y="3999921"/>
            <a:ext cx="3309243" cy="2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95" y="3353272"/>
            <a:ext cx="261716" cy="4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0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 marL="317500" indent="0">
              <a:buNone/>
            </a:pPr>
            <a:r>
              <a:rPr lang="en-GB" dirty="0" smtClean="0"/>
              <a:t>Personal selection of intriguing theoretical problems, relevant to the physics of present and future colliders</a:t>
            </a:r>
          </a:p>
          <a:p>
            <a:r>
              <a:rPr lang="en-GB" dirty="0" smtClean="0"/>
              <a:t>Inclusive cross sections (</a:t>
            </a:r>
            <a:r>
              <a:rPr lang="en-GB" sz="2400" dirty="0" smtClean="0"/>
              <a:t>N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LO)</a:t>
            </a:r>
            <a:endParaRPr lang="en-GB" dirty="0" smtClean="0"/>
          </a:p>
          <a:p>
            <a:r>
              <a:rPr lang="en-GB" dirty="0" smtClean="0"/>
              <a:t>Differential distributions (N</a:t>
            </a:r>
            <a:r>
              <a:rPr lang="en-GB" sz="2400" dirty="0" smtClean="0"/>
              <a:t>NLO and </a:t>
            </a:r>
            <a:r>
              <a:rPr lang="en-GB" sz="2400" dirty="0" err="1" smtClean="0"/>
              <a:t>resummations</a:t>
            </a:r>
            <a:r>
              <a:rPr lang="en-GB" sz="2400" dirty="0" smtClean="0"/>
              <a:t>)</a:t>
            </a:r>
            <a:endParaRPr lang="en-GB" dirty="0" smtClean="0"/>
          </a:p>
          <a:p>
            <a:r>
              <a:rPr lang="en-GB" dirty="0" err="1" smtClean="0"/>
              <a:t>Hadronisation</a:t>
            </a:r>
            <a:r>
              <a:rPr lang="en-GB" dirty="0" smtClean="0"/>
              <a:t> at future electron-positron colliders</a:t>
            </a:r>
          </a:p>
          <a:p>
            <a:endParaRPr lang="en-GB" dirty="0"/>
          </a:p>
          <a:p>
            <a:pPr marL="317500" indent="0">
              <a:buNone/>
            </a:pPr>
            <a:r>
              <a:rPr lang="en-GB" dirty="0" smtClean="0"/>
              <a:t>Important left-over topics, that however share some similarities with the above</a:t>
            </a:r>
          </a:p>
          <a:p>
            <a:r>
              <a:rPr lang="en-GB" dirty="0" smtClean="0"/>
              <a:t>Monte-Carlo event generators</a:t>
            </a:r>
          </a:p>
          <a:p>
            <a:r>
              <a:rPr lang="en-GB" dirty="0" smtClean="0"/>
              <a:t>Top cross sections (see Wednesday’s talks)</a:t>
            </a:r>
          </a:p>
          <a:p>
            <a:r>
              <a:rPr lang="en-GB" dirty="0" smtClean="0"/>
              <a:t>Boosted object searches</a:t>
            </a:r>
          </a:p>
        </p:txBody>
      </p:sp>
    </p:spTree>
    <p:extLst>
      <p:ext uri="{BB962C8B-B14F-4D97-AF65-F5344CB8AC3E}">
        <p14:creationId xmlns:p14="http://schemas.microsoft.com/office/powerpoint/2010/main" val="1575937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 </a:t>
            </a:r>
            <a:r>
              <a:rPr lang="en-GB" dirty="0" err="1" smtClean="0"/>
              <a:t>resummations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615" y="2531849"/>
            <a:ext cx="6591716" cy="783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8211" y="3941726"/>
            <a:ext cx="7416000" cy="122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9011" y="3999921"/>
            <a:ext cx="3309243" cy="2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95" y="3353272"/>
            <a:ext cx="261716" cy="4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618227"/>
            <a:ext cx="3901440" cy="308152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555242" y="4882091"/>
            <a:ext cx="994619" cy="736136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9"/>
              </a:buBlip>
            </a:pPr>
            <a:r>
              <a:rPr lang="en-GB" dirty="0" smtClean="0"/>
              <a:t>The zero-jet cross section is an example of a two-scale observable, affected by logarithms                             that need to be </a:t>
            </a:r>
            <a:r>
              <a:rPr lang="en-GB" dirty="0" err="1" smtClean="0"/>
              <a:t>resummed</a:t>
            </a:r>
            <a:r>
              <a:rPr lang="en-GB" dirty="0" smtClean="0"/>
              <a:t> at all orders </a:t>
            </a: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50" y="1904914"/>
            <a:ext cx="2494019" cy="3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3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 </a:t>
            </a:r>
            <a:r>
              <a:rPr lang="en-GB" dirty="0" err="1" smtClean="0"/>
              <a:t>resummations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615" y="2531849"/>
            <a:ext cx="6591716" cy="783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8211" y="3941726"/>
            <a:ext cx="7416000" cy="122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9011" y="3999921"/>
            <a:ext cx="3309243" cy="2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95" y="3353272"/>
            <a:ext cx="261716" cy="4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618227"/>
            <a:ext cx="3901440" cy="308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4" y="5966085"/>
            <a:ext cx="3164219" cy="31576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555242" y="4882091"/>
            <a:ext cx="994619" cy="736136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7022892" y="5379168"/>
            <a:ext cx="156157" cy="586917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10"/>
              </a:buBlip>
            </a:pPr>
            <a:r>
              <a:rPr lang="en-GB" dirty="0" smtClean="0"/>
              <a:t>The zero-jet cross section is an example of a two-scale observable, affected by logarithms                             that need to be </a:t>
            </a:r>
            <a:r>
              <a:rPr lang="en-GB" dirty="0" err="1" smtClean="0"/>
              <a:t>resummed</a:t>
            </a:r>
            <a:r>
              <a:rPr lang="en-GB" dirty="0" smtClean="0"/>
              <a:t> at all orders </a:t>
            </a: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50" y="1904914"/>
            <a:ext cx="2494019" cy="3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4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 </a:t>
            </a:r>
            <a:r>
              <a:rPr lang="en-GB" dirty="0" err="1" smtClean="0"/>
              <a:t>resummations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615" y="2531849"/>
            <a:ext cx="6591716" cy="783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8211" y="3941726"/>
            <a:ext cx="7416000" cy="122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9011" y="3999921"/>
            <a:ext cx="3309243" cy="2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95" y="3353272"/>
            <a:ext cx="261716" cy="4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618227"/>
            <a:ext cx="3901440" cy="308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4" y="5966085"/>
            <a:ext cx="3164219" cy="3157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5560005"/>
            <a:ext cx="4330934" cy="296233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555242" y="4882091"/>
            <a:ext cx="994619" cy="736136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353943" y="5202770"/>
            <a:ext cx="682388" cy="316528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7022892" y="5379168"/>
            <a:ext cx="156157" cy="586917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11"/>
              </a:buBlip>
            </a:pPr>
            <a:r>
              <a:rPr lang="en-GB" dirty="0" smtClean="0"/>
              <a:t>The zero-jet cross section is an example of a two-scale observable, affected by logarithms                             that need to be </a:t>
            </a:r>
            <a:r>
              <a:rPr lang="en-GB" dirty="0" err="1" smtClean="0"/>
              <a:t>resummed</a:t>
            </a:r>
            <a:r>
              <a:rPr lang="en-GB" dirty="0" smtClean="0"/>
              <a:t> at all orders </a:t>
            </a: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50" y="1904914"/>
            <a:ext cx="2494019" cy="3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4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Jet-veto: NNLL vs NNLO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1"/>
            <a:ext cx="11899900" cy="10226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Jet-veto </a:t>
            </a:r>
            <a:r>
              <a:rPr lang="en-GB" dirty="0" err="1"/>
              <a:t>r</a:t>
            </a:r>
            <a:r>
              <a:rPr lang="en-GB" dirty="0" err="1" smtClean="0"/>
              <a:t>esummations</a:t>
            </a:r>
            <a:r>
              <a:rPr lang="en-GB" dirty="0" smtClean="0"/>
              <a:t> </a:t>
            </a:r>
            <a:r>
              <a:rPr lang="en-GB" dirty="0"/>
              <a:t>have reached a very high accuracy (NNLL+N</a:t>
            </a:r>
            <a:r>
              <a:rPr lang="en-GB" baseline="30000" dirty="0"/>
              <a:t>3</a:t>
            </a:r>
            <a:r>
              <a:rPr lang="en-GB" dirty="0"/>
              <a:t>LO)</a:t>
            </a:r>
          </a:p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 smtClean="0"/>
              <a:t>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375939" y="7643311"/>
            <a:ext cx="11899900" cy="175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3000"/>
              </a:spcBef>
            </a:pPr>
            <a:r>
              <a:rPr lang="en-GB" dirty="0" smtClean="0"/>
              <a:t>Reduction of uncertainty mainly due to H+1jet@NNLO      NNLO predictions work down to remarkably low transverse momenta!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NNLO calculations now fully differential, what about </a:t>
            </a:r>
            <a:r>
              <a:rPr lang="en-GB" dirty="0" err="1" smtClean="0"/>
              <a:t>resummations</a:t>
            </a:r>
            <a:r>
              <a:rPr lang="en-GB" dirty="0" smtClean="0"/>
              <a:t>?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34" y="6564902"/>
            <a:ext cx="293181" cy="1842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9847" y="1851270"/>
            <a:ext cx="68436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 Caola Dreyer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Monni Salam Zanderighi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Dulat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1511.02886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7" y="2381535"/>
            <a:ext cx="5546463" cy="5226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78" y="7839025"/>
            <a:ext cx="315733" cy="19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88" y="2381535"/>
            <a:ext cx="5223171" cy="51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06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Resummations</a:t>
            </a:r>
            <a:r>
              <a:rPr lang="en-GB" dirty="0" smtClean="0"/>
              <a:t> with fiducial cuts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156535"/>
            <a:ext cx="11899900" cy="20288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err="1" smtClean="0"/>
              <a:t>Resummations</a:t>
            </a:r>
            <a:r>
              <a:rPr lang="en-GB" dirty="0" smtClean="0"/>
              <a:t> live in the Born phase space     </a:t>
            </a:r>
            <a:r>
              <a:rPr lang="en-GB" dirty="0" err="1" smtClean="0"/>
              <a:t>leptonic</a:t>
            </a:r>
            <a:r>
              <a:rPr lang="en-GB" dirty="0" smtClean="0"/>
              <a:t> cuts with minor modifications of fixed-order codes, and at the cost of a LO calculation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Fiducial NNLL jet-veto </a:t>
            </a:r>
            <a:r>
              <a:rPr lang="en-GB" dirty="0" err="1" smtClean="0"/>
              <a:t>resummations</a:t>
            </a:r>
            <a:r>
              <a:rPr lang="en-GB" dirty="0" smtClean="0"/>
              <a:t> for colour singlets both in </a:t>
            </a:r>
            <a:r>
              <a:rPr lang="en-GB" smtClean="0"/>
              <a:t>SCET (</a:t>
            </a:r>
            <a:r>
              <a:rPr lang="en-GB" smtClean="0"/>
              <a:t>MADGRAPH_MC@NLO_SCET</a:t>
            </a:r>
            <a:r>
              <a:rPr lang="en-GB" dirty="0" smtClean="0"/>
              <a:t>) and in QCD (MFCM-RE)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282957"/>
            <a:ext cx="11893076" cy="1025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Implementations of analytic </a:t>
            </a:r>
            <a:r>
              <a:rPr lang="en-GB" dirty="0" err="1" smtClean="0"/>
              <a:t>resummations</a:t>
            </a:r>
            <a:r>
              <a:rPr lang="en-GB" dirty="0" smtClean="0"/>
              <a:t> within fixed-order codes allow separate </a:t>
            </a:r>
            <a:r>
              <a:rPr lang="en-GB" dirty="0"/>
              <a:t>access to interference between BSM and SM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90494" y="7841319"/>
            <a:ext cx="40936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[Arpino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AB Kauer Jaeger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1905.06646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458" y="7993666"/>
            <a:ext cx="40936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[Becher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Frederix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Neubert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1412.8408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15" y="1349730"/>
            <a:ext cx="326338" cy="205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12" y="3127358"/>
            <a:ext cx="3915699" cy="4843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84" y="3127358"/>
            <a:ext cx="5908311" cy="4718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5459" y="6303526"/>
            <a:ext cx="141865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HL-LHC 3 ab</a:t>
            </a:r>
            <a:r>
              <a:rPr kumimoji="0" lang="en-GB" sz="16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-1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7326" y="6337825"/>
            <a:ext cx="222657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scale uncertainties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9069" y="4151320"/>
            <a:ext cx="19123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no uncertainties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193311" y="4548799"/>
            <a:ext cx="374755" cy="360480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234933" y="6060068"/>
            <a:ext cx="145755" cy="358979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66721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/>
              <a:t>Double differential </a:t>
            </a:r>
            <a:r>
              <a:rPr lang="en-GB" dirty="0" err="1" smtClean="0"/>
              <a:t>resummations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28920"/>
            <a:ext cx="11899900" cy="109948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For transverse momentum distributions of colour singlets, </a:t>
            </a:r>
            <a:r>
              <a:rPr lang="en-GB" dirty="0" err="1" smtClean="0"/>
              <a:t>resummations</a:t>
            </a:r>
            <a:r>
              <a:rPr lang="en-GB" dirty="0" smtClean="0"/>
              <a:t> are available at the highest </a:t>
            </a:r>
            <a:r>
              <a:rPr lang="en-GB" dirty="0"/>
              <a:t>accuracy </a:t>
            </a:r>
            <a:r>
              <a:rPr lang="en-GB" dirty="0" smtClean="0"/>
              <a:t>(N</a:t>
            </a:r>
            <a:r>
              <a:rPr lang="en-GB" baseline="30000" dirty="0" smtClean="0"/>
              <a:t>3</a:t>
            </a:r>
            <a:r>
              <a:rPr lang="en-GB" dirty="0" smtClean="0"/>
              <a:t>LL)</a:t>
            </a:r>
            <a:endParaRPr lang="en-GB"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8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49512" y="7442949"/>
            <a:ext cx="11893076" cy="207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The </a:t>
            </a:r>
            <a:r>
              <a:rPr lang="en-GB" dirty="0" err="1"/>
              <a:t>RadISH</a:t>
            </a:r>
            <a:r>
              <a:rPr lang="en-GB" dirty="0"/>
              <a:t> </a:t>
            </a:r>
            <a:r>
              <a:rPr lang="en-GB" dirty="0" smtClean="0"/>
              <a:t>formalism allows also for the joint </a:t>
            </a:r>
            <a:r>
              <a:rPr lang="en-GB" dirty="0" err="1" smtClean="0"/>
              <a:t>resummation</a:t>
            </a:r>
            <a:r>
              <a:rPr lang="en-GB" dirty="0" smtClean="0"/>
              <a:t> of transverse momentum distribution with a veto on additional jets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The </a:t>
            </a:r>
            <a:r>
              <a:rPr lang="en-GB" dirty="0" err="1" smtClean="0"/>
              <a:t>RadISH</a:t>
            </a:r>
            <a:r>
              <a:rPr lang="en-GB" dirty="0" smtClean="0"/>
              <a:t> program is an event generator      fully differential in the decay products of the colour singlet</a:t>
            </a: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27312" y="7079348"/>
            <a:ext cx="40936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Bizon</a:t>
            </a:r>
            <a:r>
              <a:rPr lang="en-GB" sz="1800" dirty="0">
                <a:solidFill>
                  <a:srgbClr val="FF0000"/>
                </a:solidFill>
              </a:rPr>
              <a:t> et al 1905.05171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11" y="2402481"/>
            <a:ext cx="5619973" cy="4681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" y="2413750"/>
            <a:ext cx="5434946" cy="4665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91536" y="7071353"/>
            <a:ext cx="40936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smtClean="0">
                <a:solidFill>
                  <a:srgbClr val="FF0000"/>
                </a:solidFill>
              </a:rPr>
              <a:t>Monni Rottoli </a:t>
            </a:r>
            <a:r>
              <a:rPr lang="en-GB" sz="1800" dirty="0" err="1" smtClean="0">
                <a:solidFill>
                  <a:srgbClr val="FF0000"/>
                </a:solidFill>
              </a:rPr>
              <a:t>Torrielli</a:t>
            </a:r>
            <a:r>
              <a:rPr lang="en-GB" sz="1800" dirty="0" smtClean="0">
                <a:solidFill>
                  <a:srgbClr val="FF0000"/>
                </a:solidFill>
              </a:rPr>
              <a:t> 1909.xxxxx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69" y="8580965"/>
            <a:ext cx="326338" cy="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29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209073" y="3885188"/>
            <a:ext cx="12559799" cy="1411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b="1" dirty="0" err="1" smtClean="0">
                <a:latin typeface="Copperplate Gothic Light" panose="020E0507020206020404" pitchFamily="34" charset="0"/>
              </a:rPr>
              <a:t>Hadronisation</a:t>
            </a:r>
            <a:endParaRPr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41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Jet observables </a:t>
            </a:r>
            <a:r>
              <a:rPr lang="en-GB" dirty="0" smtClean="0"/>
              <a:t>in </a:t>
            </a:r>
            <a:r>
              <a:rPr lang="en-GB" dirty="0" err="1" smtClean="0"/>
              <a:t>e+e</a:t>
            </a: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09847" y="2285420"/>
            <a:ext cx="4835419" cy="61353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65" y="2244666"/>
            <a:ext cx="4897702" cy="61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0" y="8540420"/>
            <a:ext cx="3600611" cy="88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351" y="5709979"/>
            <a:ext cx="3338664" cy="2342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88" y="5485672"/>
            <a:ext cx="3164775" cy="250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897" y="8493603"/>
            <a:ext cx="5828778" cy="1056540"/>
          </a:xfrm>
          <a:prstGeom prst="rect">
            <a:avLst/>
          </a:prstGeom>
        </p:spPr>
      </p:pic>
      <p:sp>
        <p:nvSpPr>
          <p:cNvPr id="10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179020"/>
            <a:ext cx="11899900" cy="1002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Jet observables (e.g. event-shape distributions and jet rates) are powerful probes of QCD dynamics from high to low scales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796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coupling with jets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1399" y="1358900"/>
            <a:ext cx="7409823" cy="79068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Jet observables constitute an important means of determination of the strong coupling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Currently, tension between determinations with different jet observables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What is the main difference between various approaches?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33" y="1302903"/>
            <a:ext cx="4060099" cy="790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3" y="5080318"/>
            <a:ext cx="4070400" cy="3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3" y="6587380"/>
            <a:ext cx="3673600" cy="42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20" y="7248375"/>
            <a:ext cx="4068265" cy="35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5069" y="4455879"/>
            <a:ext cx="6123471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Event shapes and jet-rates (NLL+NNLO)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9503" y="5963320"/>
            <a:ext cx="6413615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Thrust</a:t>
            </a: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and C-parameter </a:t>
            </a: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((N)NNLL+NNLO)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394214" y="5283991"/>
            <a:ext cx="1963519" cy="28612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054564" y="6797513"/>
            <a:ext cx="2252309" cy="19951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394214" y="7248375"/>
            <a:ext cx="1877868" cy="17600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9378459" y="8708799"/>
            <a:ext cx="153981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PDG 2019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922264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Hadronisation</a:t>
            </a:r>
            <a:r>
              <a:rPr lang="en-GB" dirty="0"/>
              <a:t> corrections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02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Most analyses determine </a:t>
            </a:r>
            <a:r>
              <a:rPr lang="en-GB" dirty="0" err="1" smtClean="0"/>
              <a:t>hadronisation</a:t>
            </a:r>
            <a:r>
              <a:rPr lang="en-GB" dirty="0" smtClean="0"/>
              <a:t> corrections using Monte Carlo event generators, as the ratio between hadron- and </a:t>
            </a:r>
            <a:r>
              <a:rPr lang="en-GB" dirty="0" err="1" smtClean="0"/>
              <a:t>parton</a:t>
            </a:r>
            <a:r>
              <a:rPr lang="en-GB" dirty="0" smtClean="0"/>
              <a:t>-level results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9" y="3436519"/>
            <a:ext cx="4231495" cy="478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9" y="2882942"/>
            <a:ext cx="10666874" cy="318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2010" y="3986011"/>
            <a:ext cx="359713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err="1" smtClean="0"/>
              <a:t>Hadronisation</a:t>
            </a:r>
            <a:r>
              <a:rPr lang="en-GB" sz="2400" dirty="0" smtClean="0"/>
              <a:t> uncertainty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9840" y="4670888"/>
            <a:ext cx="41245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Perturbative QCD uncertainty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 Placeholder 2 2"/>
          <p:cNvSpPr txBox="1">
            <a:spLocks/>
          </p:cNvSpPr>
          <p:nvPr/>
        </p:nvSpPr>
        <p:spPr>
          <a:xfrm>
            <a:off x="5364140" y="5567657"/>
            <a:ext cx="7250226" cy="25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dirty="0" smtClean="0"/>
              <a:t>This approach is sensible as long as perturbative QCD uncertainties dominate</a:t>
            </a:r>
          </a:p>
          <a:p>
            <a:pPr hangingPunct="1">
              <a:lnSpc>
                <a:spcPct val="100000"/>
              </a:lnSpc>
            </a:pPr>
            <a:r>
              <a:rPr lang="en-GB" dirty="0" smtClean="0"/>
              <a:t>Recent calculations have pushed to accuracy of QCD calculations to NNLL     </a:t>
            </a:r>
            <a:r>
              <a:rPr lang="en-GB" dirty="0" err="1" smtClean="0"/>
              <a:t>hadronisation</a:t>
            </a:r>
            <a:r>
              <a:rPr lang="en-GB" dirty="0" smtClean="0"/>
              <a:t> main source of uncertainty!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6" y="8602648"/>
            <a:ext cx="10666875" cy="318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487" y="7221472"/>
            <a:ext cx="244528" cy="1536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7714445" y="3253866"/>
            <a:ext cx="1179463" cy="8029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0427105" y="3248779"/>
            <a:ext cx="264341" cy="142211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499279" y="4430167"/>
            <a:ext cx="1803042" cy="108547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893908" y="2296050"/>
            <a:ext cx="34282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Dissertori</a:t>
            </a:r>
            <a:r>
              <a:rPr lang="en-GB" sz="2000" dirty="0" smtClean="0">
                <a:solidFill>
                  <a:srgbClr val="FF0000"/>
                </a:solidFill>
              </a:rPr>
              <a:t> et al 0906.3436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7955" y="7925539"/>
            <a:ext cx="34282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Verbytskyi et al 1902.08158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81977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Discovery through precision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822126" y="8798185"/>
            <a:ext cx="342401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[HL-LHC W2 report </a:t>
            </a:r>
            <a:r>
              <a:rPr lang="en-GB" sz="1800" dirty="0" smtClean="0">
                <a:solidFill>
                  <a:srgbClr val="FF0000"/>
                </a:solidFill>
              </a:rPr>
              <a:t>1902.00134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643769" y="1408281"/>
            <a:ext cx="5325639" cy="672267"/>
          </a:xfrm>
        </p:spPr>
        <p:txBody>
          <a:bodyPr/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 smtClean="0"/>
              <a:t>Higgs couplings after HL-LHC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83" y="2012831"/>
            <a:ext cx="5766609" cy="671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694" y="6968726"/>
            <a:ext cx="5464798" cy="902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 is the key: can theory accuracy be pushed at the % level?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694" y="4760868"/>
            <a:ext cx="5359867" cy="902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HL-LHC, uncertainties will be largely dominated by theory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04734" y="2045357"/>
            <a:ext cx="5703758" cy="1830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In the absence of striking new physics signals, we can still grasp the scale of new physics by looking at deviations from SM 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36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</a:t>
            </a:r>
            <a:r>
              <a:rPr lang="en-GB" dirty="0"/>
              <a:t>PT-NP fits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4320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Most accurate determinations of     from thrust and C-parameter from simultaneous fits of analytical models of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Such fits give values of the strong coupling below the world average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48" y="1599843"/>
            <a:ext cx="307048" cy="19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3386977"/>
            <a:ext cx="3673600" cy="42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4085462"/>
            <a:ext cx="3729067" cy="4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3421110"/>
            <a:ext cx="4068267" cy="3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4141995"/>
            <a:ext cx="3671467" cy="302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6" y="4127632"/>
            <a:ext cx="1213867" cy="2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4983" y="2425964"/>
            <a:ext cx="359072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Thrust (NNLL+NNLO)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3193" y="2425963"/>
            <a:ext cx="453329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/>
              <a:t>C-parameter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(</a:t>
            </a:r>
            <a:r>
              <a:rPr lang="en-GB" sz="2800" dirty="0" smtClean="0"/>
              <a:t>N</a:t>
            </a:r>
            <a:r>
              <a:rPr lang="en-GB" sz="2800" baseline="30000" dirty="0" smtClean="0"/>
              <a:t>3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LL+NNLO)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3" name="Text Placeholder 2 2"/>
          <p:cNvSpPr txBox="1">
            <a:spLocks/>
          </p:cNvSpPr>
          <p:nvPr/>
        </p:nvSpPr>
        <p:spPr>
          <a:xfrm>
            <a:off x="584200" y="5926112"/>
            <a:ext cx="11899900" cy="964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Both Monte-Carlo and analytic determinations of </a:t>
            </a:r>
            <a:r>
              <a:rPr lang="en-GB" dirty="0" err="1" smtClean="0"/>
              <a:t>hadronisation</a:t>
            </a:r>
            <a:r>
              <a:rPr lang="en-GB" dirty="0" smtClean="0"/>
              <a:t> corrections are challenged by the precision of perturbative QCD calculations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4" name="Text Placeholder 2 3"/>
          <p:cNvSpPr txBox="1">
            <a:spLocks/>
          </p:cNvSpPr>
          <p:nvPr/>
        </p:nvSpPr>
        <p:spPr>
          <a:xfrm>
            <a:off x="584200" y="6941858"/>
            <a:ext cx="11899900" cy="229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 smtClean="0"/>
              <a:t>Monte Carlo event generators have the correct kinematics, but predictions are very dependent on the </a:t>
            </a:r>
            <a:r>
              <a:rPr lang="en-GB" dirty="0" err="1" smtClean="0"/>
              <a:t>hadronisation</a:t>
            </a:r>
            <a:r>
              <a:rPr lang="en-GB" dirty="0" smtClean="0"/>
              <a:t> model</a:t>
            </a:r>
          </a:p>
          <a:p>
            <a:pPr hangingPunct="1">
              <a:lnSpc>
                <a:spcPct val="110000"/>
              </a:lnSpc>
            </a:pPr>
            <a:r>
              <a:rPr lang="en-GB" dirty="0" smtClean="0"/>
              <a:t>Using just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might be an oversimplification in the fit region, what is the impact of neglected effects?</a:t>
            </a:r>
          </a:p>
          <a:p>
            <a:pPr hangingPunct="1">
              <a:lnSpc>
                <a:spcPct val="100000"/>
              </a:lnSpc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30032" y="2889778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Luisoni</a:t>
            </a:r>
            <a:r>
              <a:rPr lang="en-GB" sz="2000" dirty="0" smtClean="0">
                <a:solidFill>
                  <a:srgbClr val="FF0000"/>
                </a:solidFill>
              </a:rPr>
              <a:t> Monni 1210.6945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688" y="2877523"/>
            <a:ext cx="59960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Hoang </a:t>
            </a:r>
            <a:r>
              <a:rPr lang="en-GB" sz="2000" dirty="0" err="1" smtClean="0">
                <a:solidFill>
                  <a:srgbClr val="FF0000"/>
                </a:solidFill>
              </a:rPr>
              <a:t>Kolodubrez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Mateu</a:t>
            </a:r>
            <a:r>
              <a:rPr lang="en-GB" sz="2000" dirty="0" smtClean="0">
                <a:solidFill>
                  <a:srgbClr val="FF0000"/>
                </a:solidFill>
              </a:rPr>
              <a:t> Stewart 1501.04111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7" y="3449604"/>
            <a:ext cx="1205333" cy="2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9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Hadronisation</a:t>
            </a:r>
            <a:r>
              <a:rPr lang="en-GB" dirty="0"/>
              <a:t> at </a:t>
            </a:r>
            <a:r>
              <a:rPr lang="en-GB" dirty="0" smtClean="0"/>
              <a:t>future colliders</a:t>
            </a:r>
            <a:endParaRPr lang="en-GB" dirty="0"/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1782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 future          colliders, </a:t>
            </a:r>
            <a:r>
              <a:rPr lang="en-GB" dirty="0" err="1" smtClean="0"/>
              <a:t>hadronisation</a:t>
            </a:r>
            <a:r>
              <a:rPr lang="en-GB" dirty="0" smtClean="0"/>
              <a:t> corrections to two-jet observables are smaller than at LEP1     1 jet ~ 1 </a:t>
            </a:r>
            <a:r>
              <a:rPr lang="en-GB" dirty="0" err="1" smtClean="0"/>
              <a:t>parton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50" y="1464615"/>
            <a:ext cx="693333" cy="283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1" y="1971539"/>
            <a:ext cx="293181" cy="184229"/>
          </a:xfrm>
          <a:prstGeom prst="rect">
            <a:avLst/>
          </a:prstGeom>
        </p:spPr>
      </p:pic>
      <p:sp>
        <p:nvSpPr>
          <p:cNvPr id="7" name="Text Placeholder 2 2"/>
          <p:cNvSpPr txBox="1">
            <a:spLocks/>
          </p:cNvSpPr>
          <p:nvPr/>
        </p:nvSpPr>
        <p:spPr>
          <a:xfrm>
            <a:off x="584200" y="6443683"/>
            <a:ext cx="11899900" cy="66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Two-fold advantage for fits of the strong coupling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8" name="Text Placeholder 2 3"/>
          <p:cNvSpPr txBox="1">
            <a:spLocks/>
          </p:cNvSpPr>
          <p:nvPr/>
        </p:nvSpPr>
        <p:spPr>
          <a:xfrm>
            <a:off x="584200" y="7109280"/>
            <a:ext cx="11899900" cy="229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 smtClean="0"/>
              <a:t>Monte-Carlo </a:t>
            </a:r>
            <a:r>
              <a:rPr lang="en-GB" dirty="0" err="1" smtClean="0"/>
              <a:t>hadronisation</a:t>
            </a:r>
            <a:r>
              <a:rPr lang="en-GB" dirty="0" smtClean="0"/>
              <a:t> corrections will have a reduced impact in the error on          perturbative uncertainties (now ~0.1%) dominant</a:t>
            </a:r>
          </a:p>
          <a:p>
            <a:pPr hangingPunct="1">
              <a:lnSpc>
                <a:spcPct val="110000"/>
              </a:lnSpc>
            </a:pPr>
            <a:r>
              <a:rPr lang="en-GB" dirty="0" smtClean="0"/>
              <a:t>Negligible impact of </a:t>
            </a:r>
            <a:r>
              <a:rPr lang="en-GB" dirty="0" err="1" smtClean="0"/>
              <a:t>subleading</a:t>
            </a:r>
            <a:r>
              <a:rPr lang="en-GB" dirty="0" smtClean="0"/>
              <a:t> </a:t>
            </a:r>
            <a:r>
              <a:rPr lang="en-GB" dirty="0" err="1" smtClean="0"/>
              <a:t>hadronisation</a:t>
            </a:r>
            <a:r>
              <a:rPr lang="en-GB" dirty="0" smtClean="0"/>
              <a:t> corrections     more reliable determination of NP parameter(s) of leading 1/Q corrections  </a:t>
            </a:r>
          </a:p>
          <a:p>
            <a:pPr marL="317500" indent="0" hangingPunct="1">
              <a:lnSpc>
                <a:spcPct val="110000"/>
              </a:lnSpc>
              <a:buNone/>
            </a:pPr>
            <a:endParaRPr lang="en-GB" dirty="0" smtClean="0"/>
          </a:p>
          <a:p>
            <a:pPr hangingPunct="1">
              <a:lnSpc>
                <a:spcPct val="100000"/>
              </a:lnSpc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58" y="7749501"/>
            <a:ext cx="307048" cy="196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2" y="8406323"/>
            <a:ext cx="315733" cy="19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6" y="7721464"/>
            <a:ext cx="315733" cy="198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8" y="2413835"/>
            <a:ext cx="5013920" cy="375959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31" y="2475486"/>
            <a:ext cx="4867241" cy="3636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1" y="3827887"/>
            <a:ext cx="912762" cy="227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96" y="3723664"/>
            <a:ext cx="1443048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8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multi-jet opportunities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2165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Near-to-planar three-jet event shapes </a:t>
            </a:r>
            <a:r>
              <a:rPr lang="en-GB" dirty="0" smtClean="0"/>
              <a:t>(e.g. D-parameter) could </a:t>
            </a:r>
            <a:r>
              <a:rPr lang="en-GB" dirty="0"/>
              <a:t>be used to probe </a:t>
            </a:r>
            <a:r>
              <a:rPr lang="en-GB" dirty="0" err="1"/>
              <a:t>hadronisation</a:t>
            </a:r>
            <a:r>
              <a:rPr lang="en-GB" dirty="0"/>
              <a:t> effects </a:t>
            </a:r>
            <a:r>
              <a:rPr lang="en-GB" dirty="0" smtClean="0"/>
              <a:t>in </a:t>
            </a:r>
            <a:r>
              <a:rPr lang="en-GB" dirty="0"/>
              <a:t>gluon </a:t>
            </a:r>
            <a:r>
              <a:rPr lang="en-GB" dirty="0" smtClean="0"/>
              <a:t>jets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GB" dirty="0" err="1" smtClean="0"/>
              <a:t>Hadronisation</a:t>
            </a:r>
            <a:r>
              <a:rPr lang="en-GB" dirty="0" smtClean="0"/>
              <a:t> corrections in three-jet events are very large at LEP (twice as large as in two-jet events due to radiating gluon)      fits of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problematic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4200"/>
              </a:spcBef>
            </a:pPr>
            <a:r>
              <a:rPr lang="en-GB" dirty="0" err="1" smtClean="0"/>
              <a:t>Hadronisation</a:t>
            </a:r>
            <a:r>
              <a:rPr lang="en-GB" dirty="0" smtClean="0"/>
              <a:t> effects in three-jet observables at future          colliders are as large as those for two-jet event shapes at LEP      new tests of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19" y="3111687"/>
            <a:ext cx="293181" cy="184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25" y="8233984"/>
            <a:ext cx="693333" cy="283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38" y="8700811"/>
            <a:ext cx="293181" cy="1842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16" y="3881256"/>
            <a:ext cx="5511131" cy="39519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2" y="3881256"/>
            <a:ext cx="5686386" cy="3951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7815" y="3322611"/>
            <a:ext cx="219938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0706.2722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7663" y="2155055"/>
            <a:ext cx="69664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 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Dokshitzer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Marchesini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Zanderighi</a:t>
            </a:r>
            <a:r>
              <a:rPr lang="en-GB" sz="2000" dirty="0" smtClean="0">
                <a:solidFill>
                  <a:srgbClr val="FF0000"/>
                </a:solidFill>
              </a:rPr>
              <a:t> hep/</a:t>
            </a:r>
            <a:r>
              <a:rPr lang="en-GB" sz="2000" dirty="0" err="1" smtClean="0">
                <a:solidFill>
                  <a:srgbClr val="FF0000"/>
                </a:solidFill>
              </a:rPr>
              <a:t>ph</a:t>
            </a:r>
            <a:r>
              <a:rPr lang="en-GB" sz="2000" dirty="0" smtClean="0">
                <a:solidFill>
                  <a:srgbClr val="FF0000"/>
                </a:solidFill>
              </a:rPr>
              <a:t> 0104162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825246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Conclu</a:t>
            </a:r>
            <a:r>
              <a:rPr lang="en-GB" dirty="0" smtClean="0"/>
              <a:t>ding remarks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703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sz="2800" dirty="0" smtClean="0"/>
              <a:t>Future electron-positron colliders offer the possibility to answer a number of general theoretical questions 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Inclusive cross sections have reached an </a:t>
            </a:r>
            <a:r>
              <a:rPr lang="en-GB" sz="2800" dirty="0"/>
              <a:t>impressive N</a:t>
            </a:r>
            <a:r>
              <a:rPr lang="en-GB" sz="2800" baseline="30000" dirty="0"/>
              <a:t>3</a:t>
            </a:r>
            <a:r>
              <a:rPr lang="en-GB" sz="2800" dirty="0"/>
              <a:t>LO accuracy</a:t>
            </a:r>
            <a:endParaRPr lang="en-GB" sz="28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Fully differential NNLO calculations for </a:t>
            </a:r>
            <a:r>
              <a:rPr lang="en-GB" sz="2800" dirty="0"/>
              <a:t>2→</a:t>
            </a:r>
            <a:r>
              <a:rPr lang="en-GB" sz="2800" dirty="0" smtClean="0"/>
              <a:t>2 processes is becoming the state of the art for differential distributions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Work in progress towards NNLO for </a:t>
            </a:r>
            <a:r>
              <a:rPr lang="en-GB" sz="2800" dirty="0"/>
              <a:t>2</a:t>
            </a:r>
            <a:r>
              <a:rPr lang="en-GB" sz="2800" dirty="0" smtClean="0"/>
              <a:t>→3 processes (e.g. </a:t>
            </a:r>
            <a:r>
              <a:rPr lang="en-GB" sz="2800" dirty="0" err="1" smtClean="0"/>
              <a:t>ttH</a:t>
            </a:r>
            <a:r>
              <a:rPr lang="en-GB" sz="28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There is no conceptual problem in making </a:t>
            </a:r>
            <a:r>
              <a:rPr lang="en-GB" sz="2800" dirty="0" err="1" smtClean="0"/>
              <a:t>resummations</a:t>
            </a:r>
            <a:r>
              <a:rPr lang="en-GB" sz="2800" dirty="0" smtClean="0"/>
              <a:t> fully differential in the (</a:t>
            </a:r>
            <a:r>
              <a:rPr lang="en-GB" sz="2800" dirty="0" err="1" smtClean="0"/>
              <a:t>leptonic</a:t>
            </a:r>
            <a:r>
              <a:rPr lang="en-GB" sz="2800" dirty="0" smtClean="0"/>
              <a:t>) decay products of a colour singlet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First differential </a:t>
            </a:r>
            <a:r>
              <a:rPr lang="en-GB" sz="2800" dirty="0" err="1" smtClean="0"/>
              <a:t>resummations</a:t>
            </a:r>
            <a:r>
              <a:rPr lang="en-GB" sz="2800" dirty="0" smtClean="0"/>
              <a:t> in two jet observables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Future electron-positron colliders offer exciting opportunities to understand the physics of leading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12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Conclu</a:t>
            </a:r>
            <a:r>
              <a:rPr lang="en-GB" dirty="0" smtClean="0"/>
              <a:t>ding remarks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703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sz="2800" dirty="0" smtClean="0"/>
              <a:t>Future electron-positron colliders offer the possibility to answer a number of general theoretical questions 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Inclusive cross sections have reached an </a:t>
            </a:r>
            <a:r>
              <a:rPr lang="en-GB" sz="2800" dirty="0"/>
              <a:t>impressive N</a:t>
            </a:r>
            <a:r>
              <a:rPr lang="en-GB" sz="2800" baseline="30000" dirty="0"/>
              <a:t>3</a:t>
            </a:r>
            <a:r>
              <a:rPr lang="en-GB" sz="2800" dirty="0"/>
              <a:t>LO accuracy</a:t>
            </a:r>
            <a:endParaRPr lang="en-GB" sz="28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Fully differential NNLO calculations for </a:t>
            </a:r>
            <a:r>
              <a:rPr lang="en-GB" sz="2800" dirty="0"/>
              <a:t>2→</a:t>
            </a:r>
            <a:r>
              <a:rPr lang="en-GB" sz="2800" dirty="0" smtClean="0"/>
              <a:t>2 processes is becoming the state of the art for differential distributions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Work in progress towards NNLO for </a:t>
            </a:r>
            <a:r>
              <a:rPr lang="en-GB" sz="2800" dirty="0"/>
              <a:t>2</a:t>
            </a:r>
            <a:r>
              <a:rPr lang="en-GB" sz="2800" dirty="0" smtClean="0"/>
              <a:t>→3 processes (e.g. </a:t>
            </a:r>
            <a:r>
              <a:rPr lang="en-GB" sz="2800" dirty="0" err="1" smtClean="0"/>
              <a:t>ttH</a:t>
            </a:r>
            <a:r>
              <a:rPr lang="en-GB" sz="28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There is no conceptual problem in making </a:t>
            </a:r>
            <a:r>
              <a:rPr lang="en-GB" sz="2800" dirty="0" err="1" smtClean="0"/>
              <a:t>resummations</a:t>
            </a:r>
            <a:r>
              <a:rPr lang="en-GB" sz="2800" dirty="0" smtClean="0"/>
              <a:t> fully differential in the (</a:t>
            </a:r>
            <a:r>
              <a:rPr lang="en-GB" sz="2800" dirty="0" err="1" smtClean="0"/>
              <a:t>leptonic</a:t>
            </a:r>
            <a:r>
              <a:rPr lang="en-GB" sz="2800" dirty="0" smtClean="0"/>
              <a:t>) decay products of a colour singlet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First differential </a:t>
            </a:r>
            <a:r>
              <a:rPr lang="en-GB" sz="2800" dirty="0" err="1" smtClean="0"/>
              <a:t>resummations</a:t>
            </a:r>
            <a:r>
              <a:rPr lang="en-GB" sz="2800" dirty="0" smtClean="0"/>
              <a:t> in two jet observables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Future electron-positron colliders offer exciting opportunities to understand the physics of leading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7" name="Thank you for your attention!"/>
          <p:cNvSpPr txBox="1"/>
          <p:nvPr/>
        </p:nvSpPr>
        <p:spPr>
          <a:xfrm>
            <a:off x="3086650" y="8445500"/>
            <a:ext cx="682357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71798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284024" y="3960138"/>
            <a:ext cx="12559799" cy="1411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b="1" dirty="0" smtClean="0">
                <a:latin typeface="Copperplate Gothic Light" panose="020E0507020206020404" pitchFamily="34" charset="0"/>
              </a:rPr>
              <a:t>Extra</a:t>
            </a:r>
            <a:endParaRPr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2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 </a:t>
            </a:r>
            <a:r>
              <a:rPr lang="en-GB" dirty="0" err="1"/>
              <a:t>hadronisation</a:t>
            </a:r>
            <a:r>
              <a:rPr lang="en-GB" dirty="0"/>
              <a:t> effects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68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Central hadrons with momenta ~1GeV give rise to shift of perturbative distributions of jet observables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9" y="4730078"/>
            <a:ext cx="5327713" cy="449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96" y="2710599"/>
            <a:ext cx="3342933" cy="817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" y="3730245"/>
            <a:ext cx="5354667" cy="910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37" y="3791044"/>
            <a:ext cx="3942398" cy="7893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584585" y="2657216"/>
            <a:ext cx="692952" cy="32835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7280873" y="2246847"/>
            <a:ext cx="369331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Average over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PT configurations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940" y="5131486"/>
            <a:ext cx="2269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 smtClean="0"/>
              <a:t>Universal (?) NP parameter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319857" y="5356249"/>
            <a:ext cx="3684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 smtClean="0"/>
              <a:t>Observable dependent but calculable</a:t>
            </a:r>
            <a:endParaRPr lang="en-GB" sz="2400" b="1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10786056" y="4730078"/>
            <a:ext cx="376273" cy="62617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6299" y="4411014"/>
            <a:ext cx="480656" cy="72047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7584585" y="1811784"/>
            <a:ext cx="48995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Dokshitzer</a:t>
            </a:r>
            <a:r>
              <a:rPr lang="en-GB" sz="2000" dirty="0" smtClean="0">
                <a:solidFill>
                  <a:srgbClr val="FF0000"/>
                </a:solidFill>
              </a:rPr>
              <a:t> Webber hep-</a:t>
            </a:r>
            <a:r>
              <a:rPr lang="en-GB" sz="2000" dirty="0" err="1" smtClean="0">
                <a:solidFill>
                  <a:srgbClr val="FF0000"/>
                </a:solidFill>
              </a:rPr>
              <a:t>ph</a:t>
            </a:r>
            <a:r>
              <a:rPr lang="en-GB" sz="2000" dirty="0" smtClean="0">
                <a:solidFill>
                  <a:srgbClr val="FF0000"/>
                </a:solidFill>
              </a:rPr>
              <a:t>/9704298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09125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</a:t>
            </a:r>
            <a:r>
              <a:rPr lang="en-GB" dirty="0" err="1" smtClean="0"/>
              <a:t>hadronisation</a:t>
            </a:r>
            <a:r>
              <a:rPr lang="en-GB" dirty="0" smtClean="0"/>
              <a:t> effects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are triggered by central </a:t>
            </a:r>
            <a:r>
              <a:rPr lang="en-GB" dirty="0"/>
              <a:t>hadrons </a:t>
            </a:r>
            <a:r>
              <a:rPr lang="en-GB" dirty="0" smtClean="0"/>
              <a:t>(           )  distributed </a:t>
            </a:r>
            <a:r>
              <a:rPr lang="en-GB" dirty="0"/>
              <a:t>uniformly in </a:t>
            </a:r>
            <a:r>
              <a:rPr lang="en-GB" dirty="0" smtClean="0"/>
              <a:t>rapidity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748" y="1516129"/>
            <a:ext cx="907276" cy="3288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4" y="3975164"/>
            <a:ext cx="10700628" cy="488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16" y="2595930"/>
            <a:ext cx="2737067" cy="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4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Higgs+1jet@NLO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12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584200" y="7607781"/>
            <a:ext cx="11899900" cy="1082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1024" y="1358900"/>
            <a:ext cx="11899900" cy="11043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The K-factor for Higgs+1jet is large (about 2), of the same order as that for the Higgs total cross section      could things stabilise at NNLO?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Such large K-factors plague </a:t>
            </a:r>
            <a:r>
              <a:rPr lang="en-GB" dirty="0" err="1" smtClean="0"/>
              <a:t>ggH</a:t>
            </a:r>
            <a:r>
              <a:rPr lang="en-GB" dirty="0" smtClean="0"/>
              <a:t> irrespective of whether full mass dependence is kept      theoretical understanding needed here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28" y="1966793"/>
            <a:ext cx="293181" cy="184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62" y="8591297"/>
            <a:ext cx="293181" cy="184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531572"/>
            <a:ext cx="5193415" cy="500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926547"/>
            <a:ext cx="5940365" cy="3678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83487" y="3962144"/>
            <a:ext cx="63639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HEFT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ochi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4150" y="6736868"/>
            <a:ext cx="6117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[</a:t>
            </a:r>
            <a:r>
              <a:rPr lang="en-GB" sz="1800" dirty="0" err="1" smtClean="0">
                <a:solidFill>
                  <a:srgbClr val="FF0000"/>
                </a:solidFill>
              </a:rPr>
              <a:t>Boughezal</a:t>
            </a:r>
            <a:r>
              <a:rPr lang="en-GB" sz="1800" dirty="0" smtClean="0">
                <a:solidFill>
                  <a:srgbClr val="FF0000"/>
                </a:solidFill>
              </a:rPr>
              <a:t> Caola </a:t>
            </a:r>
            <a:r>
              <a:rPr lang="en-GB" sz="1800" dirty="0" err="1" smtClean="0">
                <a:solidFill>
                  <a:srgbClr val="FF0000"/>
                </a:solidFill>
              </a:rPr>
              <a:t>Melnikov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Petriello</a:t>
            </a:r>
            <a:r>
              <a:rPr lang="en-GB" sz="1800" dirty="0" smtClean="0">
                <a:solidFill>
                  <a:srgbClr val="FF0000"/>
                </a:solidFill>
              </a:rPr>
              <a:t> Schulze 1504.07922]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3154" y="7477707"/>
            <a:ext cx="372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[Jones </a:t>
            </a:r>
            <a:r>
              <a:rPr lang="en-GB" sz="1800" dirty="0" err="1" smtClean="0">
                <a:solidFill>
                  <a:srgbClr val="FF0000"/>
                </a:solidFill>
              </a:rPr>
              <a:t>Kerner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Luisoni</a:t>
            </a:r>
            <a:r>
              <a:rPr lang="en-GB" sz="1800" dirty="0" smtClean="0">
                <a:solidFill>
                  <a:srgbClr val="FF0000"/>
                </a:solidFill>
              </a:rPr>
              <a:t> 1802.00349]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2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Jet-vetoes and BSM probes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7459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New physics (e.g. contact interactions) can modify the shape of distributions in WW production at high invariant mass     large logs                             in the tails of distributions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8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375009" y="7726340"/>
            <a:ext cx="6485863" cy="146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At large invariant masses, pure NNLL </a:t>
            </a:r>
            <a:r>
              <a:rPr lang="en-GB" dirty="0" err="1" smtClean="0"/>
              <a:t>resummation</a:t>
            </a:r>
            <a:r>
              <a:rPr lang="en-GB" dirty="0"/>
              <a:t> </a:t>
            </a:r>
            <a:r>
              <a:rPr lang="en-GB" dirty="0" smtClean="0"/>
              <a:t>dominates over non-logarithmic terms (remainder)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71" y="1991786"/>
            <a:ext cx="293181" cy="184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51" y="1927186"/>
            <a:ext cx="2396952" cy="340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76" y="2992691"/>
            <a:ext cx="2954520" cy="131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56" y="4361290"/>
            <a:ext cx="5194759" cy="1437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63" y="5861807"/>
            <a:ext cx="2342946" cy="1442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2" y="2455287"/>
            <a:ext cx="5596626" cy="6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9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Precision through PT QCD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23" y="1951010"/>
            <a:ext cx="7143178" cy="4837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0104" y="1923701"/>
            <a:ext cx="614270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[http://cms.web.cern.ch/news/weak-mixing-light</a:t>
            </a:r>
            <a:r>
              <a:rPr lang="en-GB" sz="1800" dirty="0" smtClean="0">
                <a:solidFill>
                  <a:srgbClr val="FF0000"/>
                </a:solidFill>
              </a:rPr>
              <a:t>-and-heavy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4199" y="1270000"/>
            <a:ext cx="11899900" cy="682052"/>
          </a:xfrm>
        </p:spPr>
        <p:txBody>
          <a:bodyPr>
            <a:normAutofit/>
          </a:bodyPr>
          <a:lstStyle/>
          <a:p>
            <a:r>
              <a:rPr lang="en-GB" dirty="0" smtClean="0"/>
              <a:t>Cross sections are computed in QCD via a factorisation formula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2" y="6918981"/>
            <a:ext cx="11100683" cy="8966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1403" y="6880489"/>
            <a:ext cx="1854825" cy="8394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56232" y="6895478"/>
            <a:ext cx="1768839" cy="8394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02323" y="6783053"/>
            <a:ext cx="3597247" cy="1019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48001" y="5406022"/>
            <a:ext cx="630622" cy="1556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00210" y="5421011"/>
            <a:ext cx="1352864" cy="1635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44960" y="4481402"/>
            <a:ext cx="2421279" cy="2281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85661" y="8181162"/>
            <a:ext cx="3693319" cy="841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PDFs: extracted from data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is perturbative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2628" y="8162690"/>
            <a:ext cx="4350550" cy="841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Partonic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cross section: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in the QCD coupling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774367" y="7540058"/>
            <a:ext cx="955238" cy="641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4"/>
          </p:cNvCxnSpPr>
          <p:nvPr/>
        </p:nvCxnSpPr>
        <p:spPr>
          <a:xfrm flipH="1" flipV="1">
            <a:off x="9700947" y="7802382"/>
            <a:ext cx="396181" cy="365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00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 calculations for </a:t>
            </a:r>
            <a:r>
              <a:rPr lang="en-GB" dirty="0" err="1" smtClean="0"/>
              <a:t>e+e</a:t>
            </a: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6188648"/>
          </a:xfrm>
        </p:spPr>
        <p:txBody>
          <a:bodyPr/>
          <a:lstStyle/>
          <a:p>
            <a:pPr marL="317500" indent="0">
              <a:lnSpc>
                <a:spcPct val="100000"/>
              </a:lnSpc>
              <a:buNone/>
            </a:pPr>
            <a:r>
              <a:rPr lang="en-GB" dirty="0" smtClean="0"/>
              <a:t>The past ten years have been characterised by an impressive progress in perturbative calculations for jet observables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NNLO calculation of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NNLL </a:t>
            </a:r>
            <a:r>
              <a:rPr lang="en-GB" dirty="0" err="1" smtClean="0"/>
              <a:t>resummation</a:t>
            </a:r>
            <a:r>
              <a:rPr lang="en-GB" dirty="0" smtClean="0"/>
              <a:t> of </a:t>
            </a:r>
            <a:r>
              <a:rPr lang="en-GB" dirty="0" err="1" smtClean="0"/>
              <a:t>factorisable</a:t>
            </a:r>
            <a:r>
              <a:rPr lang="en-GB" dirty="0" smtClean="0"/>
              <a:t> observables (e.g. thrust, broadening) in SCET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General NNLL </a:t>
            </a:r>
            <a:r>
              <a:rPr lang="en-GB" dirty="0" err="1" smtClean="0"/>
              <a:t>resummation</a:t>
            </a:r>
            <a:r>
              <a:rPr lang="en-GB" dirty="0" smtClean="0"/>
              <a:t> of event shapes in          annihilation with the ARES method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First-ever NNLL </a:t>
            </a:r>
            <a:r>
              <a:rPr lang="en-GB" dirty="0" err="1" smtClean="0"/>
              <a:t>resummation</a:t>
            </a:r>
            <a:r>
              <a:rPr lang="en-GB" dirty="0" smtClean="0"/>
              <a:t> of a jet-rate with ARES</a:t>
            </a:r>
          </a:p>
          <a:p>
            <a:pPr marL="31750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2454031"/>
            <a:ext cx="2107733" cy="37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55" y="5489537"/>
            <a:ext cx="693333" cy="283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2770" y="2808183"/>
            <a:ext cx="723723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-De Ridder 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Glover Heinrich 0711.4711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055" y="4192087"/>
            <a:ext cx="39094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Becher Schwartz 0803.0342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569" y="4571678"/>
            <a:ext cx="339094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Becher Bell 1210.0580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154" y="5869934"/>
            <a:ext cx="596611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Monni </a:t>
            </a:r>
            <a:r>
              <a:rPr lang="en-GB" sz="2000" dirty="0" err="1" smtClean="0">
                <a:solidFill>
                  <a:srgbClr val="FF0000"/>
                </a:solidFill>
              </a:rPr>
              <a:t>McAslan</a:t>
            </a:r>
            <a:r>
              <a:rPr lang="en-GB" sz="2000" dirty="0" smtClean="0">
                <a:solidFill>
                  <a:srgbClr val="FF0000"/>
                </a:solidFill>
              </a:rPr>
              <a:t> Zanderighi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1412.2126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4154" y="6843469"/>
            <a:ext cx="596611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Monni </a:t>
            </a:r>
            <a:r>
              <a:rPr lang="en-GB" sz="2000" dirty="0" err="1" smtClean="0">
                <a:solidFill>
                  <a:srgbClr val="FF0000"/>
                </a:solidFill>
              </a:rPr>
              <a:t>McAslan</a:t>
            </a:r>
            <a:r>
              <a:rPr lang="en-GB" sz="2000" dirty="0" smtClean="0">
                <a:solidFill>
                  <a:srgbClr val="FF0000"/>
                </a:solidFill>
              </a:rPr>
              <a:t> Zanderighi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1607.03111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928823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0335" y="1432105"/>
            <a:ext cx="10539206" cy="6264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Perturbative QCD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2113300" y="2169799"/>
              <a:ext cx="17640" cy="776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7020" y="2151439"/>
                <a:ext cx="6264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1469260" y="1647439"/>
              <a:ext cx="621720" cy="560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3340" y="1624759"/>
                <a:ext cx="66816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2105740" y="2193559"/>
              <a:ext cx="496440" cy="472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86300" y="2172679"/>
                <a:ext cx="5436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5" name="Ink 274"/>
              <p14:cNvContentPartPr/>
              <p14:nvPr/>
            </p14:nvContentPartPr>
            <p14:xfrm>
              <a:off x="2537740" y="2638519"/>
              <a:ext cx="772200" cy="5436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20460" y="2612770"/>
                <a:ext cx="813600" cy="106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7" name="Ink 276"/>
              <p14:cNvContentPartPr/>
              <p14:nvPr/>
            </p14:nvContentPartPr>
            <p14:xfrm>
              <a:off x="1352980" y="2873239"/>
              <a:ext cx="733680" cy="4734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4260" y="2846579"/>
                <a:ext cx="779040" cy="523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8" name="Ink 277"/>
              <p14:cNvContentPartPr/>
              <p14:nvPr/>
            </p14:nvContentPartPr>
            <p14:xfrm>
              <a:off x="1530100" y="3903199"/>
              <a:ext cx="506520" cy="36036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7060" y="3883399"/>
                <a:ext cx="546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1" name="Ink 280"/>
              <p14:cNvContentPartPr/>
              <p14:nvPr/>
            </p14:nvContentPartPr>
            <p14:xfrm>
              <a:off x="1371700" y="4164919"/>
              <a:ext cx="749880" cy="302868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48300" y="4147279"/>
                <a:ext cx="801720" cy="30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5" name="Ink 284"/>
              <p14:cNvContentPartPr/>
              <p14:nvPr/>
            </p14:nvContentPartPr>
            <p14:xfrm>
              <a:off x="2137060" y="2697559"/>
              <a:ext cx="481680" cy="27000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14740" y="2669157"/>
                <a:ext cx="532440" cy="321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4" name="Ink 293"/>
              <p14:cNvContentPartPr/>
              <p14:nvPr/>
            </p14:nvContentPartPr>
            <p14:xfrm>
              <a:off x="5715100" y="4637959"/>
              <a:ext cx="173880" cy="1008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7460" y="4612759"/>
                <a:ext cx="212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2" name="Ink 301"/>
              <p14:cNvContentPartPr/>
              <p14:nvPr/>
            </p14:nvContentPartPr>
            <p14:xfrm>
              <a:off x="4454740" y="4834879"/>
              <a:ext cx="701280" cy="42768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37460" y="4815815"/>
                <a:ext cx="740160" cy="470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" name="Ink 307"/>
              <p14:cNvContentPartPr/>
              <p14:nvPr/>
            </p14:nvContentPartPr>
            <p14:xfrm>
              <a:off x="4815820" y="3884479"/>
              <a:ext cx="654480" cy="88884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94220" y="3858199"/>
                <a:ext cx="70344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1" name="Ink 330"/>
              <p14:cNvContentPartPr/>
              <p14:nvPr/>
            </p14:nvContentPartPr>
            <p14:xfrm>
              <a:off x="4650580" y="3877279"/>
              <a:ext cx="503280" cy="33228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27180" y="3857839"/>
                <a:ext cx="546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3" name="Ink 332"/>
              <p14:cNvContentPartPr/>
              <p14:nvPr/>
            </p14:nvContentPartPr>
            <p14:xfrm>
              <a:off x="1963900" y="4240519"/>
              <a:ext cx="600840" cy="74952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45900" y="4221088"/>
                <a:ext cx="646560" cy="78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1" name="Ink 340"/>
              <p14:cNvContentPartPr/>
              <p14:nvPr/>
            </p14:nvContentPartPr>
            <p14:xfrm>
              <a:off x="5259340" y="6079039"/>
              <a:ext cx="741240" cy="95292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42060" y="6064639"/>
                <a:ext cx="7866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2" name="Ink 341"/>
              <p14:cNvContentPartPr/>
              <p14:nvPr/>
            </p14:nvContentPartPr>
            <p14:xfrm>
              <a:off x="4694860" y="6939079"/>
              <a:ext cx="596520" cy="36504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4700" y="6913159"/>
                <a:ext cx="6426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4" name="Ink 343"/>
              <p14:cNvContentPartPr/>
              <p14:nvPr/>
            </p14:nvContentPartPr>
            <p14:xfrm>
              <a:off x="1442980" y="6232039"/>
              <a:ext cx="1269720" cy="112500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3540" y="6218359"/>
                <a:ext cx="1312200" cy="11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8" name="Ink 347"/>
              <p14:cNvContentPartPr/>
              <p14:nvPr/>
            </p14:nvContentPartPr>
            <p14:xfrm>
              <a:off x="5995180" y="4645879"/>
              <a:ext cx="57960" cy="972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7180" y="4624999"/>
                <a:ext cx="91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9" name="Ink 348"/>
              <p14:cNvContentPartPr/>
              <p14:nvPr/>
            </p14:nvContentPartPr>
            <p14:xfrm>
              <a:off x="6172300" y="4631479"/>
              <a:ext cx="117720" cy="2268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6460" y="4609519"/>
                <a:ext cx="149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1" name="Ink 350"/>
              <p14:cNvContentPartPr/>
              <p14:nvPr/>
            </p14:nvContentPartPr>
            <p14:xfrm>
              <a:off x="6624460" y="4662079"/>
              <a:ext cx="195840" cy="2160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01060" y="4638679"/>
                <a:ext cx="246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2" name="Ink 351"/>
              <p14:cNvContentPartPr/>
              <p14:nvPr/>
            </p14:nvContentPartPr>
            <p14:xfrm>
              <a:off x="6700060" y="4588279"/>
              <a:ext cx="26640" cy="2192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74130" y="4572106"/>
                <a:ext cx="72106" cy="26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4" name="Ink 353"/>
              <p14:cNvContentPartPr/>
              <p14:nvPr/>
            </p14:nvContentPartPr>
            <p14:xfrm>
              <a:off x="5978980" y="6534799"/>
              <a:ext cx="510480" cy="3096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58820" y="6511399"/>
                <a:ext cx="541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8" name="Ink 357"/>
              <p14:cNvContentPartPr/>
              <p14:nvPr/>
            </p14:nvContentPartPr>
            <p14:xfrm>
              <a:off x="2528020" y="4514479"/>
              <a:ext cx="1407600" cy="21960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13620" y="4492914"/>
                <a:ext cx="1450440" cy="258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0" name="Ink 359"/>
              <p14:cNvContentPartPr/>
              <p14:nvPr/>
            </p14:nvContentPartPr>
            <p14:xfrm>
              <a:off x="2733580" y="6507079"/>
              <a:ext cx="1328760" cy="20664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13420" y="6491239"/>
                <a:ext cx="1375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1" name="Ink 360"/>
              <p14:cNvContentPartPr/>
              <p14:nvPr/>
            </p14:nvContentPartPr>
            <p14:xfrm>
              <a:off x="2071540" y="6610039"/>
              <a:ext cx="690480" cy="40608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54620" y="6583039"/>
                <a:ext cx="7344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3" name="Ink 362"/>
              <p14:cNvContentPartPr/>
              <p14:nvPr/>
            </p14:nvContentPartPr>
            <p14:xfrm>
              <a:off x="5121820" y="4168519"/>
              <a:ext cx="620280" cy="69984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99140" y="4147639"/>
                <a:ext cx="66960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4" name="Ink 363"/>
              <p14:cNvContentPartPr/>
              <p14:nvPr/>
            </p14:nvContentPartPr>
            <p14:xfrm>
              <a:off x="5063500" y="5862319"/>
              <a:ext cx="743400" cy="88236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41900" y="5836050"/>
                <a:ext cx="793080" cy="933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7" name="Ink 366"/>
              <p14:cNvContentPartPr/>
              <p14:nvPr/>
            </p14:nvContentPartPr>
            <p14:xfrm>
              <a:off x="4861900" y="5801119"/>
              <a:ext cx="554400" cy="31320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39235" y="5780599"/>
                <a:ext cx="599011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8" name="Ink 367"/>
              <p14:cNvContentPartPr/>
              <p14:nvPr/>
            </p14:nvContentPartPr>
            <p14:xfrm>
              <a:off x="6730300" y="6517519"/>
              <a:ext cx="242280" cy="1728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16620" y="6489439"/>
                <a:ext cx="284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9" name="Ink 368"/>
              <p14:cNvContentPartPr/>
              <p14:nvPr/>
            </p14:nvContentPartPr>
            <p14:xfrm>
              <a:off x="6860260" y="6433279"/>
              <a:ext cx="10080" cy="2070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33843" y="6417079"/>
                <a:ext cx="60828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0" name="Ink 369"/>
              <p14:cNvContentPartPr/>
              <p14:nvPr/>
            </p14:nvContentPartPr>
            <p14:xfrm>
              <a:off x="4865140" y="6283879"/>
              <a:ext cx="890280" cy="82404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38860" y="6256519"/>
                <a:ext cx="936000" cy="8679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78" y="2478498"/>
            <a:ext cx="835962" cy="37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34" y="4380398"/>
            <a:ext cx="835962" cy="37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58" y="6391627"/>
            <a:ext cx="835962" cy="3763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58962" y="2398959"/>
            <a:ext cx="5818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LO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34591" y="6303499"/>
            <a:ext cx="11012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NNLO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80298" y="4379087"/>
            <a:ext cx="84157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NLO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" name="Ink 21"/>
              <p14:cNvContentPartPr/>
              <p14:nvPr/>
            </p14:nvContentPartPr>
            <p14:xfrm>
              <a:off x="1935543" y="2040578"/>
              <a:ext cx="329400" cy="334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14303" y="2015378"/>
                <a:ext cx="3744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4" name="Ink 23"/>
              <p14:cNvContentPartPr/>
              <p14:nvPr/>
            </p14:nvContentPartPr>
            <p14:xfrm>
              <a:off x="1944183" y="2720978"/>
              <a:ext cx="349560" cy="408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3303" y="2695058"/>
                <a:ext cx="395280" cy="45756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3" y="1972683"/>
            <a:ext cx="594286" cy="2119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0" y="3047376"/>
            <a:ext cx="594286" cy="211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66" name="Ink 265"/>
              <p14:cNvContentPartPr/>
              <p14:nvPr/>
            </p14:nvContentPartPr>
            <p14:xfrm>
              <a:off x="7387993" y="6572618"/>
              <a:ext cx="25920" cy="720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69633" y="6554258"/>
                <a:ext cx="54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67" name="Ink 266"/>
              <p14:cNvContentPartPr/>
              <p14:nvPr/>
            </p14:nvContentPartPr>
            <p14:xfrm>
              <a:off x="7639993" y="6568658"/>
              <a:ext cx="10800" cy="68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23073" y="6551738"/>
                <a:ext cx="37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68" name="Ink 267"/>
              <p14:cNvContentPartPr/>
              <p14:nvPr/>
            </p14:nvContentPartPr>
            <p14:xfrm>
              <a:off x="7789393" y="6559298"/>
              <a:ext cx="6840" cy="115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70673" y="6540578"/>
                <a:ext cx="44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4" name="Ink 33"/>
              <p14:cNvContentPartPr/>
              <p14:nvPr/>
            </p14:nvContentPartPr>
            <p14:xfrm>
              <a:off x="3787743" y="2661218"/>
              <a:ext cx="261000" cy="19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543" y="2638178"/>
                <a:ext cx="299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5" name="Ink 34"/>
              <p14:cNvContentPartPr/>
              <p14:nvPr/>
            </p14:nvContentPartPr>
            <p14:xfrm>
              <a:off x="3821943" y="2498498"/>
              <a:ext cx="22320" cy="307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08263" y="2484098"/>
                <a:ext cx="543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/>
              <p14:cNvContentPartPr/>
              <p14:nvPr/>
            </p14:nvContentPartPr>
            <p14:xfrm>
              <a:off x="3659583" y="2643938"/>
              <a:ext cx="201240" cy="644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34383" y="2618738"/>
                <a:ext cx="251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/>
              <p14:cNvContentPartPr/>
              <p14:nvPr/>
            </p14:nvContentPartPr>
            <p14:xfrm>
              <a:off x="7279633" y="4692698"/>
              <a:ext cx="403200" cy="86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65953" y="4675778"/>
                <a:ext cx="433440" cy="120240"/>
              </a:xfrm>
              <a:prstGeom prst="rect">
                <a:avLst/>
              </a:prstGeom>
            </p:spPr>
          </p:pic>
        </mc:Fallback>
      </mc:AlternateContent>
      <p:sp>
        <p:nvSpPr>
          <p:cNvPr id="98" name="TextBox 97"/>
          <p:cNvSpPr txBox="1"/>
          <p:nvPr/>
        </p:nvSpPr>
        <p:spPr>
          <a:xfrm>
            <a:off x="1020336" y="7750495"/>
            <a:ext cx="1053920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Production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 of numerically stable results requires also 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clever methods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 to achieve cancellation of infrared singularities between real and virtual corrections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653288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209073" y="3885188"/>
            <a:ext cx="12559799" cy="1411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b="1" dirty="0" smtClean="0">
                <a:latin typeface="Copperplate Gothic Light" panose="020E0507020206020404" pitchFamily="34" charset="0"/>
              </a:rPr>
              <a:t>Inclusive cross sections</a:t>
            </a:r>
            <a:endParaRPr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40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81191" y="2661313"/>
            <a:ext cx="8221011" cy="54318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QCD is strong interactions</a:t>
            </a:r>
            <a:endParaRPr dirty="0"/>
          </a:p>
        </p:txBody>
      </p:sp>
      <p:sp>
        <p:nvSpPr>
          <p:cNvPr id="271" name="Resummation of final-state observables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1454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3000"/>
              </a:spcBef>
              <a:buBlip>
                <a:blip r:embed="rId3"/>
              </a:buBlip>
              <a:defRPr sz="2800"/>
            </a:pPr>
            <a:r>
              <a:rPr lang="en-GB" dirty="0" smtClean="0"/>
              <a:t>QCD cross sections converge slowly     need to go to high perturbative order to have satisfactory theoretical control</a:t>
            </a:r>
          </a:p>
          <a:p>
            <a:pPr marL="317500" indent="0">
              <a:spcBef>
                <a:spcPts val="3000"/>
              </a:spcBef>
              <a:buNone/>
              <a:defRPr sz="2800"/>
            </a:pPr>
            <a:endParaRPr lang="en-GB"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65" y="1607615"/>
            <a:ext cx="293181" cy="18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91" y="2829132"/>
            <a:ext cx="8147217" cy="5165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4526" y="7762776"/>
            <a:ext cx="265457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Mistlberger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1802.00833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3" name="Resummation of final-state observables…"/>
          <p:cNvSpPr txBox="1">
            <a:spLocks/>
          </p:cNvSpPr>
          <p:nvPr/>
        </p:nvSpPr>
        <p:spPr>
          <a:xfrm>
            <a:off x="584200" y="8424365"/>
            <a:ext cx="11899900" cy="610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3000"/>
              </a:spcBef>
              <a:defRPr sz="2800"/>
            </a:pPr>
            <a:r>
              <a:rPr lang="en-GB" sz="2800" dirty="0" smtClean="0"/>
              <a:t>New state of the art for inclusive cross sections: N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LO</a:t>
            </a:r>
            <a:endParaRPr lang="en-GB" sz="2800" baseline="30000" dirty="0" smtClean="0"/>
          </a:p>
          <a:p>
            <a:pPr marL="317500" indent="0" hangingPunct="1">
              <a:spcBef>
                <a:spcPts val="3000"/>
              </a:spcBef>
              <a:buFontTx/>
              <a:buNone/>
              <a:defRPr sz="2800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6250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6844" y="2800212"/>
            <a:ext cx="12618404" cy="4250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Higgs total cross section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8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41" y="3127230"/>
            <a:ext cx="5991030" cy="3770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1" y="3127230"/>
            <a:ext cx="6161627" cy="3784600"/>
          </a:xfrm>
          <a:prstGeom prst="rect">
            <a:avLst/>
          </a:prstGeom>
        </p:spPr>
      </p:pic>
      <p:sp>
        <p:nvSpPr>
          <p:cNvPr id="9" name="Resummation of final-state observables… 2"/>
          <p:cNvSpPr txBox="1">
            <a:spLocks/>
          </p:cNvSpPr>
          <p:nvPr/>
        </p:nvSpPr>
        <p:spPr>
          <a:xfrm>
            <a:off x="387350" y="1216135"/>
            <a:ext cx="11899900" cy="15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Exact calculation in the limit of infinite top mass (HEFT)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Threshold expansion used in gluon-fusion calculation converges slowly for quark channels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265015" y="2460967"/>
            <a:ext cx="265457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Mistlberger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1802.00833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49" y="7276585"/>
            <a:ext cx="3264612" cy="386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83" y="7276586"/>
            <a:ext cx="3264612" cy="45561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428407" y="4459574"/>
            <a:ext cx="679593" cy="276946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803780" y="5111646"/>
            <a:ext cx="156828" cy="21649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304" y="3396064"/>
            <a:ext cx="1773906" cy="37274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566328" y="5523876"/>
            <a:ext cx="1733882" cy="16799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00757" y="2125086"/>
            <a:ext cx="32188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 err="1" smtClean="0">
                <a:solidFill>
                  <a:srgbClr val="FF0000"/>
                </a:solidFill>
              </a:rPr>
              <a:t>Anastasiou</a:t>
            </a:r>
            <a:r>
              <a:rPr lang="en-GB" sz="1800" dirty="0" smtClean="0">
                <a:solidFill>
                  <a:srgbClr val="FF0000"/>
                </a:solidFill>
              </a:rPr>
              <a:t> et al.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1602.00695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8" name="Resummation of final-state observables… 1"/>
          <p:cNvSpPr txBox="1">
            <a:spLocks/>
          </p:cNvSpPr>
          <p:nvPr/>
        </p:nvSpPr>
        <p:spPr>
          <a:xfrm>
            <a:off x="387350" y="7714095"/>
            <a:ext cx="11899900" cy="175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800"/>
            </a:pPr>
            <a:r>
              <a:rPr lang="en-GB" sz="2800" dirty="0" smtClean="0"/>
              <a:t>All relevant massless integrals for 2→1 processes at N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LO known       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New N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LO calculation for 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possibility of achieving 0.1% accuracy in DY total cross section </a:t>
            </a:r>
          </a:p>
          <a:p>
            <a:pPr marL="317500" indent="0" hangingPunct="1">
              <a:spcBef>
                <a:spcPts val="3000"/>
              </a:spcBef>
              <a:buFontTx/>
              <a:buNone/>
              <a:defRPr sz="2800"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00" y="8375001"/>
            <a:ext cx="1152000" cy="30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93688" y="8411740"/>
            <a:ext cx="382156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Duhr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Dulat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Mistlberger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1904.09990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676564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Higgs rapidity distribution</a:t>
            </a:r>
            <a:endParaRPr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 smtClean="0"/>
              <a:t>9</a:t>
            </a:fld>
            <a:endParaRPr/>
          </a:p>
        </p:txBody>
      </p:sp>
      <p:sp>
        <p:nvSpPr>
          <p:cNvPr id="9" name="Resummation of final-state observables… 2"/>
          <p:cNvSpPr txBox="1">
            <a:spLocks/>
          </p:cNvSpPr>
          <p:nvPr/>
        </p:nvSpPr>
        <p:spPr>
          <a:xfrm>
            <a:off x="387350" y="2168007"/>
            <a:ext cx="5337265" cy="696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The Higgs boson rapidity distribution in gluon fusion (HEFT) can also be computed at N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LO using a threshold expansion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 smtClean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r>
              <a:rPr lang="en-GB" sz="2800" dirty="0" smtClean="0"/>
              <a:t>Note the remarkable convergence of the perturbative QCD expansion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 smtClean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/>
          </a:p>
          <a:p>
            <a:pPr hangingPunct="1">
              <a:lnSpc>
                <a:spcPct val="100000"/>
              </a:lnSpc>
              <a:spcBef>
                <a:spcPts val="600"/>
              </a:spcBef>
              <a:defRPr sz="2800"/>
            </a:pP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6045" y="4371565"/>
            <a:ext cx="401391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Dulat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Mistlberger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Pelloni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1810.09462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43" y="1631585"/>
            <a:ext cx="6469557" cy="72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4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7079"/>
  <p:tag name="ORIGINALWIDTH" val="4168.729"/>
  <p:tag name="LATEXADDIN" val="\documentclass{article}&#10;\usepackage{amsmath}&#10;\pagestyle{empty}&#10;\begin{document}&#10;&#10;&#10;\[&#10;d\sigma_{pp\to X}\simeq\sum_{a,b}\int \! dx_a\,dx_b\,f_{a/p}(x_a,\mu_F)\,f_{b/p}(x_b,\mu_F)\times\,d\hat\sigma_{ab\to X}(\alpha_s(\mu_R),\mu_R,\mu_F)&#10;\]&#10;&#10;\end{document}"/>
  <p:tag name="IGUANATEXSIZE" val="28"/>
  <p:tag name="IGUANATEXCURSOR" val="18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404.9494"/>
  <p:tag name="LATEXADDIN" val="\documentclass{article}&#10;\usepackage{amsmath}&#10;\pagestyle{empty}&#10;\begin{document}&#10;&#10;&#10;\[&#10;b\bar b\to H&#10;\]&#10;&#10;\end{document}"/>
  <p:tag name="IGUANATEXSIZE" val="28"/>
  <p:tag name="IGUANATEXCURSOR" val="9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87.1766"/>
  <p:tag name="LATEXADDIN" val="\documentclass{article}&#10;\usepackage{amsmath}&#10;\pagestyle{empty}&#10;\begin{document}&#10;&#10;&#10;\[&#10;p_t &lt; p_{\rm t, veto}&#10;\]&#10;&#10;\end{document}"/>
  <p:tag name="IGUANATEXSIZE" val="26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2.2122"/>
  <p:tag name="LATEXADDIN" val="\documentclass{article}&#10;\usepackage{amsmath}&#10;\pagestyle{empty}&#10;\begin{document}&#10;&#10;&#10;\[&#10;\sigma_{\rm 0-jet}&#10;\]&#10;&#10;\end{document}"/>
  <p:tag name="IGUANATEXSIZE" val="28"/>
  <p:tag name="IGUANATEXCURSOR" val="12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44.132"/>
  <p:tag name="LATEXADDIN" val="\documentclass{article}&#10;\usepackage{amsmath}&#10;\pagestyle{empty}&#10;\begin{document}&#10;&#10;&#10;\[&#10;L\equiv\ln(M/p_{\rm t, veto})&#10;\]&#10;&#10;\end{document}"/>
  <p:tag name="IGUANATEXSIZE" val="26"/>
  <p:tag name="IGUANATEXCURSOR" val="9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9.2426"/>
  <p:tag name="LATEXADDIN" val="\documentclass{article}&#10;\usepackage{amsmath}&#10;\pagestyle{empty}&#10;\begin{document}&#10;&#10;&#10;\[&#10;\downarrow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9.2426"/>
  <p:tag name="LATEXADDIN" val="\documentclass{article}&#10;\usepackage{amsmath}&#10;\pagestyle{empty}&#10;\begin{document}&#10;&#10;&#10;\[&#10;\downarrow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44.132"/>
  <p:tag name="LATEXADDIN" val="\documentclass{article}&#10;\usepackage{amsmath}&#10;\pagestyle{empty}&#10;\begin{document}&#10;&#10;&#10;\[&#10;L\equiv\ln(M/p_{\rm t, veto})&#10;\]&#10;&#10;\end{document}"/>
  <p:tag name="IGUANATEXSIZE" val="26"/>
  <p:tag name="IGUANATEXCURSOR" val="9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16.4605"/>
  <p:tag name="LATEXADDIN" val="\documentclass{article}&#10;\usepackage{amsmath}&#10;\pagestyle{empty}&#10;\begin{document}&#10;&#10;&#10;\[&#10;\mathcal{O}(\alpha_s^2)&#10;\]&#10;&#10;\end{document}"/>
  <p:tag name="IGUANATEXSIZE" val="26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9.2426"/>
  <p:tag name="LATEXADDIN" val="\documentclass{article}&#10;\usepackage{amsmath}&#10;\pagestyle{empty}&#10;\begin{document}&#10;&#10;&#10;\[&#10;\downarrow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44.132"/>
  <p:tag name="LATEXADDIN" val="\documentclass{article}&#10;\usepackage{amsmath}&#10;\pagestyle{empty}&#10;\begin{document}&#10;&#10;&#10;\[&#10;L\equiv\ln(M/p_{\rm t, veto})&#10;\]&#10;&#10;\end{document}"/>
  <p:tag name="IGUANATEXSIZE" val="26"/>
  <p:tag name="IGUANATEXCURSOR" val="9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9.2426"/>
  <p:tag name="LATEXADDIN" val="\documentclass{article}&#10;\usepackage{amsmath}&#10;\pagestyle{empty}&#10;\begin{document}&#10;&#10;&#10;\[&#10;\downarrow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44.132"/>
  <p:tag name="LATEXADDIN" val="\documentclass{article}&#10;\usepackage{amsmath}&#10;\pagestyle{empty}&#10;\begin{document}&#10;&#10;&#10;\[&#10;L\equiv\ln(M/p_{\rm t, veto})&#10;\]&#10;&#10;\end{document}"/>
  <p:tag name="IGUANATEXSIZE" val="26"/>
  <p:tag name="IGUANATEXCURSOR" val="9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821"/>
  <p:tag name="LATEXADDIN" val="\documentclass{article}&#10;\usepackage{amsmath}&#10;\pagestyle{empty}&#10;\begin{document}&#10;&#10;&#10;\[&#10;\alpha_s(M_Z)=0.1224 \pm 0.0039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16.4605"/>
  <p:tag name="LATEXADDIN" val="\documentclass{article}&#10;\usepackage{amsmath}&#10;\pagestyle{empty}&#10;\begin{document}&#10;&#10;&#10;\[&#10;\mathcal{O}(\alpha_s^3)&#10;\]&#10;&#10;\end{document}"/>
  <p:tag name="IGUANATEXSIZE" val="26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{0.0015}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38.732"/>
  <p:tag name="LATEXADDIN" val="\documentclass{article}&#10;\usepackage{amsmath}&#10;\pagestyle{empty}&#10;\begin{document}&#10;&#10;&#10;\[&#10;\alpha_s(M_Z) = 0.1224 \pm 0.0009(\text{stat}) \pm 0.0009(\text{exp}) \pm 0.0012(\text{had}) \pm 0.0035(\text{theo})&#10;\]&#10;&#10;\end{document}"/>
  <p:tag name="IGUANATEXSIZE" val="28"/>
  <p:tag name="IGUANATEXCURSOR" val="20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38.732"/>
  <p:tag name="LATEXADDIN" val="\documentclass{article}&#10;\usepackage{amsmath}&#10;\pagestyle{empty}&#10;\begin{document}&#10;&#10;&#10;\[&#10;\alpha_s(M_Z) = 0.1188 \pm 0.0009(\text{stat}) \pm 0.0009(\text{exp}) \pm 0.0010(\text{had}) \pm 0.0006(\text{theo})&#10;\]&#10;&#10;\end{document}"/>
  <p:tag name="IGUANATEXSIZE" val="28"/>
  <p:tag name="IGUANATEXCURSOR" val="18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310.836"/>
  <p:tag name="LATEXADDIN" val="\documentclass{article}&#10;\usepackage{amsmath}&#10;\pagestyle{empty}&#10;\begin{document}&#10;&#10;&#10;\[&#10;\alpha_0(2\,\mathrm{GeV})=0.524^{+0.096}_{-0.044}&#10;\]&#10;&#10;\end{document}"/>
  <p:tag name="IGUANATEXSIZE" val="28"/>
  <p:tag name="IGUANATEXCURSOR" val="13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 0.0015&#10;\]&#10;&#10;\end{document}"/>
  <p:tag name="IGUANATEXSIZE" val="28"/>
  <p:tag name="IGUANATEXCURSOR" val="11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0.589"/>
  <p:tag name="LATEXADDIN" val="\documentclass{article}&#10;\usepackage{amsmath}&#10;\pagestyle{empty}&#10;\begin{document}&#10;&#10;&#10;\[&#10;\Omega_1=0.421\pm 0.063\,\mathrm{GeV}&#10;\]&#10;&#10;\end{document}"/>
  <p:tag name="IGUANATEXSIZE" val="28"/>
  <p:tag name="IGUANATEXCURSOR" val="12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26.6967"/>
  <p:tag name="LATEXADDIN" val="\documentclass{article}&#10;\usepackage{amsmath}&#10;\pagestyle{empty}&#10;\begin{document}&#10;&#10;&#10;\[&#10;\sim \mathrm{NP} \sim&#10;\]&#10;&#10;\end{document}"/>
  <p:tag name="IGUANATEXSIZE" val="28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316.4605"/>
  <p:tag name="LATEXADDIN" val="\documentclass{article}&#10;\usepackage{amsmath}&#10;\pagestyle{empty}&#10;\begin{document}&#10;&#10;&#10;\[&#10;\mathcal{O}(\alpha_s^4)&#10;\]&#10;&#10;\end{document}"/>
  <p:tag name="IGUANATEXSIZE" val="26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23.697"/>
  <p:tag name="LATEXADDIN" val="\documentclass{article}&#10;\usepackage{amsmath}&#10;\pagestyle{empty}&#10;\begin{document}&#10;&#10;&#10;\[&#10;\sim \mathrm{PT} \sim&#10;\]&#10;&#10;\end{document}"/>
  <p:tag name="IGUANATEXSIZE" val="28"/>
  <p:tag name="IGUANATEXCURSOR" val="10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9.1938"/>
  <p:tag name="LATEXADDIN" val="\documentclass{article}&#10;\usepackage{amsmath}&#10;\pagestyle{empty}&#10;\begin{document}&#10;&#10;&#10;\[&#10;Q=M_Z&#10;\]&#10;&#10;\end{document}"/>
  <p:tag name="IGUANATEXSIZE" val="20"/>
  <p:tag name="IGUANATEXCURSOR" val="9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0.1613"/>
  <p:tag name="LATEXADDIN" val="\documentclass{article}&#10;\usepackage{amsmath}&#10;\pagestyle{empty}&#10;\begin{document}&#10;&#10;&#10;\[&#10;Q=500\,\mathrm{GeV}&#10;\]&#10;&#10;\end{document}"/>
  <p:tag name="IGUANATEXSIZE" val="20"/>
  <p:tag name="IGUANATEXCURSOR" val="10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24.9719"/>
  <p:tag name="LATEXADDIN" val="\documentclass{article}&#10;\usepackage{amsmath}&#10;\pagestyle{empty}&#10;\begin{document}&#10;&#10;&#10;\[&#10;\sim g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175.103"/>
  <p:tag name="LATEXADDIN" val="\documentclass{article}&#10;\usepackage{amsmath}&#10;\pagestyle{empty}&#10;\begin{document}&#10;&#10;&#10;\[&#10;\text{shift} = \frac{\langle k_t \rangle_{\rm NP}}{Q} \,\langle c_V\rangle_{\rm PT}&#10;\]&#10;&#10;\end{document}"/>
  <p:tag name="IGUANATEXSIZE" val="28"/>
  <p:tag name="IGUANATEXCURSOR" val="14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1"/>
  <p:tag name="ORIGINALWIDTH" val="1882.265"/>
  <p:tag name="LATEXADDIN" val="\documentclass{article}&#10;\usepackage{amsmath}&#10;\pagestyle{empty}&#10;\begin{document}&#10;&#10;&#10;\[&#10;\langle k_t \rangle_{\rm NP} \equiv \int dk_t \sum_h \phi_h(k_t)\sim 1\,\mathrm{GeV}&#10;\]&#10;&#10;\end{document}"/>
  <p:tag name="IGUANATEXSIZE" val="28"/>
  <p:tag name="IGUANATEXCURSOR" val="16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385.827"/>
  <p:tag name="LATEXADDIN" val="\documentclass{article}&#10;\usepackage{amsmath}&#10;\pagestyle{empty}&#10;\begin{document}&#10;&#10;&#10;\[&#10;\langle c_V\rangle_{\rm PT} \equiv \int \!\! d\eta\frac{d\phi}{2\pi}\,f_V(\eta,\phi)&#10;\]&#10;&#10;\end{document}"/>
  <p:tag name="IGUANATEXSIZE" val="28"/>
  <p:tag name="IGUANATEXCURSOR" val="13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43.4571"/>
  <p:tag name="LATEXADDIN" val="\documentclass{article}&#10;\usepackage{amsmath,amssymb}&#10;\pagestyle{empty}&#10;\begin{document}&#10;&#10;&#10;\[&#10;|\eta| \lesssim 2&#10;\]&#10;&#10;\end{document}"/>
  <p:tag name="IGUANATEXSIZE" val="26"/>
  <p:tag name="IGUANATEXCURSOR" val="5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962.1297"/>
  <p:tag name="LATEXADDIN" val="\documentclass{article}&#10;\usepackage{amsmath}&#10;\pagestyle{empty}&#10;\begin{document}&#10;&#10;&#10;\[&#10;\frac{dn_h}{d\eta d\ln k_t} = \phi_h(k_t)&#10;\]&#10;&#10;\end{document}"/>
  <p:tag name="IGUANATEXSIZE" val="28"/>
  <p:tag name="IGUANATEXCURSOR" val="12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907.3865"/>
  <p:tag name="LATEXADDIN" val="\documentclass{article}&#10;\usepackage{amsmath}&#10;\pagestyle{empty}&#10;\begin{document}&#10;&#10;&#10;\[&#10;\ln(M_{WW}/p_{\rm t,veto})&#10;\]&#10;&#10;\end{document}"/>
  <p:tag name="IGUANATEXSIZE" val="26"/>
  <p:tag name="IGUANATEXCURSOR" val="11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24.9719"/>
  <p:tag name="LATEXADDIN" val="\documentclass{article}&#10;\usepackage{amsmath}&#10;\pagestyle{empty}&#10;\begin{document}&#10;&#10;&#10;\[&#10;\sim g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740.9074"/>
  <p:tag name="LATEXADDIN" val="\documentclass{article}&#10;\usepackage{amsmath}&#10;\pagestyle{empty}&#10;\begin{document}&#10;&#10;&#10;\[&#10;e^+e^-\to 3\,\text{jets}&#10;\]&#10;&#10;\end{document}"/>
  <p:tag name="IGUANATEXSIZE" val="28"/>
  <p:tag name="IGUANATEXCURSOR" val="10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235.845"/>
  <p:tag name="LATEXADDIN" val="\documentclass{article}&#10;\usepackage{amsmath}&#10;\pagestyle{empty}&#10;\begin{document}&#10;&#10;&#10;\[&#10;\sigma_{pp\to H} = 45.18^{+0.31}­_{\!\!\!\!\!\!\!\!\!\!\!\!\!\!\!-1.48}\,\mathrm{pb}&#10;\]&#10;&#10;\end{document}"/>
  <p:tag name="IGUANATEXSIZE" val="26"/>
  <p:tag name="IGUANATEXCURSOR" val="15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1235.845"/>
  <p:tag name="LATEXADDIN" val="\documentclass{article}&#10;\usepackage{amsmath}&#10;\pagestyle{empty}&#10;\begin{document}&#10;&#10;&#10;\[&#10;\sigma^{\rm exp\text{-}30}_{pp\to H} = 45.07^{+0.26}­_{\!\!\!\!\!\!\!\!\!\!\!\!\!\!\!-1.43}\,\mathrm{pb}&#10;\]&#10;&#10;\end{document}"/>
  <p:tag name="IGUANATEXSIZE" val="26"/>
  <p:tag name="IGUANATEXCURSOR" val="18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20810</TotalTime>
  <Words>2042</Words>
  <Application>Microsoft Office PowerPoint</Application>
  <PresentationFormat>Custom</PresentationFormat>
  <Paragraphs>286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Arial Rounded MT Bold</vt:lpstr>
      <vt:lpstr>Cochin</vt:lpstr>
      <vt:lpstr>Copperplate</vt:lpstr>
      <vt:lpstr>Copperplate Gothic Bold</vt:lpstr>
      <vt:lpstr>Copperplate Gothic Light</vt:lpstr>
      <vt:lpstr>Gill Sans</vt:lpstr>
      <vt:lpstr>Helvetica</vt:lpstr>
      <vt:lpstr>Lucida Grande</vt:lpstr>
      <vt:lpstr>Times New Roman</vt:lpstr>
      <vt:lpstr>White</vt:lpstr>
      <vt:lpstr>QCD challenges at  present and future colliders</vt:lpstr>
      <vt:lpstr>Outline</vt:lpstr>
      <vt:lpstr>Discovery through precision</vt:lpstr>
      <vt:lpstr>Precision through PT QCD</vt:lpstr>
      <vt:lpstr>Perturbative QCD</vt:lpstr>
      <vt:lpstr>Inclusive cross sections</vt:lpstr>
      <vt:lpstr>QCD is strong interactions</vt:lpstr>
      <vt:lpstr>Higgs total cross section</vt:lpstr>
      <vt:lpstr>Higgs rapidity distribution</vt:lpstr>
      <vt:lpstr>Inclusive vector-boson fusion</vt:lpstr>
      <vt:lpstr>Differential distributions</vt:lpstr>
      <vt:lpstr>Differential cross sections</vt:lpstr>
      <vt:lpstr>NNLO is needed and works</vt:lpstr>
      <vt:lpstr>NNLO for 2→2 processes</vt:lpstr>
      <vt:lpstr>NNLO with fiducial cuts</vt:lpstr>
      <vt:lpstr>Higgs+1jet@NLO</vt:lpstr>
      <vt:lpstr>NNLO for 2→3 processes </vt:lpstr>
      <vt:lpstr>Jet vetoes</vt:lpstr>
      <vt:lpstr>Jet-veto resummations</vt:lpstr>
      <vt:lpstr>Jet-veto resummations</vt:lpstr>
      <vt:lpstr>Jet-veto resummations</vt:lpstr>
      <vt:lpstr>Jet-veto resummations</vt:lpstr>
      <vt:lpstr>Jet-veto: NNLL vs NNLO</vt:lpstr>
      <vt:lpstr>Resummations with fiducial cuts</vt:lpstr>
      <vt:lpstr>Double differential resummations</vt:lpstr>
      <vt:lpstr>Hadronisation</vt:lpstr>
      <vt:lpstr>Jet observables in e+e-</vt:lpstr>
      <vt:lpstr>Strong coupling with jets</vt:lpstr>
      <vt:lpstr>Hadronisation corrections</vt:lpstr>
      <vt:lpstr>Analytic PT-NP fits</vt:lpstr>
      <vt:lpstr>Hadronisation at future colliders</vt:lpstr>
      <vt:lpstr>multi-jet opportunities</vt:lpstr>
      <vt:lpstr>Concluding remarks</vt:lpstr>
      <vt:lpstr>Concluding remarks</vt:lpstr>
      <vt:lpstr>Extra</vt:lpstr>
      <vt:lpstr>Leading hadronisation effects</vt:lpstr>
      <vt:lpstr>Leading hadronisation effects</vt:lpstr>
      <vt:lpstr>Higgs+1jet@NLO</vt:lpstr>
      <vt:lpstr>Jet-vetoes and BSM probes</vt:lpstr>
      <vt:lpstr>PT calculations for e+e-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resummations with the ARES method</dc:title>
  <dc:creator>Andrea Banfi</dc:creator>
  <cp:lastModifiedBy>Andrea Banfi</cp:lastModifiedBy>
  <cp:revision>851</cp:revision>
  <dcterms:modified xsi:type="dcterms:W3CDTF">2019-09-09T10:43:56Z</dcterms:modified>
</cp:coreProperties>
</file>