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13" r:id="rId2"/>
    <p:sldId id="503" r:id="rId3"/>
    <p:sldId id="501" r:id="rId4"/>
    <p:sldId id="502" r:id="rId5"/>
    <p:sldId id="544" r:id="rId6"/>
    <p:sldId id="533" r:id="rId7"/>
    <p:sldId id="509" r:id="rId8"/>
    <p:sldId id="545" r:id="rId9"/>
    <p:sldId id="524" r:id="rId10"/>
    <p:sldId id="532" r:id="rId11"/>
    <p:sldId id="547" r:id="rId12"/>
    <p:sldId id="553" r:id="rId13"/>
    <p:sldId id="552" r:id="rId14"/>
    <p:sldId id="574" r:id="rId15"/>
    <p:sldId id="573" r:id="rId16"/>
    <p:sldId id="554" r:id="rId17"/>
    <p:sldId id="548" r:id="rId18"/>
    <p:sldId id="549" r:id="rId19"/>
    <p:sldId id="550" r:id="rId20"/>
    <p:sldId id="551" r:id="rId21"/>
    <p:sldId id="561" r:id="rId22"/>
    <p:sldId id="555" r:id="rId23"/>
    <p:sldId id="556" r:id="rId24"/>
    <p:sldId id="563" r:id="rId25"/>
    <p:sldId id="572" r:id="rId26"/>
    <p:sldId id="562" r:id="rId27"/>
    <p:sldId id="566" r:id="rId28"/>
    <p:sldId id="567" r:id="rId29"/>
    <p:sldId id="568" r:id="rId30"/>
    <p:sldId id="569" r:id="rId31"/>
    <p:sldId id="557" r:id="rId32"/>
    <p:sldId id="52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000"/>
    <a:srgbClr val="5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0" autoAdjust="0"/>
    <p:restoredTop sz="91905" autoAdjust="0"/>
  </p:normalViewPr>
  <p:slideViewPr>
    <p:cSldViewPr snapToObjects="1">
      <p:cViewPr varScale="1">
        <p:scale>
          <a:sx n="82" d="100"/>
          <a:sy n="82" d="100"/>
        </p:scale>
        <p:origin x="-8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1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16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image" Target="../media/image39.emf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39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63.emf"/><Relationship Id="rId9" Type="http://schemas.openxmlformats.org/officeDocument/2006/relationships/image" Target="../media/image64.emf"/><Relationship Id="rId10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9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39.emf"/><Relationship Id="rId10" Type="http://schemas.openxmlformats.org/officeDocument/2006/relationships/image" Target="../media/image80.emf"/><Relationship Id="rId11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9" Type="http://schemas.openxmlformats.org/officeDocument/2006/relationships/image" Target="../media/image39.emf"/><Relationship Id="rId10" Type="http://schemas.openxmlformats.org/officeDocument/2006/relationships/image" Target="../media/image89.emf"/><Relationship Id="rId11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8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39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Relationship Id="rId11" Type="http://schemas.openxmlformats.org/officeDocument/2006/relationships/image" Target="../media/image10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emf"/><Relationship Id="rId1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39.emf"/><Relationship Id="rId6" Type="http://schemas.openxmlformats.org/officeDocument/2006/relationships/image" Target="../media/image113.emf"/><Relationship Id="rId7" Type="http://schemas.openxmlformats.org/officeDocument/2006/relationships/image" Target="../media/image114.emf"/><Relationship Id="rId8" Type="http://schemas.openxmlformats.org/officeDocument/2006/relationships/image" Target="../media/image115.emf"/><Relationship Id="rId9" Type="http://schemas.openxmlformats.org/officeDocument/2006/relationships/image" Target="../media/image116.emf"/><Relationship Id="rId10" Type="http://schemas.openxmlformats.org/officeDocument/2006/relationships/image" Target="../media/image1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5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6" Type="http://schemas.openxmlformats.org/officeDocument/2006/relationships/image" Target="../media/image128.emf"/><Relationship Id="rId7" Type="http://schemas.openxmlformats.org/officeDocument/2006/relationships/image" Target="../media/image129.emf"/><Relationship Id="rId8" Type="http://schemas.openxmlformats.org/officeDocument/2006/relationships/image" Target="../media/image130.emf"/><Relationship Id="rId9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5" Type="http://schemas.openxmlformats.org/officeDocument/2006/relationships/image" Target="../media/image135.emf"/><Relationship Id="rId6" Type="http://schemas.openxmlformats.org/officeDocument/2006/relationships/image" Target="../media/image136.emf"/><Relationship Id="rId7" Type="http://schemas.openxmlformats.org/officeDocument/2006/relationships/image" Target="../media/image137.emf"/><Relationship Id="rId8" Type="http://schemas.openxmlformats.org/officeDocument/2006/relationships/image" Target="../media/image1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image" Target="../media/image141.emf"/><Relationship Id="rId5" Type="http://schemas.openxmlformats.org/officeDocument/2006/relationships/image" Target="../media/image1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emf"/><Relationship Id="rId5" Type="http://schemas.openxmlformats.org/officeDocument/2006/relationships/image" Target="../media/image146.emf"/><Relationship Id="rId6" Type="http://schemas.openxmlformats.org/officeDocument/2006/relationships/image" Target="../media/image147.emf"/><Relationship Id="rId7" Type="http://schemas.openxmlformats.org/officeDocument/2006/relationships/image" Target="../media/image148.emf"/><Relationship Id="rId8" Type="http://schemas.openxmlformats.org/officeDocument/2006/relationships/image" Target="../media/image149.emf"/><Relationship Id="rId9" Type="http://schemas.openxmlformats.org/officeDocument/2006/relationships/image" Target="../media/image1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emf"/><Relationship Id="rId5" Type="http://schemas.openxmlformats.org/officeDocument/2006/relationships/image" Target="../media/image39.emf"/><Relationship Id="rId6" Type="http://schemas.openxmlformats.org/officeDocument/2006/relationships/image" Target="../media/image154.emf"/><Relationship Id="rId7" Type="http://schemas.openxmlformats.org/officeDocument/2006/relationships/image" Target="../media/image1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6" Type="http://schemas.openxmlformats.org/officeDocument/2006/relationships/image" Target="../media/image159.emf"/><Relationship Id="rId7" Type="http://schemas.openxmlformats.org/officeDocument/2006/relationships/image" Target="../media/image1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2286000"/>
            <a:ext cx="6781800" cy="21336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Disorder </a:t>
            </a:r>
            <a:r>
              <a:rPr lang="en-US" sz="4000" dirty="0" smtClean="0">
                <a:solidFill>
                  <a:srgbClr val="FF0000"/>
                </a:solidFill>
              </a:rPr>
              <a:t>and “Equilibration” 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in SYK model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569714" y="5943600"/>
            <a:ext cx="1402086" cy="369332"/>
          </a:xfrm>
          <a:prstGeom prst="rect">
            <a:avLst/>
          </a:prstGeom>
          <a:solidFill>
            <a:srgbClr val="51FF5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Trento 19’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16" y="4798779"/>
            <a:ext cx="2527300" cy="2540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15" y="5326094"/>
            <a:ext cx="2311400" cy="1905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124200"/>
            <a:ext cx="4267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 err="1"/>
              <a:t>Mesoscopy</a:t>
            </a:r>
            <a:r>
              <a:rPr lang="en-US" dirty="0"/>
              <a:t>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9027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6200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Spectral form factor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C75BE0-4016-2743-ABEF-C01FBE7E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72000"/>
            <a:ext cx="2781300" cy="876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7614B5-750B-1846-A4B4-56B9F1FD7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00" y="2590800"/>
            <a:ext cx="13970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752600"/>
            <a:ext cx="3583486" cy="2489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756352"/>
            <a:ext cx="5486400" cy="54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86" y="3124200"/>
            <a:ext cx="20701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06318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15143" y="45720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</a:t>
            </a:r>
            <a:r>
              <a:rPr lang="en-US" sz="2800" dirty="0" smtClean="0">
                <a:solidFill>
                  <a:srgbClr val="FF0000"/>
                </a:solidFill>
              </a:rPr>
              <a:t>Return probability</a:t>
            </a:r>
            <a:endParaRPr lang="en-US" sz="2800" dirty="0"/>
          </a:p>
        </p:txBody>
      </p:sp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B912F35E-77FB-234E-842E-06652CFD882F}"/>
              </a:ext>
            </a:extLst>
          </p:cNvPr>
          <p:cNvSpPr/>
          <p:nvPr/>
        </p:nvSpPr>
        <p:spPr>
          <a:xfrm>
            <a:off x="2286000" y="3657600"/>
            <a:ext cx="781396" cy="673331"/>
          </a:xfrm>
          <a:custGeom>
            <a:avLst/>
            <a:gdLst>
              <a:gd name="connsiteX0" fmla="*/ 49876 w 781396"/>
              <a:gd name="connsiteY0" fmla="*/ 407324 h 673331"/>
              <a:gd name="connsiteX1" fmla="*/ 16625 w 781396"/>
              <a:gd name="connsiteY1" fmla="*/ 340822 h 673331"/>
              <a:gd name="connsiteX2" fmla="*/ 0 w 781396"/>
              <a:gd name="connsiteY2" fmla="*/ 290946 h 673331"/>
              <a:gd name="connsiteX3" fmla="*/ 8313 w 781396"/>
              <a:gd name="connsiteY3" fmla="*/ 182880 h 673331"/>
              <a:gd name="connsiteX4" fmla="*/ 16625 w 781396"/>
              <a:gd name="connsiteY4" fmla="*/ 149629 h 673331"/>
              <a:gd name="connsiteX5" fmla="*/ 41564 w 781396"/>
              <a:gd name="connsiteY5" fmla="*/ 91440 h 673331"/>
              <a:gd name="connsiteX6" fmla="*/ 91440 w 781396"/>
              <a:gd name="connsiteY6" fmla="*/ 41564 h 673331"/>
              <a:gd name="connsiteX7" fmla="*/ 141316 w 781396"/>
              <a:gd name="connsiteY7" fmla="*/ 16626 h 673331"/>
              <a:gd name="connsiteX8" fmla="*/ 199505 w 781396"/>
              <a:gd name="connsiteY8" fmla="*/ 0 h 673331"/>
              <a:gd name="connsiteX9" fmla="*/ 266007 w 781396"/>
              <a:gd name="connsiteY9" fmla="*/ 16626 h 673331"/>
              <a:gd name="connsiteX10" fmla="*/ 315884 w 781396"/>
              <a:gd name="connsiteY10" fmla="*/ 41564 h 673331"/>
              <a:gd name="connsiteX11" fmla="*/ 332509 w 781396"/>
              <a:gd name="connsiteY11" fmla="*/ 66502 h 673331"/>
              <a:gd name="connsiteX12" fmla="*/ 374073 w 781396"/>
              <a:gd name="connsiteY12" fmla="*/ 116379 h 673331"/>
              <a:gd name="connsiteX13" fmla="*/ 399011 w 781396"/>
              <a:gd name="connsiteY13" fmla="*/ 174568 h 673331"/>
              <a:gd name="connsiteX14" fmla="*/ 374073 w 781396"/>
              <a:gd name="connsiteY14" fmla="*/ 299259 h 673331"/>
              <a:gd name="connsiteX15" fmla="*/ 357447 w 781396"/>
              <a:gd name="connsiteY15" fmla="*/ 324197 h 673331"/>
              <a:gd name="connsiteX16" fmla="*/ 332509 w 781396"/>
              <a:gd name="connsiteY16" fmla="*/ 374073 h 673331"/>
              <a:gd name="connsiteX17" fmla="*/ 324196 w 781396"/>
              <a:gd name="connsiteY17" fmla="*/ 399011 h 673331"/>
              <a:gd name="connsiteX18" fmla="*/ 307571 w 781396"/>
              <a:gd name="connsiteY18" fmla="*/ 415637 h 673331"/>
              <a:gd name="connsiteX19" fmla="*/ 266007 w 781396"/>
              <a:gd name="connsiteY19" fmla="*/ 465513 h 673331"/>
              <a:gd name="connsiteX20" fmla="*/ 266007 w 781396"/>
              <a:gd name="connsiteY20" fmla="*/ 581891 h 673331"/>
              <a:gd name="connsiteX21" fmla="*/ 274320 w 781396"/>
              <a:gd name="connsiteY21" fmla="*/ 606829 h 673331"/>
              <a:gd name="connsiteX22" fmla="*/ 299258 w 781396"/>
              <a:gd name="connsiteY22" fmla="*/ 623455 h 673331"/>
              <a:gd name="connsiteX23" fmla="*/ 390698 w 781396"/>
              <a:gd name="connsiteY23" fmla="*/ 665019 h 673331"/>
              <a:gd name="connsiteX24" fmla="*/ 432262 w 781396"/>
              <a:gd name="connsiteY24" fmla="*/ 673331 h 673331"/>
              <a:gd name="connsiteX25" fmla="*/ 623455 w 781396"/>
              <a:gd name="connsiteY25" fmla="*/ 665019 h 673331"/>
              <a:gd name="connsiteX26" fmla="*/ 665018 w 781396"/>
              <a:gd name="connsiteY26" fmla="*/ 656706 h 673331"/>
              <a:gd name="connsiteX27" fmla="*/ 723207 w 781396"/>
              <a:gd name="connsiteY27" fmla="*/ 623455 h 673331"/>
              <a:gd name="connsiteX28" fmla="*/ 756458 w 781396"/>
              <a:gd name="connsiteY28" fmla="*/ 573579 h 673331"/>
              <a:gd name="connsiteX29" fmla="*/ 781396 w 781396"/>
              <a:gd name="connsiteY29" fmla="*/ 490451 h 673331"/>
              <a:gd name="connsiteX30" fmla="*/ 764771 w 781396"/>
              <a:gd name="connsiteY30" fmla="*/ 407324 h 673331"/>
              <a:gd name="connsiteX31" fmla="*/ 756458 w 781396"/>
              <a:gd name="connsiteY31" fmla="*/ 382386 h 673331"/>
              <a:gd name="connsiteX32" fmla="*/ 723207 w 781396"/>
              <a:gd name="connsiteY32" fmla="*/ 324197 h 673331"/>
              <a:gd name="connsiteX33" fmla="*/ 689956 w 781396"/>
              <a:gd name="connsiteY33" fmla="*/ 274320 h 673331"/>
              <a:gd name="connsiteX34" fmla="*/ 673331 w 781396"/>
              <a:gd name="connsiteY34" fmla="*/ 241069 h 673331"/>
              <a:gd name="connsiteX35" fmla="*/ 640080 w 781396"/>
              <a:gd name="connsiteY35" fmla="*/ 191193 h 673331"/>
              <a:gd name="connsiteX36" fmla="*/ 673331 w 781396"/>
              <a:gd name="connsiteY36" fmla="*/ 108066 h 673331"/>
              <a:gd name="connsiteX37" fmla="*/ 698269 w 781396"/>
              <a:gd name="connsiteY37" fmla="*/ 99753 h 673331"/>
              <a:gd name="connsiteX38" fmla="*/ 773084 w 781396"/>
              <a:gd name="connsiteY38" fmla="*/ 108066 h 67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81396" h="673331">
                <a:moveTo>
                  <a:pt x="49876" y="407324"/>
                </a:moveTo>
                <a:cubicBezTo>
                  <a:pt x="38792" y="385157"/>
                  <a:pt x="26388" y="363602"/>
                  <a:pt x="16625" y="340822"/>
                </a:cubicBezTo>
                <a:cubicBezTo>
                  <a:pt x="9722" y="324714"/>
                  <a:pt x="0" y="290946"/>
                  <a:pt x="0" y="290946"/>
                </a:cubicBezTo>
                <a:cubicBezTo>
                  <a:pt x="2771" y="254924"/>
                  <a:pt x="4092" y="218761"/>
                  <a:pt x="8313" y="182880"/>
                </a:cubicBezTo>
                <a:cubicBezTo>
                  <a:pt x="9648" y="171534"/>
                  <a:pt x="13486" y="160614"/>
                  <a:pt x="16625" y="149629"/>
                </a:cubicBezTo>
                <a:cubicBezTo>
                  <a:pt x="21296" y="133281"/>
                  <a:pt x="31712" y="103755"/>
                  <a:pt x="41564" y="91440"/>
                </a:cubicBezTo>
                <a:cubicBezTo>
                  <a:pt x="56252" y="73080"/>
                  <a:pt x="69135" y="48999"/>
                  <a:pt x="91440" y="41564"/>
                </a:cubicBezTo>
                <a:cubicBezTo>
                  <a:pt x="154126" y="20668"/>
                  <a:pt x="76855" y="48856"/>
                  <a:pt x="141316" y="16626"/>
                </a:cubicBezTo>
                <a:cubicBezTo>
                  <a:pt x="153241" y="10664"/>
                  <a:pt x="188852" y="2663"/>
                  <a:pt x="199505" y="0"/>
                </a:cubicBezTo>
                <a:cubicBezTo>
                  <a:pt x="221672" y="5542"/>
                  <a:pt x="246995" y="3951"/>
                  <a:pt x="266007" y="16626"/>
                </a:cubicBezTo>
                <a:cubicBezTo>
                  <a:pt x="298236" y="38112"/>
                  <a:pt x="281467" y="30092"/>
                  <a:pt x="315884" y="41564"/>
                </a:cubicBezTo>
                <a:cubicBezTo>
                  <a:pt x="321426" y="49877"/>
                  <a:pt x="326268" y="58701"/>
                  <a:pt x="332509" y="66502"/>
                </a:cubicBezTo>
                <a:cubicBezTo>
                  <a:pt x="365031" y="107154"/>
                  <a:pt x="333651" y="51704"/>
                  <a:pt x="374073" y="116379"/>
                </a:cubicBezTo>
                <a:cubicBezTo>
                  <a:pt x="388747" y="139858"/>
                  <a:pt x="390930" y="150325"/>
                  <a:pt x="399011" y="174568"/>
                </a:cubicBezTo>
                <a:cubicBezTo>
                  <a:pt x="395796" y="203499"/>
                  <a:pt x="393720" y="269790"/>
                  <a:pt x="374073" y="299259"/>
                </a:cubicBezTo>
                <a:lnTo>
                  <a:pt x="357447" y="324197"/>
                </a:lnTo>
                <a:cubicBezTo>
                  <a:pt x="336557" y="386872"/>
                  <a:pt x="364735" y="309624"/>
                  <a:pt x="332509" y="374073"/>
                </a:cubicBezTo>
                <a:cubicBezTo>
                  <a:pt x="328590" y="381910"/>
                  <a:pt x="328704" y="391497"/>
                  <a:pt x="324196" y="399011"/>
                </a:cubicBezTo>
                <a:cubicBezTo>
                  <a:pt x="320164" y="405731"/>
                  <a:pt x="312467" y="409517"/>
                  <a:pt x="307571" y="415637"/>
                </a:cubicBezTo>
                <a:cubicBezTo>
                  <a:pt x="261284" y="473497"/>
                  <a:pt x="325238" y="406282"/>
                  <a:pt x="266007" y="465513"/>
                </a:cubicBezTo>
                <a:cubicBezTo>
                  <a:pt x="254291" y="524099"/>
                  <a:pt x="253442" y="506500"/>
                  <a:pt x="266007" y="581891"/>
                </a:cubicBezTo>
                <a:cubicBezTo>
                  <a:pt x="267447" y="590534"/>
                  <a:pt x="268846" y="599987"/>
                  <a:pt x="274320" y="606829"/>
                </a:cubicBezTo>
                <a:cubicBezTo>
                  <a:pt x="280561" y="614630"/>
                  <a:pt x="290487" y="618671"/>
                  <a:pt x="299258" y="623455"/>
                </a:cubicBezTo>
                <a:cubicBezTo>
                  <a:pt x="323500" y="636678"/>
                  <a:pt x="359960" y="657335"/>
                  <a:pt x="390698" y="665019"/>
                </a:cubicBezTo>
                <a:cubicBezTo>
                  <a:pt x="404405" y="668446"/>
                  <a:pt x="418407" y="670560"/>
                  <a:pt x="432262" y="673331"/>
                </a:cubicBezTo>
                <a:cubicBezTo>
                  <a:pt x="495993" y="670560"/>
                  <a:pt x="559826" y="669564"/>
                  <a:pt x="623455" y="665019"/>
                </a:cubicBezTo>
                <a:cubicBezTo>
                  <a:pt x="637548" y="664012"/>
                  <a:pt x="651614" y="661174"/>
                  <a:pt x="665018" y="656706"/>
                </a:cubicBezTo>
                <a:cubicBezTo>
                  <a:pt x="686109" y="649675"/>
                  <a:pt x="704965" y="635616"/>
                  <a:pt x="723207" y="623455"/>
                </a:cubicBezTo>
                <a:cubicBezTo>
                  <a:pt x="734291" y="606830"/>
                  <a:pt x="750139" y="592535"/>
                  <a:pt x="756458" y="573579"/>
                </a:cubicBezTo>
                <a:cubicBezTo>
                  <a:pt x="776697" y="512864"/>
                  <a:pt x="768834" y="540704"/>
                  <a:pt x="781396" y="490451"/>
                </a:cubicBezTo>
                <a:cubicBezTo>
                  <a:pt x="774864" y="451256"/>
                  <a:pt x="774692" y="442048"/>
                  <a:pt x="764771" y="407324"/>
                </a:cubicBezTo>
                <a:cubicBezTo>
                  <a:pt x="762364" y="398899"/>
                  <a:pt x="759910" y="390440"/>
                  <a:pt x="756458" y="382386"/>
                </a:cubicBezTo>
                <a:cubicBezTo>
                  <a:pt x="734922" y="332135"/>
                  <a:pt x="747064" y="365947"/>
                  <a:pt x="723207" y="324197"/>
                </a:cubicBezTo>
                <a:cubicBezTo>
                  <a:pt x="696365" y="277224"/>
                  <a:pt x="719589" y="303953"/>
                  <a:pt x="689956" y="274320"/>
                </a:cubicBezTo>
                <a:cubicBezTo>
                  <a:pt x="684414" y="263236"/>
                  <a:pt x="679707" y="251695"/>
                  <a:pt x="673331" y="241069"/>
                </a:cubicBezTo>
                <a:cubicBezTo>
                  <a:pt x="663051" y="223935"/>
                  <a:pt x="640080" y="191193"/>
                  <a:pt x="640080" y="191193"/>
                </a:cubicBezTo>
                <a:cubicBezTo>
                  <a:pt x="647469" y="132079"/>
                  <a:pt x="630772" y="129345"/>
                  <a:pt x="673331" y="108066"/>
                </a:cubicBezTo>
                <a:cubicBezTo>
                  <a:pt x="681168" y="104147"/>
                  <a:pt x="689956" y="102524"/>
                  <a:pt x="698269" y="99753"/>
                </a:cubicBezTo>
                <a:cubicBezTo>
                  <a:pt x="761944" y="108850"/>
                  <a:pt x="736865" y="108066"/>
                  <a:pt x="773084" y="10806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6DF6CE4F-9AB1-2442-8CEC-46A6CA7A7134}"/>
              </a:ext>
            </a:extLst>
          </p:cNvPr>
          <p:cNvSpPr/>
          <p:nvPr/>
        </p:nvSpPr>
        <p:spPr>
          <a:xfrm>
            <a:off x="2340093" y="4800600"/>
            <a:ext cx="847779" cy="748146"/>
          </a:xfrm>
          <a:custGeom>
            <a:avLst/>
            <a:gdLst>
              <a:gd name="connsiteX0" fmla="*/ 8313 w 847779"/>
              <a:gd name="connsiteY0" fmla="*/ 382386 h 748146"/>
              <a:gd name="connsiteX1" fmla="*/ 0 w 847779"/>
              <a:gd name="connsiteY1" fmla="*/ 315884 h 748146"/>
              <a:gd name="connsiteX2" fmla="*/ 8313 w 847779"/>
              <a:gd name="connsiteY2" fmla="*/ 290946 h 748146"/>
              <a:gd name="connsiteX3" fmla="*/ 16625 w 847779"/>
              <a:gd name="connsiteY3" fmla="*/ 249382 h 748146"/>
              <a:gd name="connsiteX4" fmla="*/ 24938 w 847779"/>
              <a:gd name="connsiteY4" fmla="*/ 224444 h 748146"/>
              <a:gd name="connsiteX5" fmla="*/ 49876 w 847779"/>
              <a:gd name="connsiteY5" fmla="*/ 149629 h 748146"/>
              <a:gd name="connsiteX6" fmla="*/ 83127 w 847779"/>
              <a:gd name="connsiteY6" fmla="*/ 99753 h 748146"/>
              <a:gd name="connsiteX7" fmla="*/ 166255 w 847779"/>
              <a:gd name="connsiteY7" fmla="*/ 49877 h 748146"/>
              <a:gd name="connsiteX8" fmla="*/ 232756 w 847779"/>
              <a:gd name="connsiteY8" fmla="*/ 33251 h 748146"/>
              <a:gd name="connsiteX9" fmla="*/ 390698 w 847779"/>
              <a:gd name="connsiteY9" fmla="*/ 49877 h 748146"/>
              <a:gd name="connsiteX10" fmla="*/ 423949 w 847779"/>
              <a:gd name="connsiteY10" fmla="*/ 66502 h 748146"/>
              <a:gd name="connsiteX11" fmla="*/ 473825 w 847779"/>
              <a:gd name="connsiteY11" fmla="*/ 99753 h 748146"/>
              <a:gd name="connsiteX12" fmla="*/ 498764 w 847779"/>
              <a:gd name="connsiteY12" fmla="*/ 141317 h 748146"/>
              <a:gd name="connsiteX13" fmla="*/ 507076 w 847779"/>
              <a:gd name="connsiteY13" fmla="*/ 166255 h 748146"/>
              <a:gd name="connsiteX14" fmla="*/ 482138 w 847779"/>
              <a:gd name="connsiteY14" fmla="*/ 249382 h 748146"/>
              <a:gd name="connsiteX15" fmla="*/ 465513 w 847779"/>
              <a:gd name="connsiteY15" fmla="*/ 266008 h 748146"/>
              <a:gd name="connsiteX16" fmla="*/ 415636 w 847779"/>
              <a:gd name="connsiteY16" fmla="*/ 282633 h 748146"/>
              <a:gd name="connsiteX17" fmla="*/ 390698 w 847779"/>
              <a:gd name="connsiteY17" fmla="*/ 290946 h 748146"/>
              <a:gd name="connsiteX18" fmla="*/ 357447 w 847779"/>
              <a:gd name="connsiteY18" fmla="*/ 282633 h 748146"/>
              <a:gd name="connsiteX19" fmla="*/ 257695 w 847779"/>
              <a:gd name="connsiteY19" fmla="*/ 266008 h 748146"/>
              <a:gd name="connsiteX20" fmla="*/ 224444 w 847779"/>
              <a:gd name="connsiteY20" fmla="*/ 249382 h 748146"/>
              <a:gd name="connsiteX21" fmla="*/ 199505 w 847779"/>
              <a:gd name="connsiteY21" fmla="*/ 241069 h 748146"/>
              <a:gd name="connsiteX22" fmla="*/ 174567 w 847779"/>
              <a:gd name="connsiteY22" fmla="*/ 224444 h 748146"/>
              <a:gd name="connsiteX23" fmla="*/ 166255 w 847779"/>
              <a:gd name="connsiteY23" fmla="*/ 199506 h 748146"/>
              <a:gd name="connsiteX24" fmla="*/ 174567 w 847779"/>
              <a:gd name="connsiteY24" fmla="*/ 166255 h 748146"/>
              <a:gd name="connsiteX25" fmla="*/ 199505 w 847779"/>
              <a:gd name="connsiteY25" fmla="*/ 149629 h 748146"/>
              <a:gd name="connsiteX26" fmla="*/ 257695 w 847779"/>
              <a:gd name="connsiteY26" fmla="*/ 133004 h 748146"/>
              <a:gd name="connsiteX27" fmla="*/ 290945 w 847779"/>
              <a:gd name="connsiteY27" fmla="*/ 116378 h 748146"/>
              <a:gd name="connsiteX28" fmla="*/ 465513 w 847779"/>
              <a:gd name="connsiteY28" fmla="*/ 116378 h 748146"/>
              <a:gd name="connsiteX29" fmla="*/ 548640 w 847779"/>
              <a:gd name="connsiteY29" fmla="*/ 133004 h 748146"/>
              <a:gd name="connsiteX30" fmla="*/ 573578 w 847779"/>
              <a:gd name="connsiteY30" fmla="*/ 157942 h 748146"/>
              <a:gd name="connsiteX31" fmla="*/ 598516 w 847779"/>
              <a:gd name="connsiteY31" fmla="*/ 174568 h 748146"/>
              <a:gd name="connsiteX32" fmla="*/ 615142 w 847779"/>
              <a:gd name="connsiteY32" fmla="*/ 224444 h 748146"/>
              <a:gd name="connsiteX33" fmla="*/ 623455 w 847779"/>
              <a:gd name="connsiteY33" fmla="*/ 249382 h 748146"/>
              <a:gd name="connsiteX34" fmla="*/ 598516 w 847779"/>
              <a:gd name="connsiteY34" fmla="*/ 382386 h 748146"/>
              <a:gd name="connsiteX35" fmla="*/ 548640 w 847779"/>
              <a:gd name="connsiteY35" fmla="*/ 423949 h 748146"/>
              <a:gd name="connsiteX36" fmla="*/ 523702 w 847779"/>
              <a:gd name="connsiteY36" fmla="*/ 432262 h 748146"/>
              <a:gd name="connsiteX37" fmla="*/ 465513 w 847779"/>
              <a:gd name="connsiteY37" fmla="*/ 457200 h 748146"/>
              <a:gd name="connsiteX38" fmla="*/ 365760 w 847779"/>
              <a:gd name="connsiteY38" fmla="*/ 465513 h 748146"/>
              <a:gd name="connsiteX39" fmla="*/ 290945 w 847779"/>
              <a:gd name="connsiteY39" fmla="*/ 457200 h 748146"/>
              <a:gd name="connsiteX40" fmla="*/ 241069 w 847779"/>
              <a:gd name="connsiteY40" fmla="*/ 423949 h 748146"/>
              <a:gd name="connsiteX41" fmla="*/ 166255 w 847779"/>
              <a:gd name="connsiteY41" fmla="*/ 374073 h 748146"/>
              <a:gd name="connsiteX42" fmla="*/ 141316 w 847779"/>
              <a:gd name="connsiteY42" fmla="*/ 357448 h 748146"/>
              <a:gd name="connsiteX43" fmla="*/ 116378 w 847779"/>
              <a:gd name="connsiteY43" fmla="*/ 349135 h 748146"/>
              <a:gd name="connsiteX44" fmla="*/ 74815 w 847779"/>
              <a:gd name="connsiteY44" fmla="*/ 357448 h 748146"/>
              <a:gd name="connsiteX45" fmla="*/ 49876 w 847779"/>
              <a:gd name="connsiteY45" fmla="*/ 374073 h 748146"/>
              <a:gd name="connsiteX46" fmla="*/ 8313 w 847779"/>
              <a:gd name="connsiteY46" fmla="*/ 423949 h 748146"/>
              <a:gd name="connsiteX47" fmla="*/ 24938 w 847779"/>
              <a:gd name="connsiteY47" fmla="*/ 507077 h 748146"/>
              <a:gd name="connsiteX48" fmla="*/ 66502 w 847779"/>
              <a:gd name="connsiteY48" fmla="*/ 532015 h 748146"/>
              <a:gd name="connsiteX49" fmla="*/ 133004 w 847779"/>
              <a:gd name="connsiteY49" fmla="*/ 556953 h 748146"/>
              <a:gd name="connsiteX50" fmla="*/ 249382 w 847779"/>
              <a:gd name="connsiteY50" fmla="*/ 523702 h 748146"/>
              <a:gd name="connsiteX51" fmla="*/ 266007 w 847779"/>
              <a:gd name="connsiteY51" fmla="*/ 473826 h 748146"/>
              <a:gd name="connsiteX52" fmla="*/ 282633 w 847779"/>
              <a:gd name="connsiteY52" fmla="*/ 307571 h 748146"/>
              <a:gd name="connsiteX53" fmla="*/ 307571 w 847779"/>
              <a:gd name="connsiteY53" fmla="*/ 257695 h 748146"/>
              <a:gd name="connsiteX54" fmla="*/ 357447 w 847779"/>
              <a:gd name="connsiteY54" fmla="*/ 224444 h 748146"/>
              <a:gd name="connsiteX55" fmla="*/ 382385 w 847779"/>
              <a:gd name="connsiteY55" fmla="*/ 232757 h 748146"/>
              <a:gd name="connsiteX56" fmla="*/ 432262 w 847779"/>
              <a:gd name="connsiteY56" fmla="*/ 257695 h 748146"/>
              <a:gd name="connsiteX57" fmla="*/ 473825 w 847779"/>
              <a:gd name="connsiteY57" fmla="*/ 307571 h 748146"/>
              <a:gd name="connsiteX58" fmla="*/ 482138 w 847779"/>
              <a:gd name="connsiteY58" fmla="*/ 340822 h 748146"/>
              <a:gd name="connsiteX59" fmla="*/ 448887 w 847779"/>
              <a:gd name="connsiteY59" fmla="*/ 407324 h 748146"/>
              <a:gd name="connsiteX60" fmla="*/ 415636 w 847779"/>
              <a:gd name="connsiteY60" fmla="*/ 448888 h 748146"/>
              <a:gd name="connsiteX61" fmla="*/ 365760 w 847779"/>
              <a:gd name="connsiteY61" fmla="*/ 490451 h 748146"/>
              <a:gd name="connsiteX62" fmla="*/ 332509 w 847779"/>
              <a:gd name="connsiteY62" fmla="*/ 565266 h 748146"/>
              <a:gd name="connsiteX63" fmla="*/ 324196 w 847779"/>
              <a:gd name="connsiteY63" fmla="*/ 590204 h 748146"/>
              <a:gd name="connsiteX64" fmla="*/ 332509 w 847779"/>
              <a:gd name="connsiteY64" fmla="*/ 640080 h 748146"/>
              <a:gd name="connsiteX65" fmla="*/ 382385 w 847779"/>
              <a:gd name="connsiteY65" fmla="*/ 723208 h 748146"/>
              <a:gd name="connsiteX66" fmla="*/ 448887 w 847779"/>
              <a:gd name="connsiteY66" fmla="*/ 739833 h 748146"/>
              <a:gd name="connsiteX67" fmla="*/ 482138 w 847779"/>
              <a:gd name="connsiteY67" fmla="*/ 748146 h 748146"/>
              <a:gd name="connsiteX68" fmla="*/ 723207 w 847779"/>
              <a:gd name="connsiteY68" fmla="*/ 731520 h 748146"/>
              <a:gd name="connsiteX69" fmla="*/ 748145 w 847779"/>
              <a:gd name="connsiteY69" fmla="*/ 723208 h 748146"/>
              <a:gd name="connsiteX70" fmla="*/ 789709 w 847779"/>
              <a:gd name="connsiteY70" fmla="*/ 681644 h 748146"/>
              <a:gd name="connsiteX71" fmla="*/ 831273 w 847779"/>
              <a:gd name="connsiteY71" fmla="*/ 631768 h 748146"/>
              <a:gd name="connsiteX72" fmla="*/ 831273 w 847779"/>
              <a:gd name="connsiteY72" fmla="*/ 374073 h 748146"/>
              <a:gd name="connsiteX73" fmla="*/ 789709 w 847779"/>
              <a:gd name="connsiteY73" fmla="*/ 307571 h 748146"/>
              <a:gd name="connsiteX74" fmla="*/ 748145 w 847779"/>
              <a:gd name="connsiteY74" fmla="*/ 266008 h 748146"/>
              <a:gd name="connsiteX75" fmla="*/ 731520 w 847779"/>
              <a:gd name="connsiteY75" fmla="*/ 249382 h 748146"/>
              <a:gd name="connsiteX76" fmla="*/ 673331 w 847779"/>
              <a:gd name="connsiteY76" fmla="*/ 224444 h 748146"/>
              <a:gd name="connsiteX77" fmla="*/ 648393 w 847779"/>
              <a:gd name="connsiteY77" fmla="*/ 207818 h 748146"/>
              <a:gd name="connsiteX78" fmla="*/ 556953 w 847779"/>
              <a:gd name="connsiteY78" fmla="*/ 182880 h 748146"/>
              <a:gd name="connsiteX79" fmla="*/ 448887 w 847779"/>
              <a:gd name="connsiteY79" fmla="*/ 207818 h 748146"/>
              <a:gd name="connsiteX80" fmla="*/ 423949 w 847779"/>
              <a:gd name="connsiteY80" fmla="*/ 232757 h 748146"/>
              <a:gd name="connsiteX81" fmla="*/ 399011 w 847779"/>
              <a:gd name="connsiteY81" fmla="*/ 249382 h 748146"/>
              <a:gd name="connsiteX82" fmla="*/ 382385 w 847779"/>
              <a:gd name="connsiteY82" fmla="*/ 274320 h 748146"/>
              <a:gd name="connsiteX83" fmla="*/ 390698 w 847779"/>
              <a:gd name="connsiteY83" fmla="*/ 332509 h 748146"/>
              <a:gd name="connsiteX84" fmla="*/ 399011 w 847779"/>
              <a:gd name="connsiteY84" fmla="*/ 357448 h 748146"/>
              <a:gd name="connsiteX85" fmla="*/ 423949 w 847779"/>
              <a:gd name="connsiteY85" fmla="*/ 374073 h 748146"/>
              <a:gd name="connsiteX86" fmla="*/ 465513 w 847779"/>
              <a:gd name="connsiteY86" fmla="*/ 399011 h 748146"/>
              <a:gd name="connsiteX87" fmla="*/ 515389 w 847779"/>
              <a:gd name="connsiteY87" fmla="*/ 390698 h 748146"/>
              <a:gd name="connsiteX88" fmla="*/ 532015 w 847779"/>
              <a:gd name="connsiteY88" fmla="*/ 374073 h 748146"/>
              <a:gd name="connsiteX89" fmla="*/ 548640 w 847779"/>
              <a:gd name="connsiteY89" fmla="*/ 349135 h 748146"/>
              <a:gd name="connsiteX90" fmla="*/ 573578 w 847779"/>
              <a:gd name="connsiteY90" fmla="*/ 266008 h 748146"/>
              <a:gd name="connsiteX91" fmla="*/ 573578 w 847779"/>
              <a:gd name="connsiteY91" fmla="*/ 149629 h 748146"/>
              <a:gd name="connsiteX92" fmla="*/ 590204 w 847779"/>
              <a:gd name="connsiteY92" fmla="*/ 74815 h 748146"/>
              <a:gd name="connsiteX93" fmla="*/ 606829 w 847779"/>
              <a:gd name="connsiteY93" fmla="*/ 58189 h 748146"/>
              <a:gd name="connsiteX94" fmla="*/ 656705 w 847779"/>
              <a:gd name="connsiteY94" fmla="*/ 33251 h 748146"/>
              <a:gd name="connsiteX95" fmla="*/ 731520 w 847779"/>
              <a:gd name="connsiteY95" fmla="*/ 41564 h 748146"/>
              <a:gd name="connsiteX96" fmla="*/ 756458 w 847779"/>
              <a:gd name="connsiteY96" fmla="*/ 49877 h 748146"/>
              <a:gd name="connsiteX97" fmla="*/ 773084 w 847779"/>
              <a:gd name="connsiteY97" fmla="*/ 99753 h 748146"/>
              <a:gd name="connsiteX98" fmla="*/ 756458 w 847779"/>
              <a:gd name="connsiteY98" fmla="*/ 182880 h 748146"/>
              <a:gd name="connsiteX99" fmla="*/ 723207 w 847779"/>
              <a:gd name="connsiteY99" fmla="*/ 216131 h 748146"/>
              <a:gd name="connsiteX100" fmla="*/ 706582 w 847779"/>
              <a:gd name="connsiteY100" fmla="*/ 232757 h 748146"/>
              <a:gd name="connsiteX101" fmla="*/ 689956 w 847779"/>
              <a:gd name="connsiteY101" fmla="*/ 249382 h 748146"/>
              <a:gd name="connsiteX102" fmla="*/ 640080 w 847779"/>
              <a:gd name="connsiteY102" fmla="*/ 266008 h 748146"/>
              <a:gd name="connsiteX103" fmla="*/ 565265 w 847779"/>
              <a:gd name="connsiteY103" fmla="*/ 249382 h 748146"/>
              <a:gd name="connsiteX104" fmla="*/ 507076 w 847779"/>
              <a:gd name="connsiteY104" fmla="*/ 224444 h 748146"/>
              <a:gd name="connsiteX105" fmla="*/ 473825 w 847779"/>
              <a:gd name="connsiteY105" fmla="*/ 207818 h 748146"/>
              <a:gd name="connsiteX106" fmla="*/ 440575 w 847779"/>
              <a:gd name="connsiteY106" fmla="*/ 199506 h 748146"/>
              <a:gd name="connsiteX107" fmla="*/ 415636 w 847779"/>
              <a:gd name="connsiteY107" fmla="*/ 182880 h 748146"/>
              <a:gd name="connsiteX108" fmla="*/ 390698 w 847779"/>
              <a:gd name="connsiteY108" fmla="*/ 174568 h 748146"/>
              <a:gd name="connsiteX109" fmla="*/ 357447 w 847779"/>
              <a:gd name="connsiteY109" fmla="*/ 141317 h 748146"/>
              <a:gd name="connsiteX110" fmla="*/ 349135 w 847779"/>
              <a:gd name="connsiteY110" fmla="*/ 116378 h 748146"/>
              <a:gd name="connsiteX111" fmla="*/ 399011 w 847779"/>
              <a:gd name="connsiteY111" fmla="*/ 41564 h 748146"/>
              <a:gd name="connsiteX112" fmla="*/ 423949 w 847779"/>
              <a:gd name="connsiteY112" fmla="*/ 33251 h 748146"/>
              <a:gd name="connsiteX113" fmla="*/ 457200 w 847779"/>
              <a:gd name="connsiteY113" fmla="*/ 16626 h 748146"/>
              <a:gd name="connsiteX114" fmla="*/ 523702 w 847779"/>
              <a:gd name="connsiteY114" fmla="*/ 0 h 748146"/>
              <a:gd name="connsiteX115" fmla="*/ 581891 w 847779"/>
              <a:gd name="connsiteY115" fmla="*/ 8313 h 748146"/>
              <a:gd name="connsiteX116" fmla="*/ 640080 w 847779"/>
              <a:gd name="connsiteY116" fmla="*/ 74815 h 748146"/>
              <a:gd name="connsiteX117" fmla="*/ 656705 w 847779"/>
              <a:gd name="connsiteY117" fmla="*/ 99753 h 748146"/>
              <a:gd name="connsiteX118" fmla="*/ 673331 w 847779"/>
              <a:gd name="connsiteY118" fmla="*/ 149629 h 748146"/>
              <a:gd name="connsiteX119" fmla="*/ 681644 w 847779"/>
              <a:gd name="connsiteY119" fmla="*/ 174568 h 748146"/>
              <a:gd name="connsiteX120" fmla="*/ 689956 w 847779"/>
              <a:gd name="connsiteY120" fmla="*/ 232757 h 748146"/>
              <a:gd name="connsiteX121" fmla="*/ 714895 w 847779"/>
              <a:gd name="connsiteY121" fmla="*/ 274320 h 748146"/>
              <a:gd name="connsiteX122" fmla="*/ 739833 w 847779"/>
              <a:gd name="connsiteY122" fmla="*/ 282633 h 748146"/>
              <a:gd name="connsiteX123" fmla="*/ 814647 w 847779"/>
              <a:gd name="connsiteY123" fmla="*/ 257695 h 748146"/>
              <a:gd name="connsiteX124" fmla="*/ 839585 w 847779"/>
              <a:gd name="connsiteY124" fmla="*/ 241069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847779" h="748146">
                <a:moveTo>
                  <a:pt x="8313" y="382386"/>
                </a:moveTo>
                <a:cubicBezTo>
                  <a:pt x="5542" y="360219"/>
                  <a:pt x="0" y="338224"/>
                  <a:pt x="0" y="315884"/>
                </a:cubicBezTo>
                <a:cubicBezTo>
                  <a:pt x="0" y="307122"/>
                  <a:pt x="6188" y="299447"/>
                  <a:pt x="8313" y="290946"/>
                </a:cubicBezTo>
                <a:cubicBezTo>
                  <a:pt x="11740" y="277239"/>
                  <a:pt x="13198" y="263089"/>
                  <a:pt x="16625" y="249382"/>
                </a:cubicBezTo>
                <a:cubicBezTo>
                  <a:pt x="18750" y="240881"/>
                  <a:pt x="22531" y="232869"/>
                  <a:pt x="24938" y="224444"/>
                </a:cubicBezTo>
                <a:cubicBezTo>
                  <a:pt x="34058" y="192525"/>
                  <a:pt x="32681" y="181153"/>
                  <a:pt x="49876" y="149629"/>
                </a:cubicBezTo>
                <a:cubicBezTo>
                  <a:pt x="59444" y="132088"/>
                  <a:pt x="66502" y="110837"/>
                  <a:pt x="83127" y="99753"/>
                </a:cubicBezTo>
                <a:cubicBezTo>
                  <a:pt x="102101" y="87104"/>
                  <a:pt x="140691" y="58398"/>
                  <a:pt x="166255" y="49877"/>
                </a:cubicBezTo>
                <a:cubicBezTo>
                  <a:pt x="187932" y="42651"/>
                  <a:pt x="232756" y="33251"/>
                  <a:pt x="232756" y="33251"/>
                </a:cubicBezTo>
                <a:cubicBezTo>
                  <a:pt x="259969" y="35065"/>
                  <a:pt x="346896" y="33451"/>
                  <a:pt x="390698" y="49877"/>
                </a:cubicBezTo>
                <a:cubicBezTo>
                  <a:pt x="402301" y="54228"/>
                  <a:pt x="413323" y="60126"/>
                  <a:pt x="423949" y="66502"/>
                </a:cubicBezTo>
                <a:cubicBezTo>
                  <a:pt x="441083" y="76782"/>
                  <a:pt x="473825" y="99753"/>
                  <a:pt x="473825" y="99753"/>
                </a:cubicBezTo>
                <a:cubicBezTo>
                  <a:pt x="497376" y="170403"/>
                  <a:pt x="464529" y="84258"/>
                  <a:pt x="498764" y="141317"/>
                </a:cubicBezTo>
                <a:cubicBezTo>
                  <a:pt x="503272" y="148831"/>
                  <a:pt x="504305" y="157942"/>
                  <a:pt x="507076" y="166255"/>
                </a:cubicBezTo>
                <a:cubicBezTo>
                  <a:pt x="499695" y="217928"/>
                  <a:pt x="508438" y="216507"/>
                  <a:pt x="482138" y="249382"/>
                </a:cubicBezTo>
                <a:cubicBezTo>
                  <a:pt x="477242" y="255502"/>
                  <a:pt x="472523" y="262503"/>
                  <a:pt x="465513" y="266008"/>
                </a:cubicBezTo>
                <a:cubicBezTo>
                  <a:pt x="449838" y="273845"/>
                  <a:pt x="432262" y="277091"/>
                  <a:pt x="415636" y="282633"/>
                </a:cubicBezTo>
                <a:lnTo>
                  <a:pt x="390698" y="290946"/>
                </a:lnTo>
                <a:cubicBezTo>
                  <a:pt x="379614" y="288175"/>
                  <a:pt x="368716" y="284511"/>
                  <a:pt x="357447" y="282633"/>
                </a:cubicBezTo>
                <a:cubicBezTo>
                  <a:pt x="240679" y="263171"/>
                  <a:pt x="332526" y="284715"/>
                  <a:pt x="257695" y="266008"/>
                </a:cubicBezTo>
                <a:cubicBezTo>
                  <a:pt x="246611" y="260466"/>
                  <a:pt x="235834" y="254264"/>
                  <a:pt x="224444" y="249382"/>
                </a:cubicBezTo>
                <a:cubicBezTo>
                  <a:pt x="216390" y="245930"/>
                  <a:pt x="207343" y="244988"/>
                  <a:pt x="199505" y="241069"/>
                </a:cubicBezTo>
                <a:cubicBezTo>
                  <a:pt x="190569" y="236601"/>
                  <a:pt x="182880" y="229986"/>
                  <a:pt x="174567" y="224444"/>
                </a:cubicBezTo>
                <a:cubicBezTo>
                  <a:pt x="171796" y="216131"/>
                  <a:pt x="166255" y="208268"/>
                  <a:pt x="166255" y="199506"/>
                </a:cubicBezTo>
                <a:cubicBezTo>
                  <a:pt x="166255" y="188081"/>
                  <a:pt x="168230" y="175761"/>
                  <a:pt x="174567" y="166255"/>
                </a:cubicBezTo>
                <a:cubicBezTo>
                  <a:pt x="180109" y="157942"/>
                  <a:pt x="190569" y="154097"/>
                  <a:pt x="199505" y="149629"/>
                </a:cubicBezTo>
                <a:cubicBezTo>
                  <a:pt x="211425" y="143669"/>
                  <a:pt x="247049" y="135666"/>
                  <a:pt x="257695" y="133004"/>
                </a:cubicBezTo>
                <a:cubicBezTo>
                  <a:pt x="268778" y="127462"/>
                  <a:pt x="278828" y="118974"/>
                  <a:pt x="290945" y="116378"/>
                </a:cubicBezTo>
                <a:cubicBezTo>
                  <a:pt x="356680" y="102292"/>
                  <a:pt x="398925" y="108544"/>
                  <a:pt x="465513" y="116378"/>
                </a:cubicBezTo>
                <a:cubicBezTo>
                  <a:pt x="504009" y="120907"/>
                  <a:pt x="514390" y="124441"/>
                  <a:pt x="548640" y="133004"/>
                </a:cubicBezTo>
                <a:cubicBezTo>
                  <a:pt x="556953" y="141317"/>
                  <a:pt x="564547" y="150416"/>
                  <a:pt x="573578" y="157942"/>
                </a:cubicBezTo>
                <a:cubicBezTo>
                  <a:pt x="581253" y="164338"/>
                  <a:pt x="593221" y="166096"/>
                  <a:pt x="598516" y="174568"/>
                </a:cubicBezTo>
                <a:cubicBezTo>
                  <a:pt x="607804" y="189429"/>
                  <a:pt x="609600" y="207819"/>
                  <a:pt x="615142" y="224444"/>
                </a:cubicBezTo>
                <a:lnTo>
                  <a:pt x="623455" y="249382"/>
                </a:lnTo>
                <a:cubicBezTo>
                  <a:pt x="622379" y="260146"/>
                  <a:pt x="618297" y="362605"/>
                  <a:pt x="598516" y="382386"/>
                </a:cubicBezTo>
                <a:cubicBezTo>
                  <a:pt x="580131" y="400771"/>
                  <a:pt x="571787" y="412375"/>
                  <a:pt x="548640" y="423949"/>
                </a:cubicBezTo>
                <a:cubicBezTo>
                  <a:pt x="540803" y="427868"/>
                  <a:pt x="531756" y="428810"/>
                  <a:pt x="523702" y="432262"/>
                </a:cubicBezTo>
                <a:cubicBezTo>
                  <a:pt x="507822" y="439068"/>
                  <a:pt x="484383" y="454684"/>
                  <a:pt x="465513" y="457200"/>
                </a:cubicBezTo>
                <a:cubicBezTo>
                  <a:pt x="432439" y="461610"/>
                  <a:pt x="399011" y="462742"/>
                  <a:pt x="365760" y="465513"/>
                </a:cubicBezTo>
                <a:cubicBezTo>
                  <a:pt x="340822" y="462742"/>
                  <a:pt x="314749" y="465135"/>
                  <a:pt x="290945" y="457200"/>
                </a:cubicBezTo>
                <a:cubicBezTo>
                  <a:pt x="271989" y="450881"/>
                  <a:pt x="257694" y="435033"/>
                  <a:pt x="241069" y="423949"/>
                </a:cubicBezTo>
                <a:lnTo>
                  <a:pt x="166255" y="374073"/>
                </a:lnTo>
                <a:cubicBezTo>
                  <a:pt x="157942" y="368531"/>
                  <a:pt x="150794" y="360607"/>
                  <a:pt x="141316" y="357448"/>
                </a:cubicBezTo>
                <a:lnTo>
                  <a:pt x="116378" y="349135"/>
                </a:lnTo>
                <a:cubicBezTo>
                  <a:pt x="102524" y="351906"/>
                  <a:pt x="88044" y="352487"/>
                  <a:pt x="74815" y="357448"/>
                </a:cubicBezTo>
                <a:cubicBezTo>
                  <a:pt x="65460" y="360956"/>
                  <a:pt x="57551" y="367677"/>
                  <a:pt x="49876" y="374073"/>
                </a:cubicBezTo>
                <a:cubicBezTo>
                  <a:pt x="25875" y="394074"/>
                  <a:pt x="24659" y="399429"/>
                  <a:pt x="8313" y="423949"/>
                </a:cubicBezTo>
                <a:cubicBezTo>
                  <a:pt x="9754" y="434040"/>
                  <a:pt x="14056" y="488941"/>
                  <a:pt x="24938" y="507077"/>
                </a:cubicBezTo>
                <a:cubicBezTo>
                  <a:pt x="37698" y="528342"/>
                  <a:pt x="45379" y="522962"/>
                  <a:pt x="66502" y="532015"/>
                </a:cubicBezTo>
                <a:cubicBezTo>
                  <a:pt x="127358" y="558096"/>
                  <a:pt x="71702" y="541627"/>
                  <a:pt x="133004" y="556953"/>
                </a:cubicBezTo>
                <a:cubicBezTo>
                  <a:pt x="240487" y="539040"/>
                  <a:pt x="208920" y="564164"/>
                  <a:pt x="249382" y="523702"/>
                </a:cubicBezTo>
                <a:cubicBezTo>
                  <a:pt x="254924" y="507077"/>
                  <a:pt x="264914" y="491316"/>
                  <a:pt x="266007" y="473826"/>
                </a:cubicBezTo>
                <a:cubicBezTo>
                  <a:pt x="272065" y="376896"/>
                  <a:pt x="264309" y="371706"/>
                  <a:pt x="282633" y="307571"/>
                </a:cubicBezTo>
                <a:cubicBezTo>
                  <a:pt x="287434" y="290768"/>
                  <a:pt x="293690" y="269841"/>
                  <a:pt x="307571" y="257695"/>
                </a:cubicBezTo>
                <a:cubicBezTo>
                  <a:pt x="322608" y="244537"/>
                  <a:pt x="357447" y="224444"/>
                  <a:pt x="357447" y="224444"/>
                </a:cubicBezTo>
                <a:cubicBezTo>
                  <a:pt x="365760" y="227215"/>
                  <a:pt x="374548" y="228838"/>
                  <a:pt x="382385" y="232757"/>
                </a:cubicBezTo>
                <a:cubicBezTo>
                  <a:pt x="446843" y="264986"/>
                  <a:pt x="369580" y="236800"/>
                  <a:pt x="432262" y="257695"/>
                </a:cubicBezTo>
                <a:cubicBezTo>
                  <a:pt x="447242" y="272675"/>
                  <a:pt x="465145" y="287317"/>
                  <a:pt x="473825" y="307571"/>
                </a:cubicBezTo>
                <a:cubicBezTo>
                  <a:pt x="478325" y="318072"/>
                  <a:pt x="479367" y="329738"/>
                  <a:pt x="482138" y="340822"/>
                </a:cubicBezTo>
                <a:cubicBezTo>
                  <a:pt x="453766" y="425941"/>
                  <a:pt x="482050" y="365870"/>
                  <a:pt x="448887" y="407324"/>
                </a:cubicBezTo>
                <a:cubicBezTo>
                  <a:pt x="429684" y="431328"/>
                  <a:pt x="437938" y="431046"/>
                  <a:pt x="415636" y="448888"/>
                </a:cubicBezTo>
                <a:cubicBezTo>
                  <a:pt x="382941" y="475044"/>
                  <a:pt x="395380" y="454907"/>
                  <a:pt x="365760" y="490451"/>
                </a:cubicBezTo>
                <a:cubicBezTo>
                  <a:pt x="343805" y="516797"/>
                  <a:pt x="344591" y="529021"/>
                  <a:pt x="332509" y="565266"/>
                </a:cubicBezTo>
                <a:lnTo>
                  <a:pt x="324196" y="590204"/>
                </a:lnTo>
                <a:cubicBezTo>
                  <a:pt x="326967" y="606829"/>
                  <a:pt x="329494" y="623497"/>
                  <a:pt x="332509" y="640080"/>
                </a:cubicBezTo>
                <a:cubicBezTo>
                  <a:pt x="338196" y="671356"/>
                  <a:pt x="339802" y="712563"/>
                  <a:pt x="382385" y="723208"/>
                </a:cubicBezTo>
                <a:lnTo>
                  <a:pt x="448887" y="739833"/>
                </a:lnTo>
                <a:lnTo>
                  <a:pt x="482138" y="748146"/>
                </a:lnTo>
                <a:cubicBezTo>
                  <a:pt x="575005" y="744276"/>
                  <a:pt x="642010" y="751819"/>
                  <a:pt x="723207" y="731520"/>
                </a:cubicBezTo>
                <a:cubicBezTo>
                  <a:pt x="731708" y="729395"/>
                  <a:pt x="739832" y="725979"/>
                  <a:pt x="748145" y="723208"/>
                </a:cubicBezTo>
                <a:cubicBezTo>
                  <a:pt x="762000" y="709353"/>
                  <a:pt x="778840" y="697947"/>
                  <a:pt x="789709" y="681644"/>
                </a:cubicBezTo>
                <a:cubicBezTo>
                  <a:pt x="812856" y="646925"/>
                  <a:pt x="799271" y="663770"/>
                  <a:pt x="831273" y="631768"/>
                </a:cubicBezTo>
                <a:cubicBezTo>
                  <a:pt x="856191" y="532087"/>
                  <a:pt x="850166" y="569299"/>
                  <a:pt x="831273" y="374073"/>
                </a:cubicBezTo>
                <a:cubicBezTo>
                  <a:pt x="829524" y="356003"/>
                  <a:pt x="798522" y="319909"/>
                  <a:pt x="789709" y="307571"/>
                </a:cubicBezTo>
                <a:cubicBezTo>
                  <a:pt x="756457" y="261017"/>
                  <a:pt x="792483" y="301478"/>
                  <a:pt x="748145" y="266008"/>
                </a:cubicBezTo>
                <a:cubicBezTo>
                  <a:pt x="742025" y="261112"/>
                  <a:pt x="738041" y="253729"/>
                  <a:pt x="731520" y="249382"/>
                </a:cubicBezTo>
                <a:cubicBezTo>
                  <a:pt x="679629" y="214788"/>
                  <a:pt x="717663" y="246611"/>
                  <a:pt x="673331" y="224444"/>
                </a:cubicBezTo>
                <a:cubicBezTo>
                  <a:pt x="664395" y="219976"/>
                  <a:pt x="657523" y="211876"/>
                  <a:pt x="648393" y="207818"/>
                </a:cubicBezTo>
                <a:cubicBezTo>
                  <a:pt x="613881" y="192479"/>
                  <a:pt x="592507" y="189991"/>
                  <a:pt x="556953" y="182880"/>
                </a:cubicBezTo>
                <a:cubicBezTo>
                  <a:pt x="465233" y="201224"/>
                  <a:pt x="500633" y="190571"/>
                  <a:pt x="448887" y="207818"/>
                </a:cubicBezTo>
                <a:cubicBezTo>
                  <a:pt x="440574" y="216131"/>
                  <a:pt x="432980" y="225231"/>
                  <a:pt x="423949" y="232757"/>
                </a:cubicBezTo>
                <a:cubicBezTo>
                  <a:pt x="416274" y="239153"/>
                  <a:pt x="406075" y="242318"/>
                  <a:pt x="399011" y="249382"/>
                </a:cubicBezTo>
                <a:cubicBezTo>
                  <a:pt x="391946" y="256446"/>
                  <a:pt x="387927" y="266007"/>
                  <a:pt x="382385" y="274320"/>
                </a:cubicBezTo>
                <a:cubicBezTo>
                  <a:pt x="385156" y="293716"/>
                  <a:pt x="386855" y="313296"/>
                  <a:pt x="390698" y="332509"/>
                </a:cubicBezTo>
                <a:cubicBezTo>
                  <a:pt x="392417" y="341101"/>
                  <a:pt x="393537" y="350605"/>
                  <a:pt x="399011" y="357448"/>
                </a:cubicBezTo>
                <a:cubicBezTo>
                  <a:pt x="405252" y="365249"/>
                  <a:pt x="416148" y="367832"/>
                  <a:pt x="423949" y="374073"/>
                </a:cubicBezTo>
                <a:cubicBezTo>
                  <a:pt x="456551" y="400154"/>
                  <a:pt x="422205" y="384575"/>
                  <a:pt x="465513" y="399011"/>
                </a:cubicBezTo>
                <a:cubicBezTo>
                  <a:pt x="482138" y="396240"/>
                  <a:pt x="499607" y="396616"/>
                  <a:pt x="515389" y="390698"/>
                </a:cubicBezTo>
                <a:cubicBezTo>
                  <a:pt x="522727" y="387946"/>
                  <a:pt x="527119" y="380193"/>
                  <a:pt x="532015" y="374073"/>
                </a:cubicBezTo>
                <a:cubicBezTo>
                  <a:pt x="538256" y="366272"/>
                  <a:pt x="544583" y="358265"/>
                  <a:pt x="548640" y="349135"/>
                </a:cubicBezTo>
                <a:cubicBezTo>
                  <a:pt x="560202" y="323119"/>
                  <a:pt x="566670" y="293639"/>
                  <a:pt x="573578" y="266008"/>
                </a:cubicBezTo>
                <a:cubicBezTo>
                  <a:pt x="562894" y="169857"/>
                  <a:pt x="560800" y="219904"/>
                  <a:pt x="573578" y="149629"/>
                </a:cubicBezTo>
                <a:cubicBezTo>
                  <a:pt x="575476" y="139189"/>
                  <a:pt x="580645" y="90747"/>
                  <a:pt x="590204" y="74815"/>
                </a:cubicBezTo>
                <a:cubicBezTo>
                  <a:pt x="594236" y="68095"/>
                  <a:pt x="600709" y="63085"/>
                  <a:pt x="606829" y="58189"/>
                </a:cubicBezTo>
                <a:cubicBezTo>
                  <a:pt x="629848" y="39774"/>
                  <a:pt x="630367" y="42031"/>
                  <a:pt x="656705" y="33251"/>
                </a:cubicBezTo>
                <a:cubicBezTo>
                  <a:pt x="681643" y="36022"/>
                  <a:pt x="706770" y="37439"/>
                  <a:pt x="731520" y="41564"/>
                </a:cubicBezTo>
                <a:cubicBezTo>
                  <a:pt x="740163" y="43005"/>
                  <a:pt x="751365" y="42747"/>
                  <a:pt x="756458" y="49877"/>
                </a:cubicBezTo>
                <a:cubicBezTo>
                  <a:pt x="766644" y="64137"/>
                  <a:pt x="773084" y="99753"/>
                  <a:pt x="773084" y="99753"/>
                </a:cubicBezTo>
                <a:cubicBezTo>
                  <a:pt x="772801" y="101733"/>
                  <a:pt x="766822" y="168371"/>
                  <a:pt x="756458" y="182880"/>
                </a:cubicBezTo>
                <a:cubicBezTo>
                  <a:pt x="747347" y="195635"/>
                  <a:pt x="734291" y="205047"/>
                  <a:pt x="723207" y="216131"/>
                </a:cubicBezTo>
                <a:lnTo>
                  <a:pt x="706582" y="232757"/>
                </a:lnTo>
                <a:cubicBezTo>
                  <a:pt x="701040" y="238299"/>
                  <a:pt x="697391" y="246904"/>
                  <a:pt x="689956" y="249382"/>
                </a:cubicBezTo>
                <a:lnTo>
                  <a:pt x="640080" y="266008"/>
                </a:lnTo>
                <a:cubicBezTo>
                  <a:pt x="604053" y="260003"/>
                  <a:pt x="594500" y="261076"/>
                  <a:pt x="565265" y="249382"/>
                </a:cubicBezTo>
                <a:cubicBezTo>
                  <a:pt x="545672" y="241545"/>
                  <a:pt x="526287" y="233176"/>
                  <a:pt x="507076" y="224444"/>
                </a:cubicBezTo>
                <a:cubicBezTo>
                  <a:pt x="495795" y="219316"/>
                  <a:pt x="485428" y="212169"/>
                  <a:pt x="473825" y="207818"/>
                </a:cubicBezTo>
                <a:cubicBezTo>
                  <a:pt x="463128" y="203807"/>
                  <a:pt x="451658" y="202277"/>
                  <a:pt x="440575" y="199506"/>
                </a:cubicBezTo>
                <a:cubicBezTo>
                  <a:pt x="432262" y="193964"/>
                  <a:pt x="424572" y="187348"/>
                  <a:pt x="415636" y="182880"/>
                </a:cubicBezTo>
                <a:cubicBezTo>
                  <a:pt x="407799" y="178961"/>
                  <a:pt x="397828" y="179661"/>
                  <a:pt x="390698" y="174568"/>
                </a:cubicBezTo>
                <a:cubicBezTo>
                  <a:pt x="377943" y="165457"/>
                  <a:pt x="357447" y="141317"/>
                  <a:pt x="357447" y="141317"/>
                </a:cubicBezTo>
                <a:cubicBezTo>
                  <a:pt x="354676" y="133004"/>
                  <a:pt x="349135" y="125141"/>
                  <a:pt x="349135" y="116378"/>
                </a:cubicBezTo>
                <a:cubicBezTo>
                  <a:pt x="349135" y="87771"/>
                  <a:pt x="371774" y="50643"/>
                  <a:pt x="399011" y="41564"/>
                </a:cubicBezTo>
                <a:cubicBezTo>
                  <a:pt x="407324" y="38793"/>
                  <a:pt x="415895" y="36703"/>
                  <a:pt x="423949" y="33251"/>
                </a:cubicBezTo>
                <a:cubicBezTo>
                  <a:pt x="435339" y="28370"/>
                  <a:pt x="445444" y="20545"/>
                  <a:pt x="457200" y="16626"/>
                </a:cubicBezTo>
                <a:cubicBezTo>
                  <a:pt x="478877" y="9400"/>
                  <a:pt x="523702" y="0"/>
                  <a:pt x="523702" y="0"/>
                </a:cubicBezTo>
                <a:cubicBezTo>
                  <a:pt x="543098" y="2771"/>
                  <a:pt x="563124" y="2683"/>
                  <a:pt x="581891" y="8313"/>
                </a:cubicBezTo>
                <a:cubicBezTo>
                  <a:pt x="610755" y="16972"/>
                  <a:pt x="626687" y="54725"/>
                  <a:pt x="640080" y="74815"/>
                </a:cubicBezTo>
                <a:cubicBezTo>
                  <a:pt x="645622" y="83128"/>
                  <a:pt x="653546" y="90275"/>
                  <a:pt x="656705" y="99753"/>
                </a:cubicBezTo>
                <a:lnTo>
                  <a:pt x="673331" y="149629"/>
                </a:lnTo>
                <a:lnTo>
                  <a:pt x="681644" y="174568"/>
                </a:lnTo>
                <a:cubicBezTo>
                  <a:pt x="684415" y="193964"/>
                  <a:pt x="686114" y="213544"/>
                  <a:pt x="689956" y="232757"/>
                </a:cubicBezTo>
                <a:cubicBezTo>
                  <a:pt x="693523" y="250590"/>
                  <a:pt x="698535" y="264504"/>
                  <a:pt x="714895" y="274320"/>
                </a:cubicBezTo>
                <a:cubicBezTo>
                  <a:pt x="722409" y="278828"/>
                  <a:pt x="731520" y="279862"/>
                  <a:pt x="739833" y="282633"/>
                </a:cubicBezTo>
                <a:cubicBezTo>
                  <a:pt x="832427" y="267200"/>
                  <a:pt x="756205" y="286916"/>
                  <a:pt x="814647" y="257695"/>
                </a:cubicBezTo>
                <a:cubicBezTo>
                  <a:pt x="842214" y="243912"/>
                  <a:pt x="839585" y="259597"/>
                  <a:pt x="839585" y="24106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78" y="6096000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7" name="Right Arrow 16"/>
          <p:cNvSpPr/>
          <p:nvPr/>
        </p:nvSpPr>
        <p:spPr>
          <a:xfrm>
            <a:off x="3962400" y="2365887"/>
            <a:ext cx="480765" cy="33341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04" y="3124200"/>
            <a:ext cx="1498600" cy="1905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92" y="3499463"/>
            <a:ext cx="2578100" cy="1117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92" y="5069598"/>
            <a:ext cx="26797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69" y="3635966"/>
            <a:ext cx="5715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04" y="4197581"/>
            <a:ext cx="622300" cy="26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92" y="2133600"/>
            <a:ext cx="3035300" cy="6350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58" y="2120771"/>
            <a:ext cx="1574800" cy="6096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8" y="6356350"/>
            <a:ext cx="2451100" cy="1905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6593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0712" y="493687"/>
            <a:ext cx="3657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</a:t>
            </a:r>
            <a:r>
              <a:rPr lang="en-US" sz="2800" dirty="0" err="1" smtClean="0">
                <a:solidFill>
                  <a:srgbClr val="FF0000"/>
                </a:solidFill>
              </a:rPr>
              <a:t>Diffuson</a:t>
            </a:r>
            <a:endParaRPr lang="en-US" sz="28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369050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4724400"/>
            <a:ext cx="6248400" cy="546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4083050"/>
            <a:ext cx="4318000" cy="2413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209800"/>
            <a:ext cx="3517900" cy="812800"/>
          </a:xfrm>
          <a:prstGeom prst="rect">
            <a:avLst/>
          </a:prstGeom>
        </p:spPr>
      </p:pic>
      <p:sp>
        <p:nvSpPr>
          <p:cNvPr id="13" name="Donut 12"/>
          <p:cNvSpPr/>
          <p:nvPr/>
        </p:nvSpPr>
        <p:spPr>
          <a:xfrm>
            <a:off x="5329539" y="1447800"/>
            <a:ext cx="2166310" cy="2362200"/>
          </a:xfrm>
          <a:prstGeom prst="donut">
            <a:avLst/>
          </a:prstGeom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0"/>
          </p:cNvCxnSpPr>
          <p:nvPr/>
        </p:nvCxnSpPr>
        <p:spPr>
          <a:xfrm flipH="1">
            <a:off x="6400800" y="1447800"/>
            <a:ext cx="11894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3" idx="1"/>
          </p:cNvCxnSpPr>
          <p:nvPr/>
        </p:nvCxnSpPr>
        <p:spPr>
          <a:xfrm>
            <a:off x="5646788" y="1793736"/>
            <a:ext cx="296812" cy="41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7"/>
          </p:cNvCxnSpPr>
          <p:nvPr/>
        </p:nvCxnSpPr>
        <p:spPr>
          <a:xfrm flipH="1">
            <a:off x="6858000" y="1793736"/>
            <a:ext cx="320600" cy="41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2"/>
          </p:cNvCxnSpPr>
          <p:nvPr/>
        </p:nvCxnSpPr>
        <p:spPr>
          <a:xfrm>
            <a:off x="5329539" y="2628900"/>
            <a:ext cx="4616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6"/>
          </p:cNvCxnSpPr>
          <p:nvPr/>
        </p:nvCxnSpPr>
        <p:spPr>
          <a:xfrm flipH="1">
            <a:off x="6934200" y="2628900"/>
            <a:ext cx="5616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3"/>
          </p:cNvCxnSpPr>
          <p:nvPr/>
        </p:nvCxnSpPr>
        <p:spPr>
          <a:xfrm flipV="1">
            <a:off x="5646788" y="3022600"/>
            <a:ext cx="296812" cy="441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5"/>
          </p:cNvCxnSpPr>
          <p:nvPr/>
        </p:nvCxnSpPr>
        <p:spPr>
          <a:xfrm flipH="1" flipV="1">
            <a:off x="6858000" y="3022600"/>
            <a:ext cx="320600" cy="441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3" idx="4"/>
          </p:cNvCxnSpPr>
          <p:nvPr/>
        </p:nvCxnSpPr>
        <p:spPr>
          <a:xfrm>
            <a:off x="6412694" y="3276600"/>
            <a:ext cx="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55" y="5638800"/>
            <a:ext cx="2260600" cy="8128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34" y="2324681"/>
            <a:ext cx="203200" cy="1524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57" y="1798036"/>
            <a:ext cx="203200" cy="1524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61" y="1689609"/>
            <a:ext cx="203200" cy="1524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80" y="2107827"/>
            <a:ext cx="203200" cy="1524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11" y="2990732"/>
            <a:ext cx="203200" cy="1524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84" y="3408950"/>
            <a:ext cx="203200" cy="152400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88" y="3362481"/>
            <a:ext cx="203200" cy="1524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69" y="2804857"/>
            <a:ext cx="2032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76400" y="533400"/>
            <a:ext cx="5257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FF0000"/>
                </a:solidFill>
              </a:rPr>
              <a:t>Slope, ramp, plateau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10320D-D68C-454D-8584-67A85C27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676400"/>
            <a:ext cx="8305800" cy="2883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658063-EF3B-D343-92C0-BAFE9054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35" y="2832100"/>
            <a:ext cx="2400300" cy="50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BE491B-0E4D-8D4A-A225-E643B0C15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0" y="3492500"/>
            <a:ext cx="2082800" cy="482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AA114F-8DD9-0542-888E-2F2190E16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832100"/>
            <a:ext cx="1358900" cy="419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4B8034-8F42-F84E-A7E1-7D63CE702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295400"/>
            <a:ext cx="914400" cy="12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16" y="5943600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98265"/>
            <a:ext cx="3022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15143" y="5003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FF0000"/>
                </a:solidFill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</a:rPr>
              <a:t>Mesoscopic</a:t>
            </a:r>
            <a:r>
              <a:rPr lang="en-US" sz="2800" dirty="0" smtClean="0">
                <a:solidFill>
                  <a:srgbClr val="FF0000"/>
                </a:solidFill>
              </a:rPr>
              <a:t> times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10320D-D68C-454D-8584-67A85C27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438400"/>
            <a:ext cx="4454765" cy="241323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B912F35E-77FB-234E-842E-06652CFD882F}"/>
              </a:ext>
            </a:extLst>
          </p:cNvPr>
          <p:cNvSpPr/>
          <p:nvPr/>
        </p:nvSpPr>
        <p:spPr>
          <a:xfrm>
            <a:off x="2286000" y="2844568"/>
            <a:ext cx="781396" cy="673331"/>
          </a:xfrm>
          <a:custGeom>
            <a:avLst/>
            <a:gdLst>
              <a:gd name="connsiteX0" fmla="*/ 49876 w 781396"/>
              <a:gd name="connsiteY0" fmla="*/ 407324 h 673331"/>
              <a:gd name="connsiteX1" fmla="*/ 16625 w 781396"/>
              <a:gd name="connsiteY1" fmla="*/ 340822 h 673331"/>
              <a:gd name="connsiteX2" fmla="*/ 0 w 781396"/>
              <a:gd name="connsiteY2" fmla="*/ 290946 h 673331"/>
              <a:gd name="connsiteX3" fmla="*/ 8313 w 781396"/>
              <a:gd name="connsiteY3" fmla="*/ 182880 h 673331"/>
              <a:gd name="connsiteX4" fmla="*/ 16625 w 781396"/>
              <a:gd name="connsiteY4" fmla="*/ 149629 h 673331"/>
              <a:gd name="connsiteX5" fmla="*/ 41564 w 781396"/>
              <a:gd name="connsiteY5" fmla="*/ 91440 h 673331"/>
              <a:gd name="connsiteX6" fmla="*/ 91440 w 781396"/>
              <a:gd name="connsiteY6" fmla="*/ 41564 h 673331"/>
              <a:gd name="connsiteX7" fmla="*/ 141316 w 781396"/>
              <a:gd name="connsiteY7" fmla="*/ 16626 h 673331"/>
              <a:gd name="connsiteX8" fmla="*/ 199505 w 781396"/>
              <a:gd name="connsiteY8" fmla="*/ 0 h 673331"/>
              <a:gd name="connsiteX9" fmla="*/ 266007 w 781396"/>
              <a:gd name="connsiteY9" fmla="*/ 16626 h 673331"/>
              <a:gd name="connsiteX10" fmla="*/ 315884 w 781396"/>
              <a:gd name="connsiteY10" fmla="*/ 41564 h 673331"/>
              <a:gd name="connsiteX11" fmla="*/ 332509 w 781396"/>
              <a:gd name="connsiteY11" fmla="*/ 66502 h 673331"/>
              <a:gd name="connsiteX12" fmla="*/ 374073 w 781396"/>
              <a:gd name="connsiteY12" fmla="*/ 116379 h 673331"/>
              <a:gd name="connsiteX13" fmla="*/ 399011 w 781396"/>
              <a:gd name="connsiteY13" fmla="*/ 174568 h 673331"/>
              <a:gd name="connsiteX14" fmla="*/ 374073 w 781396"/>
              <a:gd name="connsiteY14" fmla="*/ 299259 h 673331"/>
              <a:gd name="connsiteX15" fmla="*/ 357447 w 781396"/>
              <a:gd name="connsiteY15" fmla="*/ 324197 h 673331"/>
              <a:gd name="connsiteX16" fmla="*/ 332509 w 781396"/>
              <a:gd name="connsiteY16" fmla="*/ 374073 h 673331"/>
              <a:gd name="connsiteX17" fmla="*/ 324196 w 781396"/>
              <a:gd name="connsiteY17" fmla="*/ 399011 h 673331"/>
              <a:gd name="connsiteX18" fmla="*/ 307571 w 781396"/>
              <a:gd name="connsiteY18" fmla="*/ 415637 h 673331"/>
              <a:gd name="connsiteX19" fmla="*/ 266007 w 781396"/>
              <a:gd name="connsiteY19" fmla="*/ 465513 h 673331"/>
              <a:gd name="connsiteX20" fmla="*/ 266007 w 781396"/>
              <a:gd name="connsiteY20" fmla="*/ 581891 h 673331"/>
              <a:gd name="connsiteX21" fmla="*/ 274320 w 781396"/>
              <a:gd name="connsiteY21" fmla="*/ 606829 h 673331"/>
              <a:gd name="connsiteX22" fmla="*/ 299258 w 781396"/>
              <a:gd name="connsiteY22" fmla="*/ 623455 h 673331"/>
              <a:gd name="connsiteX23" fmla="*/ 390698 w 781396"/>
              <a:gd name="connsiteY23" fmla="*/ 665019 h 673331"/>
              <a:gd name="connsiteX24" fmla="*/ 432262 w 781396"/>
              <a:gd name="connsiteY24" fmla="*/ 673331 h 673331"/>
              <a:gd name="connsiteX25" fmla="*/ 623455 w 781396"/>
              <a:gd name="connsiteY25" fmla="*/ 665019 h 673331"/>
              <a:gd name="connsiteX26" fmla="*/ 665018 w 781396"/>
              <a:gd name="connsiteY26" fmla="*/ 656706 h 673331"/>
              <a:gd name="connsiteX27" fmla="*/ 723207 w 781396"/>
              <a:gd name="connsiteY27" fmla="*/ 623455 h 673331"/>
              <a:gd name="connsiteX28" fmla="*/ 756458 w 781396"/>
              <a:gd name="connsiteY28" fmla="*/ 573579 h 673331"/>
              <a:gd name="connsiteX29" fmla="*/ 781396 w 781396"/>
              <a:gd name="connsiteY29" fmla="*/ 490451 h 673331"/>
              <a:gd name="connsiteX30" fmla="*/ 764771 w 781396"/>
              <a:gd name="connsiteY30" fmla="*/ 407324 h 673331"/>
              <a:gd name="connsiteX31" fmla="*/ 756458 w 781396"/>
              <a:gd name="connsiteY31" fmla="*/ 382386 h 673331"/>
              <a:gd name="connsiteX32" fmla="*/ 723207 w 781396"/>
              <a:gd name="connsiteY32" fmla="*/ 324197 h 673331"/>
              <a:gd name="connsiteX33" fmla="*/ 689956 w 781396"/>
              <a:gd name="connsiteY33" fmla="*/ 274320 h 673331"/>
              <a:gd name="connsiteX34" fmla="*/ 673331 w 781396"/>
              <a:gd name="connsiteY34" fmla="*/ 241069 h 673331"/>
              <a:gd name="connsiteX35" fmla="*/ 640080 w 781396"/>
              <a:gd name="connsiteY35" fmla="*/ 191193 h 673331"/>
              <a:gd name="connsiteX36" fmla="*/ 673331 w 781396"/>
              <a:gd name="connsiteY36" fmla="*/ 108066 h 673331"/>
              <a:gd name="connsiteX37" fmla="*/ 698269 w 781396"/>
              <a:gd name="connsiteY37" fmla="*/ 99753 h 673331"/>
              <a:gd name="connsiteX38" fmla="*/ 773084 w 781396"/>
              <a:gd name="connsiteY38" fmla="*/ 108066 h 67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81396" h="673331">
                <a:moveTo>
                  <a:pt x="49876" y="407324"/>
                </a:moveTo>
                <a:cubicBezTo>
                  <a:pt x="38792" y="385157"/>
                  <a:pt x="26388" y="363602"/>
                  <a:pt x="16625" y="340822"/>
                </a:cubicBezTo>
                <a:cubicBezTo>
                  <a:pt x="9722" y="324714"/>
                  <a:pt x="0" y="290946"/>
                  <a:pt x="0" y="290946"/>
                </a:cubicBezTo>
                <a:cubicBezTo>
                  <a:pt x="2771" y="254924"/>
                  <a:pt x="4092" y="218761"/>
                  <a:pt x="8313" y="182880"/>
                </a:cubicBezTo>
                <a:cubicBezTo>
                  <a:pt x="9648" y="171534"/>
                  <a:pt x="13486" y="160614"/>
                  <a:pt x="16625" y="149629"/>
                </a:cubicBezTo>
                <a:cubicBezTo>
                  <a:pt x="21296" y="133281"/>
                  <a:pt x="31712" y="103755"/>
                  <a:pt x="41564" y="91440"/>
                </a:cubicBezTo>
                <a:cubicBezTo>
                  <a:pt x="56252" y="73080"/>
                  <a:pt x="69135" y="48999"/>
                  <a:pt x="91440" y="41564"/>
                </a:cubicBezTo>
                <a:cubicBezTo>
                  <a:pt x="154126" y="20668"/>
                  <a:pt x="76855" y="48856"/>
                  <a:pt x="141316" y="16626"/>
                </a:cubicBezTo>
                <a:cubicBezTo>
                  <a:pt x="153241" y="10664"/>
                  <a:pt x="188852" y="2663"/>
                  <a:pt x="199505" y="0"/>
                </a:cubicBezTo>
                <a:cubicBezTo>
                  <a:pt x="221672" y="5542"/>
                  <a:pt x="246995" y="3951"/>
                  <a:pt x="266007" y="16626"/>
                </a:cubicBezTo>
                <a:cubicBezTo>
                  <a:pt x="298236" y="38112"/>
                  <a:pt x="281467" y="30092"/>
                  <a:pt x="315884" y="41564"/>
                </a:cubicBezTo>
                <a:cubicBezTo>
                  <a:pt x="321426" y="49877"/>
                  <a:pt x="326268" y="58701"/>
                  <a:pt x="332509" y="66502"/>
                </a:cubicBezTo>
                <a:cubicBezTo>
                  <a:pt x="365031" y="107154"/>
                  <a:pt x="333651" y="51704"/>
                  <a:pt x="374073" y="116379"/>
                </a:cubicBezTo>
                <a:cubicBezTo>
                  <a:pt x="388747" y="139858"/>
                  <a:pt x="390930" y="150325"/>
                  <a:pt x="399011" y="174568"/>
                </a:cubicBezTo>
                <a:cubicBezTo>
                  <a:pt x="395796" y="203499"/>
                  <a:pt x="393720" y="269790"/>
                  <a:pt x="374073" y="299259"/>
                </a:cubicBezTo>
                <a:lnTo>
                  <a:pt x="357447" y="324197"/>
                </a:lnTo>
                <a:cubicBezTo>
                  <a:pt x="336557" y="386872"/>
                  <a:pt x="364735" y="309624"/>
                  <a:pt x="332509" y="374073"/>
                </a:cubicBezTo>
                <a:cubicBezTo>
                  <a:pt x="328590" y="381910"/>
                  <a:pt x="328704" y="391497"/>
                  <a:pt x="324196" y="399011"/>
                </a:cubicBezTo>
                <a:cubicBezTo>
                  <a:pt x="320164" y="405731"/>
                  <a:pt x="312467" y="409517"/>
                  <a:pt x="307571" y="415637"/>
                </a:cubicBezTo>
                <a:cubicBezTo>
                  <a:pt x="261284" y="473497"/>
                  <a:pt x="325238" y="406282"/>
                  <a:pt x="266007" y="465513"/>
                </a:cubicBezTo>
                <a:cubicBezTo>
                  <a:pt x="254291" y="524099"/>
                  <a:pt x="253442" y="506500"/>
                  <a:pt x="266007" y="581891"/>
                </a:cubicBezTo>
                <a:cubicBezTo>
                  <a:pt x="267447" y="590534"/>
                  <a:pt x="268846" y="599987"/>
                  <a:pt x="274320" y="606829"/>
                </a:cubicBezTo>
                <a:cubicBezTo>
                  <a:pt x="280561" y="614630"/>
                  <a:pt x="290487" y="618671"/>
                  <a:pt x="299258" y="623455"/>
                </a:cubicBezTo>
                <a:cubicBezTo>
                  <a:pt x="323500" y="636678"/>
                  <a:pt x="359960" y="657335"/>
                  <a:pt x="390698" y="665019"/>
                </a:cubicBezTo>
                <a:cubicBezTo>
                  <a:pt x="404405" y="668446"/>
                  <a:pt x="418407" y="670560"/>
                  <a:pt x="432262" y="673331"/>
                </a:cubicBezTo>
                <a:cubicBezTo>
                  <a:pt x="495993" y="670560"/>
                  <a:pt x="559826" y="669564"/>
                  <a:pt x="623455" y="665019"/>
                </a:cubicBezTo>
                <a:cubicBezTo>
                  <a:pt x="637548" y="664012"/>
                  <a:pt x="651614" y="661174"/>
                  <a:pt x="665018" y="656706"/>
                </a:cubicBezTo>
                <a:cubicBezTo>
                  <a:pt x="686109" y="649675"/>
                  <a:pt x="704965" y="635616"/>
                  <a:pt x="723207" y="623455"/>
                </a:cubicBezTo>
                <a:cubicBezTo>
                  <a:pt x="734291" y="606830"/>
                  <a:pt x="750139" y="592535"/>
                  <a:pt x="756458" y="573579"/>
                </a:cubicBezTo>
                <a:cubicBezTo>
                  <a:pt x="776697" y="512864"/>
                  <a:pt x="768834" y="540704"/>
                  <a:pt x="781396" y="490451"/>
                </a:cubicBezTo>
                <a:cubicBezTo>
                  <a:pt x="774864" y="451256"/>
                  <a:pt x="774692" y="442048"/>
                  <a:pt x="764771" y="407324"/>
                </a:cubicBezTo>
                <a:cubicBezTo>
                  <a:pt x="762364" y="398899"/>
                  <a:pt x="759910" y="390440"/>
                  <a:pt x="756458" y="382386"/>
                </a:cubicBezTo>
                <a:cubicBezTo>
                  <a:pt x="734922" y="332135"/>
                  <a:pt x="747064" y="365947"/>
                  <a:pt x="723207" y="324197"/>
                </a:cubicBezTo>
                <a:cubicBezTo>
                  <a:pt x="696365" y="277224"/>
                  <a:pt x="719589" y="303953"/>
                  <a:pt x="689956" y="274320"/>
                </a:cubicBezTo>
                <a:cubicBezTo>
                  <a:pt x="684414" y="263236"/>
                  <a:pt x="679707" y="251695"/>
                  <a:pt x="673331" y="241069"/>
                </a:cubicBezTo>
                <a:cubicBezTo>
                  <a:pt x="663051" y="223935"/>
                  <a:pt x="640080" y="191193"/>
                  <a:pt x="640080" y="191193"/>
                </a:cubicBezTo>
                <a:cubicBezTo>
                  <a:pt x="647469" y="132079"/>
                  <a:pt x="630772" y="129345"/>
                  <a:pt x="673331" y="108066"/>
                </a:cubicBezTo>
                <a:cubicBezTo>
                  <a:pt x="681168" y="104147"/>
                  <a:pt x="689956" y="102524"/>
                  <a:pt x="698269" y="99753"/>
                </a:cubicBezTo>
                <a:cubicBezTo>
                  <a:pt x="761944" y="108850"/>
                  <a:pt x="736865" y="108066"/>
                  <a:pt x="773084" y="10806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6DF6CE4F-9AB1-2442-8CEC-46A6CA7A7134}"/>
              </a:ext>
            </a:extLst>
          </p:cNvPr>
          <p:cNvSpPr/>
          <p:nvPr/>
        </p:nvSpPr>
        <p:spPr>
          <a:xfrm>
            <a:off x="2324104" y="3863128"/>
            <a:ext cx="847779" cy="748146"/>
          </a:xfrm>
          <a:custGeom>
            <a:avLst/>
            <a:gdLst>
              <a:gd name="connsiteX0" fmla="*/ 8313 w 847779"/>
              <a:gd name="connsiteY0" fmla="*/ 382386 h 748146"/>
              <a:gd name="connsiteX1" fmla="*/ 0 w 847779"/>
              <a:gd name="connsiteY1" fmla="*/ 315884 h 748146"/>
              <a:gd name="connsiteX2" fmla="*/ 8313 w 847779"/>
              <a:gd name="connsiteY2" fmla="*/ 290946 h 748146"/>
              <a:gd name="connsiteX3" fmla="*/ 16625 w 847779"/>
              <a:gd name="connsiteY3" fmla="*/ 249382 h 748146"/>
              <a:gd name="connsiteX4" fmla="*/ 24938 w 847779"/>
              <a:gd name="connsiteY4" fmla="*/ 224444 h 748146"/>
              <a:gd name="connsiteX5" fmla="*/ 49876 w 847779"/>
              <a:gd name="connsiteY5" fmla="*/ 149629 h 748146"/>
              <a:gd name="connsiteX6" fmla="*/ 83127 w 847779"/>
              <a:gd name="connsiteY6" fmla="*/ 99753 h 748146"/>
              <a:gd name="connsiteX7" fmla="*/ 166255 w 847779"/>
              <a:gd name="connsiteY7" fmla="*/ 49877 h 748146"/>
              <a:gd name="connsiteX8" fmla="*/ 232756 w 847779"/>
              <a:gd name="connsiteY8" fmla="*/ 33251 h 748146"/>
              <a:gd name="connsiteX9" fmla="*/ 390698 w 847779"/>
              <a:gd name="connsiteY9" fmla="*/ 49877 h 748146"/>
              <a:gd name="connsiteX10" fmla="*/ 423949 w 847779"/>
              <a:gd name="connsiteY10" fmla="*/ 66502 h 748146"/>
              <a:gd name="connsiteX11" fmla="*/ 473825 w 847779"/>
              <a:gd name="connsiteY11" fmla="*/ 99753 h 748146"/>
              <a:gd name="connsiteX12" fmla="*/ 498764 w 847779"/>
              <a:gd name="connsiteY12" fmla="*/ 141317 h 748146"/>
              <a:gd name="connsiteX13" fmla="*/ 507076 w 847779"/>
              <a:gd name="connsiteY13" fmla="*/ 166255 h 748146"/>
              <a:gd name="connsiteX14" fmla="*/ 482138 w 847779"/>
              <a:gd name="connsiteY14" fmla="*/ 249382 h 748146"/>
              <a:gd name="connsiteX15" fmla="*/ 465513 w 847779"/>
              <a:gd name="connsiteY15" fmla="*/ 266008 h 748146"/>
              <a:gd name="connsiteX16" fmla="*/ 415636 w 847779"/>
              <a:gd name="connsiteY16" fmla="*/ 282633 h 748146"/>
              <a:gd name="connsiteX17" fmla="*/ 390698 w 847779"/>
              <a:gd name="connsiteY17" fmla="*/ 290946 h 748146"/>
              <a:gd name="connsiteX18" fmla="*/ 357447 w 847779"/>
              <a:gd name="connsiteY18" fmla="*/ 282633 h 748146"/>
              <a:gd name="connsiteX19" fmla="*/ 257695 w 847779"/>
              <a:gd name="connsiteY19" fmla="*/ 266008 h 748146"/>
              <a:gd name="connsiteX20" fmla="*/ 224444 w 847779"/>
              <a:gd name="connsiteY20" fmla="*/ 249382 h 748146"/>
              <a:gd name="connsiteX21" fmla="*/ 199505 w 847779"/>
              <a:gd name="connsiteY21" fmla="*/ 241069 h 748146"/>
              <a:gd name="connsiteX22" fmla="*/ 174567 w 847779"/>
              <a:gd name="connsiteY22" fmla="*/ 224444 h 748146"/>
              <a:gd name="connsiteX23" fmla="*/ 166255 w 847779"/>
              <a:gd name="connsiteY23" fmla="*/ 199506 h 748146"/>
              <a:gd name="connsiteX24" fmla="*/ 174567 w 847779"/>
              <a:gd name="connsiteY24" fmla="*/ 166255 h 748146"/>
              <a:gd name="connsiteX25" fmla="*/ 199505 w 847779"/>
              <a:gd name="connsiteY25" fmla="*/ 149629 h 748146"/>
              <a:gd name="connsiteX26" fmla="*/ 257695 w 847779"/>
              <a:gd name="connsiteY26" fmla="*/ 133004 h 748146"/>
              <a:gd name="connsiteX27" fmla="*/ 290945 w 847779"/>
              <a:gd name="connsiteY27" fmla="*/ 116378 h 748146"/>
              <a:gd name="connsiteX28" fmla="*/ 465513 w 847779"/>
              <a:gd name="connsiteY28" fmla="*/ 116378 h 748146"/>
              <a:gd name="connsiteX29" fmla="*/ 548640 w 847779"/>
              <a:gd name="connsiteY29" fmla="*/ 133004 h 748146"/>
              <a:gd name="connsiteX30" fmla="*/ 573578 w 847779"/>
              <a:gd name="connsiteY30" fmla="*/ 157942 h 748146"/>
              <a:gd name="connsiteX31" fmla="*/ 598516 w 847779"/>
              <a:gd name="connsiteY31" fmla="*/ 174568 h 748146"/>
              <a:gd name="connsiteX32" fmla="*/ 615142 w 847779"/>
              <a:gd name="connsiteY32" fmla="*/ 224444 h 748146"/>
              <a:gd name="connsiteX33" fmla="*/ 623455 w 847779"/>
              <a:gd name="connsiteY33" fmla="*/ 249382 h 748146"/>
              <a:gd name="connsiteX34" fmla="*/ 598516 w 847779"/>
              <a:gd name="connsiteY34" fmla="*/ 382386 h 748146"/>
              <a:gd name="connsiteX35" fmla="*/ 548640 w 847779"/>
              <a:gd name="connsiteY35" fmla="*/ 423949 h 748146"/>
              <a:gd name="connsiteX36" fmla="*/ 523702 w 847779"/>
              <a:gd name="connsiteY36" fmla="*/ 432262 h 748146"/>
              <a:gd name="connsiteX37" fmla="*/ 465513 w 847779"/>
              <a:gd name="connsiteY37" fmla="*/ 457200 h 748146"/>
              <a:gd name="connsiteX38" fmla="*/ 365760 w 847779"/>
              <a:gd name="connsiteY38" fmla="*/ 465513 h 748146"/>
              <a:gd name="connsiteX39" fmla="*/ 290945 w 847779"/>
              <a:gd name="connsiteY39" fmla="*/ 457200 h 748146"/>
              <a:gd name="connsiteX40" fmla="*/ 241069 w 847779"/>
              <a:gd name="connsiteY40" fmla="*/ 423949 h 748146"/>
              <a:gd name="connsiteX41" fmla="*/ 166255 w 847779"/>
              <a:gd name="connsiteY41" fmla="*/ 374073 h 748146"/>
              <a:gd name="connsiteX42" fmla="*/ 141316 w 847779"/>
              <a:gd name="connsiteY42" fmla="*/ 357448 h 748146"/>
              <a:gd name="connsiteX43" fmla="*/ 116378 w 847779"/>
              <a:gd name="connsiteY43" fmla="*/ 349135 h 748146"/>
              <a:gd name="connsiteX44" fmla="*/ 74815 w 847779"/>
              <a:gd name="connsiteY44" fmla="*/ 357448 h 748146"/>
              <a:gd name="connsiteX45" fmla="*/ 49876 w 847779"/>
              <a:gd name="connsiteY45" fmla="*/ 374073 h 748146"/>
              <a:gd name="connsiteX46" fmla="*/ 8313 w 847779"/>
              <a:gd name="connsiteY46" fmla="*/ 423949 h 748146"/>
              <a:gd name="connsiteX47" fmla="*/ 24938 w 847779"/>
              <a:gd name="connsiteY47" fmla="*/ 507077 h 748146"/>
              <a:gd name="connsiteX48" fmla="*/ 66502 w 847779"/>
              <a:gd name="connsiteY48" fmla="*/ 532015 h 748146"/>
              <a:gd name="connsiteX49" fmla="*/ 133004 w 847779"/>
              <a:gd name="connsiteY49" fmla="*/ 556953 h 748146"/>
              <a:gd name="connsiteX50" fmla="*/ 249382 w 847779"/>
              <a:gd name="connsiteY50" fmla="*/ 523702 h 748146"/>
              <a:gd name="connsiteX51" fmla="*/ 266007 w 847779"/>
              <a:gd name="connsiteY51" fmla="*/ 473826 h 748146"/>
              <a:gd name="connsiteX52" fmla="*/ 282633 w 847779"/>
              <a:gd name="connsiteY52" fmla="*/ 307571 h 748146"/>
              <a:gd name="connsiteX53" fmla="*/ 307571 w 847779"/>
              <a:gd name="connsiteY53" fmla="*/ 257695 h 748146"/>
              <a:gd name="connsiteX54" fmla="*/ 357447 w 847779"/>
              <a:gd name="connsiteY54" fmla="*/ 224444 h 748146"/>
              <a:gd name="connsiteX55" fmla="*/ 382385 w 847779"/>
              <a:gd name="connsiteY55" fmla="*/ 232757 h 748146"/>
              <a:gd name="connsiteX56" fmla="*/ 432262 w 847779"/>
              <a:gd name="connsiteY56" fmla="*/ 257695 h 748146"/>
              <a:gd name="connsiteX57" fmla="*/ 473825 w 847779"/>
              <a:gd name="connsiteY57" fmla="*/ 307571 h 748146"/>
              <a:gd name="connsiteX58" fmla="*/ 482138 w 847779"/>
              <a:gd name="connsiteY58" fmla="*/ 340822 h 748146"/>
              <a:gd name="connsiteX59" fmla="*/ 448887 w 847779"/>
              <a:gd name="connsiteY59" fmla="*/ 407324 h 748146"/>
              <a:gd name="connsiteX60" fmla="*/ 415636 w 847779"/>
              <a:gd name="connsiteY60" fmla="*/ 448888 h 748146"/>
              <a:gd name="connsiteX61" fmla="*/ 365760 w 847779"/>
              <a:gd name="connsiteY61" fmla="*/ 490451 h 748146"/>
              <a:gd name="connsiteX62" fmla="*/ 332509 w 847779"/>
              <a:gd name="connsiteY62" fmla="*/ 565266 h 748146"/>
              <a:gd name="connsiteX63" fmla="*/ 324196 w 847779"/>
              <a:gd name="connsiteY63" fmla="*/ 590204 h 748146"/>
              <a:gd name="connsiteX64" fmla="*/ 332509 w 847779"/>
              <a:gd name="connsiteY64" fmla="*/ 640080 h 748146"/>
              <a:gd name="connsiteX65" fmla="*/ 382385 w 847779"/>
              <a:gd name="connsiteY65" fmla="*/ 723208 h 748146"/>
              <a:gd name="connsiteX66" fmla="*/ 448887 w 847779"/>
              <a:gd name="connsiteY66" fmla="*/ 739833 h 748146"/>
              <a:gd name="connsiteX67" fmla="*/ 482138 w 847779"/>
              <a:gd name="connsiteY67" fmla="*/ 748146 h 748146"/>
              <a:gd name="connsiteX68" fmla="*/ 723207 w 847779"/>
              <a:gd name="connsiteY68" fmla="*/ 731520 h 748146"/>
              <a:gd name="connsiteX69" fmla="*/ 748145 w 847779"/>
              <a:gd name="connsiteY69" fmla="*/ 723208 h 748146"/>
              <a:gd name="connsiteX70" fmla="*/ 789709 w 847779"/>
              <a:gd name="connsiteY70" fmla="*/ 681644 h 748146"/>
              <a:gd name="connsiteX71" fmla="*/ 831273 w 847779"/>
              <a:gd name="connsiteY71" fmla="*/ 631768 h 748146"/>
              <a:gd name="connsiteX72" fmla="*/ 831273 w 847779"/>
              <a:gd name="connsiteY72" fmla="*/ 374073 h 748146"/>
              <a:gd name="connsiteX73" fmla="*/ 789709 w 847779"/>
              <a:gd name="connsiteY73" fmla="*/ 307571 h 748146"/>
              <a:gd name="connsiteX74" fmla="*/ 748145 w 847779"/>
              <a:gd name="connsiteY74" fmla="*/ 266008 h 748146"/>
              <a:gd name="connsiteX75" fmla="*/ 731520 w 847779"/>
              <a:gd name="connsiteY75" fmla="*/ 249382 h 748146"/>
              <a:gd name="connsiteX76" fmla="*/ 673331 w 847779"/>
              <a:gd name="connsiteY76" fmla="*/ 224444 h 748146"/>
              <a:gd name="connsiteX77" fmla="*/ 648393 w 847779"/>
              <a:gd name="connsiteY77" fmla="*/ 207818 h 748146"/>
              <a:gd name="connsiteX78" fmla="*/ 556953 w 847779"/>
              <a:gd name="connsiteY78" fmla="*/ 182880 h 748146"/>
              <a:gd name="connsiteX79" fmla="*/ 448887 w 847779"/>
              <a:gd name="connsiteY79" fmla="*/ 207818 h 748146"/>
              <a:gd name="connsiteX80" fmla="*/ 423949 w 847779"/>
              <a:gd name="connsiteY80" fmla="*/ 232757 h 748146"/>
              <a:gd name="connsiteX81" fmla="*/ 399011 w 847779"/>
              <a:gd name="connsiteY81" fmla="*/ 249382 h 748146"/>
              <a:gd name="connsiteX82" fmla="*/ 382385 w 847779"/>
              <a:gd name="connsiteY82" fmla="*/ 274320 h 748146"/>
              <a:gd name="connsiteX83" fmla="*/ 390698 w 847779"/>
              <a:gd name="connsiteY83" fmla="*/ 332509 h 748146"/>
              <a:gd name="connsiteX84" fmla="*/ 399011 w 847779"/>
              <a:gd name="connsiteY84" fmla="*/ 357448 h 748146"/>
              <a:gd name="connsiteX85" fmla="*/ 423949 w 847779"/>
              <a:gd name="connsiteY85" fmla="*/ 374073 h 748146"/>
              <a:gd name="connsiteX86" fmla="*/ 465513 w 847779"/>
              <a:gd name="connsiteY86" fmla="*/ 399011 h 748146"/>
              <a:gd name="connsiteX87" fmla="*/ 515389 w 847779"/>
              <a:gd name="connsiteY87" fmla="*/ 390698 h 748146"/>
              <a:gd name="connsiteX88" fmla="*/ 532015 w 847779"/>
              <a:gd name="connsiteY88" fmla="*/ 374073 h 748146"/>
              <a:gd name="connsiteX89" fmla="*/ 548640 w 847779"/>
              <a:gd name="connsiteY89" fmla="*/ 349135 h 748146"/>
              <a:gd name="connsiteX90" fmla="*/ 573578 w 847779"/>
              <a:gd name="connsiteY90" fmla="*/ 266008 h 748146"/>
              <a:gd name="connsiteX91" fmla="*/ 573578 w 847779"/>
              <a:gd name="connsiteY91" fmla="*/ 149629 h 748146"/>
              <a:gd name="connsiteX92" fmla="*/ 590204 w 847779"/>
              <a:gd name="connsiteY92" fmla="*/ 74815 h 748146"/>
              <a:gd name="connsiteX93" fmla="*/ 606829 w 847779"/>
              <a:gd name="connsiteY93" fmla="*/ 58189 h 748146"/>
              <a:gd name="connsiteX94" fmla="*/ 656705 w 847779"/>
              <a:gd name="connsiteY94" fmla="*/ 33251 h 748146"/>
              <a:gd name="connsiteX95" fmla="*/ 731520 w 847779"/>
              <a:gd name="connsiteY95" fmla="*/ 41564 h 748146"/>
              <a:gd name="connsiteX96" fmla="*/ 756458 w 847779"/>
              <a:gd name="connsiteY96" fmla="*/ 49877 h 748146"/>
              <a:gd name="connsiteX97" fmla="*/ 773084 w 847779"/>
              <a:gd name="connsiteY97" fmla="*/ 99753 h 748146"/>
              <a:gd name="connsiteX98" fmla="*/ 756458 w 847779"/>
              <a:gd name="connsiteY98" fmla="*/ 182880 h 748146"/>
              <a:gd name="connsiteX99" fmla="*/ 723207 w 847779"/>
              <a:gd name="connsiteY99" fmla="*/ 216131 h 748146"/>
              <a:gd name="connsiteX100" fmla="*/ 706582 w 847779"/>
              <a:gd name="connsiteY100" fmla="*/ 232757 h 748146"/>
              <a:gd name="connsiteX101" fmla="*/ 689956 w 847779"/>
              <a:gd name="connsiteY101" fmla="*/ 249382 h 748146"/>
              <a:gd name="connsiteX102" fmla="*/ 640080 w 847779"/>
              <a:gd name="connsiteY102" fmla="*/ 266008 h 748146"/>
              <a:gd name="connsiteX103" fmla="*/ 565265 w 847779"/>
              <a:gd name="connsiteY103" fmla="*/ 249382 h 748146"/>
              <a:gd name="connsiteX104" fmla="*/ 507076 w 847779"/>
              <a:gd name="connsiteY104" fmla="*/ 224444 h 748146"/>
              <a:gd name="connsiteX105" fmla="*/ 473825 w 847779"/>
              <a:gd name="connsiteY105" fmla="*/ 207818 h 748146"/>
              <a:gd name="connsiteX106" fmla="*/ 440575 w 847779"/>
              <a:gd name="connsiteY106" fmla="*/ 199506 h 748146"/>
              <a:gd name="connsiteX107" fmla="*/ 415636 w 847779"/>
              <a:gd name="connsiteY107" fmla="*/ 182880 h 748146"/>
              <a:gd name="connsiteX108" fmla="*/ 390698 w 847779"/>
              <a:gd name="connsiteY108" fmla="*/ 174568 h 748146"/>
              <a:gd name="connsiteX109" fmla="*/ 357447 w 847779"/>
              <a:gd name="connsiteY109" fmla="*/ 141317 h 748146"/>
              <a:gd name="connsiteX110" fmla="*/ 349135 w 847779"/>
              <a:gd name="connsiteY110" fmla="*/ 116378 h 748146"/>
              <a:gd name="connsiteX111" fmla="*/ 399011 w 847779"/>
              <a:gd name="connsiteY111" fmla="*/ 41564 h 748146"/>
              <a:gd name="connsiteX112" fmla="*/ 423949 w 847779"/>
              <a:gd name="connsiteY112" fmla="*/ 33251 h 748146"/>
              <a:gd name="connsiteX113" fmla="*/ 457200 w 847779"/>
              <a:gd name="connsiteY113" fmla="*/ 16626 h 748146"/>
              <a:gd name="connsiteX114" fmla="*/ 523702 w 847779"/>
              <a:gd name="connsiteY114" fmla="*/ 0 h 748146"/>
              <a:gd name="connsiteX115" fmla="*/ 581891 w 847779"/>
              <a:gd name="connsiteY115" fmla="*/ 8313 h 748146"/>
              <a:gd name="connsiteX116" fmla="*/ 640080 w 847779"/>
              <a:gd name="connsiteY116" fmla="*/ 74815 h 748146"/>
              <a:gd name="connsiteX117" fmla="*/ 656705 w 847779"/>
              <a:gd name="connsiteY117" fmla="*/ 99753 h 748146"/>
              <a:gd name="connsiteX118" fmla="*/ 673331 w 847779"/>
              <a:gd name="connsiteY118" fmla="*/ 149629 h 748146"/>
              <a:gd name="connsiteX119" fmla="*/ 681644 w 847779"/>
              <a:gd name="connsiteY119" fmla="*/ 174568 h 748146"/>
              <a:gd name="connsiteX120" fmla="*/ 689956 w 847779"/>
              <a:gd name="connsiteY120" fmla="*/ 232757 h 748146"/>
              <a:gd name="connsiteX121" fmla="*/ 714895 w 847779"/>
              <a:gd name="connsiteY121" fmla="*/ 274320 h 748146"/>
              <a:gd name="connsiteX122" fmla="*/ 739833 w 847779"/>
              <a:gd name="connsiteY122" fmla="*/ 282633 h 748146"/>
              <a:gd name="connsiteX123" fmla="*/ 814647 w 847779"/>
              <a:gd name="connsiteY123" fmla="*/ 257695 h 748146"/>
              <a:gd name="connsiteX124" fmla="*/ 839585 w 847779"/>
              <a:gd name="connsiteY124" fmla="*/ 241069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847779" h="748146">
                <a:moveTo>
                  <a:pt x="8313" y="382386"/>
                </a:moveTo>
                <a:cubicBezTo>
                  <a:pt x="5542" y="360219"/>
                  <a:pt x="0" y="338224"/>
                  <a:pt x="0" y="315884"/>
                </a:cubicBezTo>
                <a:cubicBezTo>
                  <a:pt x="0" y="307122"/>
                  <a:pt x="6188" y="299447"/>
                  <a:pt x="8313" y="290946"/>
                </a:cubicBezTo>
                <a:cubicBezTo>
                  <a:pt x="11740" y="277239"/>
                  <a:pt x="13198" y="263089"/>
                  <a:pt x="16625" y="249382"/>
                </a:cubicBezTo>
                <a:cubicBezTo>
                  <a:pt x="18750" y="240881"/>
                  <a:pt x="22531" y="232869"/>
                  <a:pt x="24938" y="224444"/>
                </a:cubicBezTo>
                <a:cubicBezTo>
                  <a:pt x="34058" y="192525"/>
                  <a:pt x="32681" y="181153"/>
                  <a:pt x="49876" y="149629"/>
                </a:cubicBezTo>
                <a:cubicBezTo>
                  <a:pt x="59444" y="132088"/>
                  <a:pt x="66502" y="110837"/>
                  <a:pt x="83127" y="99753"/>
                </a:cubicBezTo>
                <a:cubicBezTo>
                  <a:pt x="102101" y="87104"/>
                  <a:pt x="140691" y="58398"/>
                  <a:pt x="166255" y="49877"/>
                </a:cubicBezTo>
                <a:cubicBezTo>
                  <a:pt x="187932" y="42651"/>
                  <a:pt x="232756" y="33251"/>
                  <a:pt x="232756" y="33251"/>
                </a:cubicBezTo>
                <a:cubicBezTo>
                  <a:pt x="259969" y="35065"/>
                  <a:pt x="346896" y="33451"/>
                  <a:pt x="390698" y="49877"/>
                </a:cubicBezTo>
                <a:cubicBezTo>
                  <a:pt x="402301" y="54228"/>
                  <a:pt x="413323" y="60126"/>
                  <a:pt x="423949" y="66502"/>
                </a:cubicBezTo>
                <a:cubicBezTo>
                  <a:pt x="441083" y="76782"/>
                  <a:pt x="473825" y="99753"/>
                  <a:pt x="473825" y="99753"/>
                </a:cubicBezTo>
                <a:cubicBezTo>
                  <a:pt x="497376" y="170403"/>
                  <a:pt x="464529" y="84258"/>
                  <a:pt x="498764" y="141317"/>
                </a:cubicBezTo>
                <a:cubicBezTo>
                  <a:pt x="503272" y="148831"/>
                  <a:pt x="504305" y="157942"/>
                  <a:pt x="507076" y="166255"/>
                </a:cubicBezTo>
                <a:cubicBezTo>
                  <a:pt x="499695" y="217928"/>
                  <a:pt x="508438" y="216507"/>
                  <a:pt x="482138" y="249382"/>
                </a:cubicBezTo>
                <a:cubicBezTo>
                  <a:pt x="477242" y="255502"/>
                  <a:pt x="472523" y="262503"/>
                  <a:pt x="465513" y="266008"/>
                </a:cubicBezTo>
                <a:cubicBezTo>
                  <a:pt x="449838" y="273845"/>
                  <a:pt x="432262" y="277091"/>
                  <a:pt x="415636" y="282633"/>
                </a:cubicBezTo>
                <a:lnTo>
                  <a:pt x="390698" y="290946"/>
                </a:lnTo>
                <a:cubicBezTo>
                  <a:pt x="379614" y="288175"/>
                  <a:pt x="368716" y="284511"/>
                  <a:pt x="357447" y="282633"/>
                </a:cubicBezTo>
                <a:cubicBezTo>
                  <a:pt x="240679" y="263171"/>
                  <a:pt x="332526" y="284715"/>
                  <a:pt x="257695" y="266008"/>
                </a:cubicBezTo>
                <a:cubicBezTo>
                  <a:pt x="246611" y="260466"/>
                  <a:pt x="235834" y="254264"/>
                  <a:pt x="224444" y="249382"/>
                </a:cubicBezTo>
                <a:cubicBezTo>
                  <a:pt x="216390" y="245930"/>
                  <a:pt x="207343" y="244988"/>
                  <a:pt x="199505" y="241069"/>
                </a:cubicBezTo>
                <a:cubicBezTo>
                  <a:pt x="190569" y="236601"/>
                  <a:pt x="182880" y="229986"/>
                  <a:pt x="174567" y="224444"/>
                </a:cubicBezTo>
                <a:cubicBezTo>
                  <a:pt x="171796" y="216131"/>
                  <a:pt x="166255" y="208268"/>
                  <a:pt x="166255" y="199506"/>
                </a:cubicBezTo>
                <a:cubicBezTo>
                  <a:pt x="166255" y="188081"/>
                  <a:pt x="168230" y="175761"/>
                  <a:pt x="174567" y="166255"/>
                </a:cubicBezTo>
                <a:cubicBezTo>
                  <a:pt x="180109" y="157942"/>
                  <a:pt x="190569" y="154097"/>
                  <a:pt x="199505" y="149629"/>
                </a:cubicBezTo>
                <a:cubicBezTo>
                  <a:pt x="211425" y="143669"/>
                  <a:pt x="247049" y="135666"/>
                  <a:pt x="257695" y="133004"/>
                </a:cubicBezTo>
                <a:cubicBezTo>
                  <a:pt x="268778" y="127462"/>
                  <a:pt x="278828" y="118974"/>
                  <a:pt x="290945" y="116378"/>
                </a:cubicBezTo>
                <a:cubicBezTo>
                  <a:pt x="356680" y="102292"/>
                  <a:pt x="398925" y="108544"/>
                  <a:pt x="465513" y="116378"/>
                </a:cubicBezTo>
                <a:cubicBezTo>
                  <a:pt x="504009" y="120907"/>
                  <a:pt x="514390" y="124441"/>
                  <a:pt x="548640" y="133004"/>
                </a:cubicBezTo>
                <a:cubicBezTo>
                  <a:pt x="556953" y="141317"/>
                  <a:pt x="564547" y="150416"/>
                  <a:pt x="573578" y="157942"/>
                </a:cubicBezTo>
                <a:cubicBezTo>
                  <a:pt x="581253" y="164338"/>
                  <a:pt x="593221" y="166096"/>
                  <a:pt x="598516" y="174568"/>
                </a:cubicBezTo>
                <a:cubicBezTo>
                  <a:pt x="607804" y="189429"/>
                  <a:pt x="609600" y="207819"/>
                  <a:pt x="615142" y="224444"/>
                </a:cubicBezTo>
                <a:lnTo>
                  <a:pt x="623455" y="249382"/>
                </a:lnTo>
                <a:cubicBezTo>
                  <a:pt x="622379" y="260146"/>
                  <a:pt x="618297" y="362605"/>
                  <a:pt x="598516" y="382386"/>
                </a:cubicBezTo>
                <a:cubicBezTo>
                  <a:pt x="580131" y="400771"/>
                  <a:pt x="571787" y="412375"/>
                  <a:pt x="548640" y="423949"/>
                </a:cubicBezTo>
                <a:cubicBezTo>
                  <a:pt x="540803" y="427868"/>
                  <a:pt x="531756" y="428810"/>
                  <a:pt x="523702" y="432262"/>
                </a:cubicBezTo>
                <a:cubicBezTo>
                  <a:pt x="507822" y="439068"/>
                  <a:pt x="484383" y="454684"/>
                  <a:pt x="465513" y="457200"/>
                </a:cubicBezTo>
                <a:cubicBezTo>
                  <a:pt x="432439" y="461610"/>
                  <a:pt x="399011" y="462742"/>
                  <a:pt x="365760" y="465513"/>
                </a:cubicBezTo>
                <a:cubicBezTo>
                  <a:pt x="340822" y="462742"/>
                  <a:pt x="314749" y="465135"/>
                  <a:pt x="290945" y="457200"/>
                </a:cubicBezTo>
                <a:cubicBezTo>
                  <a:pt x="271989" y="450881"/>
                  <a:pt x="257694" y="435033"/>
                  <a:pt x="241069" y="423949"/>
                </a:cubicBezTo>
                <a:lnTo>
                  <a:pt x="166255" y="374073"/>
                </a:lnTo>
                <a:cubicBezTo>
                  <a:pt x="157942" y="368531"/>
                  <a:pt x="150794" y="360607"/>
                  <a:pt x="141316" y="357448"/>
                </a:cubicBezTo>
                <a:lnTo>
                  <a:pt x="116378" y="349135"/>
                </a:lnTo>
                <a:cubicBezTo>
                  <a:pt x="102524" y="351906"/>
                  <a:pt x="88044" y="352487"/>
                  <a:pt x="74815" y="357448"/>
                </a:cubicBezTo>
                <a:cubicBezTo>
                  <a:pt x="65460" y="360956"/>
                  <a:pt x="57551" y="367677"/>
                  <a:pt x="49876" y="374073"/>
                </a:cubicBezTo>
                <a:cubicBezTo>
                  <a:pt x="25875" y="394074"/>
                  <a:pt x="24659" y="399429"/>
                  <a:pt x="8313" y="423949"/>
                </a:cubicBezTo>
                <a:cubicBezTo>
                  <a:pt x="9754" y="434040"/>
                  <a:pt x="14056" y="488941"/>
                  <a:pt x="24938" y="507077"/>
                </a:cubicBezTo>
                <a:cubicBezTo>
                  <a:pt x="37698" y="528342"/>
                  <a:pt x="45379" y="522962"/>
                  <a:pt x="66502" y="532015"/>
                </a:cubicBezTo>
                <a:cubicBezTo>
                  <a:pt x="127358" y="558096"/>
                  <a:pt x="71702" y="541627"/>
                  <a:pt x="133004" y="556953"/>
                </a:cubicBezTo>
                <a:cubicBezTo>
                  <a:pt x="240487" y="539040"/>
                  <a:pt x="208920" y="564164"/>
                  <a:pt x="249382" y="523702"/>
                </a:cubicBezTo>
                <a:cubicBezTo>
                  <a:pt x="254924" y="507077"/>
                  <a:pt x="264914" y="491316"/>
                  <a:pt x="266007" y="473826"/>
                </a:cubicBezTo>
                <a:cubicBezTo>
                  <a:pt x="272065" y="376896"/>
                  <a:pt x="264309" y="371706"/>
                  <a:pt x="282633" y="307571"/>
                </a:cubicBezTo>
                <a:cubicBezTo>
                  <a:pt x="287434" y="290768"/>
                  <a:pt x="293690" y="269841"/>
                  <a:pt x="307571" y="257695"/>
                </a:cubicBezTo>
                <a:cubicBezTo>
                  <a:pt x="322608" y="244537"/>
                  <a:pt x="357447" y="224444"/>
                  <a:pt x="357447" y="224444"/>
                </a:cubicBezTo>
                <a:cubicBezTo>
                  <a:pt x="365760" y="227215"/>
                  <a:pt x="374548" y="228838"/>
                  <a:pt x="382385" y="232757"/>
                </a:cubicBezTo>
                <a:cubicBezTo>
                  <a:pt x="446843" y="264986"/>
                  <a:pt x="369580" y="236800"/>
                  <a:pt x="432262" y="257695"/>
                </a:cubicBezTo>
                <a:cubicBezTo>
                  <a:pt x="447242" y="272675"/>
                  <a:pt x="465145" y="287317"/>
                  <a:pt x="473825" y="307571"/>
                </a:cubicBezTo>
                <a:cubicBezTo>
                  <a:pt x="478325" y="318072"/>
                  <a:pt x="479367" y="329738"/>
                  <a:pt x="482138" y="340822"/>
                </a:cubicBezTo>
                <a:cubicBezTo>
                  <a:pt x="453766" y="425941"/>
                  <a:pt x="482050" y="365870"/>
                  <a:pt x="448887" y="407324"/>
                </a:cubicBezTo>
                <a:cubicBezTo>
                  <a:pt x="429684" y="431328"/>
                  <a:pt x="437938" y="431046"/>
                  <a:pt x="415636" y="448888"/>
                </a:cubicBezTo>
                <a:cubicBezTo>
                  <a:pt x="382941" y="475044"/>
                  <a:pt x="395380" y="454907"/>
                  <a:pt x="365760" y="490451"/>
                </a:cubicBezTo>
                <a:cubicBezTo>
                  <a:pt x="343805" y="516797"/>
                  <a:pt x="344591" y="529021"/>
                  <a:pt x="332509" y="565266"/>
                </a:cubicBezTo>
                <a:lnTo>
                  <a:pt x="324196" y="590204"/>
                </a:lnTo>
                <a:cubicBezTo>
                  <a:pt x="326967" y="606829"/>
                  <a:pt x="329494" y="623497"/>
                  <a:pt x="332509" y="640080"/>
                </a:cubicBezTo>
                <a:cubicBezTo>
                  <a:pt x="338196" y="671356"/>
                  <a:pt x="339802" y="712563"/>
                  <a:pt x="382385" y="723208"/>
                </a:cubicBezTo>
                <a:lnTo>
                  <a:pt x="448887" y="739833"/>
                </a:lnTo>
                <a:lnTo>
                  <a:pt x="482138" y="748146"/>
                </a:lnTo>
                <a:cubicBezTo>
                  <a:pt x="575005" y="744276"/>
                  <a:pt x="642010" y="751819"/>
                  <a:pt x="723207" y="731520"/>
                </a:cubicBezTo>
                <a:cubicBezTo>
                  <a:pt x="731708" y="729395"/>
                  <a:pt x="739832" y="725979"/>
                  <a:pt x="748145" y="723208"/>
                </a:cubicBezTo>
                <a:cubicBezTo>
                  <a:pt x="762000" y="709353"/>
                  <a:pt x="778840" y="697947"/>
                  <a:pt x="789709" y="681644"/>
                </a:cubicBezTo>
                <a:cubicBezTo>
                  <a:pt x="812856" y="646925"/>
                  <a:pt x="799271" y="663770"/>
                  <a:pt x="831273" y="631768"/>
                </a:cubicBezTo>
                <a:cubicBezTo>
                  <a:pt x="856191" y="532087"/>
                  <a:pt x="850166" y="569299"/>
                  <a:pt x="831273" y="374073"/>
                </a:cubicBezTo>
                <a:cubicBezTo>
                  <a:pt x="829524" y="356003"/>
                  <a:pt x="798522" y="319909"/>
                  <a:pt x="789709" y="307571"/>
                </a:cubicBezTo>
                <a:cubicBezTo>
                  <a:pt x="756457" y="261017"/>
                  <a:pt x="792483" y="301478"/>
                  <a:pt x="748145" y="266008"/>
                </a:cubicBezTo>
                <a:cubicBezTo>
                  <a:pt x="742025" y="261112"/>
                  <a:pt x="738041" y="253729"/>
                  <a:pt x="731520" y="249382"/>
                </a:cubicBezTo>
                <a:cubicBezTo>
                  <a:pt x="679629" y="214788"/>
                  <a:pt x="717663" y="246611"/>
                  <a:pt x="673331" y="224444"/>
                </a:cubicBezTo>
                <a:cubicBezTo>
                  <a:pt x="664395" y="219976"/>
                  <a:pt x="657523" y="211876"/>
                  <a:pt x="648393" y="207818"/>
                </a:cubicBezTo>
                <a:cubicBezTo>
                  <a:pt x="613881" y="192479"/>
                  <a:pt x="592507" y="189991"/>
                  <a:pt x="556953" y="182880"/>
                </a:cubicBezTo>
                <a:cubicBezTo>
                  <a:pt x="465233" y="201224"/>
                  <a:pt x="500633" y="190571"/>
                  <a:pt x="448887" y="207818"/>
                </a:cubicBezTo>
                <a:cubicBezTo>
                  <a:pt x="440574" y="216131"/>
                  <a:pt x="432980" y="225231"/>
                  <a:pt x="423949" y="232757"/>
                </a:cubicBezTo>
                <a:cubicBezTo>
                  <a:pt x="416274" y="239153"/>
                  <a:pt x="406075" y="242318"/>
                  <a:pt x="399011" y="249382"/>
                </a:cubicBezTo>
                <a:cubicBezTo>
                  <a:pt x="391946" y="256446"/>
                  <a:pt x="387927" y="266007"/>
                  <a:pt x="382385" y="274320"/>
                </a:cubicBezTo>
                <a:cubicBezTo>
                  <a:pt x="385156" y="293716"/>
                  <a:pt x="386855" y="313296"/>
                  <a:pt x="390698" y="332509"/>
                </a:cubicBezTo>
                <a:cubicBezTo>
                  <a:pt x="392417" y="341101"/>
                  <a:pt x="393537" y="350605"/>
                  <a:pt x="399011" y="357448"/>
                </a:cubicBezTo>
                <a:cubicBezTo>
                  <a:pt x="405252" y="365249"/>
                  <a:pt x="416148" y="367832"/>
                  <a:pt x="423949" y="374073"/>
                </a:cubicBezTo>
                <a:cubicBezTo>
                  <a:pt x="456551" y="400154"/>
                  <a:pt x="422205" y="384575"/>
                  <a:pt x="465513" y="399011"/>
                </a:cubicBezTo>
                <a:cubicBezTo>
                  <a:pt x="482138" y="396240"/>
                  <a:pt x="499607" y="396616"/>
                  <a:pt x="515389" y="390698"/>
                </a:cubicBezTo>
                <a:cubicBezTo>
                  <a:pt x="522727" y="387946"/>
                  <a:pt x="527119" y="380193"/>
                  <a:pt x="532015" y="374073"/>
                </a:cubicBezTo>
                <a:cubicBezTo>
                  <a:pt x="538256" y="366272"/>
                  <a:pt x="544583" y="358265"/>
                  <a:pt x="548640" y="349135"/>
                </a:cubicBezTo>
                <a:cubicBezTo>
                  <a:pt x="560202" y="323119"/>
                  <a:pt x="566670" y="293639"/>
                  <a:pt x="573578" y="266008"/>
                </a:cubicBezTo>
                <a:cubicBezTo>
                  <a:pt x="562894" y="169857"/>
                  <a:pt x="560800" y="219904"/>
                  <a:pt x="573578" y="149629"/>
                </a:cubicBezTo>
                <a:cubicBezTo>
                  <a:pt x="575476" y="139189"/>
                  <a:pt x="580645" y="90747"/>
                  <a:pt x="590204" y="74815"/>
                </a:cubicBezTo>
                <a:cubicBezTo>
                  <a:pt x="594236" y="68095"/>
                  <a:pt x="600709" y="63085"/>
                  <a:pt x="606829" y="58189"/>
                </a:cubicBezTo>
                <a:cubicBezTo>
                  <a:pt x="629848" y="39774"/>
                  <a:pt x="630367" y="42031"/>
                  <a:pt x="656705" y="33251"/>
                </a:cubicBezTo>
                <a:cubicBezTo>
                  <a:pt x="681643" y="36022"/>
                  <a:pt x="706770" y="37439"/>
                  <a:pt x="731520" y="41564"/>
                </a:cubicBezTo>
                <a:cubicBezTo>
                  <a:pt x="740163" y="43005"/>
                  <a:pt x="751365" y="42747"/>
                  <a:pt x="756458" y="49877"/>
                </a:cubicBezTo>
                <a:cubicBezTo>
                  <a:pt x="766644" y="64137"/>
                  <a:pt x="773084" y="99753"/>
                  <a:pt x="773084" y="99753"/>
                </a:cubicBezTo>
                <a:cubicBezTo>
                  <a:pt x="772801" y="101733"/>
                  <a:pt x="766822" y="168371"/>
                  <a:pt x="756458" y="182880"/>
                </a:cubicBezTo>
                <a:cubicBezTo>
                  <a:pt x="747347" y="195635"/>
                  <a:pt x="734291" y="205047"/>
                  <a:pt x="723207" y="216131"/>
                </a:cubicBezTo>
                <a:lnTo>
                  <a:pt x="706582" y="232757"/>
                </a:lnTo>
                <a:cubicBezTo>
                  <a:pt x="701040" y="238299"/>
                  <a:pt x="697391" y="246904"/>
                  <a:pt x="689956" y="249382"/>
                </a:cubicBezTo>
                <a:lnTo>
                  <a:pt x="640080" y="266008"/>
                </a:lnTo>
                <a:cubicBezTo>
                  <a:pt x="604053" y="260003"/>
                  <a:pt x="594500" y="261076"/>
                  <a:pt x="565265" y="249382"/>
                </a:cubicBezTo>
                <a:cubicBezTo>
                  <a:pt x="545672" y="241545"/>
                  <a:pt x="526287" y="233176"/>
                  <a:pt x="507076" y="224444"/>
                </a:cubicBezTo>
                <a:cubicBezTo>
                  <a:pt x="495795" y="219316"/>
                  <a:pt x="485428" y="212169"/>
                  <a:pt x="473825" y="207818"/>
                </a:cubicBezTo>
                <a:cubicBezTo>
                  <a:pt x="463128" y="203807"/>
                  <a:pt x="451658" y="202277"/>
                  <a:pt x="440575" y="199506"/>
                </a:cubicBezTo>
                <a:cubicBezTo>
                  <a:pt x="432262" y="193964"/>
                  <a:pt x="424572" y="187348"/>
                  <a:pt x="415636" y="182880"/>
                </a:cubicBezTo>
                <a:cubicBezTo>
                  <a:pt x="407799" y="178961"/>
                  <a:pt x="397828" y="179661"/>
                  <a:pt x="390698" y="174568"/>
                </a:cubicBezTo>
                <a:cubicBezTo>
                  <a:pt x="377943" y="165457"/>
                  <a:pt x="357447" y="141317"/>
                  <a:pt x="357447" y="141317"/>
                </a:cubicBezTo>
                <a:cubicBezTo>
                  <a:pt x="354676" y="133004"/>
                  <a:pt x="349135" y="125141"/>
                  <a:pt x="349135" y="116378"/>
                </a:cubicBezTo>
                <a:cubicBezTo>
                  <a:pt x="349135" y="87771"/>
                  <a:pt x="371774" y="50643"/>
                  <a:pt x="399011" y="41564"/>
                </a:cubicBezTo>
                <a:cubicBezTo>
                  <a:pt x="407324" y="38793"/>
                  <a:pt x="415895" y="36703"/>
                  <a:pt x="423949" y="33251"/>
                </a:cubicBezTo>
                <a:cubicBezTo>
                  <a:pt x="435339" y="28370"/>
                  <a:pt x="445444" y="20545"/>
                  <a:pt x="457200" y="16626"/>
                </a:cubicBezTo>
                <a:cubicBezTo>
                  <a:pt x="478877" y="9400"/>
                  <a:pt x="523702" y="0"/>
                  <a:pt x="523702" y="0"/>
                </a:cubicBezTo>
                <a:cubicBezTo>
                  <a:pt x="543098" y="2771"/>
                  <a:pt x="563124" y="2683"/>
                  <a:pt x="581891" y="8313"/>
                </a:cubicBezTo>
                <a:cubicBezTo>
                  <a:pt x="610755" y="16972"/>
                  <a:pt x="626687" y="54725"/>
                  <a:pt x="640080" y="74815"/>
                </a:cubicBezTo>
                <a:cubicBezTo>
                  <a:pt x="645622" y="83128"/>
                  <a:pt x="653546" y="90275"/>
                  <a:pt x="656705" y="99753"/>
                </a:cubicBezTo>
                <a:lnTo>
                  <a:pt x="673331" y="149629"/>
                </a:lnTo>
                <a:lnTo>
                  <a:pt x="681644" y="174568"/>
                </a:lnTo>
                <a:cubicBezTo>
                  <a:pt x="684415" y="193964"/>
                  <a:pt x="686114" y="213544"/>
                  <a:pt x="689956" y="232757"/>
                </a:cubicBezTo>
                <a:cubicBezTo>
                  <a:pt x="693523" y="250590"/>
                  <a:pt x="698535" y="264504"/>
                  <a:pt x="714895" y="274320"/>
                </a:cubicBezTo>
                <a:cubicBezTo>
                  <a:pt x="722409" y="278828"/>
                  <a:pt x="731520" y="279862"/>
                  <a:pt x="739833" y="282633"/>
                </a:cubicBezTo>
                <a:cubicBezTo>
                  <a:pt x="832427" y="267200"/>
                  <a:pt x="756205" y="286916"/>
                  <a:pt x="814647" y="257695"/>
                </a:cubicBezTo>
                <a:cubicBezTo>
                  <a:pt x="842214" y="243912"/>
                  <a:pt x="839585" y="259597"/>
                  <a:pt x="839585" y="24106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6DD404-683D-BF47-8FE9-2CCA1282D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16" y="5105400"/>
            <a:ext cx="2628900" cy="2540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181C96-E3D9-C144-B050-C87D0A06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560" y="5107414"/>
            <a:ext cx="787400" cy="165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07" y="6457562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Down Arrow 4"/>
          <p:cNvSpPr/>
          <p:nvPr/>
        </p:nvSpPr>
        <p:spPr>
          <a:xfrm>
            <a:off x="5029200" y="2057400"/>
            <a:ext cx="609600" cy="228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5918200" y="5486400"/>
            <a:ext cx="482600" cy="3048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07" y="5896895"/>
            <a:ext cx="1041400" cy="381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24" y="3409949"/>
            <a:ext cx="3810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19" y="2736618"/>
            <a:ext cx="355600" cy="215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82244"/>
            <a:ext cx="2070100" cy="6477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46" y="1475251"/>
            <a:ext cx="254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176588"/>
            <a:ext cx="4267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 smtClean="0"/>
              <a:t>RMT 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234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689155"/>
            <a:ext cx="5486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Characteristic determinant :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AD01CC-2B74-8C45-B13F-ED3AF1B1C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741215"/>
            <a:ext cx="6096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2EA84D-A12D-CA45-9368-9A34013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87" y="2590800"/>
            <a:ext cx="800100" cy="228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C4767D-D293-464C-848F-40C87EFA1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336800"/>
            <a:ext cx="2959100" cy="1333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BAF0B8-9EA1-CE47-8060-1105A4B37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287" y="2216150"/>
            <a:ext cx="596900" cy="241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662E7A-C7DA-014A-9BCD-EF8D07534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731" y="5448588"/>
            <a:ext cx="4610100" cy="4699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75305B-ABD1-CE47-B50F-8C6826071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775200"/>
            <a:ext cx="1930400" cy="2794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3412274-E16A-274B-A1FC-02C2A02CE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881" y="4038600"/>
            <a:ext cx="2882900" cy="165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6" y="6453858"/>
            <a:ext cx="18415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15805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212330"/>
            <a:ext cx="3352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 err="1">
                <a:solidFill>
                  <a:srgbClr val="FF0000"/>
                </a:solidFill>
              </a:rPr>
              <a:t>Fierzing</a:t>
            </a:r>
            <a:r>
              <a:rPr lang="en-US" sz="2800" dirty="0">
                <a:solidFill>
                  <a:srgbClr val="FF0000"/>
                </a:solidFill>
              </a:rPr>
              <a:t>: N=2n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4DED74-F701-FC48-AF10-2CAC7680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18470"/>
            <a:ext cx="3708400" cy="4699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8" name="Down Arrow 7">
            <a:extLst>
              <a:ext uri="{FF2B5EF4-FFF2-40B4-BE49-F238E27FC236}">
                <a16:creationId xmlns="" xmlns:a16="http://schemas.microsoft.com/office/drawing/2014/main" id="{5A1B6528-7D38-8648-9A5F-2BD634369B1D}"/>
              </a:ext>
            </a:extLst>
          </p:cNvPr>
          <p:cNvSpPr/>
          <p:nvPr/>
        </p:nvSpPr>
        <p:spPr>
          <a:xfrm>
            <a:off x="7162800" y="2857500"/>
            <a:ext cx="484632" cy="228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82C697C-2A19-6D4D-9B79-225FB1E8D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005" y="2759202"/>
            <a:ext cx="108966" cy="3268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8AF662D-FD37-C94C-A207-D7EF63766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04" y="4608660"/>
            <a:ext cx="2438400" cy="181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38F395-F07B-F14D-84E6-F5A401C9E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995160"/>
            <a:ext cx="2844800" cy="4191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Right Arrow 11">
            <a:extLst>
              <a:ext uri="{FF2B5EF4-FFF2-40B4-BE49-F238E27FC236}">
                <a16:creationId xmlns="" xmlns:a16="http://schemas.microsoft.com/office/drawing/2014/main" id="{63429E56-B580-CB41-9B61-7ED6EF960FCF}"/>
              </a:ext>
            </a:extLst>
          </p:cNvPr>
          <p:cNvSpPr/>
          <p:nvPr/>
        </p:nvSpPr>
        <p:spPr>
          <a:xfrm>
            <a:off x="2476500" y="4995160"/>
            <a:ext cx="381000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7D38EF-F385-874E-A12A-29F2B9BF2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5944100"/>
            <a:ext cx="5918200" cy="5334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14" name="Down Arrow 13">
            <a:extLst>
              <a:ext uri="{FF2B5EF4-FFF2-40B4-BE49-F238E27FC236}">
                <a16:creationId xmlns="" xmlns:a16="http://schemas.microsoft.com/office/drawing/2014/main" id="{535001E0-1CD3-3D45-B97C-78BD1071E265}"/>
              </a:ext>
            </a:extLst>
          </p:cNvPr>
          <p:cNvSpPr/>
          <p:nvPr/>
        </p:nvSpPr>
        <p:spPr>
          <a:xfrm>
            <a:off x="6477000" y="5605959"/>
            <a:ext cx="484632" cy="228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6F8071E-A5BF-294B-AD03-E588481D2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9116" y="5132089"/>
            <a:ext cx="6604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A449467-EA06-5340-A0F8-BF2CFB670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154926"/>
            <a:ext cx="584200" cy="165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02" y="6567755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3" y="3200400"/>
            <a:ext cx="8846633" cy="120315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6" y="1828800"/>
            <a:ext cx="7061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4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762000"/>
            <a:ext cx="7578482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Ergodic evolution : Burgers equation for SYK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A57AD3-5E74-5B46-82B9-8187C368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38400"/>
            <a:ext cx="4343400" cy="2540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F0FBD1-8654-C846-ADBF-A481CA14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556000"/>
            <a:ext cx="5765800" cy="254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Down Arrow 6">
            <a:extLst>
              <a:ext uri="{FF2B5EF4-FFF2-40B4-BE49-F238E27FC236}">
                <a16:creationId xmlns="" xmlns:a16="http://schemas.microsoft.com/office/drawing/2014/main" id="{53D870AE-4D60-B548-B088-EFC803935E1D}"/>
              </a:ext>
            </a:extLst>
          </p:cNvPr>
          <p:cNvSpPr/>
          <p:nvPr/>
        </p:nvSpPr>
        <p:spPr>
          <a:xfrm>
            <a:off x="4322318" y="2895600"/>
            <a:ext cx="484632" cy="457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="" xmlns:a16="http://schemas.microsoft.com/office/drawing/2014/main" id="{8FEDC2C5-C3E4-3D42-931A-3C686152B7F8}"/>
              </a:ext>
            </a:extLst>
          </p:cNvPr>
          <p:cNvSpPr/>
          <p:nvPr/>
        </p:nvSpPr>
        <p:spPr>
          <a:xfrm>
            <a:off x="4322318" y="3978564"/>
            <a:ext cx="484632" cy="457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6911D1-A4AC-0A41-9084-592AEE387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084" y="4805690"/>
            <a:ext cx="2451100" cy="2032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634D8F-0338-5E43-A680-2ADE38BE1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0" y="5378816"/>
            <a:ext cx="3746500" cy="2159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B8900B-80DC-614E-A9D4-DD4E94B1D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0" y="4450090"/>
            <a:ext cx="2108200" cy="203200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6BB0011-8D33-C545-8FBA-F755FF634E96}"/>
              </a:ext>
            </a:extLst>
          </p:cNvPr>
          <p:cNvCxnSpPr/>
          <p:nvPr/>
        </p:nvCxnSpPr>
        <p:spPr>
          <a:xfrm>
            <a:off x="2438400" y="21336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AA3B8D-26AB-2845-BF16-9F9B0A6A0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858005"/>
            <a:ext cx="2832100" cy="165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DECA36E1-018D-4B40-9653-7943A368562D}"/>
              </a:ext>
            </a:extLst>
          </p:cNvPr>
          <p:cNvCxnSpPr/>
          <p:nvPr/>
        </p:nvCxnSpPr>
        <p:spPr>
          <a:xfrm>
            <a:off x="5943600" y="48768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69315D-C9E4-7845-86C7-353991135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4805690"/>
            <a:ext cx="584200" cy="1651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5867400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47" y="6275875"/>
            <a:ext cx="20066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805690"/>
            <a:ext cx="1244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5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7242" y="152400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7962" y="1391048"/>
            <a:ext cx="4114800" cy="5085951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Motivation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SYK Model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err="1" smtClean="0">
                <a:solidFill>
                  <a:srgbClr val="FF0000"/>
                </a:solidFill>
              </a:rPr>
              <a:t>Mesoscopy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RMT/viscid fluid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BH/Chaos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Spectrum/Hydro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19400" y="750418"/>
            <a:ext cx="2895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Semi-circle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8828C1-70FC-C848-9A00-DE47418FA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46" y="2425120"/>
            <a:ext cx="4013200" cy="571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6FFA85-9B98-FB48-8A51-5FFA5164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197" y="3677346"/>
            <a:ext cx="13208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93B8BB-0C05-A64A-B1DE-8CDCEFFF7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014517"/>
            <a:ext cx="2667000" cy="812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2E5C38-986B-9744-A7A6-32F3FAE69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776529"/>
            <a:ext cx="3962400" cy="4699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EF1AD3-4860-204C-8890-E373D42D3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197" y="5360708"/>
            <a:ext cx="2032000" cy="20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FDE63DF-7D0A-C64B-A1CE-ABEF6D489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197" y="2019706"/>
            <a:ext cx="1803400" cy="165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459144"/>
            <a:ext cx="2603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8437" y="3162328"/>
            <a:ext cx="5715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 smtClean="0"/>
              <a:t>Black-hole and Chaos 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50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76400" y="424240"/>
            <a:ext cx="5026025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  Edge universality : Airy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D5D91F-4D6A-C34A-9285-1A62B79A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685" y="4419600"/>
            <a:ext cx="3771900" cy="482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838450"/>
            <a:ext cx="3746500" cy="1054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1905000"/>
            <a:ext cx="2908300" cy="2540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8673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838200"/>
            <a:ext cx="7772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 smtClean="0">
                <a:solidFill>
                  <a:srgbClr val="FF0000"/>
                </a:solidFill>
              </a:rPr>
              <a:t>   Entropy at the edge and black-hole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6FF753-947E-FF45-9101-B2554458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08" y="3224676"/>
            <a:ext cx="2654300" cy="546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5485F5-9393-BA40-9AFC-F1F135EBB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2901162"/>
            <a:ext cx="546100" cy="152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62F0FE6-F759-E047-A2EF-9FAF88918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4164950"/>
            <a:ext cx="635000" cy="152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5727669-10E3-FC4F-87D0-D9AEE9F92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5092544"/>
            <a:ext cx="1968500" cy="457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6511687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590800"/>
            <a:ext cx="2070100" cy="254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08" y="4419392"/>
            <a:ext cx="3505200" cy="495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4" y="4555360"/>
            <a:ext cx="25527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01" y="5902474"/>
            <a:ext cx="3390900" cy="2159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08" y="5794524"/>
            <a:ext cx="2349500" cy="4191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313539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71600" y="838200"/>
            <a:ext cx="6019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 smtClean="0">
                <a:solidFill>
                  <a:srgbClr val="FF0000"/>
                </a:solidFill>
              </a:rPr>
              <a:t>    Entropy increase in SYK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EF0A8D-EE18-124E-AD91-A7899B46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84" y="2994007"/>
            <a:ext cx="6223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202A1D-B034-CC4E-87F0-0B1DF10E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21" y="4038600"/>
            <a:ext cx="1651000" cy="2413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7" name="Down Arrow 6">
            <a:extLst>
              <a:ext uri="{FF2B5EF4-FFF2-40B4-BE49-F238E27FC236}">
                <a16:creationId xmlns="" xmlns:a16="http://schemas.microsoft.com/office/drawing/2014/main" id="{0DAA94E0-B8FE-3042-8EED-57B137276A2E}"/>
              </a:ext>
            </a:extLst>
          </p:cNvPr>
          <p:cNvSpPr/>
          <p:nvPr/>
        </p:nvSpPr>
        <p:spPr>
          <a:xfrm>
            <a:off x="4973415" y="3670164"/>
            <a:ext cx="484632" cy="1524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62200" y="2588414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84" y="2137388"/>
            <a:ext cx="609600" cy="419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58" y="6527800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93" y="6087280"/>
            <a:ext cx="2794000" cy="203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32" y="2136441"/>
            <a:ext cx="2565400" cy="4191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452679"/>
            <a:ext cx="2590800" cy="419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2556488"/>
            <a:ext cx="2006600" cy="482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3286107"/>
            <a:ext cx="10414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21" y="5105400"/>
            <a:ext cx="1397000" cy="647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32" y="2997142"/>
            <a:ext cx="2349500" cy="4191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46061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0600" y="811481"/>
            <a:ext cx="7239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</a:rPr>
              <a:t>Entropy increase from chaotic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00157A6-3418-024A-BBF9-6C475A740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0"/>
            <a:ext cx="4495800" cy="28130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05200"/>
            <a:ext cx="1727200" cy="1905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6" y="6057900"/>
            <a:ext cx="647700" cy="444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Down Arrow 1"/>
          <p:cNvSpPr/>
          <p:nvPr/>
        </p:nvSpPr>
        <p:spPr>
          <a:xfrm>
            <a:off x="4087796" y="5278743"/>
            <a:ext cx="807240" cy="51943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27" y="6190479"/>
            <a:ext cx="1587500" cy="2032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Curved Down Arrow 4"/>
          <p:cNvSpPr/>
          <p:nvPr/>
        </p:nvSpPr>
        <p:spPr>
          <a:xfrm>
            <a:off x="3276600" y="1783364"/>
            <a:ext cx="2590800" cy="685800"/>
          </a:xfrm>
          <a:prstGeom prst="curved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4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176588"/>
            <a:ext cx="66294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Spectral  </a:t>
            </a:r>
            <a:r>
              <a:rPr lang="en-US" dirty="0" smtClean="0"/>
              <a:t>Hydro 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5891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20800" y="60960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</a:t>
            </a:r>
            <a:r>
              <a:rPr lang="en-US" sz="2800" dirty="0" smtClean="0">
                <a:solidFill>
                  <a:srgbClr val="FF0000"/>
                </a:solidFill>
              </a:rPr>
              <a:t>SYK in “chiral limit”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B4A3448-8836-F441-9EDA-504BEAF5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25" y="4451466"/>
            <a:ext cx="4775200" cy="6223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0388C5-DF16-CE47-B187-9FAAE5B74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187421"/>
            <a:ext cx="876300" cy="1651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="" xmlns:a16="http://schemas.microsoft.com/office/drawing/2014/main" id="{FD7AD831-9260-E043-8269-DE07F1071152}"/>
              </a:ext>
            </a:extLst>
          </p:cNvPr>
          <p:cNvSpPr/>
          <p:nvPr/>
        </p:nvSpPr>
        <p:spPr>
          <a:xfrm>
            <a:off x="4085705" y="5315066"/>
            <a:ext cx="457200" cy="381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F18E26B-0544-2B4F-A0E6-B1BB3031E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455" y="5908387"/>
            <a:ext cx="393700" cy="215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BC84C5-C3F1-214C-B594-8C557F7C0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6235700"/>
            <a:ext cx="20193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25" y="1783873"/>
            <a:ext cx="4343400" cy="787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55" y="2927533"/>
            <a:ext cx="2806700" cy="749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55" y="831118"/>
            <a:ext cx="736600" cy="292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30" y="2460534"/>
            <a:ext cx="203200" cy="190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411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09800" y="682815"/>
            <a:ext cx="4419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Hydrodynamics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7B3A59-8357-5E41-AD70-BDB840E3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81200"/>
            <a:ext cx="1765300" cy="609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E8BB04A-96D3-3B43-BEB3-921803BFA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54" y="4100938"/>
            <a:ext cx="4305300" cy="4699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88EDFD-83AD-634A-9EC9-C08F65F1A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033015"/>
            <a:ext cx="3733800" cy="215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FAE7C3A-148F-3C4A-BCD2-4073C35DC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657600"/>
            <a:ext cx="622300" cy="16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3482097-24E4-B749-B5B5-521E46037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6274730"/>
            <a:ext cx="2501900" cy="43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106D9F-2AC2-EF40-8F4E-091BB8183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6324840"/>
            <a:ext cx="20193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4969318"/>
            <a:ext cx="6413500" cy="6731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35674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81300" y="762000"/>
            <a:ext cx="36576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Hydrostatics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9E1CB6-75C7-FD40-8F15-404E0EE8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309" y="2302625"/>
            <a:ext cx="2667000" cy="190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Down Arrow 5">
            <a:extLst>
              <a:ext uri="{FF2B5EF4-FFF2-40B4-BE49-F238E27FC236}">
                <a16:creationId xmlns="" xmlns:a16="http://schemas.microsoft.com/office/drawing/2014/main" id="{A46B31EF-9619-AC46-A9E4-35A5D745DC2A}"/>
              </a:ext>
            </a:extLst>
          </p:cNvPr>
          <p:cNvSpPr/>
          <p:nvPr/>
        </p:nvSpPr>
        <p:spPr>
          <a:xfrm>
            <a:off x="4610100" y="2808662"/>
            <a:ext cx="391391" cy="3048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46D249-D731-C94F-82C7-EA65BA23E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763" y="4735387"/>
            <a:ext cx="1917700" cy="508000"/>
          </a:xfrm>
          <a:prstGeom prst="rect">
            <a:avLst/>
          </a:prstGeom>
          <a:solidFill>
            <a:srgbClr val="51FF56"/>
          </a:solidFill>
        </p:spPr>
      </p:pic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B5612AFA-AC41-F145-B29B-BA61068E51CA}"/>
              </a:ext>
            </a:extLst>
          </p:cNvPr>
          <p:cNvSpPr/>
          <p:nvPr/>
        </p:nvSpPr>
        <p:spPr>
          <a:xfrm>
            <a:off x="3962400" y="4159260"/>
            <a:ext cx="304800" cy="29406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FBC547-FE97-BD4F-99B2-0E5A1E4A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5947430"/>
            <a:ext cx="20193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29000"/>
            <a:ext cx="5003800" cy="533400"/>
          </a:xfrm>
          <a:prstGeom prst="rect">
            <a:avLst/>
          </a:prstGeom>
          <a:solidFill>
            <a:srgbClr val="51FF56"/>
          </a:solidFill>
        </p:spPr>
      </p:pic>
    </p:spTree>
    <p:extLst>
      <p:ext uri="{BB962C8B-B14F-4D97-AF65-F5344CB8AC3E}">
        <p14:creationId xmlns:p14="http://schemas.microsoft.com/office/powerpoint/2010/main" val="223829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5325" y="2133600"/>
            <a:ext cx="4953000" cy="3962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Holography: 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err="1">
                <a:solidFill>
                  <a:srgbClr val="FF0000"/>
                </a:solidFill>
              </a:rPr>
              <a:t>Mesoscopy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533400" indent="-53340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783A8E-E1F5-2F4D-A460-E4E3EA920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594" y="3520758"/>
            <a:ext cx="4120462" cy="327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329B4D-B664-124D-8E5E-ABDBB847A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775" y="4655979"/>
            <a:ext cx="43561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3200" y="838200"/>
            <a:ext cx="3273425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Sound waves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BE0642-F03B-FE4D-B5A6-AD7944B6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75" y="3115492"/>
            <a:ext cx="1244600" cy="1524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83E821-A1AD-9644-B4DA-7051C90BE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412" y="3796617"/>
            <a:ext cx="3619500" cy="215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13249D-7B07-484E-A38E-9C51F7319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675" y="4679708"/>
            <a:ext cx="1244600" cy="16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5F2277-56C8-AA4B-BB14-B4031EC07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1728132"/>
            <a:ext cx="1816100" cy="20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B87BFE2-A1FB-D64B-A7EE-4CC5B0D0B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312" y="2232230"/>
            <a:ext cx="2933700" cy="4699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52485B2-30FB-3244-B7C0-A4BD6260E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384" y="5195089"/>
            <a:ext cx="6083300" cy="5080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7C6C9F3-7135-EA46-A1E9-E89F78D1E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5412" y="6172200"/>
            <a:ext cx="2349500" cy="444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Down Arrow 15">
            <a:extLst>
              <a:ext uri="{FF2B5EF4-FFF2-40B4-BE49-F238E27FC236}">
                <a16:creationId xmlns="" xmlns:a16="http://schemas.microsoft.com/office/drawing/2014/main" id="{04EF8C85-9B91-4E46-9655-D0B01F916F85}"/>
              </a:ext>
            </a:extLst>
          </p:cNvPr>
          <p:cNvSpPr/>
          <p:nvPr/>
        </p:nvSpPr>
        <p:spPr>
          <a:xfrm>
            <a:off x="5010034" y="5867400"/>
            <a:ext cx="247766" cy="18597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440B5BB-12FB-F544-9E7C-EA6D4A43E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6534150"/>
            <a:ext cx="20193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11774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Spectral relaxation time : SYK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BE8E4B-4ED0-EF41-9BA4-12FF4C0B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121" y="3886200"/>
            <a:ext cx="863600" cy="482600"/>
          </a:xfrm>
          <a:prstGeom prst="rect">
            <a:avLst/>
          </a:prstGeom>
          <a:solidFill>
            <a:srgbClr val="51FF56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4F9D43E-E0DF-0140-899C-33DC74416795}"/>
              </a:ext>
            </a:extLst>
          </p:cNvPr>
          <p:cNvCxnSpPr>
            <a:cxnSpLocks/>
          </p:cNvCxnSpPr>
          <p:nvPr/>
        </p:nvCxnSpPr>
        <p:spPr>
          <a:xfrm>
            <a:off x="4419600" y="1740362"/>
            <a:ext cx="0" cy="1798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FF30D1D-AC7F-B94B-B40D-E6AEDD0CB467}"/>
              </a:ext>
            </a:extLst>
          </p:cNvPr>
          <p:cNvCxnSpPr>
            <a:cxnSpLocks/>
          </p:cNvCxnSpPr>
          <p:nvPr/>
        </p:nvCxnSpPr>
        <p:spPr>
          <a:xfrm flipV="1">
            <a:off x="2743431" y="2819400"/>
            <a:ext cx="342068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="" xmlns:a16="http://schemas.microsoft.com/office/drawing/2014/main" id="{70E2B4F1-0F4F-734F-BE81-A0BB2ED714E8}"/>
              </a:ext>
            </a:extLst>
          </p:cNvPr>
          <p:cNvSpPr/>
          <p:nvPr/>
        </p:nvSpPr>
        <p:spPr>
          <a:xfrm>
            <a:off x="3284451" y="2229198"/>
            <a:ext cx="2270298" cy="1030778"/>
          </a:xfrm>
          <a:prstGeom prst="arc">
            <a:avLst>
              <a:gd name="adj1" fmla="val 16200000"/>
              <a:gd name="adj2" fmla="val 28780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="" xmlns:a16="http://schemas.microsoft.com/office/drawing/2014/main" id="{FAB121C3-9C5E-5D44-865B-82F9FF597F69}"/>
              </a:ext>
            </a:extLst>
          </p:cNvPr>
          <p:cNvSpPr/>
          <p:nvPr/>
        </p:nvSpPr>
        <p:spPr>
          <a:xfrm rot="10800000" flipV="1">
            <a:off x="3303847" y="2229198"/>
            <a:ext cx="2239324" cy="1065860"/>
          </a:xfrm>
          <a:prstGeom prst="arc">
            <a:avLst>
              <a:gd name="adj1" fmla="val 16200000"/>
              <a:gd name="adj2" fmla="val 28780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00F3F25-A235-394A-A51D-B882216D96F4}"/>
              </a:ext>
            </a:extLst>
          </p:cNvPr>
          <p:cNvCxnSpPr/>
          <p:nvPr/>
        </p:nvCxnSpPr>
        <p:spPr>
          <a:xfrm flipH="1">
            <a:off x="4343400" y="1905000"/>
            <a:ext cx="76200" cy="914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F78E4BA-F715-E84F-9EAC-FA03A83D7740}"/>
              </a:ext>
            </a:extLst>
          </p:cNvPr>
          <p:cNvCxnSpPr/>
          <p:nvPr/>
        </p:nvCxnSpPr>
        <p:spPr>
          <a:xfrm>
            <a:off x="4419600" y="1905000"/>
            <a:ext cx="76200" cy="914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>
            <a:extLst>
              <a:ext uri="{FF2B5EF4-FFF2-40B4-BE49-F238E27FC236}">
                <a16:creationId xmlns="" xmlns:a16="http://schemas.microsoft.com/office/drawing/2014/main" id="{3C83A969-7E2B-F946-A38A-385803B3B427}"/>
              </a:ext>
            </a:extLst>
          </p:cNvPr>
          <p:cNvSpPr/>
          <p:nvPr/>
        </p:nvSpPr>
        <p:spPr>
          <a:xfrm>
            <a:off x="4784205" y="1849341"/>
            <a:ext cx="381000" cy="227688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="" xmlns:a16="http://schemas.microsoft.com/office/drawing/2014/main" id="{0AF5CF67-61D8-7D48-8830-450BF178B183}"/>
              </a:ext>
            </a:extLst>
          </p:cNvPr>
          <p:cNvSpPr/>
          <p:nvPr/>
        </p:nvSpPr>
        <p:spPr>
          <a:xfrm rot="10800000">
            <a:off x="3695701" y="1849341"/>
            <a:ext cx="381000" cy="227688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2D9B74F-F213-7A43-956A-35FA1AA1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083" y="3120276"/>
            <a:ext cx="342900" cy="139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4580435-5AC8-6444-A888-BFCAF680E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977" y="3073749"/>
            <a:ext cx="330200" cy="139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34" y="6376594"/>
            <a:ext cx="1841500" cy="165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34" y="4800600"/>
            <a:ext cx="4356100" cy="622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54" y="5780870"/>
            <a:ext cx="3924300" cy="241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" name="Oval 2"/>
          <p:cNvSpPr/>
          <p:nvPr/>
        </p:nvSpPr>
        <p:spPr>
          <a:xfrm>
            <a:off x="5466986" y="2616025"/>
            <a:ext cx="243807" cy="4067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62547" y="2623144"/>
            <a:ext cx="243807" cy="4067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7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741" y="1979613"/>
            <a:ext cx="7026275" cy="40386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edge-RMT 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all-RMT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 err="1" smtClean="0">
                <a:solidFill>
                  <a:srgbClr val="FF0000"/>
                </a:solidFill>
              </a:rPr>
              <a:t>Mesoscopy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RMT/BH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Spectral/hydro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9C6579D-4FAB-7346-A6F6-469B5A184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19" y="2796382"/>
            <a:ext cx="622300" cy="457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19" y="3429000"/>
            <a:ext cx="609600" cy="4191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0" y="3998913"/>
            <a:ext cx="1003300" cy="457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19" y="4534357"/>
            <a:ext cx="1955800" cy="431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19" y="5116082"/>
            <a:ext cx="22098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 smtClean="0"/>
              <a:t>Holography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4953000" cy="4343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Duality:</a:t>
            </a:r>
          </a:p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Symmetry:  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Organize: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13" y="3432175"/>
            <a:ext cx="3022600" cy="3048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13" y="4594225"/>
            <a:ext cx="1752600" cy="241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31" y="5765380"/>
            <a:ext cx="10668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 err="1" smtClean="0"/>
              <a:t>Mesoscopy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33600"/>
            <a:ext cx="4953000" cy="4343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Hierarchy:</a:t>
            </a:r>
          </a:p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RMT:  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Chaos: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03D1B5-5CE2-944B-96D9-DDD105DCE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403600"/>
            <a:ext cx="774700" cy="22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0F04338-592B-4C4F-9082-699C81E62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0" y="4578350"/>
            <a:ext cx="3149600" cy="317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50" y="5858318"/>
            <a:ext cx="1854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124200"/>
            <a:ext cx="3429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SYK Model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0413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743435"/>
            <a:ext cx="3429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SYK model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2F498C-1B01-014A-B792-158C55F8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2642309"/>
            <a:ext cx="3200400" cy="571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971E3-C4AC-AA49-93A0-5E9ABE63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44" y="2004934"/>
            <a:ext cx="3543300" cy="24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CBA534-DA50-7F48-9E31-84F8D562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384911"/>
            <a:ext cx="11811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80436B-DEE4-AA4D-B9D4-87A8C76F7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0" y="3685635"/>
            <a:ext cx="9906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F72782-5090-CF4F-9273-3260CCB09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5122863"/>
            <a:ext cx="2590800" cy="990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A35CDE4-C10D-9341-9D76-C9FF97C60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5815013"/>
            <a:ext cx="1955800" cy="5969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6" name="Right Arrow 15">
            <a:extLst>
              <a:ext uri="{FF2B5EF4-FFF2-40B4-BE49-F238E27FC236}">
                <a16:creationId xmlns="" xmlns:a16="http://schemas.microsoft.com/office/drawing/2014/main" id="{5AC8D137-89E6-7C4B-A656-69F2716FDC41}"/>
              </a:ext>
            </a:extLst>
          </p:cNvPr>
          <p:cNvSpPr/>
          <p:nvPr/>
        </p:nvSpPr>
        <p:spPr>
          <a:xfrm>
            <a:off x="5524500" y="3459770"/>
            <a:ext cx="533400" cy="352965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FDC77B4-239A-914B-BB6D-31A04B232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700" y="3334111"/>
            <a:ext cx="254000" cy="55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A05CFA-60DD-D342-842A-9B0F5E2CE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4975" y="4422505"/>
            <a:ext cx="13081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743435"/>
            <a:ext cx="3733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Mapping on Clifford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CBA534-DA50-7F48-9E31-84F8D5622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384911"/>
            <a:ext cx="11811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80436B-DEE4-AA4D-B9D4-87A8C76F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3685635"/>
            <a:ext cx="9906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B6F7EF-9E79-3540-941F-C28C325C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50" y="2650585"/>
            <a:ext cx="4508500" cy="5715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9E1A8C-390C-8A44-93FE-DE187506D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650" y="1896369"/>
            <a:ext cx="2298700" cy="49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2BE33D4-54CE-584A-885F-20FBC05A3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126532"/>
            <a:ext cx="2679700" cy="342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7CE07A-8EF8-9C4A-B988-694A3BC2D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421682"/>
            <a:ext cx="12573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5830365"/>
            <a:ext cx="2070100" cy="6477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02420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43200" y="762000"/>
            <a:ext cx="3581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Spectrum : 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8DDC1C-9227-D548-823A-64426D1C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2990850" cy="2908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1F35CE-6E28-6445-AB72-C28C10AAB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66510"/>
            <a:ext cx="444500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A68D5E6-9C6E-354E-B67A-716107221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480" y="4254045"/>
            <a:ext cx="660400" cy="22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32AFF1-8625-C842-BF05-C7E068F46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254045"/>
            <a:ext cx="66040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256F2B-A6ED-6D4F-81B2-2EB4F6E98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462" y="1981200"/>
            <a:ext cx="4283266" cy="1920029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D49182-488E-9849-B398-0A2D1A495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647" y="4254045"/>
            <a:ext cx="3358896" cy="1270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EF9B9E5-BD11-1941-991C-8A0E5471F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425" y="5244645"/>
            <a:ext cx="1943100" cy="27940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="" xmlns:a16="http://schemas.microsoft.com/office/drawing/2014/main" id="{6269CE66-0A5F-F443-A191-ABCF7491C5AE}"/>
              </a:ext>
            </a:extLst>
          </p:cNvPr>
          <p:cNvSpPr/>
          <p:nvPr/>
        </p:nvSpPr>
        <p:spPr>
          <a:xfrm>
            <a:off x="2953480" y="4819464"/>
            <a:ext cx="484632" cy="312473"/>
          </a:xfrm>
          <a:prstGeom prst="down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824AC7A-90E7-2F46-BF12-1C5D7E7D2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762000"/>
            <a:ext cx="622300" cy="457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9" y="5843485"/>
            <a:ext cx="2070100" cy="8890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9915</TotalTime>
  <Words>182</Words>
  <Application>Microsoft Macintosh PowerPoint</Application>
  <PresentationFormat>On-screen Show (4:3)</PresentationFormat>
  <Paragraphs>78</Paragraphs>
  <Slides>32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Disorder and “Equilibration”  in SYK model</vt:lpstr>
      <vt:lpstr>Outline</vt:lpstr>
      <vt:lpstr>Motivation</vt:lpstr>
      <vt:lpstr>Holography</vt:lpstr>
      <vt:lpstr>Mesoscopy</vt:lpstr>
      <vt:lpstr>SYK Model</vt:lpstr>
      <vt:lpstr>PowerPoint Presentation</vt:lpstr>
      <vt:lpstr>PowerPoint Presentation</vt:lpstr>
      <vt:lpstr>PowerPoint Presentation</vt:lpstr>
      <vt:lpstr>Mesoscopy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RMT </vt:lpstr>
      <vt:lpstr>PowerPoint Presentation</vt:lpstr>
      <vt:lpstr>PowerPoint Presentation</vt:lpstr>
      <vt:lpstr>PowerPoint Presentation</vt:lpstr>
      <vt:lpstr>PowerPoint Presentation</vt:lpstr>
      <vt:lpstr>Black-hole and Chaos </vt:lpstr>
      <vt:lpstr>PowerPoint Presentation</vt:lpstr>
      <vt:lpstr>PowerPoint Presentation</vt:lpstr>
      <vt:lpstr>PowerPoint Presentation</vt:lpstr>
      <vt:lpstr>PowerPoint Presentation</vt:lpstr>
      <vt:lpstr>Spectral  Hydro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652</cp:revision>
  <cp:lastPrinted>2012-07-04T16:19:09Z</cp:lastPrinted>
  <dcterms:created xsi:type="dcterms:W3CDTF">2018-07-02T21:39:02Z</dcterms:created>
  <dcterms:modified xsi:type="dcterms:W3CDTF">2019-08-06T21:15:35Z</dcterms:modified>
</cp:coreProperties>
</file>