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7" r:id="rId2"/>
    <p:sldId id="521" r:id="rId3"/>
    <p:sldId id="525" r:id="rId4"/>
    <p:sldId id="524" r:id="rId5"/>
    <p:sldId id="546" r:id="rId6"/>
    <p:sldId id="547" r:id="rId7"/>
    <p:sldId id="543" r:id="rId8"/>
    <p:sldId id="533" r:id="rId9"/>
    <p:sldId id="563" r:id="rId10"/>
    <p:sldId id="548" r:id="rId11"/>
    <p:sldId id="551" r:id="rId12"/>
    <p:sldId id="567" r:id="rId13"/>
    <p:sldId id="560" r:id="rId14"/>
    <p:sldId id="561" r:id="rId15"/>
    <p:sldId id="578" r:id="rId16"/>
    <p:sldId id="556" r:id="rId17"/>
    <p:sldId id="568" r:id="rId18"/>
    <p:sldId id="579" r:id="rId19"/>
    <p:sldId id="580" r:id="rId20"/>
    <p:sldId id="581" r:id="rId21"/>
    <p:sldId id="535" r:id="rId22"/>
    <p:sldId id="562" r:id="rId23"/>
    <p:sldId id="503" r:id="rId24"/>
    <p:sldId id="566" r:id="rId25"/>
    <p:sldId id="570" r:id="rId26"/>
    <p:sldId id="569" r:id="rId27"/>
    <p:sldId id="573" r:id="rId28"/>
    <p:sldId id="574" r:id="rId29"/>
    <p:sldId id="576" r:id="rId30"/>
    <p:sldId id="575" r:id="rId31"/>
    <p:sldId id="515" r:id="rId32"/>
    <p:sldId id="263" r:id="rId3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B46"/>
    <a:srgbClr val="DC1C13"/>
    <a:srgbClr val="0202A1"/>
    <a:srgbClr val="FDFDFE"/>
    <a:srgbClr val="008000"/>
    <a:srgbClr val="FFAC6D"/>
    <a:srgbClr val="FFC79B"/>
    <a:srgbClr val="FFC99F"/>
    <a:srgbClr val="FFC79C"/>
    <a:srgbClr val="006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2125DA-F1C8-4612-8765-9D2266B28194}" v="481" dt="2023-07-12T17:48:32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oup_Member\Documents\Joana\S100B_Abeta\S100B_Abeta_modified%20Strasbourg\ThT_Kinetics\Final%20Figures\Figure_CaS100B_Ab_Fit_normalized%20data_Several%20op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9434080890869"/>
          <c:y val="4.4840311770071001E-2"/>
          <c:w val="0.76089943763377754"/>
          <c:h val="0.75415840740401652"/>
        </c:manualLayout>
      </c:layout>
      <c:scatterChart>
        <c:scatterStyle val="lineMarker"/>
        <c:varyColors val="0"/>
        <c:ser>
          <c:idx val="0"/>
          <c:order val="0"/>
          <c:tx>
            <c:strRef>
              <c:f>'Fit Só 1 cinética'!$B$1</c:f>
              <c:strCache>
                <c:ptCount val="1"/>
                <c:pt idx="0">
                  <c:v>Ab_Ca Y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1"/>
              </a:solidFill>
              <a:ln w="3175">
                <a:solidFill>
                  <a:schemeClr val="bg1"/>
                </a:solidFill>
              </a:ln>
            </c:spPr>
          </c:marker>
          <c:xVal>
            <c:numRef>
              <c:f>'Fit Só 1 cinética'!$A$2:$A$241</c:f>
              <c:numCache>
                <c:formatCode>General</c:formatCode>
                <c:ptCount val="240"/>
                <c:pt idx="0">
                  <c:v>0</c:v>
                </c:pt>
                <c:pt idx="1">
                  <c:v>0.111111111111</c:v>
                </c:pt>
                <c:pt idx="2">
                  <c:v>0.222222222222</c:v>
                </c:pt>
                <c:pt idx="3">
                  <c:v>0.33333333333300041</c:v>
                </c:pt>
                <c:pt idx="4">
                  <c:v>0.444444444444</c:v>
                </c:pt>
                <c:pt idx="5">
                  <c:v>0.555555555556</c:v>
                </c:pt>
                <c:pt idx="6">
                  <c:v>0.66666666666700058</c:v>
                </c:pt>
                <c:pt idx="7">
                  <c:v>0.77777777777799995</c:v>
                </c:pt>
                <c:pt idx="8">
                  <c:v>0.88888888888899997</c:v>
                </c:pt>
                <c:pt idx="9">
                  <c:v>1</c:v>
                </c:pt>
                <c:pt idx="10">
                  <c:v>1.11111111111</c:v>
                </c:pt>
                <c:pt idx="11">
                  <c:v>1.2222222222199992</c:v>
                </c:pt>
                <c:pt idx="12">
                  <c:v>1.333333333329999</c:v>
                </c:pt>
                <c:pt idx="13">
                  <c:v>1.44444444444</c:v>
                </c:pt>
                <c:pt idx="14">
                  <c:v>1.55555555556</c:v>
                </c:pt>
                <c:pt idx="15">
                  <c:v>1.6666666666700001</c:v>
                </c:pt>
                <c:pt idx="16">
                  <c:v>1.777777777779999</c:v>
                </c:pt>
                <c:pt idx="17">
                  <c:v>1.8888888888900008</c:v>
                </c:pt>
                <c:pt idx="18">
                  <c:v>2</c:v>
                </c:pt>
                <c:pt idx="19">
                  <c:v>2.11111111111</c:v>
                </c:pt>
                <c:pt idx="20">
                  <c:v>2.2222222222200001</c:v>
                </c:pt>
                <c:pt idx="21">
                  <c:v>2.3333333333299997</c:v>
                </c:pt>
                <c:pt idx="22">
                  <c:v>2.4444444444399998</c:v>
                </c:pt>
                <c:pt idx="23">
                  <c:v>2.5555555555599998</c:v>
                </c:pt>
                <c:pt idx="24">
                  <c:v>2.6666666666699999</c:v>
                </c:pt>
                <c:pt idx="25">
                  <c:v>2.7777777777800035</c:v>
                </c:pt>
              </c:numCache>
            </c:numRef>
          </c:xVal>
          <c:yVal>
            <c:numRef>
              <c:f>'Fit Só 1 cinética'!$B$2:$B$241</c:f>
              <c:numCache>
                <c:formatCode>General</c:formatCode>
                <c:ptCount val="240"/>
                <c:pt idx="0">
                  <c:v>1.0960883324700011E-2</c:v>
                </c:pt>
                <c:pt idx="1">
                  <c:v>-8.23991463052E-3</c:v>
                </c:pt>
                <c:pt idx="2">
                  <c:v>-1.1320256548500001E-2</c:v>
                </c:pt>
                <c:pt idx="3">
                  <c:v>-1.121757848450001E-2</c:v>
                </c:pt>
                <c:pt idx="4">
                  <c:v>-8.4709402743700119E-4</c:v>
                </c:pt>
                <c:pt idx="5">
                  <c:v>1.6171795069300017E-3</c:v>
                </c:pt>
                <c:pt idx="6">
                  <c:v>6.8537607674499998E-3</c:v>
                </c:pt>
                <c:pt idx="7">
                  <c:v>1.21930200919E-2</c:v>
                </c:pt>
                <c:pt idx="8">
                  <c:v>2.7286695489900037E-2</c:v>
                </c:pt>
                <c:pt idx="9">
                  <c:v>3.1188461919299998E-2</c:v>
                </c:pt>
                <c:pt idx="10">
                  <c:v>4.3920541846799999E-2</c:v>
                </c:pt>
                <c:pt idx="11">
                  <c:v>5.5009772751400003E-2</c:v>
                </c:pt>
                <c:pt idx="12">
                  <c:v>7.9036439711500053E-2</c:v>
                </c:pt>
                <c:pt idx="13">
                  <c:v>0.164977979222</c:v>
                </c:pt>
                <c:pt idx="14">
                  <c:v>0.39990538949800036</c:v>
                </c:pt>
                <c:pt idx="15">
                  <c:v>0.74192602045500045</c:v>
                </c:pt>
                <c:pt idx="16">
                  <c:v>0.84183177666100073</c:v>
                </c:pt>
                <c:pt idx="17">
                  <c:v>0.86719325845200046</c:v>
                </c:pt>
                <c:pt idx="18">
                  <c:v>0.89830471182299942</c:v>
                </c:pt>
                <c:pt idx="19">
                  <c:v>0.906826991129</c:v>
                </c:pt>
                <c:pt idx="20">
                  <c:v>0.96165707726900074</c:v>
                </c:pt>
                <c:pt idx="21">
                  <c:v>0.96935793206400045</c:v>
                </c:pt>
                <c:pt idx="22">
                  <c:v>1.0059113228199992</c:v>
                </c:pt>
                <c:pt idx="23">
                  <c:v>1.0252147988399989</c:v>
                </c:pt>
                <c:pt idx="24">
                  <c:v>1.06495120958</c:v>
                </c:pt>
                <c:pt idx="25">
                  <c:v>1.0660806682899999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E4-4D20-B71D-B2BC13608F05}"/>
            </c:ext>
          </c:extLst>
        </c:ser>
        <c:ser>
          <c:idx val="1"/>
          <c:order val="1"/>
          <c:tx>
            <c:strRef>
              <c:f>'Fit Só 1 cinética'!$F$1</c:f>
              <c:strCache>
                <c:ptCount val="1"/>
                <c:pt idx="0">
                  <c:v>Ab_Ca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'Fit Só 1 cinética'!$E$2:$E$101</c:f>
              <c:numCache>
                <c:formatCode>General</c:formatCode>
                <c:ptCount val="100"/>
                <c:pt idx="0">
                  <c:v>0</c:v>
                </c:pt>
                <c:pt idx="1">
                  <c:v>2.8744444444399997E-2</c:v>
                </c:pt>
                <c:pt idx="2">
                  <c:v>5.7488888888899997E-2</c:v>
                </c:pt>
                <c:pt idx="3">
                  <c:v>8.6233333333300022E-2</c:v>
                </c:pt>
                <c:pt idx="4">
                  <c:v>0.11497777777800006</c:v>
                </c:pt>
                <c:pt idx="5">
                  <c:v>0.14372222222200001</c:v>
                </c:pt>
                <c:pt idx="6">
                  <c:v>0.17246666666700011</c:v>
                </c:pt>
                <c:pt idx="7">
                  <c:v>0.20121111111100018</c:v>
                </c:pt>
                <c:pt idx="8">
                  <c:v>0.22995555555600011</c:v>
                </c:pt>
                <c:pt idx="9">
                  <c:v>0.25870000000000004</c:v>
                </c:pt>
                <c:pt idx="10">
                  <c:v>0.28744444444400002</c:v>
                </c:pt>
                <c:pt idx="11">
                  <c:v>0.3161888888890006</c:v>
                </c:pt>
                <c:pt idx="12">
                  <c:v>0.34493333333300008</c:v>
                </c:pt>
                <c:pt idx="13">
                  <c:v>0.37367777777800038</c:v>
                </c:pt>
                <c:pt idx="14">
                  <c:v>0.40242222222200041</c:v>
                </c:pt>
                <c:pt idx="15">
                  <c:v>0.43116666666700038</c:v>
                </c:pt>
                <c:pt idx="16">
                  <c:v>0.45991111111100008</c:v>
                </c:pt>
                <c:pt idx="17">
                  <c:v>0.48865555555599999</c:v>
                </c:pt>
                <c:pt idx="18">
                  <c:v>0.51739999999999997</c:v>
                </c:pt>
                <c:pt idx="19">
                  <c:v>0.54614444444400045</c:v>
                </c:pt>
                <c:pt idx="20">
                  <c:v>0.57488888888900003</c:v>
                </c:pt>
                <c:pt idx="21">
                  <c:v>0.60363333333300073</c:v>
                </c:pt>
                <c:pt idx="22">
                  <c:v>0.63237777777799997</c:v>
                </c:pt>
                <c:pt idx="23">
                  <c:v>0.66112222222200046</c:v>
                </c:pt>
                <c:pt idx="24">
                  <c:v>0.68986666666700003</c:v>
                </c:pt>
                <c:pt idx="25">
                  <c:v>0.7186111111110004</c:v>
                </c:pt>
                <c:pt idx="26">
                  <c:v>0.74735555555600042</c:v>
                </c:pt>
                <c:pt idx="27">
                  <c:v>0.77610000000000046</c:v>
                </c:pt>
                <c:pt idx="28">
                  <c:v>0.80484444444400072</c:v>
                </c:pt>
                <c:pt idx="29">
                  <c:v>0.83358888888899996</c:v>
                </c:pt>
                <c:pt idx="30">
                  <c:v>0.86233333333300044</c:v>
                </c:pt>
                <c:pt idx="31">
                  <c:v>0.89107777777800001</c:v>
                </c:pt>
                <c:pt idx="32">
                  <c:v>0.91982222222200005</c:v>
                </c:pt>
                <c:pt idx="33">
                  <c:v>0.94856666666699996</c:v>
                </c:pt>
                <c:pt idx="34">
                  <c:v>0.977311111111</c:v>
                </c:pt>
                <c:pt idx="35">
                  <c:v>1.0060555555599999</c:v>
                </c:pt>
                <c:pt idx="36">
                  <c:v>1.0347999999999991</c:v>
                </c:pt>
                <c:pt idx="37">
                  <c:v>1.06354444444</c:v>
                </c:pt>
                <c:pt idx="38">
                  <c:v>1.0922888888900009</c:v>
                </c:pt>
                <c:pt idx="39">
                  <c:v>1.12103333333</c:v>
                </c:pt>
                <c:pt idx="40">
                  <c:v>1.14977777778</c:v>
                </c:pt>
                <c:pt idx="41">
                  <c:v>1.17852222222</c:v>
                </c:pt>
                <c:pt idx="42">
                  <c:v>1.2072666666699992</c:v>
                </c:pt>
                <c:pt idx="43">
                  <c:v>1.2360111111100001</c:v>
                </c:pt>
                <c:pt idx="44">
                  <c:v>1.2647555555600001</c:v>
                </c:pt>
                <c:pt idx="45">
                  <c:v>1.2934999999999992</c:v>
                </c:pt>
                <c:pt idx="46">
                  <c:v>1.3222444444400001</c:v>
                </c:pt>
                <c:pt idx="47">
                  <c:v>1.3509888888899999</c:v>
                </c:pt>
                <c:pt idx="48">
                  <c:v>1.379733333329999</c:v>
                </c:pt>
                <c:pt idx="49">
                  <c:v>1.4084777777799991</c:v>
                </c:pt>
                <c:pt idx="50">
                  <c:v>1.4372222222199984</c:v>
                </c:pt>
                <c:pt idx="51">
                  <c:v>1.4659666666699986</c:v>
                </c:pt>
                <c:pt idx="52">
                  <c:v>1.49471111111</c:v>
                </c:pt>
                <c:pt idx="53">
                  <c:v>1.52345555556</c:v>
                </c:pt>
                <c:pt idx="54">
                  <c:v>1.5522</c:v>
                </c:pt>
                <c:pt idx="55">
                  <c:v>1.58094444444</c:v>
                </c:pt>
                <c:pt idx="56">
                  <c:v>1.6096888888900001</c:v>
                </c:pt>
                <c:pt idx="57">
                  <c:v>1.6384333333300001</c:v>
                </c:pt>
                <c:pt idx="58">
                  <c:v>1.6671777777800001</c:v>
                </c:pt>
                <c:pt idx="59">
                  <c:v>1.6959222222199992</c:v>
                </c:pt>
                <c:pt idx="60">
                  <c:v>1.724666666669999</c:v>
                </c:pt>
                <c:pt idx="61">
                  <c:v>1.753411111109999</c:v>
                </c:pt>
                <c:pt idx="62">
                  <c:v>1.7821555555599999</c:v>
                </c:pt>
                <c:pt idx="63">
                  <c:v>1.8109</c:v>
                </c:pt>
                <c:pt idx="64">
                  <c:v>1.83964444444</c:v>
                </c:pt>
                <c:pt idx="65">
                  <c:v>1.8683888888900009</c:v>
                </c:pt>
                <c:pt idx="66">
                  <c:v>1.89713333333</c:v>
                </c:pt>
                <c:pt idx="67">
                  <c:v>1.92587777778</c:v>
                </c:pt>
                <c:pt idx="68">
                  <c:v>1.95462222222</c:v>
                </c:pt>
                <c:pt idx="69">
                  <c:v>1.9833666666700001</c:v>
                </c:pt>
                <c:pt idx="70">
                  <c:v>2.0121111111099999</c:v>
                </c:pt>
                <c:pt idx="71">
                  <c:v>2.0408555555599999</c:v>
                </c:pt>
                <c:pt idx="72">
                  <c:v>2.0695999999999999</c:v>
                </c:pt>
                <c:pt idx="73">
                  <c:v>2.0983444444399999</c:v>
                </c:pt>
                <c:pt idx="74">
                  <c:v>2.1270888888900017</c:v>
                </c:pt>
                <c:pt idx="75">
                  <c:v>2.1558333333299982</c:v>
                </c:pt>
                <c:pt idx="76">
                  <c:v>2.1845777777800035</c:v>
                </c:pt>
                <c:pt idx="77">
                  <c:v>2.2133222222200017</c:v>
                </c:pt>
                <c:pt idx="78">
                  <c:v>2.24206666667</c:v>
                </c:pt>
                <c:pt idx="79">
                  <c:v>2.27081111111</c:v>
                </c:pt>
                <c:pt idx="80">
                  <c:v>2.29955555556</c:v>
                </c:pt>
                <c:pt idx="81">
                  <c:v>2.3283</c:v>
                </c:pt>
                <c:pt idx="82">
                  <c:v>2.3570444444399987</c:v>
                </c:pt>
                <c:pt idx="83">
                  <c:v>2.3857888888900001</c:v>
                </c:pt>
                <c:pt idx="84">
                  <c:v>2.4145333333299988</c:v>
                </c:pt>
                <c:pt idx="85">
                  <c:v>2.4432777777800019</c:v>
                </c:pt>
                <c:pt idx="86">
                  <c:v>2.4720222222199997</c:v>
                </c:pt>
                <c:pt idx="87">
                  <c:v>2.5007666666700001</c:v>
                </c:pt>
                <c:pt idx="88">
                  <c:v>2.5295111111100002</c:v>
                </c:pt>
                <c:pt idx="89">
                  <c:v>2.5582555555599997</c:v>
                </c:pt>
                <c:pt idx="90">
                  <c:v>2.5870000000000002</c:v>
                </c:pt>
                <c:pt idx="91">
                  <c:v>2.6157444444399998</c:v>
                </c:pt>
                <c:pt idx="92">
                  <c:v>2.6444888888900002</c:v>
                </c:pt>
                <c:pt idx="93">
                  <c:v>2.6732333333299998</c:v>
                </c:pt>
                <c:pt idx="94">
                  <c:v>2.7019777777800029</c:v>
                </c:pt>
                <c:pt idx="95">
                  <c:v>2.7307222222200012</c:v>
                </c:pt>
                <c:pt idx="96">
                  <c:v>2.7594666666699998</c:v>
                </c:pt>
                <c:pt idx="97">
                  <c:v>2.7882111111100012</c:v>
                </c:pt>
                <c:pt idx="98">
                  <c:v>2.8169555555599981</c:v>
                </c:pt>
                <c:pt idx="99">
                  <c:v>2.8456999999999981</c:v>
                </c:pt>
              </c:numCache>
            </c:numRef>
          </c:xVal>
          <c:yVal>
            <c:numRef>
              <c:f>'Fit Só 1 cinética'!$F$2:$F$101</c:f>
              <c:numCache>
                <c:formatCode>0.00E+00</c:formatCode>
                <c:ptCount val="100"/>
                <c:pt idx="0" formatCode="General">
                  <c:v>0</c:v>
                </c:pt>
                <c:pt idx="1">
                  <c:v>3.3942761934500034E-9</c:v>
                </c:pt>
                <c:pt idx="2">
                  <c:v>1.3707174173500028E-8</c:v>
                </c:pt>
                <c:pt idx="3">
                  <c:v>3.1987561488500064E-8</c:v>
                </c:pt>
                <c:pt idx="4">
                  <c:v>6.0094633824700158E-8</c:v>
                </c:pt>
                <c:pt idx="5">
                  <c:v>1.0088700419500023E-7</c:v>
                </c:pt>
                <c:pt idx="6">
                  <c:v>1.5851343493400015E-7</c:v>
                </c:pt>
                <c:pt idx="7">
                  <c:v>2.3883478383900039E-7</c:v>
                </c:pt>
                <c:pt idx="8">
                  <c:v>3.500200751460007E-7</c:v>
                </c:pt>
                <c:pt idx="9">
                  <c:v>5.0337731893900125E-7</c:v>
                </c:pt>
                <c:pt idx="10">
                  <c:v>7.1450357253000094E-7</c:v>
                </c:pt>
                <c:pt idx="11">
                  <c:v>1.0048712029099999E-6</c:v>
                </c:pt>
                <c:pt idx="12">
                  <c:v>1.4040116733700017E-6</c:v>
                </c:pt>
                <c:pt idx="13">
                  <c:v>1.9525189302000037E-6</c:v>
                </c:pt>
                <c:pt idx="14">
                  <c:v>2.7061778061800057E-6</c:v>
                </c:pt>
                <c:pt idx="15">
                  <c:v>3.7416372461500075E-6</c:v>
                </c:pt>
                <c:pt idx="16">
                  <c:v>5.1642052004699998E-6</c:v>
                </c:pt>
                <c:pt idx="17">
                  <c:v>7.1185576947500078E-6</c:v>
                </c:pt>
                <c:pt idx="18">
                  <c:v>9.8034507207700116E-6</c:v>
                </c:pt>
                <c:pt idx="19">
                  <c:v>1.3491930256600013E-5</c:v>
                </c:pt>
                <c:pt idx="20">
                  <c:v>1.8559094041500017E-5</c:v>
                </c:pt>
                <c:pt idx="21">
                  <c:v>2.5520225173700018E-5</c:v>
                </c:pt>
                <c:pt idx="22">
                  <c:v>3.5083169415300056E-5</c:v>
                </c:pt>
                <c:pt idx="23">
                  <c:v>4.8220270981300024E-5</c:v>
                </c:pt>
                <c:pt idx="24">
                  <c:v>6.6267159954800051E-5</c:v>
                </c:pt>
                <c:pt idx="25">
                  <c:v>9.1058394928600166E-5</c:v>
                </c:pt>
                <c:pt idx="26" formatCode="General">
                  <c:v>1.2511367425800001E-4</c:v>
                </c:pt>
                <c:pt idx="27" formatCode="General">
                  <c:v>1.7189339960200001E-4</c:v>
                </c:pt>
                <c:pt idx="28" formatCode="General">
                  <c:v>2.36149291662E-4</c:v>
                </c:pt>
                <c:pt idx="29" formatCode="General">
                  <c:v>3.2440516677200045E-4</c:v>
                </c:pt>
                <c:pt idx="30" formatCode="General">
                  <c:v>4.4561573373500023E-4</c:v>
                </c:pt>
                <c:pt idx="31" formatCode="General">
                  <c:v>6.1206845887600003E-4</c:v>
                </c:pt>
                <c:pt idx="32" formatCode="General">
                  <c:v>8.4061654358600095E-4</c:v>
                </c:pt>
                <c:pt idx="33" formatCode="General">
                  <c:v>1.1543614945900009E-3</c:v>
                </c:pt>
                <c:pt idx="34" formatCode="General">
                  <c:v>1.5849434181000009E-3</c:v>
                </c:pt>
                <c:pt idx="35" formatCode="General">
                  <c:v>2.17564761453E-3</c:v>
                </c:pt>
                <c:pt idx="36" formatCode="General">
                  <c:v>2.9855978901700019E-3</c:v>
                </c:pt>
                <c:pt idx="37" formatCode="General">
                  <c:v>4.0953782232900004E-3</c:v>
                </c:pt>
                <c:pt idx="38" formatCode="General">
                  <c:v>5.6144972362099938E-3</c:v>
                </c:pt>
                <c:pt idx="39" formatCode="General">
                  <c:v>7.69116496818E-3</c:v>
                </c:pt>
                <c:pt idx="40" formatCode="General">
                  <c:v>1.05248477756E-2</c:v>
                </c:pt>
                <c:pt idx="41" formatCode="General">
                  <c:v>1.4381926372499998E-2</c:v>
                </c:pt>
                <c:pt idx="42" formatCode="General">
                  <c:v>1.9614365846200014E-2</c:v>
                </c:pt>
                <c:pt idx="43" formatCode="General">
                  <c:v>2.6680393265600018E-2</c:v>
                </c:pt>
                <c:pt idx="44" formatCode="General">
                  <c:v>3.6164458070699998E-2</c:v>
                </c:pt>
                <c:pt idx="45" formatCode="General">
                  <c:v>4.8790890063199997E-2</c:v>
                </c:pt>
                <c:pt idx="46" formatCode="General">
                  <c:v>6.54215552226E-2</c:v>
                </c:pt>
                <c:pt idx="47" formatCode="General">
                  <c:v>8.70231022297E-2</c:v>
                </c:pt>
                <c:pt idx="48" formatCode="General">
                  <c:v>0.11458643612699999</c:v>
                </c:pt>
                <c:pt idx="49" formatCode="General">
                  <c:v>0.14898463825600011</c:v>
                </c:pt>
                <c:pt idx="50" formatCode="General">
                  <c:v>0.19077193084700012</c:v>
                </c:pt>
                <c:pt idx="51" formatCode="General">
                  <c:v>0.23995811954600019</c:v>
                </c:pt>
                <c:pt idx="52" formatCode="General">
                  <c:v>0.29583040003599997</c:v>
                </c:pt>
                <c:pt idx="53" formatCode="General">
                  <c:v>0.35691096780100051</c:v>
                </c:pt>
                <c:pt idx="54" formatCode="General">
                  <c:v>0.42110620200000026</c:v>
                </c:pt>
                <c:pt idx="55" formatCode="General">
                  <c:v>0.48602344572400036</c:v>
                </c:pt>
                <c:pt idx="56" formatCode="General">
                  <c:v>0.54935165167900046</c:v>
                </c:pt>
                <c:pt idx="57" formatCode="General">
                  <c:v>0.60917904879900042</c:v>
                </c:pt>
                <c:pt idx="58" formatCode="General">
                  <c:v>0.6641664700750004</c:v>
                </c:pt>
                <c:pt idx="59" formatCode="General">
                  <c:v>0.71356858704699955</c:v>
                </c:pt>
                <c:pt idx="60" formatCode="General">
                  <c:v>0.75714829004700046</c:v>
                </c:pt>
                <c:pt idx="61" formatCode="General">
                  <c:v>0.79504359910699951</c:v>
                </c:pt>
                <c:pt idx="62" formatCode="General">
                  <c:v>0.82763319073699959</c:v>
                </c:pt>
                <c:pt idx="63" formatCode="General">
                  <c:v>0.85542518639200005</c:v>
                </c:pt>
                <c:pt idx="64" formatCode="General">
                  <c:v>0.87897653717100044</c:v>
                </c:pt>
                <c:pt idx="65" formatCode="General">
                  <c:v>0.89884052634800071</c:v>
                </c:pt>
                <c:pt idx="66" formatCode="General">
                  <c:v>0.91553613403199929</c:v>
                </c:pt>
                <c:pt idx="67" formatCode="General">
                  <c:v>0.92953269023999996</c:v>
                </c:pt>
                <c:pt idx="68" formatCode="General">
                  <c:v>0.94124438177299929</c:v>
                </c:pt>
                <c:pt idx="69" formatCode="General">
                  <c:v>0.95103064086099998</c:v>
                </c:pt>
                <c:pt idx="70" formatCode="General">
                  <c:v>0.95919973470500042</c:v>
                </c:pt>
                <c:pt idx="71" formatCode="General">
                  <c:v>0.96601385323500044</c:v>
                </c:pt>
                <c:pt idx="72" formatCode="General">
                  <c:v>0.97169467193500059</c:v>
                </c:pt>
                <c:pt idx="73" formatCode="General">
                  <c:v>0.97642881209200072</c:v>
                </c:pt>
                <c:pt idx="74" formatCode="General">
                  <c:v>0.98037290012299938</c:v>
                </c:pt>
                <c:pt idx="75" formatCode="General">
                  <c:v>0.98365809569700002</c:v>
                </c:pt>
                <c:pt idx="76" formatCode="General">
                  <c:v>0.98639405524400003</c:v>
                </c:pt>
                <c:pt idx="77" formatCode="General">
                  <c:v>0.98867234999999942</c:v>
                </c:pt>
                <c:pt idx="78" formatCode="General">
                  <c:v>0.99056938370499936</c:v>
                </c:pt>
                <c:pt idx="79" formatCode="General">
                  <c:v>0.99214886550100001</c:v>
                </c:pt>
                <c:pt idx="80" formatCode="General">
                  <c:v>0.99346389530099954</c:v>
                </c:pt>
                <c:pt idx="81" formatCode="General">
                  <c:v>0.99455871604199997</c:v>
                </c:pt>
                <c:pt idx="82" formatCode="General">
                  <c:v>0.99547018225899997</c:v>
                </c:pt>
                <c:pt idx="83" formatCode="General">
                  <c:v>0.99622898860999998</c:v>
                </c:pt>
                <c:pt idx="84" formatCode="General">
                  <c:v>0.99686069622300044</c:v>
                </c:pt>
                <c:pt idx="85" formatCode="General">
                  <c:v>0.99738658930799884</c:v>
                </c:pt>
                <c:pt idx="86" formatCode="General">
                  <c:v>0.99782438959399999</c:v>
                </c:pt>
                <c:pt idx="87" formatCode="General">
                  <c:v>0.99818885188899997</c:v>
                </c:pt>
                <c:pt idx="88" formatCode="General">
                  <c:v>0.99849226035999961</c:v>
                </c:pt>
                <c:pt idx="89" formatCode="General">
                  <c:v>0.998744841971</c:v>
                </c:pt>
                <c:pt idx="90" formatCode="General">
                  <c:v>0.99895511084199951</c:v>
                </c:pt>
                <c:pt idx="91" formatCode="General">
                  <c:v>0.99913015501799929</c:v>
                </c:pt>
                <c:pt idx="92" formatCode="General">
                  <c:v>0.99927587527900041</c:v>
                </c:pt>
                <c:pt idx="93" formatCode="General">
                  <c:v>0.99939718396799937</c:v>
                </c:pt>
                <c:pt idx="94" formatCode="General">
                  <c:v>0.99949817054900003</c:v>
                </c:pt>
                <c:pt idx="95" formatCode="General">
                  <c:v>0.9995822394289996</c:v>
                </c:pt>
                <c:pt idx="96" formatCode="General">
                  <c:v>0.99965222471599957</c:v>
                </c:pt>
                <c:pt idx="97" formatCode="General">
                  <c:v>0.99971048574299937</c:v>
                </c:pt>
                <c:pt idx="98" formatCode="General">
                  <c:v>0.99975898660700002</c:v>
                </c:pt>
                <c:pt idx="99" formatCode="General">
                  <c:v>0.9997993623720004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0E4-4D20-B71D-B2BC13608F05}"/>
            </c:ext>
          </c:extLst>
        </c:ser>
        <c:ser>
          <c:idx val="2"/>
          <c:order val="2"/>
          <c:tx>
            <c:strRef>
              <c:f>'Fit Só 1 cinética'!$CE$1</c:f>
              <c:strCache>
                <c:ptCount val="1"/>
                <c:pt idx="0">
                  <c:v>Ab_200S100B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'Fit Só 1 cinética'!$CD$2:$CD$101</c:f>
              <c:numCache>
                <c:formatCode>General</c:formatCode>
                <c:ptCount val="100"/>
                <c:pt idx="0">
                  <c:v>0.8300000000000004</c:v>
                </c:pt>
                <c:pt idx="1">
                  <c:v>1.0998787878799992</c:v>
                </c:pt>
                <c:pt idx="2">
                  <c:v>1.3697575757600009</c:v>
                </c:pt>
                <c:pt idx="3">
                  <c:v>1.63963636364</c:v>
                </c:pt>
                <c:pt idx="4">
                  <c:v>1.9095151515200008</c:v>
                </c:pt>
                <c:pt idx="5">
                  <c:v>2.1793939393899997</c:v>
                </c:pt>
                <c:pt idx="6">
                  <c:v>2.4492727272699999</c:v>
                </c:pt>
                <c:pt idx="7">
                  <c:v>2.7191515151500001</c:v>
                </c:pt>
                <c:pt idx="8">
                  <c:v>2.9890303030299998</c:v>
                </c:pt>
                <c:pt idx="9">
                  <c:v>3.25890909091</c:v>
                </c:pt>
                <c:pt idx="10">
                  <c:v>3.5287878787900029</c:v>
                </c:pt>
                <c:pt idx="11">
                  <c:v>3.79866666667</c:v>
                </c:pt>
                <c:pt idx="12">
                  <c:v>4.0685454545499962</c:v>
                </c:pt>
                <c:pt idx="13">
                  <c:v>4.3384242424199968</c:v>
                </c:pt>
                <c:pt idx="14">
                  <c:v>4.6083030303000001</c:v>
                </c:pt>
                <c:pt idx="15">
                  <c:v>4.8781818181799936</c:v>
                </c:pt>
                <c:pt idx="16">
                  <c:v>5.148060606059996</c:v>
                </c:pt>
                <c:pt idx="17">
                  <c:v>5.4179393939400002</c:v>
                </c:pt>
                <c:pt idx="18">
                  <c:v>5.68781818182</c:v>
                </c:pt>
                <c:pt idx="19">
                  <c:v>5.9576969696999962</c:v>
                </c:pt>
                <c:pt idx="20">
                  <c:v>6.2275757575799933</c:v>
                </c:pt>
                <c:pt idx="21">
                  <c:v>6.4974545454499957</c:v>
                </c:pt>
                <c:pt idx="22">
                  <c:v>6.7673333333299963</c:v>
                </c:pt>
                <c:pt idx="23">
                  <c:v>7.0372121212099996</c:v>
                </c:pt>
                <c:pt idx="24">
                  <c:v>7.3070909090899958</c:v>
                </c:pt>
                <c:pt idx="25">
                  <c:v>7.5769696969700036</c:v>
                </c:pt>
                <c:pt idx="26">
                  <c:v>7.8468484848500042</c:v>
                </c:pt>
                <c:pt idx="27">
                  <c:v>8.1167272727300013</c:v>
                </c:pt>
                <c:pt idx="28">
                  <c:v>8.3866060606100028</c:v>
                </c:pt>
                <c:pt idx="29">
                  <c:v>8.6564848484800159</c:v>
                </c:pt>
                <c:pt idx="30">
                  <c:v>8.9263636363599996</c:v>
                </c:pt>
                <c:pt idx="31">
                  <c:v>9.1962424242399994</c:v>
                </c:pt>
                <c:pt idx="32">
                  <c:v>9.4661212121200027</c:v>
                </c:pt>
                <c:pt idx="33">
                  <c:v>9.7359999999999989</c:v>
                </c:pt>
                <c:pt idx="34">
                  <c:v>10.005878787899999</c:v>
                </c:pt>
                <c:pt idx="35">
                  <c:v>10.275757575800007</c:v>
                </c:pt>
                <c:pt idx="36">
                  <c:v>10.545636363600007</c:v>
                </c:pt>
                <c:pt idx="37">
                  <c:v>10.815515151500007</c:v>
                </c:pt>
                <c:pt idx="38">
                  <c:v>11.085393939400007</c:v>
                </c:pt>
                <c:pt idx="39">
                  <c:v>11.355272727300004</c:v>
                </c:pt>
                <c:pt idx="40">
                  <c:v>11.625151515200002</c:v>
                </c:pt>
                <c:pt idx="41">
                  <c:v>11.895030303000008</c:v>
                </c:pt>
                <c:pt idx="42">
                  <c:v>12.1649090909</c:v>
                </c:pt>
                <c:pt idx="43">
                  <c:v>12.434787878800007</c:v>
                </c:pt>
                <c:pt idx="44">
                  <c:v>12.7046666667</c:v>
                </c:pt>
                <c:pt idx="45">
                  <c:v>12.974545454500007</c:v>
                </c:pt>
                <c:pt idx="46">
                  <c:v>13.244424242399999</c:v>
                </c:pt>
                <c:pt idx="47">
                  <c:v>13.514303030300001</c:v>
                </c:pt>
                <c:pt idx="48">
                  <c:v>13.7841818182</c:v>
                </c:pt>
                <c:pt idx="49">
                  <c:v>14.0540606061</c:v>
                </c:pt>
                <c:pt idx="50">
                  <c:v>14.323939393900007</c:v>
                </c:pt>
                <c:pt idx="51">
                  <c:v>14.593818181799998</c:v>
                </c:pt>
                <c:pt idx="52">
                  <c:v>14.863696969700014</c:v>
                </c:pt>
                <c:pt idx="53">
                  <c:v>15.133575757599999</c:v>
                </c:pt>
                <c:pt idx="54">
                  <c:v>15.403454545500011</c:v>
                </c:pt>
                <c:pt idx="55">
                  <c:v>15.6733333333</c:v>
                </c:pt>
                <c:pt idx="56">
                  <c:v>15.943212121199998</c:v>
                </c:pt>
                <c:pt idx="57">
                  <c:v>16.2130909091</c:v>
                </c:pt>
                <c:pt idx="58">
                  <c:v>16.48296969699998</c:v>
                </c:pt>
                <c:pt idx="59">
                  <c:v>16.752848484800001</c:v>
                </c:pt>
                <c:pt idx="60">
                  <c:v>17.022727272699971</c:v>
                </c:pt>
                <c:pt idx="61">
                  <c:v>17.292606060599979</c:v>
                </c:pt>
                <c:pt idx="62">
                  <c:v>17.562484848499981</c:v>
                </c:pt>
                <c:pt idx="63">
                  <c:v>17.8323636364</c:v>
                </c:pt>
                <c:pt idx="64">
                  <c:v>18.1022424242</c:v>
                </c:pt>
                <c:pt idx="65">
                  <c:v>18.372121212099987</c:v>
                </c:pt>
                <c:pt idx="66">
                  <c:v>18.641999999999999</c:v>
                </c:pt>
                <c:pt idx="67">
                  <c:v>18.911878787900019</c:v>
                </c:pt>
                <c:pt idx="68">
                  <c:v>19.181757575799981</c:v>
                </c:pt>
                <c:pt idx="69">
                  <c:v>19.451636363599981</c:v>
                </c:pt>
                <c:pt idx="70">
                  <c:v>19.7215151515</c:v>
                </c:pt>
                <c:pt idx="71">
                  <c:v>19.991393939400002</c:v>
                </c:pt>
                <c:pt idx="72">
                  <c:v>20.2612727273</c:v>
                </c:pt>
                <c:pt idx="73">
                  <c:v>20.531151515200019</c:v>
                </c:pt>
                <c:pt idx="74">
                  <c:v>20.801030303000001</c:v>
                </c:pt>
                <c:pt idx="75">
                  <c:v>21.070909090899999</c:v>
                </c:pt>
                <c:pt idx="76">
                  <c:v>21.340787878799979</c:v>
                </c:pt>
                <c:pt idx="77">
                  <c:v>21.610666666699998</c:v>
                </c:pt>
                <c:pt idx="78">
                  <c:v>21.880545454500002</c:v>
                </c:pt>
                <c:pt idx="79">
                  <c:v>22.1504242424</c:v>
                </c:pt>
                <c:pt idx="80">
                  <c:v>22.42030303029998</c:v>
                </c:pt>
                <c:pt idx="81">
                  <c:v>22.690181818199999</c:v>
                </c:pt>
                <c:pt idx="82">
                  <c:v>22.960060606099987</c:v>
                </c:pt>
                <c:pt idx="83">
                  <c:v>23.229939393899986</c:v>
                </c:pt>
                <c:pt idx="84">
                  <c:v>23.499818181799988</c:v>
                </c:pt>
                <c:pt idx="85">
                  <c:v>23.769696969699989</c:v>
                </c:pt>
                <c:pt idx="86">
                  <c:v>24.03957575760003</c:v>
                </c:pt>
                <c:pt idx="87">
                  <c:v>24.3094545455</c:v>
                </c:pt>
                <c:pt idx="88">
                  <c:v>24.579333333299989</c:v>
                </c:pt>
                <c:pt idx="89">
                  <c:v>24.849212121200001</c:v>
                </c:pt>
                <c:pt idx="90">
                  <c:v>25.119090909100013</c:v>
                </c:pt>
                <c:pt idx="91">
                  <c:v>25.388969697</c:v>
                </c:pt>
                <c:pt idx="92">
                  <c:v>25.658848484800014</c:v>
                </c:pt>
                <c:pt idx="93">
                  <c:v>25.92872727269997</c:v>
                </c:pt>
                <c:pt idx="94">
                  <c:v>26.1986060606</c:v>
                </c:pt>
                <c:pt idx="95">
                  <c:v>26.46848484849998</c:v>
                </c:pt>
                <c:pt idx="96">
                  <c:v>26.738363636399981</c:v>
                </c:pt>
                <c:pt idx="97">
                  <c:v>27.008242424199981</c:v>
                </c:pt>
                <c:pt idx="98">
                  <c:v>27.278121212099986</c:v>
                </c:pt>
                <c:pt idx="99">
                  <c:v>27.547999999999988</c:v>
                </c:pt>
              </c:numCache>
            </c:numRef>
          </c:xVal>
          <c:yVal>
            <c:numRef>
              <c:f>'Fit Só 1 cinética'!$CE$2:$CE$101</c:f>
              <c:numCache>
                <c:formatCode>General</c:formatCode>
                <c:ptCount val="100"/>
                <c:pt idx="0">
                  <c:v>7.2273350273000002E-4</c:v>
                </c:pt>
                <c:pt idx="1">
                  <c:v>1.2727596946700008E-3</c:v>
                </c:pt>
                <c:pt idx="2">
                  <c:v>1.9821448641100022E-3</c:v>
                </c:pt>
                <c:pt idx="3">
                  <c:v>2.85550053423E-3</c:v>
                </c:pt>
                <c:pt idx="4">
                  <c:v>3.8986222333499999E-3</c:v>
                </c:pt>
                <c:pt idx="5">
                  <c:v>5.1184963053400034E-3</c:v>
                </c:pt>
                <c:pt idx="6">
                  <c:v>6.5233098286599997E-3</c:v>
                </c:pt>
                <c:pt idx="7">
                  <c:v>8.1224624762500103E-3</c:v>
                </c:pt>
                <c:pt idx="8">
                  <c:v>9.9265790068700094E-3</c:v>
                </c:pt>
                <c:pt idx="9">
                  <c:v>1.1947520909100012E-2</c:v>
                </c:pt>
                <c:pt idx="10">
                  <c:v>1.4198395525699986E-2</c:v>
                </c:pt>
                <c:pt idx="11">
                  <c:v>1.6693560766700012E-2</c:v>
                </c:pt>
                <c:pt idx="12">
                  <c:v>1.9448623281900015E-2</c:v>
                </c:pt>
                <c:pt idx="13">
                  <c:v>2.2480427708800012E-2</c:v>
                </c:pt>
                <c:pt idx="14">
                  <c:v>2.58070343505E-2</c:v>
                </c:pt>
                <c:pt idx="15">
                  <c:v>2.9447682379100011E-2</c:v>
                </c:pt>
                <c:pt idx="16">
                  <c:v>3.3422735417800005E-2</c:v>
                </c:pt>
                <c:pt idx="17">
                  <c:v>3.77536061502E-2</c:v>
                </c:pt>
                <c:pt idx="18">
                  <c:v>4.2462656450900062E-2</c:v>
                </c:pt>
                <c:pt idx="19">
                  <c:v>4.7573069470099968E-2</c:v>
                </c:pt>
                <c:pt idx="20">
                  <c:v>5.3108690150900049E-2</c:v>
                </c:pt>
                <c:pt idx="21">
                  <c:v>5.9093830854600099E-2</c:v>
                </c:pt>
                <c:pt idx="22">
                  <c:v>6.555303915590005E-2</c:v>
                </c:pt>
                <c:pt idx="23">
                  <c:v>7.2510825471900006E-2</c:v>
                </c:pt>
                <c:pt idx="24">
                  <c:v>7.9991349056600033E-2</c:v>
                </c:pt>
                <c:pt idx="25">
                  <c:v>8.8018062034600122E-2</c:v>
                </c:pt>
                <c:pt idx="26">
                  <c:v>9.6613312603999996E-2</c:v>
                </c:pt>
                <c:pt idx="27">
                  <c:v>0.10579791028100009</c:v>
                </c:pt>
                <c:pt idx="28">
                  <c:v>0.11559065809100005</c:v>
                </c:pt>
                <c:pt idx="29">
                  <c:v>0.12600785887300001</c:v>
                </c:pt>
                <c:pt idx="30">
                  <c:v>0.13706280524100001</c:v>
                </c:pt>
                <c:pt idx="31">
                  <c:v>0.14876526520800001</c:v>
                </c:pt>
                <c:pt idx="32">
                  <c:v>0.16112097774799997</c:v>
                </c:pt>
                <c:pt idx="33">
                  <c:v>0.17413117459499999</c:v>
                </c:pt>
                <c:pt idx="34">
                  <c:v>0.18779214605000022</c:v>
                </c:pt>
                <c:pt idx="35">
                  <c:v>0.20209486939900001</c:v>
                </c:pt>
                <c:pt idx="36">
                  <c:v>0.217024718408</c:v>
                </c:pt>
                <c:pt idx="37">
                  <c:v>0.232561271289</c:v>
                </c:pt>
                <c:pt idx="38">
                  <c:v>0.24867823225999999</c:v>
                </c:pt>
                <c:pt idx="39">
                  <c:v>0.26534347850399975</c:v>
                </c:pt>
                <c:pt idx="40">
                  <c:v>0.28251923996000022</c:v>
                </c:pt>
                <c:pt idx="41">
                  <c:v>0.30016241423399997</c:v>
                </c:pt>
                <c:pt idx="42">
                  <c:v>0.31822501318800023</c:v>
                </c:pt>
                <c:pt idx="43">
                  <c:v>0.33665473197600038</c:v>
                </c:pt>
                <c:pt idx="44">
                  <c:v>0.35539562562700022</c:v>
                </c:pt>
                <c:pt idx="45">
                  <c:v>0.37438887339900101</c:v>
                </c:pt>
                <c:pt idx="46">
                  <c:v>0.39357360715300044</c:v>
                </c:pt>
                <c:pt idx="47">
                  <c:v>0.41288777737700066</c:v>
                </c:pt>
                <c:pt idx="48">
                  <c:v>0.43226902937300021</c:v>
                </c:pt>
                <c:pt idx="49">
                  <c:v>0.4516555624359998</c:v>
                </c:pt>
                <c:pt idx="50">
                  <c:v>0.47098694670600022</c:v>
                </c:pt>
                <c:pt idx="51">
                  <c:v>0.4902048753880005</c:v>
                </c:pt>
                <c:pt idx="52">
                  <c:v>0.509253834076</c:v>
                </c:pt>
                <c:pt idx="53">
                  <c:v>0.52808167349000046</c:v>
                </c:pt>
                <c:pt idx="54">
                  <c:v>0.54664007688000071</c:v>
                </c:pt>
                <c:pt idx="55">
                  <c:v>0.56488491814099995</c:v>
                </c:pt>
                <c:pt idx="56">
                  <c:v>0.582776511148</c:v>
                </c:pt>
                <c:pt idx="57">
                  <c:v>0.60027975475299999</c:v>
                </c:pt>
                <c:pt idx="58">
                  <c:v>0.61736418099699941</c:v>
                </c:pt>
                <c:pt idx="59">
                  <c:v>0.63400391652600074</c:v>
                </c:pt>
                <c:pt idx="60">
                  <c:v>0.65017756874099997</c:v>
                </c:pt>
                <c:pt idx="61">
                  <c:v>0.66586804904900043</c:v>
                </c:pt>
                <c:pt idx="62">
                  <c:v>0.68106234577099922</c:v>
                </c:pt>
                <c:pt idx="63">
                  <c:v>0.69575125887500044</c:v>
                </c:pt>
                <c:pt idx="64">
                  <c:v>0.70992910790800046</c:v>
                </c:pt>
                <c:pt idx="65">
                  <c:v>0.7235934234280007</c:v>
                </c:pt>
                <c:pt idx="66">
                  <c:v>0.73674463094500076</c:v>
                </c:pt>
                <c:pt idx="67">
                  <c:v>0.74938573504100003</c:v>
                </c:pt>
                <c:pt idx="68">
                  <c:v>0.76152200994699959</c:v>
                </c:pt>
                <c:pt idx="69">
                  <c:v>0.77316070158900041</c:v>
                </c:pt>
                <c:pt idx="70">
                  <c:v>0.78431074485199936</c:v>
                </c:pt>
                <c:pt idx="71">
                  <c:v>0.79498249877699956</c:v>
                </c:pt>
                <c:pt idx="72">
                  <c:v>0.8051875014309996</c:v>
                </c:pt>
                <c:pt idx="73">
                  <c:v>0.81493824542000004</c:v>
                </c:pt>
                <c:pt idx="74">
                  <c:v>0.82424797432400043</c:v>
                </c:pt>
                <c:pt idx="75">
                  <c:v>0.83313049986300003</c:v>
                </c:pt>
                <c:pt idx="76">
                  <c:v>0.84160003913900072</c:v>
                </c:pt>
                <c:pt idx="77">
                  <c:v>0.84967107105400075</c:v>
                </c:pt>
                <c:pt idx="78">
                  <c:v>0.85735821076000041</c:v>
                </c:pt>
                <c:pt idx="79">
                  <c:v>0.86467610087400004</c:v>
                </c:pt>
                <c:pt idx="80">
                  <c:v>0.87163931813300088</c:v>
                </c:pt>
                <c:pt idx="81">
                  <c:v>0.87826229410099999</c:v>
                </c:pt>
                <c:pt idx="82">
                  <c:v>0.88455924860400004</c:v>
                </c:pt>
                <c:pt idx="83">
                  <c:v>0.89054413456500003</c:v>
                </c:pt>
                <c:pt idx="84">
                  <c:v>0.89623059299899999</c:v>
                </c:pt>
                <c:pt idx="85">
                  <c:v>0.90163191699400058</c:v>
                </c:pt>
                <c:pt idx="86">
                  <c:v>0.90676102359000044</c:v>
                </c:pt>
                <c:pt idx="87">
                  <c:v>0.91163043254600074</c:v>
                </c:pt>
                <c:pt idx="88">
                  <c:v>0.9162522510959995</c:v>
                </c:pt>
                <c:pt idx="89">
                  <c:v>0.92063816384800001</c:v>
                </c:pt>
                <c:pt idx="90">
                  <c:v>0.92479942710100072</c:v>
                </c:pt>
                <c:pt idx="91">
                  <c:v>0.92874686690099995</c:v>
                </c:pt>
                <c:pt idx="92">
                  <c:v>0.932490880262</c:v>
                </c:pt>
                <c:pt idx="93">
                  <c:v>0.93604143901300074</c:v>
                </c:pt>
                <c:pt idx="94">
                  <c:v>0.93940809583399998</c:v>
                </c:pt>
                <c:pt idx="95">
                  <c:v>0.94259999206100042</c:v>
                </c:pt>
                <c:pt idx="96">
                  <c:v>0.94562586693000072</c:v>
                </c:pt>
                <c:pt idx="97">
                  <c:v>0.94849406794299951</c:v>
                </c:pt>
                <c:pt idx="98">
                  <c:v>0.95121256210399996</c:v>
                </c:pt>
                <c:pt idx="99">
                  <c:v>0.95378894780599999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0E4-4D20-B71D-B2BC13608F05}"/>
            </c:ext>
          </c:extLst>
        </c:ser>
        <c:ser>
          <c:idx val="3"/>
          <c:order val="3"/>
          <c:tx>
            <c:strRef>
              <c:f>'Fit Só 1 cinética'!$BZ$1</c:f>
              <c:strCache>
                <c:ptCount val="1"/>
                <c:pt idx="0">
                  <c:v>Ab_200S100B X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C00000"/>
              </a:solidFill>
              <a:ln w="3175">
                <a:solidFill>
                  <a:schemeClr val="tx1"/>
                </a:solidFill>
              </a:ln>
            </c:spPr>
          </c:marker>
          <c:xVal>
            <c:numRef>
              <c:f>'Fit Só 1 cinética'!$BZ$2:$BZ$241</c:f>
              <c:numCache>
                <c:formatCode>General</c:formatCode>
                <c:ptCount val="240"/>
                <c:pt idx="0">
                  <c:v>0.88888888888899997</c:v>
                </c:pt>
                <c:pt idx="1">
                  <c:v>1</c:v>
                </c:pt>
                <c:pt idx="2">
                  <c:v>1.11111111111</c:v>
                </c:pt>
                <c:pt idx="3">
                  <c:v>1.2222222222199992</c:v>
                </c:pt>
                <c:pt idx="4">
                  <c:v>1.333333333329999</c:v>
                </c:pt>
                <c:pt idx="5">
                  <c:v>1.44444444444</c:v>
                </c:pt>
                <c:pt idx="6">
                  <c:v>1.55555555556</c:v>
                </c:pt>
                <c:pt idx="7">
                  <c:v>1.6666666666700001</c:v>
                </c:pt>
                <c:pt idx="8">
                  <c:v>1.777777777779999</c:v>
                </c:pt>
                <c:pt idx="9">
                  <c:v>1.8888888888900008</c:v>
                </c:pt>
                <c:pt idx="10">
                  <c:v>2</c:v>
                </c:pt>
                <c:pt idx="11">
                  <c:v>2.11111111111</c:v>
                </c:pt>
                <c:pt idx="12">
                  <c:v>2.2222222222200001</c:v>
                </c:pt>
                <c:pt idx="13">
                  <c:v>2.3333333333299997</c:v>
                </c:pt>
                <c:pt idx="14">
                  <c:v>2.4444444444399998</c:v>
                </c:pt>
                <c:pt idx="15">
                  <c:v>2.5555555555599998</c:v>
                </c:pt>
                <c:pt idx="16">
                  <c:v>2.6666666666699999</c:v>
                </c:pt>
                <c:pt idx="17">
                  <c:v>2.7777777777800035</c:v>
                </c:pt>
                <c:pt idx="18">
                  <c:v>2.88888888889</c:v>
                </c:pt>
                <c:pt idx="19">
                  <c:v>3</c:v>
                </c:pt>
                <c:pt idx="20">
                  <c:v>3.11111111111</c:v>
                </c:pt>
                <c:pt idx="21">
                  <c:v>3.2222222222200001</c:v>
                </c:pt>
                <c:pt idx="22">
                  <c:v>3.3333333333299997</c:v>
                </c:pt>
                <c:pt idx="23">
                  <c:v>3.4444444444399998</c:v>
                </c:pt>
                <c:pt idx="24">
                  <c:v>3.5555555555599998</c:v>
                </c:pt>
                <c:pt idx="25">
                  <c:v>3.6666666666699999</c:v>
                </c:pt>
                <c:pt idx="26">
                  <c:v>3.7777777777800035</c:v>
                </c:pt>
                <c:pt idx="27">
                  <c:v>3.88888888889</c:v>
                </c:pt>
                <c:pt idx="28">
                  <c:v>4</c:v>
                </c:pt>
                <c:pt idx="29">
                  <c:v>4.1111111111099961</c:v>
                </c:pt>
                <c:pt idx="30">
                  <c:v>4.2222222222200001</c:v>
                </c:pt>
                <c:pt idx="31">
                  <c:v>4.3333333333299997</c:v>
                </c:pt>
                <c:pt idx="32">
                  <c:v>4.4444444444400002</c:v>
                </c:pt>
                <c:pt idx="33">
                  <c:v>4.5555555555599936</c:v>
                </c:pt>
                <c:pt idx="34">
                  <c:v>4.6666666666699959</c:v>
                </c:pt>
                <c:pt idx="35">
                  <c:v>4.7777777777799963</c:v>
                </c:pt>
                <c:pt idx="36">
                  <c:v>4.8888888888899968</c:v>
                </c:pt>
                <c:pt idx="37">
                  <c:v>5</c:v>
                </c:pt>
                <c:pt idx="38">
                  <c:v>5.1111111111099961</c:v>
                </c:pt>
                <c:pt idx="39">
                  <c:v>5.2222222222200001</c:v>
                </c:pt>
                <c:pt idx="40">
                  <c:v>5.3333333333299997</c:v>
                </c:pt>
                <c:pt idx="41">
                  <c:v>5.4444444444400002</c:v>
                </c:pt>
                <c:pt idx="42">
                  <c:v>5.5555555555599936</c:v>
                </c:pt>
                <c:pt idx="43">
                  <c:v>5.6666666666699959</c:v>
                </c:pt>
                <c:pt idx="44">
                  <c:v>5.7777777777799963</c:v>
                </c:pt>
                <c:pt idx="45">
                  <c:v>5.8888888888899968</c:v>
                </c:pt>
                <c:pt idx="46">
                  <c:v>6</c:v>
                </c:pt>
                <c:pt idx="47">
                  <c:v>6.1111111111099961</c:v>
                </c:pt>
                <c:pt idx="48">
                  <c:v>6.2222222222200001</c:v>
                </c:pt>
                <c:pt idx="49">
                  <c:v>6.3333333333299997</c:v>
                </c:pt>
                <c:pt idx="50">
                  <c:v>6.4444444444400002</c:v>
                </c:pt>
                <c:pt idx="51">
                  <c:v>6.5555555555599936</c:v>
                </c:pt>
                <c:pt idx="52">
                  <c:v>6.6666666666699959</c:v>
                </c:pt>
                <c:pt idx="53">
                  <c:v>6.7777777777799963</c:v>
                </c:pt>
                <c:pt idx="54">
                  <c:v>6.8888888888899968</c:v>
                </c:pt>
                <c:pt idx="55">
                  <c:v>7</c:v>
                </c:pt>
                <c:pt idx="56">
                  <c:v>7.1111111111099961</c:v>
                </c:pt>
                <c:pt idx="57">
                  <c:v>7.2222222222200001</c:v>
                </c:pt>
                <c:pt idx="58">
                  <c:v>7.3333333333299997</c:v>
                </c:pt>
                <c:pt idx="59">
                  <c:v>7.4444444444400002</c:v>
                </c:pt>
                <c:pt idx="60">
                  <c:v>7.5555555555599936</c:v>
                </c:pt>
                <c:pt idx="61">
                  <c:v>7.6666666666699959</c:v>
                </c:pt>
                <c:pt idx="62">
                  <c:v>7.7777777777799963</c:v>
                </c:pt>
                <c:pt idx="63">
                  <c:v>7.8888888888899968</c:v>
                </c:pt>
                <c:pt idx="64">
                  <c:v>8</c:v>
                </c:pt>
                <c:pt idx="65">
                  <c:v>8.1111111111099969</c:v>
                </c:pt>
                <c:pt idx="66">
                  <c:v>8.2222222222199992</c:v>
                </c:pt>
                <c:pt idx="67">
                  <c:v>8.3333333333300015</c:v>
                </c:pt>
                <c:pt idx="68">
                  <c:v>8.4444444444400002</c:v>
                </c:pt>
                <c:pt idx="69">
                  <c:v>8.555555555560014</c:v>
                </c:pt>
                <c:pt idx="70">
                  <c:v>8.6666666666700003</c:v>
                </c:pt>
                <c:pt idx="71">
                  <c:v>8.777777777779999</c:v>
                </c:pt>
                <c:pt idx="72">
                  <c:v>8.8888888888900013</c:v>
                </c:pt>
                <c:pt idx="73">
                  <c:v>9</c:v>
                </c:pt>
                <c:pt idx="74">
                  <c:v>9.1111111111099969</c:v>
                </c:pt>
                <c:pt idx="75">
                  <c:v>9.2222222222199992</c:v>
                </c:pt>
                <c:pt idx="76">
                  <c:v>9.3333333333300015</c:v>
                </c:pt>
                <c:pt idx="77">
                  <c:v>9.4444444444400002</c:v>
                </c:pt>
                <c:pt idx="78">
                  <c:v>9.555555555560014</c:v>
                </c:pt>
                <c:pt idx="79">
                  <c:v>9.6666666666700003</c:v>
                </c:pt>
                <c:pt idx="80">
                  <c:v>9.777777777779999</c:v>
                </c:pt>
                <c:pt idx="81">
                  <c:v>9.8888888888900013</c:v>
                </c:pt>
                <c:pt idx="82">
                  <c:v>10</c:v>
                </c:pt>
                <c:pt idx="83">
                  <c:v>10.111111111099998</c:v>
                </c:pt>
                <c:pt idx="84">
                  <c:v>10.222222222199999</c:v>
                </c:pt>
                <c:pt idx="85">
                  <c:v>10.333333333300002</c:v>
                </c:pt>
                <c:pt idx="86">
                  <c:v>10.4444444444</c:v>
                </c:pt>
                <c:pt idx="87">
                  <c:v>10.555555555600014</c:v>
                </c:pt>
                <c:pt idx="88">
                  <c:v>10.666666666700007</c:v>
                </c:pt>
                <c:pt idx="89">
                  <c:v>10.777777777800001</c:v>
                </c:pt>
                <c:pt idx="90">
                  <c:v>10.8888888889</c:v>
                </c:pt>
                <c:pt idx="91">
                  <c:v>11</c:v>
                </c:pt>
                <c:pt idx="92">
                  <c:v>11.111111111099998</c:v>
                </c:pt>
                <c:pt idx="93">
                  <c:v>11.222222222199999</c:v>
                </c:pt>
                <c:pt idx="94">
                  <c:v>11.333333333300002</c:v>
                </c:pt>
                <c:pt idx="95">
                  <c:v>11.4444444444</c:v>
                </c:pt>
                <c:pt idx="96">
                  <c:v>11.555555555600014</c:v>
                </c:pt>
                <c:pt idx="97">
                  <c:v>11.666666666700007</c:v>
                </c:pt>
                <c:pt idx="98">
                  <c:v>11.777777777800001</c:v>
                </c:pt>
                <c:pt idx="99">
                  <c:v>11.8888888889</c:v>
                </c:pt>
                <c:pt idx="100">
                  <c:v>12</c:v>
                </c:pt>
                <c:pt idx="101">
                  <c:v>12.111111111099998</c:v>
                </c:pt>
                <c:pt idx="102">
                  <c:v>12.222222222199999</c:v>
                </c:pt>
                <c:pt idx="103">
                  <c:v>12.333333333300002</c:v>
                </c:pt>
                <c:pt idx="104">
                  <c:v>12.4444444444</c:v>
                </c:pt>
                <c:pt idx="105">
                  <c:v>12.555555555600014</c:v>
                </c:pt>
                <c:pt idx="106">
                  <c:v>12.666666666700007</c:v>
                </c:pt>
                <c:pt idx="107">
                  <c:v>12.777777777800001</c:v>
                </c:pt>
                <c:pt idx="108">
                  <c:v>12.8888888889</c:v>
                </c:pt>
                <c:pt idx="109">
                  <c:v>13</c:v>
                </c:pt>
                <c:pt idx="110">
                  <c:v>13.111111111099998</c:v>
                </c:pt>
                <c:pt idx="111">
                  <c:v>13.222222222199999</c:v>
                </c:pt>
                <c:pt idx="112">
                  <c:v>13.333333333300002</c:v>
                </c:pt>
                <c:pt idx="113">
                  <c:v>13.4444444444</c:v>
                </c:pt>
                <c:pt idx="114">
                  <c:v>13.555555555600014</c:v>
                </c:pt>
                <c:pt idx="115">
                  <c:v>13.666666666700007</c:v>
                </c:pt>
                <c:pt idx="116">
                  <c:v>13.777777777800001</c:v>
                </c:pt>
                <c:pt idx="117">
                  <c:v>13.8888888889</c:v>
                </c:pt>
                <c:pt idx="118">
                  <c:v>14</c:v>
                </c:pt>
                <c:pt idx="119">
                  <c:v>14.111111111099998</c:v>
                </c:pt>
                <c:pt idx="120">
                  <c:v>14.222222222199999</c:v>
                </c:pt>
                <c:pt idx="121">
                  <c:v>14.333333333300002</c:v>
                </c:pt>
                <c:pt idx="122">
                  <c:v>14.4444444444</c:v>
                </c:pt>
                <c:pt idx="123">
                  <c:v>14.555555555600014</c:v>
                </c:pt>
                <c:pt idx="124">
                  <c:v>14.666666666700007</c:v>
                </c:pt>
                <c:pt idx="125">
                  <c:v>14.777777777800001</c:v>
                </c:pt>
                <c:pt idx="126">
                  <c:v>14.8888888889</c:v>
                </c:pt>
                <c:pt idx="127">
                  <c:v>15</c:v>
                </c:pt>
                <c:pt idx="128">
                  <c:v>15.111111111099998</c:v>
                </c:pt>
                <c:pt idx="129">
                  <c:v>15.222222222199999</c:v>
                </c:pt>
                <c:pt idx="130">
                  <c:v>15.333333333300002</c:v>
                </c:pt>
                <c:pt idx="131">
                  <c:v>15.4444444444</c:v>
                </c:pt>
                <c:pt idx="132">
                  <c:v>15.555555555600014</c:v>
                </c:pt>
                <c:pt idx="133">
                  <c:v>15.666666666700007</c:v>
                </c:pt>
                <c:pt idx="134">
                  <c:v>15.777777777800001</c:v>
                </c:pt>
                <c:pt idx="135">
                  <c:v>15.8888888889</c:v>
                </c:pt>
                <c:pt idx="136">
                  <c:v>16</c:v>
                </c:pt>
                <c:pt idx="137">
                  <c:v>16.111111111100019</c:v>
                </c:pt>
                <c:pt idx="138">
                  <c:v>16.222222222199971</c:v>
                </c:pt>
                <c:pt idx="139">
                  <c:v>16.333333333299986</c:v>
                </c:pt>
                <c:pt idx="140">
                  <c:v>16.444444444399977</c:v>
                </c:pt>
                <c:pt idx="141">
                  <c:v>16.555555555600005</c:v>
                </c:pt>
                <c:pt idx="142">
                  <c:v>16.666666666699999</c:v>
                </c:pt>
                <c:pt idx="143">
                  <c:v>16.777777777800001</c:v>
                </c:pt>
                <c:pt idx="144">
                  <c:v>16.888888888899999</c:v>
                </c:pt>
                <c:pt idx="145">
                  <c:v>17</c:v>
                </c:pt>
                <c:pt idx="146">
                  <c:v>17.111111111100019</c:v>
                </c:pt>
                <c:pt idx="147">
                  <c:v>17.222222222199971</c:v>
                </c:pt>
                <c:pt idx="148">
                  <c:v>17.333333333299986</c:v>
                </c:pt>
                <c:pt idx="149">
                  <c:v>17.444444444399977</c:v>
                </c:pt>
                <c:pt idx="150">
                  <c:v>17.555555555600005</c:v>
                </c:pt>
                <c:pt idx="151">
                  <c:v>17.666666666699999</c:v>
                </c:pt>
                <c:pt idx="152">
                  <c:v>17.777777777800001</c:v>
                </c:pt>
                <c:pt idx="153">
                  <c:v>17.888888888899999</c:v>
                </c:pt>
                <c:pt idx="154">
                  <c:v>18</c:v>
                </c:pt>
                <c:pt idx="155">
                  <c:v>18.111111111100019</c:v>
                </c:pt>
                <c:pt idx="156">
                  <c:v>18.222222222199971</c:v>
                </c:pt>
                <c:pt idx="157">
                  <c:v>18.333333333299986</c:v>
                </c:pt>
                <c:pt idx="158">
                  <c:v>18.444444444399977</c:v>
                </c:pt>
                <c:pt idx="159">
                  <c:v>18.555555555600005</c:v>
                </c:pt>
                <c:pt idx="160">
                  <c:v>18.666666666699999</c:v>
                </c:pt>
                <c:pt idx="161">
                  <c:v>18.777777777800001</c:v>
                </c:pt>
                <c:pt idx="162">
                  <c:v>18.888888888899999</c:v>
                </c:pt>
                <c:pt idx="163">
                  <c:v>19</c:v>
                </c:pt>
                <c:pt idx="164">
                  <c:v>19.111111111100019</c:v>
                </c:pt>
                <c:pt idx="165">
                  <c:v>19.222222222199971</c:v>
                </c:pt>
                <c:pt idx="166">
                  <c:v>19.333333333299986</c:v>
                </c:pt>
                <c:pt idx="167">
                  <c:v>19.444444444399977</c:v>
                </c:pt>
                <c:pt idx="168">
                  <c:v>19.555555555600005</c:v>
                </c:pt>
                <c:pt idx="169">
                  <c:v>19.666666666699999</c:v>
                </c:pt>
                <c:pt idx="170">
                  <c:v>19.777777777800001</c:v>
                </c:pt>
                <c:pt idx="171">
                  <c:v>19.888888888899999</c:v>
                </c:pt>
                <c:pt idx="172">
                  <c:v>20</c:v>
                </c:pt>
                <c:pt idx="173">
                  <c:v>20.111111111100019</c:v>
                </c:pt>
                <c:pt idx="174">
                  <c:v>20.222222222199971</c:v>
                </c:pt>
                <c:pt idx="175">
                  <c:v>20.333333333299986</c:v>
                </c:pt>
                <c:pt idx="176">
                  <c:v>20.444444444399977</c:v>
                </c:pt>
                <c:pt idx="177">
                  <c:v>20.555555555600005</c:v>
                </c:pt>
                <c:pt idx="178">
                  <c:v>20.666666666699999</c:v>
                </c:pt>
                <c:pt idx="179">
                  <c:v>20.777777777800001</c:v>
                </c:pt>
                <c:pt idx="180">
                  <c:v>20.888888888899999</c:v>
                </c:pt>
                <c:pt idx="181">
                  <c:v>21</c:v>
                </c:pt>
                <c:pt idx="182">
                  <c:v>21.111111111100019</c:v>
                </c:pt>
                <c:pt idx="183">
                  <c:v>21.222222222199971</c:v>
                </c:pt>
                <c:pt idx="184">
                  <c:v>21.333333333299986</c:v>
                </c:pt>
                <c:pt idx="185">
                  <c:v>21.444444444399977</c:v>
                </c:pt>
                <c:pt idx="186">
                  <c:v>21.555555555600005</c:v>
                </c:pt>
                <c:pt idx="187">
                  <c:v>21.666666666699999</c:v>
                </c:pt>
                <c:pt idx="188">
                  <c:v>21.777777777800001</c:v>
                </c:pt>
                <c:pt idx="189">
                  <c:v>21.888888888899999</c:v>
                </c:pt>
                <c:pt idx="190">
                  <c:v>22</c:v>
                </c:pt>
                <c:pt idx="191">
                  <c:v>22.111111111100019</c:v>
                </c:pt>
                <c:pt idx="192">
                  <c:v>22.222222222199971</c:v>
                </c:pt>
                <c:pt idx="193">
                  <c:v>22.333333333299986</c:v>
                </c:pt>
                <c:pt idx="194">
                  <c:v>22.444444444399977</c:v>
                </c:pt>
                <c:pt idx="195">
                  <c:v>22.555555555600005</c:v>
                </c:pt>
                <c:pt idx="196">
                  <c:v>22.666666666699999</c:v>
                </c:pt>
                <c:pt idx="197">
                  <c:v>22.777777777800001</c:v>
                </c:pt>
                <c:pt idx="198">
                  <c:v>22.888888888899999</c:v>
                </c:pt>
                <c:pt idx="199">
                  <c:v>23</c:v>
                </c:pt>
                <c:pt idx="200">
                  <c:v>23.111111111100019</c:v>
                </c:pt>
                <c:pt idx="201">
                  <c:v>23.222222222199971</c:v>
                </c:pt>
                <c:pt idx="202">
                  <c:v>23.333333333299986</c:v>
                </c:pt>
                <c:pt idx="203">
                  <c:v>23.444444444399977</c:v>
                </c:pt>
                <c:pt idx="204">
                  <c:v>23.555555555600005</c:v>
                </c:pt>
                <c:pt idx="205">
                  <c:v>23.666666666699999</c:v>
                </c:pt>
                <c:pt idx="206">
                  <c:v>23.777777777800001</c:v>
                </c:pt>
                <c:pt idx="207">
                  <c:v>23.888888888899999</c:v>
                </c:pt>
                <c:pt idx="208">
                  <c:v>24</c:v>
                </c:pt>
                <c:pt idx="209">
                  <c:v>24.111111111100019</c:v>
                </c:pt>
                <c:pt idx="210">
                  <c:v>24.222222222199971</c:v>
                </c:pt>
                <c:pt idx="211">
                  <c:v>24.333333333299986</c:v>
                </c:pt>
                <c:pt idx="212">
                  <c:v>24.444444444399977</c:v>
                </c:pt>
                <c:pt idx="213">
                  <c:v>24.555555555600005</c:v>
                </c:pt>
                <c:pt idx="214">
                  <c:v>24.666666666699999</c:v>
                </c:pt>
                <c:pt idx="215">
                  <c:v>24.777777777800001</c:v>
                </c:pt>
                <c:pt idx="216">
                  <c:v>24.888888888899999</c:v>
                </c:pt>
                <c:pt idx="217">
                  <c:v>25</c:v>
                </c:pt>
                <c:pt idx="218">
                  <c:v>25.111111111100019</c:v>
                </c:pt>
                <c:pt idx="219">
                  <c:v>25.222222222199971</c:v>
                </c:pt>
                <c:pt idx="220">
                  <c:v>25.333333333299986</c:v>
                </c:pt>
                <c:pt idx="221">
                  <c:v>25.444444444399977</c:v>
                </c:pt>
                <c:pt idx="222">
                  <c:v>25.555555555600005</c:v>
                </c:pt>
                <c:pt idx="223">
                  <c:v>25.666666666699999</c:v>
                </c:pt>
                <c:pt idx="224">
                  <c:v>25.777777777800001</c:v>
                </c:pt>
                <c:pt idx="225">
                  <c:v>25.888888888899999</c:v>
                </c:pt>
                <c:pt idx="226">
                  <c:v>26</c:v>
                </c:pt>
                <c:pt idx="227">
                  <c:v>26.111111111100019</c:v>
                </c:pt>
                <c:pt idx="228">
                  <c:v>26.222222222199971</c:v>
                </c:pt>
                <c:pt idx="229">
                  <c:v>26.333333333299986</c:v>
                </c:pt>
                <c:pt idx="230">
                  <c:v>26.444444444399977</c:v>
                </c:pt>
                <c:pt idx="231">
                  <c:v>26.555555555600005</c:v>
                </c:pt>
                <c:pt idx="232">
                  <c:v>26.666666666699999</c:v>
                </c:pt>
                <c:pt idx="233">
                  <c:v>26.777777777800001</c:v>
                </c:pt>
                <c:pt idx="234">
                  <c:v>26.888888888899999</c:v>
                </c:pt>
                <c:pt idx="235">
                  <c:v>27</c:v>
                </c:pt>
                <c:pt idx="236">
                  <c:v>27.111111111100019</c:v>
                </c:pt>
                <c:pt idx="237">
                  <c:v>27.222222222199971</c:v>
                </c:pt>
                <c:pt idx="238">
                  <c:v>27.333333333299986</c:v>
                </c:pt>
                <c:pt idx="239">
                  <c:v>27.444444444399977</c:v>
                </c:pt>
              </c:numCache>
            </c:numRef>
          </c:xVal>
          <c:yVal>
            <c:numRef>
              <c:f>'Fit Só 1 cinética'!$CA$2:$CA$241</c:f>
              <c:numCache>
                <c:formatCode>General</c:formatCode>
                <c:ptCount val="240"/>
                <c:pt idx="0">
                  <c:v>-1.1326988122399998E-2</c:v>
                </c:pt>
                <c:pt idx="1">
                  <c:v>7.7214497520400093E-3</c:v>
                </c:pt>
                <c:pt idx="2">
                  <c:v>-1.26770070556E-3</c:v>
                </c:pt>
                <c:pt idx="3">
                  <c:v>-6.6183855017500001E-3</c:v>
                </c:pt>
                <c:pt idx="4">
                  <c:v>-2.2028357714800016E-2</c:v>
                </c:pt>
                <c:pt idx="5">
                  <c:v>-1.6677672918599999E-2</c:v>
                </c:pt>
                <c:pt idx="6">
                  <c:v>-3.6368192968599999E-2</c:v>
                </c:pt>
                <c:pt idx="7">
                  <c:v>-2.8449179470200019E-2</c:v>
                </c:pt>
                <c:pt idx="8">
                  <c:v>-5.0065946046800022E-2</c:v>
                </c:pt>
                <c:pt idx="9">
                  <c:v>-1.1755042906099992E-2</c:v>
                </c:pt>
                <c:pt idx="10">
                  <c:v>-2.3312522065899993E-2</c:v>
                </c:pt>
                <c:pt idx="11">
                  <c:v>-3.4870001225600002E-2</c:v>
                </c:pt>
                <c:pt idx="12">
                  <c:v>-1.8175864661500014E-2</c:v>
                </c:pt>
                <c:pt idx="13">
                  <c:v>9.0056141031200094E-3</c:v>
                </c:pt>
                <c:pt idx="14">
                  <c:v>1.9278928911800001E-2</c:v>
                </c:pt>
                <c:pt idx="15">
                  <c:v>-4.9061663669700004E-3</c:v>
                </c:pt>
                <c:pt idx="16">
                  <c:v>-2.7658924484900019E-3</c:v>
                </c:pt>
                <c:pt idx="17">
                  <c:v>-1.1969070297900022E-2</c:v>
                </c:pt>
                <c:pt idx="18">
                  <c:v>7.9354771438900091E-3</c:v>
                </c:pt>
                <c:pt idx="19">
                  <c:v>4.0829840906299961E-3</c:v>
                </c:pt>
                <c:pt idx="20">
                  <c:v>3.6615147651500049E-2</c:v>
                </c:pt>
                <c:pt idx="21">
                  <c:v>6.5854582106900041E-4</c:v>
                </c:pt>
                <c:pt idx="22">
                  <c:v>-8.116577244680007E-3</c:v>
                </c:pt>
                <c:pt idx="23">
                  <c:v>-6.6183855017500001E-3</c:v>
                </c:pt>
                <c:pt idx="24">
                  <c:v>2.7625997193900027E-2</c:v>
                </c:pt>
                <c:pt idx="25">
                  <c:v>2.1419202830300011E-2</c:v>
                </c:pt>
                <c:pt idx="26">
                  <c:v>2.1847257614000037E-2</c:v>
                </c:pt>
                <c:pt idx="27">
                  <c:v>-2.7658924484900019E-3</c:v>
                </c:pt>
                <c:pt idx="28">
                  <c:v>-3.5084028617500006E-2</c:v>
                </c:pt>
                <c:pt idx="29">
                  <c:v>4.0039585921000022E-2</c:v>
                </c:pt>
                <c:pt idx="30">
                  <c:v>2.7625997193900027E-2</c:v>
                </c:pt>
                <c:pt idx="31">
                  <c:v>1.5212408466700003E-2</c:v>
                </c:pt>
                <c:pt idx="32">
                  <c:v>-6.1903307180499996E-3</c:v>
                </c:pt>
                <c:pt idx="33">
                  <c:v>1.9278928911800001E-2</c:v>
                </c:pt>
                <c:pt idx="34">
                  <c:v>4.4451842922199999E-4</c:v>
                </c:pt>
                <c:pt idx="35">
                  <c:v>2.8482106761300002E-2</c:v>
                </c:pt>
                <c:pt idx="36">
                  <c:v>3.2268745232400002E-3</c:v>
                </c:pt>
                <c:pt idx="37">
                  <c:v>3.2976681990100003E-2</c:v>
                </c:pt>
                <c:pt idx="38">
                  <c:v>1.5854490642200014E-2</c:v>
                </c:pt>
                <c:pt idx="39">
                  <c:v>3.0408353287900012E-2</c:v>
                </c:pt>
                <c:pt idx="40">
                  <c:v>5.1811092472599962E-2</c:v>
                </c:pt>
                <c:pt idx="41">
                  <c:v>1.3286161940100009E-2</c:v>
                </c:pt>
                <c:pt idx="42">
                  <c:v>3.1264462855299997E-2</c:v>
                </c:pt>
                <c:pt idx="43">
                  <c:v>4.9670818554199962E-2</c:v>
                </c:pt>
                <c:pt idx="44">
                  <c:v>2.9980298504200018E-2</c:v>
                </c:pt>
                <c:pt idx="45">
                  <c:v>2.3345449356899993E-2</c:v>
                </c:pt>
                <c:pt idx="46">
                  <c:v>2.2275312397700042E-2</c:v>
                </c:pt>
                <c:pt idx="47">
                  <c:v>3.6615147651500049E-2</c:v>
                </c:pt>
                <c:pt idx="48">
                  <c:v>4.6888462460099957E-2</c:v>
                </c:pt>
                <c:pt idx="49">
                  <c:v>9.3546433882900071E-2</c:v>
                </c:pt>
                <c:pt idx="50">
                  <c:v>3.7471257218900059E-2</c:v>
                </c:pt>
                <c:pt idx="51">
                  <c:v>6.1870379889499977E-2</c:v>
                </c:pt>
                <c:pt idx="52">
                  <c:v>5.7375804660699962E-2</c:v>
                </c:pt>
                <c:pt idx="53">
                  <c:v>4.0253613312899998E-2</c:v>
                </c:pt>
                <c:pt idx="54">
                  <c:v>6.0158160754699964E-2</c:v>
                </c:pt>
                <c:pt idx="55">
                  <c:v>3.3832791557400002E-2</c:v>
                </c:pt>
                <c:pt idx="56">
                  <c:v>6.2940516848700057E-2</c:v>
                </c:pt>
                <c:pt idx="57">
                  <c:v>5.2667202040000034E-2</c:v>
                </c:pt>
                <c:pt idx="58">
                  <c:v>9.2690324315500047E-2</c:v>
                </c:pt>
                <c:pt idx="59">
                  <c:v>5.8017886836200051E-2</c:v>
                </c:pt>
                <c:pt idx="60">
                  <c:v>6.0158160754699964E-2</c:v>
                </c:pt>
                <c:pt idx="61">
                  <c:v>0.101251419989</c:v>
                </c:pt>
                <c:pt idx="62">
                  <c:v>8.1346872547600077E-2</c:v>
                </c:pt>
                <c:pt idx="63">
                  <c:v>8.6483529951899993E-2</c:v>
                </c:pt>
                <c:pt idx="64">
                  <c:v>0.10103739259799994</c:v>
                </c:pt>
                <c:pt idx="65">
                  <c:v>6.7863146861199999E-2</c:v>
                </c:pt>
                <c:pt idx="66">
                  <c:v>0.10253558434100009</c:v>
                </c:pt>
                <c:pt idx="67">
                  <c:v>9.7398926936200003E-2</c:v>
                </c:pt>
                <c:pt idx="68">
                  <c:v>0.10510391304300006</c:v>
                </c:pt>
                <c:pt idx="69">
                  <c:v>0.12415235091700005</c:v>
                </c:pt>
                <c:pt idx="70">
                  <c:v>0.108528351312</c:v>
                </c:pt>
                <c:pt idx="71">
                  <c:v>0.10810029652900002</c:v>
                </c:pt>
                <c:pt idx="72">
                  <c:v>0.14320078879200018</c:v>
                </c:pt>
                <c:pt idx="73">
                  <c:v>0.127362761795</c:v>
                </c:pt>
                <c:pt idx="74">
                  <c:v>9.9753228246500028E-2</c:v>
                </c:pt>
                <c:pt idx="75">
                  <c:v>0.17252254147500001</c:v>
                </c:pt>
                <c:pt idx="76">
                  <c:v>0.12993109049700022</c:v>
                </c:pt>
                <c:pt idx="77">
                  <c:v>0.20291443111700036</c:v>
                </c:pt>
                <c:pt idx="78">
                  <c:v>0.15154785707400012</c:v>
                </c:pt>
                <c:pt idx="79">
                  <c:v>0.17402073321799999</c:v>
                </c:pt>
                <c:pt idx="80">
                  <c:v>0.22902577292199988</c:v>
                </c:pt>
                <c:pt idx="81">
                  <c:v>0.20805108852100018</c:v>
                </c:pt>
                <c:pt idx="82">
                  <c:v>0.21532801984399999</c:v>
                </c:pt>
                <c:pt idx="83">
                  <c:v>0.21083344461500012</c:v>
                </c:pt>
                <c:pt idx="84">
                  <c:v>0.245077827311</c:v>
                </c:pt>
                <c:pt idx="85">
                  <c:v>0.22217689638299998</c:v>
                </c:pt>
                <c:pt idx="86">
                  <c:v>0.23887103294699999</c:v>
                </c:pt>
                <c:pt idx="87">
                  <c:v>0.270333059549</c:v>
                </c:pt>
                <c:pt idx="88">
                  <c:v>0.23373437554300011</c:v>
                </c:pt>
                <c:pt idx="89">
                  <c:v>0.26091585430800002</c:v>
                </c:pt>
                <c:pt idx="90">
                  <c:v>0.28916747003200022</c:v>
                </c:pt>
                <c:pt idx="91">
                  <c:v>0.30243716832599998</c:v>
                </c:pt>
                <c:pt idx="92">
                  <c:v>0.27311541564300001</c:v>
                </c:pt>
                <c:pt idx="93">
                  <c:v>0.27846610043900022</c:v>
                </c:pt>
                <c:pt idx="94">
                  <c:v>0.25021448471500002</c:v>
                </c:pt>
                <c:pt idx="95">
                  <c:v>0.3311168388340005</c:v>
                </c:pt>
                <c:pt idx="96">
                  <c:v>0.31356659270200038</c:v>
                </c:pt>
                <c:pt idx="97">
                  <c:v>0.28231859349200045</c:v>
                </c:pt>
                <c:pt idx="98">
                  <c:v>0.33197294840100022</c:v>
                </c:pt>
                <c:pt idx="99">
                  <c:v>0.33582544145400051</c:v>
                </c:pt>
                <c:pt idx="100">
                  <c:v>0.30158105875899999</c:v>
                </c:pt>
                <c:pt idx="101">
                  <c:v>0.34010598929100022</c:v>
                </c:pt>
                <c:pt idx="102">
                  <c:v>0.34930916714100035</c:v>
                </c:pt>
                <c:pt idx="103">
                  <c:v>0.35465985193700023</c:v>
                </c:pt>
                <c:pt idx="104">
                  <c:v>0.38034313895900035</c:v>
                </c:pt>
                <c:pt idx="105">
                  <c:v>0.36643135848899971</c:v>
                </c:pt>
                <c:pt idx="106">
                  <c:v>0.350593331492</c:v>
                </c:pt>
                <c:pt idx="107">
                  <c:v>0.38205535809300001</c:v>
                </c:pt>
                <c:pt idx="108">
                  <c:v>0.38077119374200036</c:v>
                </c:pt>
                <c:pt idx="109">
                  <c:v>0.39832143987400048</c:v>
                </c:pt>
                <c:pt idx="110">
                  <c:v>0.39061645376700038</c:v>
                </c:pt>
                <c:pt idx="111">
                  <c:v>0.39318478247000044</c:v>
                </c:pt>
                <c:pt idx="112">
                  <c:v>0.40367212467000002</c:v>
                </c:pt>
                <c:pt idx="113">
                  <c:v>0.43406401431199998</c:v>
                </c:pt>
                <c:pt idx="114">
                  <c:v>0.43213776778600022</c:v>
                </c:pt>
                <c:pt idx="115">
                  <c:v>0.38762007028100037</c:v>
                </c:pt>
                <c:pt idx="116">
                  <c:v>0.38312549505300036</c:v>
                </c:pt>
                <c:pt idx="117">
                  <c:v>0.44390927433700023</c:v>
                </c:pt>
                <c:pt idx="118">
                  <c:v>0.44776176739100021</c:v>
                </c:pt>
                <c:pt idx="119">
                  <c:v>0.49142335532800036</c:v>
                </c:pt>
                <c:pt idx="120">
                  <c:v>0.42229250776100002</c:v>
                </c:pt>
                <c:pt idx="121">
                  <c:v>0.45696494524000036</c:v>
                </c:pt>
                <c:pt idx="122">
                  <c:v>0.48329031443699971</c:v>
                </c:pt>
                <c:pt idx="123">
                  <c:v>0.48778488966600037</c:v>
                </c:pt>
                <c:pt idx="124">
                  <c:v>0.4618875752530005</c:v>
                </c:pt>
                <c:pt idx="125">
                  <c:v>0.49977042361000035</c:v>
                </c:pt>
                <c:pt idx="126">
                  <c:v>0.474087136588</c:v>
                </c:pt>
                <c:pt idx="127">
                  <c:v>0.51603650538999957</c:v>
                </c:pt>
                <c:pt idx="128">
                  <c:v>0.49870028665000021</c:v>
                </c:pt>
                <c:pt idx="129">
                  <c:v>0.48543058835600023</c:v>
                </c:pt>
                <c:pt idx="130">
                  <c:v>0.51089984798600041</c:v>
                </c:pt>
                <c:pt idx="131">
                  <c:v>0.50276680709499999</c:v>
                </c:pt>
                <c:pt idx="132">
                  <c:v>0.55092297026100001</c:v>
                </c:pt>
                <c:pt idx="133">
                  <c:v>0.5162505327819995</c:v>
                </c:pt>
                <c:pt idx="134">
                  <c:v>0.53037634064399997</c:v>
                </c:pt>
                <c:pt idx="135">
                  <c:v>0.55391935374699997</c:v>
                </c:pt>
                <c:pt idx="136">
                  <c:v>0.60228954430500004</c:v>
                </c:pt>
                <c:pt idx="137">
                  <c:v>0.58901984601000001</c:v>
                </c:pt>
                <c:pt idx="138">
                  <c:v>0.58923387340199951</c:v>
                </c:pt>
                <c:pt idx="139">
                  <c:v>0.56890127117600042</c:v>
                </c:pt>
                <c:pt idx="140">
                  <c:v>0.5977949690759996</c:v>
                </c:pt>
                <c:pt idx="141">
                  <c:v>0.62347825609700058</c:v>
                </c:pt>
                <c:pt idx="142">
                  <c:v>0.65515431009100045</c:v>
                </c:pt>
                <c:pt idx="143">
                  <c:v>0.63589184482500072</c:v>
                </c:pt>
                <c:pt idx="144">
                  <c:v>0.6493755705110007</c:v>
                </c:pt>
                <c:pt idx="145">
                  <c:v>0.66820998099400042</c:v>
                </c:pt>
                <c:pt idx="146">
                  <c:v>0.62326422870599996</c:v>
                </c:pt>
                <c:pt idx="147">
                  <c:v>0.6662837344670004</c:v>
                </c:pt>
                <c:pt idx="148">
                  <c:v>0.63182532438000072</c:v>
                </c:pt>
                <c:pt idx="149">
                  <c:v>0.6654276249000004</c:v>
                </c:pt>
                <c:pt idx="150">
                  <c:v>0.68854258321899997</c:v>
                </c:pt>
                <c:pt idx="151">
                  <c:v>0.69218104888099996</c:v>
                </c:pt>
                <c:pt idx="152">
                  <c:v>0.70352450064799998</c:v>
                </c:pt>
                <c:pt idx="153">
                  <c:v>0.7142258702410007</c:v>
                </c:pt>
                <c:pt idx="154">
                  <c:v>0.65772263879300075</c:v>
                </c:pt>
                <c:pt idx="155">
                  <c:v>0.69175299409699997</c:v>
                </c:pt>
                <c:pt idx="156">
                  <c:v>0.66521359750800046</c:v>
                </c:pt>
                <c:pt idx="157">
                  <c:v>0.66735387142600044</c:v>
                </c:pt>
                <c:pt idx="158">
                  <c:v>0.69902992542000042</c:v>
                </c:pt>
                <c:pt idx="159">
                  <c:v>0.68661633669300071</c:v>
                </c:pt>
                <c:pt idx="160">
                  <c:v>0.68961272017800002</c:v>
                </c:pt>
                <c:pt idx="161">
                  <c:v>0.71979058242900074</c:v>
                </c:pt>
                <c:pt idx="162">
                  <c:v>0.72963584245400115</c:v>
                </c:pt>
                <c:pt idx="163">
                  <c:v>0.74204943118100075</c:v>
                </c:pt>
                <c:pt idx="164">
                  <c:v>0.72877973288600073</c:v>
                </c:pt>
                <c:pt idx="165">
                  <c:v>0.71636614415899957</c:v>
                </c:pt>
                <c:pt idx="166">
                  <c:v>0.786139073902</c:v>
                </c:pt>
                <c:pt idx="167">
                  <c:v>0.76623452646000045</c:v>
                </c:pt>
                <c:pt idx="168">
                  <c:v>0.76430827993299999</c:v>
                </c:pt>
                <c:pt idx="169">
                  <c:v>0.74119332161400042</c:v>
                </c:pt>
                <c:pt idx="170">
                  <c:v>0.76066981427200075</c:v>
                </c:pt>
                <c:pt idx="171">
                  <c:v>0.75767343078600058</c:v>
                </c:pt>
                <c:pt idx="172">
                  <c:v>0.82230970312400042</c:v>
                </c:pt>
                <c:pt idx="173">
                  <c:v>0.75339288294900042</c:v>
                </c:pt>
                <c:pt idx="174">
                  <c:v>0.8054015391679995</c:v>
                </c:pt>
                <c:pt idx="175">
                  <c:v>0.79470016957599998</c:v>
                </c:pt>
                <c:pt idx="176">
                  <c:v>0.81246444309900001</c:v>
                </c:pt>
                <c:pt idx="177">
                  <c:v>0.83151288097299936</c:v>
                </c:pt>
                <c:pt idx="178">
                  <c:v>0.75703134861000043</c:v>
                </c:pt>
                <c:pt idx="179">
                  <c:v>0.82337984008300058</c:v>
                </c:pt>
                <c:pt idx="180">
                  <c:v>0.86939572933000042</c:v>
                </c:pt>
                <c:pt idx="181">
                  <c:v>0.84521063405200003</c:v>
                </c:pt>
                <c:pt idx="182">
                  <c:v>0.84264230534900042</c:v>
                </c:pt>
                <c:pt idx="183">
                  <c:v>0.82316581269100075</c:v>
                </c:pt>
                <c:pt idx="184">
                  <c:v>0.85419978450900058</c:v>
                </c:pt>
                <c:pt idx="185">
                  <c:v>0.82316581269100075</c:v>
                </c:pt>
                <c:pt idx="186">
                  <c:v>0.8805251537059996</c:v>
                </c:pt>
                <c:pt idx="187">
                  <c:v>0.83557940141800058</c:v>
                </c:pt>
                <c:pt idx="188">
                  <c:v>0.84200022317400058</c:v>
                </c:pt>
                <c:pt idx="189">
                  <c:v>0.83386718228400003</c:v>
                </c:pt>
                <c:pt idx="190">
                  <c:v>0.82530608661000004</c:v>
                </c:pt>
                <c:pt idx="191">
                  <c:v>0.91198718030799941</c:v>
                </c:pt>
                <c:pt idx="192">
                  <c:v>0.87025183889799995</c:v>
                </c:pt>
                <c:pt idx="193">
                  <c:v>0.87774279761200058</c:v>
                </c:pt>
                <c:pt idx="194">
                  <c:v>0.86083463365600088</c:v>
                </c:pt>
                <c:pt idx="195">
                  <c:v>0.87453238673499956</c:v>
                </c:pt>
                <c:pt idx="196">
                  <c:v>0.89957359158099959</c:v>
                </c:pt>
                <c:pt idx="197">
                  <c:v>0.88245140023299951</c:v>
                </c:pt>
                <c:pt idx="198">
                  <c:v>0.84007397664700045</c:v>
                </c:pt>
                <c:pt idx="199">
                  <c:v>0.90706455029599997</c:v>
                </c:pt>
                <c:pt idx="200">
                  <c:v>0.89186860547400004</c:v>
                </c:pt>
                <c:pt idx="201">
                  <c:v>0.89165457808199999</c:v>
                </c:pt>
                <c:pt idx="202">
                  <c:v>0.92354465946800046</c:v>
                </c:pt>
                <c:pt idx="203">
                  <c:v>0.91926411163099997</c:v>
                </c:pt>
                <c:pt idx="204">
                  <c:v>0.91712383771200001</c:v>
                </c:pt>
                <c:pt idx="205">
                  <c:v>0.92868131687199995</c:v>
                </c:pt>
                <c:pt idx="206">
                  <c:v>0.92953742644000004</c:v>
                </c:pt>
                <c:pt idx="207">
                  <c:v>0.92846728947999957</c:v>
                </c:pt>
                <c:pt idx="208">
                  <c:v>0.92803923469700045</c:v>
                </c:pt>
                <c:pt idx="209">
                  <c:v>0.936172275587</c:v>
                </c:pt>
                <c:pt idx="210">
                  <c:v>0.92161841294100044</c:v>
                </c:pt>
                <c:pt idx="211">
                  <c:v>0.95928723390600001</c:v>
                </c:pt>
                <c:pt idx="212">
                  <c:v>0.92696909773699998</c:v>
                </c:pt>
                <c:pt idx="213">
                  <c:v>0.93788449472199997</c:v>
                </c:pt>
                <c:pt idx="214">
                  <c:v>0.9526523847589996</c:v>
                </c:pt>
                <c:pt idx="215">
                  <c:v>0.97705150743000047</c:v>
                </c:pt>
                <c:pt idx="216">
                  <c:v>0.94987002866500059</c:v>
                </c:pt>
                <c:pt idx="217">
                  <c:v>0.93938268646500001</c:v>
                </c:pt>
                <c:pt idx="218">
                  <c:v>0.97640942525400043</c:v>
                </c:pt>
                <c:pt idx="219">
                  <c:v>0.92932339904799943</c:v>
                </c:pt>
                <c:pt idx="220">
                  <c:v>0.93360394688500004</c:v>
                </c:pt>
                <c:pt idx="221">
                  <c:v>0.96185556260800076</c:v>
                </c:pt>
                <c:pt idx="222">
                  <c:v>0.97255693220100004</c:v>
                </c:pt>
                <c:pt idx="223">
                  <c:v>0.97876372656400046</c:v>
                </c:pt>
                <c:pt idx="224">
                  <c:v>0.97640942525400043</c:v>
                </c:pt>
                <c:pt idx="225">
                  <c:v>0.96677819262100073</c:v>
                </c:pt>
                <c:pt idx="226">
                  <c:v>0.9875388496299996</c:v>
                </c:pt>
                <c:pt idx="227">
                  <c:v>0.986468712671</c:v>
                </c:pt>
                <c:pt idx="228">
                  <c:v>0.97919178134800045</c:v>
                </c:pt>
                <c:pt idx="229">
                  <c:v>0.99139134268300044</c:v>
                </c:pt>
                <c:pt idx="230">
                  <c:v>0.9740551239440004</c:v>
                </c:pt>
                <c:pt idx="231">
                  <c:v>0.98218816483399929</c:v>
                </c:pt>
                <c:pt idx="232">
                  <c:v>0.98047594569899998</c:v>
                </c:pt>
                <c:pt idx="233">
                  <c:v>0.99246147964300002</c:v>
                </c:pt>
                <c:pt idx="234">
                  <c:v>0.98390038396899959</c:v>
                </c:pt>
                <c:pt idx="235">
                  <c:v>1.0468244371699984</c:v>
                </c:pt>
                <c:pt idx="236">
                  <c:v>0.96742027479699999</c:v>
                </c:pt>
                <c:pt idx="237">
                  <c:v>1.01108186273</c:v>
                </c:pt>
                <c:pt idx="238">
                  <c:v>1.0027347944499991</c:v>
                </c:pt>
                <c:pt idx="239">
                  <c:v>1.0329126567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0E4-4D20-B71D-B2BC13608F05}"/>
            </c:ext>
          </c:extLst>
        </c:ser>
        <c:ser>
          <c:idx val="4"/>
          <c:order val="4"/>
          <c:tx>
            <c:strRef>
              <c:f>'Fit Só 1 cinética'!$BR$1</c:f>
              <c:strCache>
                <c:ptCount val="1"/>
                <c:pt idx="0">
                  <c:v>Ab_175 X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</c:spPr>
          </c:marker>
          <c:xVal>
            <c:numRef>
              <c:f>'Fit Só 1 cinética'!$BR$2:$BR$237</c:f>
              <c:numCache>
                <c:formatCode>General</c:formatCode>
                <c:ptCount val="236"/>
                <c:pt idx="0">
                  <c:v>1.333333333329999</c:v>
                </c:pt>
                <c:pt idx="1">
                  <c:v>1.44444444444</c:v>
                </c:pt>
                <c:pt idx="2">
                  <c:v>1.55555555556</c:v>
                </c:pt>
                <c:pt idx="3">
                  <c:v>1.6666666666700001</c:v>
                </c:pt>
                <c:pt idx="4">
                  <c:v>1.777777777779999</c:v>
                </c:pt>
                <c:pt idx="5">
                  <c:v>1.8888888888900008</c:v>
                </c:pt>
                <c:pt idx="6">
                  <c:v>2</c:v>
                </c:pt>
                <c:pt idx="7">
                  <c:v>2.11111111111</c:v>
                </c:pt>
                <c:pt idx="8">
                  <c:v>2.2222222222200001</c:v>
                </c:pt>
                <c:pt idx="9">
                  <c:v>2.3333333333299997</c:v>
                </c:pt>
                <c:pt idx="10">
                  <c:v>2.4444444444399998</c:v>
                </c:pt>
                <c:pt idx="11">
                  <c:v>2.5555555555599998</c:v>
                </c:pt>
                <c:pt idx="12">
                  <c:v>2.6666666666699999</c:v>
                </c:pt>
                <c:pt idx="13">
                  <c:v>2.7777777777800035</c:v>
                </c:pt>
                <c:pt idx="14">
                  <c:v>2.88888888889</c:v>
                </c:pt>
                <c:pt idx="15">
                  <c:v>3</c:v>
                </c:pt>
                <c:pt idx="16">
                  <c:v>3.11111111111</c:v>
                </c:pt>
                <c:pt idx="17">
                  <c:v>3.2222222222200001</c:v>
                </c:pt>
                <c:pt idx="18">
                  <c:v>3.3333333333299997</c:v>
                </c:pt>
                <c:pt idx="19">
                  <c:v>3.4444444444399998</c:v>
                </c:pt>
                <c:pt idx="20">
                  <c:v>3.5555555555599998</c:v>
                </c:pt>
                <c:pt idx="21">
                  <c:v>3.6666666666699999</c:v>
                </c:pt>
                <c:pt idx="22">
                  <c:v>3.7777777777800035</c:v>
                </c:pt>
                <c:pt idx="23">
                  <c:v>3.88888888889</c:v>
                </c:pt>
                <c:pt idx="24">
                  <c:v>4</c:v>
                </c:pt>
                <c:pt idx="25">
                  <c:v>4.1111111111099961</c:v>
                </c:pt>
                <c:pt idx="26">
                  <c:v>4.2222222222200001</c:v>
                </c:pt>
                <c:pt idx="27">
                  <c:v>4.3333333333299997</c:v>
                </c:pt>
                <c:pt idx="28">
                  <c:v>4.4444444444400002</c:v>
                </c:pt>
                <c:pt idx="29">
                  <c:v>4.5555555555599936</c:v>
                </c:pt>
                <c:pt idx="30">
                  <c:v>4.6666666666699959</c:v>
                </c:pt>
                <c:pt idx="31">
                  <c:v>4.7777777777799963</c:v>
                </c:pt>
                <c:pt idx="32">
                  <c:v>4.8888888888899968</c:v>
                </c:pt>
                <c:pt idx="33">
                  <c:v>5</c:v>
                </c:pt>
                <c:pt idx="34">
                  <c:v>5.1111111111099961</c:v>
                </c:pt>
                <c:pt idx="35">
                  <c:v>5.2222222222200001</c:v>
                </c:pt>
                <c:pt idx="36">
                  <c:v>5.3333333333299997</c:v>
                </c:pt>
                <c:pt idx="37">
                  <c:v>5.4444444444400002</c:v>
                </c:pt>
                <c:pt idx="38">
                  <c:v>5.5555555555599936</c:v>
                </c:pt>
                <c:pt idx="39">
                  <c:v>5.6666666666699959</c:v>
                </c:pt>
                <c:pt idx="40">
                  <c:v>5.7777777777799963</c:v>
                </c:pt>
                <c:pt idx="41">
                  <c:v>5.8888888888899968</c:v>
                </c:pt>
                <c:pt idx="42">
                  <c:v>6</c:v>
                </c:pt>
                <c:pt idx="43">
                  <c:v>6.1111111111099961</c:v>
                </c:pt>
                <c:pt idx="44">
                  <c:v>6.2222222222200001</c:v>
                </c:pt>
                <c:pt idx="45">
                  <c:v>6.3333333333299997</c:v>
                </c:pt>
                <c:pt idx="46">
                  <c:v>6.4444444444400002</c:v>
                </c:pt>
                <c:pt idx="47">
                  <c:v>6.5555555555599936</c:v>
                </c:pt>
                <c:pt idx="48">
                  <c:v>6.6666666666699959</c:v>
                </c:pt>
                <c:pt idx="49">
                  <c:v>6.7777777777799963</c:v>
                </c:pt>
                <c:pt idx="50">
                  <c:v>6.8888888888899968</c:v>
                </c:pt>
                <c:pt idx="51">
                  <c:v>7</c:v>
                </c:pt>
                <c:pt idx="52">
                  <c:v>7.1111111111099961</c:v>
                </c:pt>
                <c:pt idx="53">
                  <c:v>7.2222222222200001</c:v>
                </c:pt>
                <c:pt idx="54">
                  <c:v>7.3333333333299997</c:v>
                </c:pt>
                <c:pt idx="55">
                  <c:v>7.4444444444400002</c:v>
                </c:pt>
                <c:pt idx="56">
                  <c:v>7.5555555555599936</c:v>
                </c:pt>
                <c:pt idx="57">
                  <c:v>7.6666666666699959</c:v>
                </c:pt>
                <c:pt idx="58">
                  <c:v>7.7777777777799963</c:v>
                </c:pt>
                <c:pt idx="59">
                  <c:v>7.8888888888899968</c:v>
                </c:pt>
                <c:pt idx="60">
                  <c:v>8</c:v>
                </c:pt>
                <c:pt idx="61">
                  <c:v>8.1111111111099969</c:v>
                </c:pt>
                <c:pt idx="62">
                  <c:v>8.2222222222199992</c:v>
                </c:pt>
                <c:pt idx="63">
                  <c:v>8.3333333333300015</c:v>
                </c:pt>
                <c:pt idx="64">
                  <c:v>8.4444444444400002</c:v>
                </c:pt>
                <c:pt idx="65">
                  <c:v>8.555555555560014</c:v>
                </c:pt>
                <c:pt idx="66">
                  <c:v>8.6666666666700003</c:v>
                </c:pt>
                <c:pt idx="67">
                  <c:v>8.777777777779999</c:v>
                </c:pt>
                <c:pt idx="68">
                  <c:v>8.8888888888900013</c:v>
                </c:pt>
                <c:pt idx="69">
                  <c:v>9</c:v>
                </c:pt>
                <c:pt idx="70">
                  <c:v>9.1111111111099969</c:v>
                </c:pt>
                <c:pt idx="71">
                  <c:v>9.2222222222199992</c:v>
                </c:pt>
                <c:pt idx="72">
                  <c:v>9.3333333333300015</c:v>
                </c:pt>
                <c:pt idx="73">
                  <c:v>9.4444444444400002</c:v>
                </c:pt>
                <c:pt idx="74">
                  <c:v>9.555555555560014</c:v>
                </c:pt>
                <c:pt idx="75">
                  <c:v>9.6666666666700003</c:v>
                </c:pt>
                <c:pt idx="76">
                  <c:v>9.777777777779999</c:v>
                </c:pt>
                <c:pt idx="77">
                  <c:v>9.8888888888900013</c:v>
                </c:pt>
                <c:pt idx="78">
                  <c:v>10</c:v>
                </c:pt>
                <c:pt idx="79">
                  <c:v>10.111111111099998</c:v>
                </c:pt>
                <c:pt idx="80">
                  <c:v>10.222222222199999</c:v>
                </c:pt>
                <c:pt idx="81">
                  <c:v>10.333333333300002</c:v>
                </c:pt>
                <c:pt idx="82">
                  <c:v>10.4444444444</c:v>
                </c:pt>
                <c:pt idx="83">
                  <c:v>10.555555555600014</c:v>
                </c:pt>
                <c:pt idx="84">
                  <c:v>10.666666666700007</c:v>
                </c:pt>
                <c:pt idx="85">
                  <c:v>10.777777777800001</c:v>
                </c:pt>
                <c:pt idx="86">
                  <c:v>10.8888888889</c:v>
                </c:pt>
                <c:pt idx="87">
                  <c:v>11</c:v>
                </c:pt>
                <c:pt idx="88">
                  <c:v>11.111111111099998</c:v>
                </c:pt>
                <c:pt idx="89">
                  <c:v>11.222222222199999</c:v>
                </c:pt>
                <c:pt idx="90">
                  <c:v>11.333333333300002</c:v>
                </c:pt>
                <c:pt idx="91">
                  <c:v>11.4444444444</c:v>
                </c:pt>
                <c:pt idx="92">
                  <c:v>11.555555555600014</c:v>
                </c:pt>
                <c:pt idx="93">
                  <c:v>11.666666666700007</c:v>
                </c:pt>
                <c:pt idx="94">
                  <c:v>11.777777777800001</c:v>
                </c:pt>
                <c:pt idx="95">
                  <c:v>11.8888888889</c:v>
                </c:pt>
                <c:pt idx="96">
                  <c:v>12</c:v>
                </c:pt>
                <c:pt idx="97">
                  <c:v>12.111111111099998</c:v>
                </c:pt>
                <c:pt idx="98">
                  <c:v>12.222222222199999</c:v>
                </c:pt>
                <c:pt idx="99">
                  <c:v>12.333333333300002</c:v>
                </c:pt>
                <c:pt idx="100">
                  <c:v>12.4444444444</c:v>
                </c:pt>
                <c:pt idx="101">
                  <c:v>12.555555555600014</c:v>
                </c:pt>
                <c:pt idx="102">
                  <c:v>12.666666666700007</c:v>
                </c:pt>
                <c:pt idx="103">
                  <c:v>12.777777777800001</c:v>
                </c:pt>
                <c:pt idx="104">
                  <c:v>12.8888888889</c:v>
                </c:pt>
                <c:pt idx="105">
                  <c:v>13</c:v>
                </c:pt>
                <c:pt idx="106">
                  <c:v>13.111111111099998</c:v>
                </c:pt>
                <c:pt idx="107">
                  <c:v>13.222222222199999</c:v>
                </c:pt>
                <c:pt idx="108">
                  <c:v>13.333333333300002</c:v>
                </c:pt>
                <c:pt idx="109">
                  <c:v>13.4444444444</c:v>
                </c:pt>
                <c:pt idx="110">
                  <c:v>13.555555555600014</c:v>
                </c:pt>
                <c:pt idx="111">
                  <c:v>13.666666666700007</c:v>
                </c:pt>
                <c:pt idx="112">
                  <c:v>13.777777777800001</c:v>
                </c:pt>
                <c:pt idx="113">
                  <c:v>13.8888888889</c:v>
                </c:pt>
                <c:pt idx="114">
                  <c:v>14</c:v>
                </c:pt>
                <c:pt idx="115">
                  <c:v>14.111111111099998</c:v>
                </c:pt>
                <c:pt idx="116">
                  <c:v>14.222222222199999</c:v>
                </c:pt>
                <c:pt idx="117">
                  <c:v>14.333333333300002</c:v>
                </c:pt>
                <c:pt idx="118">
                  <c:v>14.4444444444</c:v>
                </c:pt>
                <c:pt idx="119">
                  <c:v>14.555555555600014</c:v>
                </c:pt>
                <c:pt idx="120">
                  <c:v>14.666666666700007</c:v>
                </c:pt>
                <c:pt idx="121">
                  <c:v>14.777777777800001</c:v>
                </c:pt>
                <c:pt idx="122">
                  <c:v>14.8888888889</c:v>
                </c:pt>
                <c:pt idx="123">
                  <c:v>15</c:v>
                </c:pt>
                <c:pt idx="124">
                  <c:v>15.111111111099998</c:v>
                </c:pt>
                <c:pt idx="125">
                  <c:v>15.222222222199999</c:v>
                </c:pt>
                <c:pt idx="126">
                  <c:v>15.333333333300002</c:v>
                </c:pt>
                <c:pt idx="127">
                  <c:v>15.4444444444</c:v>
                </c:pt>
                <c:pt idx="128">
                  <c:v>15.555555555600014</c:v>
                </c:pt>
                <c:pt idx="129">
                  <c:v>15.666666666700007</c:v>
                </c:pt>
                <c:pt idx="130">
                  <c:v>15.777777777800001</c:v>
                </c:pt>
                <c:pt idx="131">
                  <c:v>15.8888888889</c:v>
                </c:pt>
                <c:pt idx="132">
                  <c:v>16</c:v>
                </c:pt>
                <c:pt idx="133">
                  <c:v>16.111111111100019</c:v>
                </c:pt>
                <c:pt idx="134">
                  <c:v>16.222222222199971</c:v>
                </c:pt>
                <c:pt idx="135">
                  <c:v>16.333333333299986</c:v>
                </c:pt>
                <c:pt idx="136">
                  <c:v>16.444444444399977</c:v>
                </c:pt>
                <c:pt idx="137">
                  <c:v>16.555555555600005</c:v>
                </c:pt>
                <c:pt idx="138">
                  <c:v>16.666666666699999</c:v>
                </c:pt>
                <c:pt idx="139">
                  <c:v>16.777777777800001</c:v>
                </c:pt>
                <c:pt idx="140">
                  <c:v>16.888888888899999</c:v>
                </c:pt>
                <c:pt idx="141">
                  <c:v>17</c:v>
                </c:pt>
                <c:pt idx="142">
                  <c:v>17.111111111100019</c:v>
                </c:pt>
                <c:pt idx="143">
                  <c:v>17.222222222199971</c:v>
                </c:pt>
                <c:pt idx="144">
                  <c:v>17.333333333299986</c:v>
                </c:pt>
                <c:pt idx="145">
                  <c:v>17.444444444399977</c:v>
                </c:pt>
                <c:pt idx="146">
                  <c:v>17.555555555600005</c:v>
                </c:pt>
                <c:pt idx="147">
                  <c:v>17.666666666699999</c:v>
                </c:pt>
                <c:pt idx="148">
                  <c:v>17.777777777800001</c:v>
                </c:pt>
                <c:pt idx="149">
                  <c:v>17.888888888899999</c:v>
                </c:pt>
                <c:pt idx="150">
                  <c:v>18</c:v>
                </c:pt>
                <c:pt idx="151">
                  <c:v>18.111111111100019</c:v>
                </c:pt>
                <c:pt idx="152">
                  <c:v>18.222222222199971</c:v>
                </c:pt>
                <c:pt idx="153">
                  <c:v>18.333333333299986</c:v>
                </c:pt>
                <c:pt idx="154">
                  <c:v>18.444444444399977</c:v>
                </c:pt>
                <c:pt idx="155">
                  <c:v>18.555555555600005</c:v>
                </c:pt>
                <c:pt idx="156">
                  <c:v>18.666666666699999</c:v>
                </c:pt>
                <c:pt idx="157">
                  <c:v>18.777777777800001</c:v>
                </c:pt>
                <c:pt idx="158">
                  <c:v>18.888888888899999</c:v>
                </c:pt>
                <c:pt idx="159">
                  <c:v>19</c:v>
                </c:pt>
                <c:pt idx="160">
                  <c:v>19.111111111100019</c:v>
                </c:pt>
                <c:pt idx="161">
                  <c:v>19.222222222199971</c:v>
                </c:pt>
                <c:pt idx="162">
                  <c:v>19.333333333299986</c:v>
                </c:pt>
                <c:pt idx="163">
                  <c:v>19.444444444399977</c:v>
                </c:pt>
                <c:pt idx="164">
                  <c:v>19.555555555600005</c:v>
                </c:pt>
                <c:pt idx="165">
                  <c:v>19.666666666699999</c:v>
                </c:pt>
                <c:pt idx="166">
                  <c:v>19.777777777800001</c:v>
                </c:pt>
                <c:pt idx="167">
                  <c:v>19.888888888899999</c:v>
                </c:pt>
                <c:pt idx="168">
                  <c:v>20</c:v>
                </c:pt>
                <c:pt idx="169">
                  <c:v>20.111111111100019</c:v>
                </c:pt>
                <c:pt idx="170">
                  <c:v>20.222222222199971</c:v>
                </c:pt>
                <c:pt idx="171">
                  <c:v>20.333333333299986</c:v>
                </c:pt>
                <c:pt idx="172">
                  <c:v>20.444444444399977</c:v>
                </c:pt>
                <c:pt idx="173">
                  <c:v>20.555555555600005</c:v>
                </c:pt>
                <c:pt idx="174">
                  <c:v>20.666666666699999</c:v>
                </c:pt>
                <c:pt idx="175">
                  <c:v>20.777777777800001</c:v>
                </c:pt>
                <c:pt idx="176">
                  <c:v>20.888888888899999</c:v>
                </c:pt>
                <c:pt idx="177">
                  <c:v>21</c:v>
                </c:pt>
                <c:pt idx="178">
                  <c:v>21.111111111100019</c:v>
                </c:pt>
                <c:pt idx="179">
                  <c:v>21.222222222199971</c:v>
                </c:pt>
                <c:pt idx="180">
                  <c:v>21.333333333299986</c:v>
                </c:pt>
                <c:pt idx="181">
                  <c:v>21.444444444399977</c:v>
                </c:pt>
                <c:pt idx="182">
                  <c:v>21.555555555600005</c:v>
                </c:pt>
                <c:pt idx="183">
                  <c:v>21.666666666699999</c:v>
                </c:pt>
                <c:pt idx="184">
                  <c:v>21.777777777800001</c:v>
                </c:pt>
                <c:pt idx="185">
                  <c:v>21.888888888899999</c:v>
                </c:pt>
                <c:pt idx="186">
                  <c:v>22</c:v>
                </c:pt>
                <c:pt idx="187">
                  <c:v>22.111111111100019</c:v>
                </c:pt>
                <c:pt idx="188">
                  <c:v>22.222222222199971</c:v>
                </c:pt>
                <c:pt idx="189">
                  <c:v>22.333333333299986</c:v>
                </c:pt>
                <c:pt idx="190">
                  <c:v>22.444444444399977</c:v>
                </c:pt>
                <c:pt idx="191">
                  <c:v>22.555555555600005</c:v>
                </c:pt>
                <c:pt idx="192">
                  <c:v>22.666666666699999</c:v>
                </c:pt>
                <c:pt idx="193">
                  <c:v>22.777777777800001</c:v>
                </c:pt>
                <c:pt idx="194">
                  <c:v>22.888888888899999</c:v>
                </c:pt>
                <c:pt idx="195">
                  <c:v>23</c:v>
                </c:pt>
                <c:pt idx="196">
                  <c:v>23.111111111100019</c:v>
                </c:pt>
                <c:pt idx="197">
                  <c:v>23.222222222199971</c:v>
                </c:pt>
                <c:pt idx="198">
                  <c:v>23.333333333299986</c:v>
                </c:pt>
                <c:pt idx="199">
                  <c:v>23.444444444399977</c:v>
                </c:pt>
                <c:pt idx="200">
                  <c:v>23.555555555600005</c:v>
                </c:pt>
                <c:pt idx="201">
                  <c:v>23.666666666699999</c:v>
                </c:pt>
                <c:pt idx="202">
                  <c:v>23.777777777800001</c:v>
                </c:pt>
                <c:pt idx="203">
                  <c:v>23.888888888899999</c:v>
                </c:pt>
                <c:pt idx="204">
                  <c:v>24</c:v>
                </c:pt>
                <c:pt idx="205">
                  <c:v>24.111111111100019</c:v>
                </c:pt>
                <c:pt idx="206">
                  <c:v>24.222222222199971</c:v>
                </c:pt>
                <c:pt idx="207">
                  <c:v>24.333333333299986</c:v>
                </c:pt>
                <c:pt idx="208">
                  <c:v>24.444444444399977</c:v>
                </c:pt>
                <c:pt idx="209">
                  <c:v>24.555555555600005</c:v>
                </c:pt>
                <c:pt idx="210">
                  <c:v>24.666666666699999</c:v>
                </c:pt>
                <c:pt idx="211">
                  <c:v>24.777777777800001</c:v>
                </c:pt>
                <c:pt idx="212">
                  <c:v>24.888888888899999</c:v>
                </c:pt>
                <c:pt idx="213">
                  <c:v>25</c:v>
                </c:pt>
                <c:pt idx="214">
                  <c:v>25.111111111100019</c:v>
                </c:pt>
                <c:pt idx="215">
                  <c:v>25.222222222199971</c:v>
                </c:pt>
                <c:pt idx="216">
                  <c:v>25.333333333299986</c:v>
                </c:pt>
                <c:pt idx="217">
                  <c:v>25.444444444399977</c:v>
                </c:pt>
                <c:pt idx="218">
                  <c:v>25.555555555600005</c:v>
                </c:pt>
                <c:pt idx="219">
                  <c:v>25.666666666699999</c:v>
                </c:pt>
                <c:pt idx="220">
                  <c:v>25.777777777800001</c:v>
                </c:pt>
                <c:pt idx="221">
                  <c:v>25.888888888899999</c:v>
                </c:pt>
                <c:pt idx="222">
                  <c:v>26</c:v>
                </c:pt>
                <c:pt idx="223">
                  <c:v>26.111111111100019</c:v>
                </c:pt>
                <c:pt idx="224">
                  <c:v>26.222222222199971</c:v>
                </c:pt>
                <c:pt idx="225">
                  <c:v>26.333333333299986</c:v>
                </c:pt>
                <c:pt idx="226">
                  <c:v>26.444444444399977</c:v>
                </c:pt>
                <c:pt idx="227">
                  <c:v>26.555555555600005</c:v>
                </c:pt>
                <c:pt idx="228">
                  <c:v>26.666666666699999</c:v>
                </c:pt>
                <c:pt idx="229">
                  <c:v>26.777777777800001</c:v>
                </c:pt>
                <c:pt idx="230">
                  <c:v>26.888888888899999</c:v>
                </c:pt>
                <c:pt idx="231">
                  <c:v>27</c:v>
                </c:pt>
                <c:pt idx="232">
                  <c:v>27.111111111100019</c:v>
                </c:pt>
                <c:pt idx="233">
                  <c:v>27.222222222199971</c:v>
                </c:pt>
                <c:pt idx="234">
                  <c:v>27.333333333299986</c:v>
                </c:pt>
                <c:pt idx="235">
                  <c:v>27.444444444399977</c:v>
                </c:pt>
              </c:numCache>
            </c:numRef>
          </c:xVal>
          <c:yVal>
            <c:numRef>
              <c:f>'Fit Só 1 cinética'!$BS$2:$BS$237</c:f>
              <c:numCache>
                <c:formatCode>General</c:formatCode>
                <c:ptCount val="236"/>
                <c:pt idx="0">
                  <c:v>-5.1277847166299954E-4</c:v>
                </c:pt>
                <c:pt idx="1">
                  <c:v>-6.5246640015000036E-3</c:v>
                </c:pt>
                <c:pt idx="2">
                  <c:v>-3.1650809113000018E-3</c:v>
                </c:pt>
                <c:pt idx="3">
                  <c:v>-7.2319446520700036E-3</c:v>
                </c:pt>
                <c:pt idx="4">
                  <c:v>-6.171023676220003E-3</c:v>
                </c:pt>
                <c:pt idx="5">
                  <c:v>-1.5896132621600001E-2</c:v>
                </c:pt>
                <c:pt idx="6">
                  <c:v>-2.0493456850299997E-2</c:v>
                </c:pt>
                <c:pt idx="7">
                  <c:v>-1.1652448718100011E-2</c:v>
                </c:pt>
                <c:pt idx="8">
                  <c:v>-2.2084838314000012E-2</c:v>
                </c:pt>
                <c:pt idx="9">
                  <c:v>1.1157352262699999E-2</c:v>
                </c:pt>
                <c:pt idx="10">
                  <c:v>-3.2517227909900012E-2</c:v>
                </c:pt>
                <c:pt idx="11">
                  <c:v>-1.1652448718100011E-2</c:v>
                </c:pt>
                <c:pt idx="12">
                  <c:v>-2.5267601241599998E-2</c:v>
                </c:pt>
                <c:pt idx="13">
                  <c:v>-2.5090781079E-2</c:v>
                </c:pt>
                <c:pt idx="14">
                  <c:v>6.9136683593200082E-3</c:v>
                </c:pt>
                <c:pt idx="15">
                  <c:v>1.2748733726500001E-2</c:v>
                </c:pt>
                <c:pt idx="16">
                  <c:v>1.1864632913300003E-2</c:v>
                </c:pt>
                <c:pt idx="17">
                  <c:v>3.7132234154900034E-4</c:v>
                </c:pt>
                <c:pt idx="18">
                  <c:v>1.1334172425400003E-2</c:v>
                </c:pt>
                <c:pt idx="19">
                  <c:v>-5.2869228630099997E-3</c:v>
                </c:pt>
                <c:pt idx="20">
                  <c:v>6.3832078713900037E-3</c:v>
                </c:pt>
                <c:pt idx="21">
                  <c:v>1.6090634800500008E-3</c:v>
                </c:pt>
                <c:pt idx="22">
                  <c:v>-1.5188851971000001E-2</c:v>
                </c:pt>
                <c:pt idx="23">
                  <c:v>1.8406978931100007E-2</c:v>
                </c:pt>
                <c:pt idx="24">
                  <c:v>-2.1377557663500017E-2</c:v>
                </c:pt>
                <c:pt idx="25">
                  <c:v>1.2395093401199991E-2</c:v>
                </c:pt>
                <c:pt idx="26">
                  <c:v>-6.7014841641500041E-3</c:v>
                </c:pt>
                <c:pt idx="27">
                  <c:v>1.9821540232200025E-2</c:v>
                </c:pt>
                <c:pt idx="28">
                  <c:v>4.6150062449699962E-3</c:v>
                </c:pt>
                <c:pt idx="29">
                  <c:v>1.4516935352899996E-2</c:v>
                </c:pt>
                <c:pt idx="30">
                  <c:v>8.5050498231000141E-3</c:v>
                </c:pt>
                <c:pt idx="31">
                  <c:v>2.300430315980001E-2</c:v>
                </c:pt>
                <c:pt idx="32">
                  <c:v>-3.5187212365800024E-3</c:v>
                </c:pt>
                <c:pt idx="33">
                  <c:v>-2.2809800980900046E-3</c:v>
                </c:pt>
                <c:pt idx="34">
                  <c:v>4.0155858936099957E-2</c:v>
                </c:pt>
                <c:pt idx="35">
                  <c:v>1.1864632913300003E-2</c:v>
                </c:pt>
                <c:pt idx="36">
                  <c:v>9.2123304736700003E-3</c:v>
                </c:pt>
                <c:pt idx="37">
                  <c:v>7.974589335170007E-3</c:v>
                </c:pt>
                <c:pt idx="38">
                  <c:v>-2.8114405860099998E-3</c:v>
                </c:pt>
                <c:pt idx="39">
                  <c:v>1.257191356389999E-2</c:v>
                </c:pt>
                <c:pt idx="40">
                  <c:v>1.9467899906900014E-2</c:v>
                </c:pt>
                <c:pt idx="41">
                  <c:v>2.2827482997099999E-2</c:v>
                </c:pt>
                <c:pt idx="42">
                  <c:v>4.8996867068200001E-2</c:v>
                </c:pt>
                <c:pt idx="43">
                  <c:v>7.2496266683400078E-4</c:v>
                </c:pt>
                <c:pt idx="44">
                  <c:v>2.1589741858600006E-2</c:v>
                </c:pt>
                <c:pt idx="45">
                  <c:v>2.8308908038999998E-2</c:v>
                </c:pt>
                <c:pt idx="46">
                  <c:v>-3.3595830902100011E-4</c:v>
                </c:pt>
                <c:pt idx="47">
                  <c:v>2.6894346737900011E-2</c:v>
                </c:pt>
                <c:pt idx="48">
                  <c:v>3.449761373150001E-2</c:v>
                </c:pt>
                <c:pt idx="49">
                  <c:v>3.8210837147E-2</c:v>
                </c:pt>
                <c:pt idx="50">
                  <c:v>1.55778563288E-2</c:v>
                </c:pt>
                <c:pt idx="51">
                  <c:v>4.2984981538400031E-2</c:v>
                </c:pt>
                <c:pt idx="52">
                  <c:v>3.0430749990800001E-2</c:v>
                </c:pt>
                <c:pt idx="53">
                  <c:v>3.9802218610800029E-2</c:v>
                </c:pt>
                <c:pt idx="54">
                  <c:v>7.7641733416299999E-2</c:v>
                </c:pt>
                <c:pt idx="55">
                  <c:v>4.0155858936099957E-2</c:v>
                </c:pt>
                <c:pt idx="56">
                  <c:v>2.7955267713800035E-2</c:v>
                </c:pt>
                <c:pt idx="57">
                  <c:v>6.8977545446800001E-2</c:v>
                </c:pt>
                <c:pt idx="58">
                  <c:v>9.5677390005800084E-2</c:v>
                </c:pt>
                <c:pt idx="59">
                  <c:v>6.225837926639996E-2</c:v>
                </c:pt>
                <c:pt idx="60">
                  <c:v>8.3830439108800101E-2</c:v>
                </c:pt>
                <c:pt idx="61">
                  <c:v>8.8958223825400071E-2</c:v>
                </c:pt>
                <c:pt idx="62">
                  <c:v>6.2081559103700001E-2</c:v>
                </c:pt>
                <c:pt idx="63">
                  <c:v>9.5854210168400109E-2</c:v>
                </c:pt>
                <c:pt idx="64">
                  <c:v>9.5323749680500031E-2</c:v>
                </c:pt>
                <c:pt idx="65">
                  <c:v>0.11565806838399999</c:v>
                </c:pt>
                <c:pt idx="66">
                  <c:v>0.10434157797500006</c:v>
                </c:pt>
                <c:pt idx="67">
                  <c:v>0.12273087489000002</c:v>
                </c:pt>
                <c:pt idx="68">
                  <c:v>0.12891958058300018</c:v>
                </c:pt>
                <c:pt idx="69">
                  <c:v>0.12626727814300001</c:v>
                </c:pt>
                <c:pt idx="70">
                  <c:v>0.11194484496900002</c:v>
                </c:pt>
                <c:pt idx="71">
                  <c:v>0.13793740887700029</c:v>
                </c:pt>
                <c:pt idx="72">
                  <c:v>0.13068778220899988</c:v>
                </c:pt>
                <c:pt idx="73">
                  <c:v>0.16481407359899999</c:v>
                </c:pt>
                <c:pt idx="74">
                  <c:v>0.1985867246639999</c:v>
                </c:pt>
                <c:pt idx="75">
                  <c:v>0.17966696726100001</c:v>
                </c:pt>
                <c:pt idx="76">
                  <c:v>0.21414689897600012</c:v>
                </c:pt>
                <c:pt idx="77">
                  <c:v>0.19734898352500019</c:v>
                </c:pt>
                <c:pt idx="78">
                  <c:v>0.21096413604900022</c:v>
                </c:pt>
                <c:pt idx="79">
                  <c:v>0.21343961832600011</c:v>
                </c:pt>
                <c:pt idx="80">
                  <c:v>0.25092549280600002</c:v>
                </c:pt>
                <c:pt idx="81">
                  <c:v>0.246858629065</c:v>
                </c:pt>
                <c:pt idx="82">
                  <c:v>0.24738908955300018</c:v>
                </c:pt>
                <c:pt idx="83">
                  <c:v>0.27497303492500008</c:v>
                </c:pt>
                <c:pt idx="84">
                  <c:v>0.26171152272699971</c:v>
                </c:pt>
                <c:pt idx="85">
                  <c:v>0.28045445996700036</c:v>
                </c:pt>
                <c:pt idx="86">
                  <c:v>0.27108299134700048</c:v>
                </c:pt>
                <c:pt idx="87">
                  <c:v>0.28982592858700035</c:v>
                </c:pt>
                <c:pt idx="88">
                  <c:v>0.31652577314600044</c:v>
                </c:pt>
                <c:pt idx="89">
                  <c:v>0.30238016013500052</c:v>
                </c:pt>
                <c:pt idx="90">
                  <c:v>0.31069070777900037</c:v>
                </c:pt>
                <c:pt idx="91">
                  <c:v>0.31705623363399998</c:v>
                </c:pt>
                <c:pt idx="92">
                  <c:v>0.3085688658270006</c:v>
                </c:pt>
                <c:pt idx="93">
                  <c:v>0.32607406192900068</c:v>
                </c:pt>
                <c:pt idx="94">
                  <c:v>0.31405029086900038</c:v>
                </c:pt>
                <c:pt idx="95">
                  <c:v>0.36674269933700038</c:v>
                </c:pt>
                <c:pt idx="96">
                  <c:v>0.33756737250100022</c:v>
                </c:pt>
                <c:pt idx="97">
                  <c:v>0.35065206453600001</c:v>
                </c:pt>
                <c:pt idx="98">
                  <c:v>0.37629098811900036</c:v>
                </c:pt>
                <c:pt idx="99">
                  <c:v>0.35754805087899999</c:v>
                </c:pt>
                <c:pt idx="100">
                  <c:v>0.36691951949899998</c:v>
                </c:pt>
                <c:pt idx="101">
                  <c:v>0.37982739137200067</c:v>
                </c:pt>
                <c:pt idx="102">
                  <c:v>0.394149824546</c:v>
                </c:pt>
                <c:pt idx="103">
                  <c:v>0.36992546226400058</c:v>
                </c:pt>
                <c:pt idx="104">
                  <c:v>0.39715576731100044</c:v>
                </c:pt>
                <c:pt idx="105">
                  <c:v>0.40157627137700058</c:v>
                </c:pt>
                <c:pt idx="106">
                  <c:v>0.41430732308700036</c:v>
                </c:pt>
                <c:pt idx="107">
                  <c:v>0.42138012959300036</c:v>
                </c:pt>
                <c:pt idx="108">
                  <c:v>0.37134002356500023</c:v>
                </c:pt>
                <c:pt idx="109">
                  <c:v>0.424209252195</c:v>
                </c:pt>
                <c:pt idx="110">
                  <c:v>0.42562381349700035</c:v>
                </c:pt>
                <c:pt idx="111">
                  <c:v>0.43941578618300037</c:v>
                </c:pt>
                <c:pt idx="112">
                  <c:v>0.47283479692199998</c:v>
                </c:pt>
                <c:pt idx="113">
                  <c:v>0.5023637640829991</c:v>
                </c:pt>
                <c:pt idx="114">
                  <c:v>0.49900418099300037</c:v>
                </c:pt>
                <c:pt idx="115">
                  <c:v>0.478493042127</c:v>
                </c:pt>
                <c:pt idx="116">
                  <c:v>0.47884668245200035</c:v>
                </c:pt>
                <c:pt idx="117">
                  <c:v>0.51102795205300044</c:v>
                </c:pt>
                <c:pt idx="118">
                  <c:v>0.50307104473399999</c:v>
                </c:pt>
                <c:pt idx="119">
                  <c:v>0.51580209644400044</c:v>
                </c:pt>
                <c:pt idx="120">
                  <c:v>0.50819882945100003</c:v>
                </c:pt>
                <c:pt idx="121">
                  <c:v>0.53790461677400059</c:v>
                </c:pt>
                <c:pt idx="122">
                  <c:v>0.52358218359999942</c:v>
                </c:pt>
                <c:pt idx="123">
                  <c:v>0.57486003076699999</c:v>
                </c:pt>
                <c:pt idx="124">
                  <c:v>0.55788529515300045</c:v>
                </c:pt>
                <c:pt idx="125">
                  <c:v>0.56902496540000003</c:v>
                </c:pt>
                <c:pt idx="126">
                  <c:v>0.59660891077199996</c:v>
                </c:pt>
                <c:pt idx="127">
                  <c:v>0.58122555662200004</c:v>
                </c:pt>
                <c:pt idx="128">
                  <c:v>0.5904202050789995</c:v>
                </c:pt>
                <c:pt idx="129">
                  <c:v>0.59448706881999935</c:v>
                </c:pt>
                <c:pt idx="130">
                  <c:v>0.6238392158190007</c:v>
                </c:pt>
                <c:pt idx="131">
                  <c:v>0.60987042297000071</c:v>
                </c:pt>
                <c:pt idx="132">
                  <c:v>0.59713937125999961</c:v>
                </c:pt>
                <c:pt idx="133">
                  <c:v>0.6335643247639996</c:v>
                </c:pt>
                <c:pt idx="134">
                  <c:v>0.62348557549299999</c:v>
                </c:pt>
                <c:pt idx="135">
                  <c:v>0.65920324834699995</c:v>
                </c:pt>
                <c:pt idx="136">
                  <c:v>0.66945881778000071</c:v>
                </c:pt>
                <c:pt idx="137">
                  <c:v>0.63427160541500072</c:v>
                </c:pt>
                <c:pt idx="138">
                  <c:v>0.68059848802699996</c:v>
                </c:pt>
                <c:pt idx="139">
                  <c:v>0.67405614200900044</c:v>
                </c:pt>
                <c:pt idx="140">
                  <c:v>0.67334886135900074</c:v>
                </c:pt>
                <c:pt idx="141">
                  <c:v>0.66751379599099958</c:v>
                </c:pt>
                <c:pt idx="142">
                  <c:v>0.65495956444400072</c:v>
                </c:pt>
                <c:pt idx="143">
                  <c:v>0.71331021811600004</c:v>
                </c:pt>
                <c:pt idx="144">
                  <c:v>0.73028495372900004</c:v>
                </c:pt>
                <c:pt idx="145">
                  <c:v>0.71702344153099995</c:v>
                </c:pt>
                <c:pt idx="146">
                  <c:v>0.74071734332500005</c:v>
                </c:pt>
                <c:pt idx="147">
                  <c:v>0.72498034884999996</c:v>
                </c:pt>
                <c:pt idx="148">
                  <c:v>0.71826118267000005</c:v>
                </c:pt>
                <c:pt idx="149">
                  <c:v>0.74319282560199995</c:v>
                </c:pt>
                <c:pt idx="150">
                  <c:v>0.71560888023000047</c:v>
                </c:pt>
                <c:pt idx="151">
                  <c:v>0.75415567568600073</c:v>
                </c:pt>
                <c:pt idx="152">
                  <c:v>0.7493815312950004</c:v>
                </c:pt>
                <c:pt idx="153">
                  <c:v>0.74708286918</c:v>
                </c:pt>
                <c:pt idx="154">
                  <c:v>0.78386146301000004</c:v>
                </c:pt>
                <c:pt idx="155">
                  <c:v>0.71843800283199999</c:v>
                </c:pt>
                <c:pt idx="156">
                  <c:v>0.74619876836700005</c:v>
                </c:pt>
                <c:pt idx="157">
                  <c:v>0.7783800379680007</c:v>
                </c:pt>
                <c:pt idx="158">
                  <c:v>0.77077677097400044</c:v>
                </c:pt>
                <c:pt idx="159">
                  <c:v>0.75132655308400043</c:v>
                </c:pt>
                <c:pt idx="160">
                  <c:v>0.77148405162500044</c:v>
                </c:pt>
                <c:pt idx="161">
                  <c:v>0.7828005420340004</c:v>
                </c:pt>
                <c:pt idx="162">
                  <c:v>0.793409751793</c:v>
                </c:pt>
                <c:pt idx="163">
                  <c:v>0.82187779797799998</c:v>
                </c:pt>
                <c:pt idx="164">
                  <c:v>0.82647512220700003</c:v>
                </c:pt>
                <c:pt idx="165">
                  <c:v>0.81551227212300004</c:v>
                </c:pt>
                <c:pt idx="166">
                  <c:v>0.82028641651400058</c:v>
                </c:pt>
                <c:pt idx="167">
                  <c:v>0.82064005684000074</c:v>
                </c:pt>
                <c:pt idx="168">
                  <c:v>0.82824332383300003</c:v>
                </c:pt>
                <c:pt idx="169">
                  <c:v>0.77661183634200115</c:v>
                </c:pt>
                <c:pt idx="170">
                  <c:v>0.81657319309900001</c:v>
                </c:pt>
                <c:pt idx="171">
                  <c:v>0.80702490431600005</c:v>
                </c:pt>
                <c:pt idx="172">
                  <c:v>0.7990679969969996</c:v>
                </c:pt>
                <c:pt idx="173">
                  <c:v>0.83708433196499998</c:v>
                </c:pt>
                <c:pt idx="174">
                  <c:v>0.85706501034400073</c:v>
                </c:pt>
                <c:pt idx="175">
                  <c:v>0.78934288805199959</c:v>
                </c:pt>
                <c:pt idx="176">
                  <c:v>0.81781093423700002</c:v>
                </c:pt>
                <c:pt idx="177">
                  <c:v>0.88376485490300005</c:v>
                </c:pt>
                <c:pt idx="178">
                  <c:v>0.84274257717000045</c:v>
                </c:pt>
                <c:pt idx="179">
                  <c:v>0.85936367245800072</c:v>
                </c:pt>
                <c:pt idx="180">
                  <c:v>0.8770456887230007</c:v>
                </c:pt>
                <c:pt idx="181">
                  <c:v>0.86926560156600041</c:v>
                </c:pt>
                <c:pt idx="182">
                  <c:v>0.90533691474499955</c:v>
                </c:pt>
                <c:pt idx="183">
                  <c:v>0.87510066693400046</c:v>
                </c:pt>
                <c:pt idx="184">
                  <c:v>0.86820468059000044</c:v>
                </c:pt>
                <c:pt idx="185">
                  <c:v>0.88588669685499999</c:v>
                </c:pt>
                <c:pt idx="186">
                  <c:v>0.89879456872800001</c:v>
                </c:pt>
                <c:pt idx="187">
                  <c:v>0.87297882498200041</c:v>
                </c:pt>
                <c:pt idx="188">
                  <c:v>0.91170244060000005</c:v>
                </c:pt>
                <c:pt idx="189">
                  <c:v>0.85388224741600005</c:v>
                </c:pt>
                <c:pt idx="190">
                  <c:v>0.8722715443310004</c:v>
                </c:pt>
                <c:pt idx="191">
                  <c:v>0.92850035605199999</c:v>
                </c:pt>
                <c:pt idx="192">
                  <c:v>0.91435474303999997</c:v>
                </c:pt>
                <c:pt idx="193">
                  <c:v>0.91576930434100001</c:v>
                </c:pt>
                <c:pt idx="194">
                  <c:v>0.92319575117200003</c:v>
                </c:pt>
                <c:pt idx="195">
                  <c:v>0.92620169393700003</c:v>
                </c:pt>
                <c:pt idx="196">
                  <c:v>0.93504270206900042</c:v>
                </c:pt>
                <c:pt idx="197">
                  <c:v>0.88641715734299942</c:v>
                </c:pt>
                <c:pt idx="198">
                  <c:v>0.94388371020100004</c:v>
                </c:pt>
                <c:pt idx="199">
                  <c:v>0.935219522232</c:v>
                </c:pt>
                <c:pt idx="200">
                  <c:v>0.93132947865400073</c:v>
                </c:pt>
                <c:pt idx="201">
                  <c:v>0.93681090369599995</c:v>
                </c:pt>
                <c:pt idx="202">
                  <c:v>0.95643794174899943</c:v>
                </c:pt>
                <c:pt idx="203">
                  <c:v>0.92655533426199999</c:v>
                </c:pt>
                <c:pt idx="204">
                  <c:v>0.93203675930399998</c:v>
                </c:pt>
                <c:pt idx="205">
                  <c:v>0.94353006987599941</c:v>
                </c:pt>
                <c:pt idx="206">
                  <c:v>0.92903081653900088</c:v>
                </c:pt>
                <c:pt idx="207">
                  <c:v>0.96121208613999998</c:v>
                </c:pt>
                <c:pt idx="208">
                  <c:v>0.9574988627250004</c:v>
                </c:pt>
                <c:pt idx="209">
                  <c:v>0.97995502338000073</c:v>
                </c:pt>
                <c:pt idx="210">
                  <c:v>0.95077969654400107</c:v>
                </c:pt>
                <c:pt idx="211">
                  <c:v>0.97889410240500074</c:v>
                </c:pt>
                <c:pt idx="212">
                  <c:v>0.963157107929</c:v>
                </c:pt>
                <c:pt idx="213">
                  <c:v>0.93168311897900002</c:v>
                </c:pt>
                <c:pt idx="214">
                  <c:v>0.93840228515899959</c:v>
                </c:pt>
                <c:pt idx="215">
                  <c:v>1.00753896875</c:v>
                </c:pt>
                <c:pt idx="216">
                  <c:v>0.96775443215800117</c:v>
                </c:pt>
                <c:pt idx="217">
                  <c:v>0.94971877556900042</c:v>
                </c:pt>
                <c:pt idx="218">
                  <c:v>0.9530783586590007</c:v>
                </c:pt>
                <c:pt idx="219">
                  <c:v>0.953431998984</c:v>
                </c:pt>
                <c:pt idx="220">
                  <c:v>0.97429677817600002</c:v>
                </c:pt>
                <c:pt idx="221">
                  <c:v>0.99180197427700001</c:v>
                </c:pt>
                <c:pt idx="222">
                  <c:v>0.96881535313400058</c:v>
                </c:pt>
                <c:pt idx="223">
                  <c:v>0.99021059281399959</c:v>
                </c:pt>
                <c:pt idx="224">
                  <c:v>0.96987627411000044</c:v>
                </c:pt>
                <c:pt idx="225">
                  <c:v>0.98490598793399997</c:v>
                </c:pt>
                <c:pt idx="226">
                  <c:v>0.98791193069900041</c:v>
                </c:pt>
                <c:pt idx="227">
                  <c:v>0.96899217329700005</c:v>
                </c:pt>
                <c:pt idx="228">
                  <c:v>0.99763703964499995</c:v>
                </c:pt>
                <c:pt idx="229">
                  <c:v>1.0064780477799991</c:v>
                </c:pt>
                <c:pt idx="230">
                  <c:v>1.02044684063</c:v>
                </c:pt>
                <c:pt idx="231">
                  <c:v>1.0040025655000009</c:v>
                </c:pt>
                <c:pt idx="232">
                  <c:v>0.99569201785600003</c:v>
                </c:pt>
                <c:pt idx="233">
                  <c:v>1.022391862409999</c:v>
                </c:pt>
                <c:pt idx="234">
                  <c:v>1.00364892517</c:v>
                </c:pt>
                <c:pt idx="235">
                  <c:v>1.0078926090799989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0E4-4D20-B71D-B2BC13608F05}"/>
            </c:ext>
          </c:extLst>
        </c:ser>
        <c:ser>
          <c:idx val="5"/>
          <c:order val="5"/>
          <c:tx>
            <c:strRef>
              <c:f>'Fit Só 1 cinética'!$BW$1</c:f>
              <c:strCache>
                <c:ptCount val="1"/>
                <c:pt idx="0">
                  <c:v>Ab_175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'Fit Só 1 cinética'!$BV$2:$BV$101</c:f>
              <c:numCache>
                <c:formatCode>General</c:formatCode>
                <c:ptCount val="100"/>
                <c:pt idx="0">
                  <c:v>1.3043</c:v>
                </c:pt>
                <c:pt idx="1">
                  <c:v>1.56858989899</c:v>
                </c:pt>
                <c:pt idx="2">
                  <c:v>1.8328797979799989</c:v>
                </c:pt>
                <c:pt idx="3">
                  <c:v>2.09716969697</c:v>
                </c:pt>
                <c:pt idx="4">
                  <c:v>2.3614595959599987</c:v>
                </c:pt>
                <c:pt idx="5">
                  <c:v>2.6257494949499987</c:v>
                </c:pt>
                <c:pt idx="6">
                  <c:v>2.8900393939399982</c:v>
                </c:pt>
                <c:pt idx="7">
                  <c:v>3.1543292929300017</c:v>
                </c:pt>
                <c:pt idx="8">
                  <c:v>3.4186191919199982</c:v>
                </c:pt>
                <c:pt idx="9">
                  <c:v>3.68290909091</c:v>
                </c:pt>
                <c:pt idx="10">
                  <c:v>3.9471989899</c:v>
                </c:pt>
                <c:pt idx="11">
                  <c:v>4.2114888888899964</c:v>
                </c:pt>
                <c:pt idx="12">
                  <c:v>4.4757787878800039</c:v>
                </c:pt>
                <c:pt idx="13">
                  <c:v>4.7400686868699999</c:v>
                </c:pt>
                <c:pt idx="14">
                  <c:v>5.0043585858600004</c:v>
                </c:pt>
                <c:pt idx="15">
                  <c:v>5.2686484848500061</c:v>
                </c:pt>
                <c:pt idx="16">
                  <c:v>5.5329383838400004</c:v>
                </c:pt>
                <c:pt idx="17">
                  <c:v>5.7972282828299999</c:v>
                </c:pt>
                <c:pt idx="18">
                  <c:v>6.0615181818200004</c:v>
                </c:pt>
                <c:pt idx="19">
                  <c:v>6.3258080808099963</c:v>
                </c:pt>
                <c:pt idx="20">
                  <c:v>6.5900979797999968</c:v>
                </c:pt>
                <c:pt idx="21">
                  <c:v>6.8543878787899901</c:v>
                </c:pt>
                <c:pt idx="22">
                  <c:v>7.1186777777799959</c:v>
                </c:pt>
                <c:pt idx="23">
                  <c:v>7.3829676767699937</c:v>
                </c:pt>
                <c:pt idx="24">
                  <c:v>7.6472575757599959</c:v>
                </c:pt>
                <c:pt idx="25">
                  <c:v>7.9115474747499999</c:v>
                </c:pt>
                <c:pt idx="26">
                  <c:v>8.1758373737400092</c:v>
                </c:pt>
                <c:pt idx="27">
                  <c:v>8.4401272727300007</c:v>
                </c:pt>
                <c:pt idx="28">
                  <c:v>8.7044171717199994</c:v>
                </c:pt>
                <c:pt idx="29">
                  <c:v>8.9687070707100016</c:v>
                </c:pt>
                <c:pt idx="30">
                  <c:v>9.2329969697000003</c:v>
                </c:pt>
                <c:pt idx="31">
                  <c:v>9.4972868686900007</c:v>
                </c:pt>
                <c:pt idx="32">
                  <c:v>9.7615767676799994</c:v>
                </c:pt>
                <c:pt idx="33">
                  <c:v>10.025866666700002</c:v>
                </c:pt>
                <c:pt idx="34">
                  <c:v>10.2901565657</c:v>
                </c:pt>
                <c:pt idx="35">
                  <c:v>10.554446464600007</c:v>
                </c:pt>
                <c:pt idx="36">
                  <c:v>10.818736363600006</c:v>
                </c:pt>
                <c:pt idx="37">
                  <c:v>11.083026262600002</c:v>
                </c:pt>
                <c:pt idx="38">
                  <c:v>11.347316161599998</c:v>
                </c:pt>
                <c:pt idx="39">
                  <c:v>11.6116060606</c:v>
                </c:pt>
                <c:pt idx="40">
                  <c:v>11.875895959600012</c:v>
                </c:pt>
                <c:pt idx="41">
                  <c:v>12.140185858600002</c:v>
                </c:pt>
                <c:pt idx="42">
                  <c:v>12.4044757576</c:v>
                </c:pt>
                <c:pt idx="43">
                  <c:v>12.6687656566</c:v>
                </c:pt>
                <c:pt idx="44">
                  <c:v>12.933055555600006</c:v>
                </c:pt>
                <c:pt idx="45">
                  <c:v>13.197345454500001</c:v>
                </c:pt>
                <c:pt idx="46">
                  <c:v>13.461635353500007</c:v>
                </c:pt>
                <c:pt idx="47">
                  <c:v>13.7259252525</c:v>
                </c:pt>
                <c:pt idx="48">
                  <c:v>13.990215151499999</c:v>
                </c:pt>
                <c:pt idx="49">
                  <c:v>14.254505050500002</c:v>
                </c:pt>
                <c:pt idx="50">
                  <c:v>14.5187949495</c:v>
                </c:pt>
                <c:pt idx="51">
                  <c:v>14.783084848500007</c:v>
                </c:pt>
                <c:pt idx="52">
                  <c:v>15.047374747499992</c:v>
                </c:pt>
                <c:pt idx="53">
                  <c:v>15.311664646500002</c:v>
                </c:pt>
                <c:pt idx="54">
                  <c:v>15.575954545500007</c:v>
                </c:pt>
                <c:pt idx="55">
                  <c:v>15.8402444444</c:v>
                </c:pt>
                <c:pt idx="56">
                  <c:v>16.104534343400001</c:v>
                </c:pt>
                <c:pt idx="57">
                  <c:v>16.368824242399981</c:v>
                </c:pt>
                <c:pt idx="58">
                  <c:v>16.633114141400014</c:v>
                </c:pt>
                <c:pt idx="59">
                  <c:v>16.897404040400001</c:v>
                </c:pt>
                <c:pt idx="60">
                  <c:v>17.161693939399989</c:v>
                </c:pt>
                <c:pt idx="61">
                  <c:v>17.425983838399979</c:v>
                </c:pt>
                <c:pt idx="62">
                  <c:v>17.690273737399988</c:v>
                </c:pt>
                <c:pt idx="63">
                  <c:v>17.9545636364</c:v>
                </c:pt>
                <c:pt idx="64">
                  <c:v>18.218853535400001</c:v>
                </c:pt>
                <c:pt idx="65">
                  <c:v>18.483143434299979</c:v>
                </c:pt>
                <c:pt idx="66">
                  <c:v>18.747433333299977</c:v>
                </c:pt>
                <c:pt idx="67">
                  <c:v>19.011723232299989</c:v>
                </c:pt>
                <c:pt idx="68">
                  <c:v>19.276013131299987</c:v>
                </c:pt>
                <c:pt idx="69">
                  <c:v>19.540303030299981</c:v>
                </c:pt>
                <c:pt idx="70">
                  <c:v>19.8045929293</c:v>
                </c:pt>
                <c:pt idx="71">
                  <c:v>20.068882828299987</c:v>
                </c:pt>
                <c:pt idx="72">
                  <c:v>20.333172727300013</c:v>
                </c:pt>
                <c:pt idx="73">
                  <c:v>20.5974626263</c:v>
                </c:pt>
                <c:pt idx="74">
                  <c:v>20.861752525299988</c:v>
                </c:pt>
                <c:pt idx="75">
                  <c:v>21.126042424200001</c:v>
                </c:pt>
                <c:pt idx="76">
                  <c:v>21.390332323199985</c:v>
                </c:pt>
                <c:pt idx="77">
                  <c:v>21.6546222222</c:v>
                </c:pt>
                <c:pt idx="78">
                  <c:v>21.918912121200005</c:v>
                </c:pt>
                <c:pt idx="79">
                  <c:v>22.1832020202</c:v>
                </c:pt>
                <c:pt idx="80">
                  <c:v>22.447491919200001</c:v>
                </c:pt>
                <c:pt idx="81">
                  <c:v>22.711781818199999</c:v>
                </c:pt>
                <c:pt idx="82">
                  <c:v>22.976071717200014</c:v>
                </c:pt>
                <c:pt idx="83">
                  <c:v>23.240361616200001</c:v>
                </c:pt>
                <c:pt idx="84">
                  <c:v>23.504651515199999</c:v>
                </c:pt>
                <c:pt idx="85">
                  <c:v>23.768941414099999</c:v>
                </c:pt>
                <c:pt idx="86">
                  <c:v>24.0332313131</c:v>
                </c:pt>
                <c:pt idx="87">
                  <c:v>24.297521212099987</c:v>
                </c:pt>
                <c:pt idx="88">
                  <c:v>24.561811111100013</c:v>
                </c:pt>
                <c:pt idx="89">
                  <c:v>24.8261010101</c:v>
                </c:pt>
                <c:pt idx="90">
                  <c:v>25.090390909100002</c:v>
                </c:pt>
                <c:pt idx="91">
                  <c:v>25.354680808099999</c:v>
                </c:pt>
                <c:pt idx="92">
                  <c:v>25.618970707100015</c:v>
                </c:pt>
                <c:pt idx="93">
                  <c:v>25.883260606099999</c:v>
                </c:pt>
                <c:pt idx="94">
                  <c:v>26.1475505051</c:v>
                </c:pt>
                <c:pt idx="95">
                  <c:v>26.411840403999999</c:v>
                </c:pt>
                <c:pt idx="96">
                  <c:v>26.676130303000001</c:v>
                </c:pt>
                <c:pt idx="97">
                  <c:v>26.940420201999967</c:v>
                </c:pt>
                <c:pt idx="98">
                  <c:v>27.204710101</c:v>
                </c:pt>
                <c:pt idx="99">
                  <c:v>27.46899999999998</c:v>
                </c:pt>
              </c:numCache>
            </c:numRef>
          </c:xVal>
          <c:yVal>
            <c:numRef>
              <c:f>'Fit Só 1 cinética'!$BW$2:$BW$101</c:f>
              <c:numCache>
                <c:formatCode>General</c:formatCode>
                <c:ptCount val="100"/>
                <c:pt idx="0">
                  <c:v>1.5467874563700015E-3</c:v>
                </c:pt>
                <c:pt idx="1">
                  <c:v>2.2528787399199997E-3</c:v>
                </c:pt>
                <c:pt idx="2">
                  <c:v>3.10225730943E-3</c:v>
                </c:pt>
                <c:pt idx="3">
                  <c:v>4.1020814245999997E-3</c:v>
                </c:pt>
                <c:pt idx="4">
                  <c:v>5.2607729400099999E-3</c:v>
                </c:pt>
                <c:pt idx="5">
                  <c:v>6.5880522373899996E-3</c:v>
                </c:pt>
                <c:pt idx="6">
                  <c:v>8.0949767267700003E-3</c:v>
                </c:pt>
                <c:pt idx="7">
                  <c:v>9.7939815355000091E-3</c:v>
                </c:pt>
                <c:pt idx="8">
                  <c:v>1.1698920753800001E-2</c:v>
                </c:pt>
                <c:pt idx="9">
                  <c:v>1.3825107309500012E-2</c:v>
                </c:pt>
                <c:pt idx="10">
                  <c:v>1.6189349200600014E-2</c:v>
                </c:pt>
                <c:pt idx="11">
                  <c:v>1.8809979424099999E-2</c:v>
                </c:pt>
                <c:pt idx="12">
                  <c:v>2.1706876504200012E-2</c:v>
                </c:pt>
                <c:pt idx="13">
                  <c:v>2.4901472057900002E-2</c:v>
                </c:pt>
                <c:pt idx="14">
                  <c:v>2.8416741336599997E-2</c:v>
                </c:pt>
                <c:pt idx="15">
                  <c:v>3.2277172188700055E-2</c:v>
                </c:pt>
                <c:pt idx="16">
                  <c:v>3.6508707405600027E-2</c:v>
                </c:pt>
                <c:pt idx="17">
                  <c:v>4.1138654985099998E-2</c:v>
                </c:pt>
                <c:pt idx="18">
                  <c:v>4.6195560519099968E-2</c:v>
                </c:pt>
                <c:pt idx="19">
                  <c:v>5.1709035729599985E-2</c:v>
                </c:pt>
                <c:pt idx="20">
                  <c:v>5.7709537209600037E-2</c:v>
                </c:pt>
                <c:pt idx="21">
                  <c:v>6.4228089747300002E-2</c:v>
                </c:pt>
                <c:pt idx="22">
                  <c:v>7.1295949292899966E-2</c:v>
                </c:pt>
                <c:pt idx="23">
                  <c:v>7.8944201755699994E-2</c:v>
                </c:pt>
                <c:pt idx="24">
                  <c:v>8.720329545979999E-2</c:v>
                </c:pt>
                <c:pt idx="25">
                  <c:v>9.6102507304500012E-2</c:v>
                </c:pt>
                <c:pt idx="26">
                  <c:v>0.10566934548800011</c:v>
                </c:pt>
                <c:pt idx="27">
                  <c:v>0.11592889505700001</c:v>
                </c:pt>
                <c:pt idx="28">
                  <c:v>0.12690311646999999</c:v>
                </c:pt>
                <c:pt idx="29">
                  <c:v>0.13861011164199999</c:v>
                </c:pt>
                <c:pt idx="30">
                  <c:v>0.15106337642500012</c:v>
                </c:pt>
                <c:pt idx="31">
                  <c:v>0.16427106277299999</c:v>
                </c:pt>
                <c:pt idx="32">
                  <c:v>0.17823527768000011</c:v>
                </c:pt>
                <c:pt idx="33">
                  <c:v>0.19295144886600019</c:v>
                </c:pt>
                <c:pt idx="34">
                  <c:v>0.20840778877100022</c:v>
                </c:pt>
                <c:pt idx="35">
                  <c:v>0.22458488818200012</c:v>
                </c:pt>
                <c:pt idx="36">
                  <c:v>0.24145546863700013</c:v>
                </c:pt>
                <c:pt idx="37">
                  <c:v>0.25898431826000023</c:v>
                </c:pt>
                <c:pt idx="38">
                  <c:v>0.27712842911300023</c:v>
                </c:pt>
                <c:pt idx="39">
                  <c:v>0.29583734559899999</c:v>
                </c:pt>
                <c:pt idx="40">
                  <c:v>0.31505372356300021</c:v>
                </c:pt>
                <c:pt idx="41">
                  <c:v>0.33471408906300038</c:v>
                </c:pt>
                <c:pt idx="42">
                  <c:v>0.35474977529399998</c:v>
                </c:pt>
                <c:pt idx="43">
                  <c:v>0.37508800656300023</c:v>
                </c:pt>
                <c:pt idx="44">
                  <c:v>0.39565309051300002</c:v>
                </c:pt>
                <c:pt idx="45">
                  <c:v>0.41636767446700035</c:v>
                </c:pt>
                <c:pt idx="46">
                  <c:v>0.43715401939200038</c:v>
                </c:pt>
                <c:pt idx="47">
                  <c:v>0.45793524551699971</c:v>
                </c:pt>
                <c:pt idx="48">
                  <c:v>0.47863650710400035</c:v>
                </c:pt>
                <c:pt idx="49">
                  <c:v>0.49918605965200036</c:v>
                </c:pt>
                <c:pt idx="50">
                  <c:v>0.51951619041899955</c:v>
                </c:pt>
                <c:pt idx="51">
                  <c:v>0.5395639917919991</c:v>
                </c:pt>
                <c:pt idx="52">
                  <c:v>0.55927196598499951</c:v>
                </c:pt>
                <c:pt idx="53">
                  <c:v>0.57858845811000004</c:v>
                </c:pt>
                <c:pt idx="54">
                  <c:v>0.59746792232699941</c:v>
                </c:pt>
                <c:pt idx="55">
                  <c:v>0.61587103207900107</c:v>
                </c:pt>
                <c:pt idx="56">
                  <c:v>0.63376465027700046</c:v>
                </c:pt>
                <c:pt idx="57">
                  <c:v>0.65112167846600089</c:v>
                </c:pt>
                <c:pt idx="58">
                  <c:v>0.6679208057740007</c:v>
                </c:pt>
                <c:pt idx="59">
                  <c:v>0.684146178823</c:v>
                </c:pt>
                <c:pt idx="60">
                  <c:v>0.69978701313700042</c:v>
                </c:pt>
                <c:pt idx="61">
                  <c:v>0.71483716505299955</c:v>
                </c:pt>
                <c:pt idx="62">
                  <c:v>0.72929468113100004</c:v>
                </c:pt>
                <c:pt idx="63">
                  <c:v>0.74316133967099995</c:v>
                </c:pt>
                <c:pt idx="64">
                  <c:v>0.7564421964430007</c:v>
                </c:pt>
                <c:pt idx="65">
                  <c:v>0.76914514432100045</c:v>
                </c:pt>
                <c:pt idx="66">
                  <c:v>0.78128049415</c:v>
                </c:pt>
                <c:pt idx="67">
                  <c:v>0.79286058215300004</c:v>
                </c:pt>
                <c:pt idx="68">
                  <c:v>0.80389940732800103</c:v>
                </c:pt>
                <c:pt idx="69">
                  <c:v>0.81441230078099935</c:v>
                </c:pt>
                <c:pt idx="70">
                  <c:v>0.82441562770300003</c:v>
                </c:pt>
                <c:pt idx="71">
                  <c:v>0.83392652168699999</c:v>
                </c:pt>
                <c:pt idx="72">
                  <c:v>0.84296265036700002</c:v>
                </c:pt>
                <c:pt idx="73">
                  <c:v>0.85154201079199998</c:v>
                </c:pt>
                <c:pt idx="74">
                  <c:v>0.85968275261900073</c:v>
                </c:pt>
                <c:pt idx="75">
                  <c:v>0.86740302693500004</c:v>
                </c:pt>
                <c:pt idx="76">
                  <c:v>0.87472085846100089</c:v>
                </c:pt>
                <c:pt idx="77">
                  <c:v>0.88165403884299998</c:v>
                </c:pt>
                <c:pt idx="78">
                  <c:v>0.888220038775</c:v>
                </c:pt>
                <c:pt idx="79">
                  <c:v>0.89443593682599998</c:v>
                </c:pt>
                <c:pt idx="80">
                  <c:v>0.90031836292099943</c:v>
                </c:pt>
                <c:pt idx="81">
                  <c:v>0.90588345462599995</c:v>
                </c:pt>
                <c:pt idx="82">
                  <c:v>0.91114682449400042</c:v>
                </c:pt>
                <c:pt idx="83">
                  <c:v>0.91612353692799997</c:v>
                </c:pt>
                <c:pt idx="84">
                  <c:v>0.92082809315200043</c:v>
                </c:pt>
                <c:pt idx="85">
                  <c:v>0.92527442303400043</c:v>
                </c:pt>
                <c:pt idx="86">
                  <c:v>0.92947588267100045</c:v>
                </c:pt>
                <c:pt idx="87">
                  <c:v>0.93344525675000045</c:v>
                </c:pt>
                <c:pt idx="88">
                  <c:v>0.93719476483199959</c:v>
                </c:pt>
                <c:pt idx="89">
                  <c:v>0.94073607083699951</c:v>
                </c:pt>
                <c:pt idx="90">
                  <c:v>0.94408029507400004</c:v>
                </c:pt>
                <c:pt idx="91">
                  <c:v>0.94723802827699999</c:v>
                </c:pt>
                <c:pt idx="92">
                  <c:v>0.95021934717599998</c:v>
                </c:pt>
                <c:pt idx="93">
                  <c:v>0.9530338312000004</c:v>
                </c:pt>
                <c:pt idx="94">
                  <c:v>0.95569057998600004</c:v>
                </c:pt>
                <c:pt idx="95">
                  <c:v>0.95819823139600047</c:v>
                </c:pt>
                <c:pt idx="96">
                  <c:v>0.96056497982299938</c:v>
                </c:pt>
                <c:pt idx="97">
                  <c:v>0.96279859456800077</c:v>
                </c:pt>
                <c:pt idx="98">
                  <c:v>0.96490643815600041</c:v>
                </c:pt>
                <c:pt idx="99">
                  <c:v>0.96689548442900075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0E4-4D20-B71D-B2BC13608F05}"/>
            </c:ext>
          </c:extLst>
        </c:ser>
        <c:ser>
          <c:idx val="6"/>
          <c:order val="6"/>
          <c:tx>
            <c:strRef>
              <c:f>'Fit Só 1 cinética'!$BK$1</c:f>
              <c:strCache>
                <c:ptCount val="1"/>
                <c:pt idx="0">
                  <c:v>Ab_150S100B Y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FFC000"/>
              </a:solidFill>
              <a:ln w="3175">
                <a:solidFill>
                  <a:schemeClr val="tx1"/>
                </a:solidFill>
              </a:ln>
            </c:spPr>
          </c:marker>
          <c:xVal>
            <c:numRef>
              <c:f>'Fit Só 1 cinética'!$BJ$2:$BJ$238</c:f>
              <c:numCache>
                <c:formatCode>General</c:formatCode>
                <c:ptCount val="237"/>
                <c:pt idx="0">
                  <c:v>1.11111111111</c:v>
                </c:pt>
                <c:pt idx="1">
                  <c:v>1.2222222222199992</c:v>
                </c:pt>
                <c:pt idx="2">
                  <c:v>1.333333333329999</c:v>
                </c:pt>
                <c:pt idx="3">
                  <c:v>1.44444444444</c:v>
                </c:pt>
                <c:pt idx="4">
                  <c:v>1.55555555556</c:v>
                </c:pt>
                <c:pt idx="5">
                  <c:v>1.6666666666700001</c:v>
                </c:pt>
                <c:pt idx="6">
                  <c:v>1.777777777779999</c:v>
                </c:pt>
                <c:pt idx="7">
                  <c:v>1.8888888888900008</c:v>
                </c:pt>
                <c:pt idx="8">
                  <c:v>2</c:v>
                </c:pt>
                <c:pt idx="9">
                  <c:v>2.11111111111</c:v>
                </c:pt>
                <c:pt idx="10">
                  <c:v>2.2222222222200001</c:v>
                </c:pt>
                <c:pt idx="11">
                  <c:v>2.3333333333299997</c:v>
                </c:pt>
                <c:pt idx="12">
                  <c:v>2.4444444444399998</c:v>
                </c:pt>
                <c:pt idx="13">
                  <c:v>2.5555555555599998</c:v>
                </c:pt>
                <c:pt idx="14">
                  <c:v>2.6666666666699999</c:v>
                </c:pt>
                <c:pt idx="15">
                  <c:v>2.7777777777800035</c:v>
                </c:pt>
                <c:pt idx="16">
                  <c:v>2.88888888889</c:v>
                </c:pt>
                <c:pt idx="17">
                  <c:v>3</c:v>
                </c:pt>
                <c:pt idx="18">
                  <c:v>3.11111111111</c:v>
                </c:pt>
                <c:pt idx="19">
                  <c:v>3.2222222222200001</c:v>
                </c:pt>
                <c:pt idx="20">
                  <c:v>3.3333333333299997</c:v>
                </c:pt>
                <c:pt idx="21">
                  <c:v>3.4444444444399998</c:v>
                </c:pt>
                <c:pt idx="22">
                  <c:v>3.5555555555599998</c:v>
                </c:pt>
                <c:pt idx="23">
                  <c:v>3.6666666666699999</c:v>
                </c:pt>
                <c:pt idx="24">
                  <c:v>3.7777777777800035</c:v>
                </c:pt>
                <c:pt idx="25">
                  <c:v>3.88888888889</c:v>
                </c:pt>
                <c:pt idx="26">
                  <c:v>4</c:v>
                </c:pt>
                <c:pt idx="27">
                  <c:v>4.1111111111099961</c:v>
                </c:pt>
                <c:pt idx="28">
                  <c:v>4.2222222222200001</c:v>
                </c:pt>
                <c:pt idx="29">
                  <c:v>4.3333333333299997</c:v>
                </c:pt>
                <c:pt idx="30">
                  <c:v>4.4444444444400002</c:v>
                </c:pt>
                <c:pt idx="31">
                  <c:v>4.5555555555599936</c:v>
                </c:pt>
                <c:pt idx="32">
                  <c:v>4.6666666666699959</c:v>
                </c:pt>
                <c:pt idx="33">
                  <c:v>4.7777777777799963</c:v>
                </c:pt>
                <c:pt idx="34">
                  <c:v>4.8888888888899968</c:v>
                </c:pt>
                <c:pt idx="35">
                  <c:v>5</c:v>
                </c:pt>
                <c:pt idx="36">
                  <c:v>5.1111111111099961</c:v>
                </c:pt>
                <c:pt idx="37">
                  <c:v>5.2222222222200001</c:v>
                </c:pt>
                <c:pt idx="38">
                  <c:v>5.3333333333299997</c:v>
                </c:pt>
                <c:pt idx="39">
                  <c:v>5.4444444444400002</c:v>
                </c:pt>
                <c:pt idx="40">
                  <c:v>5.5555555555599936</c:v>
                </c:pt>
                <c:pt idx="41">
                  <c:v>5.6666666666699959</c:v>
                </c:pt>
                <c:pt idx="42">
                  <c:v>5.7777777777799963</c:v>
                </c:pt>
                <c:pt idx="43">
                  <c:v>5.8888888888899968</c:v>
                </c:pt>
                <c:pt idx="44">
                  <c:v>6</c:v>
                </c:pt>
                <c:pt idx="45">
                  <c:v>6.1111111111099961</c:v>
                </c:pt>
                <c:pt idx="46">
                  <c:v>6.2222222222200001</c:v>
                </c:pt>
                <c:pt idx="47">
                  <c:v>6.3333333333299997</c:v>
                </c:pt>
                <c:pt idx="48">
                  <c:v>6.4444444444400002</c:v>
                </c:pt>
                <c:pt idx="49">
                  <c:v>6.5555555555599936</c:v>
                </c:pt>
                <c:pt idx="50">
                  <c:v>6.6666666666699959</c:v>
                </c:pt>
                <c:pt idx="51">
                  <c:v>6.7777777777799963</c:v>
                </c:pt>
                <c:pt idx="52">
                  <c:v>6.8888888888899968</c:v>
                </c:pt>
                <c:pt idx="53">
                  <c:v>7</c:v>
                </c:pt>
                <c:pt idx="54">
                  <c:v>7.1111111111099961</c:v>
                </c:pt>
                <c:pt idx="55">
                  <c:v>7.2222222222200001</c:v>
                </c:pt>
                <c:pt idx="56">
                  <c:v>7.3333333333299997</c:v>
                </c:pt>
                <c:pt idx="57">
                  <c:v>7.4444444444400002</c:v>
                </c:pt>
                <c:pt idx="58">
                  <c:v>7.5555555555599936</c:v>
                </c:pt>
                <c:pt idx="59">
                  <c:v>7.6666666666699959</c:v>
                </c:pt>
                <c:pt idx="60">
                  <c:v>7.7777777777799963</c:v>
                </c:pt>
                <c:pt idx="61">
                  <c:v>7.8888888888899968</c:v>
                </c:pt>
                <c:pt idx="62">
                  <c:v>8</c:v>
                </c:pt>
                <c:pt idx="63">
                  <c:v>8.1111111111099969</c:v>
                </c:pt>
                <c:pt idx="64">
                  <c:v>8.2222222222199992</c:v>
                </c:pt>
                <c:pt idx="65">
                  <c:v>8.3333333333300015</c:v>
                </c:pt>
                <c:pt idx="66">
                  <c:v>8.4444444444400002</c:v>
                </c:pt>
                <c:pt idx="67">
                  <c:v>8.555555555560014</c:v>
                </c:pt>
                <c:pt idx="68">
                  <c:v>8.6666666666700003</c:v>
                </c:pt>
                <c:pt idx="69">
                  <c:v>8.777777777779999</c:v>
                </c:pt>
                <c:pt idx="70">
                  <c:v>8.8888888888900013</c:v>
                </c:pt>
                <c:pt idx="71">
                  <c:v>9</c:v>
                </c:pt>
                <c:pt idx="72">
                  <c:v>9.1111111111099969</c:v>
                </c:pt>
                <c:pt idx="73">
                  <c:v>9.2222222222199992</c:v>
                </c:pt>
                <c:pt idx="74">
                  <c:v>9.3333333333300015</c:v>
                </c:pt>
                <c:pt idx="75">
                  <c:v>9.4444444444400002</c:v>
                </c:pt>
                <c:pt idx="76">
                  <c:v>9.555555555560014</c:v>
                </c:pt>
                <c:pt idx="77">
                  <c:v>9.6666666666700003</c:v>
                </c:pt>
                <c:pt idx="78">
                  <c:v>9.777777777779999</c:v>
                </c:pt>
                <c:pt idx="79">
                  <c:v>9.8888888888900013</c:v>
                </c:pt>
                <c:pt idx="80">
                  <c:v>10</c:v>
                </c:pt>
                <c:pt idx="81">
                  <c:v>10.111111111099998</c:v>
                </c:pt>
                <c:pt idx="82">
                  <c:v>10.222222222199999</c:v>
                </c:pt>
                <c:pt idx="83">
                  <c:v>10.333333333300002</c:v>
                </c:pt>
                <c:pt idx="84">
                  <c:v>10.4444444444</c:v>
                </c:pt>
                <c:pt idx="85">
                  <c:v>10.555555555600014</c:v>
                </c:pt>
                <c:pt idx="86">
                  <c:v>10.666666666700007</c:v>
                </c:pt>
                <c:pt idx="87">
                  <c:v>10.777777777800001</c:v>
                </c:pt>
                <c:pt idx="88">
                  <c:v>10.8888888889</c:v>
                </c:pt>
                <c:pt idx="89">
                  <c:v>11</c:v>
                </c:pt>
                <c:pt idx="90">
                  <c:v>11.111111111099998</c:v>
                </c:pt>
                <c:pt idx="91">
                  <c:v>11.222222222199999</c:v>
                </c:pt>
                <c:pt idx="92">
                  <c:v>11.333333333300002</c:v>
                </c:pt>
                <c:pt idx="93">
                  <c:v>11.4444444444</c:v>
                </c:pt>
                <c:pt idx="94">
                  <c:v>11.555555555600014</c:v>
                </c:pt>
                <c:pt idx="95">
                  <c:v>11.666666666700007</c:v>
                </c:pt>
                <c:pt idx="96">
                  <c:v>11.777777777800001</c:v>
                </c:pt>
                <c:pt idx="97">
                  <c:v>11.8888888889</c:v>
                </c:pt>
                <c:pt idx="98">
                  <c:v>12</c:v>
                </c:pt>
                <c:pt idx="99">
                  <c:v>12.111111111099998</c:v>
                </c:pt>
                <c:pt idx="100">
                  <c:v>12.222222222199999</c:v>
                </c:pt>
                <c:pt idx="101">
                  <c:v>12.333333333300002</c:v>
                </c:pt>
                <c:pt idx="102">
                  <c:v>12.4444444444</c:v>
                </c:pt>
                <c:pt idx="103">
                  <c:v>12.555555555600014</c:v>
                </c:pt>
                <c:pt idx="104">
                  <c:v>12.666666666700007</c:v>
                </c:pt>
                <c:pt idx="105">
                  <c:v>12.777777777800001</c:v>
                </c:pt>
                <c:pt idx="106">
                  <c:v>12.8888888889</c:v>
                </c:pt>
                <c:pt idx="107">
                  <c:v>13</c:v>
                </c:pt>
                <c:pt idx="108">
                  <c:v>13.111111111099998</c:v>
                </c:pt>
                <c:pt idx="109">
                  <c:v>13.222222222199999</c:v>
                </c:pt>
                <c:pt idx="110">
                  <c:v>13.333333333300002</c:v>
                </c:pt>
                <c:pt idx="111">
                  <c:v>13.4444444444</c:v>
                </c:pt>
                <c:pt idx="112">
                  <c:v>13.555555555600014</c:v>
                </c:pt>
                <c:pt idx="113">
                  <c:v>13.666666666700007</c:v>
                </c:pt>
                <c:pt idx="114">
                  <c:v>13.777777777800001</c:v>
                </c:pt>
                <c:pt idx="115">
                  <c:v>13.8888888889</c:v>
                </c:pt>
                <c:pt idx="116">
                  <c:v>14</c:v>
                </c:pt>
                <c:pt idx="117">
                  <c:v>14.111111111099998</c:v>
                </c:pt>
                <c:pt idx="118">
                  <c:v>14.222222222199999</c:v>
                </c:pt>
                <c:pt idx="119">
                  <c:v>14.333333333300002</c:v>
                </c:pt>
                <c:pt idx="120">
                  <c:v>14.4444444444</c:v>
                </c:pt>
                <c:pt idx="121">
                  <c:v>14.555555555600014</c:v>
                </c:pt>
                <c:pt idx="122">
                  <c:v>14.666666666700007</c:v>
                </c:pt>
                <c:pt idx="123">
                  <c:v>14.777777777800001</c:v>
                </c:pt>
                <c:pt idx="124">
                  <c:v>14.8888888889</c:v>
                </c:pt>
                <c:pt idx="125">
                  <c:v>15</c:v>
                </c:pt>
                <c:pt idx="126">
                  <c:v>15.111111111099998</c:v>
                </c:pt>
                <c:pt idx="127">
                  <c:v>15.222222222199999</c:v>
                </c:pt>
                <c:pt idx="128">
                  <c:v>15.333333333300002</c:v>
                </c:pt>
                <c:pt idx="129">
                  <c:v>15.4444444444</c:v>
                </c:pt>
                <c:pt idx="130">
                  <c:v>15.555555555600014</c:v>
                </c:pt>
                <c:pt idx="131">
                  <c:v>15.666666666700007</c:v>
                </c:pt>
                <c:pt idx="132">
                  <c:v>15.777777777800001</c:v>
                </c:pt>
                <c:pt idx="133">
                  <c:v>15.8888888889</c:v>
                </c:pt>
                <c:pt idx="134">
                  <c:v>16</c:v>
                </c:pt>
                <c:pt idx="135">
                  <c:v>16.111111111100019</c:v>
                </c:pt>
                <c:pt idx="136">
                  <c:v>16.222222222199971</c:v>
                </c:pt>
                <c:pt idx="137">
                  <c:v>16.333333333299986</c:v>
                </c:pt>
                <c:pt idx="138">
                  <c:v>16.444444444399977</c:v>
                </c:pt>
                <c:pt idx="139">
                  <c:v>16.555555555600005</c:v>
                </c:pt>
                <c:pt idx="140">
                  <c:v>16.666666666699999</c:v>
                </c:pt>
                <c:pt idx="141">
                  <c:v>16.777777777800001</c:v>
                </c:pt>
                <c:pt idx="142">
                  <c:v>16.888888888899999</c:v>
                </c:pt>
                <c:pt idx="143">
                  <c:v>17</c:v>
                </c:pt>
                <c:pt idx="144">
                  <c:v>17.111111111100019</c:v>
                </c:pt>
                <c:pt idx="145">
                  <c:v>17.222222222199971</c:v>
                </c:pt>
                <c:pt idx="146">
                  <c:v>17.333333333299986</c:v>
                </c:pt>
                <c:pt idx="147">
                  <c:v>17.444444444399977</c:v>
                </c:pt>
                <c:pt idx="148">
                  <c:v>17.555555555600005</c:v>
                </c:pt>
                <c:pt idx="149">
                  <c:v>17.666666666699999</c:v>
                </c:pt>
                <c:pt idx="150">
                  <c:v>17.777777777800001</c:v>
                </c:pt>
                <c:pt idx="151">
                  <c:v>17.888888888899999</c:v>
                </c:pt>
                <c:pt idx="152">
                  <c:v>18</c:v>
                </c:pt>
                <c:pt idx="153">
                  <c:v>18.111111111100019</c:v>
                </c:pt>
                <c:pt idx="154">
                  <c:v>18.222222222199971</c:v>
                </c:pt>
                <c:pt idx="155">
                  <c:v>18.333333333299986</c:v>
                </c:pt>
                <c:pt idx="156">
                  <c:v>18.444444444399977</c:v>
                </c:pt>
                <c:pt idx="157">
                  <c:v>18.555555555600005</c:v>
                </c:pt>
                <c:pt idx="158">
                  <c:v>18.666666666699999</c:v>
                </c:pt>
                <c:pt idx="159">
                  <c:v>18.777777777800001</c:v>
                </c:pt>
                <c:pt idx="160">
                  <c:v>18.888888888899999</c:v>
                </c:pt>
                <c:pt idx="161">
                  <c:v>19</c:v>
                </c:pt>
                <c:pt idx="162">
                  <c:v>19.111111111100019</c:v>
                </c:pt>
                <c:pt idx="163">
                  <c:v>19.222222222199971</c:v>
                </c:pt>
                <c:pt idx="164">
                  <c:v>19.333333333299986</c:v>
                </c:pt>
                <c:pt idx="165">
                  <c:v>19.444444444399977</c:v>
                </c:pt>
                <c:pt idx="166">
                  <c:v>19.555555555600005</c:v>
                </c:pt>
                <c:pt idx="167">
                  <c:v>19.666666666699999</c:v>
                </c:pt>
                <c:pt idx="168">
                  <c:v>19.777777777800001</c:v>
                </c:pt>
                <c:pt idx="169">
                  <c:v>19.888888888899999</c:v>
                </c:pt>
                <c:pt idx="170">
                  <c:v>20</c:v>
                </c:pt>
                <c:pt idx="171">
                  <c:v>20.111111111100019</c:v>
                </c:pt>
                <c:pt idx="172">
                  <c:v>20.222222222199971</c:v>
                </c:pt>
                <c:pt idx="173">
                  <c:v>20.333333333299986</c:v>
                </c:pt>
                <c:pt idx="174">
                  <c:v>20.444444444399977</c:v>
                </c:pt>
                <c:pt idx="175">
                  <c:v>20.555555555600005</c:v>
                </c:pt>
                <c:pt idx="176">
                  <c:v>20.666666666699999</c:v>
                </c:pt>
                <c:pt idx="177">
                  <c:v>20.777777777800001</c:v>
                </c:pt>
                <c:pt idx="178">
                  <c:v>20.888888888899999</c:v>
                </c:pt>
                <c:pt idx="179">
                  <c:v>21</c:v>
                </c:pt>
                <c:pt idx="180">
                  <c:v>21.111111111100019</c:v>
                </c:pt>
                <c:pt idx="181">
                  <c:v>21.222222222199971</c:v>
                </c:pt>
                <c:pt idx="182">
                  <c:v>21.333333333299986</c:v>
                </c:pt>
                <c:pt idx="183">
                  <c:v>21.444444444399977</c:v>
                </c:pt>
                <c:pt idx="184">
                  <c:v>21.555555555600005</c:v>
                </c:pt>
                <c:pt idx="185">
                  <c:v>21.666666666699999</c:v>
                </c:pt>
                <c:pt idx="186">
                  <c:v>21.777777777800001</c:v>
                </c:pt>
                <c:pt idx="187">
                  <c:v>21.888888888899999</c:v>
                </c:pt>
                <c:pt idx="188">
                  <c:v>22</c:v>
                </c:pt>
                <c:pt idx="189">
                  <c:v>22.111111111100019</c:v>
                </c:pt>
                <c:pt idx="190">
                  <c:v>22.222222222199971</c:v>
                </c:pt>
                <c:pt idx="191">
                  <c:v>22.333333333299986</c:v>
                </c:pt>
                <c:pt idx="192">
                  <c:v>22.444444444399977</c:v>
                </c:pt>
                <c:pt idx="193">
                  <c:v>22.555555555600005</c:v>
                </c:pt>
                <c:pt idx="194">
                  <c:v>22.666666666699999</c:v>
                </c:pt>
                <c:pt idx="195">
                  <c:v>22.777777777800001</c:v>
                </c:pt>
                <c:pt idx="196">
                  <c:v>22.888888888899999</c:v>
                </c:pt>
                <c:pt idx="197">
                  <c:v>23</c:v>
                </c:pt>
                <c:pt idx="198">
                  <c:v>23.111111111100019</c:v>
                </c:pt>
                <c:pt idx="199">
                  <c:v>23.222222222199971</c:v>
                </c:pt>
                <c:pt idx="200">
                  <c:v>23.333333333299986</c:v>
                </c:pt>
                <c:pt idx="201">
                  <c:v>23.444444444399977</c:v>
                </c:pt>
                <c:pt idx="202">
                  <c:v>23.555555555600005</c:v>
                </c:pt>
                <c:pt idx="203">
                  <c:v>23.666666666699999</c:v>
                </c:pt>
                <c:pt idx="204">
                  <c:v>23.777777777800001</c:v>
                </c:pt>
                <c:pt idx="205">
                  <c:v>23.888888888899999</c:v>
                </c:pt>
                <c:pt idx="206">
                  <c:v>24</c:v>
                </c:pt>
                <c:pt idx="207">
                  <c:v>24.111111111100019</c:v>
                </c:pt>
                <c:pt idx="208">
                  <c:v>24.222222222199971</c:v>
                </c:pt>
                <c:pt idx="209">
                  <c:v>24.333333333299986</c:v>
                </c:pt>
                <c:pt idx="210">
                  <c:v>24.444444444399977</c:v>
                </c:pt>
                <c:pt idx="211">
                  <c:v>24.555555555600005</c:v>
                </c:pt>
                <c:pt idx="212">
                  <c:v>24.666666666699999</c:v>
                </c:pt>
                <c:pt idx="213">
                  <c:v>24.777777777800001</c:v>
                </c:pt>
                <c:pt idx="214">
                  <c:v>24.888888888899999</c:v>
                </c:pt>
                <c:pt idx="215">
                  <c:v>25</c:v>
                </c:pt>
                <c:pt idx="216">
                  <c:v>25.111111111100019</c:v>
                </c:pt>
                <c:pt idx="217">
                  <c:v>25.222222222199971</c:v>
                </c:pt>
                <c:pt idx="218">
                  <c:v>25.333333333299986</c:v>
                </c:pt>
                <c:pt idx="219">
                  <c:v>25.444444444399977</c:v>
                </c:pt>
                <c:pt idx="220">
                  <c:v>25.555555555600005</c:v>
                </c:pt>
                <c:pt idx="221">
                  <c:v>25.666666666699999</c:v>
                </c:pt>
                <c:pt idx="222">
                  <c:v>25.777777777800001</c:v>
                </c:pt>
                <c:pt idx="223">
                  <c:v>25.888888888899999</c:v>
                </c:pt>
                <c:pt idx="224">
                  <c:v>26</c:v>
                </c:pt>
                <c:pt idx="225">
                  <c:v>26.111111111100019</c:v>
                </c:pt>
                <c:pt idx="226">
                  <c:v>26.222222222199971</c:v>
                </c:pt>
                <c:pt idx="227">
                  <c:v>26.333333333299986</c:v>
                </c:pt>
                <c:pt idx="228">
                  <c:v>26.444444444399977</c:v>
                </c:pt>
                <c:pt idx="229">
                  <c:v>26.555555555600005</c:v>
                </c:pt>
                <c:pt idx="230">
                  <c:v>26.666666666699999</c:v>
                </c:pt>
                <c:pt idx="231">
                  <c:v>26.777777777800001</c:v>
                </c:pt>
                <c:pt idx="232">
                  <c:v>26.888888888899999</c:v>
                </c:pt>
                <c:pt idx="233">
                  <c:v>27</c:v>
                </c:pt>
                <c:pt idx="234">
                  <c:v>27.111111111100019</c:v>
                </c:pt>
                <c:pt idx="235">
                  <c:v>27.222222222199971</c:v>
                </c:pt>
                <c:pt idx="236">
                  <c:v>27.333333333299986</c:v>
                </c:pt>
              </c:numCache>
            </c:numRef>
          </c:xVal>
          <c:yVal>
            <c:numRef>
              <c:f>'Fit Só 1 cinética'!$BK$2:$BK$238</c:f>
              <c:numCache>
                <c:formatCode>General</c:formatCode>
                <c:ptCount val="237"/>
                <c:pt idx="0">
                  <c:v>-2.6400548554400018E-2</c:v>
                </c:pt>
                <c:pt idx="1">
                  <c:v>-4.7643374046899998E-3</c:v>
                </c:pt>
                <c:pt idx="2">
                  <c:v>-1.3681078969400014E-2</c:v>
                </c:pt>
                <c:pt idx="3">
                  <c:v>-3.2432461965900002E-2</c:v>
                </c:pt>
                <c:pt idx="4">
                  <c:v>-3.4661647357100006E-2</c:v>
                </c:pt>
                <c:pt idx="5">
                  <c:v>2.3166044261399982E-3</c:v>
                </c:pt>
                <c:pt idx="6">
                  <c:v>-8.567065424950001E-3</c:v>
                </c:pt>
                <c:pt idx="7">
                  <c:v>-1.1714150683100012E-2</c:v>
                </c:pt>
                <c:pt idx="8">
                  <c:v>6.1193324464000047E-4</c:v>
                </c:pt>
                <c:pt idx="9">
                  <c:v>-8.3048083201100013E-3</c:v>
                </c:pt>
                <c:pt idx="10">
                  <c:v>-2.6662805659300034E-3</c:v>
                </c:pt>
                <c:pt idx="11">
                  <c:v>3.1033757406700052E-3</c:v>
                </c:pt>
                <c:pt idx="12">
                  <c:v>-9.7472223967599997E-3</c:v>
                </c:pt>
                <c:pt idx="13">
                  <c:v>-7.2557799007200059E-3</c:v>
                </c:pt>
                <c:pt idx="14">
                  <c:v>1.0577703228800001E-2</c:v>
                </c:pt>
                <c:pt idx="15">
                  <c:v>-1.8139449751799999E-2</c:v>
                </c:pt>
                <c:pt idx="16">
                  <c:v>-3.3219233280400019E-3</c:v>
                </c:pt>
                <c:pt idx="17">
                  <c:v>2.0674601765300001E-2</c:v>
                </c:pt>
                <c:pt idx="18">
                  <c:v>-5.6822372716499995E-4</c:v>
                </c:pt>
                <c:pt idx="19">
                  <c:v>5.5948182366999969E-3</c:v>
                </c:pt>
                <c:pt idx="20">
                  <c:v>2.0150087555600001E-2</c:v>
                </c:pt>
                <c:pt idx="21">
                  <c:v>9.1352891521200089E-3</c:v>
                </c:pt>
                <c:pt idx="22">
                  <c:v>1.2675760067499999E-3</c:v>
                </c:pt>
                <c:pt idx="23">
                  <c:v>-6.9935227958800106E-3</c:v>
                </c:pt>
                <c:pt idx="24">
                  <c:v>4.9391754745900041E-3</c:v>
                </c:pt>
                <c:pt idx="25">
                  <c:v>1.5429459668400021E-2</c:v>
                </c:pt>
                <c:pt idx="26">
                  <c:v>1.12333459909E-2</c:v>
                </c:pt>
                <c:pt idx="27">
                  <c:v>-1.4861235941199999E-3</c:v>
                </c:pt>
                <c:pt idx="28">
                  <c:v>5.0703040270099996E-3</c:v>
                </c:pt>
                <c:pt idx="29">
                  <c:v>1.005318901910001E-2</c:v>
                </c:pt>
                <c:pt idx="30">
                  <c:v>4.9391754745900041E-3</c:v>
                </c:pt>
                <c:pt idx="31">
                  <c:v>1.6347359535400015E-2</c:v>
                </c:pt>
                <c:pt idx="32">
                  <c:v>9.79093191423E-3</c:v>
                </c:pt>
                <c:pt idx="33">
                  <c:v>-1.4861235941199999E-3</c:v>
                </c:pt>
                <c:pt idx="34">
                  <c:v>3.0640371749400017E-2</c:v>
                </c:pt>
                <c:pt idx="35">
                  <c:v>1.0315446123899985E-2</c:v>
                </c:pt>
                <c:pt idx="36">
                  <c:v>-7.5180370055700036E-3</c:v>
                </c:pt>
                <c:pt idx="37">
                  <c:v>1.6609616640200001E-2</c:v>
                </c:pt>
                <c:pt idx="38">
                  <c:v>2.1854758737100011E-3</c:v>
                </c:pt>
                <c:pt idx="39">
                  <c:v>3.8114699237499987E-2</c:v>
                </c:pt>
                <c:pt idx="40">
                  <c:v>1.3593659934499999E-2</c:v>
                </c:pt>
                <c:pt idx="41">
                  <c:v>1.8707673479E-2</c:v>
                </c:pt>
                <c:pt idx="42">
                  <c:v>2.0412344660500011E-2</c:v>
                </c:pt>
                <c:pt idx="43">
                  <c:v>4.9916268955600085E-2</c:v>
                </c:pt>
                <c:pt idx="44">
                  <c:v>3.4574228322100005E-2</c:v>
                </c:pt>
                <c:pt idx="45">
                  <c:v>4.0081627523900036E-2</c:v>
                </c:pt>
                <c:pt idx="46">
                  <c:v>7.7322136411900055E-2</c:v>
                </c:pt>
                <c:pt idx="47">
                  <c:v>6.9323294714200068E-2</c:v>
                </c:pt>
                <c:pt idx="48">
                  <c:v>7.9026807593400014E-2</c:v>
                </c:pt>
                <c:pt idx="49">
                  <c:v>9.4893362436600126E-2</c:v>
                </c:pt>
                <c:pt idx="50">
                  <c:v>8.7681292053300011E-2</c:v>
                </c:pt>
                <c:pt idx="51">
                  <c:v>9.8696090456800167E-2</c:v>
                </c:pt>
                <c:pt idx="52">
                  <c:v>0.11679183069100002</c:v>
                </c:pt>
                <c:pt idx="53">
                  <c:v>0.11718521634800005</c:v>
                </c:pt>
                <c:pt idx="54">
                  <c:v>0.12007004450200005</c:v>
                </c:pt>
                <c:pt idx="55">
                  <c:v>0.12439728673200005</c:v>
                </c:pt>
                <c:pt idx="56">
                  <c:v>0.13869029894599999</c:v>
                </c:pt>
                <c:pt idx="57">
                  <c:v>0.15586813931300011</c:v>
                </c:pt>
                <c:pt idx="58">
                  <c:v>0.14839381182500011</c:v>
                </c:pt>
                <c:pt idx="59">
                  <c:v>0.15455685378900011</c:v>
                </c:pt>
                <c:pt idx="60">
                  <c:v>0.16675180916400001</c:v>
                </c:pt>
                <c:pt idx="61">
                  <c:v>0.1608510243049999</c:v>
                </c:pt>
                <c:pt idx="62">
                  <c:v>0.19874717595499999</c:v>
                </c:pt>
                <c:pt idx="63">
                  <c:v>0.17711096480600011</c:v>
                </c:pt>
                <c:pt idx="64">
                  <c:v>0.19848491885100011</c:v>
                </c:pt>
                <c:pt idx="65">
                  <c:v>0.19520670504000001</c:v>
                </c:pt>
                <c:pt idx="66">
                  <c:v>0.19704250477400001</c:v>
                </c:pt>
                <c:pt idx="67">
                  <c:v>0.21081100277800011</c:v>
                </c:pt>
                <c:pt idx="68">
                  <c:v>0.22707094327899988</c:v>
                </c:pt>
                <c:pt idx="69">
                  <c:v>0.22916900011700012</c:v>
                </c:pt>
                <c:pt idx="70">
                  <c:v>0.21369583093200012</c:v>
                </c:pt>
                <c:pt idx="71">
                  <c:v>0.24621571193200012</c:v>
                </c:pt>
                <c:pt idx="72">
                  <c:v>0.24005266996899988</c:v>
                </c:pt>
                <c:pt idx="73">
                  <c:v>0.245822326275</c:v>
                </c:pt>
                <c:pt idx="74">
                  <c:v>0.27912897859100022</c:v>
                </c:pt>
                <c:pt idx="75">
                  <c:v>0.26824530873899971</c:v>
                </c:pt>
                <c:pt idx="76">
                  <c:v>0.29119280541300002</c:v>
                </c:pt>
                <c:pt idx="77">
                  <c:v>0.27939123569500002</c:v>
                </c:pt>
                <c:pt idx="78">
                  <c:v>0.30286324657899999</c:v>
                </c:pt>
                <c:pt idx="79">
                  <c:v>0.28188267819100038</c:v>
                </c:pt>
                <c:pt idx="80">
                  <c:v>0.28371847792500038</c:v>
                </c:pt>
                <c:pt idx="81">
                  <c:v>0.31689400168800042</c:v>
                </c:pt>
                <c:pt idx="82">
                  <c:v>0.30102744684500021</c:v>
                </c:pt>
                <c:pt idx="83">
                  <c:v>0.30850177433300036</c:v>
                </c:pt>
                <c:pt idx="84">
                  <c:v>0.32620412891000022</c:v>
                </c:pt>
                <c:pt idx="85">
                  <c:v>0.33787457007600052</c:v>
                </c:pt>
                <c:pt idx="86">
                  <c:v>0.32843331430099998</c:v>
                </c:pt>
                <c:pt idx="87">
                  <c:v>0.32856444285400038</c:v>
                </c:pt>
                <c:pt idx="88">
                  <c:v>0.34128391243900008</c:v>
                </c:pt>
                <c:pt idx="89">
                  <c:v>0.36134658096000044</c:v>
                </c:pt>
                <c:pt idx="90">
                  <c:v>0.36711623726600023</c:v>
                </c:pt>
                <c:pt idx="91">
                  <c:v>0.34115278388600023</c:v>
                </c:pt>
                <c:pt idx="92">
                  <c:v>0.35295435360500022</c:v>
                </c:pt>
                <c:pt idx="93">
                  <c:v>0.39045711959700036</c:v>
                </c:pt>
                <c:pt idx="94">
                  <c:v>0.37773765001199971</c:v>
                </c:pt>
                <c:pt idx="95">
                  <c:v>0.39006373394000038</c:v>
                </c:pt>
                <c:pt idx="96">
                  <c:v>0.39399759051299998</c:v>
                </c:pt>
                <c:pt idx="97">
                  <c:v>0.39701354721900051</c:v>
                </c:pt>
                <c:pt idx="98">
                  <c:v>0.40697931720300023</c:v>
                </c:pt>
                <c:pt idx="99">
                  <c:v>0.43150035650599999</c:v>
                </c:pt>
                <c:pt idx="100">
                  <c:v>0.405274646021</c:v>
                </c:pt>
                <c:pt idx="101">
                  <c:v>0.42402602901800035</c:v>
                </c:pt>
                <c:pt idx="102">
                  <c:v>0.44723578279599979</c:v>
                </c:pt>
                <c:pt idx="103">
                  <c:v>0.44212176925199997</c:v>
                </c:pt>
                <c:pt idx="104">
                  <c:v>0.41838750126300051</c:v>
                </c:pt>
                <c:pt idx="105">
                  <c:v>0.45615252436100001</c:v>
                </c:pt>
                <c:pt idx="106">
                  <c:v>0.45510349594200022</c:v>
                </c:pt>
                <c:pt idx="107">
                  <c:v>0.45903735251499977</c:v>
                </c:pt>
                <c:pt idx="108">
                  <c:v>0.45038286805500044</c:v>
                </c:pt>
                <c:pt idx="109">
                  <c:v>0.48316500616000002</c:v>
                </c:pt>
                <c:pt idx="110">
                  <c:v>0.47306810762399998</c:v>
                </c:pt>
                <c:pt idx="111">
                  <c:v>0.48696773418099998</c:v>
                </c:pt>
                <c:pt idx="112">
                  <c:v>0.45431672462700023</c:v>
                </c:pt>
                <c:pt idx="113">
                  <c:v>0.50755491691099996</c:v>
                </c:pt>
                <c:pt idx="114">
                  <c:v>0.50047397507999958</c:v>
                </c:pt>
                <c:pt idx="115">
                  <c:v>0.51817632965699956</c:v>
                </c:pt>
                <c:pt idx="116">
                  <c:v>0.523421471754</c:v>
                </c:pt>
                <c:pt idx="117">
                  <c:v>0.53128918489899957</c:v>
                </c:pt>
                <c:pt idx="118">
                  <c:v>0.53863238383499956</c:v>
                </c:pt>
                <c:pt idx="119">
                  <c:v>0.54348414027499958</c:v>
                </c:pt>
                <c:pt idx="120">
                  <c:v>0.54033705501699958</c:v>
                </c:pt>
                <c:pt idx="121">
                  <c:v>0.5457133256659995</c:v>
                </c:pt>
                <c:pt idx="122">
                  <c:v>0.56092423774699995</c:v>
                </c:pt>
                <c:pt idx="123">
                  <c:v>0.57049662207400043</c:v>
                </c:pt>
                <c:pt idx="124">
                  <c:v>0.59960716071199927</c:v>
                </c:pt>
                <c:pt idx="125">
                  <c:v>0.57652853548500005</c:v>
                </c:pt>
                <c:pt idx="126">
                  <c:v>0.57823320666699995</c:v>
                </c:pt>
                <c:pt idx="127">
                  <c:v>0.59252621888099954</c:v>
                </c:pt>
                <c:pt idx="128">
                  <c:v>0.61953870068000005</c:v>
                </c:pt>
                <c:pt idx="129">
                  <c:v>0.60852390227599995</c:v>
                </c:pt>
                <c:pt idx="130">
                  <c:v>0.61848967226100071</c:v>
                </c:pt>
                <c:pt idx="131">
                  <c:v>0.62596399974899997</c:v>
                </c:pt>
                <c:pt idx="132">
                  <c:v>0.66110645179799998</c:v>
                </c:pt>
                <c:pt idx="133">
                  <c:v>0.63815895512400045</c:v>
                </c:pt>
                <c:pt idx="134">
                  <c:v>0.64340409722100045</c:v>
                </c:pt>
                <c:pt idx="135">
                  <c:v>0.66438466560900045</c:v>
                </c:pt>
                <c:pt idx="136">
                  <c:v>0.64851811076499999</c:v>
                </c:pt>
                <c:pt idx="137">
                  <c:v>0.665302565475</c:v>
                </c:pt>
                <c:pt idx="138">
                  <c:v>0.69638003240000046</c:v>
                </c:pt>
                <c:pt idx="139">
                  <c:v>0.66281112297900058</c:v>
                </c:pt>
                <c:pt idx="140">
                  <c:v>0.6938885899039996</c:v>
                </c:pt>
                <c:pt idx="141">
                  <c:v>0.70739483080300058</c:v>
                </c:pt>
                <c:pt idx="142">
                  <c:v>0.70844385922300046</c:v>
                </c:pt>
                <c:pt idx="143">
                  <c:v>0.71840962920700002</c:v>
                </c:pt>
                <c:pt idx="144">
                  <c:v>0.68903683346400046</c:v>
                </c:pt>
                <c:pt idx="145">
                  <c:v>0.73230925576400041</c:v>
                </c:pt>
                <c:pt idx="146">
                  <c:v>0.73283376997299943</c:v>
                </c:pt>
                <c:pt idx="147">
                  <c:v>0.71434464408200005</c:v>
                </c:pt>
                <c:pt idx="148">
                  <c:v>0.71867188631200074</c:v>
                </c:pt>
                <c:pt idx="149">
                  <c:v>0.739783583252</c:v>
                </c:pt>
                <c:pt idx="150">
                  <c:v>0.75761706638100046</c:v>
                </c:pt>
                <c:pt idx="151">
                  <c:v>0.74004584035600074</c:v>
                </c:pt>
                <c:pt idx="152">
                  <c:v>0.74620888232000071</c:v>
                </c:pt>
                <c:pt idx="153">
                  <c:v>0.76823847912700005</c:v>
                </c:pt>
                <c:pt idx="154">
                  <c:v>0.78449841962800071</c:v>
                </c:pt>
                <c:pt idx="155">
                  <c:v>0.77177895004300101</c:v>
                </c:pt>
                <c:pt idx="156">
                  <c:v>0.77112330728100043</c:v>
                </c:pt>
                <c:pt idx="157">
                  <c:v>0.75460110967500071</c:v>
                </c:pt>
                <c:pt idx="158">
                  <c:v>0.7972178892129993</c:v>
                </c:pt>
                <c:pt idx="159">
                  <c:v>0.79275951843000059</c:v>
                </c:pt>
                <c:pt idx="160">
                  <c:v>0.79013694738199958</c:v>
                </c:pt>
                <c:pt idx="161">
                  <c:v>0.77899102042600088</c:v>
                </c:pt>
                <c:pt idx="162">
                  <c:v>0.79970933170900005</c:v>
                </c:pt>
                <c:pt idx="163">
                  <c:v>0.78567857660000073</c:v>
                </c:pt>
                <c:pt idx="164">
                  <c:v>0.80744591630200047</c:v>
                </c:pt>
                <c:pt idx="165">
                  <c:v>0.81295331550299998</c:v>
                </c:pt>
                <c:pt idx="166">
                  <c:v>0.82973777021400041</c:v>
                </c:pt>
                <c:pt idx="167">
                  <c:v>0.8246237566690009</c:v>
                </c:pt>
                <c:pt idx="168">
                  <c:v>0.81846071470499959</c:v>
                </c:pt>
                <c:pt idx="169">
                  <c:v>0.87012536436000043</c:v>
                </c:pt>
                <c:pt idx="170">
                  <c:v>0.85779928043200071</c:v>
                </c:pt>
                <c:pt idx="171">
                  <c:v>0.86120862279500043</c:v>
                </c:pt>
                <c:pt idx="172">
                  <c:v>0.88559853354600004</c:v>
                </c:pt>
                <c:pt idx="173">
                  <c:v>0.86619150778700005</c:v>
                </c:pt>
                <c:pt idx="174">
                  <c:v>0.83380275533899995</c:v>
                </c:pt>
                <c:pt idx="175">
                  <c:v>0.86579812213000074</c:v>
                </c:pt>
                <c:pt idx="176">
                  <c:v>0.87707517763800102</c:v>
                </c:pt>
                <c:pt idx="177">
                  <c:v>0.86540473647300076</c:v>
                </c:pt>
                <c:pt idx="178">
                  <c:v>0.87996000579199996</c:v>
                </c:pt>
                <c:pt idx="179">
                  <c:v>0.86868295028300047</c:v>
                </c:pt>
                <c:pt idx="180">
                  <c:v>0.88848336169899955</c:v>
                </c:pt>
                <c:pt idx="181">
                  <c:v>0.88599191920300058</c:v>
                </c:pt>
                <c:pt idx="182">
                  <c:v>0.87825533461000072</c:v>
                </c:pt>
                <c:pt idx="183">
                  <c:v>0.89543317497699937</c:v>
                </c:pt>
                <c:pt idx="184">
                  <c:v>0.85661912346000046</c:v>
                </c:pt>
                <c:pt idx="185">
                  <c:v>0.914184557974</c:v>
                </c:pt>
                <c:pt idx="186">
                  <c:v>0.88586079065099999</c:v>
                </c:pt>
                <c:pt idx="187">
                  <c:v>0.89385963234800103</c:v>
                </c:pt>
                <c:pt idx="188">
                  <c:v>0.86776505041600072</c:v>
                </c:pt>
                <c:pt idx="189">
                  <c:v>0.92729741321600045</c:v>
                </c:pt>
                <c:pt idx="190">
                  <c:v>0.90802151601000058</c:v>
                </c:pt>
                <c:pt idx="191">
                  <c:v>0.92218339967199958</c:v>
                </c:pt>
                <c:pt idx="192">
                  <c:v>0.94578653910800004</c:v>
                </c:pt>
                <c:pt idx="193">
                  <c:v>0.95155619541399961</c:v>
                </c:pt>
                <c:pt idx="194">
                  <c:v>0.9630955080280007</c:v>
                </c:pt>
                <c:pt idx="195">
                  <c:v>0.9431639680589996</c:v>
                </c:pt>
                <c:pt idx="196">
                  <c:v>0.97765077734600059</c:v>
                </c:pt>
                <c:pt idx="197">
                  <c:v>0.98184689102400002</c:v>
                </c:pt>
                <c:pt idx="198">
                  <c:v>0.96362002223700072</c:v>
                </c:pt>
                <c:pt idx="199">
                  <c:v>0.97856867721300045</c:v>
                </c:pt>
                <c:pt idx="200">
                  <c:v>0.96702936460000044</c:v>
                </c:pt>
                <c:pt idx="201">
                  <c:v>0.97424143498300075</c:v>
                </c:pt>
                <c:pt idx="202">
                  <c:v>0.98066673405199956</c:v>
                </c:pt>
                <c:pt idx="203">
                  <c:v>1.0038764878299982</c:v>
                </c:pt>
                <c:pt idx="204">
                  <c:v>0.96401340789400003</c:v>
                </c:pt>
                <c:pt idx="205">
                  <c:v>0.96348889368500046</c:v>
                </c:pt>
                <c:pt idx="206">
                  <c:v>0.99732006020999997</c:v>
                </c:pt>
                <c:pt idx="207">
                  <c:v>0.97411030643100005</c:v>
                </c:pt>
                <c:pt idx="208">
                  <c:v>0.97043870696300005</c:v>
                </c:pt>
                <c:pt idx="209">
                  <c:v>0.98158463391899997</c:v>
                </c:pt>
                <c:pt idx="210">
                  <c:v>0.98827219009299938</c:v>
                </c:pt>
                <c:pt idx="211">
                  <c:v>1.0002048883599992</c:v>
                </c:pt>
                <c:pt idx="212">
                  <c:v>0.99259943232300074</c:v>
                </c:pt>
                <c:pt idx="213">
                  <c:v>0.96860290722900044</c:v>
                </c:pt>
                <c:pt idx="214">
                  <c:v>1.012399843739999</c:v>
                </c:pt>
                <c:pt idx="215">
                  <c:v>0.98145350536699927</c:v>
                </c:pt>
                <c:pt idx="216">
                  <c:v>0.97358579222099995</c:v>
                </c:pt>
                <c:pt idx="217">
                  <c:v>1.00715470164</c:v>
                </c:pt>
                <c:pt idx="218">
                  <c:v>0.98381381931</c:v>
                </c:pt>
                <c:pt idx="219">
                  <c:v>0.97515933484999995</c:v>
                </c:pt>
                <c:pt idx="220">
                  <c:v>0.98289591944300059</c:v>
                </c:pt>
                <c:pt idx="221">
                  <c:v>0.98394494786300002</c:v>
                </c:pt>
                <c:pt idx="222">
                  <c:v>0.99509087481900005</c:v>
                </c:pt>
                <c:pt idx="223">
                  <c:v>1.0072858301900001</c:v>
                </c:pt>
                <c:pt idx="224">
                  <c:v>1.0013850453299991</c:v>
                </c:pt>
                <c:pt idx="225">
                  <c:v>0.98735429022599996</c:v>
                </c:pt>
                <c:pt idx="226">
                  <c:v>0.99784457442000041</c:v>
                </c:pt>
                <c:pt idx="227">
                  <c:v>0.98919008995999957</c:v>
                </c:pt>
                <c:pt idx="228">
                  <c:v>1.0044010020399992</c:v>
                </c:pt>
                <c:pt idx="229">
                  <c:v>0.99023911837900003</c:v>
                </c:pt>
                <c:pt idx="230">
                  <c:v>1.015284671889999</c:v>
                </c:pt>
                <c:pt idx="231">
                  <c:v>0.99548426047599958</c:v>
                </c:pt>
                <c:pt idx="232">
                  <c:v>1.0130554865000001</c:v>
                </c:pt>
                <c:pt idx="233">
                  <c:v>0.98499397628200003</c:v>
                </c:pt>
                <c:pt idx="234">
                  <c:v>1.0492469669700009</c:v>
                </c:pt>
                <c:pt idx="235">
                  <c:v>0.99495974626600003</c:v>
                </c:pt>
                <c:pt idx="236">
                  <c:v>0.99023911837900003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0E4-4D20-B71D-B2BC13608F05}"/>
            </c:ext>
          </c:extLst>
        </c:ser>
        <c:ser>
          <c:idx val="7"/>
          <c:order val="7"/>
          <c:tx>
            <c:strRef>
              <c:f>'Fit Só 1 cinética'!$BO$1</c:f>
              <c:strCache>
                <c:ptCount val="1"/>
                <c:pt idx="0">
                  <c:v>Ab_150S100B</c:v>
                </c:pt>
              </c:strCache>
            </c:strRef>
          </c:tx>
          <c:spPr>
            <a:ln w="28575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'Fit Só 1 cinética'!$BN$2:$BN$101</c:f>
              <c:numCache>
                <c:formatCode>General</c:formatCode>
                <c:ptCount val="100"/>
                <c:pt idx="0">
                  <c:v>1.067099999999999</c:v>
                </c:pt>
                <c:pt idx="1">
                  <c:v>1.3329878787900009</c:v>
                </c:pt>
                <c:pt idx="2">
                  <c:v>1.598875757579999</c:v>
                </c:pt>
                <c:pt idx="3">
                  <c:v>1.86476363636</c:v>
                </c:pt>
                <c:pt idx="4">
                  <c:v>2.1306515151499998</c:v>
                </c:pt>
                <c:pt idx="5">
                  <c:v>2.3965393939399982</c:v>
                </c:pt>
                <c:pt idx="6">
                  <c:v>2.6624272727300018</c:v>
                </c:pt>
                <c:pt idx="7">
                  <c:v>2.9283151515200001</c:v>
                </c:pt>
                <c:pt idx="8">
                  <c:v>3.1942030302999997</c:v>
                </c:pt>
                <c:pt idx="9">
                  <c:v>3.4600909090899998</c:v>
                </c:pt>
                <c:pt idx="10">
                  <c:v>3.7259787878800017</c:v>
                </c:pt>
                <c:pt idx="11">
                  <c:v>3.9918666666699987</c:v>
                </c:pt>
                <c:pt idx="12">
                  <c:v>4.2577545454499948</c:v>
                </c:pt>
                <c:pt idx="13">
                  <c:v>4.5236424242400037</c:v>
                </c:pt>
                <c:pt idx="14">
                  <c:v>4.7895303030300003</c:v>
                </c:pt>
                <c:pt idx="15">
                  <c:v>5.0554181818200004</c:v>
                </c:pt>
                <c:pt idx="16">
                  <c:v>5.3213060606099969</c:v>
                </c:pt>
                <c:pt idx="17">
                  <c:v>5.5871939393899961</c:v>
                </c:pt>
                <c:pt idx="18">
                  <c:v>5.8530818181799926</c:v>
                </c:pt>
                <c:pt idx="19">
                  <c:v>6.1189696969699963</c:v>
                </c:pt>
                <c:pt idx="20">
                  <c:v>6.3848575757599937</c:v>
                </c:pt>
                <c:pt idx="21">
                  <c:v>6.65074545455</c:v>
                </c:pt>
                <c:pt idx="22">
                  <c:v>6.9166333333300036</c:v>
                </c:pt>
                <c:pt idx="23">
                  <c:v>7.1825212121199957</c:v>
                </c:pt>
                <c:pt idx="24">
                  <c:v>7.4484090909100038</c:v>
                </c:pt>
                <c:pt idx="25">
                  <c:v>7.7142969696999968</c:v>
                </c:pt>
                <c:pt idx="26">
                  <c:v>7.9801848484799933</c:v>
                </c:pt>
                <c:pt idx="27">
                  <c:v>8.246072727269997</c:v>
                </c:pt>
                <c:pt idx="28">
                  <c:v>8.5119606060599988</c:v>
                </c:pt>
                <c:pt idx="29">
                  <c:v>8.7778484848499971</c:v>
                </c:pt>
                <c:pt idx="30">
                  <c:v>9.0437363636400008</c:v>
                </c:pt>
                <c:pt idx="31">
                  <c:v>9.3096242424200071</c:v>
                </c:pt>
                <c:pt idx="32">
                  <c:v>9.5755121212100001</c:v>
                </c:pt>
                <c:pt idx="33">
                  <c:v>9.8414000000000001</c:v>
                </c:pt>
                <c:pt idx="34">
                  <c:v>10.107287878800006</c:v>
                </c:pt>
                <c:pt idx="35">
                  <c:v>10.3731757576</c:v>
                </c:pt>
                <c:pt idx="36">
                  <c:v>10.6390636364</c:v>
                </c:pt>
                <c:pt idx="37">
                  <c:v>10.904951515200002</c:v>
                </c:pt>
                <c:pt idx="38">
                  <c:v>11.170839393900007</c:v>
                </c:pt>
                <c:pt idx="39">
                  <c:v>11.436727272700002</c:v>
                </c:pt>
                <c:pt idx="40">
                  <c:v>11.7026151515</c:v>
                </c:pt>
                <c:pt idx="41">
                  <c:v>11.968503030300004</c:v>
                </c:pt>
                <c:pt idx="42">
                  <c:v>12.234390909099998</c:v>
                </c:pt>
                <c:pt idx="43">
                  <c:v>12.500278787899992</c:v>
                </c:pt>
                <c:pt idx="44">
                  <c:v>12.7661666667</c:v>
                </c:pt>
                <c:pt idx="45">
                  <c:v>13.032054545500007</c:v>
                </c:pt>
                <c:pt idx="46">
                  <c:v>13.297942424199999</c:v>
                </c:pt>
                <c:pt idx="47">
                  <c:v>13.563830303000007</c:v>
                </c:pt>
                <c:pt idx="48">
                  <c:v>13.829718181800001</c:v>
                </c:pt>
                <c:pt idx="49">
                  <c:v>14.095606060600007</c:v>
                </c:pt>
                <c:pt idx="50">
                  <c:v>14.361493939400011</c:v>
                </c:pt>
                <c:pt idx="51">
                  <c:v>14.6273818182</c:v>
                </c:pt>
                <c:pt idx="52">
                  <c:v>14.893269697000004</c:v>
                </c:pt>
                <c:pt idx="53">
                  <c:v>15.159157575800007</c:v>
                </c:pt>
                <c:pt idx="54">
                  <c:v>15.425045454500006</c:v>
                </c:pt>
                <c:pt idx="55">
                  <c:v>15.6909333333</c:v>
                </c:pt>
                <c:pt idx="56">
                  <c:v>15.956821212100007</c:v>
                </c:pt>
                <c:pt idx="57">
                  <c:v>16.222709090899979</c:v>
                </c:pt>
                <c:pt idx="58">
                  <c:v>16.48859696969998</c:v>
                </c:pt>
                <c:pt idx="59">
                  <c:v>16.754484848499999</c:v>
                </c:pt>
                <c:pt idx="60">
                  <c:v>17.0203727273</c:v>
                </c:pt>
                <c:pt idx="61">
                  <c:v>17.286260606099987</c:v>
                </c:pt>
                <c:pt idx="62">
                  <c:v>17.5521484848</c:v>
                </c:pt>
                <c:pt idx="63">
                  <c:v>17.818036363600001</c:v>
                </c:pt>
                <c:pt idx="64">
                  <c:v>18.083924242399977</c:v>
                </c:pt>
                <c:pt idx="65">
                  <c:v>18.349812121199999</c:v>
                </c:pt>
                <c:pt idx="66">
                  <c:v>18.6157</c:v>
                </c:pt>
                <c:pt idx="67">
                  <c:v>18.88158787879998</c:v>
                </c:pt>
                <c:pt idx="68">
                  <c:v>19.147475757600024</c:v>
                </c:pt>
                <c:pt idx="69">
                  <c:v>19.4133636364</c:v>
                </c:pt>
                <c:pt idx="70">
                  <c:v>19.679251515200015</c:v>
                </c:pt>
                <c:pt idx="71">
                  <c:v>19.945139393899979</c:v>
                </c:pt>
                <c:pt idx="72">
                  <c:v>20.211027272699987</c:v>
                </c:pt>
                <c:pt idx="73">
                  <c:v>20.476915151499998</c:v>
                </c:pt>
                <c:pt idx="74">
                  <c:v>20.742803030299989</c:v>
                </c:pt>
                <c:pt idx="75">
                  <c:v>21.008690909099986</c:v>
                </c:pt>
                <c:pt idx="76">
                  <c:v>21.274578787900001</c:v>
                </c:pt>
                <c:pt idx="77">
                  <c:v>21.540466666699999</c:v>
                </c:pt>
                <c:pt idx="78">
                  <c:v>21.8063545455</c:v>
                </c:pt>
                <c:pt idx="79">
                  <c:v>22.072242424199981</c:v>
                </c:pt>
                <c:pt idx="80">
                  <c:v>22.338130303</c:v>
                </c:pt>
                <c:pt idx="81">
                  <c:v>22.604018181800015</c:v>
                </c:pt>
                <c:pt idx="82">
                  <c:v>22.869906060600005</c:v>
                </c:pt>
                <c:pt idx="83">
                  <c:v>23.135793939399989</c:v>
                </c:pt>
                <c:pt idx="84">
                  <c:v>23.4016818182</c:v>
                </c:pt>
                <c:pt idx="85">
                  <c:v>23.667569697000001</c:v>
                </c:pt>
                <c:pt idx="86">
                  <c:v>23.933457575799981</c:v>
                </c:pt>
                <c:pt idx="87">
                  <c:v>24.199345454500001</c:v>
                </c:pt>
                <c:pt idx="88">
                  <c:v>24.46523333329997</c:v>
                </c:pt>
                <c:pt idx="89">
                  <c:v>24.7311212121</c:v>
                </c:pt>
                <c:pt idx="90">
                  <c:v>24.997009090899986</c:v>
                </c:pt>
                <c:pt idx="91">
                  <c:v>25.262896969700002</c:v>
                </c:pt>
                <c:pt idx="92">
                  <c:v>25.528784848499985</c:v>
                </c:pt>
                <c:pt idx="93">
                  <c:v>25.7946727273</c:v>
                </c:pt>
                <c:pt idx="94">
                  <c:v>26.060560606099987</c:v>
                </c:pt>
                <c:pt idx="95">
                  <c:v>26.3264484848</c:v>
                </c:pt>
                <c:pt idx="96">
                  <c:v>26.59233636359998</c:v>
                </c:pt>
                <c:pt idx="97">
                  <c:v>26.858224242399981</c:v>
                </c:pt>
                <c:pt idx="98">
                  <c:v>27.124112121200014</c:v>
                </c:pt>
                <c:pt idx="99">
                  <c:v>27.39</c:v>
                </c:pt>
              </c:numCache>
            </c:numRef>
          </c:xVal>
          <c:yVal>
            <c:numRef>
              <c:f>'Fit Só 1 cinética'!$BO$2:$BO$101</c:f>
              <c:numCache>
                <c:formatCode>General</c:formatCode>
                <c:ptCount val="100"/>
                <c:pt idx="0">
                  <c:v>1.9297221699200026E-3</c:v>
                </c:pt>
                <c:pt idx="1">
                  <c:v>3.0189931262000012E-3</c:v>
                </c:pt>
                <c:pt idx="2">
                  <c:v>4.3598139150900035E-3</c:v>
                </c:pt>
                <c:pt idx="3">
                  <c:v>5.9594528114000041E-3</c:v>
                </c:pt>
                <c:pt idx="4">
                  <c:v>7.8267632279499996E-3</c:v>
                </c:pt>
                <c:pt idx="5">
                  <c:v>9.9721530506100067E-3</c:v>
                </c:pt>
                <c:pt idx="6">
                  <c:v>1.2407551313800015E-2</c:v>
                </c:pt>
                <c:pt idx="7">
                  <c:v>1.5146369666400008E-2</c:v>
                </c:pt>
                <c:pt idx="8">
                  <c:v>1.8203455879900014E-2</c:v>
                </c:pt>
                <c:pt idx="9">
                  <c:v>2.159503644510001E-2</c:v>
                </c:pt>
                <c:pt idx="10">
                  <c:v>2.5338645112100006E-2</c:v>
                </c:pt>
                <c:pt idx="11">
                  <c:v>2.9453034058600006E-2</c:v>
                </c:pt>
                <c:pt idx="12">
                  <c:v>3.3958064248399984E-2</c:v>
                </c:pt>
                <c:pt idx="13">
                  <c:v>3.8874571490200002E-2</c:v>
                </c:pt>
                <c:pt idx="14">
                  <c:v>4.4224204747700002E-2</c:v>
                </c:pt>
                <c:pt idx="15">
                  <c:v>5.0029233424699997E-2</c:v>
                </c:pt>
                <c:pt idx="16">
                  <c:v>5.6312320680000014E-2</c:v>
                </c:pt>
                <c:pt idx="17">
                  <c:v>6.3096260350500075E-2</c:v>
                </c:pt>
                <c:pt idx="18">
                  <c:v>7.0403675814600053E-2</c:v>
                </c:pt>
                <c:pt idx="19">
                  <c:v>7.825668012800005E-2</c:v>
                </c:pt>
                <c:pt idx="20">
                  <c:v>8.6676498042300071E-2</c:v>
                </c:pt>
                <c:pt idx="21">
                  <c:v>9.5683052059600024E-2</c:v>
                </c:pt>
                <c:pt idx="22">
                  <c:v>0.10529451649100008</c:v>
                </c:pt>
                <c:pt idx="23">
                  <c:v>0.11552684551000007</c:v>
                </c:pt>
                <c:pt idx="24">
                  <c:v>0.12639328339100012</c:v>
                </c:pt>
                <c:pt idx="25">
                  <c:v>0.13790386735900001</c:v>
                </c:pt>
                <c:pt idx="26">
                  <c:v>0.15006493566200019</c:v>
                </c:pt>
                <c:pt idx="27">
                  <c:v>0.16287865545399988</c:v>
                </c:pt>
                <c:pt idx="28">
                  <c:v>0.17634258663300001</c:v>
                </c:pt>
                <c:pt idx="29">
                  <c:v>0.19044929877700026</c:v>
                </c:pt>
                <c:pt idx="30">
                  <c:v>0.20518605858200012</c:v>
                </c:pt>
                <c:pt idx="31">
                  <c:v>0.22053460454599999</c:v>
                </c:pt>
                <c:pt idx="32">
                  <c:v>0.23647102401799999</c:v>
                </c:pt>
                <c:pt idx="33">
                  <c:v>0.25296574506699993</c:v>
                </c:pt>
                <c:pt idx="34">
                  <c:v>0.26998365197500035</c:v>
                </c:pt>
                <c:pt idx="35">
                  <c:v>0.28748432871100021</c:v>
                </c:pt>
                <c:pt idx="36">
                  <c:v>0.30542242962600036</c:v>
                </c:pt>
                <c:pt idx="37">
                  <c:v>0.32374817126800037</c:v>
                </c:pt>
                <c:pt idx="38">
                  <c:v>0.34240793382000023</c:v>
                </c:pt>
                <c:pt idx="39">
                  <c:v>0.36134495577800035</c:v>
                </c:pt>
                <c:pt idx="40">
                  <c:v>0.38050010130900058</c:v>
                </c:pt>
                <c:pt idx="41">
                  <c:v>0.39981267664800052</c:v>
                </c:pt>
                <c:pt idx="42">
                  <c:v>0.41922127008000021</c:v>
                </c:pt>
                <c:pt idx="43">
                  <c:v>0.43866458962400051</c:v>
                </c:pt>
                <c:pt idx="44">
                  <c:v>0.45808227351300035</c:v>
                </c:pt>
                <c:pt idx="45">
                  <c:v>0.47741565072300002</c:v>
                </c:pt>
                <c:pt idx="46">
                  <c:v>0.49660843209800021</c:v>
                </c:pt>
                <c:pt idx="47">
                  <c:v>0.51560731657500058</c:v>
                </c:pt>
                <c:pt idx="48">
                  <c:v>0.53436250146699926</c:v>
                </c:pt>
                <c:pt idx="49">
                  <c:v>0.55282809033600044</c:v>
                </c:pt>
                <c:pt idx="50">
                  <c:v>0.57096239636099999</c:v>
                </c:pt>
                <c:pt idx="51">
                  <c:v>0.58872814311599997</c:v>
                </c:pt>
                <c:pt idx="52">
                  <c:v>0.60609256805699996</c:v>
                </c:pt>
                <c:pt idx="53">
                  <c:v>0.62302743675100059</c:v>
                </c:pt>
                <c:pt idx="54">
                  <c:v>0.63950897782000005</c:v>
                </c:pt>
                <c:pt idx="55">
                  <c:v>0.65551774983599942</c:v>
                </c:pt>
                <c:pt idx="56">
                  <c:v>0.67103845198400058</c:v>
                </c:pt>
                <c:pt idx="57">
                  <c:v>0.68605969028400071</c:v>
                </c:pt>
                <c:pt idx="58">
                  <c:v>0.70057371070099961</c:v>
                </c:pt>
                <c:pt idx="59">
                  <c:v>0.71457610966899998</c:v>
                </c:pt>
                <c:pt idx="60">
                  <c:v>0.72806553142800046</c:v>
                </c:pt>
                <c:pt idx="61">
                  <c:v>0.74104336039100005</c:v>
                </c:pt>
                <c:pt idx="62">
                  <c:v>0.75351341548100004</c:v>
                </c:pt>
                <c:pt idx="63">
                  <c:v>0.76548165206500074</c:v>
                </c:pt>
                <c:pt idx="64">
                  <c:v>0.77695587596000071</c:v>
                </c:pt>
                <c:pt idx="65">
                  <c:v>0.78794547283000071</c:v>
                </c:pt>
                <c:pt idx="66">
                  <c:v>0.79846115532499951</c:v>
                </c:pt>
                <c:pt idx="67">
                  <c:v>0.80851472945699943</c:v>
                </c:pt>
                <c:pt idx="68">
                  <c:v>0.81811888097599961</c:v>
                </c:pt>
                <c:pt idx="69">
                  <c:v>0.8272869819239993</c:v>
                </c:pt>
                <c:pt idx="70">
                  <c:v>0.8360329170790004</c:v>
                </c:pt>
                <c:pt idx="71">
                  <c:v>0.84437092961899995</c:v>
                </c:pt>
                <c:pt idx="72">
                  <c:v>0.85231548509999999</c:v>
                </c:pt>
                <c:pt idx="73">
                  <c:v>0.85988115262500076</c:v>
                </c:pt>
                <c:pt idx="74">
                  <c:v>0.86708250198699943</c:v>
                </c:pt>
                <c:pt idx="75">
                  <c:v>0.87393401549800076</c:v>
                </c:pt>
                <c:pt idx="76">
                  <c:v>0.88045001320000005</c:v>
                </c:pt>
                <c:pt idx="77">
                  <c:v>0.88664459016500041</c:v>
                </c:pt>
                <c:pt idx="78">
                  <c:v>0.89253156463899996</c:v>
                </c:pt>
                <c:pt idx="79">
                  <c:v>0.89812443585099999</c:v>
                </c:pt>
                <c:pt idx="80">
                  <c:v>0.90343635035699943</c:v>
                </c:pt>
                <c:pt idx="81">
                  <c:v>0.9084800758989996</c:v>
                </c:pt>
                <c:pt idx="82">
                  <c:v>0.91326798181199897</c:v>
                </c:pt>
                <c:pt idx="83">
                  <c:v>0.91781202512399951</c:v>
                </c:pt>
                <c:pt idx="84">
                  <c:v>0.92212374155300003</c:v>
                </c:pt>
                <c:pt idx="85">
                  <c:v>0.92621424070099956</c:v>
                </c:pt>
                <c:pt idx="86">
                  <c:v>0.930094204802</c:v>
                </c:pt>
                <c:pt idx="87">
                  <c:v>0.9337738904850007</c:v>
                </c:pt>
                <c:pt idx="88">
                  <c:v>0.93726313302800002</c:v>
                </c:pt>
                <c:pt idx="89">
                  <c:v>0.94057135269000058</c:v>
                </c:pt>
                <c:pt idx="90">
                  <c:v>0.94370756272800005</c:v>
                </c:pt>
                <c:pt idx="91">
                  <c:v>0.94668037876900002</c:v>
                </c:pt>
                <c:pt idx="92">
                  <c:v>0.94949802924399995</c:v>
                </c:pt>
                <c:pt idx="93">
                  <c:v>0.952168366652</c:v>
                </c:pt>
                <c:pt idx="94">
                  <c:v>0.95469887941400089</c:v>
                </c:pt>
                <c:pt idx="95">
                  <c:v>0.95709670416100001</c:v>
                </c:pt>
                <c:pt idx="96">
                  <c:v>0.95936863828100005</c:v>
                </c:pt>
                <c:pt idx="97">
                  <c:v>0.96152115260900073</c:v>
                </c:pt>
                <c:pt idx="98">
                  <c:v>0.9635604041369995</c:v>
                </c:pt>
                <c:pt idx="99">
                  <c:v>0.96549224866400041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0E4-4D20-B71D-B2BC13608F05}"/>
            </c:ext>
          </c:extLst>
        </c:ser>
        <c:ser>
          <c:idx val="8"/>
          <c:order val="8"/>
          <c:tx>
            <c:strRef>
              <c:f>'Fit Só 1 cinética'!$BC$1</c:f>
              <c:strCache>
                <c:ptCount val="1"/>
                <c:pt idx="0">
                  <c:v>Ab_100S100B Y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FF00"/>
              </a:solidFill>
              <a:ln w="3175">
                <a:solidFill>
                  <a:schemeClr val="tx1"/>
                </a:solidFill>
              </a:ln>
            </c:spPr>
          </c:marker>
          <c:xVal>
            <c:numRef>
              <c:f>'Fit Só 1 cinética'!$BB$2:$BB$240</c:f>
              <c:numCache>
                <c:formatCode>General</c:formatCode>
                <c:ptCount val="239"/>
                <c:pt idx="0">
                  <c:v>0.88888888888899997</c:v>
                </c:pt>
                <c:pt idx="1">
                  <c:v>1</c:v>
                </c:pt>
                <c:pt idx="2">
                  <c:v>1.11111111111</c:v>
                </c:pt>
                <c:pt idx="3">
                  <c:v>1.2222222222199992</c:v>
                </c:pt>
                <c:pt idx="4">
                  <c:v>1.333333333329999</c:v>
                </c:pt>
                <c:pt idx="5">
                  <c:v>1.44444444444</c:v>
                </c:pt>
                <c:pt idx="6">
                  <c:v>1.55555555556</c:v>
                </c:pt>
                <c:pt idx="7">
                  <c:v>1.6666666666700001</c:v>
                </c:pt>
                <c:pt idx="8">
                  <c:v>1.777777777779999</c:v>
                </c:pt>
                <c:pt idx="9">
                  <c:v>1.8888888888900008</c:v>
                </c:pt>
                <c:pt idx="10">
                  <c:v>2</c:v>
                </c:pt>
                <c:pt idx="11">
                  <c:v>2.11111111111</c:v>
                </c:pt>
                <c:pt idx="12">
                  <c:v>2.2222222222200001</c:v>
                </c:pt>
                <c:pt idx="13">
                  <c:v>2.3333333333299997</c:v>
                </c:pt>
                <c:pt idx="14">
                  <c:v>2.4444444444399998</c:v>
                </c:pt>
                <c:pt idx="15">
                  <c:v>2.5555555555599998</c:v>
                </c:pt>
                <c:pt idx="16">
                  <c:v>2.6666666666699999</c:v>
                </c:pt>
                <c:pt idx="17">
                  <c:v>2.7777777777800035</c:v>
                </c:pt>
                <c:pt idx="18">
                  <c:v>2.88888888889</c:v>
                </c:pt>
                <c:pt idx="19">
                  <c:v>3</c:v>
                </c:pt>
                <c:pt idx="20">
                  <c:v>3.11111111111</c:v>
                </c:pt>
                <c:pt idx="21">
                  <c:v>3.2222222222200001</c:v>
                </c:pt>
                <c:pt idx="22">
                  <c:v>3.3333333333299997</c:v>
                </c:pt>
                <c:pt idx="23">
                  <c:v>3.4444444444399998</c:v>
                </c:pt>
                <c:pt idx="24">
                  <c:v>3.5555555555599998</c:v>
                </c:pt>
                <c:pt idx="25">
                  <c:v>3.6666666666699999</c:v>
                </c:pt>
                <c:pt idx="26">
                  <c:v>3.7777777777800035</c:v>
                </c:pt>
                <c:pt idx="27">
                  <c:v>3.88888888889</c:v>
                </c:pt>
                <c:pt idx="28">
                  <c:v>4</c:v>
                </c:pt>
                <c:pt idx="29">
                  <c:v>4.1111111111099961</c:v>
                </c:pt>
                <c:pt idx="30">
                  <c:v>4.2222222222200001</c:v>
                </c:pt>
                <c:pt idx="31">
                  <c:v>4.3333333333299997</c:v>
                </c:pt>
                <c:pt idx="32">
                  <c:v>4.4444444444400002</c:v>
                </c:pt>
                <c:pt idx="33">
                  <c:v>4.5555555555599936</c:v>
                </c:pt>
                <c:pt idx="34">
                  <c:v>4.6666666666699959</c:v>
                </c:pt>
                <c:pt idx="35">
                  <c:v>4.7777777777799963</c:v>
                </c:pt>
                <c:pt idx="36">
                  <c:v>4.8888888888899968</c:v>
                </c:pt>
                <c:pt idx="37">
                  <c:v>5</c:v>
                </c:pt>
                <c:pt idx="38">
                  <c:v>5.1111111111099961</c:v>
                </c:pt>
                <c:pt idx="39">
                  <c:v>5.2222222222200001</c:v>
                </c:pt>
                <c:pt idx="40">
                  <c:v>5.3333333333299997</c:v>
                </c:pt>
                <c:pt idx="41">
                  <c:v>5.4444444444400002</c:v>
                </c:pt>
                <c:pt idx="42">
                  <c:v>5.5555555555599936</c:v>
                </c:pt>
                <c:pt idx="43">
                  <c:v>5.6666666666699959</c:v>
                </c:pt>
                <c:pt idx="44">
                  <c:v>5.7777777777799963</c:v>
                </c:pt>
                <c:pt idx="45">
                  <c:v>5.8888888888899968</c:v>
                </c:pt>
                <c:pt idx="46">
                  <c:v>6</c:v>
                </c:pt>
                <c:pt idx="47">
                  <c:v>6.1111111111099961</c:v>
                </c:pt>
                <c:pt idx="48">
                  <c:v>6.2222222222200001</c:v>
                </c:pt>
                <c:pt idx="49">
                  <c:v>6.3333333333299997</c:v>
                </c:pt>
                <c:pt idx="50">
                  <c:v>6.4444444444400002</c:v>
                </c:pt>
                <c:pt idx="51">
                  <c:v>6.5555555555599936</c:v>
                </c:pt>
                <c:pt idx="52">
                  <c:v>6.6666666666699959</c:v>
                </c:pt>
                <c:pt idx="53">
                  <c:v>6.7777777777799963</c:v>
                </c:pt>
                <c:pt idx="54">
                  <c:v>6.8888888888899968</c:v>
                </c:pt>
                <c:pt idx="55">
                  <c:v>7</c:v>
                </c:pt>
                <c:pt idx="56">
                  <c:v>7.1111111111099961</c:v>
                </c:pt>
                <c:pt idx="57">
                  <c:v>7.2222222222200001</c:v>
                </c:pt>
                <c:pt idx="58">
                  <c:v>7.3333333333299997</c:v>
                </c:pt>
                <c:pt idx="59">
                  <c:v>7.4444444444400002</c:v>
                </c:pt>
                <c:pt idx="60">
                  <c:v>7.5555555555599936</c:v>
                </c:pt>
                <c:pt idx="61">
                  <c:v>7.6666666666699959</c:v>
                </c:pt>
                <c:pt idx="62">
                  <c:v>7.7777777777799963</c:v>
                </c:pt>
                <c:pt idx="63">
                  <c:v>7.8888888888899968</c:v>
                </c:pt>
                <c:pt idx="64">
                  <c:v>8</c:v>
                </c:pt>
                <c:pt idx="65">
                  <c:v>8.1111111111099969</c:v>
                </c:pt>
                <c:pt idx="66">
                  <c:v>8.2222222222199992</c:v>
                </c:pt>
                <c:pt idx="67">
                  <c:v>8.3333333333300015</c:v>
                </c:pt>
                <c:pt idx="68">
                  <c:v>8.4444444444400002</c:v>
                </c:pt>
                <c:pt idx="69">
                  <c:v>8.555555555560014</c:v>
                </c:pt>
                <c:pt idx="70">
                  <c:v>8.6666666666700003</c:v>
                </c:pt>
                <c:pt idx="71">
                  <c:v>8.777777777779999</c:v>
                </c:pt>
                <c:pt idx="72">
                  <c:v>8.8888888888900013</c:v>
                </c:pt>
                <c:pt idx="73">
                  <c:v>9</c:v>
                </c:pt>
                <c:pt idx="74">
                  <c:v>9.1111111111099969</c:v>
                </c:pt>
                <c:pt idx="75">
                  <c:v>9.2222222222199992</c:v>
                </c:pt>
                <c:pt idx="76">
                  <c:v>9.3333333333300015</c:v>
                </c:pt>
                <c:pt idx="77">
                  <c:v>9.4444444444400002</c:v>
                </c:pt>
                <c:pt idx="78">
                  <c:v>9.555555555560014</c:v>
                </c:pt>
                <c:pt idx="79">
                  <c:v>9.6666666666700003</c:v>
                </c:pt>
                <c:pt idx="80">
                  <c:v>9.777777777779999</c:v>
                </c:pt>
                <c:pt idx="81">
                  <c:v>9.8888888888900013</c:v>
                </c:pt>
                <c:pt idx="82">
                  <c:v>10</c:v>
                </c:pt>
                <c:pt idx="83">
                  <c:v>10.111111111099998</c:v>
                </c:pt>
                <c:pt idx="84">
                  <c:v>10.222222222199999</c:v>
                </c:pt>
                <c:pt idx="85">
                  <c:v>10.333333333300002</c:v>
                </c:pt>
                <c:pt idx="86">
                  <c:v>10.4444444444</c:v>
                </c:pt>
                <c:pt idx="87">
                  <c:v>10.555555555600014</c:v>
                </c:pt>
                <c:pt idx="88">
                  <c:v>10.666666666700007</c:v>
                </c:pt>
                <c:pt idx="89">
                  <c:v>10.777777777800001</c:v>
                </c:pt>
                <c:pt idx="90">
                  <c:v>10.8888888889</c:v>
                </c:pt>
                <c:pt idx="91">
                  <c:v>11</c:v>
                </c:pt>
                <c:pt idx="92">
                  <c:v>11.111111111099998</c:v>
                </c:pt>
                <c:pt idx="93">
                  <c:v>11.222222222199999</c:v>
                </c:pt>
                <c:pt idx="94">
                  <c:v>11.333333333300002</c:v>
                </c:pt>
                <c:pt idx="95">
                  <c:v>11.4444444444</c:v>
                </c:pt>
                <c:pt idx="96">
                  <c:v>11.555555555600014</c:v>
                </c:pt>
                <c:pt idx="97">
                  <c:v>11.666666666700007</c:v>
                </c:pt>
                <c:pt idx="98">
                  <c:v>11.777777777800001</c:v>
                </c:pt>
                <c:pt idx="99">
                  <c:v>11.8888888889</c:v>
                </c:pt>
                <c:pt idx="100">
                  <c:v>12</c:v>
                </c:pt>
                <c:pt idx="101">
                  <c:v>12.111111111099998</c:v>
                </c:pt>
                <c:pt idx="102">
                  <c:v>12.222222222199999</c:v>
                </c:pt>
                <c:pt idx="103">
                  <c:v>12.333333333300002</c:v>
                </c:pt>
                <c:pt idx="104">
                  <c:v>12.4444444444</c:v>
                </c:pt>
                <c:pt idx="105">
                  <c:v>12.555555555600014</c:v>
                </c:pt>
                <c:pt idx="106">
                  <c:v>12.666666666700007</c:v>
                </c:pt>
                <c:pt idx="107">
                  <c:v>12.777777777800001</c:v>
                </c:pt>
                <c:pt idx="108">
                  <c:v>12.8888888889</c:v>
                </c:pt>
                <c:pt idx="109">
                  <c:v>13</c:v>
                </c:pt>
                <c:pt idx="110">
                  <c:v>13.111111111099998</c:v>
                </c:pt>
                <c:pt idx="111">
                  <c:v>13.222222222199999</c:v>
                </c:pt>
                <c:pt idx="112">
                  <c:v>13.333333333300002</c:v>
                </c:pt>
                <c:pt idx="113">
                  <c:v>13.4444444444</c:v>
                </c:pt>
                <c:pt idx="114">
                  <c:v>13.555555555600014</c:v>
                </c:pt>
                <c:pt idx="115">
                  <c:v>13.666666666700007</c:v>
                </c:pt>
                <c:pt idx="116">
                  <c:v>13.777777777800001</c:v>
                </c:pt>
                <c:pt idx="117">
                  <c:v>13.8888888889</c:v>
                </c:pt>
                <c:pt idx="118">
                  <c:v>14</c:v>
                </c:pt>
                <c:pt idx="119">
                  <c:v>14.111111111099998</c:v>
                </c:pt>
                <c:pt idx="120">
                  <c:v>14.222222222199999</c:v>
                </c:pt>
                <c:pt idx="121">
                  <c:v>14.333333333300002</c:v>
                </c:pt>
                <c:pt idx="122">
                  <c:v>14.4444444444</c:v>
                </c:pt>
                <c:pt idx="123">
                  <c:v>14.555555555600014</c:v>
                </c:pt>
                <c:pt idx="124">
                  <c:v>14.666666666700007</c:v>
                </c:pt>
                <c:pt idx="125">
                  <c:v>14.777777777800001</c:v>
                </c:pt>
                <c:pt idx="126">
                  <c:v>14.8888888889</c:v>
                </c:pt>
                <c:pt idx="127">
                  <c:v>15</c:v>
                </c:pt>
                <c:pt idx="128">
                  <c:v>15.111111111099998</c:v>
                </c:pt>
                <c:pt idx="129">
                  <c:v>15.222222222199999</c:v>
                </c:pt>
                <c:pt idx="130">
                  <c:v>15.333333333300002</c:v>
                </c:pt>
                <c:pt idx="131">
                  <c:v>15.4444444444</c:v>
                </c:pt>
                <c:pt idx="132">
                  <c:v>15.555555555600014</c:v>
                </c:pt>
                <c:pt idx="133">
                  <c:v>15.666666666700007</c:v>
                </c:pt>
                <c:pt idx="134">
                  <c:v>15.777777777800001</c:v>
                </c:pt>
                <c:pt idx="135">
                  <c:v>15.8888888889</c:v>
                </c:pt>
                <c:pt idx="136">
                  <c:v>16</c:v>
                </c:pt>
                <c:pt idx="137">
                  <c:v>16.111111111100019</c:v>
                </c:pt>
                <c:pt idx="138">
                  <c:v>16.222222222199971</c:v>
                </c:pt>
                <c:pt idx="139">
                  <c:v>16.333333333299986</c:v>
                </c:pt>
                <c:pt idx="140">
                  <c:v>16.444444444399977</c:v>
                </c:pt>
                <c:pt idx="141">
                  <c:v>16.555555555600005</c:v>
                </c:pt>
                <c:pt idx="142">
                  <c:v>16.666666666699999</c:v>
                </c:pt>
                <c:pt idx="143">
                  <c:v>16.777777777800001</c:v>
                </c:pt>
                <c:pt idx="144">
                  <c:v>16.888888888899999</c:v>
                </c:pt>
                <c:pt idx="145">
                  <c:v>17</c:v>
                </c:pt>
                <c:pt idx="146">
                  <c:v>17.111111111100019</c:v>
                </c:pt>
                <c:pt idx="147">
                  <c:v>17.222222222199971</c:v>
                </c:pt>
                <c:pt idx="148">
                  <c:v>17.333333333299986</c:v>
                </c:pt>
                <c:pt idx="149">
                  <c:v>17.444444444399977</c:v>
                </c:pt>
                <c:pt idx="150">
                  <c:v>17.555555555600005</c:v>
                </c:pt>
                <c:pt idx="151">
                  <c:v>17.666666666699999</c:v>
                </c:pt>
                <c:pt idx="152">
                  <c:v>17.777777777800001</c:v>
                </c:pt>
                <c:pt idx="153">
                  <c:v>17.888888888899999</c:v>
                </c:pt>
                <c:pt idx="154">
                  <c:v>18</c:v>
                </c:pt>
                <c:pt idx="155">
                  <c:v>18.111111111100019</c:v>
                </c:pt>
                <c:pt idx="156">
                  <c:v>18.222222222199971</c:v>
                </c:pt>
                <c:pt idx="157">
                  <c:v>18.333333333299986</c:v>
                </c:pt>
                <c:pt idx="158">
                  <c:v>18.444444444399977</c:v>
                </c:pt>
                <c:pt idx="159">
                  <c:v>18.555555555600005</c:v>
                </c:pt>
                <c:pt idx="160">
                  <c:v>18.666666666699999</c:v>
                </c:pt>
                <c:pt idx="161">
                  <c:v>18.777777777800001</c:v>
                </c:pt>
                <c:pt idx="162">
                  <c:v>18.888888888899999</c:v>
                </c:pt>
                <c:pt idx="163">
                  <c:v>19</c:v>
                </c:pt>
                <c:pt idx="164">
                  <c:v>19.111111111100019</c:v>
                </c:pt>
                <c:pt idx="165">
                  <c:v>19.222222222199971</c:v>
                </c:pt>
                <c:pt idx="166">
                  <c:v>19.333333333299986</c:v>
                </c:pt>
                <c:pt idx="167">
                  <c:v>19.444444444399977</c:v>
                </c:pt>
                <c:pt idx="168">
                  <c:v>19.555555555600005</c:v>
                </c:pt>
                <c:pt idx="169">
                  <c:v>19.666666666699999</c:v>
                </c:pt>
                <c:pt idx="170">
                  <c:v>19.777777777800001</c:v>
                </c:pt>
                <c:pt idx="171">
                  <c:v>19.888888888899999</c:v>
                </c:pt>
                <c:pt idx="172">
                  <c:v>20</c:v>
                </c:pt>
                <c:pt idx="173">
                  <c:v>20.111111111100019</c:v>
                </c:pt>
                <c:pt idx="174">
                  <c:v>20.222222222199971</c:v>
                </c:pt>
                <c:pt idx="175">
                  <c:v>20.333333333299986</c:v>
                </c:pt>
                <c:pt idx="176">
                  <c:v>20.444444444399977</c:v>
                </c:pt>
                <c:pt idx="177">
                  <c:v>20.555555555600005</c:v>
                </c:pt>
                <c:pt idx="178">
                  <c:v>20.666666666699999</c:v>
                </c:pt>
                <c:pt idx="179">
                  <c:v>20.777777777800001</c:v>
                </c:pt>
                <c:pt idx="180">
                  <c:v>20.888888888899999</c:v>
                </c:pt>
                <c:pt idx="181">
                  <c:v>21</c:v>
                </c:pt>
                <c:pt idx="182">
                  <c:v>21.111111111100019</c:v>
                </c:pt>
                <c:pt idx="183">
                  <c:v>21.222222222199971</c:v>
                </c:pt>
                <c:pt idx="184">
                  <c:v>21.333333333299986</c:v>
                </c:pt>
                <c:pt idx="185">
                  <c:v>21.444444444399977</c:v>
                </c:pt>
                <c:pt idx="186">
                  <c:v>21.555555555600005</c:v>
                </c:pt>
                <c:pt idx="187">
                  <c:v>21.666666666699999</c:v>
                </c:pt>
                <c:pt idx="188">
                  <c:v>21.777777777800001</c:v>
                </c:pt>
                <c:pt idx="189">
                  <c:v>21.888888888899999</c:v>
                </c:pt>
                <c:pt idx="190">
                  <c:v>22</c:v>
                </c:pt>
                <c:pt idx="191">
                  <c:v>22.111111111100019</c:v>
                </c:pt>
                <c:pt idx="192">
                  <c:v>22.222222222199971</c:v>
                </c:pt>
                <c:pt idx="193">
                  <c:v>22.333333333299986</c:v>
                </c:pt>
                <c:pt idx="194">
                  <c:v>22.444444444399977</c:v>
                </c:pt>
                <c:pt idx="195">
                  <c:v>22.555555555600005</c:v>
                </c:pt>
                <c:pt idx="196">
                  <c:v>22.666666666699999</c:v>
                </c:pt>
                <c:pt idx="197">
                  <c:v>22.777777777800001</c:v>
                </c:pt>
                <c:pt idx="198">
                  <c:v>22.888888888899999</c:v>
                </c:pt>
                <c:pt idx="199">
                  <c:v>23</c:v>
                </c:pt>
                <c:pt idx="200">
                  <c:v>23.111111111100019</c:v>
                </c:pt>
                <c:pt idx="201">
                  <c:v>23.222222222199971</c:v>
                </c:pt>
                <c:pt idx="202">
                  <c:v>23.333333333299986</c:v>
                </c:pt>
                <c:pt idx="203">
                  <c:v>23.444444444399977</c:v>
                </c:pt>
                <c:pt idx="204">
                  <c:v>23.555555555600005</c:v>
                </c:pt>
                <c:pt idx="205">
                  <c:v>23.666666666699999</c:v>
                </c:pt>
                <c:pt idx="206">
                  <c:v>23.777777777800001</c:v>
                </c:pt>
                <c:pt idx="207">
                  <c:v>23.888888888899999</c:v>
                </c:pt>
                <c:pt idx="208">
                  <c:v>24</c:v>
                </c:pt>
                <c:pt idx="209">
                  <c:v>24.111111111100019</c:v>
                </c:pt>
                <c:pt idx="210">
                  <c:v>24.222222222199971</c:v>
                </c:pt>
                <c:pt idx="211">
                  <c:v>24.333333333299986</c:v>
                </c:pt>
                <c:pt idx="212">
                  <c:v>24.444444444399977</c:v>
                </c:pt>
                <c:pt idx="213">
                  <c:v>24.555555555600005</c:v>
                </c:pt>
                <c:pt idx="214">
                  <c:v>24.666666666699999</c:v>
                </c:pt>
                <c:pt idx="215">
                  <c:v>24.777777777800001</c:v>
                </c:pt>
                <c:pt idx="216">
                  <c:v>24.888888888899999</c:v>
                </c:pt>
                <c:pt idx="217">
                  <c:v>25</c:v>
                </c:pt>
                <c:pt idx="218">
                  <c:v>25.111111111100019</c:v>
                </c:pt>
                <c:pt idx="219">
                  <c:v>25.222222222199971</c:v>
                </c:pt>
                <c:pt idx="220">
                  <c:v>25.333333333299986</c:v>
                </c:pt>
                <c:pt idx="221">
                  <c:v>25.444444444399977</c:v>
                </c:pt>
                <c:pt idx="222">
                  <c:v>25.555555555600005</c:v>
                </c:pt>
                <c:pt idx="223">
                  <c:v>25.666666666699999</c:v>
                </c:pt>
                <c:pt idx="224">
                  <c:v>25.777777777800001</c:v>
                </c:pt>
                <c:pt idx="225">
                  <c:v>25.888888888899999</c:v>
                </c:pt>
                <c:pt idx="226">
                  <c:v>26</c:v>
                </c:pt>
                <c:pt idx="227">
                  <c:v>26.111111111100019</c:v>
                </c:pt>
                <c:pt idx="228">
                  <c:v>26.222222222199971</c:v>
                </c:pt>
                <c:pt idx="229">
                  <c:v>26.333333333299986</c:v>
                </c:pt>
                <c:pt idx="230">
                  <c:v>26.444444444399977</c:v>
                </c:pt>
                <c:pt idx="231">
                  <c:v>26.555555555600005</c:v>
                </c:pt>
                <c:pt idx="232">
                  <c:v>26.666666666699999</c:v>
                </c:pt>
                <c:pt idx="233">
                  <c:v>26.777777777800001</c:v>
                </c:pt>
                <c:pt idx="234">
                  <c:v>26.888888888899999</c:v>
                </c:pt>
                <c:pt idx="235">
                  <c:v>27</c:v>
                </c:pt>
                <c:pt idx="236">
                  <c:v>27.111111111100019</c:v>
                </c:pt>
                <c:pt idx="237">
                  <c:v>27.222222222199971</c:v>
                </c:pt>
                <c:pt idx="238">
                  <c:v>27.333333333299986</c:v>
                </c:pt>
              </c:numCache>
            </c:numRef>
          </c:xVal>
          <c:yVal>
            <c:numRef>
              <c:f>'Fit Só 1 cinética'!$BC$2:$BC$240</c:f>
              <c:numCache>
                <c:formatCode>General</c:formatCode>
                <c:ptCount val="239"/>
                <c:pt idx="0">
                  <c:v>-1.5387097889600001E-3</c:v>
                </c:pt>
                <c:pt idx="1">
                  <c:v>5.9162526941800115E-3</c:v>
                </c:pt>
                <c:pt idx="2">
                  <c:v>-4.6576226645600035E-3</c:v>
                </c:pt>
                <c:pt idx="3">
                  <c:v>7.4342158343000046E-4</c:v>
                </c:pt>
                <c:pt idx="4">
                  <c:v>-3.3644148868700019E-3</c:v>
                </c:pt>
                <c:pt idx="5">
                  <c:v>6.3726789686600034E-3</c:v>
                </c:pt>
                <c:pt idx="6">
                  <c:v>4.927329099480007E-3</c:v>
                </c:pt>
                <c:pt idx="7">
                  <c:v>1.5041320408900017E-3</c:v>
                </c:pt>
                <c:pt idx="8">
                  <c:v>-1.46990007031E-2</c:v>
                </c:pt>
                <c:pt idx="9">
                  <c:v>8.9556367492300175E-4</c:v>
                </c:pt>
                <c:pt idx="10">
                  <c:v>-2.2233492006800029E-3</c:v>
                </c:pt>
                <c:pt idx="11">
                  <c:v>-6.4072567167300035E-3</c:v>
                </c:pt>
                <c:pt idx="12">
                  <c:v>1.3485321746000027E-4</c:v>
                </c:pt>
                <c:pt idx="13">
                  <c:v>1.1393367987899998E-2</c:v>
                </c:pt>
                <c:pt idx="14">
                  <c:v>-1.0743306324299998E-2</c:v>
                </c:pt>
                <c:pt idx="15">
                  <c:v>-1.4626387432100001E-3</c:v>
                </c:pt>
                <c:pt idx="16">
                  <c:v>1.48926360923E-2</c:v>
                </c:pt>
                <c:pt idx="17">
                  <c:v>-5.4978619425800044E-4</c:v>
                </c:pt>
                <c:pt idx="18">
                  <c:v>5.2316132824700105E-3</c:v>
                </c:pt>
                <c:pt idx="19">
                  <c:v>7.4342158343000046E-4</c:v>
                </c:pt>
                <c:pt idx="20">
                  <c:v>-5.4183331220200069E-3</c:v>
                </c:pt>
                <c:pt idx="21">
                  <c:v>-1.6908518804500017E-3</c:v>
                </c:pt>
                <c:pt idx="22">
                  <c:v>9.4915918442600028E-3</c:v>
                </c:pt>
                <c:pt idx="23">
                  <c:v>-3.2157305701900033E-4</c:v>
                </c:pt>
                <c:pt idx="24">
                  <c:v>-1.1583545602300023E-3</c:v>
                </c:pt>
                <c:pt idx="25">
                  <c:v>5.155542236719996E-3</c:v>
                </c:pt>
                <c:pt idx="26">
                  <c:v>3.9384055047799998E-3</c:v>
                </c:pt>
                <c:pt idx="27">
                  <c:v>-1.3865676974699999E-3</c:v>
                </c:pt>
                <c:pt idx="28">
                  <c:v>1.02523023017E-2</c:v>
                </c:pt>
                <c:pt idx="29">
                  <c:v>1.420799668049999E-2</c:v>
                </c:pt>
                <c:pt idx="30">
                  <c:v>1.7250838510400001E-2</c:v>
                </c:pt>
                <c:pt idx="31">
                  <c:v>2.7900784914900001E-2</c:v>
                </c:pt>
                <c:pt idx="32">
                  <c:v>2.1739030209400011E-2</c:v>
                </c:pt>
                <c:pt idx="33">
                  <c:v>3.2160763476700001E-2</c:v>
                </c:pt>
                <c:pt idx="34">
                  <c:v>4.7679256808899985E-2</c:v>
                </c:pt>
                <c:pt idx="35">
                  <c:v>5.5971000795299958E-2</c:v>
                </c:pt>
                <c:pt idx="36">
                  <c:v>6.7914154977500002E-2</c:v>
                </c:pt>
                <c:pt idx="37">
                  <c:v>8.6247277002299977E-2</c:v>
                </c:pt>
                <c:pt idx="38">
                  <c:v>8.2519795760800027E-2</c:v>
                </c:pt>
                <c:pt idx="39">
                  <c:v>8.8225124191700102E-2</c:v>
                </c:pt>
                <c:pt idx="40">
                  <c:v>0.10709074353700011</c:v>
                </c:pt>
                <c:pt idx="41">
                  <c:v>0.10785145399399999</c:v>
                </c:pt>
                <c:pt idx="42">
                  <c:v>0.11964246608500002</c:v>
                </c:pt>
                <c:pt idx="43">
                  <c:v>0.13888844065900011</c:v>
                </c:pt>
                <c:pt idx="44">
                  <c:v>0.1403337905280001</c:v>
                </c:pt>
                <c:pt idx="45">
                  <c:v>0.14170306935099999</c:v>
                </c:pt>
                <c:pt idx="46">
                  <c:v>0.15676513640900025</c:v>
                </c:pt>
                <c:pt idx="47">
                  <c:v>0.16368760157199999</c:v>
                </c:pt>
                <c:pt idx="48">
                  <c:v>0.17753253189800011</c:v>
                </c:pt>
                <c:pt idx="49">
                  <c:v>0.18673712843300011</c:v>
                </c:pt>
                <c:pt idx="50">
                  <c:v>0.17616325307500011</c:v>
                </c:pt>
                <c:pt idx="51">
                  <c:v>0.21381842071900012</c:v>
                </c:pt>
                <c:pt idx="52">
                  <c:v>0.19997349039300011</c:v>
                </c:pt>
                <c:pt idx="53">
                  <c:v>0.22484872235200001</c:v>
                </c:pt>
                <c:pt idx="54">
                  <c:v>0.22507693548900001</c:v>
                </c:pt>
                <c:pt idx="55">
                  <c:v>0.23496617143600018</c:v>
                </c:pt>
                <c:pt idx="56">
                  <c:v>0.244551123201</c:v>
                </c:pt>
                <c:pt idx="57">
                  <c:v>0.25223429882099979</c:v>
                </c:pt>
                <c:pt idx="58">
                  <c:v>0.25816784038899993</c:v>
                </c:pt>
                <c:pt idx="59">
                  <c:v>0.26607922914700022</c:v>
                </c:pt>
                <c:pt idx="60">
                  <c:v>0.28852018764200038</c:v>
                </c:pt>
                <c:pt idx="61">
                  <c:v>0.29011767960300022</c:v>
                </c:pt>
                <c:pt idx="62">
                  <c:v>0.29468194234700035</c:v>
                </c:pt>
                <c:pt idx="63">
                  <c:v>0.30662509652999997</c:v>
                </c:pt>
                <c:pt idx="64">
                  <c:v>0.32807713143000022</c:v>
                </c:pt>
                <c:pt idx="65">
                  <c:v>0.32708820783500053</c:v>
                </c:pt>
                <c:pt idx="66">
                  <c:v>0.33332603358700058</c:v>
                </c:pt>
                <c:pt idx="67">
                  <c:v>0.35325664757199993</c:v>
                </c:pt>
                <c:pt idx="68">
                  <c:v>0.34245455907599998</c:v>
                </c:pt>
                <c:pt idx="69">
                  <c:v>0.37204619587100035</c:v>
                </c:pt>
                <c:pt idx="70">
                  <c:v>0.37790366639400058</c:v>
                </c:pt>
                <c:pt idx="71">
                  <c:v>0.39456322541200023</c:v>
                </c:pt>
                <c:pt idx="72">
                  <c:v>0.41814524959400001</c:v>
                </c:pt>
                <c:pt idx="73">
                  <c:v>0.42415486220800042</c:v>
                </c:pt>
                <c:pt idx="74">
                  <c:v>0.43967335553999998</c:v>
                </c:pt>
                <c:pt idx="75">
                  <c:v>0.44834545475499993</c:v>
                </c:pt>
                <c:pt idx="76">
                  <c:v>0.47010177383800023</c:v>
                </c:pt>
                <c:pt idx="77">
                  <c:v>0.46530929795600023</c:v>
                </c:pt>
                <c:pt idx="78">
                  <c:v>0.49178202187600023</c:v>
                </c:pt>
                <c:pt idx="79">
                  <c:v>0.48759811436000022</c:v>
                </c:pt>
                <c:pt idx="80">
                  <c:v>0.50859372298599959</c:v>
                </c:pt>
                <c:pt idx="81">
                  <c:v>0.51475547769200058</c:v>
                </c:pt>
                <c:pt idx="82">
                  <c:v>0.51749403533799998</c:v>
                </c:pt>
                <c:pt idx="83">
                  <c:v>0.53894607023900043</c:v>
                </c:pt>
                <c:pt idx="84">
                  <c:v>0.55978953677300058</c:v>
                </c:pt>
                <c:pt idx="85">
                  <c:v>0.53833750187299922</c:v>
                </c:pt>
                <c:pt idx="86">
                  <c:v>0.5453360380819996</c:v>
                </c:pt>
                <c:pt idx="87">
                  <c:v>0.56420165742700046</c:v>
                </c:pt>
                <c:pt idx="88">
                  <c:v>0.57652516683800004</c:v>
                </c:pt>
                <c:pt idx="89">
                  <c:v>0.56488629683799996</c:v>
                </c:pt>
                <c:pt idx="90">
                  <c:v>0.57150447781799996</c:v>
                </c:pt>
                <c:pt idx="91">
                  <c:v>0.58869653415699996</c:v>
                </c:pt>
                <c:pt idx="92">
                  <c:v>0.59394543631400076</c:v>
                </c:pt>
                <c:pt idx="93">
                  <c:v>0.60779036663900088</c:v>
                </c:pt>
                <c:pt idx="94">
                  <c:v>0.60421502748900058</c:v>
                </c:pt>
                <c:pt idx="95">
                  <c:v>0.64065305840200071</c:v>
                </c:pt>
                <c:pt idx="96">
                  <c:v>0.62300457578900004</c:v>
                </c:pt>
                <c:pt idx="97">
                  <c:v>0.63106810663799995</c:v>
                </c:pt>
                <c:pt idx="98">
                  <c:v>0.65388942036200071</c:v>
                </c:pt>
                <c:pt idx="99">
                  <c:v>0.64278304768300076</c:v>
                </c:pt>
                <c:pt idx="100">
                  <c:v>0.64293518977399999</c:v>
                </c:pt>
                <c:pt idx="101">
                  <c:v>0.6617247380740009</c:v>
                </c:pt>
                <c:pt idx="102">
                  <c:v>0.66385472735400075</c:v>
                </c:pt>
                <c:pt idx="103">
                  <c:v>0.66514793513200043</c:v>
                </c:pt>
                <c:pt idx="104">
                  <c:v>0.67541752630800045</c:v>
                </c:pt>
                <c:pt idx="105">
                  <c:v>0.66651721395600005</c:v>
                </c:pt>
                <c:pt idx="106">
                  <c:v>0.67359182121000072</c:v>
                </c:pt>
                <c:pt idx="107">
                  <c:v>0.67260289761500103</c:v>
                </c:pt>
                <c:pt idx="108">
                  <c:v>0.67884072336600076</c:v>
                </c:pt>
                <c:pt idx="109">
                  <c:v>0.71398554650100043</c:v>
                </c:pt>
                <c:pt idx="110">
                  <c:v>0.69854312421499998</c:v>
                </c:pt>
                <c:pt idx="111">
                  <c:v>0.70759557865900058</c:v>
                </c:pt>
                <c:pt idx="112">
                  <c:v>0.70881271539099999</c:v>
                </c:pt>
                <c:pt idx="113">
                  <c:v>0.73886077846000042</c:v>
                </c:pt>
                <c:pt idx="114">
                  <c:v>0.72516799022599998</c:v>
                </c:pt>
                <c:pt idx="115">
                  <c:v>0.73384008944100043</c:v>
                </c:pt>
                <c:pt idx="116">
                  <c:v>0.74129505192400058</c:v>
                </c:pt>
                <c:pt idx="117">
                  <c:v>0.73239473957200041</c:v>
                </c:pt>
                <c:pt idx="118">
                  <c:v>0.76335565519100046</c:v>
                </c:pt>
                <c:pt idx="119">
                  <c:v>0.74471824898299999</c:v>
                </c:pt>
                <c:pt idx="120">
                  <c:v>0.76776777584400002</c:v>
                </c:pt>
                <c:pt idx="121">
                  <c:v>0.76746349166100003</c:v>
                </c:pt>
                <c:pt idx="122">
                  <c:v>0.7697456230330012</c:v>
                </c:pt>
                <c:pt idx="123">
                  <c:v>0.78214520349000072</c:v>
                </c:pt>
                <c:pt idx="124">
                  <c:v>0.80177153329300077</c:v>
                </c:pt>
                <c:pt idx="125">
                  <c:v>0.80960685100400043</c:v>
                </c:pt>
                <c:pt idx="126">
                  <c:v>0.8024561727039996</c:v>
                </c:pt>
                <c:pt idx="127">
                  <c:v>0.80177153329300077</c:v>
                </c:pt>
                <c:pt idx="128">
                  <c:v>0.8128779059719996</c:v>
                </c:pt>
                <c:pt idx="129">
                  <c:v>0.79013266329300003</c:v>
                </c:pt>
                <c:pt idx="130">
                  <c:v>0.81181291133099998</c:v>
                </c:pt>
                <c:pt idx="131">
                  <c:v>0.8256578416570004</c:v>
                </c:pt>
                <c:pt idx="132">
                  <c:v>0.8062597249919996</c:v>
                </c:pt>
                <c:pt idx="133">
                  <c:v>0.82474498910799998</c:v>
                </c:pt>
                <c:pt idx="134">
                  <c:v>0.83372137250600076</c:v>
                </c:pt>
                <c:pt idx="135">
                  <c:v>0.82801604407499996</c:v>
                </c:pt>
                <c:pt idx="136">
                  <c:v>0.8471859476030007</c:v>
                </c:pt>
                <c:pt idx="137">
                  <c:v>0.8299178202190004</c:v>
                </c:pt>
                <c:pt idx="138">
                  <c:v>0.86354122243900089</c:v>
                </c:pt>
                <c:pt idx="139">
                  <c:v>0.85175021034800102</c:v>
                </c:pt>
                <c:pt idx="140">
                  <c:v>0.83965491407400072</c:v>
                </c:pt>
                <c:pt idx="141">
                  <c:v>0.84634916610000044</c:v>
                </c:pt>
                <c:pt idx="142">
                  <c:v>0.86346515139299951</c:v>
                </c:pt>
                <c:pt idx="143">
                  <c:v>0.87776650799300004</c:v>
                </c:pt>
                <c:pt idx="144">
                  <c:v>0.85159806825600004</c:v>
                </c:pt>
                <c:pt idx="145">
                  <c:v>0.86293265407300046</c:v>
                </c:pt>
                <c:pt idx="146">
                  <c:v>0.87092011387600043</c:v>
                </c:pt>
                <c:pt idx="147">
                  <c:v>0.88141791818899951</c:v>
                </c:pt>
                <c:pt idx="148">
                  <c:v>0.87723401067300089</c:v>
                </c:pt>
                <c:pt idx="149">
                  <c:v>0.87647330021600001</c:v>
                </c:pt>
                <c:pt idx="150">
                  <c:v>0.86559514067400045</c:v>
                </c:pt>
                <c:pt idx="151">
                  <c:v>0.89107894099899998</c:v>
                </c:pt>
                <c:pt idx="152">
                  <c:v>0.87038761655600072</c:v>
                </c:pt>
                <c:pt idx="153">
                  <c:v>0.89328500132499999</c:v>
                </c:pt>
                <c:pt idx="154">
                  <c:v>0.90606493701099999</c:v>
                </c:pt>
                <c:pt idx="155">
                  <c:v>0.89883818766500001</c:v>
                </c:pt>
                <c:pt idx="156">
                  <c:v>0.8995228270769996</c:v>
                </c:pt>
                <c:pt idx="157">
                  <c:v>0.88347183642400073</c:v>
                </c:pt>
                <c:pt idx="158">
                  <c:v>0.89594748792699996</c:v>
                </c:pt>
                <c:pt idx="159">
                  <c:v>0.89001394635800002</c:v>
                </c:pt>
                <c:pt idx="160">
                  <c:v>0.8827111259669993</c:v>
                </c:pt>
                <c:pt idx="161">
                  <c:v>0.91922522792500005</c:v>
                </c:pt>
                <c:pt idx="162">
                  <c:v>0.90363066354699995</c:v>
                </c:pt>
                <c:pt idx="163">
                  <c:v>0.91154205230500041</c:v>
                </c:pt>
                <c:pt idx="164">
                  <c:v>0.90499994237000059</c:v>
                </c:pt>
                <c:pt idx="165">
                  <c:v>0.92926660596399957</c:v>
                </c:pt>
                <c:pt idx="166">
                  <c:v>0.91610631504899998</c:v>
                </c:pt>
                <c:pt idx="167">
                  <c:v>0.90766242897199956</c:v>
                </c:pt>
                <c:pt idx="168">
                  <c:v>0.93451550811999951</c:v>
                </c:pt>
                <c:pt idx="169">
                  <c:v>0.92865803759800103</c:v>
                </c:pt>
                <c:pt idx="170">
                  <c:v>0.92759304295699996</c:v>
                </c:pt>
                <c:pt idx="171">
                  <c:v>0.91359597054000041</c:v>
                </c:pt>
                <c:pt idx="172">
                  <c:v>0.94197047060300076</c:v>
                </c:pt>
                <c:pt idx="173">
                  <c:v>0.9148131072719996</c:v>
                </c:pt>
                <c:pt idx="174">
                  <c:v>0.92416984589899998</c:v>
                </c:pt>
                <c:pt idx="175">
                  <c:v>0.93055981374100005</c:v>
                </c:pt>
                <c:pt idx="176">
                  <c:v>0.932385518839</c:v>
                </c:pt>
                <c:pt idx="177">
                  <c:v>0.95277255909900005</c:v>
                </c:pt>
                <c:pt idx="178">
                  <c:v>0.93177695047300046</c:v>
                </c:pt>
                <c:pt idx="179">
                  <c:v>0.94478509929600041</c:v>
                </c:pt>
                <c:pt idx="180">
                  <c:v>0.94143797328300005</c:v>
                </c:pt>
                <c:pt idx="181">
                  <c:v>0.93124445315300075</c:v>
                </c:pt>
                <c:pt idx="182">
                  <c:v>0.94668687543900043</c:v>
                </c:pt>
                <c:pt idx="183">
                  <c:v>0.94516545452400058</c:v>
                </c:pt>
                <c:pt idx="184">
                  <c:v>0.92424591694400071</c:v>
                </c:pt>
                <c:pt idx="185">
                  <c:v>0.94600223602800071</c:v>
                </c:pt>
                <c:pt idx="186">
                  <c:v>0.94721937276000001</c:v>
                </c:pt>
                <c:pt idx="187">
                  <c:v>0.94623044916499999</c:v>
                </c:pt>
                <c:pt idx="188">
                  <c:v>0.94790401217100073</c:v>
                </c:pt>
                <c:pt idx="189">
                  <c:v>0.95452219315099951</c:v>
                </c:pt>
                <c:pt idx="190">
                  <c:v>0.95878217171299929</c:v>
                </c:pt>
                <c:pt idx="191">
                  <c:v>0.94311153628900046</c:v>
                </c:pt>
                <c:pt idx="192">
                  <c:v>0.95147935132100003</c:v>
                </c:pt>
                <c:pt idx="193">
                  <c:v>0.96517213955600001</c:v>
                </c:pt>
                <c:pt idx="194">
                  <c:v>0.95999930844500059</c:v>
                </c:pt>
                <c:pt idx="195">
                  <c:v>0.97452887818300071</c:v>
                </c:pt>
                <c:pt idx="196">
                  <c:v>0.9663132052419996</c:v>
                </c:pt>
                <c:pt idx="197">
                  <c:v>0.97049711275799999</c:v>
                </c:pt>
                <c:pt idx="198">
                  <c:v>0.985787392953</c:v>
                </c:pt>
                <c:pt idx="199">
                  <c:v>0.95977109530800075</c:v>
                </c:pt>
                <c:pt idx="200">
                  <c:v>0.9733878124960007</c:v>
                </c:pt>
                <c:pt idx="201">
                  <c:v>0.96060787681100046</c:v>
                </c:pt>
                <c:pt idx="202">
                  <c:v>0.96600892105900005</c:v>
                </c:pt>
                <c:pt idx="203">
                  <c:v>0.97293138622200004</c:v>
                </c:pt>
                <c:pt idx="204">
                  <c:v>0.97848457256100041</c:v>
                </c:pt>
                <c:pt idx="205">
                  <c:v>0.97749564896700003</c:v>
                </c:pt>
                <c:pt idx="206">
                  <c:v>0.97810421733300101</c:v>
                </c:pt>
                <c:pt idx="207">
                  <c:v>0.97414852295400045</c:v>
                </c:pt>
                <c:pt idx="208">
                  <c:v>0.97148603635300046</c:v>
                </c:pt>
                <c:pt idx="209">
                  <c:v>0.99194914765900044</c:v>
                </c:pt>
                <c:pt idx="210">
                  <c:v>0.98137527230000043</c:v>
                </c:pt>
                <c:pt idx="211">
                  <c:v>0.97673493850900073</c:v>
                </c:pt>
                <c:pt idx="212">
                  <c:v>0.97255103099300044</c:v>
                </c:pt>
                <c:pt idx="213">
                  <c:v>0.96608499210500043</c:v>
                </c:pt>
                <c:pt idx="214">
                  <c:v>0.97460494922800045</c:v>
                </c:pt>
                <c:pt idx="215">
                  <c:v>0.97506137550299998</c:v>
                </c:pt>
                <c:pt idx="216">
                  <c:v>0.98099491707099995</c:v>
                </c:pt>
                <c:pt idx="217">
                  <c:v>0.99552448680899996</c:v>
                </c:pt>
                <c:pt idx="218">
                  <c:v>0.97757172001199999</c:v>
                </c:pt>
                <c:pt idx="219">
                  <c:v>0.99514413158000004</c:v>
                </c:pt>
                <c:pt idx="220">
                  <c:v>0.99696983667800076</c:v>
                </c:pt>
                <c:pt idx="221">
                  <c:v>0.99385092380199958</c:v>
                </c:pt>
                <c:pt idx="222">
                  <c:v>1.0102061986399991</c:v>
                </c:pt>
                <c:pt idx="223">
                  <c:v>0.98327704844300001</c:v>
                </c:pt>
                <c:pt idx="224">
                  <c:v>1.013781537789999</c:v>
                </c:pt>
                <c:pt idx="225">
                  <c:v>1.011879761639999</c:v>
                </c:pt>
                <c:pt idx="226">
                  <c:v>1.0027512361499991</c:v>
                </c:pt>
                <c:pt idx="227">
                  <c:v>1.004881225439999</c:v>
                </c:pt>
                <c:pt idx="228">
                  <c:v>1.00838049354</c:v>
                </c:pt>
                <c:pt idx="229">
                  <c:v>0.9874609559589993</c:v>
                </c:pt>
                <c:pt idx="230">
                  <c:v>1.0024469519700001</c:v>
                </c:pt>
                <c:pt idx="231">
                  <c:v>1.0108147669999998</c:v>
                </c:pt>
                <c:pt idx="232">
                  <c:v>0.99986053641600003</c:v>
                </c:pt>
                <c:pt idx="233">
                  <c:v>1.0070112147199992</c:v>
                </c:pt>
                <c:pt idx="234">
                  <c:v>1.0060222911199992</c:v>
                </c:pt>
                <c:pt idx="235">
                  <c:v>1.0013058862899991</c:v>
                </c:pt>
                <c:pt idx="236">
                  <c:v>1.0141618930199991</c:v>
                </c:pt>
                <c:pt idx="237">
                  <c:v>1.0117276195499989</c:v>
                </c:pt>
                <c:pt idx="238">
                  <c:v>1.0089129908600001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80E4-4D20-B71D-B2BC13608F05}"/>
            </c:ext>
          </c:extLst>
        </c:ser>
        <c:ser>
          <c:idx val="9"/>
          <c:order val="9"/>
          <c:tx>
            <c:strRef>
              <c:f>'Fit Só 1 cinética'!$BG$1</c:f>
              <c:strCache>
                <c:ptCount val="1"/>
                <c:pt idx="0">
                  <c:v>Ab_100S100B</c:v>
                </c:pt>
              </c:strCache>
            </c:strRef>
          </c:tx>
          <c:spPr>
            <a:ln w="28575"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'Fit Só 1 cinética'!$BF$2:$BF$101</c:f>
              <c:numCache>
                <c:formatCode>General</c:formatCode>
                <c:ptCount val="100"/>
                <c:pt idx="0">
                  <c:v>0.8300000000000004</c:v>
                </c:pt>
                <c:pt idx="1">
                  <c:v>1.098282828280001</c:v>
                </c:pt>
                <c:pt idx="2">
                  <c:v>1.36656565657</c:v>
                </c:pt>
                <c:pt idx="3">
                  <c:v>1.6348484848500009</c:v>
                </c:pt>
                <c:pt idx="4">
                  <c:v>1.9031313131299992</c:v>
                </c:pt>
                <c:pt idx="5">
                  <c:v>2.1714141414100001</c:v>
                </c:pt>
                <c:pt idx="6">
                  <c:v>2.4396969696999982</c:v>
                </c:pt>
                <c:pt idx="7">
                  <c:v>2.7079797979800029</c:v>
                </c:pt>
                <c:pt idx="8">
                  <c:v>2.9762626262599974</c:v>
                </c:pt>
                <c:pt idx="9">
                  <c:v>3.2445454545499999</c:v>
                </c:pt>
                <c:pt idx="10">
                  <c:v>3.5128282828299997</c:v>
                </c:pt>
                <c:pt idx="11">
                  <c:v>3.7811111111100018</c:v>
                </c:pt>
                <c:pt idx="12">
                  <c:v>4.0493939393899998</c:v>
                </c:pt>
                <c:pt idx="13">
                  <c:v>4.3176767676799948</c:v>
                </c:pt>
                <c:pt idx="14">
                  <c:v>4.5859595959600004</c:v>
                </c:pt>
                <c:pt idx="15">
                  <c:v>4.8542424242399997</c:v>
                </c:pt>
                <c:pt idx="16">
                  <c:v>5.1225252525299911</c:v>
                </c:pt>
                <c:pt idx="17">
                  <c:v>5.3908080808100003</c:v>
                </c:pt>
                <c:pt idx="18">
                  <c:v>5.6590909090899961</c:v>
                </c:pt>
                <c:pt idx="19">
                  <c:v>5.92737373737</c:v>
                </c:pt>
                <c:pt idx="20">
                  <c:v>6.1956565656599958</c:v>
                </c:pt>
                <c:pt idx="21">
                  <c:v>6.4639393939399996</c:v>
                </c:pt>
                <c:pt idx="22">
                  <c:v>6.7322222222199999</c:v>
                </c:pt>
                <c:pt idx="23">
                  <c:v>7.0005050505099957</c:v>
                </c:pt>
                <c:pt idx="24">
                  <c:v>7.2687878787899933</c:v>
                </c:pt>
                <c:pt idx="25">
                  <c:v>7.5370707070699963</c:v>
                </c:pt>
                <c:pt idx="26">
                  <c:v>7.8053535353500001</c:v>
                </c:pt>
                <c:pt idx="27">
                  <c:v>8.0736363636400093</c:v>
                </c:pt>
                <c:pt idx="28">
                  <c:v>8.3419191919200006</c:v>
                </c:pt>
                <c:pt idx="29">
                  <c:v>8.6102020201999991</c:v>
                </c:pt>
                <c:pt idx="30">
                  <c:v>8.8784848484800118</c:v>
                </c:pt>
                <c:pt idx="31">
                  <c:v>9.1467676767700006</c:v>
                </c:pt>
                <c:pt idx="32">
                  <c:v>9.4150505050500026</c:v>
                </c:pt>
                <c:pt idx="33">
                  <c:v>9.6833333333300011</c:v>
                </c:pt>
                <c:pt idx="34">
                  <c:v>9.9516161616200005</c:v>
                </c:pt>
                <c:pt idx="35">
                  <c:v>10.219898989900001</c:v>
                </c:pt>
                <c:pt idx="36">
                  <c:v>10.488181818200006</c:v>
                </c:pt>
                <c:pt idx="37">
                  <c:v>10.756464646500007</c:v>
                </c:pt>
                <c:pt idx="38">
                  <c:v>11.0247474747</c:v>
                </c:pt>
                <c:pt idx="39">
                  <c:v>11.293030303</c:v>
                </c:pt>
                <c:pt idx="40">
                  <c:v>11.561313131299999</c:v>
                </c:pt>
                <c:pt idx="41">
                  <c:v>11.829595959600011</c:v>
                </c:pt>
                <c:pt idx="42">
                  <c:v>12.097878787899992</c:v>
                </c:pt>
                <c:pt idx="43">
                  <c:v>12.366161616200007</c:v>
                </c:pt>
                <c:pt idx="44">
                  <c:v>12.6344444444</c:v>
                </c:pt>
                <c:pt idx="45">
                  <c:v>12.902727272700007</c:v>
                </c:pt>
                <c:pt idx="46">
                  <c:v>13.171010100999998</c:v>
                </c:pt>
                <c:pt idx="47">
                  <c:v>13.439292929300002</c:v>
                </c:pt>
                <c:pt idx="48">
                  <c:v>13.707575757600001</c:v>
                </c:pt>
                <c:pt idx="49">
                  <c:v>13.975858585900006</c:v>
                </c:pt>
                <c:pt idx="50">
                  <c:v>14.244141414099998</c:v>
                </c:pt>
                <c:pt idx="51">
                  <c:v>14.512424242400007</c:v>
                </c:pt>
                <c:pt idx="52">
                  <c:v>14.7807070707</c:v>
                </c:pt>
                <c:pt idx="53">
                  <c:v>15.048989899</c:v>
                </c:pt>
                <c:pt idx="54">
                  <c:v>15.317272727300001</c:v>
                </c:pt>
                <c:pt idx="55">
                  <c:v>15.585555555600012</c:v>
                </c:pt>
                <c:pt idx="56">
                  <c:v>15.853838383800007</c:v>
                </c:pt>
                <c:pt idx="57">
                  <c:v>16.122121212099987</c:v>
                </c:pt>
                <c:pt idx="58">
                  <c:v>16.3904040404</c:v>
                </c:pt>
                <c:pt idx="59">
                  <c:v>16.658686868699988</c:v>
                </c:pt>
                <c:pt idx="60">
                  <c:v>16.926969697000001</c:v>
                </c:pt>
                <c:pt idx="61">
                  <c:v>17.195252525299999</c:v>
                </c:pt>
                <c:pt idx="62">
                  <c:v>17.463535353499989</c:v>
                </c:pt>
                <c:pt idx="63">
                  <c:v>17.731818181800019</c:v>
                </c:pt>
                <c:pt idx="64">
                  <c:v>18.0001010101</c:v>
                </c:pt>
                <c:pt idx="65">
                  <c:v>18.268383838399966</c:v>
                </c:pt>
                <c:pt idx="66">
                  <c:v>18.5366666667</c:v>
                </c:pt>
                <c:pt idx="67">
                  <c:v>18.804949494900001</c:v>
                </c:pt>
                <c:pt idx="68">
                  <c:v>19.073232323199989</c:v>
                </c:pt>
                <c:pt idx="69">
                  <c:v>19.341515151500001</c:v>
                </c:pt>
                <c:pt idx="70">
                  <c:v>19.6097979798</c:v>
                </c:pt>
                <c:pt idx="71">
                  <c:v>19.878080808100002</c:v>
                </c:pt>
                <c:pt idx="72">
                  <c:v>20.1463636364</c:v>
                </c:pt>
                <c:pt idx="73">
                  <c:v>20.414646464600001</c:v>
                </c:pt>
                <c:pt idx="74">
                  <c:v>20.682929292899981</c:v>
                </c:pt>
                <c:pt idx="75">
                  <c:v>20.951212121200001</c:v>
                </c:pt>
                <c:pt idx="76">
                  <c:v>21.2194949495</c:v>
                </c:pt>
                <c:pt idx="77">
                  <c:v>21.487777777800002</c:v>
                </c:pt>
                <c:pt idx="78">
                  <c:v>21.7560606061</c:v>
                </c:pt>
                <c:pt idx="79">
                  <c:v>22.024343434299986</c:v>
                </c:pt>
                <c:pt idx="80">
                  <c:v>22.29262626259997</c:v>
                </c:pt>
                <c:pt idx="81">
                  <c:v>22.560909090899987</c:v>
                </c:pt>
                <c:pt idx="82">
                  <c:v>22.829191919199999</c:v>
                </c:pt>
                <c:pt idx="83">
                  <c:v>23.097474747500005</c:v>
                </c:pt>
                <c:pt idx="84">
                  <c:v>23.365757575799982</c:v>
                </c:pt>
                <c:pt idx="85">
                  <c:v>23.634040404000014</c:v>
                </c:pt>
                <c:pt idx="86">
                  <c:v>23.90232323229997</c:v>
                </c:pt>
                <c:pt idx="87">
                  <c:v>24.170606060600001</c:v>
                </c:pt>
                <c:pt idx="88">
                  <c:v>24.438888888899999</c:v>
                </c:pt>
                <c:pt idx="89">
                  <c:v>24.707171717200019</c:v>
                </c:pt>
                <c:pt idx="90">
                  <c:v>24.975454545499989</c:v>
                </c:pt>
                <c:pt idx="91">
                  <c:v>25.243737373699979</c:v>
                </c:pt>
                <c:pt idx="92">
                  <c:v>25.512020201999981</c:v>
                </c:pt>
                <c:pt idx="93">
                  <c:v>25.780303030299979</c:v>
                </c:pt>
                <c:pt idx="94">
                  <c:v>26.048585858599989</c:v>
                </c:pt>
                <c:pt idx="95">
                  <c:v>26.316868686900019</c:v>
                </c:pt>
                <c:pt idx="96">
                  <c:v>26.5851515152</c:v>
                </c:pt>
                <c:pt idx="97">
                  <c:v>26.8534343434</c:v>
                </c:pt>
                <c:pt idx="98">
                  <c:v>27.121717171699999</c:v>
                </c:pt>
                <c:pt idx="99">
                  <c:v>27.39</c:v>
                </c:pt>
              </c:numCache>
            </c:numRef>
          </c:xVal>
          <c:yVal>
            <c:numRef>
              <c:f>'Fit Só 1 cinética'!$BG$2:$BG$101</c:f>
              <c:numCache>
                <c:formatCode>General</c:formatCode>
                <c:ptCount val="100"/>
                <c:pt idx="0">
                  <c:v>2.7945900528800046E-3</c:v>
                </c:pt>
                <c:pt idx="1">
                  <c:v>4.889398392220007E-3</c:v>
                </c:pt>
                <c:pt idx="2">
                  <c:v>7.5742769803100081E-3</c:v>
                </c:pt>
                <c:pt idx="3">
                  <c:v>1.0860492416700005E-2</c:v>
                </c:pt>
                <c:pt idx="4">
                  <c:v>1.4763128778400006E-2</c:v>
                </c:pt>
                <c:pt idx="5">
                  <c:v>1.9300709009700025E-2</c:v>
                </c:pt>
                <c:pt idx="6">
                  <c:v>2.44947810212E-2</c:v>
                </c:pt>
                <c:pt idx="7">
                  <c:v>3.0369456546699997E-2</c:v>
                </c:pt>
                <c:pt idx="8">
                  <c:v>3.6950891623200005E-2</c:v>
                </c:pt>
                <c:pt idx="9">
                  <c:v>4.4266698870600057E-2</c:v>
                </c:pt>
                <c:pt idx="10">
                  <c:v>5.2345283702399985E-2</c:v>
                </c:pt>
                <c:pt idx="11">
                  <c:v>6.1215099342999985E-2</c:v>
                </c:pt>
                <c:pt idx="12">
                  <c:v>7.0903819167800003E-2</c:v>
                </c:pt>
                <c:pt idx="13">
                  <c:v>8.143742947270001E-2</c:v>
                </c:pt>
                <c:pt idx="14">
                  <c:v>9.2839251323199992E-2</c:v>
                </c:pt>
                <c:pt idx="15">
                  <c:v>0.10512890649000002</c:v>
                </c:pt>
                <c:pt idx="16">
                  <c:v>0.11832124943100011</c:v>
                </c:pt>
                <c:pt idx="17">
                  <c:v>0.13242529440600018</c:v>
                </c:pt>
                <c:pt idx="18">
                  <c:v>0.14744317363000012</c:v>
                </c:pt>
                <c:pt idx="19">
                  <c:v>0.16336916817800001</c:v>
                </c:pt>
                <c:pt idx="20">
                  <c:v>0.18018885743700011</c:v>
                </c:pt>
                <c:pt idx="21">
                  <c:v>0.19787843453800011</c:v>
                </c:pt>
                <c:pt idx="22">
                  <c:v>0.21640423371100029</c:v>
                </c:pt>
                <c:pt idx="23">
                  <c:v>0.235722510415</c:v>
                </c:pt>
                <c:pt idx="24">
                  <c:v>0.25577950639399999</c:v>
                </c:pt>
                <c:pt idx="25">
                  <c:v>0.27651181950300002</c:v>
                </c:pt>
                <c:pt idx="26">
                  <c:v>0.29784708319699998</c:v>
                </c:pt>
                <c:pt idx="27">
                  <c:v>0.31970494378600023</c:v>
                </c:pt>
                <c:pt idx="28">
                  <c:v>0.341998306546</c:v>
                </c:pt>
                <c:pt idx="29">
                  <c:v>0.36463480585100022</c:v>
                </c:pt>
                <c:pt idx="30">
                  <c:v>0.38751844137600044</c:v>
                </c:pt>
                <c:pt idx="31">
                  <c:v>0.41055131316700022</c:v>
                </c:pt>
                <c:pt idx="32">
                  <c:v>0.43363538393600021</c:v>
                </c:pt>
                <c:pt idx="33">
                  <c:v>0.45667419758500022</c:v>
                </c:pt>
                <c:pt idx="34">
                  <c:v>0.47957448845500023</c:v>
                </c:pt>
                <c:pt idx="35">
                  <c:v>0.50224762537300005</c:v>
                </c:pt>
                <c:pt idx="36">
                  <c:v>0.52461084715299999</c:v>
                </c:pt>
                <c:pt idx="37">
                  <c:v>0.54658826045800002</c:v>
                </c:pt>
                <c:pt idx="38">
                  <c:v>0.56811158552499996</c:v>
                </c:pt>
                <c:pt idx="39">
                  <c:v>0.58912064899499961</c:v>
                </c:pt>
                <c:pt idx="40">
                  <c:v>0.60956363505400002</c:v>
                </c:pt>
                <c:pt idx="41">
                  <c:v>0.62939711562800071</c:v>
                </c:pt>
                <c:pt idx="42">
                  <c:v>0.64858588720500043</c:v>
                </c:pt>
                <c:pt idx="43">
                  <c:v>0.66710264601500058</c:v>
                </c:pt>
                <c:pt idx="44">
                  <c:v>0.68492753493400005</c:v>
                </c:pt>
                <c:pt idx="45">
                  <c:v>0.70204759506199998</c:v>
                </c:pt>
                <c:pt idx="46">
                  <c:v>0.718456152874</c:v>
                </c:pt>
                <c:pt idx="47">
                  <c:v>0.73415217064500005</c:v>
                </c:pt>
                <c:pt idx="48">
                  <c:v>0.74913958402400005</c:v>
                </c:pt>
                <c:pt idx="49">
                  <c:v>0.76342664641200042</c:v>
                </c:pt>
                <c:pt idx="50">
                  <c:v>0.77702529571300072</c:v>
                </c:pt>
                <c:pt idx="51">
                  <c:v>0.78995055509599998</c:v>
                </c:pt>
                <c:pt idx="52">
                  <c:v>0.80221997592599958</c:v>
                </c:pt>
                <c:pt idx="53">
                  <c:v>0.8138531279519996</c:v>
                </c:pt>
                <c:pt idx="54">
                  <c:v>0.82487113938700041</c:v>
                </c:pt>
                <c:pt idx="55">
                  <c:v>0.83529628742400042</c:v>
                </c:pt>
                <c:pt idx="56">
                  <c:v>0.84515163821700046</c:v>
                </c:pt>
                <c:pt idx="57">
                  <c:v>0.85446073419599999</c:v>
                </c:pt>
                <c:pt idx="58">
                  <c:v>0.86324732577699959</c:v>
                </c:pt>
                <c:pt idx="59">
                  <c:v>0.87153514404999999</c:v>
                </c:pt>
                <c:pt idx="60">
                  <c:v>0.87934771073600004</c:v>
                </c:pt>
                <c:pt idx="61">
                  <c:v>0.88670818162999998</c:v>
                </c:pt>
                <c:pt idx="62">
                  <c:v>0.89363921979299998</c:v>
                </c:pt>
                <c:pt idx="63">
                  <c:v>0.90016289490499957</c:v>
                </c:pt>
                <c:pt idx="64">
                  <c:v>0.90630060540000001</c:v>
                </c:pt>
                <c:pt idx="65">
                  <c:v>0.91207302027199999</c:v>
                </c:pt>
                <c:pt idx="66">
                  <c:v>0.91750003769100041</c:v>
                </c:pt>
                <c:pt idx="67">
                  <c:v>0.92260075788700002</c:v>
                </c:pt>
                <c:pt idx="68">
                  <c:v>0.92739346800099998</c:v>
                </c:pt>
                <c:pt idx="69">
                  <c:v>0.93189563688900101</c:v>
                </c:pt>
                <c:pt idx="70">
                  <c:v>0.93612391812800044</c:v>
                </c:pt>
                <c:pt idx="71">
                  <c:v>0.94009415966300058</c:v>
                </c:pt>
                <c:pt idx="72">
                  <c:v>0.94382141878800074</c:v>
                </c:pt>
                <c:pt idx="73">
                  <c:v>0.9473199813199995</c:v>
                </c:pt>
                <c:pt idx="74">
                  <c:v>0.95060338399199951</c:v>
                </c:pt>
                <c:pt idx="75">
                  <c:v>0.95368443925799995</c:v>
                </c:pt>
                <c:pt idx="76">
                  <c:v>0.95657526180699959</c:v>
                </c:pt>
                <c:pt idx="77">
                  <c:v>0.95928729622700004</c:v>
                </c:pt>
                <c:pt idx="78">
                  <c:v>0.96183134533500003</c:v>
                </c:pt>
                <c:pt idx="79">
                  <c:v>0.96421759877699942</c:v>
                </c:pt>
                <c:pt idx="80">
                  <c:v>0.9664556616000004</c:v>
                </c:pt>
                <c:pt idx="81">
                  <c:v>0.96855458251500004</c:v>
                </c:pt>
                <c:pt idx="82">
                  <c:v>0.97052288166800005</c:v>
                </c:pt>
                <c:pt idx="83">
                  <c:v>0.97236857775199959</c:v>
                </c:pt>
                <c:pt idx="84">
                  <c:v>0.97409921434400104</c:v>
                </c:pt>
                <c:pt idx="85">
                  <c:v>0.97572188536100046</c:v>
                </c:pt>
                <c:pt idx="86">
                  <c:v>0.97724325960400071</c:v>
                </c:pt>
                <c:pt idx="87">
                  <c:v>0.97866960431100058</c:v>
                </c:pt>
                <c:pt idx="88">
                  <c:v>0.98000680771599957</c:v>
                </c:pt>
                <c:pt idx="89">
                  <c:v>0.98126040060800002</c:v>
                </c:pt>
                <c:pt idx="90">
                  <c:v>0.98243557686399996</c:v>
                </c:pt>
                <c:pt idx="91">
                  <c:v>0.98353721300499997</c:v>
                </c:pt>
                <c:pt idx="92">
                  <c:v>0.98456988675799928</c:v>
                </c:pt>
                <c:pt idx="93">
                  <c:v>0.98553789466499997</c:v>
                </c:pt>
                <c:pt idx="94">
                  <c:v>0.98644526877199956</c:v>
                </c:pt>
                <c:pt idx="95">
                  <c:v>0.98729579241000043</c:v>
                </c:pt>
                <c:pt idx="96">
                  <c:v>0.98809301511799996</c:v>
                </c:pt>
                <c:pt idx="97">
                  <c:v>0.98884026673900005</c:v>
                </c:pt>
                <c:pt idx="98">
                  <c:v>0.989540670713</c:v>
                </c:pt>
                <c:pt idx="99">
                  <c:v>0.99019715662100005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80E4-4D20-B71D-B2BC13608F05}"/>
            </c:ext>
          </c:extLst>
        </c:ser>
        <c:ser>
          <c:idx val="10"/>
          <c:order val="10"/>
          <c:tx>
            <c:strRef>
              <c:f>'Fit Só 1 cinética'!$AU$1</c:f>
              <c:strCache>
                <c:ptCount val="1"/>
                <c:pt idx="0">
                  <c:v>Ab_75S100B Y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92D050"/>
              </a:solidFill>
              <a:ln w="3175">
                <a:solidFill>
                  <a:schemeClr val="tx1"/>
                </a:solidFill>
              </a:ln>
            </c:spPr>
          </c:marker>
          <c:xVal>
            <c:numRef>
              <c:f>'Fit Só 1 cinética'!$AT$2:$AT$211</c:f>
              <c:numCache>
                <c:formatCode>General</c:formatCode>
                <c:ptCount val="210"/>
                <c:pt idx="0">
                  <c:v>0.88888888888899997</c:v>
                </c:pt>
                <c:pt idx="1">
                  <c:v>1</c:v>
                </c:pt>
                <c:pt idx="2">
                  <c:v>1.11111111111</c:v>
                </c:pt>
                <c:pt idx="3">
                  <c:v>1.2222222222199992</c:v>
                </c:pt>
                <c:pt idx="4">
                  <c:v>1.333333333329999</c:v>
                </c:pt>
                <c:pt idx="5">
                  <c:v>1.44444444444</c:v>
                </c:pt>
                <c:pt idx="6">
                  <c:v>1.55555555556</c:v>
                </c:pt>
                <c:pt idx="7">
                  <c:v>1.6666666666700001</c:v>
                </c:pt>
                <c:pt idx="8">
                  <c:v>1.777777777779999</c:v>
                </c:pt>
                <c:pt idx="9">
                  <c:v>1.8888888888900008</c:v>
                </c:pt>
                <c:pt idx="10">
                  <c:v>2</c:v>
                </c:pt>
                <c:pt idx="11">
                  <c:v>2.11111111111</c:v>
                </c:pt>
                <c:pt idx="12">
                  <c:v>2.2222222222200001</c:v>
                </c:pt>
                <c:pt idx="13">
                  <c:v>2.3333333333299997</c:v>
                </c:pt>
                <c:pt idx="14">
                  <c:v>2.4444444444399998</c:v>
                </c:pt>
                <c:pt idx="15">
                  <c:v>2.5555555555599998</c:v>
                </c:pt>
                <c:pt idx="16">
                  <c:v>2.6666666666699999</c:v>
                </c:pt>
                <c:pt idx="17">
                  <c:v>2.7777777777800035</c:v>
                </c:pt>
                <c:pt idx="18">
                  <c:v>2.88888888889</c:v>
                </c:pt>
                <c:pt idx="19">
                  <c:v>3</c:v>
                </c:pt>
                <c:pt idx="20">
                  <c:v>3.11111111111</c:v>
                </c:pt>
                <c:pt idx="21">
                  <c:v>3.2222222222200001</c:v>
                </c:pt>
                <c:pt idx="22">
                  <c:v>3.3333333333299997</c:v>
                </c:pt>
                <c:pt idx="23">
                  <c:v>3.4444444444399998</c:v>
                </c:pt>
                <c:pt idx="24">
                  <c:v>3.5555555555599998</c:v>
                </c:pt>
                <c:pt idx="25">
                  <c:v>3.6666666666699999</c:v>
                </c:pt>
                <c:pt idx="26">
                  <c:v>3.7777777777800035</c:v>
                </c:pt>
                <c:pt idx="27">
                  <c:v>3.88888888889</c:v>
                </c:pt>
                <c:pt idx="28">
                  <c:v>4</c:v>
                </c:pt>
                <c:pt idx="29">
                  <c:v>4.1111111111099961</c:v>
                </c:pt>
                <c:pt idx="30">
                  <c:v>4.2222222222200001</c:v>
                </c:pt>
                <c:pt idx="31">
                  <c:v>4.3333333333299997</c:v>
                </c:pt>
                <c:pt idx="32">
                  <c:v>4.4444444444400002</c:v>
                </c:pt>
                <c:pt idx="33">
                  <c:v>4.5555555555599936</c:v>
                </c:pt>
                <c:pt idx="34">
                  <c:v>4.6666666666699959</c:v>
                </c:pt>
                <c:pt idx="35">
                  <c:v>4.7777777777799963</c:v>
                </c:pt>
                <c:pt idx="36">
                  <c:v>4.8888888888899968</c:v>
                </c:pt>
                <c:pt idx="37">
                  <c:v>5</c:v>
                </c:pt>
                <c:pt idx="38">
                  <c:v>5.1111111111099961</c:v>
                </c:pt>
                <c:pt idx="39">
                  <c:v>5.2222222222200001</c:v>
                </c:pt>
                <c:pt idx="40">
                  <c:v>5.3333333333299997</c:v>
                </c:pt>
                <c:pt idx="41">
                  <c:v>5.4444444444400002</c:v>
                </c:pt>
                <c:pt idx="42">
                  <c:v>5.5555555555599936</c:v>
                </c:pt>
                <c:pt idx="43">
                  <c:v>5.6666666666699959</c:v>
                </c:pt>
                <c:pt idx="44">
                  <c:v>5.7777777777799963</c:v>
                </c:pt>
                <c:pt idx="45">
                  <c:v>5.8888888888899968</c:v>
                </c:pt>
                <c:pt idx="46">
                  <c:v>6</c:v>
                </c:pt>
                <c:pt idx="47">
                  <c:v>6.1111111111099961</c:v>
                </c:pt>
                <c:pt idx="48">
                  <c:v>6.2222222222200001</c:v>
                </c:pt>
                <c:pt idx="49">
                  <c:v>6.3333333333299997</c:v>
                </c:pt>
                <c:pt idx="50">
                  <c:v>6.4444444444400002</c:v>
                </c:pt>
                <c:pt idx="51">
                  <c:v>6.5555555555599936</c:v>
                </c:pt>
                <c:pt idx="52">
                  <c:v>6.6666666666699959</c:v>
                </c:pt>
                <c:pt idx="53">
                  <c:v>6.7777777777799963</c:v>
                </c:pt>
                <c:pt idx="54">
                  <c:v>6.8888888888899968</c:v>
                </c:pt>
                <c:pt idx="55">
                  <c:v>7</c:v>
                </c:pt>
                <c:pt idx="56">
                  <c:v>7.1111111111099961</c:v>
                </c:pt>
                <c:pt idx="57">
                  <c:v>7.2222222222200001</c:v>
                </c:pt>
                <c:pt idx="58">
                  <c:v>7.3333333333299997</c:v>
                </c:pt>
                <c:pt idx="59">
                  <c:v>7.4444444444400002</c:v>
                </c:pt>
                <c:pt idx="60">
                  <c:v>7.5555555555599936</c:v>
                </c:pt>
                <c:pt idx="61">
                  <c:v>7.6666666666699959</c:v>
                </c:pt>
                <c:pt idx="62">
                  <c:v>7.7777777777799963</c:v>
                </c:pt>
                <c:pt idx="63">
                  <c:v>7.8888888888899968</c:v>
                </c:pt>
                <c:pt idx="64">
                  <c:v>8</c:v>
                </c:pt>
                <c:pt idx="65">
                  <c:v>8.1111111111099969</c:v>
                </c:pt>
                <c:pt idx="66">
                  <c:v>8.2222222222199992</c:v>
                </c:pt>
                <c:pt idx="67">
                  <c:v>8.3333333333300015</c:v>
                </c:pt>
                <c:pt idx="68">
                  <c:v>8.4444444444400002</c:v>
                </c:pt>
                <c:pt idx="69">
                  <c:v>8.555555555560014</c:v>
                </c:pt>
                <c:pt idx="70">
                  <c:v>8.6666666666700003</c:v>
                </c:pt>
                <c:pt idx="71">
                  <c:v>8.777777777779999</c:v>
                </c:pt>
                <c:pt idx="72">
                  <c:v>8.8888888888900013</c:v>
                </c:pt>
                <c:pt idx="73">
                  <c:v>9</c:v>
                </c:pt>
                <c:pt idx="74">
                  <c:v>9.1111111111099969</c:v>
                </c:pt>
                <c:pt idx="75">
                  <c:v>9.2222222222199992</c:v>
                </c:pt>
                <c:pt idx="76">
                  <c:v>9.3333333333300015</c:v>
                </c:pt>
                <c:pt idx="77">
                  <c:v>9.4444444444400002</c:v>
                </c:pt>
                <c:pt idx="78">
                  <c:v>9.555555555560014</c:v>
                </c:pt>
                <c:pt idx="79">
                  <c:v>9.6666666666700003</c:v>
                </c:pt>
                <c:pt idx="80">
                  <c:v>9.777777777779999</c:v>
                </c:pt>
                <c:pt idx="81">
                  <c:v>9.8888888888900013</c:v>
                </c:pt>
                <c:pt idx="82">
                  <c:v>10</c:v>
                </c:pt>
                <c:pt idx="83">
                  <c:v>10.111111111099998</c:v>
                </c:pt>
                <c:pt idx="84">
                  <c:v>10.222222222199999</c:v>
                </c:pt>
                <c:pt idx="85">
                  <c:v>10.333333333300002</c:v>
                </c:pt>
                <c:pt idx="86">
                  <c:v>10.4444444444</c:v>
                </c:pt>
                <c:pt idx="87">
                  <c:v>10.555555555600014</c:v>
                </c:pt>
                <c:pt idx="88">
                  <c:v>10.666666666700007</c:v>
                </c:pt>
                <c:pt idx="89">
                  <c:v>10.777777777800001</c:v>
                </c:pt>
                <c:pt idx="90">
                  <c:v>10.8888888889</c:v>
                </c:pt>
                <c:pt idx="91">
                  <c:v>11</c:v>
                </c:pt>
                <c:pt idx="92">
                  <c:v>11.111111111099998</c:v>
                </c:pt>
                <c:pt idx="93">
                  <c:v>11.222222222199999</c:v>
                </c:pt>
                <c:pt idx="94">
                  <c:v>11.333333333300002</c:v>
                </c:pt>
                <c:pt idx="95">
                  <c:v>11.4444444444</c:v>
                </c:pt>
                <c:pt idx="96">
                  <c:v>11.555555555600014</c:v>
                </c:pt>
                <c:pt idx="97">
                  <c:v>11.666666666700007</c:v>
                </c:pt>
                <c:pt idx="98">
                  <c:v>11.777777777800001</c:v>
                </c:pt>
                <c:pt idx="99">
                  <c:v>11.8888888889</c:v>
                </c:pt>
                <c:pt idx="100">
                  <c:v>12</c:v>
                </c:pt>
                <c:pt idx="101">
                  <c:v>12.111111111099998</c:v>
                </c:pt>
                <c:pt idx="102">
                  <c:v>12.222222222199999</c:v>
                </c:pt>
                <c:pt idx="103">
                  <c:v>12.333333333300002</c:v>
                </c:pt>
                <c:pt idx="104">
                  <c:v>12.4444444444</c:v>
                </c:pt>
                <c:pt idx="105">
                  <c:v>12.555555555600014</c:v>
                </c:pt>
                <c:pt idx="106">
                  <c:v>12.666666666700007</c:v>
                </c:pt>
                <c:pt idx="107">
                  <c:v>12.777777777800001</c:v>
                </c:pt>
                <c:pt idx="108">
                  <c:v>12.8888888889</c:v>
                </c:pt>
                <c:pt idx="109">
                  <c:v>13</c:v>
                </c:pt>
                <c:pt idx="110">
                  <c:v>13.111111111099998</c:v>
                </c:pt>
                <c:pt idx="111">
                  <c:v>13.222222222199999</c:v>
                </c:pt>
                <c:pt idx="112">
                  <c:v>13.333333333300002</c:v>
                </c:pt>
                <c:pt idx="113">
                  <c:v>13.4444444444</c:v>
                </c:pt>
                <c:pt idx="114">
                  <c:v>13.555555555600014</c:v>
                </c:pt>
                <c:pt idx="115">
                  <c:v>13.666666666700007</c:v>
                </c:pt>
                <c:pt idx="116">
                  <c:v>13.777777777800001</c:v>
                </c:pt>
                <c:pt idx="117">
                  <c:v>13.8888888889</c:v>
                </c:pt>
                <c:pt idx="118">
                  <c:v>14</c:v>
                </c:pt>
                <c:pt idx="119">
                  <c:v>14.111111111099998</c:v>
                </c:pt>
                <c:pt idx="120">
                  <c:v>14.222222222199999</c:v>
                </c:pt>
                <c:pt idx="121">
                  <c:v>14.333333333300002</c:v>
                </c:pt>
                <c:pt idx="122">
                  <c:v>14.4444444444</c:v>
                </c:pt>
                <c:pt idx="123">
                  <c:v>14.555555555600014</c:v>
                </c:pt>
                <c:pt idx="124">
                  <c:v>14.666666666700007</c:v>
                </c:pt>
                <c:pt idx="125">
                  <c:v>14.777777777800001</c:v>
                </c:pt>
                <c:pt idx="126">
                  <c:v>14.8888888889</c:v>
                </c:pt>
                <c:pt idx="127">
                  <c:v>15</c:v>
                </c:pt>
                <c:pt idx="128">
                  <c:v>15.111111111099998</c:v>
                </c:pt>
                <c:pt idx="129">
                  <c:v>15.222222222199999</c:v>
                </c:pt>
                <c:pt idx="130">
                  <c:v>15.333333333300002</c:v>
                </c:pt>
                <c:pt idx="131">
                  <c:v>15.4444444444</c:v>
                </c:pt>
                <c:pt idx="132">
                  <c:v>15.555555555600014</c:v>
                </c:pt>
                <c:pt idx="133">
                  <c:v>15.666666666700007</c:v>
                </c:pt>
                <c:pt idx="134">
                  <c:v>15.777777777800001</c:v>
                </c:pt>
                <c:pt idx="135">
                  <c:v>15.8888888889</c:v>
                </c:pt>
                <c:pt idx="136">
                  <c:v>16</c:v>
                </c:pt>
                <c:pt idx="137">
                  <c:v>16.111111111100019</c:v>
                </c:pt>
                <c:pt idx="138">
                  <c:v>16.222222222199971</c:v>
                </c:pt>
                <c:pt idx="139">
                  <c:v>16.333333333299986</c:v>
                </c:pt>
                <c:pt idx="140">
                  <c:v>16.444444444399977</c:v>
                </c:pt>
                <c:pt idx="141">
                  <c:v>16.555555555600005</c:v>
                </c:pt>
                <c:pt idx="142">
                  <c:v>16.666666666699999</c:v>
                </c:pt>
                <c:pt idx="143">
                  <c:v>16.777777777800001</c:v>
                </c:pt>
                <c:pt idx="144">
                  <c:v>16.888888888899999</c:v>
                </c:pt>
                <c:pt idx="145">
                  <c:v>17</c:v>
                </c:pt>
                <c:pt idx="146">
                  <c:v>17.111111111100019</c:v>
                </c:pt>
                <c:pt idx="147">
                  <c:v>17.222222222199971</c:v>
                </c:pt>
                <c:pt idx="148">
                  <c:v>17.333333333299986</c:v>
                </c:pt>
                <c:pt idx="149">
                  <c:v>17.444444444399977</c:v>
                </c:pt>
                <c:pt idx="150">
                  <c:v>17.555555555600005</c:v>
                </c:pt>
                <c:pt idx="151">
                  <c:v>17.666666666699999</c:v>
                </c:pt>
                <c:pt idx="152">
                  <c:v>17.777777777800001</c:v>
                </c:pt>
                <c:pt idx="153">
                  <c:v>17.888888888899999</c:v>
                </c:pt>
                <c:pt idx="154">
                  <c:v>18</c:v>
                </c:pt>
                <c:pt idx="155">
                  <c:v>18.111111111100019</c:v>
                </c:pt>
                <c:pt idx="156">
                  <c:v>18.222222222199971</c:v>
                </c:pt>
                <c:pt idx="157">
                  <c:v>18.333333333299986</c:v>
                </c:pt>
                <c:pt idx="158">
                  <c:v>18.444444444399977</c:v>
                </c:pt>
                <c:pt idx="159">
                  <c:v>18.555555555600005</c:v>
                </c:pt>
                <c:pt idx="160">
                  <c:v>18.666666666699999</c:v>
                </c:pt>
                <c:pt idx="161">
                  <c:v>18.777777777800001</c:v>
                </c:pt>
                <c:pt idx="162">
                  <c:v>18.888888888899999</c:v>
                </c:pt>
                <c:pt idx="163">
                  <c:v>19</c:v>
                </c:pt>
                <c:pt idx="164">
                  <c:v>19.111111111100019</c:v>
                </c:pt>
                <c:pt idx="165">
                  <c:v>19.222222222199971</c:v>
                </c:pt>
                <c:pt idx="166">
                  <c:v>19.333333333299986</c:v>
                </c:pt>
                <c:pt idx="167">
                  <c:v>19.444444444399977</c:v>
                </c:pt>
                <c:pt idx="168">
                  <c:v>19.555555555600005</c:v>
                </c:pt>
                <c:pt idx="169">
                  <c:v>19.666666666699999</c:v>
                </c:pt>
                <c:pt idx="170">
                  <c:v>19.777777777800001</c:v>
                </c:pt>
                <c:pt idx="171">
                  <c:v>19.888888888899999</c:v>
                </c:pt>
                <c:pt idx="172">
                  <c:v>20</c:v>
                </c:pt>
                <c:pt idx="173">
                  <c:v>20.111111111100019</c:v>
                </c:pt>
                <c:pt idx="174">
                  <c:v>20.222222222199971</c:v>
                </c:pt>
                <c:pt idx="175">
                  <c:v>20.333333333299986</c:v>
                </c:pt>
                <c:pt idx="176">
                  <c:v>20.444444444399977</c:v>
                </c:pt>
                <c:pt idx="177">
                  <c:v>20.555555555600005</c:v>
                </c:pt>
                <c:pt idx="178">
                  <c:v>20.666666666699999</c:v>
                </c:pt>
                <c:pt idx="179">
                  <c:v>20.777777777800001</c:v>
                </c:pt>
                <c:pt idx="180">
                  <c:v>20.888888888899999</c:v>
                </c:pt>
                <c:pt idx="181">
                  <c:v>21</c:v>
                </c:pt>
                <c:pt idx="182">
                  <c:v>21.111111111100019</c:v>
                </c:pt>
                <c:pt idx="183">
                  <c:v>21.222222222199971</c:v>
                </c:pt>
                <c:pt idx="184">
                  <c:v>21.333333333299986</c:v>
                </c:pt>
                <c:pt idx="185">
                  <c:v>21.444444444399977</c:v>
                </c:pt>
                <c:pt idx="186">
                  <c:v>21.555555555600005</c:v>
                </c:pt>
                <c:pt idx="187">
                  <c:v>21.666666666699999</c:v>
                </c:pt>
                <c:pt idx="188">
                  <c:v>21.777777777800001</c:v>
                </c:pt>
                <c:pt idx="189">
                  <c:v>21.888888888899999</c:v>
                </c:pt>
                <c:pt idx="190">
                  <c:v>22</c:v>
                </c:pt>
                <c:pt idx="191">
                  <c:v>22.111111111100019</c:v>
                </c:pt>
                <c:pt idx="192">
                  <c:v>22.222222222199971</c:v>
                </c:pt>
                <c:pt idx="193">
                  <c:v>22.333333333299986</c:v>
                </c:pt>
                <c:pt idx="194">
                  <c:v>22.444444444399977</c:v>
                </c:pt>
                <c:pt idx="195">
                  <c:v>22.555555555600005</c:v>
                </c:pt>
                <c:pt idx="196">
                  <c:v>22.666666666699999</c:v>
                </c:pt>
                <c:pt idx="197">
                  <c:v>22.777777777800001</c:v>
                </c:pt>
                <c:pt idx="198">
                  <c:v>22.888888888899999</c:v>
                </c:pt>
                <c:pt idx="199">
                  <c:v>23</c:v>
                </c:pt>
                <c:pt idx="200">
                  <c:v>23.111111111100019</c:v>
                </c:pt>
                <c:pt idx="201">
                  <c:v>23.222222222199971</c:v>
                </c:pt>
                <c:pt idx="202">
                  <c:v>23.333333333299986</c:v>
                </c:pt>
                <c:pt idx="203">
                  <c:v>23.444444444399977</c:v>
                </c:pt>
                <c:pt idx="204">
                  <c:v>23.555555555600005</c:v>
                </c:pt>
                <c:pt idx="205">
                  <c:v>23.666666666699999</c:v>
                </c:pt>
                <c:pt idx="206">
                  <c:v>23.777777777800001</c:v>
                </c:pt>
                <c:pt idx="207">
                  <c:v>23.888888888899999</c:v>
                </c:pt>
                <c:pt idx="208">
                  <c:v>24</c:v>
                </c:pt>
                <c:pt idx="209">
                  <c:v>24.111111111100019</c:v>
                </c:pt>
              </c:numCache>
            </c:numRef>
          </c:xVal>
          <c:yVal>
            <c:numRef>
              <c:f>'Fit Só 1 cinética'!$AU$2:$AU$211</c:f>
              <c:numCache>
                <c:formatCode>General</c:formatCode>
                <c:ptCount val="210"/>
                <c:pt idx="0">
                  <c:v>6.8659032660099957E-3</c:v>
                </c:pt>
                <c:pt idx="1">
                  <c:v>-2.7628206635500001E-3</c:v>
                </c:pt>
                <c:pt idx="2">
                  <c:v>2.580592066590004E-3</c:v>
                </c:pt>
                <c:pt idx="3">
                  <c:v>2.2102565308400011E-3</c:v>
                </c:pt>
                <c:pt idx="4">
                  <c:v>3.7445037503800052E-3</c:v>
                </c:pt>
                <c:pt idx="5">
                  <c:v>-9.6404806132300094E-4</c:v>
                </c:pt>
                <c:pt idx="6">
                  <c:v>6.8659032660099957E-3</c:v>
                </c:pt>
                <c:pt idx="7">
                  <c:v>-3.6622069646600002E-3</c:v>
                </c:pt>
                <c:pt idx="8">
                  <c:v>-1.1756683674699998E-2</c:v>
                </c:pt>
                <c:pt idx="9">
                  <c:v>-5.9371252557100039E-4</c:v>
                </c:pt>
                <c:pt idx="10">
                  <c:v>-1.1227632909300001E-3</c:v>
                </c:pt>
                <c:pt idx="11">
                  <c:v>6.3368525006500037E-3</c:v>
                </c:pt>
                <c:pt idx="12">
                  <c:v>-4.879023724990009E-4</c:v>
                </c:pt>
                <c:pt idx="13">
                  <c:v>-1.1756683674700009E-4</c:v>
                </c:pt>
                <c:pt idx="14">
                  <c:v>-2.9744409696899998E-3</c:v>
                </c:pt>
                <c:pt idx="15">
                  <c:v>-2.1808648216500017E-3</c:v>
                </c:pt>
                <c:pt idx="16">
                  <c:v>3.2683580615600035E-3</c:v>
                </c:pt>
                <c:pt idx="17">
                  <c:v>-5.2493592607400037E-3</c:v>
                </c:pt>
                <c:pt idx="18">
                  <c:v>4.9084154341700039E-3</c:v>
                </c:pt>
                <c:pt idx="19">
                  <c:v>5.0671306637799958E-3</c:v>
                </c:pt>
                <c:pt idx="20">
                  <c:v>7.7652895671200001E-3</c:v>
                </c:pt>
                <c:pt idx="21">
                  <c:v>1.1786075383900019E-2</c:v>
                </c:pt>
                <c:pt idx="22">
                  <c:v>1.8187589644700023E-2</c:v>
                </c:pt>
                <c:pt idx="23">
                  <c:v>2.8398269416200002E-2</c:v>
                </c:pt>
                <c:pt idx="24">
                  <c:v>3.5699169978100027E-2</c:v>
                </c:pt>
                <c:pt idx="25">
                  <c:v>4.8184768040599985E-2</c:v>
                </c:pt>
                <c:pt idx="26">
                  <c:v>5.4374661995300062E-2</c:v>
                </c:pt>
                <c:pt idx="27">
                  <c:v>6.0776176256200035E-2</c:v>
                </c:pt>
                <c:pt idx="28">
                  <c:v>6.7548026052799998E-2</c:v>
                </c:pt>
                <c:pt idx="29">
                  <c:v>8.1726586564500006E-2</c:v>
                </c:pt>
                <c:pt idx="30">
                  <c:v>9.0614639422500004E-2</c:v>
                </c:pt>
                <c:pt idx="31">
                  <c:v>0.10489901008700002</c:v>
                </c:pt>
                <c:pt idx="32">
                  <c:v>0.11177667003700008</c:v>
                </c:pt>
                <c:pt idx="33">
                  <c:v>0.117807848762</c:v>
                </c:pt>
                <c:pt idx="34">
                  <c:v>0.13225093465599999</c:v>
                </c:pt>
                <c:pt idx="35">
                  <c:v>0.14738178654600018</c:v>
                </c:pt>
                <c:pt idx="36">
                  <c:v>0.15600531402100018</c:v>
                </c:pt>
                <c:pt idx="37">
                  <c:v>0.17346398927800011</c:v>
                </c:pt>
                <c:pt idx="38">
                  <c:v>0.16658632932799999</c:v>
                </c:pt>
                <c:pt idx="39">
                  <c:v>0.18880646147300012</c:v>
                </c:pt>
                <c:pt idx="40">
                  <c:v>0.20028686308200011</c:v>
                </c:pt>
                <c:pt idx="41">
                  <c:v>0.21256084083800011</c:v>
                </c:pt>
                <c:pt idx="42">
                  <c:v>0.21467704389900011</c:v>
                </c:pt>
                <c:pt idx="43">
                  <c:v>0.23441063744700022</c:v>
                </c:pt>
                <c:pt idx="44">
                  <c:v>0.23329963084000019</c:v>
                </c:pt>
                <c:pt idx="45">
                  <c:v>0.25546685790899998</c:v>
                </c:pt>
                <c:pt idx="46">
                  <c:v>0.2787979966609998</c:v>
                </c:pt>
                <c:pt idx="47">
                  <c:v>0.28255425709499998</c:v>
                </c:pt>
                <c:pt idx="48">
                  <c:v>0.28964353735100001</c:v>
                </c:pt>
                <c:pt idx="49">
                  <c:v>0.31636060100200047</c:v>
                </c:pt>
                <c:pt idx="50">
                  <c:v>0.31937619036400067</c:v>
                </c:pt>
                <c:pt idx="51">
                  <c:v>0.34037950574900044</c:v>
                </c:pt>
                <c:pt idx="52">
                  <c:v>0.34387124079999998</c:v>
                </c:pt>
                <c:pt idx="53">
                  <c:v>0.37169931105800008</c:v>
                </c:pt>
                <c:pt idx="54">
                  <c:v>0.37164640598200038</c:v>
                </c:pt>
                <c:pt idx="55">
                  <c:v>0.40005643208199976</c:v>
                </c:pt>
                <c:pt idx="56">
                  <c:v>0.40312492652100002</c:v>
                </c:pt>
                <c:pt idx="57">
                  <c:v>0.42068941193100023</c:v>
                </c:pt>
                <c:pt idx="58">
                  <c:v>0.430053610478</c:v>
                </c:pt>
                <c:pt idx="59">
                  <c:v>0.44603094359099993</c:v>
                </c:pt>
                <c:pt idx="60">
                  <c:v>0.46100308025100001</c:v>
                </c:pt>
                <c:pt idx="61">
                  <c:v>0.47883209104400037</c:v>
                </c:pt>
                <c:pt idx="62">
                  <c:v>0.48385807331500058</c:v>
                </c:pt>
                <c:pt idx="63">
                  <c:v>0.50300971102100001</c:v>
                </c:pt>
                <c:pt idx="64">
                  <c:v>0.50152836887799923</c:v>
                </c:pt>
                <c:pt idx="65">
                  <c:v>0.51581273954199958</c:v>
                </c:pt>
                <c:pt idx="66">
                  <c:v>0.52660537515600003</c:v>
                </c:pt>
                <c:pt idx="67">
                  <c:v>0.54443438594799898</c:v>
                </c:pt>
                <c:pt idx="68">
                  <c:v>0.55596769263300072</c:v>
                </c:pt>
                <c:pt idx="69">
                  <c:v>0.561311105363</c:v>
                </c:pt>
                <c:pt idx="70">
                  <c:v>0.54924874791300005</c:v>
                </c:pt>
                <c:pt idx="71">
                  <c:v>0.58368995273799951</c:v>
                </c:pt>
                <c:pt idx="72">
                  <c:v>0.59517035434599996</c:v>
                </c:pt>
                <c:pt idx="73">
                  <c:v>0.59644007618299999</c:v>
                </c:pt>
                <c:pt idx="74">
                  <c:v>0.61178254837900004</c:v>
                </c:pt>
                <c:pt idx="75">
                  <c:v>0.61109478238400072</c:v>
                </c:pt>
                <c:pt idx="76">
                  <c:v>0.62617272919699996</c:v>
                </c:pt>
                <c:pt idx="77">
                  <c:v>0.61130640269000058</c:v>
                </c:pt>
                <c:pt idx="78">
                  <c:v>0.63828799172299955</c:v>
                </c:pt>
                <c:pt idx="79">
                  <c:v>0.65479437560300102</c:v>
                </c:pt>
                <c:pt idx="80">
                  <c:v>0.65162007101000075</c:v>
                </c:pt>
                <c:pt idx="81">
                  <c:v>0.64082743539700071</c:v>
                </c:pt>
                <c:pt idx="82">
                  <c:v>0.66082555432800105</c:v>
                </c:pt>
                <c:pt idx="83">
                  <c:v>0.684050882927</c:v>
                </c:pt>
                <c:pt idx="84">
                  <c:v>0.68547931999300005</c:v>
                </c:pt>
                <c:pt idx="85">
                  <c:v>0.66452890968500045</c:v>
                </c:pt>
                <c:pt idx="86">
                  <c:v>0.68505607938099999</c:v>
                </c:pt>
                <c:pt idx="87">
                  <c:v>0.70420771708700003</c:v>
                </c:pt>
                <c:pt idx="88">
                  <c:v>0.70997437043000045</c:v>
                </c:pt>
                <c:pt idx="89">
                  <c:v>0.71309576994500001</c:v>
                </c:pt>
                <c:pt idx="90">
                  <c:v>0.71838627759900042</c:v>
                </c:pt>
                <c:pt idx="91">
                  <c:v>0.72362388017600043</c:v>
                </c:pt>
                <c:pt idx="92">
                  <c:v>0.72954924874799998</c:v>
                </c:pt>
                <c:pt idx="93">
                  <c:v>0.74055350466699998</c:v>
                </c:pt>
                <c:pt idx="94">
                  <c:v>0.73626819346799999</c:v>
                </c:pt>
                <c:pt idx="95">
                  <c:v>0.72372969032900103</c:v>
                </c:pt>
                <c:pt idx="96">
                  <c:v>0.74674339862200045</c:v>
                </c:pt>
                <c:pt idx="97">
                  <c:v>0.76229749112400058</c:v>
                </c:pt>
                <c:pt idx="98">
                  <c:v>0.773513367349</c:v>
                </c:pt>
                <c:pt idx="99">
                  <c:v>0.75732441392900074</c:v>
                </c:pt>
                <c:pt idx="100">
                  <c:v>0.76256201650600042</c:v>
                </c:pt>
                <c:pt idx="101">
                  <c:v>0.78795645324400043</c:v>
                </c:pt>
                <c:pt idx="102">
                  <c:v>0.77473018411000005</c:v>
                </c:pt>
                <c:pt idx="103">
                  <c:v>0.77652895671199995</c:v>
                </c:pt>
                <c:pt idx="104">
                  <c:v>0.79091913753000043</c:v>
                </c:pt>
                <c:pt idx="105">
                  <c:v>0.7786980648500007</c:v>
                </c:pt>
                <c:pt idx="106">
                  <c:v>0.79626255025999959</c:v>
                </c:pt>
                <c:pt idx="107">
                  <c:v>0.79922523454600058</c:v>
                </c:pt>
                <c:pt idx="108">
                  <c:v>0.79446377765800003</c:v>
                </c:pt>
                <c:pt idx="109">
                  <c:v>0.7897023207689996</c:v>
                </c:pt>
                <c:pt idx="110">
                  <c:v>0.80118272237800003</c:v>
                </c:pt>
                <c:pt idx="111">
                  <c:v>0.81038820569500003</c:v>
                </c:pt>
                <c:pt idx="112">
                  <c:v>0.82752945049300075</c:v>
                </c:pt>
                <c:pt idx="113">
                  <c:v>0.80483317265900045</c:v>
                </c:pt>
                <c:pt idx="114">
                  <c:v>0.81118178184299938</c:v>
                </c:pt>
                <c:pt idx="115">
                  <c:v>0.82139246161400004</c:v>
                </c:pt>
                <c:pt idx="116">
                  <c:v>0.82033436008399996</c:v>
                </c:pt>
                <c:pt idx="117">
                  <c:v>0.83948599778999999</c:v>
                </c:pt>
                <c:pt idx="118">
                  <c:v>0.83885113687100044</c:v>
                </c:pt>
                <c:pt idx="119">
                  <c:v>0.8505960638619996</c:v>
                </c:pt>
                <c:pt idx="120">
                  <c:v>0.8479508100360007</c:v>
                </c:pt>
                <c:pt idx="121">
                  <c:v>0.85948411672000002</c:v>
                </c:pt>
                <c:pt idx="122">
                  <c:v>0.85726210350599996</c:v>
                </c:pt>
                <c:pt idx="123">
                  <c:v>0.86001316748599999</c:v>
                </c:pt>
                <c:pt idx="124">
                  <c:v>0.85170707047000072</c:v>
                </c:pt>
                <c:pt idx="125">
                  <c:v>0.86408685837900046</c:v>
                </c:pt>
                <c:pt idx="126">
                  <c:v>0.866573396976</c:v>
                </c:pt>
                <c:pt idx="127">
                  <c:v>0.87249876554799999</c:v>
                </c:pt>
                <c:pt idx="128">
                  <c:v>0.88154553363600041</c:v>
                </c:pt>
                <c:pt idx="129">
                  <c:v>0.88255073008999996</c:v>
                </c:pt>
                <c:pt idx="130">
                  <c:v>0.86376942792000044</c:v>
                </c:pt>
                <c:pt idx="131">
                  <c:v>0.88694185144300075</c:v>
                </c:pt>
                <c:pt idx="132">
                  <c:v>0.89329046062700002</c:v>
                </c:pt>
                <c:pt idx="133">
                  <c:v>0.88397916715699998</c:v>
                </c:pt>
                <c:pt idx="134">
                  <c:v>0.89895130381599997</c:v>
                </c:pt>
                <c:pt idx="135">
                  <c:v>0.9081567871329993</c:v>
                </c:pt>
                <c:pt idx="136">
                  <c:v>0.90376566578099959</c:v>
                </c:pt>
                <c:pt idx="137">
                  <c:v>0.89117425756500046</c:v>
                </c:pt>
                <c:pt idx="138">
                  <c:v>0.91794422629300076</c:v>
                </c:pt>
                <c:pt idx="139">
                  <c:v>0.914664111547</c:v>
                </c:pt>
                <c:pt idx="140">
                  <c:v>0.90810388205699999</c:v>
                </c:pt>
                <c:pt idx="141">
                  <c:v>0.91450539631799999</c:v>
                </c:pt>
                <c:pt idx="142">
                  <c:v>0.92381668978799936</c:v>
                </c:pt>
                <c:pt idx="143">
                  <c:v>0.92540384208399995</c:v>
                </c:pt>
                <c:pt idx="144">
                  <c:v>0.9296891532840007</c:v>
                </c:pt>
                <c:pt idx="145">
                  <c:v>0.92143596134399997</c:v>
                </c:pt>
                <c:pt idx="146">
                  <c:v>0.92016623950699961</c:v>
                </c:pt>
                <c:pt idx="147">
                  <c:v>0.92238825272199998</c:v>
                </c:pt>
                <c:pt idx="148">
                  <c:v>0.93370993910000044</c:v>
                </c:pt>
                <c:pt idx="149">
                  <c:v>0.92741423499300002</c:v>
                </c:pt>
                <c:pt idx="150">
                  <c:v>0.93281055279900005</c:v>
                </c:pt>
                <c:pt idx="151">
                  <c:v>0.93963530767200043</c:v>
                </c:pt>
                <c:pt idx="152">
                  <c:v>0.93915916198399996</c:v>
                </c:pt>
                <c:pt idx="153">
                  <c:v>0.93296926802900004</c:v>
                </c:pt>
                <c:pt idx="154">
                  <c:v>0.93635519292699998</c:v>
                </c:pt>
                <c:pt idx="155">
                  <c:v>0.93545580662600059</c:v>
                </c:pt>
                <c:pt idx="156">
                  <c:v>0.92212372733900005</c:v>
                </c:pt>
                <c:pt idx="157">
                  <c:v>0.93635519292699998</c:v>
                </c:pt>
                <c:pt idx="158">
                  <c:v>0.93720167415199995</c:v>
                </c:pt>
                <c:pt idx="159">
                  <c:v>0.94376190364200041</c:v>
                </c:pt>
                <c:pt idx="160">
                  <c:v>0.92894848221200044</c:v>
                </c:pt>
                <c:pt idx="161">
                  <c:v>0.94466128994300003</c:v>
                </c:pt>
                <c:pt idx="162">
                  <c:v>0.94688330315799996</c:v>
                </c:pt>
                <c:pt idx="163">
                  <c:v>0.95196219050499997</c:v>
                </c:pt>
                <c:pt idx="164">
                  <c:v>0.95233252604099961</c:v>
                </c:pt>
                <c:pt idx="165">
                  <c:v>0.95778174892400003</c:v>
                </c:pt>
                <c:pt idx="166">
                  <c:v>0.95630040678100003</c:v>
                </c:pt>
                <c:pt idx="167">
                  <c:v>0.95381386818400005</c:v>
                </c:pt>
                <c:pt idx="168">
                  <c:v>0.96095605351600044</c:v>
                </c:pt>
                <c:pt idx="169">
                  <c:v>0.9692092454560004</c:v>
                </c:pt>
                <c:pt idx="170">
                  <c:v>0.97709210185999951</c:v>
                </c:pt>
                <c:pt idx="171">
                  <c:v>0.95169766512300058</c:v>
                </c:pt>
                <c:pt idx="172">
                  <c:v>0.97550494956400002</c:v>
                </c:pt>
                <c:pt idx="173">
                  <c:v>0.96270192104200003</c:v>
                </c:pt>
                <c:pt idx="174">
                  <c:v>0.95751722354199997</c:v>
                </c:pt>
                <c:pt idx="175">
                  <c:v>0.97005572668100071</c:v>
                </c:pt>
                <c:pt idx="176">
                  <c:v>0.97587528510000043</c:v>
                </c:pt>
                <c:pt idx="177">
                  <c:v>0.96608784593999997</c:v>
                </c:pt>
                <c:pt idx="178">
                  <c:v>0.96555879517499998</c:v>
                </c:pt>
                <c:pt idx="179">
                  <c:v>0.96222577535300058</c:v>
                </c:pt>
                <c:pt idx="180">
                  <c:v>0.97550494956400002</c:v>
                </c:pt>
                <c:pt idx="181">
                  <c:v>0.96338968703700001</c:v>
                </c:pt>
                <c:pt idx="182">
                  <c:v>0.98105998260000005</c:v>
                </c:pt>
                <c:pt idx="183">
                  <c:v>0.96508264948599998</c:v>
                </c:pt>
                <c:pt idx="184">
                  <c:v>0.97206611958900002</c:v>
                </c:pt>
                <c:pt idx="185">
                  <c:v>0.97254226527800003</c:v>
                </c:pt>
                <c:pt idx="186">
                  <c:v>0.98016059629899999</c:v>
                </c:pt>
                <c:pt idx="187">
                  <c:v>0.97481718356900005</c:v>
                </c:pt>
                <c:pt idx="188">
                  <c:v>0.99381010604499997</c:v>
                </c:pt>
                <c:pt idx="189">
                  <c:v>0.98714406640200003</c:v>
                </c:pt>
                <c:pt idx="190">
                  <c:v>0.96883890991999999</c:v>
                </c:pt>
                <c:pt idx="191">
                  <c:v>0.98095417244700001</c:v>
                </c:pt>
                <c:pt idx="192">
                  <c:v>0.99809541724500073</c:v>
                </c:pt>
                <c:pt idx="193">
                  <c:v>0.9897364151519995</c:v>
                </c:pt>
                <c:pt idx="194">
                  <c:v>0.97545204448699996</c:v>
                </c:pt>
                <c:pt idx="195">
                  <c:v>1.0019045827599982</c:v>
                </c:pt>
                <c:pt idx="196">
                  <c:v>0.99555597357100001</c:v>
                </c:pt>
                <c:pt idx="197">
                  <c:v>0.98772602224400041</c:v>
                </c:pt>
                <c:pt idx="198">
                  <c:v>1.0014813421399984</c:v>
                </c:pt>
                <c:pt idx="199">
                  <c:v>0.9984128477039993</c:v>
                </c:pt>
                <c:pt idx="200">
                  <c:v>1.003333019819999</c:v>
                </c:pt>
                <c:pt idx="201">
                  <c:v>1.0076712360999986</c:v>
                </c:pt>
                <c:pt idx="202">
                  <c:v>1.0037562604299992</c:v>
                </c:pt>
                <c:pt idx="203">
                  <c:v>0.99931223400499958</c:v>
                </c:pt>
                <c:pt idx="204">
                  <c:v>1.0000529050800009</c:v>
                </c:pt>
                <c:pt idx="205">
                  <c:v>1.0043382162799992</c:v>
                </c:pt>
                <c:pt idx="206">
                  <c:v>0.99381010604499997</c:v>
                </c:pt>
                <c:pt idx="207">
                  <c:v>0.99349267558599996</c:v>
                </c:pt>
                <c:pt idx="208">
                  <c:v>0.9968256954080007</c:v>
                </c:pt>
                <c:pt idx="209">
                  <c:v>1.0123268828299992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80E4-4D20-B71D-B2BC13608F05}"/>
            </c:ext>
          </c:extLst>
        </c:ser>
        <c:ser>
          <c:idx val="11"/>
          <c:order val="11"/>
          <c:tx>
            <c:strRef>
              <c:f>'Fit Só 1 cinética'!$AY$1</c:f>
              <c:strCache>
                <c:ptCount val="1"/>
                <c:pt idx="0">
                  <c:v>Ab_75S100B</c:v>
                </c:pt>
              </c:strCache>
            </c:strRef>
          </c:tx>
          <c:spPr>
            <a:ln w="28575"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'Fit Só 1 cinética'!$AX$2:$AX$101</c:f>
              <c:numCache>
                <c:formatCode>General</c:formatCode>
                <c:ptCount val="100"/>
                <c:pt idx="0">
                  <c:v>0.8300000000000004</c:v>
                </c:pt>
                <c:pt idx="1">
                  <c:v>1.06554545455</c:v>
                </c:pt>
                <c:pt idx="2">
                  <c:v>1.30109090909</c:v>
                </c:pt>
                <c:pt idx="3">
                  <c:v>1.53663636364</c:v>
                </c:pt>
                <c:pt idx="4">
                  <c:v>1.77218181818</c:v>
                </c:pt>
                <c:pt idx="5">
                  <c:v>2.0077272727300035</c:v>
                </c:pt>
                <c:pt idx="6">
                  <c:v>2.2432727272700017</c:v>
                </c:pt>
                <c:pt idx="7">
                  <c:v>2.4788181818199981</c:v>
                </c:pt>
                <c:pt idx="8">
                  <c:v>2.7143636363599999</c:v>
                </c:pt>
                <c:pt idx="9">
                  <c:v>2.9499090909099999</c:v>
                </c:pt>
                <c:pt idx="10">
                  <c:v>3.1854545454500012</c:v>
                </c:pt>
                <c:pt idx="11">
                  <c:v>3.4209999999999998</c:v>
                </c:pt>
                <c:pt idx="12">
                  <c:v>3.656545454549998</c:v>
                </c:pt>
                <c:pt idx="13">
                  <c:v>3.892090909089998</c:v>
                </c:pt>
                <c:pt idx="14">
                  <c:v>4.1276363636399926</c:v>
                </c:pt>
                <c:pt idx="15">
                  <c:v>4.3631818181799922</c:v>
                </c:pt>
                <c:pt idx="16">
                  <c:v>4.5987272727299962</c:v>
                </c:pt>
                <c:pt idx="17">
                  <c:v>4.8342727272700001</c:v>
                </c:pt>
                <c:pt idx="18">
                  <c:v>5.0698181818199997</c:v>
                </c:pt>
                <c:pt idx="19">
                  <c:v>5.3053636363600001</c:v>
                </c:pt>
                <c:pt idx="20">
                  <c:v>5.5409090909099996</c:v>
                </c:pt>
                <c:pt idx="21">
                  <c:v>5.77645454545</c:v>
                </c:pt>
                <c:pt idx="22">
                  <c:v>6.0119999999999996</c:v>
                </c:pt>
                <c:pt idx="23">
                  <c:v>6.24754545455</c:v>
                </c:pt>
                <c:pt idx="24">
                  <c:v>6.4830909090900004</c:v>
                </c:pt>
                <c:pt idx="25">
                  <c:v>6.7186363636399964</c:v>
                </c:pt>
                <c:pt idx="26">
                  <c:v>6.9541818181799933</c:v>
                </c:pt>
                <c:pt idx="27">
                  <c:v>7.1897272727299963</c:v>
                </c:pt>
                <c:pt idx="28">
                  <c:v>7.4252727272700003</c:v>
                </c:pt>
                <c:pt idx="29">
                  <c:v>7.6608181818199963</c:v>
                </c:pt>
                <c:pt idx="30">
                  <c:v>7.8963636363600003</c:v>
                </c:pt>
                <c:pt idx="31">
                  <c:v>8.1319090909099998</c:v>
                </c:pt>
                <c:pt idx="32">
                  <c:v>8.3674545454500073</c:v>
                </c:pt>
                <c:pt idx="33">
                  <c:v>8.6030000000000015</c:v>
                </c:pt>
                <c:pt idx="34">
                  <c:v>8.8385454545500011</c:v>
                </c:pt>
                <c:pt idx="35">
                  <c:v>9.0740909090900015</c:v>
                </c:pt>
                <c:pt idx="36">
                  <c:v>9.3096363636400081</c:v>
                </c:pt>
                <c:pt idx="37">
                  <c:v>9.5451818181800068</c:v>
                </c:pt>
                <c:pt idx="38">
                  <c:v>9.780727272730001</c:v>
                </c:pt>
                <c:pt idx="39">
                  <c:v>10.016272727300001</c:v>
                </c:pt>
                <c:pt idx="40">
                  <c:v>10.251818181799992</c:v>
                </c:pt>
                <c:pt idx="41">
                  <c:v>10.4873636364</c:v>
                </c:pt>
                <c:pt idx="42">
                  <c:v>10.7229090909</c:v>
                </c:pt>
                <c:pt idx="43">
                  <c:v>10.958454545500008</c:v>
                </c:pt>
                <c:pt idx="44">
                  <c:v>11.194000000000001</c:v>
                </c:pt>
                <c:pt idx="45">
                  <c:v>11.429545454500007</c:v>
                </c:pt>
                <c:pt idx="46">
                  <c:v>11.665090909100007</c:v>
                </c:pt>
                <c:pt idx="47">
                  <c:v>11.900636363600007</c:v>
                </c:pt>
                <c:pt idx="48">
                  <c:v>12.136181818200004</c:v>
                </c:pt>
                <c:pt idx="49">
                  <c:v>12.371727272700006</c:v>
                </c:pt>
                <c:pt idx="50">
                  <c:v>12.607272727299998</c:v>
                </c:pt>
                <c:pt idx="51">
                  <c:v>12.842818181799998</c:v>
                </c:pt>
                <c:pt idx="52">
                  <c:v>13.078363636400001</c:v>
                </c:pt>
                <c:pt idx="53">
                  <c:v>13.313909090900006</c:v>
                </c:pt>
                <c:pt idx="54">
                  <c:v>13.549454545500007</c:v>
                </c:pt>
                <c:pt idx="55">
                  <c:v>13.785</c:v>
                </c:pt>
                <c:pt idx="56">
                  <c:v>14.020545454500002</c:v>
                </c:pt>
                <c:pt idx="57">
                  <c:v>14.256090909100006</c:v>
                </c:pt>
                <c:pt idx="58">
                  <c:v>14.491636363600007</c:v>
                </c:pt>
                <c:pt idx="59">
                  <c:v>14.7271818182</c:v>
                </c:pt>
                <c:pt idx="60">
                  <c:v>14.962727272700008</c:v>
                </c:pt>
                <c:pt idx="61">
                  <c:v>15.198272727299992</c:v>
                </c:pt>
                <c:pt idx="62">
                  <c:v>15.433818181799998</c:v>
                </c:pt>
                <c:pt idx="63">
                  <c:v>15.6693636364</c:v>
                </c:pt>
                <c:pt idx="64">
                  <c:v>15.9049090909</c:v>
                </c:pt>
                <c:pt idx="65">
                  <c:v>16.140454545499999</c:v>
                </c:pt>
                <c:pt idx="66">
                  <c:v>16.376000000000001</c:v>
                </c:pt>
                <c:pt idx="67">
                  <c:v>16.611545454500014</c:v>
                </c:pt>
                <c:pt idx="68">
                  <c:v>16.8470909091</c:v>
                </c:pt>
                <c:pt idx="69">
                  <c:v>17.082636363599971</c:v>
                </c:pt>
                <c:pt idx="70">
                  <c:v>17.318181818199999</c:v>
                </c:pt>
                <c:pt idx="71">
                  <c:v>17.55372727269998</c:v>
                </c:pt>
                <c:pt idx="72">
                  <c:v>17.789272727299988</c:v>
                </c:pt>
                <c:pt idx="73">
                  <c:v>18.024818181800015</c:v>
                </c:pt>
                <c:pt idx="74">
                  <c:v>18.26036363639998</c:v>
                </c:pt>
                <c:pt idx="75">
                  <c:v>18.495909090899989</c:v>
                </c:pt>
                <c:pt idx="76">
                  <c:v>18.7314545455</c:v>
                </c:pt>
                <c:pt idx="77">
                  <c:v>18.966999999999981</c:v>
                </c:pt>
                <c:pt idx="78">
                  <c:v>19.202545454499987</c:v>
                </c:pt>
                <c:pt idx="79">
                  <c:v>19.438090909099987</c:v>
                </c:pt>
                <c:pt idx="80">
                  <c:v>19.6736363636</c:v>
                </c:pt>
                <c:pt idx="81">
                  <c:v>19.9091818182</c:v>
                </c:pt>
                <c:pt idx="82">
                  <c:v>20.144727272699985</c:v>
                </c:pt>
                <c:pt idx="83">
                  <c:v>20.3802727273</c:v>
                </c:pt>
                <c:pt idx="84">
                  <c:v>20.61581818180003</c:v>
                </c:pt>
                <c:pt idx="85">
                  <c:v>20.851363636399999</c:v>
                </c:pt>
                <c:pt idx="86">
                  <c:v>21.086909090899987</c:v>
                </c:pt>
                <c:pt idx="87">
                  <c:v>21.322454545499987</c:v>
                </c:pt>
                <c:pt idx="88">
                  <c:v>21.558</c:v>
                </c:pt>
                <c:pt idx="89">
                  <c:v>21.793545454499988</c:v>
                </c:pt>
                <c:pt idx="90">
                  <c:v>22.029090909099999</c:v>
                </c:pt>
                <c:pt idx="91">
                  <c:v>22.26463636359998</c:v>
                </c:pt>
                <c:pt idx="92">
                  <c:v>22.500181818200005</c:v>
                </c:pt>
                <c:pt idx="93">
                  <c:v>22.735727272699979</c:v>
                </c:pt>
                <c:pt idx="94">
                  <c:v>22.971272727300001</c:v>
                </c:pt>
                <c:pt idx="95">
                  <c:v>23.206818181799999</c:v>
                </c:pt>
                <c:pt idx="96">
                  <c:v>23.442363636399978</c:v>
                </c:pt>
                <c:pt idx="97">
                  <c:v>23.677909090899998</c:v>
                </c:pt>
                <c:pt idx="98">
                  <c:v>23.913454545499999</c:v>
                </c:pt>
                <c:pt idx="99">
                  <c:v>24.149000000000001</c:v>
                </c:pt>
              </c:numCache>
            </c:numRef>
          </c:xVal>
          <c:yVal>
            <c:numRef>
              <c:f>'Fit Só 1 cinética'!$AY$2:$AY$101</c:f>
              <c:numCache>
                <c:formatCode>General</c:formatCode>
                <c:ptCount val="100"/>
                <c:pt idx="0">
                  <c:v>5.2087783452100071E-3</c:v>
                </c:pt>
                <c:pt idx="1">
                  <c:v>8.5486909134600067E-3</c:v>
                </c:pt>
                <c:pt idx="2">
                  <c:v>1.2705483105699999E-2</c:v>
                </c:pt>
                <c:pt idx="3">
                  <c:v>1.7682846206300003E-2</c:v>
                </c:pt>
                <c:pt idx="4">
                  <c:v>2.3487786307099998E-2</c:v>
                </c:pt>
                <c:pt idx="5">
                  <c:v>3.0129916643900002E-2</c:v>
                </c:pt>
                <c:pt idx="6">
                  <c:v>3.7620714128000027E-2</c:v>
                </c:pt>
                <c:pt idx="7">
                  <c:v>4.5972734188199998E-2</c:v>
                </c:pt>
                <c:pt idx="8">
                  <c:v>5.519878131160004E-2</c:v>
                </c:pt>
                <c:pt idx="9">
                  <c:v>6.5311036481300003E-2</c:v>
                </c:pt>
                <c:pt idx="10">
                  <c:v>7.6320147047400019E-2</c:v>
                </c:pt>
                <c:pt idx="11">
                  <c:v>8.8234289350300005E-2</c:v>
                </c:pt>
                <c:pt idx="12">
                  <c:v>0.10105821949899998</c:v>
                </c:pt>
                <c:pt idx="13">
                  <c:v>0.11479233283000002</c:v>
                </c:pt>
                <c:pt idx="14">
                  <c:v>0.12943175741400001</c:v>
                </c:pt>
                <c:pt idx="15">
                  <c:v>0.14496551113400011</c:v>
                </c:pt>
                <c:pt idx="16">
                  <c:v>0.16137575484399988</c:v>
                </c:pt>
                <c:pt idx="17">
                  <c:v>0.17863717554000011</c:v>
                </c:pt>
                <c:pt idx="18">
                  <c:v>0.19671653280900012</c:v>
                </c:pt>
                <c:pt idx="19">
                  <c:v>0.21557239890400001</c:v>
                </c:pt>
                <c:pt idx="20">
                  <c:v>0.23515511732299998</c:v>
                </c:pt>
                <c:pt idx="21">
                  <c:v>0.25540699700900038</c:v>
                </c:pt>
                <c:pt idx="22">
                  <c:v>0.27626274940399975</c:v>
                </c:pt>
                <c:pt idx="23">
                  <c:v>0.29765016432300023</c:v>
                </c:pt>
                <c:pt idx="24">
                  <c:v>0.31949100864300001</c:v>
                </c:pt>
                <c:pt idx="25">
                  <c:v>0.34170212017399976</c:v>
                </c:pt>
                <c:pt idx="26">
                  <c:v>0.36419665867500001</c:v>
                </c:pt>
                <c:pt idx="27">
                  <c:v>0.38688546778600058</c:v>
                </c:pt>
                <c:pt idx="28">
                  <c:v>0.40967849629100023</c:v>
                </c:pt>
                <c:pt idx="29">
                  <c:v>0.43248622512300045</c:v>
                </c:pt>
                <c:pt idx="30">
                  <c:v>0.455221047873</c:v>
                </c:pt>
                <c:pt idx="31">
                  <c:v>0.47779855713399999</c:v>
                </c:pt>
                <c:pt idx="32">
                  <c:v>0.50013869621100004</c:v>
                </c:pt>
                <c:pt idx="33">
                  <c:v>0.52216674481899927</c:v>
                </c:pt>
                <c:pt idx="34">
                  <c:v>0.54381411760500042</c:v>
                </c:pt>
                <c:pt idx="35">
                  <c:v>0.56501896471699942</c:v>
                </c:pt>
                <c:pt idx="36">
                  <c:v>0.58572657345400003</c:v>
                </c:pt>
                <c:pt idx="37">
                  <c:v>0.60588957874500005</c:v>
                </c:pt>
                <c:pt idx="38">
                  <c:v>0.62546799721799951</c:v>
                </c:pt>
                <c:pt idx="39">
                  <c:v>0.64442910488799998</c:v>
                </c:pt>
                <c:pt idx="40">
                  <c:v>0.66274718188100001</c:v>
                </c:pt>
                <c:pt idx="41">
                  <c:v>0.68040314921099943</c:v>
                </c:pt>
                <c:pt idx="42">
                  <c:v>0.69738412278899997</c:v>
                </c:pt>
                <c:pt idx="43">
                  <c:v>0.7136829087159996</c:v>
                </c:pt>
                <c:pt idx="44">
                  <c:v>0.72929746189300004</c:v>
                </c:pt>
                <c:pt idx="45">
                  <c:v>0.74423032737499994</c:v>
                </c:pt>
                <c:pt idx="46">
                  <c:v>0.758488080949</c:v>
                </c:pt>
                <c:pt idx="47">
                  <c:v>0.77208078237600042</c:v>
                </c:pt>
                <c:pt idx="48">
                  <c:v>0.785021451797</c:v>
                </c:pt>
                <c:pt idx="49">
                  <c:v>0.79732557705200002</c:v>
                </c:pt>
                <c:pt idx="50">
                  <c:v>0.80901065724300059</c:v>
                </c:pt>
                <c:pt idx="51">
                  <c:v>0.82009578575499997</c:v>
                </c:pt>
                <c:pt idx="52">
                  <c:v>0.83060127422100072</c:v>
                </c:pt>
                <c:pt idx="53">
                  <c:v>0.84054831751200043</c:v>
                </c:pt>
                <c:pt idx="54">
                  <c:v>0.84995869874300045</c:v>
                </c:pt>
                <c:pt idx="55">
                  <c:v>0.85885453249200072</c:v>
                </c:pt>
                <c:pt idx="56">
                  <c:v>0.86725804388200001</c:v>
                </c:pt>
                <c:pt idx="57">
                  <c:v>0.87519138078600001</c:v>
                </c:pt>
                <c:pt idx="58">
                  <c:v>0.88267645627600044</c:v>
                </c:pt>
                <c:pt idx="59">
                  <c:v>0.88973481831900059</c:v>
                </c:pt>
                <c:pt idx="60">
                  <c:v>0.89638754380399943</c:v>
                </c:pt>
                <c:pt idx="61">
                  <c:v>0.90265515406600005</c:v>
                </c:pt>
                <c:pt idx="62">
                  <c:v>0.90855754923399956</c:v>
                </c:pt>
                <c:pt idx="63">
                  <c:v>0.91411395892999958</c:v>
                </c:pt>
                <c:pt idx="64">
                  <c:v>0.91934290703099997</c:v>
                </c:pt>
                <c:pt idx="65">
                  <c:v>0.92426218843699937</c:v>
                </c:pt>
                <c:pt idx="66">
                  <c:v>0.92888885600200044</c:v>
                </c:pt>
                <c:pt idx="67">
                  <c:v>0.93323921595600001</c:v>
                </c:pt>
                <c:pt idx="68">
                  <c:v>0.93732883039300074</c:v>
                </c:pt>
                <c:pt idx="69">
                  <c:v>0.94117252553199959</c:v>
                </c:pt>
                <c:pt idx="70">
                  <c:v>0.94478440465400071</c:v>
                </c:pt>
                <c:pt idx="71">
                  <c:v>0.94817786475199961</c:v>
                </c:pt>
                <c:pt idx="72">
                  <c:v>0.95136561607600045</c:v>
                </c:pt>
                <c:pt idx="73">
                  <c:v>0.95435970387199998</c:v>
                </c:pt>
                <c:pt idx="74">
                  <c:v>0.95717153172199998</c:v>
                </c:pt>
                <c:pt idx="75">
                  <c:v>0.95981188597400002</c:v>
                </c:pt>
                <c:pt idx="76">
                  <c:v>0.9622909608669995</c:v>
                </c:pt>
                <c:pt idx="77">
                  <c:v>0.96461838397400002</c:v>
                </c:pt>
                <c:pt idx="78">
                  <c:v>0.96680324170800003</c:v>
                </c:pt>
                <c:pt idx="79">
                  <c:v>0.9688541046330007</c:v>
                </c:pt>
                <c:pt idx="80">
                  <c:v>0.97077905241100104</c:v>
                </c:pt>
                <c:pt idx="81">
                  <c:v>0.97258569822500041</c:v>
                </c:pt>
                <c:pt idx="82">
                  <c:v>0.97428121257800104</c:v>
                </c:pt>
                <c:pt idx="83">
                  <c:v>0.97587234635800046</c:v>
                </c:pt>
                <c:pt idx="84">
                  <c:v>0.97736545312600043</c:v>
                </c:pt>
                <c:pt idx="85">
                  <c:v>0.97876651057099995</c:v>
                </c:pt>
                <c:pt idx="86">
                  <c:v>0.98008114110399958</c:v>
                </c:pt>
                <c:pt idx="87">
                  <c:v>0.98131463157800003</c:v>
                </c:pt>
                <c:pt idx="88">
                  <c:v>0.98247195213000005</c:v>
                </c:pt>
                <c:pt idx="89">
                  <c:v>0.98355777414399959</c:v>
                </c:pt>
                <c:pt idx="90">
                  <c:v>0.98457648735199943</c:v>
                </c:pt>
                <c:pt idx="91">
                  <c:v>0.98553221608699959</c:v>
                </c:pt>
                <c:pt idx="92">
                  <c:v>0.98642883470800002</c:v>
                </c:pt>
                <c:pt idx="93">
                  <c:v>0.9872699822259996</c:v>
                </c:pt>
                <c:pt idx="94">
                  <c:v>0.98805907615100041</c:v>
                </c:pt>
                <c:pt idx="95">
                  <c:v>0.98879932559299999</c:v>
                </c:pt>
                <c:pt idx="96">
                  <c:v>0.989493743649</c:v>
                </c:pt>
                <c:pt idx="97">
                  <c:v>0.99014515909800005</c:v>
                </c:pt>
                <c:pt idx="98">
                  <c:v>0.990756227446</c:v>
                </c:pt>
                <c:pt idx="99">
                  <c:v>0.99132944133599998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80E4-4D20-B71D-B2BC13608F05}"/>
            </c:ext>
          </c:extLst>
        </c:ser>
        <c:ser>
          <c:idx val="12"/>
          <c:order val="12"/>
          <c:tx>
            <c:strRef>
              <c:f>'Fit Só 1 cinética'!$AM$1</c:f>
              <c:strCache>
                <c:ptCount val="1"/>
                <c:pt idx="0">
                  <c:v>Ab_50S100B Y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00B050"/>
              </a:solidFill>
              <a:ln w="3175">
                <a:solidFill>
                  <a:schemeClr val="tx1"/>
                </a:solidFill>
              </a:ln>
            </c:spPr>
          </c:marker>
          <c:xVal>
            <c:numRef>
              <c:f>'Fit Só 1 cinética'!$AL$2:$AL$199</c:f>
              <c:numCache>
                <c:formatCode>General</c:formatCode>
                <c:ptCount val="198"/>
                <c:pt idx="0">
                  <c:v>0.77777777777799995</c:v>
                </c:pt>
                <c:pt idx="1">
                  <c:v>0.88888888888899997</c:v>
                </c:pt>
                <c:pt idx="2">
                  <c:v>1</c:v>
                </c:pt>
                <c:pt idx="3">
                  <c:v>1.11111111111</c:v>
                </c:pt>
                <c:pt idx="4">
                  <c:v>1.2222222222199992</c:v>
                </c:pt>
                <c:pt idx="5">
                  <c:v>1.333333333329999</c:v>
                </c:pt>
                <c:pt idx="6">
                  <c:v>1.44444444444</c:v>
                </c:pt>
                <c:pt idx="7">
                  <c:v>1.55555555556</c:v>
                </c:pt>
                <c:pt idx="8">
                  <c:v>1.6666666666700001</c:v>
                </c:pt>
                <c:pt idx="9">
                  <c:v>1.777777777779999</c:v>
                </c:pt>
                <c:pt idx="10">
                  <c:v>1.8888888888900008</c:v>
                </c:pt>
                <c:pt idx="11">
                  <c:v>2</c:v>
                </c:pt>
                <c:pt idx="12">
                  <c:v>2.11111111111</c:v>
                </c:pt>
                <c:pt idx="13">
                  <c:v>2.2222222222200001</c:v>
                </c:pt>
                <c:pt idx="14">
                  <c:v>2.3333333333299997</c:v>
                </c:pt>
                <c:pt idx="15">
                  <c:v>2.4444444444399998</c:v>
                </c:pt>
                <c:pt idx="16">
                  <c:v>2.5555555555599998</c:v>
                </c:pt>
                <c:pt idx="17">
                  <c:v>2.6666666666699999</c:v>
                </c:pt>
                <c:pt idx="18">
                  <c:v>2.7777777777800035</c:v>
                </c:pt>
                <c:pt idx="19">
                  <c:v>2.88888888889</c:v>
                </c:pt>
                <c:pt idx="20">
                  <c:v>3</c:v>
                </c:pt>
                <c:pt idx="21">
                  <c:v>3.11111111111</c:v>
                </c:pt>
                <c:pt idx="22">
                  <c:v>3.2222222222200001</c:v>
                </c:pt>
                <c:pt idx="23">
                  <c:v>3.3333333333299997</c:v>
                </c:pt>
                <c:pt idx="24">
                  <c:v>3.4444444444399998</c:v>
                </c:pt>
                <c:pt idx="25">
                  <c:v>3.5555555555599998</c:v>
                </c:pt>
                <c:pt idx="26">
                  <c:v>3.6666666666699999</c:v>
                </c:pt>
                <c:pt idx="27">
                  <c:v>3.7777777777800035</c:v>
                </c:pt>
                <c:pt idx="28">
                  <c:v>3.88888888889</c:v>
                </c:pt>
                <c:pt idx="29">
                  <c:v>4</c:v>
                </c:pt>
                <c:pt idx="30">
                  <c:v>4.1111111111099961</c:v>
                </c:pt>
                <c:pt idx="31">
                  <c:v>4.2222222222200001</c:v>
                </c:pt>
                <c:pt idx="32">
                  <c:v>4.3333333333299997</c:v>
                </c:pt>
                <c:pt idx="33">
                  <c:v>4.4444444444400002</c:v>
                </c:pt>
                <c:pt idx="34">
                  <c:v>4.5555555555599936</c:v>
                </c:pt>
                <c:pt idx="35">
                  <c:v>4.6666666666699959</c:v>
                </c:pt>
                <c:pt idx="36">
                  <c:v>4.7777777777799963</c:v>
                </c:pt>
                <c:pt idx="37">
                  <c:v>4.8888888888899968</c:v>
                </c:pt>
                <c:pt idx="38">
                  <c:v>5</c:v>
                </c:pt>
                <c:pt idx="39">
                  <c:v>5.1111111111099961</c:v>
                </c:pt>
                <c:pt idx="40">
                  <c:v>5.2222222222200001</c:v>
                </c:pt>
                <c:pt idx="41">
                  <c:v>5.3333333333299997</c:v>
                </c:pt>
                <c:pt idx="42">
                  <c:v>5.4444444444400002</c:v>
                </c:pt>
                <c:pt idx="43">
                  <c:v>5.5555555555599936</c:v>
                </c:pt>
                <c:pt idx="44">
                  <c:v>5.6666666666699959</c:v>
                </c:pt>
                <c:pt idx="45">
                  <c:v>5.7777777777799963</c:v>
                </c:pt>
                <c:pt idx="46">
                  <c:v>5.8888888888899968</c:v>
                </c:pt>
                <c:pt idx="47">
                  <c:v>6</c:v>
                </c:pt>
                <c:pt idx="48">
                  <c:v>6.1111111111099961</c:v>
                </c:pt>
                <c:pt idx="49">
                  <c:v>6.2222222222200001</c:v>
                </c:pt>
                <c:pt idx="50">
                  <c:v>6.3333333333299997</c:v>
                </c:pt>
                <c:pt idx="51">
                  <c:v>6.4444444444400002</c:v>
                </c:pt>
                <c:pt idx="52">
                  <c:v>6.5555555555599936</c:v>
                </c:pt>
                <c:pt idx="53">
                  <c:v>6.6666666666699959</c:v>
                </c:pt>
                <c:pt idx="54">
                  <c:v>6.7777777777799963</c:v>
                </c:pt>
                <c:pt idx="55">
                  <c:v>6.8888888888899968</c:v>
                </c:pt>
                <c:pt idx="56">
                  <c:v>7</c:v>
                </c:pt>
                <c:pt idx="57">
                  <c:v>7.1111111111099961</c:v>
                </c:pt>
                <c:pt idx="58">
                  <c:v>7.2222222222200001</c:v>
                </c:pt>
                <c:pt idx="59">
                  <c:v>7.3333333333299997</c:v>
                </c:pt>
                <c:pt idx="60">
                  <c:v>7.4444444444400002</c:v>
                </c:pt>
                <c:pt idx="61">
                  <c:v>7.5555555555599936</c:v>
                </c:pt>
                <c:pt idx="62">
                  <c:v>7.6666666666699959</c:v>
                </c:pt>
                <c:pt idx="63">
                  <c:v>7.7777777777799963</c:v>
                </c:pt>
                <c:pt idx="64">
                  <c:v>7.8888888888899968</c:v>
                </c:pt>
                <c:pt idx="65">
                  <c:v>8</c:v>
                </c:pt>
                <c:pt idx="66">
                  <c:v>8.1111111111099969</c:v>
                </c:pt>
                <c:pt idx="67">
                  <c:v>8.2222222222199992</c:v>
                </c:pt>
                <c:pt idx="68">
                  <c:v>8.3333333333300015</c:v>
                </c:pt>
                <c:pt idx="69">
                  <c:v>8.4444444444400002</c:v>
                </c:pt>
                <c:pt idx="70">
                  <c:v>8.555555555560014</c:v>
                </c:pt>
                <c:pt idx="71">
                  <c:v>8.6666666666700003</c:v>
                </c:pt>
                <c:pt idx="72">
                  <c:v>8.777777777779999</c:v>
                </c:pt>
                <c:pt idx="73">
                  <c:v>8.8888888888900013</c:v>
                </c:pt>
                <c:pt idx="74">
                  <c:v>9</c:v>
                </c:pt>
                <c:pt idx="75">
                  <c:v>9.1111111111099969</c:v>
                </c:pt>
                <c:pt idx="76">
                  <c:v>9.2222222222199992</c:v>
                </c:pt>
                <c:pt idx="77">
                  <c:v>9.3333333333300015</c:v>
                </c:pt>
                <c:pt idx="78">
                  <c:v>9.4444444444400002</c:v>
                </c:pt>
                <c:pt idx="79">
                  <c:v>9.555555555560014</c:v>
                </c:pt>
                <c:pt idx="80">
                  <c:v>9.6666666666700003</c:v>
                </c:pt>
                <c:pt idx="81">
                  <c:v>9.777777777779999</c:v>
                </c:pt>
                <c:pt idx="82">
                  <c:v>9.8888888888900013</c:v>
                </c:pt>
                <c:pt idx="83">
                  <c:v>10</c:v>
                </c:pt>
                <c:pt idx="84">
                  <c:v>10.111111111099998</c:v>
                </c:pt>
                <c:pt idx="85">
                  <c:v>10.222222222199999</c:v>
                </c:pt>
                <c:pt idx="86">
                  <c:v>10.333333333300002</c:v>
                </c:pt>
                <c:pt idx="87">
                  <c:v>10.4444444444</c:v>
                </c:pt>
                <c:pt idx="88">
                  <c:v>10.555555555600014</c:v>
                </c:pt>
                <c:pt idx="89">
                  <c:v>10.666666666700007</c:v>
                </c:pt>
                <c:pt idx="90">
                  <c:v>10.777777777800001</c:v>
                </c:pt>
                <c:pt idx="91">
                  <c:v>10.8888888889</c:v>
                </c:pt>
                <c:pt idx="92">
                  <c:v>11</c:v>
                </c:pt>
                <c:pt idx="93">
                  <c:v>11.111111111099998</c:v>
                </c:pt>
                <c:pt idx="94">
                  <c:v>11.222222222199999</c:v>
                </c:pt>
                <c:pt idx="95">
                  <c:v>11.333333333300002</c:v>
                </c:pt>
                <c:pt idx="96">
                  <c:v>11.4444444444</c:v>
                </c:pt>
                <c:pt idx="97">
                  <c:v>11.555555555600014</c:v>
                </c:pt>
                <c:pt idx="98">
                  <c:v>11.666666666700007</c:v>
                </c:pt>
                <c:pt idx="99">
                  <c:v>11.777777777800001</c:v>
                </c:pt>
                <c:pt idx="100">
                  <c:v>11.8888888889</c:v>
                </c:pt>
                <c:pt idx="101">
                  <c:v>12</c:v>
                </c:pt>
                <c:pt idx="102">
                  <c:v>12.111111111099998</c:v>
                </c:pt>
                <c:pt idx="103">
                  <c:v>12.222222222199999</c:v>
                </c:pt>
                <c:pt idx="104">
                  <c:v>12.333333333300002</c:v>
                </c:pt>
                <c:pt idx="105">
                  <c:v>12.4444444444</c:v>
                </c:pt>
                <c:pt idx="106">
                  <c:v>12.555555555600014</c:v>
                </c:pt>
                <c:pt idx="107">
                  <c:v>12.666666666700007</c:v>
                </c:pt>
                <c:pt idx="108">
                  <c:v>12.777777777800001</c:v>
                </c:pt>
                <c:pt idx="109">
                  <c:v>12.8888888889</c:v>
                </c:pt>
                <c:pt idx="110">
                  <c:v>13</c:v>
                </c:pt>
                <c:pt idx="111">
                  <c:v>13.111111111099998</c:v>
                </c:pt>
                <c:pt idx="112">
                  <c:v>13.222222222199999</c:v>
                </c:pt>
                <c:pt idx="113">
                  <c:v>13.333333333300002</c:v>
                </c:pt>
                <c:pt idx="114">
                  <c:v>13.4444444444</c:v>
                </c:pt>
                <c:pt idx="115">
                  <c:v>13.555555555600014</c:v>
                </c:pt>
                <c:pt idx="116">
                  <c:v>13.666666666700007</c:v>
                </c:pt>
                <c:pt idx="117">
                  <c:v>13.777777777800001</c:v>
                </c:pt>
                <c:pt idx="118">
                  <c:v>13.8888888889</c:v>
                </c:pt>
                <c:pt idx="119">
                  <c:v>14</c:v>
                </c:pt>
                <c:pt idx="120">
                  <c:v>14.111111111099998</c:v>
                </c:pt>
                <c:pt idx="121">
                  <c:v>14.222222222199999</c:v>
                </c:pt>
                <c:pt idx="122">
                  <c:v>14.333333333300002</c:v>
                </c:pt>
                <c:pt idx="123">
                  <c:v>14.4444444444</c:v>
                </c:pt>
                <c:pt idx="124">
                  <c:v>14.555555555600014</c:v>
                </c:pt>
                <c:pt idx="125">
                  <c:v>14.666666666700007</c:v>
                </c:pt>
                <c:pt idx="126">
                  <c:v>14.777777777800001</c:v>
                </c:pt>
                <c:pt idx="127">
                  <c:v>14.8888888889</c:v>
                </c:pt>
                <c:pt idx="128">
                  <c:v>15</c:v>
                </c:pt>
                <c:pt idx="129">
                  <c:v>15.111111111099998</c:v>
                </c:pt>
                <c:pt idx="130">
                  <c:v>15.222222222199999</c:v>
                </c:pt>
                <c:pt idx="131">
                  <c:v>15.333333333300002</c:v>
                </c:pt>
                <c:pt idx="132">
                  <c:v>15.4444444444</c:v>
                </c:pt>
                <c:pt idx="133">
                  <c:v>15.555555555600014</c:v>
                </c:pt>
                <c:pt idx="134">
                  <c:v>15.666666666700007</c:v>
                </c:pt>
                <c:pt idx="135">
                  <c:v>15.777777777800001</c:v>
                </c:pt>
                <c:pt idx="136">
                  <c:v>15.8888888889</c:v>
                </c:pt>
                <c:pt idx="137">
                  <c:v>16</c:v>
                </c:pt>
                <c:pt idx="138">
                  <c:v>16.111111111100019</c:v>
                </c:pt>
                <c:pt idx="139">
                  <c:v>16.222222222199971</c:v>
                </c:pt>
                <c:pt idx="140">
                  <c:v>16.333333333299986</c:v>
                </c:pt>
                <c:pt idx="141">
                  <c:v>16.444444444399977</c:v>
                </c:pt>
                <c:pt idx="142">
                  <c:v>16.555555555600005</c:v>
                </c:pt>
                <c:pt idx="143">
                  <c:v>16.666666666699999</c:v>
                </c:pt>
                <c:pt idx="144">
                  <c:v>16.777777777800001</c:v>
                </c:pt>
                <c:pt idx="145">
                  <c:v>16.888888888899999</c:v>
                </c:pt>
                <c:pt idx="146">
                  <c:v>17</c:v>
                </c:pt>
                <c:pt idx="147">
                  <c:v>17.111111111100019</c:v>
                </c:pt>
                <c:pt idx="148">
                  <c:v>17.222222222199971</c:v>
                </c:pt>
                <c:pt idx="149">
                  <c:v>17.333333333299986</c:v>
                </c:pt>
                <c:pt idx="150">
                  <c:v>17.444444444399977</c:v>
                </c:pt>
                <c:pt idx="151">
                  <c:v>17.555555555600005</c:v>
                </c:pt>
                <c:pt idx="152">
                  <c:v>17.666666666699999</c:v>
                </c:pt>
                <c:pt idx="153">
                  <c:v>17.777777777800001</c:v>
                </c:pt>
                <c:pt idx="154">
                  <c:v>17.888888888899999</c:v>
                </c:pt>
                <c:pt idx="155">
                  <c:v>18</c:v>
                </c:pt>
                <c:pt idx="156">
                  <c:v>18.111111111100019</c:v>
                </c:pt>
                <c:pt idx="157">
                  <c:v>18.222222222199971</c:v>
                </c:pt>
                <c:pt idx="158">
                  <c:v>18.333333333299986</c:v>
                </c:pt>
                <c:pt idx="159">
                  <c:v>18.444444444399977</c:v>
                </c:pt>
                <c:pt idx="160">
                  <c:v>18.555555555600005</c:v>
                </c:pt>
                <c:pt idx="161">
                  <c:v>18.666666666699999</c:v>
                </c:pt>
                <c:pt idx="162">
                  <c:v>18.777777777800001</c:v>
                </c:pt>
                <c:pt idx="163">
                  <c:v>18.888888888899999</c:v>
                </c:pt>
                <c:pt idx="164">
                  <c:v>19</c:v>
                </c:pt>
                <c:pt idx="165">
                  <c:v>19.111111111100019</c:v>
                </c:pt>
                <c:pt idx="166">
                  <c:v>19.222222222199971</c:v>
                </c:pt>
                <c:pt idx="167">
                  <c:v>19.333333333299986</c:v>
                </c:pt>
                <c:pt idx="168">
                  <c:v>19.444444444399977</c:v>
                </c:pt>
                <c:pt idx="169">
                  <c:v>19.555555555600005</c:v>
                </c:pt>
                <c:pt idx="170">
                  <c:v>19.666666666699999</c:v>
                </c:pt>
                <c:pt idx="171">
                  <c:v>19.777777777800001</c:v>
                </c:pt>
                <c:pt idx="172">
                  <c:v>19.888888888899999</c:v>
                </c:pt>
                <c:pt idx="173">
                  <c:v>20</c:v>
                </c:pt>
                <c:pt idx="174">
                  <c:v>20.111111111100019</c:v>
                </c:pt>
                <c:pt idx="175">
                  <c:v>20.222222222199971</c:v>
                </c:pt>
                <c:pt idx="176">
                  <c:v>20.333333333299986</c:v>
                </c:pt>
                <c:pt idx="177">
                  <c:v>20.444444444399977</c:v>
                </c:pt>
                <c:pt idx="178">
                  <c:v>20.555555555600005</c:v>
                </c:pt>
                <c:pt idx="179">
                  <c:v>20.666666666699999</c:v>
                </c:pt>
                <c:pt idx="180">
                  <c:v>20.777777777800001</c:v>
                </c:pt>
                <c:pt idx="181">
                  <c:v>20.888888888899999</c:v>
                </c:pt>
                <c:pt idx="182">
                  <c:v>21</c:v>
                </c:pt>
                <c:pt idx="183">
                  <c:v>21.111111111100019</c:v>
                </c:pt>
                <c:pt idx="184">
                  <c:v>21.222222222199971</c:v>
                </c:pt>
                <c:pt idx="185">
                  <c:v>21.333333333299986</c:v>
                </c:pt>
                <c:pt idx="186">
                  <c:v>21.444444444399977</c:v>
                </c:pt>
                <c:pt idx="187">
                  <c:v>21.555555555600005</c:v>
                </c:pt>
                <c:pt idx="188">
                  <c:v>21.666666666699999</c:v>
                </c:pt>
                <c:pt idx="189">
                  <c:v>21.777777777800001</c:v>
                </c:pt>
                <c:pt idx="190">
                  <c:v>21.888888888899999</c:v>
                </c:pt>
                <c:pt idx="191">
                  <c:v>22</c:v>
                </c:pt>
                <c:pt idx="192">
                  <c:v>22.111111111100019</c:v>
                </c:pt>
                <c:pt idx="193">
                  <c:v>22.222222222199971</c:v>
                </c:pt>
                <c:pt idx="194">
                  <c:v>22.333333333299986</c:v>
                </c:pt>
                <c:pt idx="195">
                  <c:v>22.444444444399977</c:v>
                </c:pt>
                <c:pt idx="196">
                  <c:v>22.555555555600005</c:v>
                </c:pt>
                <c:pt idx="197">
                  <c:v>22.666666666699999</c:v>
                </c:pt>
              </c:numCache>
            </c:numRef>
          </c:xVal>
          <c:yVal>
            <c:numRef>
              <c:f>'Fit Só 1 cinética'!$AM$2:$AM$199</c:f>
              <c:numCache>
                <c:formatCode>General</c:formatCode>
                <c:ptCount val="198"/>
                <c:pt idx="0">
                  <c:v>4.7625071969499997E-3</c:v>
                </c:pt>
                <c:pt idx="1">
                  <c:v>8.7886666477300028E-4</c:v>
                </c:pt>
                <c:pt idx="2">
                  <c:v>5.9382882754900092E-4</c:v>
                </c:pt>
                <c:pt idx="3">
                  <c:v>-2.6841063005200029E-3</c:v>
                </c:pt>
                <c:pt idx="4">
                  <c:v>-1.6152144109299999E-3</c:v>
                </c:pt>
                <c:pt idx="5">
                  <c:v>-6.17581980652E-4</c:v>
                </c:pt>
                <c:pt idx="6">
                  <c:v>1.3776828799100019E-3</c:v>
                </c:pt>
                <c:pt idx="7">
                  <c:v>-2.2921792743400018E-3</c:v>
                </c:pt>
                <c:pt idx="8">
                  <c:v>-4.0380360273400002E-4</c:v>
                </c:pt>
                <c:pt idx="9">
                  <c:v>3.6936153073600028E-3</c:v>
                </c:pt>
                <c:pt idx="10">
                  <c:v>4.3705801707599962E-3</c:v>
                </c:pt>
                <c:pt idx="11">
                  <c:v>7.9335531360600064E-3</c:v>
                </c:pt>
                <c:pt idx="12">
                  <c:v>9.0380747552999997E-3</c:v>
                </c:pt>
                <c:pt idx="13">
                  <c:v>2.3076188238599998E-2</c:v>
                </c:pt>
                <c:pt idx="14">
                  <c:v>3.0665320654700012E-2</c:v>
                </c:pt>
                <c:pt idx="15">
                  <c:v>4.0000309823700023E-2</c:v>
                </c:pt>
                <c:pt idx="16">
                  <c:v>5.3610866551200002E-2</c:v>
                </c:pt>
                <c:pt idx="17">
                  <c:v>6.9644244894999999E-2</c:v>
                </c:pt>
                <c:pt idx="18">
                  <c:v>8.571325296850002E-2</c:v>
                </c:pt>
                <c:pt idx="19">
                  <c:v>9.9965144829700023E-2</c:v>
                </c:pt>
                <c:pt idx="20">
                  <c:v>0.111045990752</c:v>
                </c:pt>
                <c:pt idx="21">
                  <c:v>0.13684191502099999</c:v>
                </c:pt>
                <c:pt idx="22">
                  <c:v>0.14432415824799999</c:v>
                </c:pt>
                <c:pt idx="23">
                  <c:v>0.15821975281200026</c:v>
                </c:pt>
                <c:pt idx="24">
                  <c:v>0.17147401224299999</c:v>
                </c:pt>
                <c:pt idx="25">
                  <c:v>0.18305367438</c:v>
                </c:pt>
                <c:pt idx="26">
                  <c:v>0.19922957164299998</c:v>
                </c:pt>
                <c:pt idx="27">
                  <c:v>0.21137930945500011</c:v>
                </c:pt>
                <c:pt idx="28">
                  <c:v>0.22759083644700018</c:v>
                </c:pt>
                <c:pt idx="29">
                  <c:v>0.24294724992700026</c:v>
                </c:pt>
                <c:pt idx="30">
                  <c:v>0.25759106881400001</c:v>
                </c:pt>
                <c:pt idx="31">
                  <c:v>0.27073843905599976</c:v>
                </c:pt>
                <c:pt idx="32">
                  <c:v>0.28673618767100001</c:v>
                </c:pt>
                <c:pt idx="33">
                  <c:v>0.29920659304900038</c:v>
                </c:pt>
                <c:pt idx="34">
                  <c:v>0.32058443084100036</c:v>
                </c:pt>
                <c:pt idx="35">
                  <c:v>0.33975322539400038</c:v>
                </c:pt>
                <c:pt idx="36">
                  <c:v>0.35649919833100002</c:v>
                </c:pt>
                <c:pt idx="37">
                  <c:v>0.36978908749200023</c:v>
                </c:pt>
                <c:pt idx="38">
                  <c:v>0.38475357394600035</c:v>
                </c:pt>
                <c:pt idx="39">
                  <c:v>0.40064443337099997</c:v>
                </c:pt>
                <c:pt idx="40">
                  <c:v>0.42619094953199999</c:v>
                </c:pt>
                <c:pt idx="41">
                  <c:v>0.43203422519500023</c:v>
                </c:pt>
                <c:pt idx="42">
                  <c:v>0.45316265488000002</c:v>
                </c:pt>
                <c:pt idx="43">
                  <c:v>0.46862595754899999</c:v>
                </c:pt>
                <c:pt idx="44">
                  <c:v>0.48943371966600002</c:v>
                </c:pt>
                <c:pt idx="45">
                  <c:v>0.50746236287099911</c:v>
                </c:pt>
                <c:pt idx="46">
                  <c:v>0.52638174931599957</c:v>
                </c:pt>
                <c:pt idx="47">
                  <c:v>0.53664311145700005</c:v>
                </c:pt>
                <c:pt idx="48">
                  <c:v>0.55727272492599955</c:v>
                </c:pt>
                <c:pt idx="49">
                  <c:v>0.56496874653100004</c:v>
                </c:pt>
                <c:pt idx="50">
                  <c:v>0.58228479514199927</c:v>
                </c:pt>
                <c:pt idx="51">
                  <c:v>0.60159610861400004</c:v>
                </c:pt>
                <c:pt idx="52">
                  <c:v>0.61452970047800071</c:v>
                </c:pt>
                <c:pt idx="53">
                  <c:v>0.64000495718000072</c:v>
                </c:pt>
                <c:pt idx="54">
                  <c:v>0.62368654099900001</c:v>
                </c:pt>
                <c:pt idx="55">
                  <c:v>0.6557889274160007</c:v>
                </c:pt>
                <c:pt idx="56">
                  <c:v>0.65265351120700044</c:v>
                </c:pt>
                <c:pt idx="57">
                  <c:v>0.67011207873699996</c:v>
                </c:pt>
                <c:pt idx="58">
                  <c:v>0.67549216791400002</c:v>
                </c:pt>
                <c:pt idx="59">
                  <c:v>0.67934017871700003</c:v>
                </c:pt>
                <c:pt idx="60">
                  <c:v>0.68903146518199998</c:v>
                </c:pt>
                <c:pt idx="61">
                  <c:v>0.71158508405300003</c:v>
                </c:pt>
                <c:pt idx="62">
                  <c:v>0.71447109215400073</c:v>
                </c:pt>
                <c:pt idx="63">
                  <c:v>0.71265397594199997</c:v>
                </c:pt>
                <c:pt idx="64">
                  <c:v>0.72729779483000001</c:v>
                </c:pt>
                <c:pt idx="65">
                  <c:v>0.73349736778899999</c:v>
                </c:pt>
                <c:pt idx="66">
                  <c:v>0.74293924614700046</c:v>
                </c:pt>
                <c:pt idx="67">
                  <c:v>0.74055205426000004</c:v>
                </c:pt>
                <c:pt idx="68">
                  <c:v>0.74789177856900102</c:v>
                </c:pt>
                <c:pt idx="69">
                  <c:v>0.74468510290000045</c:v>
                </c:pt>
                <c:pt idx="70">
                  <c:v>0.76869954068600088</c:v>
                </c:pt>
                <c:pt idx="71">
                  <c:v>0.7678444271750009</c:v>
                </c:pt>
                <c:pt idx="72">
                  <c:v>0.76613420015100042</c:v>
                </c:pt>
                <c:pt idx="73">
                  <c:v>0.77350955418900058</c:v>
                </c:pt>
                <c:pt idx="74">
                  <c:v>0.77821267850400044</c:v>
                </c:pt>
                <c:pt idx="75">
                  <c:v>0.78829589199500005</c:v>
                </c:pt>
                <c:pt idx="76">
                  <c:v>0.795528727115</c:v>
                </c:pt>
                <c:pt idx="77">
                  <c:v>0.81174025410700046</c:v>
                </c:pt>
                <c:pt idx="78">
                  <c:v>0.80236963520799998</c:v>
                </c:pt>
                <c:pt idx="79">
                  <c:v>0.8049706054730007</c:v>
                </c:pt>
                <c:pt idx="80">
                  <c:v>0.81594456220600042</c:v>
                </c:pt>
                <c:pt idx="81">
                  <c:v>0.81327233248200004</c:v>
                </c:pt>
                <c:pt idx="82">
                  <c:v>0.83322498108800003</c:v>
                </c:pt>
                <c:pt idx="83">
                  <c:v>0.81359300004900004</c:v>
                </c:pt>
                <c:pt idx="84">
                  <c:v>0.83375942703300077</c:v>
                </c:pt>
                <c:pt idx="85">
                  <c:v>0.827702372992</c:v>
                </c:pt>
                <c:pt idx="86">
                  <c:v>0.83614661891900044</c:v>
                </c:pt>
                <c:pt idx="87">
                  <c:v>0.84084974323400075</c:v>
                </c:pt>
                <c:pt idx="88">
                  <c:v>0.82617029461700042</c:v>
                </c:pt>
                <c:pt idx="89">
                  <c:v>0.835434024326</c:v>
                </c:pt>
                <c:pt idx="90">
                  <c:v>0.84213241350100043</c:v>
                </c:pt>
                <c:pt idx="91">
                  <c:v>0.849721545917</c:v>
                </c:pt>
                <c:pt idx="92">
                  <c:v>0.8569543810369995</c:v>
                </c:pt>
                <c:pt idx="93">
                  <c:v>0.86048172427199998</c:v>
                </c:pt>
                <c:pt idx="94">
                  <c:v>0.84975717564700004</c:v>
                </c:pt>
                <c:pt idx="95">
                  <c:v>0.86276202697000004</c:v>
                </c:pt>
                <c:pt idx="96">
                  <c:v>0.85777386481900042</c:v>
                </c:pt>
                <c:pt idx="97">
                  <c:v>0.8688547107410004</c:v>
                </c:pt>
                <c:pt idx="98">
                  <c:v>0.87608754585999959</c:v>
                </c:pt>
                <c:pt idx="99">
                  <c:v>0.86935352695599999</c:v>
                </c:pt>
                <c:pt idx="100">
                  <c:v>0.87608754585999959</c:v>
                </c:pt>
                <c:pt idx="101">
                  <c:v>0.87968614855500005</c:v>
                </c:pt>
                <c:pt idx="102">
                  <c:v>0.8731659080290004</c:v>
                </c:pt>
                <c:pt idx="103">
                  <c:v>0.88424675395099961</c:v>
                </c:pt>
                <c:pt idx="104">
                  <c:v>0.8905532160990004</c:v>
                </c:pt>
                <c:pt idx="105">
                  <c:v>0.89949627824199996</c:v>
                </c:pt>
                <c:pt idx="106">
                  <c:v>0.88923491610200001</c:v>
                </c:pt>
                <c:pt idx="107">
                  <c:v>0.88734654043099959</c:v>
                </c:pt>
                <c:pt idx="108">
                  <c:v>0.88805913502400002</c:v>
                </c:pt>
                <c:pt idx="109">
                  <c:v>0.89643212149199936</c:v>
                </c:pt>
                <c:pt idx="110">
                  <c:v>0.90459132958300004</c:v>
                </c:pt>
                <c:pt idx="111">
                  <c:v>0.91064838362400058</c:v>
                </c:pt>
                <c:pt idx="112">
                  <c:v>0.89653901068099995</c:v>
                </c:pt>
                <c:pt idx="113">
                  <c:v>0.90733481876599997</c:v>
                </c:pt>
                <c:pt idx="114">
                  <c:v>0.90583837012099999</c:v>
                </c:pt>
                <c:pt idx="115">
                  <c:v>0.903201770126</c:v>
                </c:pt>
                <c:pt idx="116">
                  <c:v>0.91257238902499926</c:v>
                </c:pt>
                <c:pt idx="117">
                  <c:v>0.92140856197899956</c:v>
                </c:pt>
                <c:pt idx="118">
                  <c:v>0.91082653227199994</c:v>
                </c:pt>
                <c:pt idx="119">
                  <c:v>0.92739435656100044</c:v>
                </c:pt>
                <c:pt idx="120">
                  <c:v>0.92821384034300003</c:v>
                </c:pt>
                <c:pt idx="121">
                  <c:v>0.92593353764500042</c:v>
                </c:pt>
                <c:pt idx="122">
                  <c:v>0.92760813493900041</c:v>
                </c:pt>
                <c:pt idx="123">
                  <c:v>0.92497153494400042</c:v>
                </c:pt>
                <c:pt idx="124">
                  <c:v>0.93117110790400004</c:v>
                </c:pt>
                <c:pt idx="125">
                  <c:v>0.9326319268200004</c:v>
                </c:pt>
                <c:pt idx="126">
                  <c:v>0.93380770789800005</c:v>
                </c:pt>
                <c:pt idx="127">
                  <c:v>0.94210943490700005</c:v>
                </c:pt>
                <c:pt idx="128">
                  <c:v>0.94681255922199958</c:v>
                </c:pt>
                <c:pt idx="129">
                  <c:v>0.93883149977900004</c:v>
                </c:pt>
                <c:pt idx="130">
                  <c:v>0.94168187815100046</c:v>
                </c:pt>
                <c:pt idx="131">
                  <c:v>0.95033990245699995</c:v>
                </c:pt>
                <c:pt idx="132">
                  <c:v>0.94702633759900046</c:v>
                </c:pt>
                <c:pt idx="133">
                  <c:v>0.948059599759</c:v>
                </c:pt>
                <c:pt idx="134">
                  <c:v>0.94727574570699957</c:v>
                </c:pt>
                <c:pt idx="135">
                  <c:v>0.96537564837100043</c:v>
                </c:pt>
                <c:pt idx="136">
                  <c:v>0.9625608997279993</c:v>
                </c:pt>
                <c:pt idx="137">
                  <c:v>0.95618317811999998</c:v>
                </c:pt>
                <c:pt idx="138">
                  <c:v>0.95767962676600071</c:v>
                </c:pt>
                <c:pt idx="139">
                  <c:v>0.95760836730600041</c:v>
                </c:pt>
                <c:pt idx="140">
                  <c:v>0.95539932406799999</c:v>
                </c:pt>
                <c:pt idx="141">
                  <c:v>0.95604065920200043</c:v>
                </c:pt>
                <c:pt idx="142">
                  <c:v>0.96248964026900041</c:v>
                </c:pt>
                <c:pt idx="143">
                  <c:v>0.95995992946300046</c:v>
                </c:pt>
                <c:pt idx="144">
                  <c:v>0.97007877268500076</c:v>
                </c:pt>
                <c:pt idx="145">
                  <c:v>0.96747780242000059</c:v>
                </c:pt>
                <c:pt idx="146">
                  <c:v>0.9625608997279993</c:v>
                </c:pt>
                <c:pt idx="147">
                  <c:v>0.96359416188799929</c:v>
                </c:pt>
                <c:pt idx="148">
                  <c:v>0.96494809161500072</c:v>
                </c:pt>
                <c:pt idx="149">
                  <c:v>0.96772721052800115</c:v>
                </c:pt>
                <c:pt idx="150">
                  <c:v>0.97303604024599999</c:v>
                </c:pt>
                <c:pt idx="151">
                  <c:v>0.96234712135</c:v>
                </c:pt>
                <c:pt idx="152">
                  <c:v>0.97435434024300005</c:v>
                </c:pt>
                <c:pt idx="153">
                  <c:v>0.97535197267400076</c:v>
                </c:pt>
                <c:pt idx="154">
                  <c:v>0.97827361050500072</c:v>
                </c:pt>
                <c:pt idx="155">
                  <c:v>0.96630202134199961</c:v>
                </c:pt>
                <c:pt idx="156">
                  <c:v>0.97218092673400003</c:v>
                </c:pt>
                <c:pt idx="157">
                  <c:v>0.98219288076699929</c:v>
                </c:pt>
                <c:pt idx="158">
                  <c:v>0.97438996997299943</c:v>
                </c:pt>
                <c:pt idx="159">
                  <c:v>0.97285789159800073</c:v>
                </c:pt>
                <c:pt idx="160">
                  <c:v>0.9630953456730007</c:v>
                </c:pt>
                <c:pt idx="161">
                  <c:v>0.97706219969699959</c:v>
                </c:pt>
                <c:pt idx="162">
                  <c:v>0.9849007402209996</c:v>
                </c:pt>
                <c:pt idx="163">
                  <c:v>0.98112398887699936</c:v>
                </c:pt>
                <c:pt idx="164">
                  <c:v>0.98564896454299999</c:v>
                </c:pt>
                <c:pt idx="165">
                  <c:v>0.98108835914799941</c:v>
                </c:pt>
                <c:pt idx="166">
                  <c:v>0.99434261857900041</c:v>
                </c:pt>
                <c:pt idx="167">
                  <c:v>0.98682474562199951</c:v>
                </c:pt>
                <c:pt idx="168">
                  <c:v>0.9779529429379995</c:v>
                </c:pt>
                <c:pt idx="169">
                  <c:v>0.99398632128199926</c:v>
                </c:pt>
                <c:pt idx="170">
                  <c:v>0.98956823480499956</c:v>
                </c:pt>
                <c:pt idx="171">
                  <c:v>0.99380817263400045</c:v>
                </c:pt>
                <c:pt idx="172">
                  <c:v>0.97688405104900045</c:v>
                </c:pt>
                <c:pt idx="173">
                  <c:v>0.99188416723299955</c:v>
                </c:pt>
                <c:pt idx="174">
                  <c:v>0.99929515099999999</c:v>
                </c:pt>
                <c:pt idx="175">
                  <c:v>0.98632592940699959</c:v>
                </c:pt>
                <c:pt idx="176">
                  <c:v>1.0023949374799992</c:v>
                </c:pt>
                <c:pt idx="177">
                  <c:v>0.99031645912799937</c:v>
                </c:pt>
                <c:pt idx="178">
                  <c:v>1.0003640428899991</c:v>
                </c:pt>
                <c:pt idx="179">
                  <c:v>0.98319051319700002</c:v>
                </c:pt>
                <c:pt idx="180">
                  <c:v>0.99494832398300004</c:v>
                </c:pt>
                <c:pt idx="181">
                  <c:v>1.005459094229999</c:v>
                </c:pt>
                <c:pt idx="182">
                  <c:v>1.00200301045</c:v>
                </c:pt>
                <c:pt idx="183">
                  <c:v>0.98949697534599956</c:v>
                </c:pt>
                <c:pt idx="184">
                  <c:v>0.99722862668000045</c:v>
                </c:pt>
                <c:pt idx="185">
                  <c:v>1.0049602780199987</c:v>
                </c:pt>
                <c:pt idx="186">
                  <c:v>0.99256113209599961</c:v>
                </c:pt>
                <c:pt idx="187">
                  <c:v>1.0078462861199982</c:v>
                </c:pt>
                <c:pt idx="188">
                  <c:v>1.008772659089999</c:v>
                </c:pt>
                <c:pt idx="189">
                  <c:v>1.0093783644900001</c:v>
                </c:pt>
                <c:pt idx="190">
                  <c:v>1.0084163617899999</c:v>
                </c:pt>
                <c:pt idx="191">
                  <c:v>0.99313120776999997</c:v>
                </c:pt>
                <c:pt idx="192">
                  <c:v>1.0104116266500001</c:v>
                </c:pt>
                <c:pt idx="193">
                  <c:v>1.0077750266600001</c:v>
                </c:pt>
                <c:pt idx="194">
                  <c:v>0.99277491047400046</c:v>
                </c:pt>
                <c:pt idx="195">
                  <c:v>1.0036776077499991</c:v>
                </c:pt>
                <c:pt idx="196">
                  <c:v>1.009912810439999</c:v>
                </c:pt>
                <c:pt idx="197">
                  <c:v>0.99865381586699997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80E4-4D20-B71D-B2BC13608F05}"/>
            </c:ext>
          </c:extLst>
        </c:ser>
        <c:ser>
          <c:idx val="13"/>
          <c:order val="13"/>
          <c:tx>
            <c:strRef>
              <c:f>'Fit Só 1 cinética'!$AQ$1</c:f>
              <c:strCache>
                <c:ptCount val="1"/>
                <c:pt idx="0">
                  <c:v>Ab_50S100B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'Fit Só 1 cinética'!$AP$2:$AP$101</c:f>
              <c:numCache>
                <c:formatCode>General</c:formatCode>
                <c:ptCount val="100"/>
                <c:pt idx="0">
                  <c:v>0.75095000000000045</c:v>
                </c:pt>
                <c:pt idx="1">
                  <c:v>0.97292020202000074</c:v>
                </c:pt>
                <c:pt idx="2">
                  <c:v>1.1948904040399999</c:v>
                </c:pt>
                <c:pt idx="3">
                  <c:v>1.4168606060599984</c:v>
                </c:pt>
                <c:pt idx="4">
                  <c:v>1.63883080808</c:v>
                </c:pt>
                <c:pt idx="5">
                  <c:v>1.8608010100999992</c:v>
                </c:pt>
                <c:pt idx="6">
                  <c:v>2.0827712121200017</c:v>
                </c:pt>
                <c:pt idx="7">
                  <c:v>2.3047414141399987</c:v>
                </c:pt>
                <c:pt idx="8">
                  <c:v>2.5267116161600001</c:v>
                </c:pt>
                <c:pt idx="9">
                  <c:v>2.7486818181800019</c:v>
                </c:pt>
                <c:pt idx="10">
                  <c:v>2.970652020199998</c:v>
                </c:pt>
                <c:pt idx="11">
                  <c:v>3.1926222222199998</c:v>
                </c:pt>
                <c:pt idx="12">
                  <c:v>3.4145924242399981</c:v>
                </c:pt>
                <c:pt idx="13">
                  <c:v>3.6365626262599982</c:v>
                </c:pt>
                <c:pt idx="14">
                  <c:v>3.85853282828</c:v>
                </c:pt>
                <c:pt idx="15">
                  <c:v>4.0805030303000001</c:v>
                </c:pt>
                <c:pt idx="16">
                  <c:v>4.3024732323199961</c:v>
                </c:pt>
                <c:pt idx="17">
                  <c:v>4.5244434343400002</c:v>
                </c:pt>
                <c:pt idx="18">
                  <c:v>4.7464136363599962</c:v>
                </c:pt>
                <c:pt idx="19">
                  <c:v>4.9683838383799959</c:v>
                </c:pt>
                <c:pt idx="20">
                  <c:v>5.1903540403999937</c:v>
                </c:pt>
                <c:pt idx="21">
                  <c:v>5.4123242424199969</c:v>
                </c:pt>
                <c:pt idx="22">
                  <c:v>5.63429444444</c:v>
                </c:pt>
                <c:pt idx="23">
                  <c:v>5.8562646464599961</c:v>
                </c:pt>
                <c:pt idx="24">
                  <c:v>6.0782348484799957</c:v>
                </c:pt>
                <c:pt idx="25">
                  <c:v>6.3002050505099962</c:v>
                </c:pt>
                <c:pt idx="26">
                  <c:v>6.5221752525299932</c:v>
                </c:pt>
                <c:pt idx="27">
                  <c:v>6.7441454545499964</c:v>
                </c:pt>
                <c:pt idx="28">
                  <c:v>6.9661156565699933</c:v>
                </c:pt>
                <c:pt idx="29">
                  <c:v>7.1880858585899912</c:v>
                </c:pt>
                <c:pt idx="30">
                  <c:v>7.4100560606099961</c:v>
                </c:pt>
                <c:pt idx="31">
                  <c:v>7.6320262626299957</c:v>
                </c:pt>
                <c:pt idx="32">
                  <c:v>7.8539964646499962</c:v>
                </c:pt>
                <c:pt idx="33">
                  <c:v>8.0759666666700003</c:v>
                </c:pt>
                <c:pt idx="34">
                  <c:v>8.2979368686900035</c:v>
                </c:pt>
                <c:pt idx="35">
                  <c:v>8.5199070707100013</c:v>
                </c:pt>
                <c:pt idx="36">
                  <c:v>8.7418772727299991</c:v>
                </c:pt>
                <c:pt idx="37">
                  <c:v>8.9638474747500005</c:v>
                </c:pt>
                <c:pt idx="38">
                  <c:v>9.1858176767700002</c:v>
                </c:pt>
                <c:pt idx="39">
                  <c:v>9.4077878787900087</c:v>
                </c:pt>
                <c:pt idx="40">
                  <c:v>9.6297580808099994</c:v>
                </c:pt>
                <c:pt idx="41">
                  <c:v>9.8517282828300008</c:v>
                </c:pt>
                <c:pt idx="42">
                  <c:v>10.0736984848</c:v>
                </c:pt>
                <c:pt idx="43">
                  <c:v>10.295668686899999</c:v>
                </c:pt>
                <c:pt idx="44">
                  <c:v>10.517638888900002</c:v>
                </c:pt>
                <c:pt idx="45">
                  <c:v>10.7396090909</c:v>
                </c:pt>
                <c:pt idx="46">
                  <c:v>10.961579292900007</c:v>
                </c:pt>
                <c:pt idx="47">
                  <c:v>11.183549494900006</c:v>
                </c:pt>
                <c:pt idx="48">
                  <c:v>11.405519697000011</c:v>
                </c:pt>
                <c:pt idx="49">
                  <c:v>11.627489899000008</c:v>
                </c:pt>
                <c:pt idx="50">
                  <c:v>11.849460101</c:v>
                </c:pt>
                <c:pt idx="51">
                  <c:v>12.071430303000007</c:v>
                </c:pt>
                <c:pt idx="52">
                  <c:v>12.293400505100006</c:v>
                </c:pt>
                <c:pt idx="53">
                  <c:v>12.515370707100001</c:v>
                </c:pt>
                <c:pt idx="54">
                  <c:v>12.737340909099998</c:v>
                </c:pt>
                <c:pt idx="55">
                  <c:v>12.9593111111</c:v>
                </c:pt>
                <c:pt idx="56">
                  <c:v>13.1812813131</c:v>
                </c:pt>
                <c:pt idx="57">
                  <c:v>13.403251515200004</c:v>
                </c:pt>
                <c:pt idx="58">
                  <c:v>13.625221717200001</c:v>
                </c:pt>
                <c:pt idx="59">
                  <c:v>13.8471919192</c:v>
                </c:pt>
                <c:pt idx="60">
                  <c:v>14.0691621212</c:v>
                </c:pt>
                <c:pt idx="61">
                  <c:v>14.291132323199999</c:v>
                </c:pt>
                <c:pt idx="62">
                  <c:v>14.513102525300004</c:v>
                </c:pt>
                <c:pt idx="63">
                  <c:v>14.735072727299999</c:v>
                </c:pt>
                <c:pt idx="64">
                  <c:v>14.957042929300007</c:v>
                </c:pt>
                <c:pt idx="65">
                  <c:v>15.1790131313</c:v>
                </c:pt>
                <c:pt idx="66">
                  <c:v>15.400983333300006</c:v>
                </c:pt>
                <c:pt idx="67">
                  <c:v>15.622953535400002</c:v>
                </c:pt>
                <c:pt idx="68">
                  <c:v>15.844923737399998</c:v>
                </c:pt>
                <c:pt idx="69">
                  <c:v>16.0668939394</c:v>
                </c:pt>
                <c:pt idx="70">
                  <c:v>16.288864141400001</c:v>
                </c:pt>
                <c:pt idx="71">
                  <c:v>16.510834343399999</c:v>
                </c:pt>
                <c:pt idx="72">
                  <c:v>16.732804545499999</c:v>
                </c:pt>
                <c:pt idx="73">
                  <c:v>16.9547747475</c:v>
                </c:pt>
                <c:pt idx="74">
                  <c:v>17.176744949500002</c:v>
                </c:pt>
                <c:pt idx="75">
                  <c:v>17.398715151499999</c:v>
                </c:pt>
                <c:pt idx="76">
                  <c:v>17.620685353500001</c:v>
                </c:pt>
                <c:pt idx="77">
                  <c:v>17.8426555556</c:v>
                </c:pt>
                <c:pt idx="78">
                  <c:v>18.064625757599988</c:v>
                </c:pt>
                <c:pt idx="79">
                  <c:v>18.2865959596</c:v>
                </c:pt>
                <c:pt idx="80">
                  <c:v>18.508566161600001</c:v>
                </c:pt>
                <c:pt idx="81">
                  <c:v>18.730536363599981</c:v>
                </c:pt>
                <c:pt idx="82">
                  <c:v>18.952506565699977</c:v>
                </c:pt>
                <c:pt idx="83">
                  <c:v>19.174476767700014</c:v>
                </c:pt>
                <c:pt idx="84">
                  <c:v>19.396446969699987</c:v>
                </c:pt>
                <c:pt idx="85">
                  <c:v>19.618417171699999</c:v>
                </c:pt>
                <c:pt idx="86">
                  <c:v>19.840387373699986</c:v>
                </c:pt>
                <c:pt idx="87">
                  <c:v>20.062357575799982</c:v>
                </c:pt>
                <c:pt idx="88">
                  <c:v>20.284327777800002</c:v>
                </c:pt>
                <c:pt idx="89">
                  <c:v>20.506297979799989</c:v>
                </c:pt>
                <c:pt idx="90">
                  <c:v>20.728268181800001</c:v>
                </c:pt>
                <c:pt idx="91">
                  <c:v>20.950238383799981</c:v>
                </c:pt>
                <c:pt idx="92">
                  <c:v>21.172208585900002</c:v>
                </c:pt>
                <c:pt idx="93">
                  <c:v>21.394178787900014</c:v>
                </c:pt>
                <c:pt idx="94">
                  <c:v>21.616148989900001</c:v>
                </c:pt>
                <c:pt idx="95">
                  <c:v>21.838119191899999</c:v>
                </c:pt>
                <c:pt idx="96">
                  <c:v>22.060089393899986</c:v>
                </c:pt>
                <c:pt idx="97">
                  <c:v>22.282059595999982</c:v>
                </c:pt>
                <c:pt idx="98">
                  <c:v>22.504029798000001</c:v>
                </c:pt>
                <c:pt idx="99">
                  <c:v>22.725999999999985</c:v>
                </c:pt>
              </c:numCache>
            </c:numRef>
          </c:xVal>
          <c:yVal>
            <c:numRef>
              <c:f>'Fit Só 1 cinética'!$AQ$2:$AQ$101</c:f>
              <c:numCache>
                <c:formatCode>General</c:formatCode>
                <c:ptCount val="100"/>
                <c:pt idx="0">
                  <c:v>1.1151412649900008E-2</c:v>
                </c:pt>
                <c:pt idx="1">
                  <c:v>1.8447096803099999E-2</c:v>
                </c:pt>
                <c:pt idx="2">
                  <c:v>2.7441207373800042E-2</c:v>
                </c:pt>
                <c:pt idx="3">
                  <c:v>3.8074540727100002E-2</c:v>
                </c:pt>
                <c:pt idx="4">
                  <c:v>5.0291332277799965E-2</c:v>
                </c:pt>
                <c:pt idx="5">
                  <c:v>6.4036996577999994E-2</c:v>
                </c:pt>
                <c:pt idx="6">
                  <c:v>7.9256025967900004E-2</c:v>
                </c:pt>
                <c:pt idx="7">
                  <c:v>9.5890070938900063E-2</c:v>
                </c:pt>
                <c:pt idx="8">
                  <c:v>0.11387623538100006</c:v>
                </c:pt>
                <c:pt idx="9">
                  <c:v>0.13314562671799998</c:v>
                </c:pt>
                <c:pt idx="10">
                  <c:v>0.15362220395599999</c:v>
                </c:pt>
                <c:pt idx="11">
                  <c:v>0.17522196531799999</c:v>
                </c:pt>
                <c:pt idx="12">
                  <c:v>0.19785251110299998</c:v>
                </c:pt>
                <c:pt idx="13">
                  <c:v>0.22141300671300004</c:v>
                </c:pt>
                <c:pt idx="14">
                  <c:v>0.24579455592400001</c:v>
                </c:pt>
                <c:pt idx="15">
                  <c:v>0.27088097642800035</c:v>
                </c:pt>
                <c:pt idx="16">
                  <c:v>0.29654994983799998</c:v>
                </c:pt>
                <c:pt idx="17">
                  <c:v>0.32267449855300023</c:v>
                </c:pt>
                <c:pt idx="18">
                  <c:v>0.34912472395600042</c:v>
                </c:pt>
                <c:pt idx="19">
                  <c:v>0.37576972621600002</c:v>
                </c:pt>
                <c:pt idx="20">
                  <c:v>0.40247961689099998</c:v>
                </c:pt>
                <c:pt idx="21">
                  <c:v>0.42912753253899999</c:v>
                </c:pt>
                <c:pt idx="22">
                  <c:v>0.455591560826</c:v>
                </c:pt>
                <c:pt idx="23">
                  <c:v>0.48175649975500023</c:v>
                </c:pt>
                <c:pt idx="24">
                  <c:v>0.50751538457899958</c:v>
                </c:pt>
                <c:pt idx="25">
                  <c:v>0.53277073418000043</c:v>
                </c:pt>
                <c:pt idx="26">
                  <c:v>0.55743548753700001</c:v>
                </c:pt>
                <c:pt idx="27">
                  <c:v>0.5814336196759996</c:v>
                </c:pt>
                <c:pt idx="28">
                  <c:v>0.60470044368700071</c:v>
                </c:pt>
                <c:pt idx="29">
                  <c:v>0.62718261992500002</c:v>
                </c:pt>
                <c:pt idx="30">
                  <c:v>0.64883790466500046</c:v>
                </c:pt>
                <c:pt idx="31">
                  <c:v>0.66963467802300103</c:v>
                </c:pt>
                <c:pt idx="32">
                  <c:v>0.68955129488099998</c:v>
                </c:pt>
                <c:pt idx="33">
                  <c:v>0.70857530340400043</c:v>
                </c:pt>
                <c:pt idx="34">
                  <c:v>0.726702573947</c:v>
                </c:pt>
                <c:pt idx="35">
                  <c:v>0.74393637744200003</c:v>
                </c:pt>
                <c:pt idx="36">
                  <c:v>0.76028644739200002</c:v>
                </c:pt>
                <c:pt idx="37">
                  <c:v>0.77576805391400083</c:v>
                </c:pt>
                <c:pt idx="38">
                  <c:v>0.7904011124620004</c:v>
                </c:pt>
                <c:pt idx="39">
                  <c:v>0.80420934421900003</c:v>
                </c:pt>
                <c:pt idx="40">
                  <c:v>0.81721950001999999</c:v>
                </c:pt>
                <c:pt idx="41">
                  <c:v>0.82946065513</c:v>
                </c:pt>
                <c:pt idx="42">
                  <c:v>0.84096357846199998</c:v>
                </c:pt>
                <c:pt idx="43">
                  <c:v>0.85176017674000004</c:v>
                </c:pt>
                <c:pt idx="44">
                  <c:v>0.86188301177600002</c:v>
                </c:pt>
                <c:pt idx="45">
                  <c:v>0.87136488730299999</c:v>
                </c:pt>
                <c:pt idx="46">
                  <c:v>0.88023850063099951</c:v>
                </c:pt>
                <c:pt idx="47">
                  <c:v>0.8885361536449996</c:v>
                </c:pt>
                <c:pt idx="48">
                  <c:v>0.89628951732900042</c:v>
                </c:pt>
                <c:pt idx="49">
                  <c:v>0.90352944389500001</c:v>
                </c:pt>
                <c:pt idx="50">
                  <c:v>0.91028582071899999</c:v>
                </c:pt>
                <c:pt idx="51">
                  <c:v>0.9165874605909996</c:v>
                </c:pt>
                <c:pt idx="52">
                  <c:v>0.92246202312199943</c:v>
                </c:pt>
                <c:pt idx="53">
                  <c:v>0.92793596260199995</c:v>
                </c:pt>
                <c:pt idx="54">
                  <c:v>0.93303449807299998</c:v>
                </c:pt>
                <c:pt idx="55">
                  <c:v>0.93778160180199999</c:v>
                </c:pt>
                <c:pt idx="56">
                  <c:v>0.94220000284400041</c:v>
                </c:pt>
                <c:pt idx="57">
                  <c:v>0.94631120276400005</c:v>
                </c:pt>
                <c:pt idx="58">
                  <c:v>0.95013550100699951</c:v>
                </c:pt>
                <c:pt idx="59">
                  <c:v>0.95369202776400042</c:v>
                </c:pt>
                <c:pt idx="60">
                  <c:v>0.95699878250200043</c:v>
                </c:pt>
                <c:pt idx="61">
                  <c:v>0.96007267661200046</c:v>
                </c:pt>
                <c:pt idx="62">
                  <c:v>0.96292957889800046</c:v>
                </c:pt>
                <c:pt idx="63">
                  <c:v>0.9655843628299996</c:v>
                </c:pt>
                <c:pt idx="64">
                  <c:v>0.968050954706</c:v>
                </c:pt>
                <c:pt idx="65">
                  <c:v>0.97034238199799938</c:v>
                </c:pt>
                <c:pt idx="66">
                  <c:v>0.97247082132900042</c:v>
                </c:pt>
                <c:pt idx="67">
                  <c:v>0.97444764563599995</c:v>
                </c:pt>
                <c:pt idx="68">
                  <c:v>0.97628347015799999</c:v>
                </c:pt>
                <c:pt idx="69">
                  <c:v>0.97798819701400042</c:v>
                </c:pt>
                <c:pt idx="70">
                  <c:v>0.97957105815500045</c:v>
                </c:pt>
                <c:pt idx="71">
                  <c:v>0.98104065657200046</c:v>
                </c:pt>
                <c:pt idx="72">
                  <c:v>0.98240500567300004</c:v>
                </c:pt>
                <c:pt idx="73">
                  <c:v>0.98367156677500001</c:v>
                </c:pt>
                <c:pt idx="74">
                  <c:v>0.9848472847049996</c:v>
                </c:pt>
                <c:pt idx="75">
                  <c:v>0.98593862150900002</c:v>
                </c:pt>
                <c:pt idx="76">
                  <c:v>0.98695158830399998</c:v>
                </c:pt>
                <c:pt idx="77">
                  <c:v>0.98789177531100003</c:v>
                </c:pt>
                <c:pt idx="78">
                  <c:v>0.98876438012899959</c:v>
                </c:pt>
                <c:pt idx="79">
                  <c:v>0.98957423430299996</c:v>
                </c:pt>
                <c:pt idx="80">
                  <c:v>0.99032582826799997</c:v>
                </c:pt>
                <c:pt idx="81">
                  <c:v>0.9910233347239995</c:v>
                </c:pt>
                <c:pt idx="82">
                  <c:v>0.99167063053200044</c:v>
                </c:pt>
                <c:pt idx="83">
                  <c:v>0.99227131719299999</c:v>
                </c:pt>
                <c:pt idx="84">
                  <c:v>0.99282873999400001</c:v>
                </c:pt>
                <c:pt idx="85">
                  <c:v>0.99334600589199928</c:v>
                </c:pt>
                <c:pt idx="86">
                  <c:v>0.99382600019900003</c:v>
                </c:pt>
                <c:pt idx="87">
                  <c:v>0.99427140215800058</c:v>
                </c:pt>
                <c:pt idx="88">
                  <c:v>0.994684699452</c:v>
                </c:pt>
                <c:pt idx="89">
                  <c:v>0.99506820173499955</c:v>
                </c:pt>
                <c:pt idx="90">
                  <c:v>0.99542405322700001</c:v>
                </c:pt>
                <c:pt idx="91">
                  <c:v>0.99575424444799998</c:v>
                </c:pt>
                <c:pt idx="92">
                  <c:v>0.99606062313400001</c:v>
                </c:pt>
                <c:pt idx="93">
                  <c:v>0.99634490439500001</c:v>
                </c:pt>
                <c:pt idx="94">
                  <c:v>0.99660868016799997</c:v>
                </c:pt>
                <c:pt idx="95">
                  <c:v>0.99685342800199961</c:v>
                </c:pt>
                <c:pt idx="96">
                  <c:v>0.99708051922899998</c:v>
                </c:pt>
                <c:pt idx="97">
                  <c:v>0.99729122655900071</c:v>
                </c:pt>
                <c:pt idx="98">
                  <c:v>0.99748673114099928</c:v>
                </c:pt>
                <c:pt idx="99">
                  <c:v>0.99766812911599956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80E4-4D20-B71D-B2BC13608F05}"/>
            </c:ext>
          </c:extLst>
        </c:ser>
        <c:ser>
          <c:idx val="14"/>
          <c:order val="14"/>
          <c:tx>
            <c:strRef>
              <c:f>'Fit Só 1 cinética'!$AE$1</c:f>
              <c:strCache>
                <c:ptCount val="1"/>
                <c:pt idx="0">
                  <c:v>Ab_25S100B Y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</c:spPr>
          </c:marker>
          <c:xVal>
            <c:numRef>
              <c:f>'Fit Só 1 cinética'!$AD$2:$AD$107</c:f>
              <c:numCache>
                <c:formatCode>General</c:formatCode>
                <c:ptCount val="106"/>
                <c:pt idx="0">
                  <c:v>0.444444444444</c:v>
                </c:pt>
                <c:pt idx="1">
                  <c:v>0.555555555556</c:v>
                </c:pt>
                <c:pt idx="2">
                  <c:v>0.66666666666700058</c:v>
                </c:pt>
                <c:pt idx="3">
                  <c:v>0.77777777777799995</c:v>
                </c:pt>
                <c:pt idx="4">
                  <c:v>0.88888888888899997</c:v>
                </c:pt>
                <c:pt idx="5">
                  <c:v>1</c:v>
                </c:pt>
                <c:pt idx="6">
                  <c:v>1.11111111111</c:v>
                </c:pt>
                <c:pt idx="7">
                  <c:v>1.2222222222199992</c:v>
                </c:pt>
                <c:pt idx="8">
                  <c:v>1.333333333329999</c:v>
                </c:pt>
                <c:pt idx="9">
                  <c:v>1.44444444444</c:v>
                </c:pt>
                <c:pt idx="10">
                  <c:v>1.55555555556</c:v>
                </c:pt>
                <c:pt idx="11">
                  <c:v>1.6666666666700001</c:v>
                </c:pt>
                <c:pt idx="12">
                  <c:v>1.777777777779999</c:v>
                </c:pt>
                <c:pt idx="13">
                  <c:v>1.8888888888900008</c:v>
                </c:pt>
                <c:pt idx="14">
                  <c:v>2</c:v>
                </c:pt>
                <c:pt idx="15">
                  <c:v>2.11111111111</c:v>
                </c:pt>
                <c:pt idx="16">
                  <c:v>2.2222222222200001</c:v>
                </c:pt>
                <c:pt idx="17">
                  <c:v>2.3333333333299997</c:v>
                </c:pt>
                <c:pt idx="18">
                  <c:v>2.4444444444399998</c:v>
                </c:pt>
                <c:pt idx="19">
                  <c:v>2.5555555555599998</c:v>
                </c:pt>
                <c:pt idx="20">
                  <c:v>2.6666666666699999</c:v>
                </c:pt>
                <c:pt idx="21">
                  <c:v>2.7777777777800035</c:v>
                </c:pt>
                <c:pt idx="22">
                  <c:v>2.88888888889</c:v>
                </c:pt>
                <c:pt idx="23">
                  <c:v>3</c:v>
                </c:pt>
                <c:pt idx="24">
                  <c:v>3.11111111111</c:v>
                </c:pt>
                <c:pt idx="25">
                  <c:v>3.2222222222200001</c:v>
                </c:pt>
                <c:pt idx="26">
                  <c:v>3.3333333333299997</c:v>
                </c:pt>
                <c:pt idx="27">
                  <c:v>3.4444444444399998</c:v>
                </c:pt>
                <c:pt idx="28">
                  <c:v>3.5555555555599998</c:v>
                </c:pt>
                <c:pt idx="29">
                  <c:v>3.6666666666699999</c:v>
                </c:pt>
                <c:pt idx="30">
                  <c:v>3.7777777777800035</c:v>
                </c:pt>
                <c:pt idx="31">
                  <c:v>3.88888888889</c:v>
                </c:pt>
                <c:pt idx="32">
                  <c:v>4</c:v>
                </c:pt>
                <c:pt idx="33">
                  <c:v>4.1111111111099961</c:v>
                </c:pt>
                <c:pt idx="34">
                  <c:v>4.2222222222200001</c:v>
                </c:pt>
                <c:pt idx="35">
                  <c:v>4.3333333333299997</c:v>
                </c:pt>
                <c:pt idx="36">
                  <c:v>4.4444444444400002</c:v>
                </c:pt>
                <c:pt idx="37">
                  <c:v>4.5555555555599936</c:v>
                </c:pt>
                <c:pt idx="38">
                  <c:v>4.6666666666699959</c:v>
                </c:pt>
                <c:pt idx="39">
                  <c:v>4.7777777777799963</c:v>
                </c:pt>
                <c:pt idx="40">
                  <c:v>4.8888888888899968</c:v>
                </c:pt>
                <c:pt idx="41">
                  <c:v>5</c:v>
                </c:pt>
                <c:pt idx="42">
                  <c:v>5.1111111111099961</c:v>
                </c:pt>
                <c:pt idx="43">
                  <c:v>5.2222222222200001</c:v>
                </c:pt>
                <c:pt idx="44">
                  <c:v>5.3333333333299997</c:v>
                </c:pt>
                <c:pt idx="45">
                  <c:v>5.4444444444400002</c:v>
                </c:pt>
                <c:pt idx="46">
                  <c:v>5.5555555555599936</c:v>
                </c:pt>
                <c:pt idx="47">
                  <c:v>5.6666666666699959</c:v>
                </c:pt>
                <c:pt idx="48">
                  <c:v>5.7777777777799963</c:v>
                </c:pt>
                <c:pt idx="49">
                  <c:v>5.8888888888899968</c:v>
                </c:pt>
                <c:pt idx="50">
                  <c:v>6</c:v>
                </c:pt>
                <c:pt idx="51">
                  <c:v>6.1111111111099961</c:v>
                </c:pt>
                <c:pt idx="52">
                  <c:v>6.2222222222200001</c:v>
                </c:pt>
                <c:pt idx="53">
                  <c:v>6.3333333333299997</c:v>
                </c:pt>
                <c:pt idx="54">
                  <c:v>6.4444444444400002</c:v>
                </c:pt>
                <c:pt idx="55">
                  <c:v>6.5555555555599936</c:v>
                </c:pt>
                <c:pt idx="56">
                  <c:v>6.6666666666699959</c:v>
                </c:pt>
                <c:pt idx="57">
                  <c:v>6.7777777777799963</c:v>
                </c:pt>
                <c:pt idx="58">
                  <c:v>6.8888888888899968</c:v>
                </c:pt>
                <c:pt idx="59">
                  <c:v>7</c:v>
                </c:pt>
                <c:pt idx="60">
                  <c:v>7.1111111111099961</c:v>
                </c:pt>
                <c:pt idx="61">
                  <c:v>7.2222222222200001</c:v>
                </c:pt>
                <c:pt idx="62">
                  <c:v>7.3333333333299997</c:v>
                </c:pt>
                <c:pt idx="63">
                  <c:v>7.4444444444400002</c:v>
                </c:pt>
                <c:pt idx="64">
                  <c:v>7.5555555555599936</c:v>
                </c:pt>
                <c:pt idx="65">
                  <c:v>7.6666666666699959</c:v>
                </c:pt>
                <c:pt idx="66">
                  <c:v>7.7777777777799963</c:v>
                </c:pt>
                <c:pt idx="67">
                  <c:v>7.8888888888899968</c:v>
                </c:pt>
                <c:pt idx="68">
                  <c:v>8</c:v>
                </c:pt>
                <c:pt idx="69">
                  <c:v>8.1111111111099969</c:v>
                </c:pt>
                <c:pt idx="70">
                  <c:v>8.2222222222199992</c:v>
                </c:pt>
                <c:pt idx="71">
                  <c:v>8.3333333333300015</c:v>
                </c:pt>
                <c:pt idx="72">
                  <c:v>8.4444444444400002</c:v>
                </c:pt>
                <c:pt idx="73">
                  <c:v>8.555555555560014</c:v>
                </c:pt>
                <c:pt idx="74">
                  <c:v>8.6666666666700003</c:v>
                </c:pt>
                <c:pt idx="75">
                  <c:v>8.777777777779999</c:v>
                </c:pt>
                <c:pt idx="76">
                  <c:v>8.8888888888900013</c:v>
                </c:pt>
                <c:pt idx="77">
                  <c:v>9</c:v>
                </c:pt>
                <c:pt idx="78">
                  <c:v>9.1111111111099969</c:v>
                </c:pt>
                <c:pt idx="79">
                  <c:v>9.2222222222199992</c:v>
                </c:pt>
                <c:pt idx="80">
                  <c:v>9.3333333333300015</c:v>
                </c:pt>
                <c:pt idx="81">
                  <c:v>9.4444444444400002</c:v>
                </c:pt>
                <c:pt idx="82">
                  <c:v>9.555555555560014</c:v>
                </c:pt>
                <c:pt idx="83">
                  <c:v>9.6666666666700003</c:v>
                </c:pt>
                <c:pt idx="84">
                  <c:v>9.777777777779999</c:v>
                </c:pt>
                <c:pt idx="85">
                  <c:v>9.8888888888900013</c:v>
                </c:pt>
                <c:pt idx="86">
                  <c:v>10</c:v>
                </c:pt>
                <c:pt idx="87">
                  <c:v>10.111111111099998</c:v>
                </c:pt>
                <c:pt idx="88">
                  <c:v>10.222222222199999</c:v>
                </c:pt>
                <c:pt idx="89">
                  <c:v>10.333333333300002</c:v>
                </c:pt>
                <c:pt idx="90">
                  <c:v>10.4444444444</c:v>
                </c:pt>
                <c:pt idx="91">
                  <c:v>10.555555555600014</c:v>
                </c:pt>
                <c:pt idx="92">
                  <c:v>10.666666666700007</c:v>
                </c:pt>
                <c:pt idx="93">
                  <c:v>10.777777777800001</c:v>
                </c:pt>
                <c:pt idx="94">
                  <c:v>10.8888888889</c:v>
                </c:pt>
                <c:pt idx="95">
                  <c:v>11</c:v>
                </c:pt>
                <c:pt idx="96">
                  <c:v>11.111111111099998</c:v>
                </c:pt>
                <c:pt idx="97">
                  <c:v>11.222222222199999</c:v>
                </c:pt>
                <c:pt idx="98">
                  <c:v>11.333333333300002</c:v>
                </c:pt>
                <c:pt idx="99">
                  <c:v>11.4444444444</c:v>
                </c:pt>
                <c:pt idx="100">
                  <c:v>11.555555555600014</c:v>
                </c:pt>
                <c:pt idx="101">
                  <c:v>11.666666666700007</c:v>
                </c:pt>
                <c:pt idx="102">
                  <c:v>11.777777777800001</c:v>
                </c:pt>
                <c:pt idx="103">
                  <c:v>11.8888888889</c:v>
                </c:pt>
                <c:pt idx="104">
                  <c:v>12</c:v>
                </c:pt>
                <c:pt idx="105">
                  <c:v>12.111111111099998</c:v>
                </c:pt>
              </c:numCache>
            </c:numRef>
          </c:xVal>
          <c:yVal>
            <c:numRef>
              <c:f>'Fit Só 1 cinética'!$AE$2:$AE$107</c:f>
              <c:numCache>
                <c:formatCode>General</c:formatCode>
                <c:ptCount val="106"/>
                <c:pt idx="0">
                  <c:v>5.1494991397700038E-3</c:v>
                </c:pt>
                <c:pt idx="1">
                  <c:v>2.6252348555700035E-3</c:v>
                </c:pt>
                <c:pt idx="2">
                  <c:v>-9.6812959605800002E-4</c:v>
                </c:pt>
                <c:pt idx="3">
                  <c:v>-1.7402574947600023E-3</c:v>
                </c:pt>
                <c:pt idx="4">
                  <c:v>-5.0663469045300041E-3</c:v>
                </c:pt>
                <c:pt idx="5">
                  <c:v>-3.1657243846600035E-3</c:v>
                </c:pt>
                <c:pt idx="6">
                  <c:v>5.5355630891200059E-3</c:v>
                </c:pt>
                <c:pt idx="7">
                  <c:v>1.6523537032100015E-2</c:v>
                </c:pt>
                <c:pt idx="8">
                  <c:v>2.83727305544E-2</c:v>
                </c:pt>
                <c:pt idx="9">
                  <c:v>4.0786171387300035E-2</c:v>
                </c:pt>
                <c:pt idx="10">
                  <c:v>6.36530360795E-2</c:v>
                </c:pt>
                <c:pt idx="11">
                  <c:v>8.6638689679200007E-2</c:v>
                </c:pt>
                <c:pt idx="12">
                  <c:v>0.11315831327699999</c:v>
                </c:pt>
                <c:pt idx="13">
                  <c:v>0.14445919040100022</c:v>
                </c:pt>
                <c:pt idx="14">
                  <c:v>0.17252306979599999</c:v>
                </c:pt>
                <c:pt idx="15">
                  <c:v>0.20040876582900011</c:v>
                </c:pt>
                <c:pt idx="16">
                  <c:v>0.224730794638</c:v>
                </c:pt>
                <c:pt idx="17">
                  <c:v>0.24338065311500001</c:v>
                </c:pt>
                <c:pt idx="18">
                  <c:v>0.26226808940599999</c:v>
                </c:pt>
                <c:pt idx="19">
                  <c:v>0.27592881376700057</c:v>
                </c:pt>
                <c:pt idx="20">
                  <c:v>0.29015378543999998</c:v>
                </c:pt>
                <c:pt idx="21">
                  <c:v>0.30595271013600023</c:v>
                </c:pt>
                <c:pt idx="22">
                  <c:v>0.32130617642900045</c:v>
                </c:pt>
                <c:pt idx="23">
                  <c:v>0.34117362120700023</c:v>
                </c:pt>
                <c:pt idx="24">
                  <c:v>0.35444828161900038</c:v>
                </c:pt>
                <c:pt idx="25">
                  <c:v>0.36751506144399998</c:v>
                </c:pt>
                <c:pt idx="26">
                  <c:v>0.38194791370400044</c:v>
                </c:pt>
                <c:pt idx="27">
                  <c:v>0.39807350789600038</c:v>
                </c:pt>
                <c:pt idx="28">
                  <c:v>0.42064340031899999</c:v>
                </c:pt>
                <c:pt idx="29">
                  <c:v>0.43712536123400048</c:v>
                </c:pt>
                <c:pt idx="30">
                  <c:v>0.45031092996500044</c:v>
                </c:pt>
                <c:pt idx="31">
                  <c:v>0.46052677601000042</c:v>
                </c:pt>
                <c:pt idx="32">
                  <c:v>0.48122574314000022</c:v>
                </c:pt>
                <c:pt idx="33">
                  <c:v>0.49185735036099998</c:v>
                </c:pt>
                <c:pt idx="34">
                  <c:v>0.516921809841</c:v>
                </c:pt>
                <c:pt idx="35">
                  <c:v>0.52612795017199998</c:v>
                </c:pt>
                <c:pt idx="36">
                  <c:v>0.55526092973399943</c:v>
                </c:pt>
                <c:pt idx="37">
                  <c:v>0.55962642208500046</c:v>
                </c:pt>
                <c:pt idx="38">
                  <c:v>0.59282792172899956</c:v>
                </c:pt>
                <c:pt idx="39">
                  <c:v>0.60363771231000074</c:v>
                </c:pt>
                <c:pt idx="40">
                  <c:v>0.62035725103999995</c:v>
                </c:pt>
                <c:pt idx="41">
                  <c:v>0.63164219725200044</c:v>
                </c:pt>
                <c:pt idx="42">
                  <c:v>0.65385572295300076</c:v>
                </c:pt>
                <c:pt idx="43">
                  <c:v>0.66187397420800076</c:v>
                </c:pt>
                <c:pt idx="44">
                  <c:v>0.67874199907200072</c:v>
                </c:pt>
                <c:pt idx="45">
                  <c:v>0.69201665948400004</c:v>
                </c:pt>
                <c:pt idx="46">
                  <c:v>0.71405200182399997</c:v>
                </c:pt>
                <c:pt idx="47">
                  <c:v>0.73314731870299998</c:v>
                </c:pt>
                <c:pt idx="48">
                  <c:v>0.72765333173199997</c:v>
                </c:pt>
                <c:pt idx="49">
                  <c:v>0.74125466164000042</c:v>
                </c:pt>
                <c:pt idx="50">
                  <c:v>0.7641215263320007</c:v>
                </c:pt>
                <c:pt idx="51">
                  <c:v>0.76866520204300115</c:v>
                </c:pt>
                <c:pt idx="52">
                  <c:v>0.77086279683199999</c:v>
                </c:pt>
                <c:pt idx="53">
                  <c:v>0.79551149513699959</c:v>
                </c:pt>
                <c:pt idx="54">
                  <c:v>0.79396723933900004</c:v>
                </c:pt>
                <c:pt idx="55">
                  <c:v>0.80964737512800045</c:v>
                </c:pt>
                <c:pt idx="56">
                  <c:v>0.81912079050099995</c:v>
                </c:pt>
                <c:pt idx="57">
                  <c:v>0.82737661957099995</c:v>
                </c:pt>
                <c:pt idx="58">
                  <c:v>0.83141544242600041</c:v>
                </c:pt>
                <c:pt idx="59">
                  <c:v>0.84118583006700043</c:v>
                </c:pt>
                <c:pt idx="60">
                  <c:v>0.84679860594600043</c:v>
                </c:pt>
                <c:pt idx="61">
                  <c:v>0.85953871627500045</c:v>
                </c:pt>
                <c:pt idx="62">
                  <c:v>0.868269700975</c:v>
                </c:pt>
                <c:pt idx="63">
                  <c:v>0.87581279660100042</c:v>
                </c:pt>
                <c:pt idx="64">
                  <c:v>0.87768372189400001</c:v>
                </c:pt>
                <c:pt idx="65">
                  <c:v>0.8810692057579993</c:v>
                </c:pt>
                <c:pt idx="66">
                  <c:v>0.89330446322900003</c:v>
                </c:pt>
                <c:pt idx="67">
                  <c:v>0.89383901331300075</c:v>
                </c:pt>
                <c:pt idx="68">
                  <c:v>0.893096582641</c:v>
                </c:pt>
                <c:pt idx="69">
                  <c:v>0.90390637322300005</c:v>
                </c:pt>
                <c:pt idx="70">
                  <c:v>0.91471616380499943</c:v>
                </c:pt>
                <c:pt idx="71">
                  <c:v>0.91269675237700043</c:v>
                </c:pt>
                <c:pt idx="72">
                  <c:v>0.91611193346800046</c:v>
                </c:pt>
                <c:pt idx="73">
                  <c:v>0.92383321245500072</c:v>
                </c:pt>
                <c:pt idx="74">
                  <c:v>0.91735921699600043</c:v>
                </c:pt>
                <c:pt idx="75">
                  <c:v>0.92193258993499927</c:v>
                </c:pt>
                <c:pt idx="76">
                  <c:v>0.935236947574</c:v>
                </c:pt>
                <c:pt idx="77">
                  <c:v>0.93853333975699926</c:v>
                </c:pt>
                <c:pt idx="78">
                  <c:v>0.93009932732500045</c:v>
                </c:pt>
                <c:pt idx="79">
                  <c:v>0.95382741159600071</c:v>
                </c:pt>
                <c:pt idx="80">
                  <c:v>0.94874918580099998</c:v>
                </c:pt>
                <c:pt idx="81">
                  <c:v>0.94675947160100071</c:v>
                </c:pt>
                <c:pt idx="82">
                  <c:v>0.942750345973</c:v>
                </c:pt>
                <c:pt idx="83">
                  <c:v>0.95929170134099995</c:v>
                </c:pt>
                <c:pt idx="84">
                  <c:v>0.96033110428099999</c:v>
                </c:pt>
                <c:pt idx="85">
                  <c:v>0.94910555252400075</c:v>
                </c:pt>
                <c:pt idx="86">
                  <c:v>0.96941845570499996</c:v>
                </c:pt>
                <c:pt idx="87">
                  <c:v>0.9650232661270004</c:v>
                </c:pt>
                <c:pt idx="88">
                  <c:v>0.96665661360500088</c:v>
                </c:pt>
                <c:pt idx="89">
                  <c:v>0.97960460452200071</c:v>
                </c:pt>
                <c:pt idx="90">
                  <c:v>0.97764458754800077</c:v>
                </c:pt>
                <c:pt idx="91">
                  <c:v>0.97268515066100059</c:v>
                </c:pt>
                <c:pt idx="92">
                  <c:v>0.97577366225500073</c:v>
                </c:pt>
                <c:pt idx="93">
                  <c:v>0.99231501762400043</c:v>
                </c:pt>
                <c:pt idx="94">
                  <c:v>0.98943438661699956</c:v>
                </c:pt>
                <c:pt idx="95">
                  <c:v>0.99041439510399942</c:v>
                </c:pt>
                <c:pt idx="96">
                  <c:v>0.99656172106599927</c:v>
                </c:pt>
                <c:pt idx="97">
                  <c:v>0.98985014779299929</c:v>
                </c:pt>
                <c:pt idx="98">
                  <c:v>0.99730415173799936</c:v>
                </c:pt>
                <c:pt idx="99">
                  <c:v>0.98958287275099943</c:v>
                </c:pt>
                <c:pt idx="100">
                  <c:v>1.001639946859999</c:v>
                </c:pt>
                <c:pt idx="101">
                  <c:v>1.0020260108099992</c:v>
                </c:pt>
                <c:pt idx="102">
                  <c:v>1.0000659938400001</c:v>
                </c:pt>
                <c:pt idx="103">
                  <c:v>1.0057381641700001</c:v>
                </c:pt>
                <c:pt idx="104">
                  <c:v>1.0079654561899989</c:v>
                </c:pt>
                <c:pt idx="105">
                  <c:v>1.0058272558499983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80E4-4D20-B71D-B2BC13608F05}"/>
            </c:ext>
          </c:extLst>
        </c:ser>
        <c:ser>
          <c:idx val="15"/>
          <c:order val="15"/>
          <c:tx>
            <c:strRef>
              <c:f>'Fit Só 1 cinética'!$AI$1</c:f>
              <c:strCache>
                <c:ptCount val="1"/>
                <c:pt idx="0">
                  <c:v>Ab_25S100B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'Fit Só 1 cinética'!$AH$2:$AH$101</c:f>
              <c:numCache>
                <c:formatCode>General</c:formatCode>
                <c:ptCount val="100"/>
                <c:pt idx="0">
                  <c:v>0.4347600000000002</c:v>
                </c:pt>
                <c:pt idx="1">
                  <c:v>0.55293414141399999</c:v>
                </c:pt>
                <c:pt idx="2">
                  <c:v>0.67110828282799995</c:v>
                </c:pt>
                <c:pt idx="3">
                  <c:v>0.78928242424199957</c:v>
                </c:pt>
                <c:pt idx="4">
                  <c:v>0.90745656565699928</c:v>
                </c:pt>
                <c:pt idx="5">
                  <c:v>1.0256307070699981</c:v>
                </c:pt>
                <c:pt idx="6">
                  <c:v>1.1438048484799992</c:v>
                </c:pt>
                <c:pt idx="7">
                  <c:v>1.2619789899</c:v>
                </c:pt>
                <c:pt idx="8">
                  <c:v>1.3801531313100015</c:v>
                </c:pt>
                <c:pt idx="9">
                  <c:v>1.4983272727299992</c:v>
                </c:pt>
                <c:pt idx="10">
                  <c:v>1.61650141414</c:v>
                </c:pt>
                <c:pt idx="11">
                  <c:v>1.73467555556</c:v>
                </c:pt>
                <c:pt idx="12">
                  <c:v>1.852849696969999</c:v>
                </c:pt>
                <c:pt idx="13">
                  <c:v>1.9710238383800001</c:v>
                </c:pt>
                <c:pt idx="14">
                  <c:v>2.0891979798000002</c:v>
                </c:pt>
                <c:pt idx="15">
                  <c:v>2.2073721212100001</c:v>
                </c:pt>
                <c:pt idx="16">
                  <c:v>2.3255462626300001</c:v>
                </c:pt>
                <c:pt idx="17">
                  <c:v>2.44372040404</c:v>
                </c:pt>
                <c:pt idx="18">
                  <c:v>2.5618945454500017</c:v>
                </c:pt>
                <c:pt idx="19">
                  <c:v>2.6800686868699999</c:v>
                </c:pt>
                <c:pt idx="20">
                  <c:v>2.7982428282799998</c:v>
                </c:pt>
                <c:pt idx="21">
                  <c:v>2.916416969699998</c:v>
                </c:pt>
                <c:pt idx="22">
                  <c:v>3.0345911111100001</c:v>
                </c:pt>
                <c:pt idx="23">
                  <c:v>3.1527652525300001</c:v>
                </c:pt>
                <c:pt idx="24">
                  <c:v>3.27093939394</c:v>
                </c:pt>
                <c:pt idx="25">
                  <c:v>3.3891135353499999</c:v>
                </c:pt>
                <c:pt idx="26">
                  <c:v>3.5072876767700012</c:v>
                </c:pt>
                <c:pt idx="27">
                  <c:v>3.6254618181800002</c:v>
                </c:pt>
                <c:pt idx="28">
                  <c:v>3.7436359596000002</c:v>
                </c:pt>
                <c:pt idx="29">
                  <c:v>3.8618101010099997</c:v>
                </c:pt>
                <c:pt idx="30">
                  <c:v>3.9799842424200018</c:v>
                </c:pt>
                <c:pt idx="31">
                  <c:v>4.0981583838400004</c:v>
                </c:pt>
                <c:pt idx="32">
                  <c:v>4.2163325252500004</c:v>
                </c:pt>
                <c:pt idx="33">
                  <c:v>4.3345066666699932</c:v>
                </c:pt>
                <c:pt idx="34">
                  <c:v>4.4526808080799958</c:v>
                </c:pt>
                <c:pt idx="35">
                  <c:v>4.5708549494899957</c:v>
                </c:pt>
                <c:pt idx="36">
                  <c:v>4.6890290909100036</c:v>
                </c:pt>
                <c:pt idx="37">
                  <c:v>4.80720323232</c:v>
                </c:pt>
                <c:pt idx="38">
                  <c:v>4.92537737374</c:v>
                </c:pt>
                <c:pt idx="39">
                  <c:v>5.0435515151499963</c:v>
                </c:pt>
                <c:pt idx="40">
                  <c:v>5.1617256565699936</c:v>
                </c:pt>
                <c:pt idx="41">
                  <c:v>5.2798997979800042</c:v>
                </c:pt>
                <c:pt idx="42">
                  <c:v>5.3980739393899961</c:v>
                </c:pt>
                <c:pt idx="43">
                  <c:v>5.5162480808100041</c:v>
                </c:pt>
                <c:pt idx="44">
                  <c:v>5.6344222222199969</c:v>
                </c:pt>
                <c:pt idx="45">
                  <c:v>5.7525963636399968</c:v>
                </c:pt>
                <c:pt idx="46">
                  <c:v>5.8707705050500003</c:v>
                </c:pt>
                <c:pt idx="47">
                  <c:v>5.9889446464599958</c:v>
                </c:pt>
                <c:pt idx="48">
                  <c:v>6.1071187878799957</c:v>
                </c:pt>
                <c:pt idx="49">
                  <c:v>6.2252929292900001</c:v>
                </c:pt>
                <c:pt idx="50">
                  <c:v>6.34346707071</c:v>
                </c:pt>
                <c:pt idx="51">
                  <c:v>6.4616412121200035</c:v>
                </c:pt>
                <c:pt idx="52">
                  <c:v>6.5798153535399964</c:v>
                </c:pt>
                <c:pt idx="53">
                  <c:v>6.6979894949499963</c:v>
                </c:pt>
                <c:pt idx="54">
                  <c:v>6.8161636363599962</c:v>
                </c:pt>
                <c:pt idx="55">
                  <c:v>6.9343377777799962</c:v>
                </c:pt>
                <c:pt idx="56">
                  <c:v>7.0525119191899925</c:v>
                </c:pt>
                <c:pt idx="57">
                  <c:v>7.170686060609996</c:v>
                </c:pt>
                <c:pt idx="58">
                  <c:v>7.2888602020200004</c:v>
                </c:pt>
                <c:pt idx="59">
                  <c:v>7.4070343434299959</c:v>
                </c:pt>
                <c:pt idx="60">
                  <c:v>7.5252084848500038</c:v>
                </c:pt>
                <c:pt idx="61">
                  <c:v>7.6433826262599958</c:v>
                </c:pt>
                <c:pt idx="62">
                  <c:v>7.7615567676799957</c:v>
                </c:pt>
                <c:pt idx="63">
                  <c:v>7.8797309090900001</c:v>
                </c:pt>
                <c:pt idx="64">
                  <c:v>7.9979050505099947</c:v>
                </c:pt>
                <c:pt idx="65">
                  <c:v>8.116079191919999</c:v>
                </c:pt>
                <c:pt idx="66">
                  <c:v>8.2342533333299972</c:v>
                </c:pt>
                <c:pt idx="67">
                  <c:v>8.3524274747500087</c:v>
                </c:pt>
                <c:pt idx="68">
                  <c:v>8.4706016161600068</c:v>
                </c:pt>
                <c:pt idx="69">
                  <c:v>8.5887757575799988</c:v>
                </c:pt>
                <c:pt idx="70">
                  <c:v>8.7069498989900005</c:v>
                </c:pt>
                <c:pt idx="71">
                  <c:v>8.8251240404000004</c:v>
                </c:pt>
                <c:pt idx="72">
                  <c:v>8.9432981818199959</c:v>
                </c:pt>
                <c:pt idx="73">
                  <c:v>9.0614723232300012</c:v>
                </c:pt>
                <c:pt idx="74">
                  <c:v>9.1796464646500002</c:v>
                </c:pt>
                <c:pt idx="75">
                  <c:v>9.2978206060599984</c:v>
                </c:pt>
                <c:pt idx="76">
                  <c:v>9.4159947474700001</c:v>
                </c:pt>
                <c:pt idx="77">
                  <c:v>9.5341688888899991</c:v>
                </c:pt>
                <c:pt idx="78">
                  <c:v>9.6523430303000008</c:v>
                </c:pt>
                <c:pt idx="79">
                  <c:v>9.7705171717200017</c:v>
                </c:pt>
                <c:pt idx="80">
                  <c:v>9.8886913131300016</c:v>
                </c:pt>
                <c:pt idx="81">
                  <c:v>10.0068654545</c:v>
                </c:pt>
                <c:pt idx="82">
                  <c:v>10.125039596000011</c:v>
                </c:pt>
                <c:pt idx="83">
                  <c:v>10.243213737399998</c:v>
                </c:pt>
                <c:pt idx="84">
                  <c:v>10.361387878800008</c:v>
                </c:pt>
                <c:pt idx="85">
                  <c:v>10.479562020200007</c:v>
                </c:pt>
                <c:pt idx="86">
                  <c:v>10.5977361616</c:v>
                </c:pt>
                <c:pt idx="87">
                  <c:v>10.715910302999999</c:v>
                </c:pt>
                <c:pt idx="88">
                  <c:v>10.8340844444</c:v>
                </c:pt>
                <c:pt idx="89">
                  <c:v>10.952258585900006</c:v>
                </c:pt>
                <c:pt idx="90">
                  <c:v>11.070432727300007</c:v>
                </c:pt>
                <c:pt idx="91">
                  <c:v>11.188606868700004</c:v>
                </c:pt>
                <c:pt idx="92">
                  <c:v>11.306781010100007</c:v>
                </c:pt>
                <c:pt idx="93">
                  <c:v>11.424955151500001</c:v>
                </c:pt>
                <c:pt idx="94">
                  <c:v>11.5431292929</c:v>
                </c:pt>
                <c:pt idx="95">
                  <c:v>11.661303434300001</c:v>
                </c:pt>
                <c:pt idx="96">
                  <c:v>11.779477575800007</c:v>
                </c:pt>
                <c:pt idx="97">
                  <c:v>11.8976517172</c:v>
                </c:pt>
                <c:pt idx="98">
                  <c:v>12.015825858600007</c:v>
                </c:pt>
                <c:pt idx="99">
                  <c:v>12.134</c:v>
                </c:pt>
              </c:numCache>
            </c:numRef>
          </c:xVal>
          <c:yVal>
            <c:numRef>
              <c:f>'Fit Só 1 cinética'!$AI$2:$AI$101</c:f>
              <c:numCache>
                <c:formatCode>General</c:formatCode>
                <c:ptCount val="100"/>
                <c:pt idx="0">
                  <c:v>9.2110643199800075E-3</c:v>
                </c:pt>
                <c:pt idx="1">
                  <c:v>1.4673897886999998E-2</c:v>
                </c:pt>
                <c:pt idx="2">
                  <c:v>2.1296703278700001E-2</c:v>
                </c:pt>
                <c:pt idx="3">
                  <c:v>2.9029743165600006E-2</c:v>
                </c:pt>
                <c:pt idx="4">
                  <c:v>3.7825617947200026E-2</c:v>
                </c:pt>
                <c:pt idx="5">
                  <c:v>4.7638658147400002E-2</c:v>
                </c:pt>
                <c:pt idx="6">
                  <c:v>5.8424369858499997E-2</c:v>
                </c:pt>
                <c:pt idx="7">
                  <c:v>7.0138932510299998E-2</c:v>
                </c:pt>
                <c:pt idx="8">
                  <c:v>8.2738749364700007E-2</c:v>
                </c:pt>
                <c:pt idx="9">
                  <c:v>9.6180051948800013E-2</c:v>
                </c:pt>
                <c:pt idx="10">
                  <c:v>0.11041856016899998</c:v>
                </c:pt>
                <c:pt idx="11">
                  <c:v>0.12540920008900011</c:v>
                </c:pt>
                <c:pt idx="12">
                  <c:v>0.14110588130200011</c:v>
                </c:pt>
                <c:pt idx="13">
                  <c:v>0.15746133553000033</c:v>
                </c:pt>
                <c:pt idx="14">
                  <c:v>0.17442701750700018</c:v>
                </c:pt>
                <c:pt idx="15">
                  <c:v>0.19195306838699999</c:v>
                </c:pt>
                <c:pt idx="16">
                  <c:v>0.20998834095700025</c:v>
                </c:pt>
                <c:pt idx="17">
                  <c:v>0.22848048476600022</c:v>
                </c:pt>
                <c:pt idx="18">
                  <c:v>0.24737608806200018</c:v>
                </c:pt>
                <c:pt idx="19">
                  <c:v>0.26662087214300023</c:v>
                </c:pt>
                <c:pt idx="20">
                  <c:v>0.28615993253700001</c:v>
                </c:pt>
                <c:pt idx="21">
                  <c:v>0.30593802022700023</c:v>
                </c:pt>
                <c:pt idx="22">
                  <c:v>0.32589985525500037</c:v>
                </c:pt>
                <c:pt idx="23">
                  <c:v>0.34599046421300023</c:v>
                </c:pt>
                <c:pt idx="24">
                  <c:v>0.366155532688</c:v>
                </c:pt>
                <c:pt idx="25">
                  <c:v>0.38634176352500044</c:v>
                </c:pt>
                <c:pt idx="26">
                  <c:v>0.40649723186699999</c:v>
                </c:pt>
                <c:pt idx="27">
                  <c:v>0.42657172833000023</c:v>
                </c:pt>
                <c:pt idx="28">
                  <c:v>0.44651708238700022</c:v>
                </c:pt>
                <c:pt idx="29">
                  <c:v>0.46628745889700002</c:v>
                </c:pt>
                <c:pt idx="30">
                  <c:v>0.48583962187100022</c:v>
                </c:pt>
                <c:pt idx="31">
                  <c:v>0.50513316079499937</c:v>
                </c:pt>
                <c:pt idx="32">
                  <c:v>0.52413067614599995</c:v>
                </c:pt>
                <c:pt idx="33">
                  <c:v>0.54279792209100042</c:v>
                </c:pt>
                <c:pt idx="34">
                  <c:v>0.5611039056379995</c:v>
                </c:pt>
                <c:pt idx="35">
                  <c:v>0.579020942742</c:v>
                </c:pt>
                <c:pt idx="36">
                  <c:v>0.59652467292800004</c:v>
                </c:pt>
                <c:pt idx="37">
                  <c:v>0.61359403493500042</c:v>
                </c:pt>
                <c:pt idx="38">
                  <c:v>0.63021120662900076</c:v>
                </c:pt>
                <c:pt idx="39">
                  <c:v>0.64636151298699995</c:v>
                </c:pt>
                <c:pt idx="40">
                  <c:v>0.66203330635400071</c:v>
                </c:pt>
                <c:pt idx="41">
                  <c:v>0.67721782337600045</c:v>
                </c:pt>
                <c:pt idx="42">
                  <c:v>0.69190902305700042</c:v>
                </c:pt>
                <c:pt idx="43">
                  <c:v>0.70610341031700041</c:v>
                </c:pt>
                <c:pt idx="44">
                  <c:v>0.71979984922800089</c:v>
                </c:pt>
                <c:pt idx="45">
                  <c:v>0.73299936980699998</c:v>
                </c:pt>
                <c:pt idx="46">
                  <c:v>0.74570497191900043</c:v>
                </c:pt>
                <c:pt idx="47">
                  <c:v>0.75792142941400076</c:v>
                </c:pt>
                <c:pt idx="48">
                  <c:v>0.7696550972410009</c:v>
                </c:pt>
                <c:pt idx="49">
                  <c:v>0.78091372383299928</c:v>
                </c:pt>
                <c:pt idx="50">
                  <c:v>0.79170627064700005</c:v>
                </c:pt>
                <c:pt idx="51">
                  <c:v>0.80204274036199996</c:v>
                </c:pt>
                <c:pt idx="52">
                  <c:v>0.81193401485500005</c:v>
                </c:pt>
                <c:pt idx="53">
                  <c:v>0.82139170374299997</c:v>
                </c:pt>
                <c:pt idx="54">
                  <c:v>0.83042800400100003</c:v>
                </c:pt>
                <c:pt idx="55">
                  <c:v>0.8390555708790004</c:v>
                </c:pt>
                <c:pt idx="56">
                  <c:v>0.84728740015199999</c:v>
                </c:pt>
                <c:pt idx="57">
                  <c:v>0.85513672153099951</c:v>
                </c:pt>
                <c:pt idx="58">
                  <c:v>0.86261690292500004</c:v>
                </c:pt>
                <c:pt idx="59">
                  <c:v>0.86974136513800071</c:v>
                </c:pt>
                <c:pt idx="60">
                  <c:v>0.87652350647199995</c:v>
                </c:pt>
                <c:pt idx="61">
                  <c:v>0.88297663667200044</c:v>
                </c:pt>
                <c:pt idx="62">
                  <c:v>0.88911391958699959</c:v>
                </c:pt>
                <c:pt idx="63">
                  <c:v>0.89494832391800005</c:v>
                </c:pt>
                <c:pt idx="64">
                  <c:v>0.90049258139299937</c:v>
                </c:pt>
                <c:pt idx="65">
                  <c:v>0.90575915173999999</c:v>
                </c:pt>
                <c:pt idx="66">
                  <c:v>0.91076019382699958</c:v>
                </c:pt>
                <c:pt idx="67">
                  <c:v>0.91550754236099996</c:v>
                </c:pt>
                <c:pt idx="68">
                  <c:v>0.92001268957599958</c:v>
                </c:pt>
                <c:pt idx="69">
                  <c:v>0.92428677137499959</c:v>
                </c:pt>
                <c:pt idx="70">
                  <c:v>0.92834055739000043</c:v>
                </c:pt>
                <c:pt idx="71">
                  <c:v>0.93218444453000004</c:v>
                </c:pt>
                <c:pt idx="72">
                  <c:v>0.93582845353700073</c:v>
                </c:pt>
                <c:pt idx="73">
                  <c:v>0.93928222818899998</c:v>
                </c:pt>
                <c:pt idx="74">
                  <c:v>0.94255503675900043</c:v>
                </c:pt>
                <c:pt idx="75">
                  <c:v>0.94565577541800083</c:v>
                </c:pt>
                <c:pt idx="76">
                  <c:v>0.94859297327299996</c:v>
                </c:pt>
                <c:pt idx="77">
                  <c:v>0.951374798784</c:v>
                </c:pt>
                <c:pt idx="78">
                  <c:v>0.95400906730700041</c:v>
                </c:pt>
                <c:pt idx="79">
                  <c:v>0.95650324957499999</c:v>
                </c:pt>
                <c:pt idx="80">
                  <c:v>0.95886448089800003</c:v>
                </c:pt>
                <c:pt idx="81">
                  <c:v>0.96109957095200005</c:v>
                </c:pt>
                <c:pt idx="82">
                  <c:v>0.96321501398300058</c:v>
                </c:pt>
                <c:pt idx="83">
                  <c:v>0.96521699931899996</c:v>
                </c:pt>
                <c:pt idx="84">
                  <c:v>0.96711142207400058</c:v>
                </c:pt>
                <c:pt idx="85">
                  <c:v>0.96890389394900045</c:v>
                </c:pt>
                <c:pt idx="86">
                  <c:v>0.97059975405700005</c:v>
                </c:pt>
                <c:pt idx="87">
                  <c:v>0.97220407968900058</c:v>
                </c:pt>
                <c:pt idx="88">
                  <c:v>0.97372169698100075</c:v>
                </c:pt>
                <c:pt idx="89">
                  <c:v>0.97515719142599999</c:v>
                </c:pt>
                <c:pt idx="90">
                  <c:v>0.97651491817699998</c:v>
                </c:pt>
                <c:pt idx="91">
                  <c:v>0.9777990121450012</c:v>
                </c:pt>
                <c:pt idx="92">
                  <c:v>0.97901339781899999</c:v>
                </c:pt>
                <c:pt idx="93">
                  <c:v>0.98016179883199928</c:v>
                </c:pt>
                <c:pt idx="94">
                  <c:v>0.98124774722300001</c:v>
                </c:pt>
                <c:pt idx="95">
                  <c:v>0.98227459240799997</c:v>
                </c:pt>
                <c:pt idx="96">
                  <c:v>0.98324550983699943</c:v>
                </c:pt>
                <c:pt idx="97">
                  <c:v>0.98416350934099928</c:v>
                </c:pt>
                <c:pt idx="98">
                  <c:v>0.98503144315900004</c:v>
                </c:pt>
                <c:pt idx="99">
                  <c:v>0.98585201366300046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80E4-4D20-B71D-B2BC13608F05}"/>
            </c:ext>
          </c:extLst>
        </c:ser>
        <c:ser>
          <c:idx val="16"/>
          <c:order val="16"/>
          <c:tx>
            <c:strRef>
              <c:f>'Fit Só 1 cinética'!$Y$1</c:f>
              <c:strCache>
                <c:ptCount val="1"/>
                <c:pt idx="0">
                  <c:v>Ab_20S100B Y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0070C0"/>
              </a:solidFill>
              <a:ln w="3175">
                <a:solidFill>
                  <a:schemeClr val="tx1"/>
                </a:solidFill>
              </a:ln>
            </c:spPr>
          </c:marker>
          <c:xVal>
            <c:numRef>
              <c:f>'Fit Só 1 cinética'!$X$2:$X$85</c:f>
              <c:numCache>
                <c:formatCode>General</c:formatCode>
                <c:ptCount val="84"/>
                <c:pt idx="0">
                  <c:v>0.444444444444</c:v>
                </c:pt>
                <c:pt idx="1">
                  <c:v>0.555555555556</c:v>
                </c:pt>
                <c:pt idx="2">
                  <c:v>0.66666666666700058</c:v>
                </c:pt>
                <c:pt idx="3">
                  <c:v>0.77777777777799995</c:v>
                </c:pt>
                <c:pt idx="4">
                  <c:v>0.88888888888899997</c:v>
                </c:pt>
                <c:pt idx="5">
                  <c:v>1</c:v>
                </c:pt>
                <c:pt idx="6">
                  <c:v>1.11111111111</c:v>
                </c:pt>
                <c:pt idx="7">
                  <c:v>1.2222222222199992</c:v>
                </c:pt>
                <c:pt idx="8">
                  <c:v>1.333333333329999</c:v>
                </c:pt>
                <c:pt idx="9">
                  <c:v>1.44444444444</c:v>
                </c:pt>
                <c:pt idx="10">
                  <c:v>1.55555555556</c:v>
                </c:pt>
                <c:pt idx="11">
                  <c:v>1.6666666666700001</c:v>
                </c:pt>
                <c:pt idx="12">
                  <c:v>1.777777777779999</c:v>
                </c:pt>
                <c:pt idx="13">
                  <c:v>1.8888888888900008</c:v>
                </c:pt>
                <c:pt idx="14">
                  <c:v>2</c:v>
                </c:pt>
                <c:pt idx="15">
                  <c:v>2.11111111111</c:v>
                </c:pt>
                <c:pt idx="16">
                  <c:v>2.2222222222200001</c:v>
                </c:pt>
                <c:pt idx="17">
                  <c:v>2.3333333333299997</c:v>
                </c:pt>
                <c:pt idx="18">
                  <c:v>2.4444444444399998</c:v>
                </c:pt>
                <c:pt idx="19">
                  <c:v>2.5555555555599998</c:v>
                </c:pt>
                <c:pt idx="20">
                  <c:v>2.6666666666699999</c:v>
                </c:pt>
                <c:pt idx="21">
                  <c:v>2.7777777777800035</c:v>
                </c:pt>
                <c:pt idx="22">
                  <c:v>2.88888888889</c:v>
                </c:pt>
                <c:pt idx="23">
                  <c:v>3</c:v>
                </c:pt>
                <c:pt idx="24">
                  <c:v>3.11111111111</c:v>
                </c:pt>
                <c:pt idx="25">
                  <c:v>3.2222222222200001</c:v>
                </c:pt>
                <c:pt idx="26">
                  <c:v>3.3333333333299997</c:v>
                </c:pt>
                <c:pt idx="27">
                  <c:v>3.4444444444399998</c:v>
                </c:pt>
                <c:pt idx="28">
                  <c:v>3.5555555555599998</c:v>
                </c:pt>
                <c:pt idx="29">
                  <c:v>3.6666666666699999</c:v>
                </c:pt>
                <c:pt idx="30">
                  <c:v>3.7777777777800035</c:v>
                </c:pt>
                <c:pt idx="31">
                  <c:v>3.88888888889</c:v>
                </c:pt>
                <c:pt idx="32">
                  <c:v>4</c:v>
                </c:pt>
                <c:pt idx="33">
                  <c:v>4.1111111111099961</c:v>
                </c:pt>
                <c:pt idx="34">
                  <c:v>4.2222222222200001</c:v>
                </c:pt>
                <c:pt idx="35">
                  <c:v>4.3333333333299997</c:v>
                </c:pt>
                <c:pt idx="36">
                  <c:v>4.4444444444400002</c:v>
                </c:pt>
                <c:pt idx="37">
                  <c:v>4.5555555555599936</c:v>
                </c:pt>
                <c:pt idx="38">
                  <c:v>4.6666666666699959</c:v>
                </c:pt>
                <c:pt idx="39">
                  <c:v>4.7777777777799963</c:v>
                </c:pt>
                <c:pt idx="40">
                  <c:v>4.8888888888899968</c:v>
                </c:pt>
                <c:pt idx="41">
                  <c:v>5</c:v>
                </c:pt>
                <c:pt idx="42">
                  <c:v>5.1111111111099961</c:v>
                </c:pt>
                <c:pt idx="43">
                  <c:v>5.2222222222200001</c:v>
                </c:pt>
                <c:pt idx="44">
                  <c:v>5.3333333333299997</c:v>
                </c:pt>
                <c:pt idx="45">
                  <c:v>5.4444444444400002</c:v>
                </c:pt>
                <c:pt idx="46">
                  <c:v>5.5555555555599936</c:v>
                </c:pt>
                <c:pt idx="47">
                  <c:v>5.6666666666699959</c:v>
                </c:pt>
                <c:pt idx="48">
                  <c:v>5.7777777777799963</c:v>
                </c:pt>
                <c:pt idx="49">
                  <c:v>5.8888888888899968</c:v>
                </c:pt>
                <c:pt idx="50">
                  <c:v>6</c:v>
                </c:pt>
                <c:pt idx="51">
                  <c:v>6.1111111111099961</c:v>
                </c:pt>
                <c:pt idx="52">
                  <c:v>6.2222222222200001</c:v>
                </c:pt>
                <c:pt idx="53">
                  <c:v>6.3333333333299997</c:v>
                </c:pt>
                <c:pt idx="54">
                  <c:v>6.4444444444400002</c:v>
                </c:pt>
                <c:pt idx="55">
                  <c:v>6.5555555555599936</c:v>
                </c:pt>
                <c:pt idx="56">
                  <c:v>6.6666666666699959</c:v>
                </c:pt>
                <c:pt idx="57">
                  <c:v>6.7777777777799963</c:v>
                </c:pt>
                <c:pt idx="58">
                  <c:v>6.8888888888899968</c:v>
                </c:pt>
                <c:pt idx="59">
                  <c:v>7</c:v>
                </c:pt>
                <c:pt idx="60">
                  <c:v>7.1111111111099961</c:v>
                </c:pt>
                <c:pt idx="61">
                  <c:v>7.2222222222200001</c:v>
                </c:pt>
                <c:pt idx="62">
                  <c:v>7.3333333333299997</c:v>
                </c:pt>
                <c:pt idx="63">
                  <c:v>7.4444444444400002</c:v>
                </c:pt>
                <c:pt idx="64">
                  <c:v>7.5555555555599936</c:v>
                </c:pt>
                <c:pt idx="65">
                  <c:v>7.6666666666699959</c:v>
                </c:pt>
                <c:pt idx="66">
                  <c:v>7.7777777777799963</c:v>
                </c:pt>
                <c:pt idx="67">
                  <c:v>7.8888888888899968</c:v>
                </c:pt>
                <c:pt idx="68">
                  <c:v>8</c:v>
                </c:pt>
                <c:pt idx="69">
                  <c:v>8.1111111111099969</c:v>
                </c:pt>
                <c:pt idx="70">
                  <c:v>8.2222222222199992</c:v>
                </c:pt>
                <c:pt idx="71">
                  <c:v>8.3333333333300015</c:v>
                </c:pt>
                <c:pt idx="72">
                  <c:v>8.4444444444400002</c:v>
                </c:pt>
                <c:pt idx="73">
                  <c:v>8.555555555560014</c:v>
                </c:pt>
                <c:pt idx="74">
                  <c:v>8.6666666666700003</c:v>
                </c:pt>
                <c:pt idx="75">
                  <c:v>8.777777777779999</c:v>
                </c:pt>
                <c:pt idx="76">
                  <c:v>8.8888888888900013</c:v>
                </c:pt>
                <c:pt idx="77">
                  <c:v>9</c:v>
                </c:pt>
                <c:pt idx="78">
                  <c:v>9.1111111111099969</c:v>
                </c:pt>
                <c:pt idx="79">
                  <c:v>9.2222222222199992</c:v>
                </c:pt>
                <c:pt idx="80">
                  <c:v>9.3333333333300015</c:v>
                </c:pt>
                <c:pt idx="81">
                  <c:v>9.4444444444400002</c:v>
                </c:pt>
                <c:pt idx="82">
                  <c:v>9.555555555560014</c:v>
                </c:pt>
                <c:pt idx="83">
                  <c:v>9.6666666666700003</c:v>
                </c:pt>
              </c:numCache>
            </c:numRef>
          </c:xVal>
          <c:yVal>
            <c:numRef>
              <c:f>'Fit Só 1 cinética'!$Y$2:$Y$85</c:f>
              <c:numCache>
                <c:formatCode>General</c:formatCode>
                <c:ptCount val="84"/>
                <c:pt idx="0">
                  <c:v>6.9239000440599998E-3</c:v>
                </c:pt>
                <c:pt idx="1">
                  <c:v>-1.9031468570300009E-3</c:v>
                </c:pt>
                <c:pt idx="2">
                  <c:v>-2.4659451493799999E-3</c:v>
                </c:pt>
                <c:pt idx="3">
                  <c:v>-2.5548080376499999E-3</c:v>
                </c:pt>
                <c:pt idx="4">
                  <c:v>-3.0287434417300019E-3</c:v>
                </c:pt>
                <c:pt idx="5">
                  <c:v>7.9013918149900102E-3</c:v>
                </c:pt>
                <c:pt idx="6">
                  <c:v>2.143817179420001E-2</c:v>
                </c:pt>
                <c:pt idx="7">
                  <c:v>4.2765264978000039E-2</c:v>
                </c:pt>
                <c:pt idx="8">
                  <c:v>6.14857134394E-2</c:v>
                </c:pt>
                <c:pt idx="9">
                  <c:v>9.143250678510001E-2</c:v>
                </c:pt>
                <c:pt idx="10">
                  <c:v>0.133820104488</c:v>
                </c:pt>
                <c:pt idx="11">
                  <c:v>0.17306788013900018</c:v>
                </c:pt>
                <c:pt idx="12">
                  <c:v>0.21474457473600012</c:v>
                </c:pt>
                <c:pt idx="13">
                  <c:v>0.24021860270500012</c:v>
                </c:pt>
                <c:pt idx="14">
                  <c:v>0.26693671111000022</c:v>
                </c:pt>
                <c:pt idx="15">
                  <c:v>0.28722707059800001</c:v>
                </c:pt>
                <c:pt idx="16">
                  <c:v>0.31222716316300037</c:v>
                </c:pt>
                <c:pt idx="17">
                  <c:v>0.32958504733800037</c:v>
                </c:pt>
                <c:pt idx="18">
                  <c:v>0.34013011007900001</c:v>
                </c:pt>
                <c:pt idx="19">
                  <c:v>0.36133871941200035</c:v>
                </c:pt>
                <c:pt idx="20">
                  <c:v>0.37917053899000036</c:v>
                </c:pt>
                <c:pt idx="21">
                  <c:v>0.39273693993199998</c:v>
                </c:pt>
                <c:pt idx="22">
                  <c:v>0.4094727838890006</c:v>
                </c:pt>
                <c:pt idx="23">
                  <c:v>0.41829983078999999</c:v>
                </c:pt>
                <c:pt idx="24">
                  <c:v>0.44907601109300022</c:v>
                </c:pt>
                <c:pt idx="25">
                  <c:v>0.46560450831099998</c:v>
                </c:pt>
                <c:pt idx="26">
                  <c:v>0.48669463379200023</c:v>
                </c:pt>
                <c:pt idx="27">
                  <c:v>0.50292692138199957</c:v>
                </c:pt>
                <c:pt idx="28">
                  <c:v>0.51681915291500002</c:v>
                </c:pt>
                <c:pt idx="29">
                  <c:v>0.53077062637200045</c:v>
                </c:pt>
                <c:pt idx="30">
                  <c:v>0.55870319425100001</c:v>
                </c:pt>
                <c:pt idx="31">
                  <c:v>0.57055157935300005</c:v>
                </c:pt>
                <c:pt idx="32">
                  <c:v>0.58527319784199927</c:v>
                </c:pt>
                <c:pt idx="33">
                  <c:v>0.60577090406900058</c:v>
                </c:pt>
                <c:pt idx="34">
                  <c:v>0.62280295765300075</c:v>
                </c:pt>
                <c:pt idx="35">
                  <c:v>0.64063477723200046</c:v>
                </c:pt>
                <c:pt idx="36">
                  <c:v>0.64928409835600043</c:v>
                </c:pt>
                <c:pt idx="37">
                  <c:v>0.67099626405600044</c:v>
                </c:pt>
                <c:pt idx="38">
                  <c:v>0.69093117198999998</c:v>
                </c:pt>
                <c:pt idx="39">
                  <c:v>0.70260183131600074</c:v>
                </c:pt>
                <c:pt idx="40">
                  <c:v>0.71833056253900041</c:v>
                </c:pt>
                <c:pt idx="41">
                  <c:v>0.73154151192799999</c:v>
                </c:pt>
                <c:pt idx="42">
                  <c:v>0.74019083305300104</c:v>
                </c:pt>
                <c:pt idx="43">
                  <c:v>0.75423116939900003</c:v>
                </c:pt>
                <c:pt idx="44">
                  <c:v>0.7695452071430009</c:v>
                </c:pt>
                <c:pt idx="45">
                  <c:v>0.77271465015800089</c:v>
                </c:pt>
                <c:pt idx="46">
                  <c:v>0.78248956786699941</c:v>
                </c:pt>
                <c:pt idx="47">
                  <c:v>0.81142924847900044</c:v>
                </c:pt>
                <c:pt idx="48">
                  <c:v>0.81868638435399999</c:v>
                </c:pt>
                <c:pt idx="49">
                  <c:v>0.82576579445300058</c:v>
                </c:pt>
                <c:pt idx="50">
                  <c:v>0.83711062318800045</c:v>
                </c:pt>
                <c:pt idx="51">
                  <c:v>0.84552297661099995</c:v>
                </c:pt>
                <c:pt idx="52">
                  <c:v>0.84898862925300045</c:v>
                </c:pt>
                <c:pt idx="53">
                  <c:v>0.84961066947099995</c:v>
                </c:pt>
                <c:pt idx="54">
                  <c:v>0.87073041591500044</c:v>
                </c:pt>
                <c:pt idx="55">
                  <c:v>0.87748399542400002</c:v>
                </c:pt>
                <c:pt idx="56">
                  <c:v>0.88287501064500074</c:v>
                </c:pt>
                <c:pt idx="57">
                  <c:v>0.89688572602799999</c:v>
                </c:pt>
                <c:pt idx="58">
                  <c:v>0.89339045242300075</c:v>
                </c:pt>
                <c:pt idx="59">
                  <c:v>0.90959311904999951</c:v>
                </c:pt>
                <c:pt idx="60">
                  <c:v>0.91886448039299951</c:v>
                </c:pt>
                <c:pt idx="61">
                  <c:v>0.91924955290900046</c:v>
                </c:pt>
                <c:pt idx="62">
                  <c:v>0.91637631952099996</c:v>
                </c:pt>
                <c:pt idx="63">
                  <c:v>0.93687402574800005</c:v>
                </c:pt>
                <c:pt idx="64">
                  <c:v>0.9413764120870004</c:v>
                </c:pt>
                <c:pt idx="65">
                  <c:v>0.93619274360500004</c:v>
                </c:pt>
                <c:pt idx="66">
                  <c:v>0.94356836333099958</c:v>
                </c:pt>
                <c:pt idx="67">
                  <c:v>0.96421417437099999</c:v>
                </c:pt>
                <c:pt idx="68">
                  <c:v>0.95769756256500072</c:v>
                </c:pt>
                <c:pt idx="69">
                  <c:v>0.97259690683099997</c:v>
                </c:pt>
                <c:pt idx="70">
                  <c:v>0.97034571366200073</c:v>
                </c:pt>
                <c:pt idx="71">
                  <c:v>0.96418455340800058</c:v>
                </c:pt>
                <c:pt idx="72">
                  <c:v>0.97153055217200002</c:v>
                </c:pt>
                <c:pt idx="73">
                  <c:v>0.981749784322</c:v>
                </c:pt>
                <c:pt idx="74">
                  <c:v>0.98743700917099941</c:v>
                </c:pt>
                <c:pt idx="75">
                  <c:v>0.98068342966300004</c:v>
                </c:pt>
                <c:pt idx="76">
                  <c:v>0.99670837051400041</c:v>
                </c:pt>
                <c:pt idx="77">
                  <c:v>0.98456377578399923</c:v>
                </c:pt>
                <c:pt idx="78">
                  <c:v>0.98382325171499996</c:v>
                </c:pt>
                <c:pt idx="79">
                  <c:v>1.0081716830999992</c:v>
                </c:pt>
                <c:pt idx="80">
                  <c:v>1.013977391799999</c:v>
                </c:pt>
                <c:pt idx="81">
                  <c:v>0.99516808045099958</c:v>
                </c:pt>
                <c:pt idx="82">
                  <c:v>1.00218824862</c:v>
                </c:pt>
                <c:pt idx="83">
                  <c:v>1.0153991980099981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80E4-4D20-B71D-B2BC13608F05}"/>
            </c:ext>
          </c:extLst>
        </c:ser>
        <c:ser>
          <c:idx val="17"/>
          <c:order val="17"/>
          <c:tx>
            <c:strRef>
              <c:f>'Fit Só 1 cinética'!$AB$1</c:f>
              <c:strCache>
                <c:ptCount val="1"/>
                <c:pt idx="0">
                  <c:v>Ab_20S100B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'Fit Só 1 cinética'!$AA$2:$AA$101</c:f>
              <c:numCache>
                <c:formatCode>General</c:formatCode>
                <c:ptCount val="100"/>
                <c:pt idx="0">
                  <c:v>0.35571000000000008</c:v>
                </c:pt>
                <c:pt idx="1">
                  <c:v>0.44992808080800023</c:v>
                </c:pt>
                <c:pt idx="2">
                  <c:v>0.5441461616159996</c:v>
                </c:pt>
                <c:pt idx="3">
                  <c:v>0.63836424242400058</c:v>
                </c:pt>
                <c:pt idx="4">
                  <c:v>0.73258232323199957</c:v>
                </c:pt>
                <c:pt idx="5">
                  <c:v>0.82680040404000044</c:v>
                </c:pt>
                <c:pt idx="6">
                  <c:v>0.92101848484799942</c:v>
                </c:pt>
                <c:pt idx="7">
                  <c:v>1.01523656566</c:v>
                </c:pt>
                <c:pt idx="8">
                  <c:v>1.109454646459999</c:v>
                </c:pt>
                <c:pt idx="9">
                  <c:v>1.2036727272699992</c:v>
                </c:pt>
                <c:pt idx="10">
                  <c:v>1.2978908080799989</c:v>
                </c:pt>
                <c:pt idx="11">
                  <c:v>1.3921088888900008</c:v>
                </c:pt>
                <c:pt idx="12">
                  <c:v>1.4863269696999999</c:v>
                </c:pt>
                <c:pt idx="13">
                  <c:v>1.58054505051</c:v>
                </c:pt>
                <c:pt idx="14">
                  <c:v>1.6747631313100009</c:v>
                </c:pt>
                <c:pt idx="15">
                  <c:v>1.7689812121199981</c:v>
                </c:pt>
                <c:pt idx="16">
                  <c:v>1.8631992929299983</c:v>
                </c:pt>
                <c:pt idx="17">
                  <c:v>1.9574173737400009</c:v>
                </c:pt>
                <c:pt idx="18">
                  <c:v>2.0516354545499982</c:v>
                </c:pt>
                <c:pt idx="19">
                  <c:v>2.1458535353499997</c:v>
                </c:pt>
                <c:pt idx="20">
                  <c:v>2.2400716161600012</c:v>
                </c:pt>
                <c:pt idx="21">
                  <c:v>2.3342896969699987</c:v>
                </c:pt>
                <c:pt idx="22">
                  <c:v>2.4285077777800019</c:v>
                </c:pt>
                <c:pt idx="23">
                  <c:v>2.5227258585900012</c:v>
                </c:pt>
                <c:pt idx="24">
                  <c:v>2.6169439393899974</c:v>
                </c:pt>
                <c:pt idx="25">
                  <c:v>2.7111620201999997</c:v>
                </c:pt>
                <c:pt idx="26">
                  <c:v>2.8053801010099999</c:v>
                </c:pt>
                <c:pt idx="27">
                  <c:v>2.8995981818199987</c:v>
                </c:pt>
                <c:pt idx="28">
                  <c:v>2.9938162626300002</c:v>
                </c:pt>
                <c:pt idx="29">
                  <c:v>3.0880343434300017</c:v>
                </c:pt>
                <c:pt idx="30">
                  <c:v>3.1822524242399974</c:v>
                </c:pt>
                <c:pt idx="31">
                  <c:v>3.2764705050499998</c:v>
                </c:pt>
                <c:pt idx="32">
                  <c:v>3.3706885858599982</c:v>
                </c:pt>
                <c:pt idx="33">
                  <c:v>3.4649066666700001</c:v>
                </c:pt>
                <c:pt idx="34">
                  <c:v>3.559124747470003</c:v>
                </c:pt>
                <c:pt idx="35">
                  <c:v>3.65334282828</c:v>
                </c:pt>
                <c:pt idx="36">
                  <c:v>3.7475609090900002</c:v>
                </c:pt>
                <c:pt idx="37">
                  <c:v>3.8417789898999981</c:v>
                </c:pt>
                <c:pt idx="38">
                  <c:v>3.93599707071</c:v>
                </c:pt>
                <c:pt idx="39">
                  <c:v>4.0302151515200002</c:v>
                </c:pt>
                <c:pt idx="40">
                  <c:v>4.1244332323199933</c:v>
                </c:pt>
                <c:pt idx="41">
                  <c:v>4.2186513131299996</c:v>
                </c:pt>
                <c:pt idx="42">
                  <c:v>4.3128693939399998</c:v>
                </c:pt>
                <c:pt idx="43">
                  <c:v>4.40708747475</c:v>
                </c:pt>
                <c:pt idx="44">
                  <c:v>4.5013055555600001</c:v>
                </c:pt>
                <c:pt idx="45">
                  <c:v>4.5955236363599958</c:v>
                </c:pt>
                <c:pt idx="46">
                  <c:v>4.6897417171700004</c:v>
                </c:pt>
                <c:pt idx="47">
                  <c:v>4.7839597979799997</c:v>
                </c:pt>
                <c:pt idx="48">
                  <c:v>4.8781778787899936</c:v>
                </c:pt>
                <c:pt idx="49">
                  <c:v>4.9723959596</c:v>
                </c:pt>
                <c:pt idx="50">
                  <c:v>5.0666140403999957</c:v>
                </c:pt>
                <c:pt idx="51">
                  <c:v>5.1608321212099968</c:v>
                </c:pt>
                <c:pt idx="52">
                  <c:v>5.2550502020199961</c:v>
                </c:pt>
                <c:pt idx="53">
                  <c:v>5.3492682828300042</c:v>
                </c:pt>
                <c:pt idx="54">
                  <c:v>5.4434863636399964</c:v>
                </c:pt>
                <c:pt idx="55">
                  <c:v>5.5377044444400001</c:v>
                </c:pt>
                <c:pt idx="56">
                  <c:v>5.6319225252500003</c:v>
                </c:pt>
                <c:pt idx="57">
                  <c:v>5.7261406060599969</c:v>
                </c:pt>
                <c:pt idx="58">
                  <c:v>5.8203586868699961</c:v>
                </c:pt>
                <c:pt idx="59">
                  <c:v>5.9145767676799936</c:v>
                </c:pt>
                <c:pt idx="60">
                  <c:v>6.0087948484799947</c:v>
                </c:pt>
                <c:pt idx="61">
                  <c:v>6.1030129292899957</c:v>
                </c:pt>
                <c:pt idx="62">
                  <c:v>6.1972310100999959</c:v>
                </c:pt>
                <c:pt idx="63">
                  <c:v>6.291449090910004</c:v>
                </c:pt>
                <c:pt idx="64">
                  <c:v>6.3856671717199998</c:v>
                </c:pt>
                <c:pt idx="65">
                  <c:v>6.4798852525299964</c:v>
                </c:pt>
                <c:pt idx="66">
                  <c:v>6.5741033333300001</c:v>
                </c:pt>
                <c:pt idx="67">
                  <c:v>6.6683214141400002</c:v>
                </c:pt>
                <c:pt idx="68">
                  <c:v>6.7625394949500004</c:v>
                </c:pt>
                <c:pt idx="69">
                  <c:v>6.8567575757599961</c:v>
                </c:pt>
                <c:pt idx="70">
                  <c:v>6.9509756565699936</c:v>
                </c:pt>
                <c:pt idx="71">
                  <c:v>7.04519373737</c:v>
                </c:pt>
                <c:pt idx="72">
                  <c:v>7.1394118181799957</c:v>
                </c:pt>
                <c:pt idx="73">
                  <c:v>7.2336298989900039</c:v>
                </c:pt>
                <c:pt idx="74">
                  <c:v>7.3278479797999925</c:v>
                </c:pt>
                <c:pt idx="75">
                  <c:v>7.4220660606099962</c:v>
                </c:pt>
                <c:pt idx="76">
                  <c:v>7.5162841414099963</c:v>
                </c:pt>
                <c:pt idx="77">
                  <c:v>7.6105022222199947</c:v>
                </c:pt>
                <c:pt idx="78">
                  <c:v>7.7047203030300002</c:v>
                </c:pt>
                <c:pt idx="79">
                  <c:v>7.7989383838400004</c:v>
                </c:pt>
                <c:pt idx="80">
                  <c:v>7.8931564646499961</c:v>
                </c:pt>
                <c:pt idx="81">
                  <c:v>7.9873745454499963</c:v>
                </c:pt>
                <c:pt idx="82">
                  <c:v>8.0815926262600026</c:v>
                </c:pt>
                <c:pt idx="83">
                  <c:v>8.175810707070001</c:v>
                </c:pt>
                <c:pt idx="84">
                  <c:v>8.2700287878799923</c:v>
                </c:pt>
                <c:pt idx="85">
                  <c:v>8.3642468686900067</c:v>
                </c:pt>
                <c:pt idx="86">
                  <c:v>8.4584649494900006</c:v>
                </c:pt>
                <c:pt idx="87">
                  <c:v>8.5526830303000079</c:v>
                </c:pt>
                <c:pt idx="88">
                  <c:v>8.6469011111099991</c:v>
                </c:pt>
                <c:pt idx="89">
                  <c:v>8.7411191919199922</c:v>
                </c:pt>
                <c:pt idx="90">
                  <c:v>8.8353372727300048</c:v>
                </c:pt>
                <c:pt idx="91">
                  <c:v>8.9295553535400067</c:v>
                </c:pt>
                <c:pt idx="92">
                  <c:v>9.0237734343400007</c:v>
                </c:pt>
                <c:pt idx="93">
                  <c:v>9.1179915151500008</c:v>
                </c:pt>
                <c:pt idx="94">
                  <c:v>9.2122095959600028</c:v>
                </c:pt>
                <c:pt idx="95">
                  <c:v>9.3064276767700047</c:v>
                </c:pt>
                <c:pt idx="96">
                  <c:v>9.4006457575800066</c:v>
                </c:pt>
                <c:pt idx="97">
                  <c:v>9.4948638383800006</c:v>
                </c:pt>
                <c:pt idx="98">
                  <c:v>9.5890819191900007</c:v>
                </c:pt>
                <c:pt idx="99">
                  <c:v>9.6833000000000009</c:v>
                </c:pt>
              </c:numCache>
            </c:numRef>
          </c:xVal>
          <c:yVal>
            <c:numRef>
              <c:f>'Fit Só 1 cinética'!$AB$2:$AB$101</c:f>
              <c:numCache>
                <c:formatCode>General</c:formatCode>
                <c:ptCount val="100"/>
                <c:pt idx="0">
                  <c:v>9.7509649514200079E-3</c:v>
                </c:pt>
                <c:pt idx="1">
                  <c:v>1.5323141934800001E-2</c:v>
                </c:pt>
                <c:pt idx="2">
                  <c:v>2.2018013543500012E-2</c:v>
                </c:pt>
                <c:pt idx="3">
                  <c:v>2.9774060465800018E-2</c:v>
                </c:pt>
                <c:pt idx="4">
                  <c:v>3.8532399343500001E-2</c:v>
                </c:pt>
                <c:pt idx="5">
                  <c:v>4.8236402816099998E-2</c:v>
                </c:pt>
                <c:pt idx="6">
                  <c:v>5.8831362342099985E-2</c:v>
                </c:pt>
                <c:pt idx="7">
                  <c:v>7.0264191139499999E-2</c:v>
                </c:pt>
                <c:pt idx="8">
                  <c:v>8.2483165116500001E-2</c:v>
                </c:pt>
                <c:pt idx="9">
                  <c:v>9.5437700049200005E-2</c:v>
                </c:pt>
                <c:pt idx="10">
                  <c:v>0.10907816351500002</c:v>
                </c:pt>
                <c:pt idx="11">
                  <c:v>0.12335572024000008</c:v>
                </c:pt>
                <c:pt idx="12">
                  <c:v>0.13822220956200013</c:v>
                </c:pt>
                <c:pt idx="13">
                  <c:v>0.15363005369999999</c:v>
                </c:pt>
                <c:pt idx="14">
                  <c:v>0.16953219541700013</c:v>
                </c:pt>
                <c:pt idx="15">
                  <c:v>0.18588206352900011</c:v>
                </c:pt>
                <c:pt idx="16">
                  <c:v>0.202633564529</c:v>
                </c:pt>
                <c:pt idx="17">
                  <c:v>0.21974109841300021</c:v>
                </c:pt>
                <c:pt idx="18">
                  <c:v>0.23715959654400001</c:v>
                </c:pt>
                <c:pt idx="19">
                  <c:v>0.25484457922500037</c:v>
                </c:pt>
                <c:pt idx="20">
                  <c:v>0.27275223043799979</c:v>
                </c:pt>
                <c:pt idx="21">
                  <c:v>0.29083948701800022</c:v>
                </c:pt>
                <c:pt idx="22">
                  <c:v>0.30906413945300021</c:v>
                </c:pt>
                <c:pt idx="23">
                  <c:v>0.32738494136600066</c:v>
                </c:pt>
                <c:pt idx="24">
                  <c:v>0.345761724725</c:v>
                </c:pt>
                <c:pt idx="25">
                  <c:v>0.36415551784900035</c:v>
                </c:pt>
                <c:pt idx="26">
                  <c:v>0.38252866336100066</c:v>
                </c:pt>
                <c:pt idx="27">
                  <c:v>0.40084493334200044</c:v>
                </c:pt>
                <c:pt idx="28">
                  <c:v>0.41906963918100021</c:v>
                </c:pt>
                <c:pt idx="29">
                  <c:v>0.43716973380200042</c:v>
                </c:pt>
                <c:pt idx="30">
                  <c:v>0.45511390425400022</c:v>
                </c:pt>
                <c:pt idx="31">
                  <c:v>0.47287265294500042</c:v>
                </c:pt>
                <c:pt idx="32">
                  <c:v>0.49041836612600037</c:v>
                </c:pt>
                <c:pt idx="33">
                  <c:v>0.50772536860100004</c:v>
                </c:pt>
                <c:pt idx="34">
                  <c:v>0.52476996393199959</c:v>
                </c:pt>
                <c:pt idx="35">
                  <c:v>0.54153045981199943</c:v>
                </c:pt>
                <c:pt idx="36">
                  <c:v>0.55798717853000002</c:v>
                </c:pt>
                <c:pt idx="37">
                  <c:v>0.57412245281400043</c:v>
                </c:pt>
                <c:pt idx="38">
                  <c:v>0.58992060755800046</c:v>
                </c:pt>
                <c:pt idx="39">
                  <c:v>0.60536792821199958</c:v>
                </c:pt>
                <c:pt idx="40">
                  <c:v>0.62045261676700003</c:v>
                </c:pt>
                <c:pt idx="41">
                  <c:v>0.63516473648200045</c:v>
                </c:pt>
                <c:pt idx="42">
                  <c:v>0.64949614655600041</c:v>
                </c:pt>
                <c:pt idx="43">
                  <c:v>0.66344042807500059</c:v>
                </c:pt>
                <c:pt idx="44">
                  <c:v>0.67699280258900107</c:v>
                </c:pt>
                <c:pt idx="45">
                  <c:v>0.69015004466700003</c:v>
                </c:pt>
                <c:pt idx="46">
                  <c:v>0.70291038980699927</c:v>
                </c:pt>
                <c:pt idx="47">
                  <c:v>0.71527343896100004</c:v>
                </c:pt>
                <c:pt idx="48">
                  <c:v>0.72724006095000004</c:v>
                </c:pt>
                <c:pt idx="49">
                  <c:v>0.738812293876</c:v>
                </c:pt>
                <c:pt idx="50">
                  <c:v>0.74999324662000089</c:v>
                </c:pt>
                <c:pt idx="51">
                  <c:v>0.7607870013480007</c:v>
                </c:pt>
                <c:pt idx="52">
                  <c:v>0.77119851787000071</c:v>
                </c:pt>
                <c:pt idx="53">
                  <c:v>0.78123354057599959</c:v>
                </c:pt>
                <c:pt idx="54">
                  <c:v>0.79089850856600041</c:v>
                </c:pt>
                <c:pt idx="55">
                  <c:v>0.80020046946199996</c:v>
                </c:pt>
                <c:pt idx="56">
                  <c:v>0.80914699732700002</c:v>
                </c:pt>
                <c:pt idx="57">
                  <c:v>0.81774611497500005</c:v>
                </c:pt>
                <c:pt idx="58">
                  <c:v>0.8260062208969996</c:v>
                </c:pt>
                <c:pt idx="59">
                  <c:v>0.83393602094800001</c:v>
                </c:pt>
                <c:pt idx="60">
                  <c:v>0.84154446483800005</c:v>
                </c:pt>
                <c:pt idx="61">
                  <c:v>0.84884068745200059</c:v>
                </c:pt>
                <c:pt idx="62">
                  <c:v>0.85583395493000003</c:v>
                </c:pt>
                <c:pt idx="63">
                  <c:v>0.86253361541300044</c:v>
                </c:pt>
                <c:pt idx="64">
                  <c:v>0.86894905432600089</c:v>
                </c:pt>
                <c:pt idx="65">
                  <c:v>0.87508965401700045</c:v>
                </c:pt>
                <c:pt idx="66">
                  <c:v>0.88096475757000003</c:v>
                </c:pt>
                <c:pt idx="67">
                  <c:v>0.88658363658299999</c:v>
                </c:pt>
                <c:pt idx="68">
                  <c:v>0.89195546268400083</c:v>
                </c:pt>
                <c:pt idx="69">
                  <c:v>0.89708928255700005</c:v>
                </c:pt>
                <c:pt idx="70">
                  <c:v>0.90199399624700005</c:v>
                </c:pt>
                <c:pt idx="71">
                  <c:v>0.90667833850299995</c:v>
                </c:pt>
                <c:pt idx="72">
                  <c:v>0.91115086294299996</c:v>
                </c:pt>
                <c:pt idx="73">
                  <c:v>0.91541992878899958</c:v>
                </c:pt>
                <c:pt idx="74">
                  <c:v>0.9194936899779993</c:v>
                </c:pt>
                <c:pt idx="75">
                  <c:v>0.923380086426</c:v>
                </c:pt>
                <c:pt idx="76">
                  <c:v>0.92708683724000041</c:v>
                </c:pt>
                <c:pt idx="77">
                  <c:v>0.93062143569700073</c:v>
                </c:pt>
                <c:pt idx="78">
                  <c:v>0.933991145799</c:v>
                </c:pt>
                <c:pt idx="79">
                  <c:v>0.93720300024600001</c:v>
                </c:pt>
                <c:pt idx="80">
                  <c:v>0.94026379965699958</c:v>
                </c:pt>
                <c:pt idx="81">
                  <c:v>0.94318011290600001</c:v>
                </c:pt>
                <c:pt idx="82">
                  <c:v>0.94595827842900071</c:v>
                </c:pt>
                <c:pt idx="83">
                  <c:v>0.94860440637200072</c:v>
                </c:pt>
                <c:pt idx="84">
                  <c:v>0.95112438148699996</c:v>
                </c:pt>
                <c:pt idx="85">
                  <c:v>0.95352386664000044</c:v>
                </c:pt>
                <c:pt idx="86">
                  <c:v>0.9558083068750004</c:v>
                </c:pt>
                <c:pt idx="87">
                  <c:v>0.95798293390300004</c:v>
                </c:pt>
                <c:pt idx="88">
                  <c:v>0.96005277098300001</c:v>
                </c:pt>
                <c:pt idx="89">
                  <c:v>0.96202263809100041</c:v>
                </c:pt>
                <c:pt idx="90">
                  <c:v>0.96389715733100045</c:v>
                </c:pt>
                <c:pt idx="91">
                  <c:v>0.96568075853100044</c:v>
                </c:pt>
                <c:pt idx="92">
                  <c:v>0.96737768496999998</c:v>
                </c:pt>
                <c:pt idx="93">
                  <c:v>0.96899199919000045</c:v>
                </c:pt>
                <c:pt idx="94">
                  <c:v>0.97052758886799928</c:v>
                </c:pt>
                <c:pt idx="95">
                  <c:v>0.97198817269300075</c:v>
                </c:pt>
                <c:pt idx="96">
                  <c:v>0.97337730623800045</c:v>
                </c:pt>
                <c:pt idx="97">
                  <c:v>0.97469838778999995</c:v>
                </c:pt>
                <c:pt idx="98">
                  <c:v>0.97595466411400045</c:v>
                </c:pt>
                <c:pt idx="99">
                  <c:v>0.97714923614900107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80E4-4D20-B71D-B2BC13608F05}"/>
            </c:ext>
          </c:extLst>
        </c:ser>
        <c:ser>
          <c:idx val="18"/>
          <c:order val="18"/>
          <c:tx>
            <c:strRef>
              <c:f>'Fit Só 1 cinética'!$R$1</c:f>
              <c:strCache>
                <c:ptCount val="1"/>
                <c:pt idx="0">
                  <c:v>Ab_15S100B Y</c:v>
                </c:pt>
              </c:strCache>
            </c:strRef>
          </c:tx>
          <c:spPr>
            <a:ln w="28575">
              <a:solidFill>
                <a:srgbClr val="002060"/>
              </a:solidFill>
            </a:ln>
          </c:spPr>
          <c:marker>
            <c:symbol val="diamond"/>
            <c:size val="4"/>
            <c:spPr>
              <a:solidFill>
                <a:srgbClr val="002060"/>
              </a:solidFill>
              <a:ln>
                <a:noFill/>
              </a:ln>
            </c:spPr>
          </c:marker>
          <c:xVal>
            <c:numRef>
              <c:f>'Fit Só 1 cinética'!$Q$2:$Q$97</c:f>
              <c:numCache>
                <c:formatCode>General</c:formatCode>
                <c:ptCount val="96"/>
                <c:pt idx="0">
                  <c:v>0.444444444444</c:v>
                </c:pt>
                <c:pt idx="1">
                  <c:v>0.555555555556</c:v>
                </c:pt>
                <c:pt idx="2">
                  <c:v>0.66666666666700058</c:v>
                </c:pt>
                <c:pt idx="3">
                  <c:v>0.77777777777799995</c:v>
                </c:pt>
                <c:pt idx="4">
                  <c:v>0.88888888888899997</c:v>
                </c:pt>
                <c:pt idx="5">
                  <c:v>1</c:v>
                </c:pt>
                <c:pt idx="6">
                  <c:v>1.11111111111</c:v>
                </c:pt>
                <c:pt idx="7">
                  <c:v>1.2222222222199992</c:v>
                </c:pt>
                <c:pt idx="8">
                  <c:v>1.333333333329999</c:v>
                </c:pt>
                <c:pt idx="9">
                  <c:v>1.44444444444</c:v>
                </c:pt>
                <c:pt idx="10">
                  <c:v>1.55555555556</c:v>
                </c:pt>
                <c:pt idx="11">
                  <c:v>1.6666666666700001</c:v>
                </c:pt>
                <c:pt idx="12">
                  <c:v>1.777777777779999</c:v>
                </c:pt>
                <c:pt idx="13">
                  <c:v>1.8888888888900008</c:v>
                </c:pt>
                <c:pt idx="14">
                  <c:v>2</c:v>
                </c:pt>
                <c:pt idx="15">
                  <c:v>2.11111111111</c:v>
                </c:pt>
                <c:pt idx="16">
                  <c:v>2.2222222222200001</c:v>
                </c:pt>
                <c:pt idx="17">
                  <c:v>2.3333333333299997</c:v>
                </c:pt>
                <c:pt idx="18">
                  <c:v>2.4444444444399998</c:v>
                </c:pt>
                <c:pt idx="19">
                  <c:v>2.5555555555599998</c:v>
                </c:pt>
                <c:pt idx="20">
                  <c:v>2.6666666666699999</c:v>
                </c:pt>
                <c:pt idx="21">
                  <c:v>2.7777777777800035</c:v>
                </c:pt>
                <c:pt idx="22">
                  <c:v>2.88888888889</c:v>
                </c:pt>
                <c:pt idx="23">
                  <c:v>3</c:v>
                </c:pt>
                <c:pt idx="24">
                  <c:v>3.11111111111</c:v>
                </c:pt>
                <c:pt idx="25">
                  <c:v>3.2222222222200001</c:v>
                </c:pt>
                <c:pt idx="26">
                  <c:v>3.3333333333299997</c:v>
                </c:pt>
                <c:pt idx="27">
                  <c:v>3.4444444444399998</c:v>
                </c:pt>
                <c:pt idx="28">
                  <c:v>3.5555555555599998</c:v>
                </c:pt>
                <c:pt idx="29">
                  <c:v>3.6666666666699999</c:v>
                </c:pt>
                <c:pt idx="30">
                  <c:v>3.7777777777800035</c:v>
                </c:pt>
                <c:pt idx="31">
                  <c:v>3.88888888889</c:v>
                </c:pt>
                <c:pt idx="32">
                  <c:v>4</c:v>
                </c:pt>
                <c:pt idx="33">
                  <c:v>4.1111111111099961</c:v>
                </c:pt>
                <c:pt idx="34">
                  <c:v>4.2222222222200001</c:v>
                </c:pt>
                <c:pt idx="35">
                  <c:v>4.3333333333299997</c:v>
                </c:pt>
                <c:pt idx="36">
                  <c:v>4.4444444444400002</c:v>
                </c:pt>
                <c:pt idx="37">
                  <c:v>4.5555555555599936</c:v>
                </c:pt>
                <c:pt idx="38">
                  <c:v>4.6666666666699959</c:v>
                </c:pt>
                <c:pt idx="39">
                  <c:v>4.7777777777799963</c:v>
                </c:pt>
                <c:pt idx="40">
                  <c:v>4.8888888888899968</c:v>
                </c:pt>
                <c:pt idx="41">
                  <c:v>5</c:v>
                </c:pt>
                <c:pt idx="42">
                  <c:v>5.1111111111099961</c:v>
                </c:pt>
                <c:pt idx="43">
                  <c:v>5.2222222222200001</c:v>
                </c:pt>
                <c:pt idx="44">
                  <c:v>5.3333333333299997</c:v>
                </c:pt>
                <c:pt idx="45">
                  <c:v>5.4444444444400002</c:v>
                </c:pt>
                <c:pt idx="46">
                  <c:v>5.5555555555599936</c:v>
                </c:pt>
                <c:pt idx="47">
                  <c:v>5.6666666666699959</c:v>
                </c:pt>
                <c:pt idx="48">
                  <c:v>5.7777777777799963</c:v>
                </c:pt>
                <c:pt idx="49">
                  <c:v>5.8888888888899968</c:v>
                </c:pt>
                <c:pt idx="50">
                  <c:v>6</c:v>
                </c:pt>
                <c:pt idx="51">
                  <c:v>6.1111111111099961</c:v>
                </c:pt>
                <c:pt idx="52">
                  <c:v>6.2222222222200001</c:v>
                </c:pt>
                <c:pt idx="53">
                  <c:v>6.3333333333299997</c:v>
                </c:pt>
                <c:pt idx="54">
                  <c:v>6.4444444444400002</c:v>
                </c:pt>
                <c:pt idx="55">
                  <c:v>6.5555555555599936</c:v>
                </c:pt>
                <c:pt idx="56">
                  <c:v>6.6666666666699959</c:v>
                </c:pt>
                <c:pt idx="57">
                  <c:v>6.7777777777799963</c:v>
                </c:pt>
                <c:pt idx="58">
                  <c:v>6.8888888888899968</c:v>
                </c:pt>
                <c:pt idx="59">
                  <c:v>7</c:v>
                </c:pt>
                <c:pt idx="60">
                  <c:v>7.1111111111099961</c:v>
                </c:pt>
                <c:pt idx="61">
                  <c:v>7.2222222222200001</c:v>
                </c:pt>
                <c:pt idx="62">
                  <c:v>7.3333333333299997</c:v>
                </c:pt>
                <c:pt idx="63">
                  <c:v>7.4444444444400002</c:v>
                </c:pt>
                <c:pt idx="64">
                  <c:v>7.5555555555599936</c:v>
                </c:pt>
                <c:pt idx="65">
                  <c:v>7.6666666666699959</c:v>
                </c:pt>
                <c:pt idx="66">
                  <c:v>7.7777777777799963</c:v>
                </c:pt>
                <c:pt idx="67">
                  <c:v>7.8888888888899968</c:v>
                </c:pt>
                <c:pt idx="68">
                  <c:v>8</c:v>
                </c:pt>
                <c:pt idx="69">
                  <c:v>8.1111111111099969</c:v>
                </c:pt>
                <c:pt idx="70">
                  <c:v>8.2222222222199992</c:v>
                </c:pt>
                <c:pt idx="71">
                  <c:v>8.3333333333300015</c:v>
                </c:pt>
                <c:pt idx="72">
                  <c:v>8.4444444444400002</c:v>
                </c:pt>
                <c:pt idx="73">
                  <c:v>8.555555555560014</c:v>
                </c:pt>
                <c:pt idx="74">
                  <c:v>8.6666666666700003</c:v>
                </c:pt>
                <c:pt idx="75">
                  <c:v>8.777777777779999</c:v>
                </c:pt>
                <c:pt idx="76">
                  <c:v>8.8888888888900013</c:v>
                </c:pt>
                <c:pt idx="77">
                  <c:v>9</c:v>
                </c:pt>
                <c:pt idx="78">
                  <c:v>9.1111111111099969</c:v>
                </c:pt>
                <c:pt idx="79">
                  <c:v>9.2222222222199992</c:v>
                </c:pt>
                <c:pt idx="80">
                  <c:v>9.3333333333300015</c:v>
                </c:pt>
                <c:pt idx="81">
                  <c:v>9.4444444444400002</c:v>
                </c:pt>
                <c:pt idx="82">
                  <c:v>9.555555555560014</c:v>
                </c:pt>
                <c:pt idx="83">
                  <c:v>9.6666666666700003</c:v>
                </c:pt>
                <c:pt idx="84">
                  <c:v>9.777777777779999</c:v>
                </c:pt>
                <c:pt idx="85">
                  <c:v>9.8888888888900013</c:v>
                </c:pt>
                <c:pt idx="86">
                  <c:v>10</c:v>
                </c:pt>
                <c:pt idx="87">
                  <c:v>10.111111111099998</c:v>
                </c:pt>
                <c:pt idx="88">
                  <c:v>10.222222222199999</c:v>
                </c:pt>
                <c:pt idx="89">
                  <c:v>10.333333333300002</c:v>
                </c:pt>
                <c:pt idx="90">
                  <c:v>10.4444444444</c:v>
                </c:pt>
                <c:pt idx="91">
                  <c:v>10.555555555600014</c:v>
                </c:pt>
                <c:pt idx="92">
                  <c:v>10.666666666700007</c:v>
                </c:pt>
                <c:pt idx="93">
                  <c:v>10.777777777800001</c:v>
                </c:pt>
                <c:pt idx="94">
                  <c:v>10.8888888889</c:v>
                </c:pt>
                <c:pt idx="95">
                  <c:v>11</c:v>
                </c:pt>
              </c:numCache>
            </c:numRef>
          </c:xVal>
          <c:yVal>
            <c:numRef>
              <c:f>'Fit Só 1 cinética'!$R$2:$R$97</c:f>
              <c:numCache>
                <c:formatCode>General</c:formatCode>
                <c:ptCount val="96"/>
                <c:pt idx="0">
                  <c:v>6.5221896071300002E-3</c:v>
                </c:pt>
                <c:pt idx="1">
                  <c:v>-6.335841332640005E-4</c:v>
                </c:pt>
                <c:pt idx="2">
                  <c:v>-4.0922081077900034E-3</c:v>
                </c:pt>
                <c:pt idx="3">
                  <c:v>-1.7963973660800017E-3</c:v>
                </c:pt>
                <c:pt idx="4">
                  <c:v>-8.7210992461100021E-4</c:v>
                </c:pt>
                <c:pt idx="5">
                  <c:v>9.8019192381500093E-3</c:v>
                </c:pt>
                <c:pt idx="6">
                  <c:v>2.8228036619700001E-2</c:v>
                </c:pt>
                <c:pt idx="7">
                  <c:v>5.7059841648699976E-2</c:v>
                </c:pt>
                <c:pt idx="8">
                  <c:v>9.08410568482E-2</c:v>
                </c:pt>
                <c:pt idx="9">
                  <c:v>0.14433046555800011</c:v>
                </c:pt>
                <c:pt idx="10">
                  <c:v>0.18857699985200019</c:v>
                </c:pt>
                <c:pt idx="11">
                  <c:v>0.22486273586100011</c:v>
                </c:pt>
                <c:pt idx="12">
                  <c:v>0.24069488526200011</c:v>
                </c:pt>
                <c:pt idx="13">
                  <c:v>0.26093976180200035</c:v>
                </c:pt>
                <c:pt idx="14">
                  <c:v>0.27733840995700038</c:v>
                </c:pt>
                <c:pt idx="15">
                  <c:v>0.29707641919100036</c:v>
                </c:pt>
                <c:pt idx="16">
                  <c:v>0.31019533771500002</c:v>
                </c:pt>
                <c:pt idx="17">
                  <c:v>0.33270620927400052</c:v>
                </c:pt>
                <c:pt idx="18">
                  <c:v>0.35479966069699975</c:v>
                </c:pt>
                <c:pt idx="19">
                  <c:v>0.36914102390199999</c:v>
                </c:pt>
                <c:pt idx="20">
                  <c:v>0.38106731346900036</c:v>
                </c:pt>
                <c:pt idx="21">
                  <c:v>0.40837851657800023</c:v>
                </c:pt>
                <c:pt idx="22">
                  <c:v>0.42105019924400044</c:v>
                </c:pt>
                <c:pt idx="23">
                  <c:v>0.43893963359500021</c:v>
                </c:pt>
                <c:pt idx="24">
                  <c:v>0.46076474350300001</c:v>
                </c:pt>
                <c:pt idx="25">
                  <c:v>0.48008533260199993</c:v>
                </c:pt>
                <c:pt idx="26">
                  <c:v>0.49779587260899999</c:v>
                </c:pt>
                <c:pt idx="27">
                  <c:v>0.51115331692499999</c:v>
                </c:pt>
                <c:pt idx="28">
                  <c:v>0.53831544141400001</c:v>
                </c:pt>
                <c:pt idx="29">
                  <c:v>0.54475563778100045</c:v>
                </c:pt>
                <c:pt idx="30">
                  <c:v>0.56425512122300003</c:v>
                </c:pt>
                <c:pt idx="31">
                  <c:v>0.5843509191439995</c:v>
                </c:pt>
                <c:pt idx="32">
                  <c:v>0.60826312972699936</c:v>
                </c:pt>
                <c:pt idx="33">
                  <c:v>0.62284301872300074</c:v>
                </c:pt>
                <c:pt idx="34">
                  <c:v>0.63408354664000044</c:v>
                </c:pt>
                <c:pt idx="35">
                  <c:v>0.6456818632440009</c:v>
                </c:pt>
                <c:pt idx="36">
                  <c:v>0.67081651850700041</c:v>
                </c:pt>
                <c:pt idx="37">
                  <c:v>0.67952270989199959</c:v>
                </c:pt>
                <c:pt idx="38">
                  <c:v>0.69472872909000005</c:v>
                </c:pt>
                <c:pt idx="39">
                  <c:v>0.71050124704299999</c:v>
                </c:pt>
                <c:pt idx="40">
                  <c:v>0.72639302789100002</c:v>
                </c:pt>
                <c:pt idx="41">
                  <c:v>0.73086538647900046</c:v>
                </c:pt>
                <c:pt idx="42">
                  <c:v>0.75009652840600005</c:v>
                </c:pt>
                <c:pt idx="43">
                  <c:v>0.76056184750199995</c:v>
                </c:pt>
                <c:pt idx="44">
                  <c:v>0.77066937791000045</c:v>
                </c:pt>
                <c:pt idx="45">
                  <c:v>0.77642381262600102</c:v>
                </c:pt>
                <c:pt idx="46">
                  <c:v>0.79091425445000041</c:v>
                </c:pt>
                <c:pt idx="47">
                  <c:v>0.81011558065400002</c:v>
                </c:pt>
                <c:pt idx="48">
                  <c:v>0.81357420462800045</c:v>
                </c:pt>
                <c:pt idx="49">
                  <c:v>0.82436749668700005</c:v>
                </c:pt>
                <c:pt idx="50">
                  <c:v>0.82576883571100002</c:v>
                </c:pt>
                <c:pt idx="51">
                  <c:v>0.83772494100200001</c:v>
                </c:pt>
                <c:pt idx="52">
                  <c:v>0.8512612796610004</c:v>
                </c:pt>
                <c:pt idx="53">
                  <c:v>0.84455274177899942</c:v>
                </c:pt>
                <c:pt idx="54">
                  <c:v>0.85576345397300047</c:v>
                </c:pt>
                <c:pt idx="55">
                  <c:v>0.86983647566199995</c:v>
                </c:pt>
                <c:pt idx="56">
                  <c:v>0.87913898152500003</c:v>
                </c:pt>
                <c:pt idx="57">
                  <c:v>0.87812524691100058</c:v>
                </c:pt>
                <c:pt idx="58">
                  <c:v>0.89282439880300002</c:v>
                </c:pt>
                <c:pt idx="59">
                  <c:v>0.88739793705000003</c:v>
                </c:pt>
                <c:pt idx="60">
                  <c:v>0.90048703984999956</c:v>
                </c:pt>
                <c:pt idx="61">
                  <c:v>0.91336743258300046</c:v>
                </c:pt>
                <c:pt idx="62">
                  <c:v>0.90009943543900073</c:v>
                </c:pt>
                <c:pt idx="63">
                  <c:v>0.91312890679199998</c:v>
                </c:pt>
                <c:pt idx="64">
                  <c:v>0.91742237103599955</c:v>
                </c:pt>
                <c:pt idx="65">
                  <c:v>0.92180528245200044</c:v>
                </c:pt>
                <c:pt idx="66">
                  <c:v>0.92672487689800076</c:v>
                </c:pt>
                <c:pt idx="67">
                  <c:v>0.93051147383599997</c:v>
                </c:pt>
                <c:pt idx="68">
                  <c:v>0.93152520844900044</c:v>
                </c:pt>
                <c:pt idx="69">
                  <c:v>0.95096506044400042</c:v>
                </c:pt>
                <c:pt idx="70">
                  <c:v>0.94673122764800088</c:v>
                </c:pt>
                <c:pt idx="71">
                  <c:v>0.94628399178899958</c:v>
                </c:pt>
                <c:pt idx="72">
                  <c:v>0.94974261576300045</c:v>
                </c:pt>
                <c:pt idx="73">
                  <c:v>0.95236639946799928</c:v>
                </c:pt>
                <c:pt idx="74">
                  <c:v>0.96035701347799995</c:v>
                </c:pt>
                <c:pt idx="75">
                  <c:v>0.95967125182799995</c:v>
                </c:pt>
                <c:pt idx="76">
                  <c:v>0.95311179256600043</c:v>
                </c:pt>
                <c:pt idx="77">
                  <c:v>0.97210440870199999</c:v>
                </c:pt>
                <c:pt idx="78">
                  <c:v>0.96488900351400075</c:v>
                </c:pt>
                <c:pt idx="79">
                  <c:v>0.97216404015000002</c:v>
                </c:pt>
                <c:pt idx="80">
                  <c:v>0.97299888042000071</c:v>
                </c:pt>
                <c:pt idx="81">
                  <c:v>0.9798863126450007</c:v>
                </c:pt>
                <c:pt idx="82">
                  <c:v>0.97031546526699997</c:v>
                </c:pt>
                <c:pt idx="83">
                  <c:v>0.98438848695599956</c:v>
                </c:pt>
                <c:pt idx="84">
                  <c:v>0.99366117709500001</c:v>
                </c:pt>
                <c:pt idx="85">
                  <c:v>0.99372080854300071</c:v>
                </c:pt>
                <c:pt idx="86">
                  <c:v>0.99336301985599929</c:v>
                </c:pt>
                <c:pt idx="87">
                  <c:v>0.98629669328699998</c:v>
                </c:pt>
                <c:pt idx="88">
                  <c:v>0.99765648409999996</c:v>
                </c:pt>
                <c:pt idx="89">
                  <c:v>0.9951817790149996</c:v>
                </c:pt>
                <c:pt idx="90">
                  <c:v>0.99911745457199996</c:v>
                </c:pt>
                <c:pt idx="91">
                  <c:v>0.99264744248200043</c:v>
                </c:pt>
                <c:pt idx="92">
                  <c:v>1.0032916559199978</c:v>
                </c:pt>
                <c:pt idx="93">
                  <c:v>1.0075553044400001</c:v>
                </c:pt>
                <c:pt idx="94">
                  <c:v>1.0143831052200001</c:v>
                </c:pt>
                <c:pt idx="95">
                  <c:v>1.0105070611100009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80E4-4D20-B71D-B2BC13608F05}"/>
            </c:ext>
          </c:extLst>
        </c:ser>
        <c:ser>
          <c:idx val="19"/>
          <c:order val="19"/>
          <c:tx>
            <c:strRef>
              <c:f>'Fit Só 1 cinética'!$V$1</c:f>
              <c:strCache>
                <c:ptCount val="1"/>
                <c:pt idx="0">
                  <c:v>Ab_15S100B</c:v>
                </c:pt>
              </c:strCache>
            </c:strRef>
          </c:tx>
          <c:spPr>
            <a:ln w="28575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'Fit Só 1 cinética'!$U$2:$U$101</c:f>
              <c:numCache>
                <c:formatCode>General</c:formatCode>
                <c:ptCount val="100"/>
                <c:pt idx="0">
                  <c:v>0.4347600000000002</c:v>
                </c:pt>
                <c:pt idx="1">
                  <c:v>0.54175232323199951</c:v>
                </c:pt>
                <c:pt idx="2">
                  <c:v>0.64874464646500107</c:v>
                </c:pt>
                <c:pt idx="3">
                  <c:v>0.75573696969699999</c:v>
                </c:pt>
                <c:pt idx="4">
                  <c:v>0.86272929292900102</c:v>
                </c:pt>
                <c:pt idx="5">
                  <c:v>0.96972161616200114</c:v>
                </c:pt>
                <c:pt idx="6">
                  <c:v>1.0767139393900009</c:v>
                </c:pt>
                <c:pt idx="7">
                  <c:v>1.183706262629999</c:v>
                </c:pt>
                <c:pt idx="8">
                  <c:v>1.29069858586</c:v>
                </c:pt>
                <c:pt idx="9">
                  <c:v>1.39769090909</c:v>
                </c:pt>
                <c:pt idx="10">
                  <c:v>1.504683232319999</c:v>
                </c:pt>
                <c:pt idx="11">
                  <c:v>1.61167555556</c:v>
                </c:pt>
                <c:pt idx="12">
                  <c:v>1.71866787879</c:v>
                </c:pt>
                <c:pt idx="13">
                  <c:v>1.8256602020199981</c:v>
                </c:pt>
                <c:pt idx="14">
                  <c:v>1.9326525252500018</c:v>
                </c:pt>
                <c:pt idx="15">
                  <c:v>2.0396448484800001</c:v>
                </c:pt>
                <c:pt idx="16">
                  <c:v>2.1466371717200001</c:v>
                </c:pt>
                <c:pt idx="17">
                  <c:v>2.2536294949499998</c:v>
                </c:pt>
                <c:pt idx="18">
                  <c:v>2.3606218181800012</c:v>
                </c:pt>
                <c:pt idx="19">
                  <c:v>2.4676141414100012</c:v>
                </c:pt>
                <c:pt idx="20">
                  <c:v>2.5746064646499982</c:v>
                </c:pt>
                <c:pt idx="21">
                  <c:v>2.6815987878800018</c:v>
                </c:pt>
                <c:pt idx="22">
                  <c:v>2.7885911111100019</c:v>
                </c:pt>
                <c:pt idx="23">
                  <c:v>2.895583434339998</c:v>
                </c:pt>
                <c:pt idx="24">
                  <c:v>3.0025757575800012</c:v>
                </c:pt>
                <c:pt idx="25">
                  <c:v>3.1095680808099999</c:v>
                </c:pt>
                <c:pt idx="26">
                  <c:v>3.2165604040399987</c:v>
                </c:pt>
                <c:pt idx="27">
                  <c:v>3.3235527272700001</c:v>
                </c:pt>
                <c:pt idx="28">
                  <c:v>3.4305450505099997</c:v>
                </c:pt>
                <c:pt idx="29">
                  <c:v>3.5375373737400002</c:v>
                </c:pt>
                <c:pt idx="30">
                  <c:v>3.6445296969700012</c:v>
                </c:pt>
                <c:pt idx="31">
                  <c:v>3.7515220201999999</c:v>
                </c:pt>
                <c:pt idx="32">
                  <c:v>3.85851434343</c:v>
                </c:pt>
                <c:pt idx="33">
                  <c:v>3.9655066666700001</c:v>
                </c:pt>
                <c:pt idx="34">
                  <c:v>4.0724989898999997</c:v>
                </c:pt>
                <c:pt idx="35">
                  <c:v>4.1794913131299998</c:v>
                </c:pt>
                <c:pt idx="36">
                  <c:v>4.2864836363599963</c:v>
                </c:pt>
                <c:pt idx="37">
                  <c:v>4.3934759595999937</c:v>
                </c:pt>
                <c:pt idx="38">
                  <c:v>4.5004682828300036</c:v>
                </c:pt>
                <c:pt idx="39">
                  <c:v>4.6074606060599947</c:v>
                </c:pt>
                <c:pt idx="40">
                  <c:v>4.7144529292899957</c:v>
                </c:pt>
                <c:pt idx="41">
                  <c:v>4.8214452525299958</c:v>
                </c:pt>
                <c:pt idx="42">
                  <c:v>4.9284375757599959</c:v>
                </c:pt>
                <c:pt idx="43">
                  <c:v>5.0354298989900004</c:v>
                </c:pt>
                <c:pt idx="44">
                  <c:v>5.142422222219996</c:v>
                </c:pt>
                <c:pt idx="45">
                  <c:v>5.2494145454499961</c:v>
                </c:pt>
                <c:pt idx="46">
                  <c:v>5.3564068686899926</c:v>
                </c:pt>
                <c:pt idx="47">
                  <c:v>5.463399191920006</c:v>
                </c:pt>
                <c:pt idx="48">
                  <c:v>5.5703915151499999</c:v>
                </c:pt>
                <c:pt idx="49">
                  <c:v>5.6773838383799937</c:v>
                </c:pt>
                <c:pt idx="50">
                  <c:v>5.78437616162</c:v>
                </c:pt>
                <c:pt idx="51">
                  <c:v>5.8913684848500072</c:v>
                </c:pt>
                <c:pt idx="52">
                  <c:v>5.9983608080800002</c:v>
                </c:pt>
                <c:pt idx="53">
                  <c:v>6.1053531313100002</c:v>
                </c:pt>
                <c:pt idx="54">
                  <c:v>6.2123454545500003</c:v>
                </c:pt>
                <c:pt idx="55">
                  <c:v>6.3193377777799968</c:v>
                </c:pt>
                <c:pt idx="56">
                  <c:v>6.4263301010099996</c:v>
                </c:pt>
                <c:pt idx="57">
                  <c:v>6.5333224242400041</c:v>
                </c:pt>
                <c:pt idx="58">
                  <c:v>6.6403147474699926</c:v>
                </c:pt>
                <c:pt idx="59">
                  <c:v>6.7473070707099962</c:v>
                </c:pt>
                <c:pt idx="60">
                  <c:v>6.8542993939399999</c:v>
                </c:pt>
                <c:pt idx="61">
                  <c:v>6.9612917171699999</c:v>
                </c:pt>
                <c:pt idx="62">
                  <c:v>7.0682840403999947</c:v>
                </c:pt>
                <c:pt idx="63">
                  <c:v>7.1752763636400001</c:v>
                </c:pt>
                <c:pt idx="64">
                  <c:v>7.2822686868700037</c:v>
                </c:pt>
                <c:pt idx="65">
                  <c:v>7.3892610101000038</c:v>
                </c:pt>
                <c:pt idx="66">
                  <c:v>7.4962533333300039</c:v>
                </c:pt>
                <c:pt idx="67">
                  <c:v>7.6032456565699968</c:v>
                </c:pt>
                <c:pt idx="68">
                  <c:v>7.710237979799996</c:v>
                </c:pt>
                <c:pt idx="69">
                  <c:v>7.8172303030299961</c:v>
                </c:pt>
                <c:pt idx="70">
                  <c:v>7.9242226262599962</c:v>
                </c:pt>
                <c:pt idx="71">
                  <c:v>8.0312149494899998</c:v>
                </c:pt>
                <c:pt idx="72">
                  <c:v>8.1382072727299999</c:v>
                </c:pt>
                <c:pt idx="73">
                  <c:v>8.2451995959600008</c:v>
                </c:pt>
                <c:pt idx="74">
                  <c:v>8.3521919191900071</c:v>
                </c:pt>
                <c:pt idx="75">
                  <c:v>8.4591842424200081</c:v>
                </c:pt>
                <c:pt idx="76">
                  <c:v>8.5661765656600046</c:v>
                </c:pt>
                <c:pt idx="77">
                  <c:v>8.6731688888900003</c:v>
                </c:pt>
                <c:pt idx="78">
                  <c:v>8.7801612121199994</c:v>
                </c:pt>
                <c:pt idx="79">
                  <c:v>8.8871535353500004</c:v>
                </c:pt>
                <c:pt idx="80">
                  <c:v>8.9941458585900005</c:v>
                </c:pt>
                <c:pt idx="81">
                  <c:v>9.1011381818199979</c:v>
                </c:pt>
                <c:pt idx="82">
                  <c:v>9.2081305050499989</c:v>
                </c:pt>
                <c:pt idx="83">
                  <c:v>9.3151228282800069</c:v>
                </c:pt>
                <c:pt idx="84">
                  <c:v>9.4221151515200017</c:v>
                </c:pt>
                <c:pt idx="85">
                  <c:v>9.5291074747500009</c:v>
                </c:pt>
                <c:pt idx="86">
                  <c:v>9.63609979798</c:v>
                </c:pt>
                <c:pt idx="87">
                  <c:v>9.7430921212099992</c:v>
                </c:pt>
                <c:pt idx="88">
                  <c:v>9.8500844444400073</c:v>
                </c:pt>
                <c:pt idx="89">
                  <c:v>9.9570767676800003</c:v>
                </c:pt>
                <c:pt idx="90">
                  <c:v>10.0640690909</c:v>
                </c:pt>
                <c:pt idx="91">
                  <c:v>10.171061414099999</c:v>
                </c:pt>
                <c:pt idx="92">
                  <c:v>10.278053737400001</c:v>
                </c:pt>
                <c:pt idx="93">
                  <c:v>10.385046060600011</c:v>
                </c:pt>
                <c:pt idx="94">
                  <c:v>10.492038383800002</c:v>
                </c:pt>
                <c:pt idx="95">
                  <c:v>10.599030707100004</c:v>
                </c:pt>
                <c:pt idx="96">
                  <c:v>10.706023030300001</c:v>
                </c:pt>
                <c:pt idx="97">
                  <c:v>10.813015353500004</c:v>
                </c:pt>
                <c:pt idx="98">
                  <c:v>10.920007676800006</c:v>
                </c:pt>
                <c:pt idx="99">
                  <c:v>11.027000000000001</c:v>
                </c:pt>
              </c:numCache>
            </c:numRef>
          </c:xVal>
          <c:yVal>
            <c:numRef>
              <c:f>'Fit Só 1 cinética'!$V$2:$V$101</c:f>
              <c:numCache>
                <c:formatCode>General</c:formatCode>
                <c:ptCount val="100"/>
                <c:pt idx="0">
                  <c:v>1.7438004312199998E-2</c:v>
                </c:pt>
                <c:pt idx="1">
                  <c:v>2.6354707599900006E-2</c:v>
                </c:pt>
                <c:pt idx="2">
                  <c:v>3.6788537655300012E-2</c:v>
                </c:pt>
                <c:pt idx="3">
                  <c:v>4.8602364354300022E-2</c:v>
                </c:pt>
                <c:pt idx="4">
                  <c:v>6.1667025985799998E-2</c:v>
                </c:pt>
                <c:pt idx="5">
                  <c:v>7.5860733033000102E-2</c:v>
                </c:pt>
                <c:pt idx="6">
                  <c:v>9.1068543867800028E-2</c:v>
                </c:pt>
                <c:pt idx="7">
                  <c:v>0.10718190346300008</c:v>
                </c:pt>
                <c:pt idx="8">
                  <c:v>0.12409823748200008</c:v>
                </c:pt>
                <c:pt idx="9">
                  <c:v>0.14172059510700011</c:v>
                </c:pt>
                <c:pt idx="10">
                  <c:v>0.15995733473500029</c:v>
                </c:pt>
                <c:pt idx="11">
                  <c:v>0.17872184732900001</c:v>
                </c:pt>
                <c:pt idx="12">
                  <c:v>0.1979323127330001</c:v>
                </c:pt>
                <c:pt idx="13">
                  <c:v>0.21751148466200027</c:v>
                </c:pt>
                <c:pt idx="14">
                  <c:v>0.23738650051499999</c:v>
                </c:pt>
                <c:pt idx="15">
                  <c:v>0.25748871241900023</c:v>
                </c:pt>
                <c:pt idx="16">
                  <c:v>0.27775353624999999</c:v>
                </c:pt>
                <c:pt idx="17">
                  <c:v>0.29812031564400038</c:v>
                </c:pt>
                <c:pt idx="18">
                  <c:v>0.31853219824700035</c:v>
                </c:pt>
                <c:pt idx="19">
                  <c:v>0.33893602171800036</c:v>
                </c:pt>
                <c:pt idx="20">
                  <c:v>0.35928220725100035</c:v>
                </c:pt>
                <c:pt idx="21">
                  <c:v>0.37952465857700035</c:v>
                </c:pt>
                <c:pt idx="22">
                  <c:v>0.3996206646930005</c:v>
                </c:pt>
                <c:pt idx="23">
                  <c:v>0.41953080475299998</c:v>
                </c:pt>
                <c:pt idx="24">
                  <c:v>0.43921885381200038</c:v>
                </c:pt>
                <c:pt idx="25">
                  <c:v>0.45865168830899999</c:v>
                </c:pt>
                <c:pt idx="26">
                  <c:v>0.47779919041599977</c:v>
                </c:pt>
                <c:pt idx="27">
                  <c:v>0.49663415055799975</c:v>
                </c:pt>
                <c:pt idx="28">
                  <c:v>0.51513216763499958</c:v>
                </c:pt>
                <c:pt idx="29">
                  <c:v>0.53327154661300058</c:v>
                </c:pt>
                <c:pt idx="30">
                  <c:v>0.55103319337199996</c:v>
                </c:pt>
                <c:pt idx="31">
                  <c:v>0.56840050680300003</c:v>
                </c:pt>
                <c:pt idx="32">
                  <c:v>0.58535926830199958</c:v>
                </c:pt>
                <c:pt idx="33">
                  <c:v>0.60189752892399995</c:v>
                </c:pt>
                <c:pt idx="34">
                  <c:v>0.61800549454400089</c:v>
                </c:pt>
                <c:pt idx="35">
                  <c:v>0.63367540946300105</c:v>
                </c:pt>
                <c:pt idx="36">
                  <c:v>0.64890143894900076</c:v>
                </c:pt>
                <c:pt idx="37">
                  <c:v>0.66367955124600075</c:v>
                </c:pt>
                <c:pt idx="38">
                  <c:v>0.67800739960500045</c:v>
                </c:pt>
                <c:pt idx="39">
                  <c:v>0.69188420492199998</c:v>
                </c:pt>
                <c:pt idx="40">
                  <c:v>0.70531063952799999</c:v>
                </c:pt>
                <c:pt idx="41">
                  <c:v>0.71828871269100059</c:v>
                </c:pt>
                <c:pt idx="42">
                  <c:v>0.73082165836000101</c:v>
                </c:pt>
                <c:pt idx="43">
                  <c:v>0.74291382562200003</c:v>
                </c:pt>
                <c:pt idx="44">
                  <c:v>0.75457057233200042</c:v>
                </c:pt>
                <c:pt idx="45">
                  <c:v>0.76579816231600073</c:v>
                </c:pt>
                <c:pt idx="46">
                  <c:v>0.77660366648700074</c:v>
                </c:pt>
                <c:pt idx="47">
                  <c:v>0.78699486817000042</c:v>
                </c:pt>
                <c:pt idx="48">
                  <c:v>0.79698017289400003</c:v>
                </c:pt>
                <c:pt idx="49">
                  <c:v>0.80656852282099956</c:v>
                </c:pt>
                <c:pt idx="50">
                  <c:v>0.81576931595199997</c:v>
                </c:pt>
                <c:pt idx="51">
                  <c:v>0.824592330215</c:v>
                </c:pt>
                <c:pt idx="52">
                  <c:v>0.83304765245400103</c:v>
                </c:pt>
                <c:pt idx="53">
                  <c:v>0.84114561232800134</c:v>
                </c:pt>
                <c:pt idx="54">
                  <c:v>0.84889672107299996</c:v>
                </c:pt>
                <c:pt idx="55">
                  <c:v>0.85631161506500042</c:v>
                </c:pt>
                <c:pt idx="56">
                  <c:v>0.86340100405000042</c:v>
                </c:pt>
                <c:pt idx="57">
                  <c:v>0.87017562392700043</c:v>
                </c:pt>
                <c:pt idx="58">
                  <c:v>0.87664619392900045</c:v>
                </c:pt>
                <c:pt idx="59">
                  <c:v>0.88282337800099997</c:v>
                </c:pt>
                <c:pt idx="60">
                  <c:v>0.8887177502169995</c:v>
                </c:pt>
                <c:pt idx="61">
                  <c:v>0.89433976400999959</c:v>
                </c:pt>
                <c:pt idx="62">
                  <c:v>0.89969972501499995</c:v>
                </c:pt>
                <c:pt idx="63">
                  <c:v>0.90480776730900003</c:v>
                </c:pt>
                <c:pt idx="64">
                  <c:v>0.90967383283600045</c:v>
                </c:pt>
                <c:pt idx="65">
                  <c:v>0.91430765378500001</c:v>
                </c:pt>
                <c:pt idx="66">
                  <c:v>0.91871873773099999</c:v>
                </c:pt>
                <c:pt idx="67">
                  <c:v>0.92291635530099958</c:v>
                </c:pt>
                <c:pt idx="68">
                  <c:v>0.92690953018400046</c:v>
                </c:pt>
                <c:pt idx="69">
                  <c:v>0.93070703127300058</c:v>
                </c:pt>
                <c:pt idx="70">
                  <c:v>0.93431736675099941</c:v>
                </c:pt>
                <c:pt idx="71">
                  <c:v>0.93774877994000005</c:v>
                </c:pt>
                <c:pt idx="72">
                  <c:v>0.94100924674900044</c:v>
                </c:pt>
                <c:pt idx="73">
                  <c:v>0.94410647453800045</c:v>
                </c:pt>
                <c:pt idx="74">
                  <c:v>0.94704790225900071</c:v>
                </c:pt>
                <c:pt idx="75">
                  <c:v>0.94984070173699997</c:v>
                </c:pt>
                <c:pt idx="76">
                  <c:v>0.95249177993</c:v>
                </c:pt>
                <c:pt idx="77">
                  <c:v>0.95500778207199999</c:v>
                </c:pt>
                <c:pt idx="78">
                  <c:v>0.95739509556600044</c:v>
                </c:pt>
                <c:pt idx="79">
                  <c:v>0.95965985453300107</c:v>
                </c:pt>
                <c:pt idx="80">
                  <c:v>0.96180794490499999</c:v>
                </c:pt>
                <c:pt idx="81">
                  <c:v>0.96384500998800071</c:v>
                </c:pt>
                <c:pt idx="82">
                  <c:v>0.96577645640500076</c:v>
                </c:pt>
                <c:pt idx="83">
                  <c:v>0.96760746034600043</c:v>
                </c:pt>
                <c:pt idx="84">
                  <c:v>0.96934297406900005</c:v>
                </c:pt>
                <c:pt idx="85">
                  <c:v>0.97098773257400073</c:v>
                </c:pt>
                <c:pt idx="86">
                  <c:v>0.97254626041100001</c:v>
                </c:pt>
                <c:pt idx="87">
                  <c:v>0.97402287857800074</c:v>
                </c:pt>
                <c:pt idx="88">
                  <c:v>0.97542171144500045</c:v>
                </c:pt>
                <c:pt idx="89">
                  <c:v>0.97674669369500089</c:v>
                </c:pt>
                <c:pt idx="90">
                  <c:v>0.97800157722600045</c:v>
                </c:pt>
                <c:pt idx="91">
                  <c:v>0.97918993800200005</c:v>
                </c:pt>
                <c:pt idx="92">
                  <c:v>0.9803151828199993</c:v>
                </c:pt>
                <c:pt idx="93">
                  <c:v>0.98138055596699936</c:v>
                </c:pt>
                <c:pt idx="94">
                  <c:v>0.98238914576999936</c:v>
                </c:pt>
                <c:pt idx="95">
                  <c:v>0.98334389099499997</c:v>
                </c:pt>
                <c:pt idx="96">
                  <c:v>0.98424758710799942</c:v>
                </c:pt>
                <c:pt idx="97">
                  <c:v>0.98510289237199999</c:v>
                </c:pt>
                <c:pt idx="98">
                  <c:v>0.98591233377899956</c:v>
                </c:pt>
                <c:pt idx="99">
                  <c:v>0.9866783128100004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80E4-4D20-B71D-B2BC13608F05}"/>
            </c:ext>
          </c:extLst>
        </c:ser>
        <c:ser>
          <c:idx val="20"/>
          <c:order val="20"/>
          <c:tx>
            <c:strRef>
              <c:f>'Fit Só 1 cinética'!$J$1</c:f>
              <c:strCache>
                <c:ptCount val="1"/>
                <c:pt idx="0">
                  <c:v>Ab_10S100B Y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7030A0"/>
              </a:solidFill>
              <a:ln w="3175">
                <a:solidFill>
                  <a:schemeClr val="tx1"/>
                </a:solidFill>
              </a:ln>
            </c:spPr>
          </c:marker>
          <c:xVal>
            <c:numRef>
              <c:f>'Fit Só 1 cinética'!$I$2:$I$89</c:f>
              <c:numCache>
                <c:formatCode>General</c:formatCode>
                <c:ptCount val="88"/>
                <c:pt idx="0">
                  <c:v>0.33333333333300041</c:v>
                </c:pt>
                <c:pt idx="1">
                  <c:v>0.444444444444</c:v>
                </c:pt>
                <c:pt idx="2">
                  <c:v>0.555555555556</c:v>
                </c:pt>
                <c:pt idx="3">
                  <c:v>0.66666666666700058</c:v>
                </c:pt>
                <c:pt idx="4">
                  <c:v>0.77777777777799995</c:v>
                </c:pt>
                <c:pt idx="5">
                  <c:v>0.88888888888899997</c:v>
                </c:pt>
                <c:pt idx="6">
                  <c:v>1</c:v>
                </c:pt>
                <c:pt idx="7">
                  <c:v>1.11111111111</c:v>
                </c:pt>
                <c:pt idx="8">
                  <c:v>1.2222222222199992</c:v>
                </c:pt>
                <c:pt idx="9">
                  <c:v>1.333333333329999</c:v>
                </c:pt>
                <c:pt idx="10">
                  <c:v>1.44444444444</c:v>
                </c:pt>
                <c:pt idx="11">
                  <c:v>1.55555555556</c:v>
                </c:pt>
                <c:pt idx="12">
                  <c:v>1.6666666666700001</c:v>
                </c:pt>
                <c:pt idx="13">
                  <c:v>1.777777777779999</c:v>
                </c:pt>
                <c:pt idx="14">
                  <c:v>1.8888888888900008</c:v>
                </c:pt>
                <c:pt idx="15">
                  <c:v>2</c:v>
                </c:pt>
                <c:pt idx="16">
                  <c:v>2.11111111111</c:v>
                </c:pt>
                <c:pt idx="17">
                  <c:v>2.2222222222200001</c:v>
                </c:pt>
                <c:pt idx="18">
                  <c:v>2.3333333333299997</c:v>
                </c:pt>
                <c:pt idx="19">
                  <c:v>2.4444444444399998</c:v>
                </c:pt>
                <c:pt idx="20">
                  <c:v>2.5555555555599998</c:v>
                </c:pt>
                <c:pt idx="21">
                  <c:v>2.6666666666699999</c:v>
                </c:pt>
                <c:pt idx="22">
                  <c:v>2.7777777777800035</c:v>
                </c:pt>
                <c:pt idx="23">
                  <c:v>2.88888888889</c:v>
                </c:pt>
                <c:pt idx="24">
                  <c:v>3</c:v>
                </c:pt>
                <c:pt idx="25">
                  <c:v>3.11111111111</c:v>
                </c:pt>
                <c:pt idx="26">
                  <c:v>3.2222222222200001</c:v>
                </c:pt>
                <c:pt idx="27">
                  <c:v>3.3333333333299997</c:v>
                </c:pt>
                <c:pt idx="28">
                  <c:v>3.4444444444399998</c:v>
                </c:pt>
                <c:pt idx="29">
                  <c:v>3.5555555555599998</c:v>
                </c:pt>
                <c:pt idx="30">
                  <c:v>3.6666666666699999</c:v>
                </c:pt>
                <c:pt idx="31">
                  <c:v>3.7777777777800035</c:v>
                </c:pt>
                <c:pt idx="32">
                  <c:v>3.88888888889</c:v>
                </c:pt>
                <c:pt idx="33">
                  <c:v>4</c:v>
                </c:pt>
                <c:pt idx="34">
                  <c:v>4.1111111111099961</c:v>
                </c:pt>
                <c:pt idx="35">
                  <c:v>4.2222222222200001</c:v>
                </c:pt>
                <c:pt idx="36">
                  <c:v>4.3333333333299997</c:v>
                </c:pt>
                <c:pt idx="37">
                  <c:v>4.4444444444400002</c:v>
                </c:pt>
                <c:pt idx="38">
                  <c:v>4.5555555555599936</c:v>
                </c:pt>
                <c:pt idx="39">
                  <c:v>4.6666666666699959</c:v>
                </c:pt>
                <c:pt idx="40">
                  <c:v>4.7777777777799963</c:v>
                </c:pt>
                <c:pt idx="41">
                  <c:v>4.8888888888899968</c:v>
                </c:pt>
                <c:pt idx="42">
                  <c:v>5</c:v>
                </c:pt>
                <c:pt idx="43">
                  <c:v>5.1111111111099961</c:v>
                </c:pt>
                <c:pt idx="44">
                  <c:v>5.2222222222200001</c:v>
                </c:pt>
                <c:pt idx="45">
                  <c:v>5.3333333333299997</c:v>
                </c:pt>
                <c:pt idx="46">
                  <c:v>5.4444444444400002</c:v>
                </c:pt>
                <c:pt idx="47">
                  <c:v>5.5555555555599936</c:v>
                </c:pt>
                <c:pt idx="48">
                  <c:v>5.6666666666699959</c:v>
                </c:pt>
                <c:pt idx="49">
                  <c:v>5.7777777777799963</c:v>
                </c:pt>
                <c:pt idx="50">
                  <c:v>5.8888888888899968</c:v>
                </c:pt>
                <c:pt idx="51">
                  <c:v>6</c:v>
                </c:pt>
                <c:pt idx="52">
                  <c:v>6.1111111111099961</c:v>
                </c:pt>
                <c:pt idx="53">
                  <c:v>6.2222222222200001</c:v>
                </c:pt>
                <c:pt idx="54">
                  <c:v>6.3333333333299997</c:v>
                </c:pt>
                <c:pt idx="55">
                  <c:v>6.4444444444400002</c:v>
                </c:pt>
                <c:pt idx="56">
                  <c:v>6.5555555555599936</c:v>
                </c:pt>
                <c:pt idx="57">
                  <c:v>6.6666666666699959</c:v>
                </c:pt>
                <c:pt idx="58">
                  <c:v>6.7777777777799963</c:v>
                </c:pt>
                <c:pt idx="59">
                  <c:v>6.8888888888899968</c:v>
                </c:pt>
                <c:pt idx="60">
                  <c:v>7</c:v>
                </c:pt>
                <c:pt idx="61">
                  <c:v>7.1111111111099961</c:v>
                </c:pt>
                <c:pt idx="62">
                  <c:v>7.2222222222200001</c:v>
                </c:pt>
                <c:pt idx="63">
                  <c:v>7.3333333333299997</c:v>
                </c:pt>
                <c:pt idx="64">
                  <c:v>7.4444444444400002</c:v>
                </c:pt>
                <c:pt idx="65">
                  <c:v>7.5555555555599936</c:v>
                </c:pt>
                <c:pt idx="66">
                  <c:v>7.6666666666699959</c:v>
                </c:pt>
                <c:pt idx="67">
                  <c:v>7.7777777777799963</c:v>
                </c:pt>
                <c:pt idx="68">
                  <c:v>7.8888888888899968</c:v>
                </c:pt>
                <c:pt idx="69">
                  <c:v>8</c:v>
                </c:pt>
                <c:pt idx="70">
                  <c:v>8.1111111111099969</c:v>
                </c:pt>
                <c:pt idx="71">
                  <c:v>8.2222222222199992</c:v>
                </c:pt>
                <c:pt idx="72">
                  <c:v>8.3333333333300015</c:v>
                </c:pt>
                <c:pt idx="73">
                  <c:v>8.4444444444400002</c:v>
                </c:pt>
                <c:pt idx="74">
                  <c:v>8.555555555560014</c:v>
                </c:pt>
                <c:pt idx="75">
                  <c:v>8.6666666666700003</c:v>
                </c:pt>
                <c:pt idx="76">
                  <c:v>8.777777777779999</c:v>
                </c:pt>
                <c:pt idx="77">
                  <c:v>8.8888888888900013</c:v>
                </c:pt>
                <c:pt idx="78">
                  <c:v>9</c:v>
                </c:pt>
                <c:pt idx="79">
                  <c:v>9.1111111111099969</c:v>
                </c:pt>
                <c:pt idx="80">
                  <c:v>9.2222222222199992</c:v>
                </c:pt>
                <c:pt idx="81">
                  <c:v>9.3333333333300015</c:v>
                </c:pt>
                <c:pt idx="82">
                  <c:v>9.4444444444400002</c:v>
                </c:pt>
                <c:pt idx="83">
                  <c:v>9.555555555560014</c:v>
                </c:pt>
                <c:pt idx="84">
                  <c:v>9.6666666666700003</c:v>
                </c:pt>
                <c:pt idx="85">
                  <c:v>9.777777777779999</c:v>
                </c:pt>
                <c:pt idx="86">
                  <c:v>9.8888888888900013</c:v>
                </c:pt>
                <c:pt idx="87">
                  <c:v>10</c:v>
                </c:pt>
              </c:numCache>
            </c:numRef>
          </c:xVal>
          <c:yVal>
            <c:numRef>
              <c:f>'Fit Só 1 cinética'!$J$2:$J$89</c:f>
              <c:numCache>
                <c:formatCode>General</c:formatCode>
                <c:ptCount val="88"/>
                <c:pt idx="0">
                  <c:v>6.3044052844300003E-3</c:v>
                </c:pt>
                <c:pt idx="1">
                  <c:v>-1.2926558372400017E-3</c:v>
                </c:pt>
                <c:pt idx="2">
                  <c:v>-3.4302319703400012E-3</c:v>
                </c:pt>
                <c:pt idx="3">
                  <c:v>-1.5815174768500017E-3</c:v>
                </c:pt>
                <c:pt idx="4">
                  <c:v>6.9976732194900037E-3</c:v>
                </c:pt>
                <c:pt idx="5">
                  <c:v>2.0834145756700034E-2</c:v>
                </c:pt>
                <c:pt idx="6">
                  <c:v>5.3157763228799997E-2</c:v>
                </c:pt>
                <c:pt idx="7">
                  <c:v>0.11098786347800001</c:v>
                </c:pt>
                <c:pt idx="8">
                  <c:v>0.17346863612500019</c:v>
                </c:pt>
                <c:pt idx="9">
                  <c:v>0.21191612035700025</c:v>
                </c:pt>
                <c:pt idx="10">
                  <c:v>0.23542945782100025</c:v>
                </c:pt>
                <c:pt idx="11">
                  <c:v>0.25715185312</c:v>
                </c:pt>
                <c:pt idx="12">
                  <c:v>0.27145050428000023</c:v>
                </c:pt>
                <c:pt idx="13">
                  <c:v>0.29522381722000035</c:v>
                </c:pt>
                <c:pt idx="14">
                  <c:v>0.30793372936300023</c:v>
                </c:pt>
                <c:pt idx="15">
                  <c:v>0.32662307744500035</c:v>
                </c:pt>
                <c:pt idx="16">
                  <c:v>0.34643898592200051</c:v>
                </c:pt>
                <c:pt idx="17">
                  <c:v>0.36735256863000038</c:v>
                </c:pt>
                <c:pt idx="18">
                  <c:v>0.38142013047899997</c:v>
                </c:pt>
                <c:pt idx="19">
                  <c:v>0.39681645587000047</c:v>
                </c:pt>
                <c:pt idx="20">
                  <c:v>0.41345488631100036</c:v>
                </c:pt>
                <c:pt idx="21">
                  <c:v>0.43847030430100037</c:v>
                </c:pt>
                <c:pt idx="22">
                  <c:v>0.45242232149400036</c:v>
                </c:pt>
                <c:pt idx="23">
                  <c:v>0.46588327390000051</c:v>
                </c:pt>
                <c:pt idx="24">
                  <c:v>0.49413394225399976</c:v>
                </c:pt>
                <c:pt idx="25">
                  <c:v>0.50750823616700003</c:v>
                </c:pt>
                <c:pt idx="26">
                  <c:v>0.53136820759900005</c:v>
                </c:pt>
                <c:pt idx="27">
                  <c:v>0.54621569587499996</c:v>
                </c:pt>
                <c:pt idx="28">
                  <c:v>0.56828472514099959</c:v>
                </c:pt>
                <c:pt idx="29">
                  <c:v>0.57983919072500001</c:v>
                </c:pt>
                <c:pt idx="30">
                  <c:v>0.59679536896999996</c:v>
                </c:pt>
                <c:pt idx="31">
                  <c:v>0.61028520754000071</c:v>
                </c:pt>
                <c:pt idx="32">
                  <c:v>0.629436734246</c:v>
                </c:pt>
                <c:pt idx="33">
                  <c:v>0.64246439419199997</c:v>
                </c:pt>
                <c:pt idx="34">
                  <c:v>0.65632975289300088</c:v>
                </c:pt>
                <c:pt idx="35">
                  <c:v>0.68414712878799955</c:v>
                </c:pt>
                <c:pt idx="36">
                  <c:v>0.69876352775199957</c:v>
                </c:pt>
                <c:pt idx="37">
                  <c:v>0.69662595161900076</c:v>
                </c:pt>
                <c:pt idx="38">
                  <c:v>0.71034687950000042</c:v>
                </c:pt>
                <c:pt idx="39">
                  <c:v>0.73680660568800072</c:v>
                </c:pt>
                <c:pt idx="40">
                  <c:v>0.7458190888440005</c:v>
                </c:pt>
                <c:pt idx="41">
                  <c:v>0.76445066459800071</c:v>
                </c:pt>
                <c:pt idx="42">
                  <c:v>0.76962128794700047</c:v>
                </c:pt>
                <c:pt idx="43">
                  <c:v>0.78599974291300045</c:v>
                </c:pt>
                <c:pt idx="44">
                  <c:v>0.79339460088699998</c:v>
                </c:pt>
                <c:pt idx="45">
                  <c:v>0.79925849217100042</c:v>
                </c:pt>
                <c:pt idx="46">
                  <c:v>0.81185285965800058</c:v>
                </c:pt>
                <c:pt idx="47">
                  <c:v>0.81950769310799998</c:v>
                </c:pt>
                <c:pt idx="48">
                  <c:v>0.82308957743900046</c:v>
                </c:pt>
                <c:pt idx="49">
                  <c:v>0.83678161915600058</c:v>
                </c:pt>
                <c:pt idx="50">
                  <c:v>0.85408443136900059</c:v>
                </c:pt>
                <c:pt idx="51">
                  <c:v>0.86110376921099996</c:v>
                </c:pt>
                <c:pt idx="52">
                  <c:v>0.86266362206500058</c:v>
                </c:pt>
                <c:pt idx="53">
                  <c:v>0.87124281276100046</c:v>
                </c:pt>
                <c:pt idx="54">
                  <c:v>0.88247953054200001</c:v>
                </c:pt>
                <c:pt idx="55">
                  <c:v>0.886668024316</c:v>
                </c:pt>
                <c:pt idx="56">
                  <c:v>0.89111649356599998</c:v>
                </c:pt>
                <c:pt idx="57">
                  <c:v>0.91032579260000046</c:v>
                </c:pt>
                <c:pt idx="58">
                  <c:v>0.90269984531500058</c:v>
                </c:pt>
                <c:pt idx="59">
                  <c:v>0.91618968388400002</c:v>
                </c:pt>
                <c:pt idx="60">
                  <c:v>0.91278111653700045</c:v>
                </c:pt>
                <c:pt idx="61">
                  <c:v>0.92491330539999961</c:v>
                </c:pt>
                <c:pt idx="62">
                  <c:v>0.92895736835499998</c:v>
                </c:pt>
                <c:pt idx="63">
                  <c:v>0.92866850671500001</c:v>
                </c:pt>
                <c:pt idx="64">
                  <c:v>0.93617890934500003</c:v>
                </c:pt>
                <c:pt idx="65">
                  <c:v>0.94406483210600045</c:v>
                </c:pt>
                <c:pt idx="66">
                  <c:v>0.94238943459700042</c:v>
                </c:pt>
                <c:pt idx="67">
                  <c:v>0.94568245728800071</c:v>
                </c:pt>
                <c:pt idx="68">
                  <c:v>0.95561929769100074</c:v>
                </c:pt>
                <c:pt idx="69">
                  <c:v>0.95977890530100041</c:v>
                </c:pt>
                <c:pt idx="70">
                  <c:v>0.95798796313500001</c:v>
                </c:pt>
                <c:pt idx="71">
                  <c:v>0.97222884196799997</c:v>
                </c:pt>
                <c:pt idx="72">
                  <c:v>0.97092896459000044</c:v>
                </c:pt>
                <c:pt idx="73">
                  <c:v>0.97586849862700042</c:v>
                </c:pt>
                <c:pt idx="74">
                  <c:v>0.97344206085399998</c:v>
                </c:pt>
                <c:pt idx="75">
                  <c:v>0.975550750824</c:v>
                </c:pt>
                <c:pt idx="76">
                  <c:v>0.97589738479099997</c:v>
                </c:pt>
                <c:pt idx="77">
                  <c:v>0.981414642108</c:v>
                </c:pt>
                <c:pt idx="78">
                  <c:v>0.98239677168199957</c:v>
                </c:pt>
                <c:pt idx="79">
                  <c:v>0.99296910769199997</c:v>
                </c:pt>
                <c:pt idx="80">
                  <c:v>0.99730203228600001</c:v>
                </c:pt>
                <c:pt idx="81">
                  <c:v>0.99548220395699927</c:v>
                </c:pt>
                <c:pt idx="82">
                  <c:v>0.99828416186099911</c:v>
                </c:pt>
                <c:pt idx="83">
                  <c:v>1.0040325084899999</c:v>
                </c:pt>
                <c:pt idx="84">
                  <c:v>0.99510668382499956</c:v>
                </c:pt>
                <c:pt idx="85">
                  <c:v>1.0103296922299978</c:v>
                </c:pt>
                <c:pt idx="86">
                  <c:v>1.0136804872499992</c:v>
                </c:pt>
                <c:pt idx="87">
                  <c:v>1.010416350719999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80E4-4D20-B71D-B2BC13608F05}"/>
            </c:ext>
          </c:extLst>
        </c:ser>
        <c:ser>
          <c:idx val="21"/>
          <c:order val="21"/>
          <c:tx>
            <c:strRef>
              <c:f>'Fit Só 1 cinética'!$N$1</c:f>
              <c:strCache>
                <c:ptCount val="1"/>
                <c:pt idx="0">
                  <c:v>Ab_10S100B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xVal>
            <c:numRef>
              <c:f>'Fit Só 1 cinética'!$M$2:$M$101</c:f>
              <c:numCache>
                <c:formatCode>General</c:formatCode>
                <c:ptCount val="100"/>
                <c:pt idx="0">
                  <c:v>0.31619000000000008</c:v>
                </c:pt>
                <c:pt idx="1">
                  <c:v>0.41440020202000022</c:v>
                </c:pt>
                <c:pt idx="2">
                  <c:v>0.51261040404000002</c:v>
                </c:pt>
                <c:pt idx="3">
                  <c:v>0.61082060606100075</c:v>
                </c:pt>
                <c:pt idx="4">
                  <c:v>0.70903080808100005</c:v>
                </c:pt>
                <c:pt idx="5">
                  <c:v>0.80724101010100058</c:v>
                </c:pt>
                <c:pt idx="6">
                  <c:v>0.90545121212100044</c:v>
                </c:pt>
                <c:pt idx="7">
                  <c:v>1.0036614141399987</c:v>
                </c:pt>
                <c:pt idx="8">
                  <c:v>1.1018716161599984</c:v>
                </c:pt>
                <c:pt idx="9">
                  <c:v>1.200081818179999</c:v>
                </c:pt>
                <c:pt idx="10">
                  <c:v>1.2982920201999999</c:v>
                </c:pt>
                <c:pt idx="11">
                  <c:v>1.3965022222200001</c:v>
                </c:pt>
                <c:pt idx="12">
                  <c:v>1.4947124242400009</c:v>
                </c:pt>
                <c:pt idx="13">
                  <c:v>1.59292262626</c:v>
                </c:pt>
                <c:pt idx="14">
                  <c:v>1.6911328282800009</c:v>
                </c:pt>
                <c:pt idx="15">
                  <c:v>1.7893430303</c:v>
                </c:pt>
                <c:pt idx="16">
                  <c:v>1.8875532323199991</c:v>
                </c:pt>
                <c:pt idx="17">
                  <c:v>1.9857634343399999</c:v>
                </c:pt>
                <c:pt idx="18">
                  <c:v>2.0839736363600001</c:v>
                </c:pt>
                <c:pt idx="19">
                  <c:v>2.1821838383800012</c:v>
                </c:pt>
                <c:pt idx="20">
                  <c:v>2.280394040400004</c:v>
                </c:pt>
                <c:pt idx="21">
                  <c:v>2.3786042424200002</c:v>
                </c:pt>
                <c:pt idx="22">
                  <c:v>2.4768144444399987</c:v>
                </c:pt>
                <c:pt idx="23">
                  <c:v>2.5750246464600002</c:v>
                </c:pt>
                <c:pt idx="24">
                  <c:v>2.6732348484800035</c:v>
                </c:pt>
                <c:pt idx="25">
                  <c:v>2.7714450505099997</c:v>
                </c:pt>
                <c:pt idx="26">
                  <c:v>2.8696552525299999</c:v>
                </c:pt>
                <c:pt idx="27">
                  <c:v>2.9678654545499987</c:v>
                </c:pt>
                <c:pt idx="28">
                  <c:v>3.0660756565699998</c:v>
                </c:pt>
                <c:pt idx="29">
                  <c:v>3.1642858585900018</c:v>
                </c:pt>
                <c:pt idx="30">
                  <c:v>3.2624960606100002</c:v>
                </c:pt>
                <c:pt idx="31">
                  <c:v>3.3607062626300017</c:v>
                </c:pt>
                <c:pt idx="32">
                  <c:v>3.4589164646499997</c:v>
                </c:pt>
                <c:pt idx="33">
                  <c:v>3.5571266666700012</c:v>
                </c:pt>
                <c:pt idx="34">
                  <c:v>3.6553368686900019</c:v>
                </c:pt>
                <c:pt idx="35">
                  <c:v>3.7535470707100012</c:v>
                </c:pt>
                <c:pt idx="36">
                  <c:v>3.85175727273</c:v>
                </c:pt>
                <c:pt idx="37">
                  <c:v>3.9499674747499998</c:v>
                </c:pt>
                <c:pt idx="38">
                  <c:v>4.0481776767699946</c:v>
                </c:pt>
                <c:pt idx="39">
                  <c:v>4.1463878787899926</c:v>
                </c:pt>
                <c:pt idx="40">
                  <c:v>4.2445980808100003</c:v>
                </c:pt>
                <c:pt idx="41">
                  <c:v>4.3428082828300001</c:v>
                </c:pt>
                <c:pt idx="42">
                  <c:v>4.4410184848500061</c:v>
                </c:pt>
                <c:pt idx="43">
                  <c:v>4.539228686870004</c:v>
                </c:pt>
                <c:pt idx="44">
                  <c:v>4.6374388888899958</c:v>
                </c:pt>
                <c:pt idx="45">
                  <c:v>4.7356490909100071</c:v>
                </c:pt>
                <c:pt idx="46">
                  <c:v>4.8338592929299997</c:v>
                </c:pt>
                <c:pt idx="47">
                  <c:v>4.9320694949500083</c:v>
                </c:pt>
                <c:pt idx="48">
                  <c:v>5.0302796969700037</c:v>
                </c:pt>
                <c:pt idx="49">
                  <c:v>5.1284898989899936</c:v>
                </c:pt>
                <c:pt idx="50">
                  <c:v>5.2267001010099996</c:v>
                </c:pt>
                <c:pt idx="51">
                  <c:v>5.3249103030299931</c:v>
                </c:pt>
                <c:pt idx="52">
                  <c:v>5.42312050505</c:v>
                </c:pt>
                <c:pt idx="53">
                  <c:v>5.5213307070699962</c:v>
                </c:pt>
                <c:pt idx="54">
                  <c:v>5.6195409090899968</c:v>
                </c:pt>
                <c:pt idx="55">
                  <c:v>5.7177511111100001</c:v>
                </c:pt>
                <c:pt idx="56">
                  <c:v>5.8159613131299963</c:v>
                </c:pt>
                <c:pt idx="57">
                  <c:v>5.9141715151499961</c:v>
                </c:pt>
                <c:pt idx="58">
                  <c:v>6.0123817171699958</c:v>
                </c:pt>
                <c:pt idx="59">
                  <c:v>6.1105919191899947</c:v>
                </c:pt>
                <c:pt idx="60">
                  <c:v>6.2088021212099997</c:v>
                </c:pt>
                <c:pt idx="61">
                  <c:v>6.3070123232299968</c:v>
                </c:pt>
                <c:pt idx="62">
                  <c:v>6.4052225252500037</c:v>
                </c:pt>
                <c:pt idx="63">
                  <c:v>6.5034327272699963</c:v>
                </c:pt>
                <c:pt idx="64">
                  <c:v>6.6016429292899996</c:v>
                </c:pt>
                <c:pt idx="65">
                  <c:v>6.6998531313100003</c:v>
                </c:pt>
                <c:pt idx="66">
                  <c:v>6.7980633333300036</c:v>
                </c:pt>
                <c:pt idx="67">
                  <c:v>6.8962735353499998</c:v>
                </c:pt>
                <c:pt idx="68">
                  <c:v>6.9944837373699968</c:v>
                </c:pt>
                <c:pt idx="69">
                  <c:v>7.0926939393900001</c:v>
                </c:pt>
                <c:pt idx="70">
                  <c:v>7.1909041414099937</c:v>
                </c:pt>
                <c:pt idx="71">
                  <c:v>7.2891143434299961</c:v>
                </c:pt>
                <c:pt idx="72">
                  <c:v>7.3873245454499958</c:v>
                </c:pt>
                <c:pt idx="73">
                  <c:v>7.4855347474699947</c:v>
                </c:pt>
                <c:pt idx="74">
                  <c:v>7.5837449494899962</c:v>
                </c:pt>
                <c:pt idx="75">
                  <c:v>7.6819551515199969</c:v>
                </c:pt>
                <c:pt idx="76">
                  <c:v>7.7801653535400002</c:v>
                </c:pt>
                <c:pt idx="77">
                  <c:v>7.8783755555599964</c:v>
                </c:pt>
                <c:pt idx="78">
                  <c:v>7.9765857575799961</c:v>
                </c:pt>
                <c:pt idx="79">
                  <c:v>8.0747959596000047</c:v>
                </c:pt>
                <c:pt idx="80">
                  <c:v>8.17300616162</c:v>
                </c:pt>
                <c:pt idx="81">
                  <c:v>8.2712163636400007</c:v>
                </c:pt>
                <c:pt idx="82">
                  <c:v>8.369426565660012</c:v>
                </c:pt>
                <c:pt idx="83">
                  <c:v>8.4676367676800073</c:v>
                </c:pt>
                <c:pt idx="84">
                  <c:v>8.5658469697000079</c:v>
                </c:pt>
                <c:pt idx="85">
                  <c:v>8.6640571717199997</c:v>
                </c:pt>
                <c:pt idx="86">
                  <c:v>8.7622673737400003</c:v>
                </c:pt>
                <c:pt idx="87">
                  <c:v>8.8604775757600081</c:v>
                </c:pt>
                <c:pt idx="88">
                  <c:v>8.9586877777800069</c:v>
                </c:pt>
                <c:pt idx="89">
                  <c:v>9.0568979798000075</c:v>
                </c:pt>
                <c:pt idx="90">
                  <c:v>9.1551081818199993</c:v>
                </c:pt>
                <c:pt idx="91">
                  <c:v>9.2533183838399999</c:v>
                </c:pt>
                <c:pt idx="92">
                  <c:v>9.3515285858600006</c:v>
                </c:pt>
                <c:pt idx="93">
                  <c:v>9.4497387878799994</c:v>
                </c:pt>
                <c:pt idx="94">
                  <c:v>9.5479489898999983</c:v>
                </c:pt>
                <c:pt idx="95">
                  <c:v>9.6461591919200007</c:v>
                </c:pt>
                <c:pt idx="96">
                  <c:v>9.7443693939399925</c:v>
                </c:pt>
                <c:pt idx="97">
                  <c:v>9.8425795959600073</c:v>
                </c:pt>
                <c:pt idx="98">
                  <c:v>9.9407897979800008</c:v>
                </c:pt>
                <c:pt idx="99">
                  <c:v>10.039</c:v>
                </c:pt>
              </c:numCache>
            </c:numRef>
          </c:xVal>
          <c:yVal>
            <c:numRef>
              <c:f>'Fit Só 1 cinética'!$N$2:$N$101</c:f>
              <c:numCache>
                <c:formatCode>General</c:formatCode>
                <c:ptCount val="100"/>
                <c:pt idx="0">
                  <c:v>1.3081127805100009E-2</c:v>
                </c:pt>
                <c:pt idx="1">
                  <c:v>2.17381089405E-2</c:v>
                </c:pt>
                <c:pt idx="2">
                  <c:v>3.2184623084900006E-2</c:v>
                </c:pt>
                <c:pt idx="3">
                  <c:v>4.4223202749399976E-2</c:v>
                </c:pt>
                <c:pt idx="4">
                  <c:v>5.7671151649399968E-2</c:v>
                </c:pt>
                <c:pt idx="5">
                  <c:v>7.235953946239998E-2</c:v>
                </c:pt>
                <c:pt idx="6">
                  <c:v>8.8132272750800086E-2</c:v>
                </c:pt>
                <c:pt idx="7">
                  <c:v>0.10484523424300007</c:v>
                </c:pt>
                <c:pt idx="8">
                  <c:v>0.12236548382000002</c:v>
                </c:pt>
                <c:pt idx="9">
                  <c:v>0.140570515477</c:v>
                </c:pt>
                <c:pt idx="10">
                  <c:v>0.15934756529999999</c:v>
                </c:pt>
                <c:pt idx="11">
                  <c:v>0.17859296608399999</c:v>
                </c:pt>
                <c:pt idx="12">
                  <c:v>0.19821154476600011</c:v>
                </c:pt>
                <c:pt idx="13">
                  <c:v>0.21811605926500011</c:v>
                </c:pt>
                <c:pt idx="14">
                  <c:v>0.23822667167200001</c:v>
                </c:pt>
                <c:pt idx="15">
                  <c:v>0.25847045507600008</c:v>
                </c:pt>
                <c:pt idx="16">
                  <c:v>0.27878093154800021</c:v>
                </c:pt>
                <c:pt idx="17">
                  <c:v>0.29909763907400022</c:v>
                </c:pt>
                <c:pt idx="18">
                  <c:v>0.31936572539600044</c:v>
                </c:pt>
                <c:pt idx="19">
                  <c:v>0.33953556692700038</c:v>
                </c:pt>
                <c:pt idx="20">
                  <c:v>0.35956241106400044</c:v>
                </c:pt>
                <c:pt idx="21">
                  <c:v>0.37940604033400038</c:v>
                </c:pt>
                <c:pt idx="22">
                  <c:v>0.39903045698300021</c:v>
                </c:pt>
                <c:pt idx="23">
                  <c:v>0.41840358667900035</c:v>
                </c:pt>
                <c:pt idx="24">
                  <c:v>0.43749700015499998</c:v>
                </c:pt>
                <c:pt idx="25">
                  <c:v>0.45628565165399976</c:v>
                </c:pt>
                <c:pt idx="26">
                  <c:v>0.47474763317399993</c:v>
                </c:pt>
                <c:pt idx="27">
                  <c:v>0.49286394353899998</c:v>
                </c:pt>
                <c:pt idx="28">
                  <c:v>0.51061827143799998</c:v>
                </c:pt>
                <c:pt idx="29">
                  <c:v>0.52799679158500001</c:v>
                </c:pt>
                <c:pt idx="30">
                  <c:v>0.54498797326100001</c:v>
                </c:pt>
                <c:pt idx="31">
                  <c:v>0.56158240050499997</c:v>
                </c:pt>
                <c:pt idx="32">
                  <c:v>0.57777260330100044</c:v>
                </c:pt>
                <c:pt idx="33">
                  <c:v>0.59355289914799936</c:v>
                </c:pt>
                <c:pt idx="34">
                  <c:v>0.6089192444070004</c:v>
                </c:pt>
                <c:pt idx="35">
                  <c:v>0.62386909490900044</c:v>
                </c:pt>
                <c:pt idx="36">
                  <c:v>0.63840127529200041</c:v>
                </c:pt>
                <c:pt idx="37">
                  <c:v>0.65251585660200073</c:v>
                </c:pt>
                <c:pt idx="38">
                  <c:v>0.66621404169700005</c:v>
                </c:pt>
                <c:pt idx="39">
                  <c:v>0.67949805803600072</c:v>
                </c:pt>
                <c:pt idx="40">
                  <c:v>0.69237105744200045</c:v>
                </c:pt>
                <c:pt idx="41">
                  <c:v>0.70483702247799995</c:v>
                </c:pt>
                <c:pt idx="42">
                  <c:v>0.7169006790580007</c:v>
                </c:pt>
                <c:pt idx="43">
                  <c:v>0.72856741497599997</c:v>
                </c:pt>
                <c:pt idx="44">
                  <c:v>0.73984320401100045</c:v>
                </c:pt>
                <c:pt idx="45">
                  <c:v>0.75073453532100043</c:v>
                </c:pt>
                <c:pt idx="46">
                  <c:v>0.76124834783400042</c:v>
                </c:pt>
                <c:pt idx="47">
                  <c:v>0.77139196935000043</c:v>
                </c:pt>
                <c:pt idx="48">
                  <c:v>0.78117306011300003</c:v>
                </c:pt>
                <c:pt idx="49">
                  <c:v>0.79059956059299996</c:v>
                </c:pt>
                <c:pt idx="50">
                  <c:v>0.79967964324200058</c:v>
                </c:pt>
                <c:pt idx="51">
                  <c:v>0.80842166800399995</c:v>
                </c:pt>
                <c:pt idx="52">
                  <c:v>0.81683414136800003</c:v>
                </c:pt>
                <c:pt idx="53">
                  <c:v>0.82492567874600042</c:v>
                </c:pt>
                <c:pt idx="54">
                  <c:v>0.83270496999999999</c:v>
                </c:pt>
                <c:pt idx="55">
                  <c:v>0.8401807479159995</c:v>
                </c:pt>
                <c:pt idx="56">
                  <c:v>0.84736175946500003</c:v>
                </c:pt>
                <c:pt idx="57">
                  <c:v>0.85425673966100002</c:v>
                </c:pt>
                <c:pt idx="58">
                  <c:v>0.86087438788000004</c:v>
                </c:pt>
                <c:pt idx="59">
                  <c:v>0.8672233464620005</c:v>
                </c:pt>
                <c:pt idx="60">
                  <c:v>0.87331218147099943</c:v>
                </c:pt>
                <c:pt idx="61">
                  <c:v>0.87914936546000044</c:v>
                </c:pt>
                <c:pt idx="62">
                  <c:v>0.88474326211400045</c:v>
                </c:pt>
                <c:pt idx="63">
                  <c:v>0.89010211264600003</c:v>
                </c:pt>
                <c:pt idx="64">
                  <c:v>0.89523402381799955</c:v>
                </c:pt>
                <c:pt idx="65">
                  <c:v>0.90014695748900042</c:v>
                </c:pt>
                <c:pt idx="66">
                  <c:v>0.90484872155900042</c:v>
                </c:pt>
                <c:pt idx="67">
                  <c:v>0.90934696223400002</c:v>
                </c:pt>
                <c:pt idx="68">
                  <c:v>0.91364915748200071</c:v>
                </c:pt>
                <c:pt idx="69">
                  <c:v>0.91776261162100004</c:v>
                </c:pt>
                <c:pt idx="70">
                  <c:v>0.92169445092799995</c:v>
                </c:pt>
                <c:pt idx="71">
                  <c:v>0.92545162019100002</c:v>
                </c:pt>
                <c:pt idx="72">
                  <c:v>0.92904088014099995</c:v>
                </c:pt>
                <c:pt idx="73">
                  <c:v>0.93246880566199997</c:v>
                </c:pt>
                <c:pt idx="74">
                  <c:v>0.93574178474400005</c:v>
                </c:pt>
                <c:pt idx="75">
                  <c:v>0.93886601808000003</c:v>
                </c:pt>
                <c:pt idx="76">
                  <c:v>0.94184751927900046</c:v>
                </c:pt>
                <c:pt idx="77">
                  <c:v>0.94469211559900046</c:v>
                </c:pt>
                <c:pt idx="78">
                  <c:v>0.94740544919199998</c:v>
                </c:pt>
                <c:pt idx="79">
                  <c:v>0.94999297876599997</c:v>
                </c:pt>
                <c:pt idx="80">
                  <c:v>0.95245998164599999</c:v>
                </c:pt>
                <c:pt idx="81">
                  <c:v>0.95481155618400071</c:v>
                </c:pt>
                <c:pt idx="82">
                  <c:v>0.95705262446900041</c:v>
                </c:pt>
                <c:pt idx="83">
                  <c:v>0.95918793530400004</c:v>
                </c:pt>
                <c:pt idx="84">
                  <c:v>0.96122206742000005</c:v>
                </c:pt>
                <c:pt idx="85">
                  <c:v>0.96315943288900074</c:v>
                </c:pt>
                <c:pt idx="86">
                  <c:v>0.9650042806980007</c:v>
                </c:pt>
                <c:pt idx="87">
                  <c:v>0.96676070047600005</c:v>
                </c:pt>
                <c:pt idx="88">
                  <c:v>0.968432626332</c:v>
                </c:pt>
                <c:pt idx="89">
                  <c:v>0.97002384078000004</c:v>
                </c:pt>
                <c:pt idx="90">
                  <c:v>0.97153797874899961</c:v>
                </c:pt>
                <c:pt idx="91">
                  <c:v>0.97297853162500059</c:v>
                </c:pt>
                <c:pt idx="92">
                  <c:v>0.97434885134400073</c:v>
                </c:pt>
                <c:pt idx="93">
                  <c:v>0.97565215449200005</c:v>
                </c:pt>
                <c:pt idx="94">
                  <c:v>0.97689152641100074</c:v>
                </c:pt>
                <c:pt idx="95">
                  <c:v>0.97806992529100001</c:v>
                </c:pt>
                <c:pt idx="96">
                  <c:v>0.97919018624500043</c:v>
                </c:pt>
                <c:pt idx="97">
                  <c:v>0.98025502534099951</c:v>
                </c:pt>
                <c:pt idx="98">
                  <c:v>0.98126704360299954</c:v>
                </c:pt>
                <c:pt idx="99">
                  <c:v>0.98222873094800001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80E4-4D20-B71D-B2BC13608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8286848"/>
        <c:axId val="228289152"/>
      </c:scatterChart>
      <c:valAx>
        <c:axId val="228286848"/>
        <c:scaling>
          <c:orientation val="minMax"/>
          <c:max val="30"/>
        </c:scaling>
        <c:delete val="0"/>
        <c:axPos val="b"/>
        <c:title>
          <c:tx>
            <c:rich>
              <a:bodyPr/>
              <a:lstStyle/>
              <a:p>
                <a:pPr>
                  <a:defRPr sz="18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Time (h)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 b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t-PT"/>
          </a:p>
        </c:txPr>
        <c:crossAx val="228289152"/>
        <c:crosses val="autoZero"/>
        <c:crossBetween val="midCat"/>
      </c:valAx>
      <c:valAx>
        <c:axId val="228289152"/>
        <c:scaling>
          <c:orientation val="minMax"/>
          <c:max val="1.1500000000000001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600" b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600" b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Fibrillar Mass fraction</a:t>
                </a:r>
              </a:p>
            </c:rich>
          </c:tx>
          <c:layout>
            <c:manualLayout>
              <c:xMode val="edge"/>
              <c:yMode val="edge"/>
              <c:x val="4.8684838346692239E-2"/>
              <c:y val="0.241219637473964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100" b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t-PT"/>
          </a:p>
        </c:txPr>
        <c:crossAx val="228286848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12FCD-91A9-4FC4-AA7C-725F4DC35A3F}" type="datetimeFigureOut">
              <a:rPr lang="pt-PT" smtClean="0"/>
              <a:t>07/07/2025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92520-02CA-4A4E-A80E-89B1C144F1D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2013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2012E-CE62-4789-A571-5D0F5D2ED681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537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04926D-6BF9-4036-9818-9F6F3A045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BF8B9D-1ECC-4060-BC81-75AD7368E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EB05260-4C35-47BF-A879-12BC5F6A1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0FDD-4AEF-406B-ACE6-B84C5C2DFF11}" type="datetimeFigureOut">
              <a:rPr lang="pt-PT" smtClean="0"/>
              <a:t>07/07/2025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EAE2BA5-7555-4E49-92E5-DC9F3D97B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CBC2A01-878B-4008-B83B-8DDB983E1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A0C-336F-46BD-8A19-6613E66600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651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94875-43FC-48BA-8A1E-AC9980C0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5FA1636-78A4-4C36-8BE0-5010406FC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7459C94-859E-4216-971E-F3CBCF12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0FDD-4AEF-406B-ACE6-B84C5C2DFF11}" type="datetimeFigureOut">
              <a:rPr lang="pt-PT" smtClean="0"/>
              <a:t>07/07/2025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D95E86D-170E-429E-B4D1-16673015A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D4F880-B825-4958-9148-2FD1E5EA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A0C-336F-46BD-8A19-6613E66600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02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39BA53-321B-4BDF-9DFA-1AFDF6FC4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7948B2E3-9B74-4D34-B970-7F0D4CC49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AD590D4-6472-4B01-A605-035FFB5C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0FDD-4AEF-406B-ACE6-B84C5C2DFF11}" type="datetimeFigureOut">
              <a:rPr lang="pt-PT" smtClean="0"/>
              <a:t>07/07/2025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706A62C-4E4F-43D3-A5ED-9FDC38889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526F878-AC78-4B42-83F5-0EEAC32E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A0C-336F-46BD-8A19-6613E66600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713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51A52-347C-4E2A-AB9C-46FEE2089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15FB24A-8E87-4729-9E58-A9557BACE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5C85931-4D3C-4C36-9E83-0AA652283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0FDD-4AEF-406B-ACE6-B84C5C2DFF11}" type="datetimeFigureOut">
              <a:rPr lang="pt-PT" smtClean="0"/>
              <a:t>07/07/2025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90AE03F-56B8-4C98-BD9D-482E8D7CB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FD1B51A-5690-4B81-897A-BC5F38A3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A0C-336F-46BD-8A19-6613E66600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55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4785CF-6098-4E37-B696-6D16B105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0750E02-D7D0-4C2A-8130-07983BADA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E5774F0-CAFE-4A5B-AE3A-BE3E4F0C9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0FDD-4AEF-406B-ACE6-B84C5C2DFF11}" type="datetimeFigureOut">
              <a:rPr lang="pt-PT" smtClean="0"/>
              <a:t>07/07/2025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6BEAF67-4AE9-4F83-A8D1-5F6A1650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AE16D0-5BD9-4356-8F55-173FBCAAD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A0C-336F-46BD-8A19-6613E66600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349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D1C3E7-0B35-457A-9CBB-84FBE91D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67C6F20-1193-4097-8F41-282E31709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2883CD9A-A814-4006-9174-2D759BAC2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71646AB-DE7F-48D3-8DC4-5606DE451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0FDD-4AEF-406B-ACE6-B84C5C2DFF11}" type="datetimeFigureOut">
              <a:rPr lang="pt-PT" smtClean="0"/>
              <a:t>07/07/2025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9C6224B-201B-4056-8D66-6B13434E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62EDFAC-202D-4BE1-A926-D34ED38D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A0C-336F-46BD-8A19-6613E66600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17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24972-C585-43EE-881B-F8CAFA5B0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C19BC9-A939-44E8-9FC8-2B9151281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4A34E0D-34C7-4697-85A7-180BE7008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84583CE0-91DC-40C5-A9FD-A1F7AC464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A38D1BD-7CDC-4CAA-8B33-F2BB405DD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C52A1C9A-4E57-49E0-860A-892E42F6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0FDD-4AEF-406B-ACE6-B84C5C2DFF11}" type="datetimeFigureOut">
              <a:rPr lang="pt-PT" smtClean="0"/>
              <a:t>07/07/2025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6B442C4-0AF1-4E70-B184-31301984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01259A80-3ED5-4737-858D-4EAEA48A3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A0C-336F-46BD-8A19-6613E66600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56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E64FE-48F9-4149-BED9-DCC01F018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88D2BC3F-CD78-49E3-841B-25D20FEE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0FDD-4AEF-406B-ACE6-B84C5C2DFF11}" type="datetimeFigureOut">
              <a:rPr lang="pt-PT" smtClean="0"/>
              <a:t>07/07/2025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0AB1EFBD-31EE-4DEE-A377-FA405CD2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CD276511-2686-423C-AFEB-07399F6AE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A0C-336F-46BD-8A19-6613E66600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935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240505CF-FF77-44E8-B2A7-F70A19ACF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0FDD-4AEF-406B-ACE6-B84C5C2DFF11}" type="datetimeFigureOut">
              <a:rPr lang="pt-PT" smtClean="0"/>
              <a:t>07/07/2025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C08F5D4-0508-4971-931C-CE668589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3825B8F-60E2-4AC7-8BC5-CDA495E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A0C-336F-46BD-8A19-6613E66600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21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6672D1-57D4-45A8-B7A1-CBAB55E26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2D8F7A8-6FE1-42DD-9C45-696CC0B35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5BC932E-04F5-4AB1-B953-C621A78EE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72F9650-D493-466C-BECC-EE784D71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0FDD-4AEF-406B-ACE6-B84C5C2DFF11}" type="datetimeFigureOut">
              <a:rPr lang="pt-PT" smtClean="0"/>
              <a:t>07/07/2025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6AF9076-08C3-45A7-8F09-9C490C22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B42CFC6-2572-49D8-8DBE-4EF8D466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A0C-336F-46BD-8A19-6613E66600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93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64144-B9D0-430F-A28C-B3313098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B512164-885C-487A-89BB-44CA19754A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F16002D-D2B2-4A14-984B-A260096F6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7EBA46A-6E2B-4012-9A01-BD7EB7A48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0FDD-4AEF-406B-ACE6-B84C5C2DFF11}" type="datetimeFigureOut">
              <a:rPr lang="pt-PT" smtClean="0"/>
              <a:t>07/07/2025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DEE2844-4223-4846-AC7F-86F306C0E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20E01E5-1AA6-4663-896C-934F3872F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A0C-336F-46BD-8A19-6613E66600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118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3AAE5FC-7C0D-4B6A-9665-141013C83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5FDFAFF-9DE2-4FDA-9E4B-0A2B47E20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F728B1A-477F-4EE0-BD45-436CF4F4E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D0FDD-4AEF-406B-ACE6-B84C5C2DFF11}" type="datetimeFigureOut">
              <a:rPr lang="pt-PT" smtClean="0"/>
              <a:t>07/07/2025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C631C56-8775-4455-968E-2B4A82FDD8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3B2F1E0-EEE7-40B9-BCE9-66B987657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42A0C-336F-46BD-8A19-6613E66600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679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tiff"/><Relationship Id="rId4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emf"/><Relationship Id="rId7" Type="http://schemas.openxmlformats.org/officeDocument/2006/relationships/image" Target="../media/image42.tif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iff"/><Relationship Id="rId5" Type="http://schemas.openxmlformats.org/officeDocument/2006/relationships/image" Target="../media/image40.w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50.wmf"/><Relationship Id="rId7" Type="http://schemas.openxmlformats.org/officeDocument/2006/relationships/image" Target="../media/image52.wmf"/><Relationship Id="rId12" Type="http://schemas.openxmlformats.org/officeDocument/2006/relationships/image" Target="../media/image56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5.png"/><Relationship Id="rId5" Type="http://schemas.openxmlformats.org/officeDocument/2006/relationships/image" Target="../media/image51.wmf"/><Relationship Id="rId10" Type="http://schemas.openxmlformats.org/officeDocument/2006/relationships/image" Target="../media/image54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image" Target="../media/image21.png"/><Relationship Id="rId3" Type="http://schemas.openxmlformats.org/officeDocument/2006/relationships/image" Target="../media/image56.pn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57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openxmlformats.org/officeDocument/2006/relationships/image" Target="../media/image61.png"/><Relationship Id="rId4" Type="http://schemas.microsoft.com/office/2007/relationships/hdphoto" Target="../media/hdphoto3.wdp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openxmlformats.org/officeDocument/2006/relationships/image" Target="../media/image61.png"/><Relationship Id="rId4" Type="http://schemas.microsoft.com/office/2007/relationships/hdphoto" Target="../media/hdphoto3.wdp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3.emf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12" Type="http://schemas.openxmlformats.org/officeDocument/2006/relationships/oleObject" Target="../embeddings/oleObject13.bin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62.emf"/><Relationship Id="rId5" Type="http://schemas.openxmlformats.org/officeDocument/2006/relationships/image" Target="../media/image20.png"/><Relationship Id="rId10" Type="http://schemas.openxmlformats.org/officeDocument/2006/relationships/oleObject" Target="../embeddings/oleObject12.bin"/><Relationship Id="rId4" Type="http://schemas.microsoft.com/office/2007/relationships/hdphoto" Target="../media/hdphoto3.wdp"/><Relationship Id="rId9" Type="http://schemas.openxmlformats.org/officeDocument/2006/relationships/image" Target="../media/image61.png"/><Relationship Id="rId14" Type="http://schemas.openxmlformats.org/officeDocument/2006/relationships/image" Target="../media/image53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4.emf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12" Type="http://schemas.openxmlformats.org/officeDocument/2006/relationships/oleObject" Target="../embeddings/oleObject14.bin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62.emf"/><Relationship Id="rId5" Type="http://schemas.openxmlformats.org/officeDocument/2006/relationships/image" Target="../media/image20.png"/><Relationship Id="rId10" Type="http://schemas.openxmlformats.org/officeDocument/2006/relationships/oleObject" Target="../embeddings/oleObject12.bin"/><Relationship Id="rId4" Type="http://schemas.microsoft.com/office/2007/relationships/hdphoto" Target="../media/hdphoto3.wdp"/><Relationship Id="rId9" Type="http://schemas.openxmlformats.org/officeDocument/2006/relationships/image" Target="../media/image61.png"/><Relationship Id="rId14" Type="http://schemas.openxmlformats.org/officeDocument/2006/relationships/image" Target="../media/image5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65.emf"/><Relationship Id="rId7" Type="http://schemas.openxmlformats.org/officeDocument/2006/relationships/image" Target="../media/image67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6.emf"/><Relationship Id="rId4" Type="http://schemas.openxmlformats.org/officeDocument/2006/relationships/oleObject" Target="../embeddings/oleObject1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4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jpe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jpeg"/><Relationship Id="rId22" Type="http://schemas.openxmlformats.org/officeDocument/2006/relationships/image" Target="../media/image91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0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microsoft.com/office/2007/relationships/hdphoto" Target="../media/hdphoto3.wdp"/><Relationship Id="rId1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5C30D-2773-41BD-9F7F-5E82BA216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6193" y="400921"/>
            <a:ext cx="12536680" cy="1404248"/>
          </a:xfrm>
        </p:spPr>
        <p:txBody>
          <a:bodyPr>
            <a:noAutofit/>
          </a:bodyPr>
          <a:lstStyle/>
          <a:p>
            <a:pPr marL="180340" marR="369570" algn="ctr">
              <a:lnSpc>
                <a:spcPct val="107000"/>
              </a:lnSpc>
              <a:spcBef>
                <a:spcPts val="50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S100B multimers </a:t>
            </a:r>
            <a:r>
              <a:rPr lang="en-US" sz="4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inhibit Aβ42 fibrils and oligomers involved in Alzheimer´s disease</a:t>
            </a:r>
          </a:p>
        </p:txBody>
      </p:sp>
      <p:pic>
        <p:nvPicPr>
          <p:cNvPr id="11" name="Picture 2" descr="Resultado de imagem para fcul logo">
            <a:extLst>
              <a:ext uri="{FF2B5EF4-FFF2-40B4-BE49-F238E27FC236}">
                <a16:creationId xmlns:a16="http://schemas.microsoft.com/office/drawing/2014/main" id="{1C7AB91E-207B-4B0F-BDF3-46DD7D94B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420" y="5819387"/>
            <a:ext cx="980826" cy="39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C078622-9C02-5058-AADC-FE9B16EA3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48" b="11586"/>
          <a:stretch/>
        </p:blipFill>
        <p:spPr>
          <a:xfrm>
            <a:off x="80183" y="6318169"/>
            <a:ext cx="1672418" cy="485951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3DAAE3CB-A281-DC52-56AD-DEAE3554D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186" y="6398742"/>
            <a:ext cx="7311519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Faculdade de Ciências | Universidade de Lisboa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pt-P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Química e Bioquímica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A5196246-6C71-B2BB-8D2B-0EFA29BD4370}"/>
              </a:ext>
            </a:extLst>
          </p:cNvPr>
          <p:cNvSpPr/>
          <p:nvPr/>
        </p:nvSpPr>
        <p:spPr>
          <a:xfrm>
            <a:off x="572196" y="5146829"/>
            <a:ext cx="11047608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pt-PT" sz="2200" b="1" dirty="0">
                <a:latin typeface="Arial" panose="020B0604020202020204" pitchFamily="34" charset="0"/>
                <a:cs typeface="Arial" panose="020B0604020202020204" pitchFamily="34" charset="0"/>
              </a:rPr>
              <a:t>António J. Figueira</a:t>
            </a:r>
          </a:p>
          <a:p>
            <a:pPr algn="ctr" eaLnBrk="0" hangingPunct="0"/>
            <a:endParaRPr lang="pt-PT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PhD student in Biochemistry (Supervisor: Cláudio M. Gomes)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Protein Misfolding and Amyloids in Biomedicine Laboratory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BioISI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7777171-CAE8-90DD-A4BD-F366A3E6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94"/>
          <a:stretch/>
        </p:blipFill>
        <p:spPr>
          <a:xfrm>
            <a:off x="2101507" y="2216700"/>
            <a:ext cx="2574688" cy="2588277"/>
          </a:xfrm>
          <a:prstGeom prst="rect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70B64B0-9C6E-3DF7-272D-48B3CDA4A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850" y="6387573"/>
            <a:ext cx="1119967" cy="372840"/>
          </a:xfrm>
          <a:prstGeom prst="rect">
            <a:avLst/>
          </a:prstGeom>
        </p:spPr>
      </p:pic>
      <p:pic>
        <p:nvPicPr>
          <p:cNvPr id="1028" name="Picture 4" descr="Galeria de imagens | Faculdade de Ciências da Universidade de Lisboa">
            <a:extLst>
              <a:ext uri="{FF2B5EF4-FFF2-40B4-BE49-F238E27FC236}">
                <a16:creationId xmlns:a16="http://schemas.microsoft.com/office/drawing/2014/main" id="{01948E52-6673-68FD-A9C7-1277BFA01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2" b="13568"/>
          <a:stretch/>
        </p:blipFill>
        <p:spPr bwMode="auto">
          <a:xfrm>
            <a:off x="4811877" y="2216700"/>
            <a:ext cx="2583484" cy="2588277"/>
          </a:xfrm>
          <a:prstGeom prst="rect">
            <a:avLst/>
          </a:prstGeom>
          <a:ln w="1270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4284EB3-0BF6-5BB1-1562-B1520C9806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5"/>
          <a:stretch/>
        </p:blipFill>
        <p:spPr>
          <a:xfrm>
            <a:off x="7523425" y="2216700"/>
            <a:ext cx="2574688" cy="2588277"/>
          </a:xfrm>
          <a:prstGeom prst="rect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5709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543ED4FD-4E23-D21A-33FD-DF61FE232B4E}"/>
              </a:ext>
            </a:extLst>
          </p:cNvPr>
          <p:cNvSpPr/>
          <p:nvPr/>
        </p:nvSpPr>
        <p:spPr>
          <a:xfrm>
            <a:off x="9422951" y="6572490"/>
            <a:ext cx="2769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Donato R, et al. Curr. Mol. Med. (2012)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F152048-5C02-5755-EE18-5D00E5D0DE39}"/>
              </a:ext>
            </a:extLst>
          </p:cNvPr>
          <p:cNvSpPr txBox="1"/>
          <p:nvPr/>
        </p:nvSpPr>
        <p:spPr>
          <a:xfrm>
            <a:off x="6612403" y="4868367"/>
            <a:ext cx="622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               S100B              Merge</a:t>
            </a:r>
            <a:endParaRPr lang="pt-PT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Fig. (11)">
            <a:extLst>
              <a:ext uri="{FF2B5EF4-FFF2-40B4-BE49-F238E27FC236}">
                <a16:creationId xmlns:a16="http://schemas.microsoft.com/office/drawing/2014/main" id="{8D65E7C8-FC4D-530A-DE03-118E92370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73"/>
          <a:stretch/>
        </p:blipFill>
        <p:spPr bwMode="auto">
          <a:xfrm>
            <a:off x="1757129" y="1662307"/>
            <a:ext cx="8604949" cy="390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93">
            <a:extLst>
              <a:ext uri="{FF2B5EF4-FFF2-40B4-BE49-F238E27FC236}">
                <a16:creationId xmlns:a16="http://schemas.microsoft.com/office/drawing/2014/main" id="{94F8109D-8BB3-07F8-0284-14EF5518D235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S100B neuroprotective and deleterious functions</a:t>
            </a:r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153E2197-5B38-0D62-2C17-A491EB06A701}"/>
              </a:ext>
            </a:extLst>
          </p:cNvPr>
          <p:cNvSpPr/>
          <p:nvPr/>
        </p:nvSpPr>
        <p:spPr>
          <a:xfrm>
            <a:off x="1757129" y="1004808"/>
            <a:ext cx="8604949" cy="481476"/>
          </a:xfrm>
          <a:prstGeom prst="triangle">
            <a:avLst>
              <a:gd name="adj" fmla="val 100000"/>
            </a:avLst>
          </a:prstGeom>
          <a:gradFill>
            <a:gsLst>
              <a:gs pos="3000">
                <a:srgbClr val="C00000"/>
              </a:gs>
              <a:gs pos="100000">
                <a:srgbClr val="DC1C1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B2556F-08BE-37FB-2459-70495135874F}"/>
              </a:ext>
            </a:extLst>
          </p:cNvPr>
          <p:cNvSpPr txBox="1"/>
          <p:nvPr/>
        </p:nvSpPr>
        <p:spPr>
          <a:xfrm>
            <a:off x="9037676" y="1105684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S100B </a:t>
            </a:r>
            <a:r>
              <a:rPr lang="pt-PT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pt-PT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A7CEB54-C68D-47D3-2380-B4C6ED6D831D}"/>
              </a:ext>
            </a:extLst>
          </p:cNvPr>
          <p:cNvSpPr txBox="1"/>
          <p:nvPr/>
        </p:nvSpPr>
        <p:spPr>
          <a:xfrm>
            <a:off x="2318554" y="573790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>
                <a:latin typeface="Arial" panose="020B0604020202020204" pitchFamily="34" charset="0"/>
                <a:cs typeface="Arial" panose="020B0604020202020204" pitchFamily="34" charset="0"/>
              </a:rPr>
              <a:t>Neurotrophic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latin typeface="Arial" panose="020B0604020202020204" pitchFamily="34" charset="0"/>
                <a:cs typeface="Arial" panose="020B0604020202020204" pitchFamily="34" charset="0"/>
              </a:rPr>
              <a:t>neuroprotective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F4B21CC-0C07-F470-39B8-6B6A42A2906F}"/>
              </a:ext>
            </a:extLst>
          </p:cNvPr>
          <p:cNvSpPr txBox="1"/>
          <p:nvPr/>
        </p:nvSpPr>
        <p:spPr>
          <a:xfrm>
            <a:off x="6731000" y="5837497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Pro-</a:t>
            </a:r>
            <a:r>
              <a:rPr lang="pt-PT" b="1" dirty="0" err="1">
                <a:latin typeface="Arial" panose="020B0604020202020204" pitchFamily="34" charset="0"/>
                <a:cs typeface="Arial" panose="020B0604020202020204" pitchFamily="34" charset="0"/>
              </a:rPr>
              <a:t>inflamatory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latin typeface="Arial" panose="020B0604020202020204" pitchFamily="34" charset="0"/>
                <a:cs typeface="Arial" panose="020B0604020202020204" pitchFamily="34" charset="0"/>
              </a:rPr>
              <a:t>mediator</a:t>
            </a: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1D3334A-D5F5-C17B-A1B8-009898F2387D}"/>
              </a:ext>
            </a:extLst>
          </p:cNvPr>
          <p:cNvSpPr/>
          <p:nvPr/>
        </p:nvSpPr>
        <p:spPr>
          <a:xfrm>
            <a:off x="5927978" y="1513929"/>
            <a:ext cx="4516944" cy="481232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14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BD07BA8F-8C3E-1BA7-320D-A8A010E2D73B}"/>
              </a:ext>
            </a:extLst>
          </p:cNvPr>
          <p:cNvSpPr txBox="1"/>
          <p:nvPr/>
        </p:nvSpPr>
        <p:spPr>
          <a:xfrm>
            <a:off x="6975264" y="6218116"/>
            <a:ext cx="5188411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800" b="0"/>
            </a:lvl1pPr>
          </a:lstStyle>
          <a:p>
            <a:pPr algn="r"/>
            <a:r>
              <a:rPr lang="pt-PT" sz="1000" dirty="0">
                <a:latin typeface="Arial" panose="020B0604020202020204" pitchFamily="34" charset="0"/>
                <a:cs typeface="Arial" panose="020B0604020202020204" pitchFamily="34" charset="0"/>
              </a:rPr>
              <a:t>Cristóvão JS </a:t>
            </a:r>
            <a:r>
              <a:rPr lang="pt-PT" sz="1000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pt-PT" sz="1000" dirty="0">
                <a:latin typeface="Arial" panose="020B0604020202020204" pitchFamily="34" charset="0"/>
                <a:cs typeface="Arial" panose="020B0604020202020204" pitchFamily="34" charset="0"/>
              </a:rPr>
              <a:t> al. </a:t>
            </a:r>
            <a:r>
              <a:rPr lang="pt-PT" sz="100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pt-PT" sz="1000" dirty="0">
                <a:latin typeface="Arial" panose="020B0604020202020204" pitchFamily="34" charset="0"/>
                <a:cs typeface="Arial" panose="020B0604020202020204" pitchFamily="34" charset="0"/>
              </a:rPr>
              <a:t> Adv. (2018)</a:t>
            </a:r>
          </a:p>
          <a:p>
            <a:pPr algn="r"/>
            <a:r>
              <a:rPr lang="pt-PT" sz="1000" dirty="0">
                <a:latin typeface="Arial" panose="020B0604020202020204" pitchFamily="34" charset="0"/>
                <a:cs typeface="Arial" panose="020B0604020202020204" pitchFamily="34" charset="0"/>
              </a:rPr>
              <a:t>Rodrigues F </a:t>
            </a:r>
            <a:r>
              <a:rPr lang="pt-PT" sz="1000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pt-PT" sz="1000" dirty="0">
                <a:latin typeface="Arial" panose="020B0604020202020204" pitchFamily="34" charset="0"/>
                <a:cs typeface="Arial" panose="020B0604020202020204" pitchFamily="34" charset="0"/>
              </a:rPr>
              <a:t> al. IJMS (2021)</a:t>
            </a:r>
          </a:p>
          <a:p>
            <a:pPr algn="r"/>
            <a:r>
              <a:rPr lang="pt-PT" sz="1000" dirty="0">
                <a:latin typeface="Arial" panose="020B0604020202020204" pitchFamily="34" charset="0"/>
                <a:cs typeface="Arial" panose="020B0604020202020204" pitchFamily="34" charset="0"/>
              </a:rPr>
              <a:t>Figueira</a:t>
            </a:r>
            <a:r>
              <a:rPr lang="pt-PT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AJ </a:t>
            </a:r>
            <a:r>
              <a:rPr lang="pt-PT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pt-PT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al. </a:t>
            </a:r>
            <a:r>
              <a:rPr lang="pt-PT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Mol. </a:t>
            </a:r>
            <a:r>
              <a:rPr lang="pt-PT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pt-PT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(2022)</a:t>
            </a:r>
            <a:endParaRPr lang="pt-P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8BA66C3-0FEE-ED10-4045-ECC336CA2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78" y="1992633"/>
            <a:ext cx="4772364" cy="346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93">
            <a:extLst>
              <a:ext uri="{FF2B5EF4-FFF2-40B4-BE49-F238E27FC236}">
                <a16:creationId xmlns:a16="http://schemas.microsoft.com/office/drawing/2014/main" id="{D4C8A148-08FA-57DD-FB34-D90FEB96334A}"/>
              </a:ext>
            </a:extLst>
          </p:cNvPr>
          <p:cNvSpPr/>
          <p:nvPr/>
        </p:nvSpPr>
        <p:spPr>
          <a:xfrm>
            <a:off x="252096" y="202856"/>
            <a:ext cx="11939904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S100B-Ca</a:t>
            </a:r>
            <a:r>
              <a:rPr lang="fr-FR" sz="24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fr-F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dimer </a:t>
            </a:r>
            <a:r>
              <a:rPr lang="fr-FR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inhibits</a:t>
            </a:r>
            <a:r>
              <a:rPr lang="fr-F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Aβ42 </a:t>
            </a:r>
            <a:r>
              <a:rPr lang="fr-FR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6834F78-B992-756A-18BD-ECFF03D36E14}"/>
              </a:ext>
            </a:extLst>
          </p:cNvPr>
          <p:cNvSpPr txBox="1"/>
          <p:nvPr/>
        </p:nvSpPr>
        <p:spPr>
          <a:xfrm>
            <a:off x="6173038" y="20581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sz="18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GB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-S100B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98625B-D5D4-6C9B-99A8-D312510844C5}"/>
              </a:ext>
            </a:extLst>
          </p:cNvPr>
          <p:cNvSpPr txBox="1"/>
          <p:nvPr/>
        </p:nvSpPr>
        <p:spPr>
          <a:xfrm>
            <a:off x="6459829" y="1095916"/>
            <a:ext cx="4961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42 b</a:t>
            </a:r>
            <a:r>
              <a:rPr lang="pt-PT" sz="1800" dirty="0" err="1">
                <a:latin typeface="Arial" panose="020B0604020202020204" pitchFamily="34" charset="0"/>
                <a:cs typeface="Arial" panose="020B0604020202020204" pitchFamily="34" charset="0"/>
              </a:rPr>
              <a:t>inding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800" dirty="0" err="1">
                <a:latin typeface="Arial" panose="020B0604020202020204" pitchFamily="34" charset="0"/>
                <a:cs typeface="Arial" panose="020B0604020202020204" pitchFamily="34" charset="0"/>
              </a:rPr>
              <a:t>cleft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800" dirty="0" err="1">
                <a:latin typeface="Arial" panose="020B0604020202020204" pitchFamily="34" charset="0"/>
                <a:cs typeface="Arial" panose="020B0604020202020204" pitchFamily="34" charset="0"/>
              </a:rPr>
              <a:t>exposed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800" dirty="0" err="1"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800" b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pt-PT" sz="1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pt-P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59E16B3-9155-44C8-6040-6385F9B1FE0F}"/>
              </a:ext>
            </a:extLst>
          </p:cNvPr>
          <p:cNvSpPr txBox="1"/>
          <p:nvPr/>
        </p:nvSpPr>
        <p:spPr>
          <a:xfrm>
            <a:off x="9330930" y="20439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B59E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1800" b="1" dirty="0">
                <a:solidFill>
                  <a:srgbClr val="B59E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800" b="1" dirty="0">
                <a:solidFill>
                  <a:srgbClr val="B59E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pt-PT" dirty="0">
              <a:solidFill>
                <a:srgbClr val="B59E4A"/>
              </a:solidFill>
            </a:endParaRPr>
          </a:p>
        </p:txBody>
      </p:sp>
      <p:graphicFrame>
        <p:nvGraphicFramePr>
          <p:cNvPr id="8" name="Gráfico 1">
            <a:extLst>
              <a:ext uri="{FF2B5EF4-FFF2-40B4-BE49-F238E27FC236}">
                <a16:creationId xmlns:a16="http://schemas.microsoft.com/office/drawing/2014/main" id="{0B62E0BC-7A91-E2DC-2493-997A19B549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2309350"/>
              </p:ext>
            </p:extLst>
          </p:nvPr>
        </p:nvGraphicFramePr>
        <p:xfrm>
          <a:off x="726546" y="1499008"/>
          <a:ext cx="5369454" cy="4919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A45E29E8-5231-9E0E-D2EF-65181B74070C}"/>
              </a:ext>
            </a:extLst>
          </p:cNvPr>
          <p:cNvSpPr txBox="1"/>
          <p:nvPr/>
        </p:nvSpPr>
        <p:spPr>
          <a:xfrm>
            <a:off x="3605641" y="4374591"/>
            <a:ext cx="18956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S100B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super-stoichiometric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F4FEBB-7B14-2FD8-A92C-80D79C251C2E}"/>
              </a:ext>
            </a:extLst>
          </p:cNvPr>
          <p:cNvSpPr txBox="1"/>
          <p:nvPr/>
        </p:nvSpPr>
        <p:spPr>
          <a:xfrm>
            <a:off x="1211225" y="1095916"/>
            <a:ext cx="4961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S100B delays A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1E25E780-694D-A890-F9ED-5ADDC34F885A}"/>
              </a:ext>
            </a:extLst>
          </p:cNvPr>
          <p:cNvCxnSpPr>
            <a:cxnSpLocks/>
          </p:cNvCxnSpPr>
          <p:nvPr/>
        </p:nvCxnSpPr>
        <p:spPr>
          <a:xfrm>
            <a:off x="3873500" y="4244009"/>
            <a:ext cx="13549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04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DE5A3-2497-4CE3-B011-8C81DAB6A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50B1CA7F-84E3-BE52-5F8C-67B64EC07DC4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S100B protein</a:t>
            </a:r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F1E7B7FC-F9B0-A571-6E37-F7EF07312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266" y="990274"/>
            <a:ext cx="5342572" cy="2438726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18DD21D3-3F5E-9B9C-E2F6-A5E63C5B5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05" r="21752"/>
          <a:stretch/>
        </p:blipFill>
        <p:spPr>
          <a:xfrm>
            <a:off x="3902667" y="1465277"/>
            <a:ext cx="1938654" cy="2592835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71125BC5-5A1A-937C-B678-D823A08CEC63}"/>
              </a:ext>
            </a:extLst>
          </p:cNvPr>
          <p:cNvSpPr/>
          <p:nvPr/>
        </p:nvSpPr>
        <p:spPr>
          <a:xfrm>
            <a:off x="5841321" y="1001571"/>
            <a:ext cx="65202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EF-hand Ca</a:t>
            </a:r>
            <a:r>
              <a:rPr lang="en-GB" sz="16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binding protein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Dimeric protein (10.7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per monomer)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Brain abundant (0.5%).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Multifunctional protein (intra and extracellular roles)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D5FB129-7E8A-BD44-F529-823811C0FAF9}"/>
              </a:ext>
            </a:extLst>
          </p:cNvPr>
          <p:cNvSpPr/>
          <p:nvPr/>
        </p:nvSpPr>
        <p:spPr>
          <a:xfrm>
            <a:off x="9422951" y="6572490"/>
            <a:ext cx="2769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Hagmeyer S, et al. Front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(2019)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AFB5E21-02AF-3BD6-32F0-6D2E7AB7B55C}"/>
              </a:ext>
            </a:extLst>
          </p:cNvPr>
          <p:cNvSpPr/>
          <p:nvPr/>
        </p:nvSpPr>
        <p:spPr>
          <a:xfrm>
            <a:off x="5593671" y="523875"/>
            <a:ext cx="5750604" cy="90874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023BAEF-4320-281C-456E-F32086F4D3C0}"/>
              </a:ext>
            </a:extLst>
          </p:cNvPr>
          <p:cNvSpPr/>
          <p:nvPr/>
        </p:nvSpPr>
        <p:spPr>
          <a:xfrm>
            <a:off x="5679396" y="1482759"/>
            <a:ext cx="5750604" cy="90874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750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D9ECE-7E61-AA36-872F-C691374E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57B9C32D-E6B6-B891-7E0B-CFBF4AECAB0F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S100B multimers in the human brain</a:t>
            </a:r>
          </a:p>
        </p:txBody>
      </p:sp>
      <p:pic>
        <p:nvPicPr>
          <p:cNvPr id="15" name="Picture 2" descr="Analysis of S100 Oligomers and Amyloids | SpringerLink">
            <a:extLst>
              <a:ext uri="{FF2B5EF4-FFF2-40B4-BE49-F238E27FC236}">
                <a16:creationId xmlns:a16="http://schemas.microsoft.com/office/drawing/2014/main" id="{14968429-E9DE-2041-68B7-2DECD43E3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66" y="1770974"/>
            <a:ext cx="3964710" cy="404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5A1CA33-D0F1-21C2-EBBC-44AD64983B00}"/>
              </a:ext>
            </a:extLst>
          </p:cNvPr>
          <p:cNvSpPr txBox="1"/>
          <p:nvPr/>
        </p:nvSpPr>
        <p:spPr>
          <a:xfrm>
            <a:off x="-975265" y="6532033"/>
            <a:ext cx="4195619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800" b="0"/>
            </a:lvl1pPr>
          </a:lstStyle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Ostendorp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T, et al. EMBO J. (2007)</a:t>
            </a:r>
            <a:endParaRPr lang="pt-P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FD5BC0C-93CF-C15C-7051-A0684342E8A4}"/>
              </a:ext>
            </a:extLst>
          </p:cNvPr>
          <p:cNvSpPr txBox="1"/>
          <p:nvPr/>
        </p:nvSpPr>
        <p:spPr>
          <a:xfrm>
            <a:off x="252096" y="697819"/>
            <a:ext cx="11263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S100B forms non-covalent multimers in the human brain, mainly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dimers and tetramers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C44B02A-F2FA-31A2-81A2-C694241BB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49372" y="2606142"/>
            <a:ext cx="5210430" cy="2378407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43DE2C0A-8820-335C-FDBF-F7C5A36C310B}"/>
              </a:ext>
            </a:extLst>
          </p:cNvPr>
          <p:cNvSpPr txBox="1"/>
          <p:nvPr/>
        </p:nvSpPr>
        <p:spPr>
          <a:xfrm>
            <a:off x="5940387" y="1704149"/>
            <a:ext cx="301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S100B 2mer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8C30E80-E4F1-041A-517E-300B28581BEC}"/>
              </a:ext>
            </a:extLst>
          </p:cNvPr>
          <p:cNvSpPr txBox="1"/>
          <p:nvPr/>
        </p:nvSpPr>
        <p:spPr>
          <a:xfrm>
            <a:off x="9091889" y="1704149"/>
            <a:ext cx="301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S100B 4mer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79FEAD1-8DEF-2BCF-CB1B-C9C5611D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05" r="21752"/>
          <a:stretch/>
        </p:blipFill>
        <p:spPr>
          <a:xfrm>
            <a:off x="1445794" y="2918691"/>
            <a:ext cx="989843" cy="1323857"/>
          </a:xfrm>
          <a:prstGeom prst="rect">
            <a:avLst/>
          </a:prstGeom>
        </p:spPr>
      </p:pic>
      <p:pic>
        <p:nvPicPr>
          <p:cNvPr id="8" name="Imagem 7" descr="Uma imagem com captura de ecrã, Saturação de cores&#10;&#10;Descrição gerada automaticamente">
            <a:extLst>
              <a:ext uri="{FF2B5EF4-FFF2-40B4-BE49-F238E27FC236}">
                <a16:creationId xmlns:a16="http://schemas.microsoft.com/office/drawing/2014/main" id="{EA81F46A-E43E-0B7B-618A-5453A563A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1"/>
          <a:stretch/>
        </p:blipFill>
        <p:spPr>
          <a:xfrm>
            <a:off x="7765578" y="1704149"/>
            <a:ext cx="4145678" cy="43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1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906C4-E861-9A39-AB08-D6FE1BCAB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captura de ecrã, Saturação de cores&#10;&#10;Descrição gerada automaticamente">
            <a:extLst>
              <a:ext uri="{FF2B5EF4-FFF2-40B4-BE49-F238E27FC236}">
                <a16:creationId xmlns:a16="http://schemas.microsoft.com/office/drawing/2014/main" id="{9CAC1998-C3BC-5CC3-8B67-E4CC0D202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1"/>
          <a:stretch/>
        </p:blipFill>
        <p:spPr>
          <a:xfrm>
            <a:off x="4375078" y="593765"/>
            <a:ext cx="4687418" cy="4893962"/>
          </a:xfrm>
          <a:prstGeom prst="rect">
            <a:avLst/>
          </a:prstGeom>
        </p:spPr>
      </p:pic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2110F3BA-24FB-B236-B9AE-BB8797E0543F}"/>
              </a:ext>
            </a:extLst>
          </p:cNvPr>
          <p:cNvSpPr/>
          <p:nvPr/>
        </p:nvSpPr>
        <p:spPr>
          <a:xfrm>
            <a:off x="7203988" y="4608250"/>
            <a:ext cx="4403812" cy="20453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tetrameric S100B inhibit A</a:t>
            </a:r>
            <a:r>
              <a:rPr lang="el-GR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pt-PT" sz="2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r>
              <a:rPr lang="pt-PT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8E92674-8184-F25C-5446-67869F31C5AB}"/>
              </a:ext>
            </a:extLst>
          </p:cNvPr>
          <p:cNvSpPr txBox="1"/>
          <p:nvPr/>
        </p:nvSpPr>
        <p:spPr>
          <a:xfrm>
            <a:off x="-975265" y="6532033"/>
            <a:ext cx="4195619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800" b="0"/>
            </a:lvl1pPr>
          </a:lstStyle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Ostendorp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T, et al. EMBO J. (2007)</a:t>
            </a:r>
            <a:endParaRPr lang="pt-P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F8AECFB-F750-CF98-7FC4-FFE4DDF66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635" y="1680797"/>
            <a:ext cx="5891311" cy="2689209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D53CF5B2-DC6B-8E06-4412-3DC0010F5537}"/>
              </a:ext>
            </a:extLst>
          </p:cNvPr>
          <p:cNvSpPr txBox="1"/>
          <p:nvPr/>
        </p:nvSpPr>
        <p:spPr>
          <a:xfrm>
            <a:off x="2412003" y="593764"/>
            <a:ext cx="3414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S100B 2mer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AACC13E-A39C-3AB1-147D-34FDD937C9FB}"/>
              </a:ext>
            </a:extLst>
          </p:cNvPr>
          <p:cNvSpPr txBox="1"/>
          <p:nvPr/>
        </p:nvSpPr>
        <p:spPr>
          <a:xfrm>
            <a:off x="5882659" y="593764"/>
            <a:ext cx="3414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S100B 4mer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CFB738A-61D2-70B1-CDCA-497025B1CC3D}"/>
              </a:ext>
            </a:extLst>
          </p:cNvPr>
          <p:cNvSpPr txBox="1"/>
          <p:nvPr/>
        </p:nvSpPr>
        <p:spPr>
          <a:xfrm>
            <a:off x="-1439677" y="5321006"/>
            <a:ext cx="414229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1800" dirty="0" err="1">
                <a:latin typeface="Arial" panose="020B0604020202020204" pitchFamily="34" charset="0"/>
                <a:cs typeface="Arial" panose="020B0604020202020204" pitchFamily="34" charset="0"/>
              </a:rPr>
              <a:t>Anti-A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pt-PT" sz="1800" dirty="0" err="1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r"/>
            <a:endParaRPr lang="pt-P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pt-PT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áfico 6" descr="Marca de Verificação com preenchimento sólido">
            <a:extLst>
              <a:ext uri="{FF2B5EF4-FFF2-40B4-BE49-F238E27FC236}">
                <a16:creationId xmlns:a16="http://schemas.microsoft.com/office/drawing/2014/main" id="{D226D834-FB48-B5F5-D6F4-6E7D8F148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9568" y="5161023"/>
            <a:ext cx="552398" cy="552398"/>
          </a:xfrm>
          <a:prstGeom prst="rect">
            <a:avLst/>
          </a:prstGeom>
        </p:spPr>
      </p:pic>
      <p:pic>
        <p:nvPicPr>
          <p:cNvPr id="10" name="Gráfico 9" descr="Marca de Verificação com preenchimento sólido">
            <a:extLst>
              <a:ext uri="{FF2B5EF4-FFF2-40B4-BE49-F238E27FC236}">
                <a16:creationId xmlns:a16="http://schemas.microsoft.com/office/drawing/2014/main" id="{175302BB-A1BB-5EC7-A8A8-217BAEAAD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8501" y="5676549"/>
            <a:ext cx="552398" cy="552398"/>
          </a:xfrm>
          <a:prstGeom prst="rect">
            <a:avLst/>
          </a:prstGeom>
        </p:spPr>
      </p:pic>
      <p:pic>
        <p:nvPicPr>
          <p:cNvPr id="12" name="Gráfico 11" descr="Ponto de Interrogação com preenchimento sólido">
            <a:extLst>
              <a:ext uri="{FF2B5EF4-FFF2-40B4-BE49-F238E27FC236}">
                <a16:creationId xmlns:a16="http://schemas.microsoft.com/office/drawing/2014/main" id="{B8B93A73-E256-77A4-5138-4AD3C26FC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967" y="4999203"/>
            <a:ext cx="643605" cy="643605"/>
          </a:xfrm>
          <a:prstGeom prst="rect">
            <a:avLst/>
          </a:prstGeom>
        </p:spPr>
      </p:pic>
      <p:pic>
        <p:nvPicPr>
          <p:cNvPr id="13" name="Gráfico 12" descr="Ponto de Interrogação com preenchimento sólido">
            <a:extLst>
              <a:ext uri="{FF2B5EF4-FFF2-40B4-BE49-F238E27FC236}">
                <a16:creationId xmlns:a16="http://schemas.microsoft.com/office/drawing/2014/main" id="{FED75F06-34D5-0859-4690-772CDA3A9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967" y="5630945"/>
            <a:ext cx="643605" cy="64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73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56A95-4F5F-D76E-7412-5E8C95A5B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3">
            <a:extLst>
              <a:ext uri="{FF2B5EF4-FFF2-40B4-BE49-F238E27FC236}">
                <a16:creationId xmlns:a16="http://schemas.microsoft.com/office/drawing/2014/main" id="{4B9FF048-07D5-6252-06C4-BBC78D1E46BA}"/>
              </a:ext>
            </a:extLst>
          </p:cNvPr>
          <p:cNvSpPr/>
          <p:nvPr/>
        </p:nvSpPr>
        <p:spPr>
          <a:xfrm>
            <a:off x="83984" y="-108466"/>
            <a:ext cx="11854015" cy="1105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Tetrameric Apo-S100B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interacts with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a secondary hydrophobic cleft</a:t>
            </a: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EEDB2937-2538-D967-81D9-E32E52FCC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37" y="1358233"/>
            <a:ext cx="4246514" cy="4879142"/>
          </a:xfrm>
          <a:prstGeom prst="rect">
            <a:avLst/>
          </a:prstGeom>
        </p:spPr>
      </p:pic>
      <p:sp>
        <p:nvSpPr>
          <p:cNvPr id="81" name="CaixaDeTexto 80">
            <a:extLst>
              <a:ext uri="{FF2B5EF4-FFF2-40B4-BE49-F238E27FC236}">
                <a16:creationId xmlns:a16="http://schemas.microsoft.com/office/drawing/2014/main" id="{85A40768-F092-EAFE-BED7-FBF81BBBA527}"/>
              </a:ext>
            </a:extLst>
          </p:cNvPr>
          <p:cNvSpPr txBox="1"/>
          <p:nvPr/>
        </p:nvSpPr>
        <p:spPr>
          <a:xfrm>
            <a:off x="83984" y="6570513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J. Mol. Biol. (2022)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CFCBA1D-3A77-3794-1160-6B1164E8FD93}"/>
              </a:ext>
            </a:extLst>
          </p:cNvPr>
          <p:cNvSpPr/>
          <p:nvPr/>
        </p:nvSpPr>
        <p:spPr>
          <a:xfrm rot="5400000">
            <a:off x="192663" y="2676765"/>
            <a:ext cx="1808402" cy="196552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9000">
                <a:schemeClr val="bg1"/>
              </a:gs>
              <a:gs pos="43000">
                <a:schemeClr val="bg1"/>
              </a:gs>
              <a:gs pos="100000">
                <a:srgbClr val="FF0000"/>
              </a:gs>
            </a:gsLst>
            <a:lin ang="0" scaled="0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523E340C-8F0B-73D2-D7AF-84AEB4CCCD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351681"/>
              </p:ext>
            </p:extLst>
          </p:nvPr>
        </p:nvGraphicFramePr>
        <p:xfrm>
          <a:off x="5071280" y="1448815"/>
          <a:ext cx="6608538" cy="479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1651327" imgH="22964437" progId="Origin50.Graph">
                  <p:embed/>
                </p:oleObj>
              </mc:Choice>
              <mc:Fallback>
                <p:oleObj name="Graph" r:id="rId3" imgW="31651327" imgH="22964437" progId="Origin50.Graph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66245CEF-EF77-8174-7BFA-1D394BEB7D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71280" y="1448815"/>
                        <a:ext cx="6608538" cy="4796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881D3507-14EB-867D-91EC-AFFD7F79BC35}"/>
              </a:ext>
            </a:extLst>
          </p:cNvPr>
          <p:cNvSpPr txBox="1"/>
          <p:nvPr/>
        </p:nvSpPr>
        <p:spPr>
          <a:xfrm>
            <a:off x="759955" y="1408008"/>
            <a:ext cx="673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000" dirty="0"/>
              <a:t>Soluble residues</a:t>
            </a:r>
            <a:endParaRPr lang="pt-PT" sz="1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5D6F13E-8EC2-4991-0F7F-0E66B6749AB4}"/>
              </a:ext>
            </a:extLst>
          </p:cNvPr>
          <p:cNvSpPr txBox="1"/>
          <p:nvPr/>
        </p:nvSpPr>
        <p:spPr>
          <a:xfrm>
            <a:off x="638907" y="3739893"/>
            <a:ext cx="915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Hydrophobic residues</a:t>
            </a:r>
            <a:endParaRPr lang="pt-PT" sz="10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387441A-5458-6709-AEB8-3188859A55D8}"/>
              </a:ext>
            </a:extLst>
          </p:cNvPr>
          <p:cNvSpPr/>
          <p:nvPr/>
        </p:nvSpPr>
        <p:spPr>
          <a:xfrm>
            <a:off x="1433774" y="4090422"/>
            <a:ext cx="4100130" cy="248287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 descr="Uma imagem com captura de ecrã, esboço, vegetal, arte&#10;&#10;Os conteúdos gerados por IA podem estar incorretos.">
            <a:extLst>
              <a:ext uri="{FF2B5EF4-FFF2-40B4-BE49-F238E27FC236}">
                <a16:creationId xmlns:a16="http://schemas.microsoft.com/office/drawing/2014/main" id="{F928C375-A743-FB4A-EF20-4E97E673F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0"/>
          <a:stretch>
            <a:fillRect/>
          </a:stretch>
        </p:blipFill>
        <p:spPr>
          <a:xfrm>
            <a:off x="9517411" y="2920836"/>
            <a:ext cx="2098452" cy="186523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C3136F6-F8C7-32C2-D614-2CA6A5810955}"/>
              </a:ext>
            </a:extLst>
          </p:cNvPr>
          <p:cNvSpPr txBox="1"/>
          <p:nvPr/>
        </p:nvSpPr>
        <p:spPr>
          <a:xfrm>
            <a:off x="6070324" y="1305095"/>
            <a:ext cx="3256270" cy="605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1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Far UV Circular Dichroism spectroscopy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m 13" descr="Uma imagem com preto, esboço, silhueta&#10;&#10;Os conteúdos gerados por IA podem estar incorretos.">
            <a:extLst>
              <a:ext uri="{FF2B5EF4-FFF2-40B4-BE49-F238E27FC236}">
                <a16:creationId xmlns:a16="http://schemas.microsoft.com/office/drawing/2014/main" id="{D5EDF405-CDE3-38CB-3997-F0A1B5187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10" b="36295"/>
          <a:stretch>
            <a:fillRect/>
          </a:stretch>
        </p:blipFill>
        <p:spPr>
          <a:xfrm>
            <a:off x="9411609" y="1742651"/>
            <a:ext cx="786630" cy="717174"/>
          </a:xfrm>
          <a:prstGeom prst="rect">
            <a:avLst/>
          </a:prstGeom>
        </p:spPr>
      </p:pic>
      <p:sp>
        <p:nvSpPr>
          <p:cNvPr id="18" name="Chaveta à esquerda 17">
            <a:extLst>
              <a:ext uri="{FF2B5EF4-FFF2-40B4-BE49-F238E27FC236}">
                <a16:creationId xmlns:a16="http://schemas.microsoft.com/office/drawing/2014/main" id="{35464AD3-BB60-5932-A45E-5BBEB46EFCF0}"/>
              </a:ext>
            </a:extLst>
          </p:cNvPr>
          <p:cNvSpPr/>
          <p:nvPr/>
        </p:nvSpPr>
        <p:spPr>
          <a:xfrm>
            <a:off x="9326594" y="2013570"/>
            <a:ext cx="172263" cy="532221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Chaveta à esquerda 18">
            <a:extLst>
              <a:ext uri="{FF2B5EF4-FFF2-40B4-BE49-F238E27FC236}">
                <a16:creationId xmlns:a16="http://schemas.microsoft.com/office/drawing/2014/main" id="{533E96F6-2839-146D-2D02-3B3CB8FD803F}"/>
              </a:ext>
            </a:extLst>
          </p:cNvPr>
          <p:cNvSpPr/>
          <p:nvPr/>
        </p:nvSpPr>
        <p:spPr>
          <a:xfrm>
            <a:off x="9326038" y="2911862"/>
            <a:ext cx="172263" cy="1680896"/>
          </a:xfrm>
          <a:prstGeom prst="leftBrace">
            <a:avLst>
              <a:gd name="adj1" fmla="val 0"/>
              <a:gd name="adj2" fmla="val 80978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1" name="Imagem 20" descr="Uma imagem com preto, esboço, silhueta&#10;&#10;Os conteúdos gerados por IA podem estar incorretos.">
            <a:extLst>
              <a:ext uri="{FF2B5EF4-FFF2-40B4-BE49-F238E27FC236}">
                <a16:creationId xmlns:a16="http://schemas.microsoft.com/office/drawing/2014/main" id="{352792B2-4FF5-9F7C-F36D-AE95E8862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2" t="8650" r="52131" b="27645"/>
          <a:stretch>
            <a:fillRect/>
          </a:stretch>
        </p:blipFill>
        <p:spPr>
          <a:xfrm>
            <a:off x="10181702" y="1842947"/>
            <a:ext cx="535934" cy="717174"/>
          </a:xfrm>
          <a:prstGeom prst="rect">
            <a:avLst/>
          </a:prstGeom>
        </p:spPr>
      </p:pic>
      <p:pic>
        <p:nvPicPr>
          <p:cNvPr id="22" name="Imagem 21" descr="Uma imagem com preto, esboço, silhueta&#10;&#10;Os conteúdos gerados por IA podem estar incorretos.">
            <a:extLst>
              <a:ext uri="{FF2B5EF4-FFF2-40B4-BE49-F238E27FC236}">
                <a16:creationId xmlns:a16="http://schemas.microsoft.com/office/drawing/2014/main" id="{5E34EBB7-E644-A3CB-BB27-6C97211CC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4" t="-810" r="30129" b="37106"/>
          <a:stretch>
            <a:fillRect/>
          </a:stretch>
        </p:blipFill>
        <p:spPr>
          <a:xfrm>
            <a:off x="10695578" y="1742651"/>
            <a:ext cx="535934" cy="717174"/>
          </a:xfrm>
          <a:prstGeom prst="rect">
            <a:avLst/>
          </a:prstGeom>
        </p:spPr>
      </p:pic>
      <p:pic>
        <p:nvPicPr>
          <p:cNvPr id="25" name="Imagem 24" descr="Uma imagem com preto, esboço, silhueta&#10;&#10;Os conteúdos gerados por IA podem estar incorretos.">
            <a:extLst>
              <a:ext uri="{FF2B5EF4-FFF2-40B4-BE49-F238E27FC236}">
                <a16:creationId xmlns:a16="http://schemas.microsoft.com/office/drawing/2014/main" id="{1309C4DF-1957-18A4-155D-28B48EB0C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4" t="8826" r="3679" b="27470"/>
          <a:stretch>
            <a:fillRect/>
          </a:stretch>
        </p:blipFill>
        <p:spPr>
          <a:xfrm rot="6670811">
            <a:off x="11353998" y="1891677"/>
            <a:ext cx="535934" cy="717174"/>
          </a:xfrm>
          <a:prstGeom prst="rect">
            <a:avLst/>
          </a:prstGeom>
        </p:spPr>
      </p:pic>
      <p:sp>
        <p:nvSpPr>
          <p:cNvPr id="35" name="TextBox 4">
            <a:extLst>
              <a:ext uri="{FF2B5EF4-FFF2-40B4-BE49-F238E27FC236}">
                <a16:creationId xmlns:a16="http://schemas.microsoft.com/office/drawing/2014/main" id="{59664AC8-52C3-2BF1-5B16-C29BC25305B1}"/>
              </a:ext>
            </a:extLst>
          </p:cNvPr>
          <p:cNvSpPr txBox="1"/>
          <p:nvPr/>
        </p:nvSpPr>
        <p:spPr>
          <a:xfrm>
            <a:off x="6660294" y="3853454"/>
            <a:ext cx="15661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S100B tetramer</a:t>
            </a: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A01A8764-0988-2C1D-9E55-4D00EDD55A57}"/>
              </a:ext>
            </a:extLst>
          </p:cNvPr>
          <p:cNvSpPr txBox="1"/>
          <p:nvPr/>
        </p:nvSpPr>
        <p:spPr>
          <a:xfrm>
            <a:off x="7375390" y="2336714"/>
            <a:ext cx="15661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l-GR" sz="10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pt-PT" sz="10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42</a:t>
            </a:r>
            <a:endParaRPr lang="en-US" sz="1000" b="1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06FF32CD-8758-2800-BC3D-70BECD0F721B}"/>
              </a:ext>
            </a:extLst>
          </p:cNvPr>
          <p:cNvSpPr txBox="1"/>
          <p:nvPr/>
        </p:nvSpPr>
        <p:spPr>
          <a:xfrm>
            <a:off x="10017708" y="2520808"/>
            <a:ext cx="15661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Disordered A</a:t>
            </a:r>
            <a:r>
              <a:rPr lang="el-GR" sz="10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pt-PT" sz="10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42</a:t>
            </a:r>
            <a:endParaRPr lang="en-US" sz="1000" b="1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4">
            <a:extLst>
              <a:ext uri="{FF2B5EF4-FFF2-40B4-BE49-F238E27FC236}">
                <a16:creationId xmlns:a16="http://schemas.microsoft.com/office/drawing/2014/main" id="{8594F7B9-311A-7021-42A7-41EBD16B99C5}"/>
              </a:ext>
            </a:extLst>
          </p:cNvPr>
          <p:cNvSpPr txBox="1"/>
          <p:nvPr/>
        </p:nvSpPr>
        <p:spPr>
          <a:xfrm>
            <a:off x="11319186" y="3552255"/>
            <a:ext cx="830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S100B tetramer</a:t>
            </a:r>
          </a:p>
        </p:txBody>
      </p:sp>
    </p:spTree>
    <p:extLst>
      <p:ext uri="{BB962C8B-B14F-4D97-AF65-F5344CB8AC3E}">
        <p14:creationId xmlns:p14="http://schemas.microsoft.com/office/powerpoint/2010/main" val="318051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/>
      <p:bldP spid="18" grpId="0" animBg="1"/>
      <p:bldP spid="19" grpId="0" animBg="1"/>
      <p:bldP spid="35" grpId="0"/>
      <p:bldP spid="34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9A22D-4AF1-9CE7-6FE0-606D8AFF0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3">
            <a:extLst>
              <a:ext uri="{FF2B5EF4-FFF2-40B4-BE49-F238E27FC236}">
                <a16:creationId xmlns:a16="http://schemas.microsoft.com/office/drawing/2014/main" id="{4C88BD0F-C5EC-8AD7-031B-17F6CFDE564C}"/>
              </a:ext>
            </a:extLst>
          </p:cNvPr>
          <p:cNvSpPr/>
          <p:nvPr/>
        </p:nvSpPr>
        <p:spPr>
          <a:xfrm>
            <a:off x="83984" y="-108466"/>
            <a:ext cx="11854015" cy="1105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Tetrameric Apo-S100B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interacts with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a secondary hydrophobic cleft</a:t>
            </a: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22274449-2AFA-777A-8CEF-4D594D643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37" y="1358233"/>
            <a:ext cx="4246514" cy="4879142"/>
          </a:xfrm>
          <a:prstGeom prst="rect">
            <a:avLst/>
          </a:prstGeom>
        </p:spPr>
      </p:pic>
      <p:sp>
        <p:nvSpPr>
          <p:cNvPr id="81" name="CaixaDeTexto 80">
            <a:extLst>
              <a:ext uri="{FF2B5EF4-FFF2-40B4-BE49-F238E27FC236}">
                <a16:creationId xmlns:a16="http://schemas.microsoft.com/office/drawing/2014/main" id="{84676AD3-F97B-934C-5E4B-8553BEACF3F3}"/>
              </a:ext>
            </a:extLst>
          </p:cNvPr>
          <p:cNvSpPr txBox="1"/>
          <p:nvPr/>
        </p:nvSpPr>
        <p:spPr>
          <a:xfrm>
            <a:off x="83984" y="6570513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J. Mol. Biol. (2022)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2586B9E-D547-7DD8-E4AF-9305B20348D5}"/>
              </a:ext>
            </a:extLst>
          </p:cNvPr>
          <p:cNvSpPr/>
          <p:nvPr/>
        </p:nvSpPr>
        <p:spPr>
          <a:xfrm rot="5400000">
            <a:off x="192663" y="2676765"/>
            <a:ext cx="1808402" cy="196552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9000">
                <a:schemeClr val="bg1"/>
              </a:gs>
              <a:gs pos="43000">
                <a:schemeClr val="bg1"/>
              </a:gs>
              <a:gs pos="100000">
                <a:srgbClr val="FF0000"/>
              </a:gs>
            </a:gsLst>
            <a:lin ang="0" scaled="0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66245CEF-EF77-8174-7BFA-1D394BEB7D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8965675"/>
              </p:ext>
            </p:extLst>
          </p:nvPr>
        </p:nvGraphicFramePr>
        <p:xfrm>
          <a:off x="5071280" y="1448815"/>
          <a:ext cx="6608538" cy="479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1651327" imgH="22964437" progId="Origin50.Graph">
                  <p:embed/>
                </p:oleObj>
              </mc:Choice>
              <mc:Fallback>
                <p:oleObj name="Graph" r:id="rId3" imgW="31651327" imgH="22964437" progId="Origin50.Graph">
                  <p:embed/>
                  <p:pic>
                    <p:nvPicPr>
                      <p:cNvPr id="40" name="Objeto 39">
                        <a:extLst>
                          <a:ext uri="{FF2B5EF4-FFF2-40B4-BE49-F238E27FC236}">
                            <a16:creationId xmlns:a16="http://schemas.microsoft.com/office/drawing/2014/main" id="{7C626049-73EC-4FD5-A41C-AECB287532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71280" y="1448815"/>
                        <a:ext cx="6608538" cy="4796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8A81C70C-F08A-4B44-0248-8745F3DCDE00}"/>
              </a:ext>
            </a:extLst>
          </p:cNvPr>
          <p:cNvSpPr txBox="1"/>
          <p:nvPr/>
        </p:nvSpPr>
        <p:spPr>
          <a:xfrm>
            <a:off x="759955" y="1408008"/>
            <a:ext cx="673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000" dirty="0"/>
              <a:t>Soluble residues</a:t>
            </a:r>
            <a:endParaRPr lang="pt-PT" sz="1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5FF6BB1-CCA9-04D3-5D7B-12488F87EDE1}"/>
              </a:ext>
            </a:extLst>
          </p:cNvPr>
          <p:cNvSpPr txBox="1"/>
          <p:nvPr/>
        </p:nvSpPr>
        <p:spPr>
          <a:xfrm>
            <a:off x="638907" y="3739893"/>
            <a:ext cx="915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Hydrophobic residues</a:t>
            </a:r>
            <a:endParaRPr lang="pt-PT" sz="10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FC309FB-FC47-0CC8-E223-C3FC24033BBA}"/>
              </a:ext>
            </a:extLst>
          </p:cNvPr>
          <p:cNvSpPr/>
          <p:nvPr/>
        </p:nvSpPr>
        <p:spPr>
          <a:xfrm>
            <a:off x="1433774" y="4090422"/>
            <a:ext cx="4100130" cy="248287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 descr="Uma imagem com captura de ecrã, Gráficos&#10;&#10;Os conteúdos gerados por IA podem estar incorretos.">
            <a:extLst>
              <a:ext uri="{FF2B5EF4-FFF2-40B4-BE49-F238E27FC236}">
                <a16:creationId xmlns:a16="http://schemas.microsoft.com/office/drawing/2014/main" id="{768F9C85-D165-5D75-CF8A-E8C6ED8A6B6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5"/>
          <a:stretch>
            <a:fillRect/>
          </a:stretch>
        </p:blipFill>
        <p:spPr>
          <a:xfrm rot="10460557">
            <a:off x="10545337" y="4718398"/>
            <a:ext cx="1406961" cy="690906"/>
          </a:xfrm>
          <a:prstGeom prst="rect">
            <a:avLst/>
          </a:prstGeom>
        </p:spPr>
      </p:pic>
      <p:pic>
        <p:nvPicPr>
          <p:cNvPr id="11" name="Imagem 10" descr="Uma imagem com captura de ecrã, esboço, vegetal, arte&#10;&#10;Os conteúdos gerados por IA podem estar incorretos.">
            <a:extLst>
              <a:ext uri="{FF2B5EF4-FFF2-40B4-BE49-F238E27FC236}">
                <a16:creationId xmlns:a16="http://schemas.microsoft.com/office/drawing/2014/main" id="{F65D4AA4-C866-99EF-5F1E-E167C2FBC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0"/>
          <a:stretch>
            <a:fillRect/>
          </a:stretch>
        </p:blipFill>
        <p:spPr>
          <a:xfrm>
            <a:off x="9517411" y="2920836"/>
            <a:ext cx="2098452" cy="186523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1C58152-BEEE-709E-91C3-12B89E3E6EE1}"/>
              </a:ext>
            </a:extLst>
          </p:cNvPr>
          <p:cNvSpPr txBox="1"/>
          <p:nvPr/>
        </p:nvSpPr>
        <p:spPr>
          <a:xfrm>
            <a:off x="6070324" y="1305095"/>
            <a:ext cx="3256270" cy="605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1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Far UV Circular Dichroism spectroscopy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m 13" descr="Uma imagem com preto, esboço, silhueta&#10;&#10;Os conteúdos gerados por IA podem estar incorretos.">
            <a:extLst>
              <a:ext uri="{FF2B5EF4-FFF2-40B4-BE49-F238E27FC236}">
                <a16:creationId xmlns:a16="http://schemas.microsoft.com/office/drawing/2014/main" id="{45DEE6DD-866F-10F0-FAF3-9C151C5CD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10" b="36295"/>
          <a:stretch>
            <a:fillRect/>
          </a:stretch>
        </p:blipFill>
        <p:spPr>
          <a:xfrm>
            <a:off x="9411609" y="1742651"/>
            <a:ext cx="786630" cy="717174"/>
          </a:xfrm>
          <a:prstGeom prst="rect">
            <a:avLst/>
          </a:prstGeom>
        </p:spPr>
      </p:pic>
      <p:sp>
        <p:nvSpPr>
          <p:cNvPr id="18" name="Chaveta à esquerda 17">
            <a:extLst>
              <a:ext uri="{FF2B5EF4-FFF2-40B4-BE49-F238E27FC236}">
                <a16:creationId xmlns:a16="http://schemas.microsoft.com/office/drawing/2014/main" id="{FDA161A0-316F-0A8E-669D-6B76BAD65831}"/>
              </a:ext>
            </a:extLst>
          </p:cNvPr>
          <p:cNvSpPr/>
          <p:nvPr/>
        </p:nvSpPr>
        <p:spPr>
          <a:xfrm>
            <a:off x="9326594" y="2013570"/>
            <a:ext cx="172263" cy="532221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Chaveta à esquerda 18">
            <a:extLst>
              <a:ext uri="{FF2B5EF4-FFF2-40B4-BE49-F238E27FC236}">
                <a16:creationId xmlns:a16="http://schemas.microsoft.com/office/drawing/2014/main" id="{2BCD69B3-75BC-8083-FE7E-5724AF4D1881}"/>
              </a:ext>
            </a:extLst>
          </p:cNvPr>
          <p:cNvSpPr/>
          <p:nvPr/>
        </p:nvSpPr>
        <p:spPr>
          <a:xfrm>
            <a:off x="9326038" y="2911862"/>
            <a:ext cx="172263" cy="1680896"/>
          </a:xfrm>
          <a:prstGeom prst="leftBrace">
            <a:avLst>
              <a:gd name="adj1" fmla="val 0"/>
              <a:gd name="adj2" fmla="val 80978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Chaveta à esquerda 19">
            <a:extLst>
              <a:ext uri="{FF2B5EF4-FFF2-40B4-BE49-F238E27FC236}">
                <a16:creationId xmlns:a16="http://schemas.microsoft.com/office/drawing/2014/main" id="{1B903D25-876A-500B-03DD-F20AC807F69F}"/>
              </a:ext>
            </a:extLst>
          </p:cNvPr>
          <p:cNvSpPr/>
          <p:nvPr/>
        </p:nvSpPr>
        <p:spPr>
          <a:xfrm>
            <a:off x="9319501" y="4695085"/>
            <a:ext cx="172263" cy="532221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1" name="Imagem 20" descr="Uma imagem com preto, esboço, silhueta&#10;&#10;Os conteúdos gerados por IA podem estar incorretos.">
            <a:extLst>
              <a:ext uri="{FF2B5EF4-FFF2-40B4-BE49-F238E27FC236}">
                <a16:creationId xmlns:a16="http://schemas.microsoft.com/office/drawing/2014/main" id="{0C96015E-EDFC-D9E2-E96F-DDE5FE14D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2" t="8650" r="52131" b="27645"/>
          <a:stretch>
            <a:fillRect/>
          </a:stretch>
        </p:blipFill>
        <p:spPr>
          <a:xfrm>
            <a:off x="10181702" y="1842947"/>
            <a:ext cx="535934" cy="717174"/>
          </a:xfrm>
          <a:prstGeom prst="rect">
            <a:avLst/>
          </a:prstGeom>
        </p:spPr>
      </p:pic>
      <p:pic>
        <p:nvPicPr>
          <p:cNvPr id="22" name="Imagem 21" descr="Uma imagem com preto, esboço, silhueta&#10;&#10;Os conteúdos gerados por IA podem estar incorretos.">
            <a:extLst>
              <a:ext uri="{FF2B5EF4-FFF2-40B4-BE49-F238E27FC236}">
                <a16:creationId xmlns:a16="http://schemas.microsoft.com/office/drawing/2014/main" id="{A62F789F-16D2-A571-9942-3781C7B02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4" t="-810" r="30129" b="37106"/>
          <a:stretch>
            <a:fillRect/>
          </a:stretch>
        </p:blipFill>
        <p:spPr>
          <a:xfrm>
            <a:off x="10695578" y="1742651"/>
            <a:ext cx="535934" cy="717174"/>
          </a:xfrm>
          <a:prstGeom prst="rect">
            <a:avLst/>
          </a:prstGeom>
        </p:spPr>
      </p:pic>
      <p:pic>
        <p:nvPicPr>
          <p:cNvPr id="25" name="Imagem 24" descr="Uma imagem com preto, esboço, silhueta&#10;&#10;Os conteúdos gerados por IA podem estar incorretos.">
            <a:extLst>
              <a:ext uri="{FF2B5EF4-FFF2-40B4-BE49-F238E27FC236}">
                <a16:creationId xmlns:a16="http://schemas.microsoft.com/office/drawing/2014/main" id="{8E6EB041-8E87-041F-2333-7CD00DC0D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4" t="8826" r="3679" b="27470"/>
          <a:stretch>
            <a:fillRect/>
          </a:stretch>
        </p:blipFill>
        <p:spPr>
          <a:xfrm rot="6670811">
            <a:off x="11353998" y="1891677"/>
            <a:ext cx="535934" cy="717174"/>
          </a:xfrm>
          <a:prstGeom prst="rect">
            <a:avLst/>
          </a:prstGeom>
        </p:spPr>
      </p:pic>
      <p:pic>
        <p:nvPicPr>
          <p:cNvPr id="27" name="Imagem 26" descr="Uma imagem com preto, esboço, silhueta&#10;&#10;Os conteúdos gerados por IA podem estar incorretos.">
            <a:extLst>
              <a:ext uri="{FF2B5EF4-FFF2-40B4-BE49-F238E27FC236}">
                <a16:creationId xmlns:a16="http://schemas.microsoft.com/office/drawing/2014/main" id="{449C6833-61D7-F405-CC20-FC7F7571CA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10" b="36295"/>
          <a:stretch>
            <a:fillRect/>
          </a:stretch>
        </p:blipFill>
        <p:spPr>
          <a:xfrm>
            <a:off x="9449692" y="4447160"/>
            <a:ext cx="855700" cy="780146"/>
          </a:xfrm>
          <a:prstGeom prst="rect">
            <a:avLst/>
          </a:prstGeom>
        </p:spPr>
      </p:pic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0CCF523E-06F7-E24E-5563-B94A81672BB3}"/>
              </a:ext>
            </a:extLst>
          </p:cNvPr>
          <p:cNvCxnSpPr/>
          <p:nvPr/>
        </p:nvCxnSpPr>
        <p:spPr>
          <a:xfrm>
            <a:off x="10327450" y="5048250"/>
            <a:ext cx="3520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4">
            <a:extLst>
              <a:ext uri="{FF2B5EF4-FFF2-40B4-BE49-F238E27FC236}">
                <a16:creationId xmlns:a16="http://schemas.microsoft.com/office/drawing/2014/main" id="{D96EB1C8-5499-ECE7-8F15-E293125B2F59}"/>
              </a:ext>
            </a:extLst>
          </p:cNvPr>
          <p:cNvSpPr txBox="1"/>
          <p:nvPr/>
        </p:nvSpPr>
        <p:spPr>
          <a:xfrm>
            <a:off x="6660294" y="3853454"/>
            <a:ext cx="15661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S100B tetramer</a:t>
            </a: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E2F3C987-B0A8-BFFF-C49A-99B7CA526455}"/>
              </a:ext>
            </a:extLst>
          </p:cNvPr>
          <p:cNvSpPr txBox="1"/>
          <p:nvPr/>
        </p:nvSpPr>
        <p:spPr>
          <a:xfrm>
            <a:off x="7762944" y="4580693"/>
            <a:ext cx="1022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solidFill>
                  <a:srgbClr val="0202A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l-GR" sz="1000" b="1" dirty="0">
                <a:solidFill>
                  <a:srgbClr val="0202A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pt-PT" sz="1000" b="1" dirty="0">
                <a:solidFill>
                  <a:srgbClr val="0202A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42</a:t>
            </a:r>
            <a:r>
              <a:rPr lang="en-US" sz="1000" b="1" dirty="0">
                <a:solidFill>
                  <a:srgbClr val="0202A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solidFill>
                  <a:srgbClr val="0202A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S100B tet</a:t>
            </a:r>
            <a:r>
              <a:rPr lang="en-US" sz="1000" b="1" dirty="0">
                <a:solidFill>
                  <a:srgbClr val="0202A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ramer</a:t>
            </a:r>
            <a:endParaRPr lang="en-US" sz="1000" b="1" dirty="0">
              <a:solidFill>
                <a:srgbClr val="0202A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70302862-9196-C3BE-18BD-C190740424BE}"/>
              </a:ext>
            </a:extLst>
          </p:cNvPr>
          <p:cNvSpPr txBox="1"/>
          <p:nvPr/>
        </p:nvSpPr>
        <p:spPr>
          <a:xfrm>
            <a:off x="7375390" y="2336714"/>
            <a:ext cx="15661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l-GR" sz="10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pt-PT" sz="10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42</a:t>
            </a:r>
            <a:endParaRPr lang="en-US" sz="1000" b="1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FFA8703B-38A6-40DC-5694-8D369A9F49BD}"/>
              </a:ext>
            </a:extLst>
          </p:cNvPr>
          <p:cNvSpPr txBox="1"/>
          <p:nvPr/>
        </p:nvSpPr>
        <p:spPr>
          <a:xfrm>
            <a:off x="10017708" y="2520808"/>
            <a:ext cx="15661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Disordered A</a:t>
            </a:r>
            <a:r>
              <a:rPr lang="el-GR" sz="10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pt-PT" sz="10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42</a:t>
            </a:r>
            <a:endParaRPr lang="en-US" sz="1000" b="1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4">
            <a:extLst>
              <a:ext uri="{FF2B5EF4-FFF2-40B4-BE49-F238E27FC236}">
                <a16:creationId xmlns:a16="http://schemas.microsoft.com/office/drawing/2014/main" id="{CCC3E309-E7AD-C99D-C6DF-6A30CB6F7014}"/>
              </a:ext>
            </a:extLst>
          </p:cNvPr>
          <p:cNvSpPr txBox="1"/>
          <p:nvPr/>
        </p:nvSpPr>
        <p:spPr>
          <a:xfrm>
            <a:off x="11319186" y="3552255"/>
            <a:ext cx="830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S100B tetramer</a:t>
            </a:r>
          </a:p>
        </p:txBody>
      </p:sp>
      <p:sp>
        <p:nvSpPr>
          <p:cNvPr id="41" name="TextBox 4">
            <a:extLst>
              <a:ext uri="{FF2B5EF4-FFF2-40B4-BE49-F238E27FC236}">
                <a16:creationId xmlns:a16="http://schemas.microsoft.com/office/drawing/2014/main" id="{E7E40660-A5E8-366C-C54D-DAC46F523B27}"/>
              </a:ext>
            </a:extLst>
          </p:cNvPr>
          <p:cNvSpPr txBox="1"/>
          <p:nvPr/>
        </p:nvSpPr>
        <p:spPr>
          <a:xfrm>
            <a:off x="10992222" y="5129061"/>
            <a:ext cx="10228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solidFill>
                  <a:srgbClr val="0202A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Helical A</a:t>
            </a:r>
            <a:r>
              <a:rPr lang="el-GR" sz="1000" b="1" dirty="0">
                <a:solidFill>
                  <a:srgbClr val="0202A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pt-PT" sz="1000" b="1" dirty="0">
                <a:solidFill>
                  <a:srgbClr val="0202A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42</a:t>
            </a:r>
            <a:endParaRPr lang="en-US" sz="1000" b="1" dirty="0">
              <a:solidFill>
                <a:srgbClr val="0202A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A6FE3-1DB7-8564-A18A-B311AEE57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EA2A9AB2-AB0A-400D-0983-89D7805FED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840704"/>
              </p:ext>
            </p:extLst>
          </p:nvPr>
        </p:nvGraphicFramePr>
        <p:xfrm>
          <a:off x="5798784" y="857730"/>
          <a:ext cx="7542406" cy="5474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51440" imgH="2939400" progId="Origin50.Graph">
                  <p:embed/>
                </p:oleObj>
              </mc:Choice>
              <mc:Fallback>
                <p:oleObj name="Graph" r:id="rId2" imgW="4051440" imgH="2939400" progId="Origin50.Graph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91581AE7-B9BD-454D-3CF1-CEE2BC951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98784" y="857730"/>
                        <a:ext cx="7542406" cy="5474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: Rounded Corners 93">
            <a:extLst>
              <a:ext uri="{FF2B5EF4-FFF2-40B4-BE49-F238E27FC236}">
                <a16:creationId xmlns:a16="http://schemas.microsoft.com/office/drawing/2014/main" id="{B7D0EC0A-5EA8-D7FD-39FE-B2BFE92051E6}"/>
              </a:ext>
            </a:extLst>
          </p:cNvPr>
          <p:cNvSpPr/>
          <p:nvPr/>
        </p:nvSpPr>
        <p:spPr>
          <a:xfrm>
            <a:off x="83984" y="-108466"/>
            <a:ext cx="11854015" cy="1105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Tetrameric Apo-S100B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interacts with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a secondary hydrophobic cleft</a:t>
            </a: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514B5435-8E97-BB27-FB9B-9D81AEC87E1C}"/>
              </a:ext>
            </a:extLst>
          </p:cNvPr>
          <p:cNvSpPr txBox="1"/>
          <p:nvPr/>
        </p:nvSpPr>
        <p:spPr>
          <a:xfrm>
            <a:off x="83984" y="6570513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J. Mol. Biol. (2022)</a:t>
            </a:r>
          </a:p>
        </p:txBody>
      </p:sp>
      <p:sp>
        <p:nvSpPr>
          <p:cNvPr id="6" name="CaixaDeTexto 16">
            <a:extLst>
              <a:ext uri="{FF2B5EF4-FFF2-40B4-BE49-F238E27FC236}">
                <a16:creationId xmlns:a16="http://schemas.microsoft.com/office/drawing/2014/main" id="{42BEF3D3-E778-6C40-4D2F-814B7D64CA9D}"/>
              </a:ext>
            </a:extLst>
          </p:cNvPr>
          <p:cNvSpPr txBox="1"/>
          <p:nvPr/>
        </p:nvSpPr>
        <p:spPr>
          <a:xfrm>
            <a:off x="7205884" y="1630740"/>
            <a:ext cx="1824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apo-S100B:A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42 ratio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B44A87F-2A9E-E144-1AE7-2274C969A3B5}"/>
              </a:ext>
            </a:extLst>
          </p:cNvPr>
          <p:cNvSpPr txBox="1"/>
          <p:nvPr/>
        </p:nvSpPr>
        <p:spPr>
          <a:xfrm>
            <a:off x="7556493" y="887301"/>
            <a:ext cx="2947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Apo-S100B </a:t>
            </a:r>
            <a:r>
              <a:rPr lang="en-US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</a:t>
            </a:r>
            <a:endParaRPr lang="pt-PT" b="1" dirty="0">
              <a:solidFill>
                <a:srgbClr val="429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548CD3-B1A6-1F5A-FEB3-E0A66084CED3}"/>
              </a:ext>
            </a:extLst>
          </p:cNvPr>
          <p:cNvSpPr txBox="1"/>
          <p:nvPr/>
        </p:nvSpPr>
        <p:spPr>
          <a:xfrm>
            <a:off x="7066758" y="6044734"/>
            <a:ext cx="3951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pt-PT" b="1" dirty="0">
              <a:solidFill>
                <a:srgbClr val="429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3">
            <a:extLst>
              <a:ext uri="{FF2B5EF4-FFF2-40B4-BE49-F238E27FC236}">
                <a16:creationId xmlns:a16="http://schemas.microsoft.com/office/drawing/2014/main" id="{F5001FD7-0A31-4EF8-22CA-E0C64AE3228B}"/>
              </a:ext>
            </a:extLst>
          </p:cNvPr>
          <p:cNvSpPr/>
          <p:nvPr/>
        </p:nvSpPr>
        <p:spPr>
          <a:xfrm>
            <a:off x="122288" y="326272"/>
            <a:ext cx="11854015" cy="1105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</a:t>
            </a:r>
            <a:r>
              <a:rPr lang="pt-P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pt-P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2400" b="1" dirty="0">
              <a:solidFill>
                <a:srgbClr val="429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0B4A9F-52E4-BFAC-0503-719750B8E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637" y="1358233"/>
            <a:ext cx="4246514" cy="487914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88234DD6-73A2-992A-7C6D-C7DBF4F71EEC}"/>
              </a:ext>
            </a:extLst>
          </p:cNvPr>
          <p:cNvSpPr/>
          <p:nvPr/>
        </p:nvSpPr>
        <p:spPr>
          <a:xfrm rot="5400000">
            <a:off x="192663" y="2676765"/>
            <a:ext cx="1808402" cy="196552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9000">
                <a:schemeClr val="bg1"/>
              </a:gs>
              <a:gs pos="43000">
                <a:schemeClr val="bg1"/>
              </a:gs>
              <a:gs pos="100000">
                <a:srgbClr val="FF0000"/>
              </a:gs>
            </a:gsLst>
            <a:lin ang="0" scaled="0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68A5971-75E5-8C8C-E569-FEBFC59F4F25}"/>
              </a:ext>
            </a:extLst>
          </p:cNvPr>
          <p:cNvSpPr txBox="1"/>
          <p:nvPr/>
        </p:nvSpPr>
        <p:spPr>
          <a:xfrm>
            <a:off x="759955" y="1408008"/>
            <a:ext cx="673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000" dirty="0"/>
              <a:t>Soluble residues</a:t>
            </a:r>
            <a:endParaRPr lang="pt-PT" sz="10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87614DB-4B1E-666B-7759-F10E592AF7F1}"/>
              </a:ext>
            </a:extLst>
          </p:cNvPr>
          <p:cNvSpPr txBox="1"/>
          <p:nvPr/>
        </p:nvSpPr>
        <p:spPr>
          <a:xfrm>
            <a:off x="638907" y="3739893"/>
            <a:ext cx="915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Hydrophobic residues</a:t>
            </a:r>
            <a:endParaRPr lang="pt-PT" sz="1000" dirty="0"/>
          </a:p>
        </p:txBody>
      </p:sp>
    </p:spTree>
    <p:extLst>
      <p:ext uri="{BB962C8B-B14F-4D97-AF65-F5344CB8AC3E}">
        <p14:creationId xmlns:p14="http://schemas.microsoft.com/office/powerpoint/2010/main" val="7485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CBB5-CFAA-3EBE-F89B-5235EC4AC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A3C0CF69-4546-E738-7241-66D9FF5730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359161"/>
              </p:ext>
            </p:extLst>
          </p:nvPr>
        </p:nvGraphicFramePr>
        <p:xfrm>
          <a:off x="1007709" y="1263797"/>
          <a:ext cx="7542406" cy="5474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51440" imgH="2939400" progId="Origin50.Graph">
                  <p:embed/>
                </p:oleObj>
              </mc:Choice>
              <mc:Fallback>
                <p:oleObj name="Graph" r:id="rId2" imgW="4051440" imgH="2939400" progId="Origin50.Graph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EA2A9AB2-AB0A-400D-0983-89D7805FED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7709" y="1263797"/>
                        <a:ext cx="7542406" cy="5474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: Rounded Corners 93">
            <a:extLst>
              <a:ext uri="{FF2B5EF4-FFF2-40B4-BE49-F238E27FC236}">
                <a16:creationId xmlns:a16="http://schemas.microsoft.com/office/drawing/2014/main" id="{71E15CEC-D949-062F-1A8D-BFE61DAA0C9A}"/>
              </a:ext>
            </a:extLst>
          </p:cNvPr>
          <p:cNvSpPr/>
          <p:nvPr/>
        </p:nvSpPr>
        <p:spPr>
          <a:xfrm>
            <a:off x="83984" y="-108466"/>
            <a:ext cx="11854015" cy="1105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Tetrameric Apo-S100B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interacts with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a secondary hydrophobic cleft</a:t>
            </a: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ECED9608-B0D4-71BF-204F-8DC3DC2C4BEA}"/>
              </a:ext>
            </a:extLst>
          </p:cNvPr>
          <p:cNvSpPr txBox="1"/>
          <p:nvPr/>
        </p:nvSpPr>
        <p:spPr>
          <a:xfrm>
            <a:off x="83984" y="6570513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J. Mol. Biol. (2022)</a:t>
            </a:r>
          </a:p>
        </p:txBody>
      </p:sp>
      <p:sp>
        <p:nvSpPr>
          <p:cNvPr id="6" name="CaixaDeTexto 16">
            <a:extLst>
              <a:ext uri="{FF2B5EF4-FFF2-40B4-BE49-F238E27FC236}">
                <a16:creationId xmlns:a16="http://schemas.microsoft.com/office/drawing/2014/main" id="{68C6963D-B70C-6BE3-DE84-593A85130A2F}"/>
              </a:ext>
            </a:extLst>
          </p:cNvPr>
          <p:cNvSpPr txBox="1"/>
          <p:nvPr/>
        </p:nvSpPr>
        <p:spPr>
          <a:xfrm>
            <a:off x="2443384" y="2036807"/>
            <a:ext cx="1824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apo-S100B:A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42 ratio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6F5A300-3EE8-A8C3-34E5-A18AA472E872}"/>
              </a:ext>
            </a:extLst>
          </p:cNvPr>
          <p:cNvSpPr txBox="1"/>
          <p:nvPr/>
        </p:nvSpPr>
        <p:spPr>
          <a:xfrm>
            <a:off x="2793993" y="1380452"/>
            <a:ext cx="2947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Apo-S100B </a:t>
            </a:r>
            <a:r>
              <a:rPr lang="en-US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</a:t>
            </a:r>
            <a:endParaRPr lang="pt-PT" b="1" dirty="0">
              <a:solidFill>
                <a:srgbClr val="429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3">
            <a:extLst>
              <a:ext uri="{FF2B5EF4-FFF2-40B4-BE49-F238E27FC236}">
                <a16:creationId xmlns:a16="http://schemas.microsoft.com/office/drawing/2014/main" id="{4B8C71D7-9CCD-467D-E955-4EC43725D4E0}"/>
              </a:ext>
            </a:extLst>
          </p:cNvPr>
          <p:cNvSpPr/>
          <p:nvPr/>
        </p:nvSpPr>
        <p:spPr>
          <a:xfrm>
            <a:off x="122288" y="326272"/>
            <a:ext cx="11854015" cy="1105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</a:t>
            </a:r>
            <a:r>
              <a:rPr lang="pt-P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pt-P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2400" b="1" dirty="0">
              <a:solidFill>
                <a:srgbClr val="429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493FAE2-AB77-4386-E934-A9A26A9499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588626"/>
              </p:ext>
            </p:extLst>
          </p:nvPr>
        </p:nvGraphicFramePr>
        <p:xfrm>
          <a:off x="5151305" y="1260130"/>
          <a:ext cx="7551778" cy="5477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1651327" imgH="22964437" progId="Origin50.Graph">
                  <p:embed/>
                </p:oleObj>
              </mc:Choice>
              <mc:Fallback>
                <p:oleObj name="Graph" r:id="rId4" imgW="31651327" imgH="22964437" progId="Origin50.Graph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6104C4FC-5167-4B04-B267-1061E8614D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51305" y="1260130"/>
                        <a:ext cx="7551778" cy="5477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4923F138-0B1C-90D8-194D-51014D736745}"/>
              </a:ext>
            </a:extLst>
          </p:cNvPr>
          <p:cNvSpPr txBox="1"/>
          <p:nvPr/>
        </p:nvSpPr>
        <p:spPr>
          <a:xfrm>
            <a:off x="5892467" y="2016988"/>
            <a:ext cx="27238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apo-S100B dimer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5A9F822-F15E-E968-58BC-F1B5FA8A2294}"/>
              </a:ext>
            </a:extLst>
          </p:cNvPr>
          <p:cNvSpPr txBox="1"/>
          <p:nvPr/>
        </p:nvSpPr>
        <p:spPr>
          <a:xfrm>
            <a:off x="6813543" y="1380452"/>
            <a:ext cx="2947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Apo-S100B </a:t>
            </a:r>
            <a:r>
              <a:rPr lang="en-US" b="1" dirty="0">
                <a:solidFill>
                  <a:srgbClr val="DC1C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dimer</a:t>
            </a:r>
            <a:endParaRPr lang="pt-PT" b="1" dirty="0">
              <a:solidFill>
                <a:srgbClr val="DC1C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68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BA75A-88EF-EE20-19E9-696D967DA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9D28EA8B-9C68-501E-157A-FC982D9AD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14082" r="28844" b="5008"/>
          <a:stretch>
            <a:fillRect/>
          </a:stretch>
        </p:blipFill>
        <p:spPr>
          <a:xfrm>
            <a:off x="8082770" y="5221333"/>
            <a:ext cx="489230" cy="390265"/>
          </a:xfrm>
          <a:prstGeom prst="rect">
            <a:avLst/>
          </a:prstGeom>
          <a:ln w="38100">
            <a:solidFill>
              <a:srgbClr val="429B46"/>
            </a:solidFill>
          </a:ln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A7256B6E-FA28-2871-D97E-F9D9E79D9ACB}"/>
              </a:ext>
            </a:extLst>
          </p:cNvPr>
          <p:cNvSpPr/>
          <p:nvPr/>
        </p:nvSpPr>
        <p:spPr>
          <a:xfrm>
            <a:off x="7822837" y="5032375"/>
            <a:ext cx="1113200" cy="752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551AADC-69D0-8FC0-5BED-74FCA82134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377752"/>
              </p:ext>
            </p:extLst>
          </p:nvPr>
        </p:nvGraphicFramePr>
        <p:xfrm>
          <a:off x="-185737" y="1263650"/>
          <a:ext cx="7542212" cy="547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51440" imgH="2939400" progId="Origin50.Graph">
                  <p:embed/>
                </p:oleObj>
              </mc:Choice>
              <mc:Fallback>
                <p:oleObj name="Graph" r:id="rId3" imgW="4051440" imgH="2939400" progId="Origin50.Graph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A3C0CF69-4546-E738-7241-66D9FF573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85737" y="1263650"/>
                        <a:ext cx="7542212" cy="547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: Rounded Corners 93">
            <a:extLst>
              <a:ext uri="{FF2B5EF4-FFF2-40B4-BE49-F238E27FC236}">
                <a16:creationId xmlns:a16="http://schemas.microsoft.com/office/drawing/2014/main" id="{E8AFB8CD-5B55-C454-CDEB-1622D1A6D4E6}"/>
              </a:ext>
            </a:extLst>
          </p:cNvPr>
          <p:cNvSpPr/>
          <p:nvPr/>
        </p:nvSpPr>
        <p:spPr>
          <a:xfrm>
            <a:off x="45884" y="41266"/>
            <a:ext cx="11854015" cy="1105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Apo-S100B vs Ca</a:t>
            </a:r>
            <a:r>
              <a:rPr lang="en-US" sz="2400" b="1" baseline="30000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-S100B tetramer</a:t>
            </a:r>
          </a:p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29EA95E5-4FB9-7051-6D61-7A86DD5E9021}"/>
              </a:ext>
            </a:extLst>
          </p:cNvPr>
          <p:cNvSpPr txBox="1"/>
          <p:nvPr/>
        </p:nvSpPr>
        <p:spPr>
          <a:xfrm>
            <a:off x="83984" y="6570513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J. Mol. Biol. (2022)</a:t>
            </a:r>
          </a:p>
        </p:txBody>
      </p:sp>
      <p:sp>
        <p:nvSpPr>
          <p:cNvPr id="6" name="CaixaDeTexto 16">
            <a:extLst>
              <a:ext uri="{FF2B5EF4-FFF2-40B4-BE49-F238E27FC236}">
                <a16:creationId xmlns:a16="http://schemas.microsoft.com/office/drawing/2014/main" id="{EB7B533A-F5C3-D963-EB85-9DB185070114}"/>
              </a:ext>
            </a:extLst>
          </p:cNvPr>
          <p:cNvSpPr txBox="1"/>
          <p:nvPr/>
        </p:nvSpPr>
        <p:spPr>
          <a:xfrm>
            <a:off x="1249584" y="2036807"/>
            <a:ext cx="1824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apo-S100B:A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42 ratio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6931C4-C4A0-3D17-5964-41453825C4D4}"/>
              </a:ext>
            </a:extLst>
          </p:cNvPr>
          <p:cNvSpPr txBox="1"/>
          <p:nvPr/>
        </p:nvSpPr>
        <p:spPr>
          <a:xfrm>
            <a:off x="1600193" y="1380452"/>
            <a:ext cx="2947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-S100B </a:t>
            </a:r>
            <a:r>
              <a:rPr lang="en-US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</a:t>
            </a:r>
            <a:endParaRPr lang="pt-PT" b="1" dirty="0">
              <a:solidFill>
                <a:srgbClr val="429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7EB4159-E066-AFE1-B112-747AC2F273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t="282" r="2435" b="-282"/>
          <a:stretch>
            <a:fillRect/>
          </a:stretch>
        </p:blipFill>
        <p:spPr>
          <a:xfrm>
            <a:off x="7914810" y="2249740"/>
            <a:ext cx="825150" cy="658234"/>
          </a:xfrm>
          <a:prstGeom prst="rect">
            <a:avLst/>
          </a:prstGeom>
          <a:ln w="38100">
            <a:solidFill>
              <a:srgbClr val="C0C0C0"/>
            </a:solidFill>
          </a:ln>
        </p:spPr>
      </p:pic>
      <p:sp>
        <p:nvSpPr>
          <p:cNvPr id="11" name="CaixaDeTexto 16">
            <a:extLst>
              <a:ext uri="{FF2B5EF4-FFF2-40B4-BE49-F238E27FC236}">
                <a16:creationId xmlns:a16="http://schemas.microsoft.com/office/drawing/2014/main" id="{03D637FD-6FAB-FE31-990C-BCEC55A7565B}"/>
              </a:ext>
            </a:extLst>
          </p:cNvPr>
          <p:cNvSpPr txBox="1"/>
          <p:nvPr/>
        </p:nvSpPr>
        <p:spPr>
          <a:xfrm>
            <a:off x="5379611" y="1972741"/>
            <a:ext cx="1824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pt-PT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-S100B:A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42 ratio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37FCEBD-280F-7A01-8464-06C8329491C1}"/>
              </a:ext>
            </a:extLst>
          </p:cNvPr>
          <p:cNvSpPr txBox="1"/>
          <p:nvPr/>
        </p:nvSpPr>
        <p:spPr>
          <a:xfrm>
            <a:off x="5658442" y="1387559"/>
            <a:ext cx="2947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-S100B </a:t>
            </a:r>
            <a:r>
              <a:rPr lang="en-US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</a:t>
            </a:r>
            <a:endParaRPr lang="pt-PT" b="1" dirty="0">
              <a:solidFill>
                <a:srgbClr val="429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57D42F80-45E0-F179-10A5-1BD3137C1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982" y="2211213"/>
            <a:ext cx="466919" cy="850899"/>
          </a:xfrm>
          <a:prstGeom prst="rect">
            <a:avLst/>
          </a:prstGeom>
        </p:spPr>
      </p:pic>
      <p:sp>
        <p:nvSpPr>
          <p:cNvPr id="34" name="Retângulo 33">
            <a:extLst>
              <a:ext uri="{FF2B5EF4-FFF2-40B4-BE49-F238E27FC236}">
                <a16:creationId xmlns:a16="http://schemas.microsoft.com/office/drawing/2014/main" id="{F2314222-DD3F-D9C2-4343-84D73B66D864}"/>
              </a:ext>
            </a:extLst>
          </p:cNvPr>
          <p:cNvSpPr/>
          <p:nvPr/>
        </p:nvSpPr>
        <p:spPr>
          <a:xfrm>
            <a:off x="7678596" y="2211213"/>
            <a:ext cx="1113200" cy="752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D682484-A785-CFD3-68D2-E9CACF8904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15218"/>
              </p:ext>
            </p:extLst>
          </p:nvPr>
        </p:nvGraphicFramePr>
        <p:xfrm>
          <a:off x="3906051" y="1073150"/>
          <a:ext cx="7808912" cy="566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1651327" imgH="22964437" progId="Origin50.Graph">
                  <p:embed/>
                </p:oleObj>
              </mc:Choice>
              <mc:Fallback>
                <p:oleObj name="Graph" r:id="rId7" imgW="31651327" imgH="22964437" progId="Origin50.Graph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53F50D32-11BE-426C-9049-28225BC1F1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06051" y="1073150"/>
                        <a:ext cx="7808912" cy="566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9035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>
            <a:extLst>
              <a:ext uri="{FF2B5EF4-FFF2-40B4-BE49-F238E27FC236}">
                <a16:creationId xmlns:a16="http://schemas.microsoft.com/office/drawing/2014/main" id="{AD8035B0-F3C2-1A07-0B6C-C0EE6B1437F0}"/>
              </a:ext>
            </a:extLst>
          </p:cNvPr>
          <p:cNvGrpSpPr/>
          <p:nvPr/>
        </p:nvGrpSpPr>
        <p:grpSpPr>
          <a:xfrm>
            <a:off x="1368557" y="1981199"/>
            <a:ext cx="1089687" cy="1155565"/>
            <a:chOff x="602722" y="938730"/>
            <a:chExt cx="5207441" cy="5522260"/>
          </a:xfrm>
        </p:grpSpPr>
        <p:pic>
          <p:nvPicPr>
            <p:cNvPr id="19" name="Picture 10" descr="The underlying biology of Alzheimer's disease.">
              <a:extLst>
                <a:ext uri="{FF2B5EF4-FFF2-40B4-BE49-F238E27FC236}">
                  <a16:creationId xmlns:a16="http://schemas.microsoft.com/office/drawing/2014/main" id="{714D53F2-0AA2-CDD9-9968-813CB31374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31" b="-357"/>
            <a:stretch/>
          </p:blipFill>
          <p:spPr bwMode="auto">
            <a:xfrm>
              <a:off x="602722" y="938730"/>
              <a:ext cx="5207441" cy="552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AE1A6A5-1579-5B71-CA8D-4C4052A671C9}"/>
                </a:ext>
              </a:extLst>
            </p:cNvPr>
            <p:cNvSpPr/>
            <p:nvPr/>
          </p:nvSpPr>
          <p:spPr>
            <a:xfrm>
              <a:off x="3030913" y="4005696"/>
              <a:ext cx="233464" cy="2769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D5877D6-A00D-3286-2AC9-BBE5C976C297}"/>
                </a:ext>
              </a:extLst>
            </p:cNvPr>
            <p:cNvSpPr/>
            <p:nvPr/>
          </p:nvSpPr>
          <p:spPr>
            <a:xfrm>
              <a:off x="1899928" y="2441700"/>
              <a:ext cx="308626" cy="2769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34778BD-5272-00A9-1460-F16682E69782}"/>
                </a:ext>
              </a:extLst>
            </p:cNvPr>
            <p:cNvSpPr/>
            <p:nvPr/>
          </p:nvSpPr>
          <p:spPr>
            <a:xfrm>
              <a:off x="3345957" y="2236154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432C9F2-B8D7-1C78-D10E-7F53DFE211F6}"/>
                </a:ext>
              </a:extLst>
            </p:cNvPr>
            <p:cNvSpPr/>
            <p:nvPr/>
          </p:nvSpPr>
          <p:spPr>
            <a:xfrm>
              <a:off x="1576950" y="2680763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49BB4B8-4995-A251-0798-CC99C8A6ACA8}"/>
                </a:ext>
              </a:extLst>
            </p:cNvPr>
            <p:cNvSpPr/>
            <p:nvPr/>
          </p:nvSpPr>
          <p:spPr>
            <a:xfrm>
              <a:off x="4271980" y="3531327"/>
              <a:ext cx="240564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EDB13DD-CB7B-C32A-511C-90E7FF282EEB}"/>
                </a:ext>
              </a:extLst>
            </p:cNvPr>
            <p:cNvSpPr/>
            <p:nvPr/>
          </p:nvSpPr>
          <p:spPr>
            <a:xfrm>
              <a:off x="4014488" y="1948589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EBA8CA0-3D2F-275F-4B5B-AD54DC984D2A}"/>
                </a:ext>
              </a:extLst>
            </p:cNvPr>
            <p:cNvSpPr/>
            <p:nvPr/>
          </p:nvSpPr>
          <p:spPr>
            <a:xfrm>
              <a:off x="4177933" y="1652097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D4B1914-CDF4-2E6B-E30A-9F39E9F88982}"/>
                </a:ext>
              </a:extLst>
            </p:cNvPr>
            <p:cNvSpPr/>
            <p:nvPr/>
          </p:nvSpPr>
          <p:spPr>
            <a:xfrm>
              <a:off x="1400968" y="3515232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43BBDD3-8D4D-5912-B2AC-A1AA4162D7AC}"/>
                </a:ext>
              </a:extLst>
            </p:cNvPr>
            <p:cNvSpPr/>
            <p:nvPr/>
          </p:nvSpPr>
          <p:spPr>
            <a:xfrm>
              <a:off x="1075886" y="5066394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4077857-CB3F-CFAA-B46D-6593D4C41463}"/>
                </a:ext>
              </a:extLst>
            </p:cNvPr>
            <p:cNvSpPr/>
            <p:nvPr/>
          </p:nvSpPr>
          <p:spPr>
            <a:xfrm>
              <a:off x="1600130" y="4369096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26" name="Picture 2" descr="Healthy Brain and Severe AD Brain | Comparison of a healthy … | Flickr">
            <a:extLst>
              <a:ext uri="{FF2B5EF4-FFF2-40B4-BE49-F238E27FC236}">
                <a16:creationId xmlns:a16="http://schemas.microsoft.com/office/drawing/2014/main" id="{58FCBF20-D9CB-2176-34C1-3CE95EE37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9" y="956564"/>
            <a:ext cx="2510604" cy="247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93">
            <a:extLst>
              <a:ext uri="{FF2B5EF4-FFF2-40B4-BE49-F238E27FC236}">
                <a16:creationId xmlns:a16="http://schemas.microsoft.com/office/drawing/2014/main" id="{0608FFE1-5D2C-5182-119B-3238595A2597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Alzheimer´s disease neurodegeneration</a:t>
            </a:r>
          </a:p>
        </p:txBody>
      </p:sp>
    </p:spTree>
    <p:extLst>
      <p:ext uri="{BB962C8B-B14F-4D97-AF65-F5344CB8AC3E}">
        <p14:creationId xmlns:p14="http://schemas.microsoft.com/office/powerpoint/2010/main" val="4154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F1762-7392-128D-1ECC-3328180E5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04DA0A5-4275-9C65-6446-A9C894043D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06051" y="1073150"/>
          <a:ext cx="7808912" cy="566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1651327" imgH="22964437" progId="Origin50.Graph">
                  <p:embed/>
                </p:oleObj>
              </mc:Choice>
              <mc:Fallback>
                <p:oleObj name="Graph" r:id="rId2" imgW="31651327" imgH="22964437" progId="Origin50.Graph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BD682484-A785-CFD3-68D2-E9CACF8904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06051" y="1073150"/>
                        <a:ext cx="7808912" cy="566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C835BEB9-DEDD-6FD3-C051-76F7AFE87A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85737" y="1263650"/>
          <a:ext cx="7542212" cy="547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051440" imgH="2939400" progId="Origin50.Graph">
                  <p:embed/>
                </p:oleObj>
              </mc:Choice>
              <mc:Fallback>
                <p:oleObj name="Graph" r:id="rId4" imgW="4051440" imgH="2939400" progId="Origin50.Graph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7551AADC-69D0-8FC0-5BED-74FCA82134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85737" y="1263650"/>
                        <a:ext cx="7542212" cy="547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: Rounded Corners 93">
            <a:extLst>
              <a:ext uri="{FF2B5EF4-FFF2-40B4-BE49-F238E27FC236}">
                <a16:creationId xmlns:a16="http://schemas.microsoft.com/office/drawing/2014/main" id="{E14FF166-BB02-79ED-364A-97DBBD8CCB5C}"/>
              </a:ext>
            </a:extLst>
          </p:cNvPr>
          <p:cNvSpPr/>
          <p:nvPr/>
        </p:nvSpPr>
        <p:spPr>
          <a:xfrm>
            <a:off x="45884" y="41266"/>
            <a:ext cx="11854015" cy="1105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Apo-S100B vs Ca</a:t>
            </a:r>
            <a:r>
              <a:rPr lang="en-US" sz="2400" b="1" baseline="30000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-S100B tetramer</a:t>
            </a:r>
          </a:p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en-US" sz="24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6454C648-8248-0E51-2209-1DD1EDA1B9F4}"/>
              </a:ext>
            </a:extLst>
          </p:cNvPr>
          <p:cNvSpPr txBox="1"/>
          <p:nvPr/>
        </p:nvSpPr>
        <p:spPr>
          <a:xfrm>
            <a:off x="83984" y="6570513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J. Mol. Biol. (2022)</a:t>
            </a:r>
          </a:p>
        </p:txBody>
      </p:sp>
      <p:sp>
        <p:nvSpPr>
          <p:cNvPr id="6" name="CaixaDeTexto 16">
            <a:extLst>
              <a:ext uri="{FF2B5EF4-FFF2-40B4-BE49-F238E27FC236}">
                <a16:creationId xmlns:a16="http://schemas.microsoft.com/office/drawing/2014/main" id="{47F2A9F4-775E-EDCD-6DC8-62842A515F96}"/>
              </a:ext>
            </a:extLst>
          </p:cNvPr>
          <p:cNvSpPr txBox="1"/>
          <p:nvPr/>
        </p:nvSpPr>
        <p:spPr>
          <a:xfrm>
            <a:off x="1249584" y="2036807"/>
            <a:ext cx="1824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apo-S100B:A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42 ratio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F94392F-6261-CCFD-7EBE-BA668E97F5B1}"/>
              </a:ext>
            </a:extLst>
          </p:cNvPr>
          <p:cNvSpPr txBox="1"/>
          <p:nvPr/>
        </p:nvSpPr>
        <p:spPr>
          <a:xfrm>
            <a:off x="1600193" y="1380452"/>
            <a:ext cx="2947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-S100B </a:t>
            </a:r>
            <a:r>
              <a:rPr lang="en-US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</a:t>
            </a:r>
            <a:endParaRPr lang="pt-PT" b="1" dirty="0">
              <a:solidFill>
                <a:srgbClr val="429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B60B880F-6CC0-9681-07D4-1092868FE5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t="282" r="2435" b="-282"/>
          <a:stretch>
            <a:fillRect/>
          </a:stretch>
        </p:blipFill>
        <p:spPr>
          <a:xfrm>
            <a:off x="9550120" y="1788616"/>
            <a:ext cx="2029900" cy="1619278"/>
          </a:xfrm>
          <a:prstGeom prst="rect">
            <a:avLst/>
          </a:prstGeom>
          <a:ln w="38100">
            <a:solidFill>
              <a:srgbClr val="C0C0C0"/>
            </a:solidFill>
          </a:ln>
        </p:spPr>
      </p:pic>
      <p:sp>
        <p:nvSpPr>
          <p:cNvPr id="11" name="CaixaDeTexto 16">
            <a:extLst>
              <a:ext uri="{FF2B5EF4-FFF2-40B4-BE49-F238E27FC236}">
                <a16:creationId xmlns:a16="http://schemas.microsoft.com/office/drawing/2014/main" id="{FB38EB7B-EFB1-1CC1-6AA0-7C35F1D186D4}"/>
              </a:ext>
            </a:extLst>
          </p:cNvPr>
          <p:cNvSpPr txBox="1"/>
          <p:nvPr/>
        </p:nvSpPr>
        <p:spPr>
          <a:xfrm>
            <a:off x="5379611" y="1972741"/>
            <a:ext cx="1824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pt-PT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-S100B:A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42 ratio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F9A259A-860B-1C9D-263C-E735708156CD}"/>
              </a:ext>
            </a:extLst>
          </p:cNvPr>
          <p:cNvSpPr txBox="1"/>
          <p:nvPr/>
        </p:nvSpPr>
        <p:spPr>
          <a:xfrm>
            <a:off x="5658442" y="1387559"/>
            <a:ext cx="2947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-S100B </a:t>
            </a:r>
            <a:r>
              <a:rPr lang="en-US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</a:t>
            </a:r>
            <a:endParaRPr lang="pt-PT" b="1" dirty="0">
              <a:solidFill>
                <a:srgbClr val="429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544E1A58-38DB-FB8A-C472-4272C95861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14082" r="28844" b="5008"/>
          <a:stretch>
            <a:fillRect/>
          </a:stretch>
        </p:blipFill>
        <p:spPr>
          <a:xfrm>
            <a:off x="9550120" y="4225497"/>
            <a:ext cx="2029899" cy="1619278"/>
          </a:xfrm>
          <a:prstGeom prst="rect">
            <a:avLst/>
          </a:prstGeom>
          <a:ln w="38100">
            <a:solidFill>
              <a:srgbClr val="429B46"/>
            </a:solidFill>
          </a:ln>
        </p:spPr>
      </p:pic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46D050CB-C5B7-B97D-4941-AF93C9B4D188}"/>
              </a:ext>
            </a:extLst>
          </p:cNvPr>
          <p:cNvCxnSpPr>
            <a:cxnSpLocks/>
          </p:cNvCxnSpPr>
          <p:nvPr/>
        </p:nvCxnSpPr>
        <p:spPr>
          <a:xfrm>
            <a:off x="9591697" y="3348425"/>
            <a:ext cx="23100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6544CB6-9659-684D-FF98-AEB05A28985B}"/>
              </a:ext>
            </a:extLst>
          </p:cNvPr>
          <p:cNvSpPr txBox="1"/>
          <p:nvPr/>
        </p:nvSpPr>
        <p:spPr>
          <a:xfrm>
            <a:off x="9499796" y="3192877"/>
            <a:ext cx="41480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 nm</a:t>
            </a:r>
            <a:endParaRPr lang="en-US" sz="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B8A7122E-5ADD-43B4-08BD-F016CC254F14}"/>
              </a:ext>
            </a:extLst>
          </p:cNvPr>
          <p:cNvCxnSpPr>
            <a:cxnSpLocks/>
          </p:cNvCxnSpPr>
          <p:nvPr/>
        </p:nvCxnSpPr>
        <p:spPr>
          <a:xfrm>
            <a:off x="9607002" y="5779096"/>
            <a:ext cx="26751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4F21374-C277-6C28-A373-823CD7460DF6}"/>
              </a:ext>
            </a:extLst>
          </p:cNvPr>
          <p:cNvSpPr txBox="1"/>
          <p:nvPr/>
        </p:nvSpPr>
        <p:spPr>
          <a:xfrm>
            <a:off x="9517791" y="5646786"/>
            <a:ext cx="41480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 nm</a:t>
            </a:r>
            <a:endParaRPr lang="en-US" sz="5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2AE85EC8-4A5F-2AC6-9E49-D0A8DF3A83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4982" y="2211213"/>
            <a:ext cx="466919" cy="850899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75CA94E3-9081-7701-FE2E-E030A6F3DB4B}"/>
              </a:ext>
            </a:extLst>
          </p:cNvPr>
          <p:cNvSpPr txBox="1"/>
          <p:nvPr/>
        </p:nvSpPr>
        <p:spPr>
          <a:xfrm>
            <a:off x="9091509" y="1387559"/>
            <a:ext cx="2947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β42</a:t>
            </a:r>
            <a:endParaRPr lang="pt-PT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5B50899-CF17-4B3A-0693-3B3FF1EEC0C8}"/>
              </a:ext>
            </a:extLst>
          </p:cNvPr>
          <p:cNvSpPr txBox="1"/>
          <p:nvPr/>
        </p:nvSpPr>
        <p:spPr>
          <a:xfrm>
            <a:off x="8791796" y="3770600"/>
            <a:ext cx="3546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β42</a:t>
            </a:r>
            <a:r>
              <a:rPr lang="pt-PT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+ 5x. </a:t>
            </a:r>
            <a:r>
              <a:rPr lang="en-US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baseline="30000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-S100B </a:t>
            </a:r>
            <a:r>
              <a:rPr lang="en-US" dirty="0" err="1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PT" dirty="0">
              <a:solidFill>
                <a:srgbClr val="429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32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DEDDB61-0F31-2A80-F047-AD0465BB0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9" b="88732" l="7692" r="89744">
                        <a14:foregroundMark x1="32051" y1="84507" x2="80769" y2="33803"/>
                        <a14:foregroundMark x1="80769" y1="33803" x2="7692" y2="52113"/>
                        <a14:foregroundMark x1="7692" y1="52113" x2="28205" y2="84507"/>
                        <a14:foregroundMark x1="38462" y1="87324" x2="64103" y2="87324"/>
                        <a14:foregroundMark x1="71795" y1="26761" x2="79487" y2="39437"/>
                        <a14:foregroundMark x1="76923" y1="32394" x2="71795" y2="18310"/>
                        <a14:foregroundMark x1="61538" y1="14085" x2="46154" y2="16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487" y="2916315"/>
            <a:ext cx="800519" cy="728677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67BFE772-0AEC-213D-7DCC-48D771E7D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9" b="88732" l="7692" r="89744">
                        <a14:foregroundMark x1="32051" y1="84507" x2="80769" y2="33803"/>
                        <a14:foregroundMark x1="80769" y1="33803" x2="7692" y2="52113"/>
                        <a14:foregroundMark x1="7692" y1="52113" x2="28205" y2="84507"/>
                        <a14:foregroundMark x1="38462" y1="87324" x2="64103" y2="87324"/>
                        <a14:foregroundMark x1="71795" y1="26761" x2="79487" y2="39437"/>
                        <a14:foregroundMark x1="76923" y1="32394" x2="71795" y2="18310"/>
                        <a14:foregroundMark x1="61538" y1="14085" x2="46154" y2="16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8317" y="3633805"/>
            <a:ext cx="800519" cy="72867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612ED66-0109-1A2C-0116-51955B19E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5105">
            <a:off x="5920230" y="1710451"/>
            <a:ext cx="1529625" cy="119220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DDD68BA-6FCD-EBDA-EF5D-1BB91439B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722046">
            <a:off x="6552924" y="1573968"/>
            <a:ext cx="1529625" cy="119220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5E1F2A5-0DBA-A023-F1F6-E6869A840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420" y="3647174"/>
            <a:ext cx="752580" cy="61921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AA5A73F-0EF9-C45D-02C6-FCD3A2B48E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510" y="3664563"/>
            <a:ext cx="752580" cy="61921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3DECDB3-EAC0-7425-26AA-93D4BAFEF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430" y="4048900"/>
            <a:ext cx="752580" cy="619211"/>
          </a:xfrm>
          <a:prstGeom prst="rect">
            <a:avLst/>
          </a:prstGeom>
        </p:spPr>
      </p:pic>
      <p:pic>
        <p:nvPicPr>
          <p:cNvPr id="2050" name="Picture 2" descr="Biophysica | Free Full-Text | Characterisation of Amyloid Aggregation and  Inhibition by Diffusion-Based Single-Molecule Fluorescence Techniques">
            <a:extLst>
              <a:ext uri="{FF2B5EF4-FFF2-40B4-BE49-F238E27FC236}">
                <a16:creationId xmlns:a16="http://schemas.microsoft.com/office/drawing/2014/main" id="{B8E1ED7D-6CEA-A80D-4658-51F242953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0"/>
          <a:stretch/>
        </p:blipFill>
        <p:spPr bwMode="auto">
          <a:xfrm>
            <a:off x="263760" y="917829"/>
            <a:ext cx="7707345" cy="486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F908CD1-DD2C-4353-C4A2-CD9A224609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6682" y="4648125"/>
            <a:ext cx="1492692" cy="635136"/>
          </a:xfrm>
          <a:prstGeom prst="rect">
            <a:avLst/>
          </a:prstGeom>
        </p:spPr>
      </p:pic>
      <p:pic>
        <p:nvPicPr>
          <p:cNvPr id="13" name="Picture 2" descr="Related image">
            <a:extLst>
              <a:ext uri="{FF2B5EF4-FFF2-40B4-BE49-F238E27FC236}">
                <a16:creationId xmlns:a16="http://schemas.microsoft.com/office/drawing/2014/main" id="{D8465AC1-CCB1-3851-F791-E0CB8AC95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044" y="2249327"/>
            <a:ext cx="576070" cy="5530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2BF59395-8403-52E4-9842-314DEFEFC40E}"/>
              </a:ext>
            </a:extLst>
          </p:cNvPr>
          <p:cNvSpPr txBox="1"/>
          <p:nvPr/>
        </p:nvSpPr>
        <p:spPr>
          <a:xfrm>
            <a:off x="5712972" y="3712175"/>
            <a:ext cx="1532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S100B 2mer</a:t>
            </a:r>
          </a:p>
          <a:p>
            <a:r>
              <a:rPr lang="pt-PT" b="1" dirty="0">
                <a:solidFill>
                  <a:srgbClr val="DC1C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S100B 4mer</a:t>
            </a:r>
            <a:endParaRPr lang="pt-PT" dirty="0">
              <a:solidFill>
                <a:srgbClr val="DC1C13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A5968B7-0B1D-4536-5814-C545414250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1120" y="4978418"/>
            <a:ext cx="1532059" cy="304843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5E62640A-CDE8-4B0D-E0D9-14E2588A86F5}"/>
              </a:ext>
            </a:extLst>
          </p:cNvPr>
          <p:cNvSpPr/>
          <p:nvPr/>
        </p:nvSpPr>
        <p:spPr>
          <a:xfrm>
            <a:off x="263760" y="974052"/>
            <a:ext cx="240564" cy="25302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n>
                <a:solidFill>
                  <a:srgbClr val="FFFFFF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7" name="Straight Arrow Connector 50">
            <a:extLst>
              <a:ext uri="{FF2B5EF4-FFF2-40B4-BE49-F238E27FC236}">
                <a16:creationId xmlns:a16="http://schemas.microsoft.com/office/drawing/2014/main" id="{9568E025-FE2D-06AA-4AD1-F42480D6A8A2}"/>
              </a:ext>
            </a:extLst>
          </p:cNvPr>
          <p:cNvCxnSpPr>
            <a:cxnSpLocks/>
          </p:cNvCxnSpPr>
          <p:nvPr/>
        </p:nvCxnSpPr>
        <p:spPr>
          <a:xfrm>
            <a:off x="6223516" y="3245312"/>
            <a:ext cx="208593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50">
            <a:extLst>
              <a:ext uri="{FF2B5EF4-FFF2-40B4-BE49-F238E27FC236}">
                <a16:creationId xmlns:a16="http://schemas.microsoft.com/office/drawing/2014/main" id="{59903428-5FDB-4842-F41B-EE5137670DC2}"/>
              </a:ext>
            </a:extLst>
          </p:cNvPr>
          <p:cNvCxnSpPr>
            <a:cxnSpLocks/>
          </p:cNvCxnSpPr>
          <p:nvPr/>
        </p:nvCxnSpPr>
        <p:spPr>
          <a:xfrm flipV="1">
            <a:off x="6327813" y="3245312"/>
            <a:ext cx="1" cy="40441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50">
            <a:extLst>
              <a:ext uri="{FF2B5EF4-FFF2-40B4-BE49-F238E27FC236}">
                <a16:creationId xmlns:a16="http://schemas.microsoft.com/office/drawing/2014/main" id="{CACEDA9C-448D-DC38-8C58-ED023ED4A83E}"/>
              </a:ext>
            </a:extLst>
          </p:cNvPr>
          <p:cNvCxnSpPr>
            <a:cxnSpLocks/>
          </p:cNvCxnSpPr>
          <p:nvPr/>
        </p:nvCxnSpPr>
        <p:spPr>
          <a:xfrm flipV="1">
            <a:off x="4170402" y="3408305"/>
            <a:ext cx="60836" cy="15987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50">
            <a:extLst>
              <a:ext uri="{FF2B5EF4-FFF2-40B4-BE49-F238E27FC236}">
                <a16:creationId xmlns:a16="http://schemas.microsoft.com/office/drawing/2014/main" id="{0C024ED6-0639-E4A7-17D3-6F491DDD37A0}"/>
              </a:ext>
            </a:extLst>
          </p:cNvPr>
          <p:cNvCxnSpPr>
            <a:cxnSpLocks/>
          </p:cNvCxnSpPr>
          <p:nvPr/>
        </p:nvCxnSpPr>
        <p:spPr>
          <a:xfrm flipH="1" flipV="1">
            <a:off x="4200820" y="3489854"/>
            <a:ext cx="1481734" cy="498013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9DE7092-43AF-B0C7-3243-BF31A1806AC6}"/>
              </a:ext>
            </a:extLst>
          </p:cNvPr>
          <p:cNvSpPr txBox="1"/>
          <p:nvPr/>
        </p:nvSpPr>
        <p:spPr>
          <a:xfrm>
            <a:off x="4785360" y="31425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t-PT" sz="3200" dirty="0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101BA480-DD82-C50A-B1B8-2069D01C0940}"/>
              </a:ext>
            </a:extLst>
          </p:cNvPr>
          <p:cNvSpPr/>
          <p:nvPr/>
        </p:nvSpPr>
        <p:spPr>
          <a:xfrm>
            <a:off x="5432036" y="705269"/>
            <a:ext cx="2569487" cy="302206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Rectangle 5">
            <a:extLst>
              <a:ext uri="{FF2B5EF4-FFF2-40B4-BE49-F238E27FC236}">
                <a16:creationId xmlns:a16="http://schemas.microsoft.com/office/drawing/2014/main" id="{EC173AD4-DC49-704C-E380-DE38C4E56F0F}"/>
              </a:ext>
            </a:extLst>
          </p:cNvPr>
          <p:cNvSpPr/>
          <p:nvPr/>
        </p:nvSpPr>
        <p:spPr>
          <a:xfrm>
            <a:off x="47998" y="6604430"/>
            <a:ext cx="2769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Polanco D et al.. IJMS. (2022)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BDB09588-0F4D-85A9-5AE4-3B7417BD1543}"/>
              </a:ext>
            </a:extLst>
          </p:cNvPr>
          <p:cNvSpPr/>
          <p:nvPr/>
        </p:nvSpPr>
        <p:spPr>
          <a:xfrm>
            <a:off x="5432036" y="4307960"/>
            <a:ext cx="2569487" cy="118764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0A9B0E-9B2C-B2F9-9008-05A2C0B68C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6035" y="3399068"/>
            <a:ext cx="1079563" cy="163590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1B2BCB6-22FA-A7BC-AF49-979682B182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1584" y="1166449"/>
            <a:ext cx="1266003" cy="1918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55E1AE-7122-2037-4EFE-5B7A91EB7C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4838" y="2712586"/>
            <a:ext cx="2757990" cy="2231899"/>
          </a:xfrm>
          <a:prstGeom prst="rect">
            <a:avLst/>
          </a:prstGeom>
        </p:spPr>
      </p:pic>
      <p:sp>
        <p:nvSpPr>
          <p:cNvPr id="11" name="CaixaDeTexto 13">
            <a:extLst>
              <a:ext uri="{FF2B5EF4-FFF2-40B4-BE49-F238E27FC236}">
                <a16:creationId xmlns:a16="http://schemas.microsoft.com/office/drawing/2014/main" id="{7675F338-0987-4EAD-FF4A-34D2B4690039}"/>
              </a:ext>
            </a:extLst>
          </p:cNvPr>
          <p:cNvSpPr txBox="1"/>
          <p:nvPr/>
        </p:nvSpPr>
        <p:spPr>
          <a:xfrm>
            <a:off x="9642649" y="986409"/>
            <a:ext cx="2757991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S100B 2mer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sz="105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dependent activity</a:t>
            </a:r>
            <a:endParaRPr lang="en-US" sz="1050" dirty="0"/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Effective but ‘lazy’ chaperone </a:t>
            </a:r>
            <a:b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(excess required)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D16A2F-0140-08E0-955E-9CDF8626CF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3360" y="784447"/>
            <a:ext cx="1853772" cy="1819695"/>
          </a:xfrm>
          <a:prstGeom prst="rect">
            <a:avLst/>
          </a:prstGeom>
        </p:spPr>
      </p:pic>
      <p:sp>
        <p:nvSpPr>
          <p:cNvPr id="20" name="CaixaDeTexto 15">
            <a:extLst>
              <a:ext uri="{FF2B5EF4-FFF2-40B4-BE49-F238E27FC236}">
                <a16:creationId xmlns:a16="http://schemas.microsoft.com/office/drawing/2014/main" id="{D43F73B7-E4F2-63F0-859B-365F63FD0CB4}"/>
              </a:ext>
            </a:extLst>
          </p:cNvPr>
          <p:cNvSpPr txBox="1"/>
          <p:nvPr/>
        </p:nvSpPr>
        <p:spPr>
          <a:xfrm>
            <a:off x="9713444" y="1952880"/>
            <a:ext cx="241759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800" b="0"/>
            </a:lvl1pPr>
          </a:lstStyle>
          <a:p>
            <a:pPr algn="r"/>
            <a:r>
              <a:rPr lang="pt-PT" sz="1000" dirty="0">
                <a:latin typeface="Arial" panose="020B0604020202020204" pitchFamily="34" charset="0"/>
                <a:cs typeface="Arial" panose="020B0604020202020204" pitchFamily="34" charset="0"/>
              </a:rPr>
              <a:t>Cristóvão JS </a:t>
            </a:r>
            <a:r>
              <a:rPr lang="pt-PT" sz="1000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pt-PT" sz="1000" dirty="0">
                <a:latin typeface="Arial" panose="020B0604020202020204" pitchFamily="34" charset="0"/>
                <a:cs typeface="Arial" panose="020B0604020202020204" pitchFamily="34" charset="0"/>
              </a:rPr>
              <a:t> al. (2018) Science </a:t>
            </a:r>
            <a:r>
              <a:rPr lang="pt-PT" sz="1000" dirty="0" err="1">
                <a:latin typeface="Arial" panose="020B0604020202020204" pitchFamily="34" charset="0"/>
                <a:cs typeface="Arial" panose="020B0604020202020204" pitchFamily="34" charset="0"/>
              </a:rPr>
              <a:t>Advances</a:t>
            </a:r>
            <a:endParaRPr lang="pt-P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13">
            <a:extLst>
              <a:ext uri="{FF2B5EF4-FFF2-40B4-BE49-F238E27FC236}">
                <a16:creationId xmlns:a16="http://schemas.microsoft.com/office/drawing/2014/main" id="{E18DEB02-DDD8-3F21-45AA-FF2CCE50A747}"/>
              </a:ext>
            </a:extLst>
          </p:cNvPr>
          <p:cNvSpPr txBox="1"/>
          <p:nvPr/>
        </p:nvSpPr>
        <p:spPr>
          <a:xfrm>
            <a:off x="8727801" y="5065203"/>
            <a:ext cx="3672840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DC1C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S100B 4mer</a:t>
            </a:r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Combines Ca</a:t>
            </a:r>
            <a:r>
              <a:rPr lang="en-GB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dependent and independent activity</a:t>
            </a:r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Highly efficient chaperone in the apo state at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substoichiometric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levels</a:t>
            </a:r>
          </a:p>
          <a:p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endParaRPr lang="en-GB" sz="1100" dirty="0"/>
          </a:p>
        </p:txBody>
      </p:sp>
      <p:sp>
        <p:nvSpPr>
          <p:cNvPr id="30" name="CaixaDeTexto 15">
            <a:extLst>
              <a:ext uri="{FF2B5EF4-FFF2-40B4-BE49-F238E27FC236}">
                <a16:creationId xmlns:a16="http://schemas.microsoft.com/office/drawing/2014/main" id="{B55928A1-1724-2566-426E-9CF1F48111D1}"/>
              </a:ext>
            </a:extLst>
          </p:cNvPr>
          <p:cNvSpPr txBox="1"/>
          <p:nvPr/>
        </p:nvSpPr>
        <p:spPr>
          <a:xfrm>
            <a:off x="9528799" y="6473625"/>
            <a:ext cx="2417595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800" b="0"/>
            </a:lvl1pPr>
          </a:lstStyle>
          <a:p>
            <a:pPr algn="r"/>
            <a:r>
              <a:rPr lang="pt-PT" sz="1000" dirty="0">
                <a:latin typeface="Arial" panose="020B0604020202020204" pitchFamily="34" charset="0"/>
                <a:cs typeface="Arial" panose="020B0604020202020204" pitchFamily="34" charset="0"/>
              </a:rPr>
              <a:t>Figueira </a:t>
            </a:r>
            <a:r>
              <a:rPr lang="pt-PT" sz="1000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pt-PT" sz="1000" dirty="0">
                <a:latin typeface="Arial" panose="020B0604020202020204" pitchFamily="34" charset="0"/>
                <a:cs typeface="Arial" panose="020B0604020202020204" pitchFamily="34" charset="0"/>
              </a:rPr>
              <a:t> al. (2022) J. Mol. </a:t>
            </a:r>
            <a:r>
              <a:rPr lang="pt-PT" sz="1000" dirty="0" err="1"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pt-PT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1" name="Rectangle: Rounded Corners 93">
            <a:extLst>
              <a:ext uri="{FF2B5EF4-FFF2-40B4-BE49-F238E27FC236}">
                <a16:creationId xmlns:a16="http://schemas.microsoft.com/office/drawing/2014/main" id="{18EED21A-4878-144C-8F4B-197B44845FF8}"/>
              </a:ext>
            </a:extLst>
          </p:cNvPr>
          <p:cNvSpPr/>
          <p:nvPr/>
        </p:nvSpPr>
        <p:spPr>
          <a:xfrm>
            <a:off x="8195641" y="2330105"/>
            <a:ext cx="3771405" cy="20453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dimeric and tetrameric S100B block A</a:t>
            </a:r>
            <a:r>
              <a:rPr lang="el-GR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pt-PT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oligomers</a:t>
            </a:r>
            <a:r>
              <a:rPr lang="pt-PT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2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5" grpId="0" animBg="1"/>
      <p:bldP spid="11" grpId="0"/>
      <p:bldP spid="20" grpId="0"/>
      <p:bldP spid="21" grpId="0"/>
      <p:bldP spid="30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96797-8EB6-CBDB-1526-C45C78407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E0A92A1C-40D9-0AB4-70EA-C927E6DE3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94"/>
          <a:stretch/>
        </p:blipFill>
        <p:spPr>
          <a:xfrm>
            <a:off x="1182077" y="2482161"/>
            <a:ext cx="10349807" cy="2435469"/>
          </a:xfrm>
          <a:prstGeom prst="rect">
            <a:avLst/>
          </a:prstGeom>
        </p:spPr>
      </p:pic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1E67E280-B705-8BD9-B9E6-DD0A46709959}"/>
              </a:ext>
            </a:extLst>
          </p:cNvPr>
          <p:cNvSpPr/>
          <p:nvPr/>
        </p:nvSpPr>
        <p:spPr>
          <a:xfrm>
            <a:off x="252096" y="3425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827D9F57-D3C0-1C67-5CE0-D60A5C379B5C}"/>
              </a:ext>
            </a:extLst>
          </p:cNvPr>
          <p:cNvSpPr/>
          <p:nvPr/>
        </p:nvSpPr>
        <p:spPr>
          <a:xfrm>
            <a:off x="47998" y="6604430"/>
            <a:ext cx="38458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Tornquist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M et al</a:t>
            </a: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ChemComm</a:t>
            </a: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. (2018)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5EA3B6EF-560F-74E3-FDE1-AC56969454F9}"/>
              </a:ext>
            </a:extLst>
          </p:cNvPr>
          <p:cNvSpPr/>
          <p:nvPr/>
        </p:nvSpPr>
        <p:spPr>
          <a:xfrm>
            <a:off x="940777" y="5426289"/>
            <a:ext cx="731044" cy="70338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24E9637-6980-0059-6B35-B766EE51BD09}"/>
              </a:ext>
            </a:extLst>
          </p:cNvPr>
          <p:cNvSpPr/>
          <p:nvPr/>
        </p:nvSpPr>
        <p:spPr>
          <a:xfrm>
            <a:off x="1443581" y="3267923"/>
            <a:ext cx="751616" cy="30989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F4C52AB-B4C4-CDEF-18F4-7DF08ED95623}"/>
              </a:ext>
            </a:extLst>
          </p:cNvPr>
          <p:cNvSpPr/>
          <p:nvPr/>
        </p:nvSpPr>
        <p:spPr>
          <a:xfrm>
            <a:off x="1592172" y="3544949"/>
            <a:ext cx="751616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00685C8-3830-1530-C17F-D3E171AA560E}"/>
              </a:ext>
            </a:extLst>
          </p:cNvPr>
          <p:cNvSpPr/>
          <p:nvPr/>
        </p:nvSpPr>
        <p:spPr>
          <a:xfrm>
            <a:off x="1705085" y="3368548"/>
            <a:ext cx="751616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E11BCBC-707E-79C0-E2B9-332448DCD4BD}"/>
              </a:ext>
            </a:extLst>
          </p:cNvPr>
          <p:cNvSpPr/>
          <p:nvPr/>
        </p:nvSpPr>
        <p:spPr>
          <a:xfrm>
            <a:off x="3913756" y="3296938"/>
            <a:ext cx="991303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E153301-6E33-F62D-B01D-7BF2390E9FE6}"/>
              </a:ext>
            </a:extLst>
          </p:cNvPr>
          <p:cNvSpPr/>
          <p:nvPr/>
        </p:nvSpPr>
        <p:spPr>
          <a:xfrm>
            <a:off x="6456185" y="3368547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09288E35-1B0B-BDEC-B64F-CF0438BE2BFB}"/>
              </a:ext>
            </a:extLst>
          </p:cNvPr>
          <p:cNvSpPr/>
          <p:nvPr/>
        </p:nvSpPr>
        <p:spPr>
          <a:xfrm>
            <a:off x="8940131" y="4349225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77A5E783-C826-3D26-7911-54E5AB820EB6}"/>
              </a:ext>
            </a:extLst>
          </p:cNvPr>
          <p:cNvSpPr/>
          <p:nvPr/>
        </p:nvSpPr>
        <p:spPr>
          <a:xfrm>
            <a:off x="9218366" y="4011642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24C677E-1E39-C761-84A4-D4463167130B}"/>
              </a:ext>
            </a:extLst>
          </p:cNvPr>
          <p:cNvSpPr/>
          <p:nvPr/>
        </p:nvSpPr>
        <p:spPr>
          <a:xfrm>
            <a:off x="9274192" y="3772905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420E19-7FD8-AECE-AF79-8C1F921E1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0156" y="3873895"/>
            <a:ext cx="1943371" cy="151468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62E1D2A-701F-78CE-D896-BF1611478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0186" y="2908005"/>
            <a:ext cx="752580" cy="619211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4163261B-F856-2EEE-A6BF-E4B4DE7A776A}"/>
              </a:ext>
            </a:extLst>
          </p:cNvPr>
          <p:cNvSpPr/>
          <p:nvPr/>
        </p:nvSpPr>
        <p:spPr>
          <a:xfrm>
            <a:off x="828086" y="2510421"/>
            <a:ext cx="991303" cy="4816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C498828F-2A59-771C-491D-42F5DD370221}"/>
              </a:ext>
            </a:extLst>
          </p:cNvPr>
          <p:cNvSpPr/>
          <p:nvPr/>
        </p:nvSpPr>
        <p:spPr>
          <a:xfrm>
            <a:off x="928477" y="4810010"/>
            <a:ext cx="991303" cy="4816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7544D8A-3001-B864-8672-555F6BB9B2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9" b="88732" l="7692" r="89744">
                        <a14:foregroundMark x1="32051" y1="84507" x2="80769" y2="33803"/>
                        <a14:foregroundMark x1="80769" y1="33803" x2="7692" y2="52113"/>
                        <a14:foregroundMark x1="7692" y1="52113" x2="28205" y2="84507"/>
                        <a14:foregroundMark x1="38462" y1="87324" x2="64103" y2="87324"/>
                        <a14:foregroundMark x1="71795" y1="26761" x2="79487" y2="39437"/>
                        <a14:foregroundMark x1="76923" y1="32394" x2="71795" y2="18310"/>
                        <a14:foregroundMark x1="61538" y1="14085" x2="46154" y2="16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8535" y="3002975"/>
            <a:ext cx="675455" cy="614837"/>
          </a:xfrm>
          <a:prstGeom prst="rect">
            <a:avLst/>
          </a:prstGeom>
        </p:spPr>
      </p:pic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3C711C4B-E2A7-C000-A6E3-91BEE5DDD15B}"/>
              </a:ext>
            </a:extLst>
          </p:cNvPr>
          <p:cNvSpPr/>
          <p:nvPr/>
        </p:nvSpPr>
        <p:spPr>
          <a:xfrm rot="5400000">
            <a:off x="2720237" y="3385844"/>
            <a:ext cx="710046" cy="675453"/>
          </a:xfrm>
          <a:prstGeom prst="roundRect">
            <a:avLst>
              <a:gd name="adj" fmla="val 21138"/>
            </a:avLst>
          </a:prstGeom>
          <a:solidFill>
            <a:schemeClr val="tx1">
              <a:alpha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FFE90D8D-3C1A-07BF-BAB8-063251D74F91}"/>
              </a:ext>
            </a:extLst>
          </p:cNvPr>
          <p:cNvSpPr/>
          <p:nvPr/>
        </p:nvSpPr>
        <p:spPr>
          <a:xfrm rot="5400000">
            <a:off x="5350119" y="3379466"/>
            <a:ext cx="710046" cy="675453"/>
          </a:xfrm>
          <a:prstGeom prst="roundRect">
            <a:avLst>
              <a:gd name="adj" fmla="val 21138"/>
            </a:avLst>
          </a:prstGeom>
          <a:solidFill>
            <a:schemeClr val="tx1">
              <a:alpha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52C53852-7394-392A-F242-7FAD0F08929A}"/>
              </a:ext>
            </a:extLst>
          </p:cNvPr>
          <p:cNvSpPr/>
          <p:nvPr/>
        </p:nvSpPr>
        <p:spPr>
          <a:xfrm rot="5400000">
            <a:off x="8328516" y="3807021"/>
            <a:ext cx="710046" cy="675453"/>
          </a:xfrm>
          <a:prstGeom prst="roundRect">
            <a:avLst>
              <a:gd name="adj" fmla="val 21138"/>
            </a:avLst>
          </a:prstGeom>
          <a:solidFill>
            <a:schemeClr val="tx1">
              <a:alpha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C09B4291-C28E-4340-5B4D-7A5537A6B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722" y="3154105"/>
            <a:ext cx="752580" cy="619211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DF9485ED-4F85-86EE-D708-E0240BF5E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4468" y="3382264"/>
            <a:ext cx="752580" cy="619211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C5A0C56A-658F-F4A5-0263-F53A78F16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9262" y="4065963"/>
            <a:ext cx="752580" cy="619211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6297B4A7-EA00-F62B-BC6A-09ECE6F8B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8588" y="4146073"/>
            <a:ext cx="752580" cy="619211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FD51A656-E4CC-069A-C931-C973232CF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68752">
            <a:off x="6309784" y="3040895"/>
            <a:ext cx="1480390" cy="1153834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0773F056-358B-BBDE-8F3A-5BEC6C47FE72}"/>
              </a:ext>
            </a:extLst>
          </p:cNvPr>
          <p:cNvSpPr txBox="1"/>
          <p:nvPr/>
        </p:nvSpPr>
        <p:spPr>
          <a:xfrm>
            <a:off x="3782125" y="2446340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err="1"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076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3">
            <a:extLst>
              <a:ext uri="{FF2B5EF4-FFF2-40B4-BE49-F238E27FC236}">
                <a16:creationId xmlns:a16="http://schemas.microsoft.com/office/drawing/2014/main" id="{710B6734-2E1D-6962-8EB0-B61BF75DF181}"/>
              </a:ext>
            </a:extLst>
          </p:cNvPr>
          <p:cNvSpPr/>
          <p:nvPr/>
        </p:nvSpPr>
        <p:spPr>
          <a:xfrm>
            <a:off x="252096" y="361606"/>
            <a:ext cx="11345544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P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S100B-Ca</a:t>
            </a:r>
            <a:r>
              <a:rPr lang="pt-PT" sz="24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pt-P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dimer</a:t>
            </a:r>
            <a:endParaRPr lang="en-GB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811A55F-D85C-CBD2-E4E3-EC7061211007}"/>
              </a:ext>
            </a:extLst>
          </p:cNvPr>
          <p:cNvSpPr txBox="1"/>
          <p:nvPr/>
        </p:nvSpPr>
        <p:spPr>
          <a:xfrm>
            <a:off x="83984" y="6570513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Front.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(2023)</a:t>
            </a:r>
          </a:p>
        </p:txBody>
      </p: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03B03E0E-2FDB-7D09-7D94-C716BA6308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884545"/>
              </p:ext>
            </p:extLst>
          </p:nvPr>
        </p:nvGraphicFramePr>
        <p:xfrm>
          <a:off x="3842151" y="2490510"/>
          <a:ext cx="5565430" cy="4038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51440" imgH="2939400" progId="Origin50.Graph">
                  <p:embed/>
                </p:oleObj>
              </mc:Choice>
              <mc:Fallback>
                <p:oleObj name="Graph" r:id="rId2" imgW="4051440" imgH="2939400" progId="Origin50.Graph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03B03E0E-2FDB-7D09-7D94-C716BA6308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42151" y="2490510"/>
                        <a:ext cx="5565430" cy="4038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E8922F9D-02BB-868D-73E3-3C6EFE58FD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298216"/>
              </p:ext>
            </p:extLst>
          </p:nvPr>
        </p:nvGraphicFramePr>
        <p:xfrm>
          <a:off x="-11762" y="2504651"/>
          <a:ext cx="5549349" cy="4027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051440" imgH="2939400" progId="Origin50.Graph">
                  <p:embed/>
                </p:oleObj>
              </mc:Choice>
              <mc:Fallback>
                <p:oleObj name="Graph" r:id="rId4" imgW="4051440" imgH="2939400" progId="Origin50.Graph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E8922F9D-02BB-868D-73E3-3C6EFE58FD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1762" y="2504651"/>
                        <a:ext cx="5549349" cy="4027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ixaDeTexto 16">
            <a:extLst>
              <a:ext uri="{FF2B5EF4-FFF2-40B4-BE49-F238E27FC236}">
                <a16:creationId xmlns:a16="http://schemas.microsoft.com/office/drawing/2014/main" id="{C4AE4857-47EC-EDFD-7BA7-BEEBFFD5AF0C}"/>
              </a:ext>
            </a:extLst>
          </p:cNvPr>
          <p:cNvSpPr txBox="1"/>
          <p:nvPr/>
        </p:nvSpPr>
        <p:spPr>
          <a:xfrm>
            <a:off x="2252163" y="4883742"/>
            <a:ext cx="112919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S100B-Ca</a:t>
            </a:r>
            <a:r>
              <a:rPr lang="pt-PT" sz="96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pt-PT" sz="9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96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</a:t>
            </a:r>
            <a:r>
              <a:rPr lang="pt-PT" sz="9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CaixaDeTexto 16">
            <a:extLst>
              <a:ext uri="{FF2B5EF4-FFF2-40B4-BE49-F238E27FC236}">
                <a16:creationId xmlns:a16="http://schemas.microsoft.com/office/drawing/2014/main" id="{6E2BBA98-B550-1EAF-6FCD-21C9CBCB0819}"/>
              </a:ext>
            </a:extLst>
          </p:cNvPr>
          <p:cNvSpPr txBox="1"/>
          <p:nvPr/>
        </p:nvSpPr>
        <p:spPr>
          <a:xfrm>
            <a:off x="893932" y="3373579"/>
            <a:ext cx="768794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6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96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96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5" name="CaixaDeTexto 16">
            <a:extLst>
              <a:ext uri="{FF2B5EF4-FFF2-40B4-BE49-F238E27FC236}">
                <a16:creationId xmlns:a16="http://schemas.microsoft.com/office/drawing/2014/main" id="{868E3BA3-9DDE-6848-089A-11EBC8D18334}"/>
              </a:ext>
            </a:extLst>
          </p:cNvPr>
          <p:cNvSpPr txBox="1"/>
          <p:nvPr/>
        </p:nvSpPr>
        <p:spPr>
          <a:xfrm>
            <a:off x="4810294" y="3373579"/>
            <a:ext cx="768794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6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96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96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8394BC54-5796-88E0-2565-C12473CB5A77}"/>
              </a:ext>
            </a:extLst>
          </p:cNvPr>
          <p:cNvSpPr txBox="1"/>
          <p:nvPr/>
        </p:nvSpPr>
        <p:spPr>
          <a:xfrm>
            <a:off x="790318" y="1032030"/>
            <a:ext cx="3360643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120" dirty="0" err="1">
                <a:latin typeface="Arial" panose="020B0604020202020204" pitchFamily="34" charset="0"/>
                <a:cs typeface="Arial" panose="020B0604020202020204" pitchFamily="34" charset="0"/>
              </a:rPr>
              <a:t>Unseeded</a:t>
            </a:r>
            <a:r>
              <a:rPr lang="pt-PT" sz="1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120" dirty="0" err="1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1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C80A6D5-FF86-2621-B0BF-7736BDFBC4CF}"/>
              </a:ext>
            </a:extLst>
          </p:cNvPr>
          <p:cNvSpPr txBox="1"/>
          <p:nvPr/>
        </p:nvSpPr>
        <p:spPr>
          <a:xfrm>
            <a:off x="4625554" y="1032030"/>
            <a:ext cx="3360643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120" dirty="0" err="1">
                <a:latin typeface="Arial" panose="020B0604020202020204" pitchFamily="34" charset="0"/>
                <a:cs typeface="Arial" panose="020B0604020202020204" pitchFamily="34" charset="0"/>
              </a:rPr>
              <a:t>Seeded</a:t>
            </a:r>
            <a:r>
              <a:rPr lang="pt-PT" sz="1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120" dirty="0" err="1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1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16C884D5-ABC8-88D9-5B64-7D83E32528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931047"/>
              </p:ext>
            </p:extLst>
          </p:nvPr>
        </p:nvGraphicFramePr>
        <p:xfrm>
          <a:off x="7699510" y="2481715"/>
          <a:ext cx="5564031" cy="4037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051440" imgH="2939400" progId="Origin50.Graph">
                  <p:embed/>
                </p:oleObj>
              </mc:Choice>
              <mc:Fallback>
                <p:oleObj name="Graph" r:id="rId6" imgW="4051440" imgH="2939400" progId="Origin50.Graph">
                  <p:embed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16C884D5-ABC8-88D9-5B64-7D83E32528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99510" y="2481715"/>
                        <a:ext cx="5564031" cy="4037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aixaDeTexto 16">
            <a:extLst>
              <a:ext uri="{FF2B5EF4-FFF2-40B4-BE49-F238E27FC236}">
                <a16:creationId xmlns:a16="http://schemas.microsoft.com/office/drawing/2014/main" id="{4CF78511-B074-983A-517B-415027523295}"/>
              </a:ext>
            </a:extLst>
          </p:cNvPr>
          <p:cNvSpPr txBox="1"/>
          <p:nvPr/>
        </p:nvSpPr>
        <p:spPr>
          <a:xfrm>
            <a:off x="9432524" y="4389693"/>
            <a:ext cx="768794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6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96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96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9C571E93-AE21-4AC1-D666-4A6374B4BD8A}"/>
              </a:ext>
            </a:extLst>
          </p:cNvPr>
          <p:cNvSpPr txBox="1"/>
          <p:nvPr/>
        </p:nvSpPr>
        <p:spPr>
          <a:xfrm>
            <a:off x="8551757" y="1032030"/>
            <a:ext cx="3360643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sz="1120" dirty="0" err="1"/>
              <a:t>Reactive</a:t>
            </a:r>
            <a:r>
              <a:rPr lang="pt-PT" sz="1120" dirty="0"/>
              <a:t> flux </a:t>
            </a:r>
            <a:r>
              <a:rPr lang="pt-PT" sz="1120" dirty="0" err="1"/>
              <a:t>towards</a:t>
            </a:r>
            <a:r>
              <a:rPr lang="pt-PT" sz="1120" dirty="0"/>
              <a:t> </a:t>
            </a:r>
            <a:r>
              <a:rPr lang="en-US" sz="1120" dirty="0"/>
              <a:t>A</a:t>
            </a:r>
            <a:r>
              <a:rPr lang="el-GR" sz="1120" dirty="0"/>
              <a:t>β</a:t>
            </a:r>
            <a:r>
              <a:rPr lang="pt-PT" sz="1120" dirty="0"/>
              <a:t>42 </a:t>
            </a:r>
            <a:r>
              <a:rPr lang="pt-PT" sz="1120" dirty="0" err="1"/>
              <a:t>oligomers</a:t>
            </a:r>
            <a:endParaRPr lang="en-US" sz="1120" dirty="0"/>
          </a:p>
        </p:txBody>
      </p:sp>
      <p:sp>
        <p:nvSpPr>
          <p:cNvPr id="21" name="CaixaDeTexto 16">
            <a:extLst>
              <a:ext uri="{FF2B5EF4-FFF2-40B4-BE49-F238E27FC236}">
                <a16:creationId xmlns:a16="http://schemas.microsoft.com/office/drawing/2014/main" id="{F61D1712-51FD-28BA-4037-D45B235E7D48}"/>
              </a:ext>
            </a:extLst>
          </p:cNvPr>
          <p:cNvSpPr txBox="1"/>
          <p:nvPr/>
        </p:nvSpPr>
        <p:spPr>
          <a:xfrm>
            <a:off x="10022565" y="5272909"/>
            <a:ext cx="1642691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S100B-Ca</a:t>
            </a:r>
            <a:r>
              <a:rPr lang="pt-PT" sz="96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pt-PT" sz="96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dimer</a:t>
            </a:r>
            <a:endParaRPr lang="pt-PT" sz="96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7E1EBE73-CCFD-9B49-34B2-878AABFDD4C4}"/>
              </a:ext>
            </a:extLst>
          </p:cNvPr>
          <p:cNvCxnSpPr/>
          <p:nvPr/>
        </p:nvCxnSpPr>
        <p:spPr>
          <a:xfrm flipV="1">
            <a:off x="9306202" y="4594039"/>
            <a:ext cx="284031" cy="2579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xão reta 22">
            <a:extLst>
              <a:ext uri="{FF2B5EF4-FFF2-40B4-BE49-F238E27FC236}">
                <a16:creationId xmlns:a16="http://schemas.microsoft.com/office/drawing/2014/main" id="{7938A6E6-058D-8786-AA59-28AF34B0FF90}"/>
              </a:ext>
            </a:extLst>
          </p:cNvPr>
          <p:cNvCxnSpPr/>
          <p:nvPr/>
        </p:nvCxnSpPr>
        <p:spPr>
          <a:xfrm flipV="1">
            <a:off x="10034894" y="5445628"/>
            <a:ext cx="284031" cy="257952"/>
          </a:xfrm>
          <a:prstGeom prst="line">
            <a:avLst/>
          </a:prstGeom>
          <a:ln>
            <a:solidFill>
              <a:srgbClr val="006DB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16">
            <a:extLst>
              <a:ext uri="{FF2B5EF4-FFF2-40B4-BE49-F238E27FC236}">
                <a16:creationId xmlns:a16="http://schemas.microsoft.com/office/drawing/2014/main" id="{BB074EF1-A68A-8D68-FAFE-DA84D280D7A5}"/>
              </a:ext>
            </a:extLst>
          </p:cNvPr>
          <p:cNvSpPr txBox="1"/>
          <p:nvPr/>
        </p:nvSpPr>
        <p:spPr>
          <a:xfrm>
            <a:off x="5939209" y="4047473"/>
            <a:ext cx="109550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S100B-Ca</a:t>
            </a:r>
            <a:r>
              <a:rPr lang="pt-PT" sz="96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pt-PT" sz="9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96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</a:t>
            </a:r>
            <a:r>
              <a:rPr lang="pt-PT" sz="9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45EC383C-929B-FB99-E578-41D1076E90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6975"/>
          <a:stretch/>
        </p:blipFill>
        <p:spPr>
          <a:xfrm>
            <a:off x="6263180" y="4617162"/>
            <a:ext cx="1436330" cy="1020403"/>
          </a:xfrm>
          <a:prstGeom prst="rect">
            <a:avLst/>
          </a:prstGeom>
        </p:spPr>
      </p:pic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id="{EF5CC4A0-B4DB-4DCA-603B-6080C802F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209" y="4819233"/>
            <a:ext cx="362386" cy="3478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F8D37FA-AF90-54AB-EC6C-D34827B79A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5737" y="3672960"/>
            <a:ext cx="649987" cy="717227"/>
          </a:xfrm>
          <a:prstGeom prst="rect">
            <a:avLst/>
          </a:prstGeom>
        </p:spPr>
      </p:pic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7EC456DB-FA79-4033-F196-0EDFDA8D4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566" y="3425768"/>
            <a:ext cx="576070" cy="5530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Imagem 105">
            <a:extLst>
              <a:ext uri="{FF2B5EF4-FFF2-40B4-BE49-F238E27FC236}">
                <a16:creationId xmlns:a16="http://schemas.microsoft.com/office/drawing/2014/main" id="{D31BD5EE-8241-FAF5-84C1-5D9AA8975E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805" y="1522474"/>
            <a:ext cx="3103272" cy="1098021"/>
          </a:xfrm>
          <a:prstGeom prst="rect">
            <a:avLst/>
          </a:prstGeom>
        </p:spPr>
      </p:pic>
      <p:pic>
        <p:nvPicPr>
          <p:cNvPr id="107" name="Imagem 106">
            <a:extLst>
              <a:ext uri="{FF2B5EF4-FFF2-40B4-BE49-F238E27FC236}">
                <a16:creationId xmlns:a16="http://schemas.microsoft.com/office/drawing/2014/main" id="{E81E7D6D-995C-CAD3-3807-0A7E7B4E3C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9494" y="1545836"/>
            <a:ext cx="3165571" cy="1051297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3A766621-0F72-D767-BB25-11E5673E4A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65534" y="1545836"/>
            <a:ext cx="3107166" cy="1051297"/>
          </a:xfrm>
          <a:prstGeom prst="rect">
            <a:avLst/>
          </a:prstGeom>
        </p:spPr>
      </p:pic>
      <p:sp>
        <p:nvSpPr>
          <p:cNvPr id="110" name="Retângulo 109">
            <a:extLst>
              <a:ext uri="{FF2B5EF4-FFF2-40B4-BE49-F238E27FC236}">
                <a16:creationId xmlns:a16="http://schemas.microsoft.com/office/drawing/2014/main" id="{A9875C55-BC5D-A240-E57B-71CD48B8AD4D}"/>
              </a:ext>
            </a:extLst>
          </p:cNvPr>
          <p:cNvSpPr/>
          <p:nvPr/>
        </p:nvSpPr>
        <p:spPr>
          <a:xfrm>
            <a:off x="162910" y="843083"/>
            <a:ext cx="7964541" cy="597365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561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  <p:bldP spid="21" grpId="0"/>
      <p:bldP spid="24" grpId="0"/>
      <p:bldP spid="1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ACE8C-8292-C5A8-F786-019EB4CD2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8BA0D412-A6BC-9340-E8BB-73D125DC8A86}"/>
              </a:ext>
            </a:extLst>
          </p:cNvPr>
          <p:cNvSpPr txBox="1"/>
          <p:nvPr/>
        </p:nvSpPr>
        <p:spPr>
          <a:xfrm>
            <a:off x="83984" y="6570513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Front.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(2023)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9BF5FEF7-23A2-9F3F-5C0E-B4B014D589F6}"/>
              </a:ext>
            </a:extLst>
          </p:cNvPr>
          <p:cNvSpPr txBox="1"/>
          <p:nvPr/>
        </p:nvSpPr>
        <p:spPr>
          <a:xfrm>
            <a:off x="790318" y="1032030"/>
            <a:ext cx="3360643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120" dirty="0" err="1">
                <a:latin typeface="Arial" panose="020B0604020202020204" pitchFamily="34" charset="0"/>
                <a:cs typeface="Arial" panose="020B0604020202020204" pitchFamily="34" charset="0"/>
              </a:rPr>
              <a:t>Unseeded</a:t>
            </a:r>
            <a:r>
              <a:rPr lang="pt-PT" sz="1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120" dirty="0" err="1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1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4779408B-9598-F96A-65C6-053826E6B3CB}"/>
              </a:ext>
            </a:extLst>
          </p:cNvPr>
          <p:cNvSpPr txBox="1"/>
          <p:nvPr/>
        </p:nvSpPr>
        <p:spPr>
          <a:xfrm>
            <a:off x="4625554" y="1032030"/>
            <a:ext cx="3360643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120" dirty="0" err="1">
                <a:latin typeface="Arial" panose="020B0604020202020204" pitchFamily="34" charset="0"/>
                <a:cs typeface="Arial" panose="020B0604020202020204" pitchFamily="34" charset="0"/>
              </a:rPr>
              <a:t>Seeded</a:t>
            </a:r>
            <a:r>
              <a:rPr lang="pt-PT" sz="1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120" dirty="0" err="1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1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5E00F4E0-58CA-9025-0D54-A40F84134B3F}"/>
              </a:ext>
            </a:extLst>
          </p:cNvPr>
          <p:cNvSpPr txBox="1"/>
          <p:nvPr/>
        </p:nvSpPr>
        <p:spPr>
          <a:xfrm>
            <a:off x="8551757" y="1032030"/>
            <a:ext cx="3360643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sz="1120" dirty="0" err="1"/>
              <a:t>Reactive</a:t>
            </a:r>
            <a:r>
              <a:rPr lang="pt-PT" sz="1120" dirty="0"/>
              <a:t> flux </a:t>
            </a:r>
            <a:r>
              <a:rPr lang="pt-PT" sz="1120" dirty="0" err="1"/>
              <a:t>towards</a:t>
            </a:r>
            <a:r>
              <a:rPr lang="pt-PT" sz="1120" dirty="0"/>
              <a:t> </a:t>
            </a:r>
            <a:r>
              <a:rPr lang="en-US" sz="1120" dirty="0"/>
              <a:t>A</a:t>
            </a:r>
            <a:r>
              <a:rPr lang="el-GR" sz="1120" dirty="0"/>
              <a:t>β</a:t>
            </a:r>
            <a:r>
              <a:rPr lang="pt-PT" sz="1120" dirty="0"/>
              <a:t>42 </a:t>
            </a:r>
            <a:r>
              <a:rPr lang="pt-PT" sz="1120" dirty="0" err="1"/>
              <a:t>oligomers</a:t>
            </a:r>
            <a:endParaRPr lang="en-US" sz="1120" dirty="0"/>
          </a:p>
        </p:txBody>
      </p:sp>
      <p:pic>
        <p:nvPicPr>
          <p:cNvPr id="106" name="Imagem 105">
            <a:extLst>
              <a:ext uri="{FF2B5EF4-FFF2-40B4-BE49-F238E27FC236}">
                <a16:creationId xmlns:a16="http://schemas.microsoft.com/office/drawing/2014/main" id="{F4A0C5BD-BCF5-1844-97BE-1AB7100F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05" y="1522474"/>
            <a:ext cx="3103272" cy="1098021"/>
          </a:xfrm>
          <a:prstGeom prst="rect">
            <a:avLst/>
          </a:prstGeom>
        </p:spPr>
      </p:pic>
      <p:pic>
        <p:nvPicPr>
          <p:cNvPr id="107" name="Imagem 106">
            <a:extLst>
              <a:ext uri="{FF2B5EF4-FFF2-40B4-BE49-F238E27FC236}">
                <a16:creationId xmlns:a16="http://schemas.microsoft.com/office/drawing/2014/main" id="{60896F21-13EC-A5E5-823D-423FD5AEB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494" y="1545836"/>
            <a:ext cx="3165571" cy="1051297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585F87E9-B5D5-C76E-B535-1F776DFF1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534" y="1545836"/>
            <a:ext cx="3107166" cy="1051297"/>
          </a:xfrm>
          <a:prstGeom prst="rect">
            <a:avLst/>
          </a:prstGeom>
        </p:spPr>
      </p:pic>
      <p:graphicFrame>
        <p:nvGraphicFramePr>
          <p:cNvPr id="39" name="Objeto 38">
            <a:extLst>
              <a:ext uri="{FF2B5EF4-FFF2-40B4-BE49-F238E27FC236}">
                <a16:creationId xmlns:a16="http://schemas.microsoft.com/office/drawing/2014/main" id="{4F3D5C44-0669-007F-4851-0C0C6AF534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28780"/>
              </p:ext>
            </p:extLst>
          </p:nvPr>
        </p:nvGraphicFramePr>
        <p:xfrm>
          <a:off x="3838271" y="2458522"/>
          <a:ext cx="5565430" cy="4038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051440" imgH="2939400" progId="Origin50.Graph">
                  <p:embed/>
                </p:oleObj>
              </mc:Choice>
              <mc:Fallback>
                <p:oleObj name="Graph" r:id="rId5" imgW="4051440" imgH="2939400" progId="Origin50.Graph">
                  <p:embed/>
                  <p:pic>
                    <p:nvPicPr>
                      <p:cNvPr id="111" name="Objeto 110">
                        <a:extLst>
                          <a:ext uri="{FF2B5EF4-FFF2-40B4-BE49-F238E27FC236}">
                            <a16:creationId xmlns:a16="http://schemas.microsoft.com/office/drawing/2014/main" id="{F2EFBA2A-CC36-288C-152F-C033F2F9B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8271" y="2458522"/>
                        <a:ext cx="5565430" cy="4038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to 39">
            <a:extLst>
              <a:ext uri="{FF2B5EF4-FFF2-40B4-BE49-F238E27FC236}">
                <a16:creationId xmlns:a16="http://schemas.microsoft.com/office/drawing/2014/main" id="{C8A7E3B2-85F3-E1EC-BEA0-8683FB0965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251041"/>
              </p:ext>
            </p:extLst>
          </p:nvPr>
        </p:nvGraphicFramePr>
        <p:xfrm>
          <a:off x="-19453" y="2487903"/>
          <a:ext cx="5549349" cy="4027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4051440" imgH="2939400" progId="Origin50.Graph">
                  <p:embed/>
                </p:oleObj>
              </mc:Choice>
              <mc:Fallback>
                <p:oleObj name="Graph" r:id="rId7" imgW="4051440" imgH="2939400" progId="Origin50.Graph">
                  <p:embed/>
                  <p:pic>
                    <p:nvPicPr>
                      <p:cNvPr id="112" name="Objeto 111">
                        <a:extLst>
                          <a:ext uri="{FF2B5EF4-FFF2-40B4-BE49-F238E27FC236}">
                            <a16:creationId xmlns:a16="http://schemas.microsoft.com/office/drawing/2014/main" id="{D812F735-4D16-E126-E3F5-6CB70218D7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9453" y="2487903"/>
                        <a:ext cx="5549349" cy="4027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CaixaDeTexto 16">
            <a:extLst>
              <a:ext uri="{FF2B5EF4-FFF2-40B4-BE49-F238E27FC236}">
                <a16:creationId xmlns:a16="http://schemas.microsoft.com/office/drawing/2014/main" id="{8BC2CF71-A25B-BE03-72CD-78C0AE092951}"/>
              </a:ext>
            </a:extLst>
          </p:cNvPr>
          <p:cNvSpPr txBox="1"/>
          <p:nvPr/>
        </p:nvSpPr>
        <p:spPr>
          <a:xfrm>
            <a:off x="2396908" y="4302611"/>
            <a:ext cx="103105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Apo-S100B </a:t>
            </a:r>
            <a:r>
              <a:rPr lang="pt-PT" sz="96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</a:t>
            </a:r>
            <a:endParaRPr lang="pt-PT" sz="96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ixaDeTexto 16">
            <a:extLst>
              <a:ext uri="{FF2B5EF4-FFF2-40B4-BE49-F238E27FC236}">
                <a16:creationId xmlns:a16="http://schemas.microsoft.com/office/drawing/2014/main" id="{DA91499D-5960-EB80-2F90-0EF25338E596}"/>
              </a:ext>
            </a:extLst>
          </p:cNvPr>
          <p:cNvSpPr txBox="1"/>
          <p:nvPr/>
        </p:nvSpPr>
        <p:spPr>
          <a:xfrm>
            <a:off x="1400178" y="3311455"/>
            <a:ext cx="768794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6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96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96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3" name="CaixaDeTexto 16">
            <a:extLst>
              <a:ext uri="{FF2B5EF4-FFF2-40B4-BE49-F238E27FC236}">
                <a16:creationId xmlns:a16="http://schemas.microsoft.com/office/drawing/2014/main" id="{1B34C2D8-E817-4591-8366-58BFD5C692E9}"/>
              </a:ext>
            </a:extLst>
          </p:cNvPr>
          <p:cNvSpPr txBox="1"/>
          <p:nvPr/>
        </p:nvSpPr>
        <p:spPr>
          <a:xfrm>
            <a:off x="5408463" y="5150248"/>
            <a:ext cx="103105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Apo-S100B </a:t>
            </a:r>
            <a:r>
              <a:rPr lang="pt-PT" sz="96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</a:t>
            </a:r>
            <a:endParaRPr lang="pt-PT" sz="96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ixaDeTexto 16">
            <a:extLst>
              <a:ext uri="{FF2B5EF4-FFF2-40B4-BE49-F238E27FC236}">
                <a16:creationId xmlns:a16="http://schemas.microsoft.com/office/drawing/2014/main" id="{6EC4D49A-5B07-2E33-3C23-1B5732067DB7}"/>
              </a:ext>
            </a:extLst>
          </p:cNvPr>
          <p:cNvSpPr txBox="1"/>
          <p:nvPr/>
        </p:nvSpPr>
        <p:spPr>
          <a:xfrm>
            <a:off x="4795074" y="3005419"/>
            <a:ext cx="768794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6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96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96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B3CBDB12-C2A7-61F8-C1BD-5739AB4F4E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6975"/>
          <a:stretch/>
        </p:blipFill>
        <p:spPr>
          <a:xfrm>
            <a:off x="6279202" y="4547910"/>
            <a:ext cx="1436330" cy="1020403"/>
          </a:xfrm>
          <a:prstGeom prst="rect">
            <a:avLst/>
          </a:prstGeom>
        </p:spPr>
      </p:pic>
      <p:grpSp>
        <p:nvGrpSpPr>
          <p:cNvPr id="46" name="Group 7">
            <a:extLst>
              <a:ext uri="{FF2B5EF4-FFF2-40B4-BE49-F238E27FC236}">
                <a16:creationId xmlns:a16="http://schemas.microsoft.com/office/drawing/2014/main" id="{FBFF4718-6B03-195A-CAE7-1A33804D6732}"/>
              </a:ext>
            </a:extLst>
          </p:cNvPr>
          <p:cNvGrpSpPr/>
          <p:nvPr/>
        </p:nvGrpSpPr>
        <p:grpSpPr>
          <a:xfrm>
            <a:off x="7691820" y="2479385"/>
            <a:ext cx="5564730" cy="4038433"/>
            <a:chOff x="7691820" y="1477901"/>
            <a:chExt cx="5564730" cy="4038433"/>
          </a:xfrm>
        </p:grpSpPr>
        <p:graphicFrame>
          <p:nvGraphicFramePr>
            <p:cNvPr id="47" name="Objeto 46">
              <a:extLst>
                <a:ext uri="{FF2B5EF4-FFF2-40B4-BE49-F238E27FC236}">
                  <a16:creationId xmlns:a16="http://schemas.microsoft.com/office/drawing/2014/main" id="{21061699-6F4E-F610-4BD9-264516F8404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5992480"/>
                </p:ext>
              </p:extLst>
            </p:nvPr>
          </p:nvGraphicFramePr>
          <p:xfrm>
            <a:off x="7691820" y="1477901"/>
            <a:ext cx="5564730" cy="4038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0" imgW="4051440" imgH="2939400" progId="Origin50.Graph">
                    <p:embed/>
                  </p:oleObj>
                </mc:Choice>
                <mc:Fallback>
                  <p:oleObj name="Graph" r:id="rId10" imgW="4051440" imgH="2939400" progId="Origin50.Graph">
                    <p:embed/>
                    <p:pic>
                      <p:nvPicPr>
                        <p:cNvPr id="119" name="Objeto 118">
                          <a:extLst>
                            <a:ext uri="{FF2B5EF4-FFF2-40B4-BE49-F238E27FC236}">
                              <a16:creationId xmlns:a16="http://schemas.microsoft.com/office/drawing/2014/main" id="{0E7746DD-5F0F-7EB1-F5D3-8A84D4D41DE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691820" y="1477901"/>
                          <a:ext cx="5564730" cy="40384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CaixaDeTexto 16">
              <a:extLst>
                <a:ext uri="{FF2B5EF4-FFF2-40B4-BE49-F238E27FC236}">
                  <a16:creationId xmlns:a16="http://schemas.microsoft.com/office/drawing/2014/main" id="{236B6CE5-56DE-905A-348B-4A3089AB683F}"/>
                </a:ext>
              </a:extLst>
            </p:cNvPr>
            <p:cNvSpPr txBox="1"/>
            <p:nvPr/>
          </p:nvSpPr>
          <p:spPr>
            <a:xfrm>
              <a:off x="9142268" y="3301127"/>
              <a:ext cx="768794" cy="24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96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l-GR" sz="96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pt-PT" sz="960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sp>
          <p:nvSpPr>
            <p:cNvPr id="50" name="CaixaDeTexto 16">
              <a:extLst>
                <a:ext uri="{FF2B5EF4-FFF2-40B4-BE49-F238E27FC236}">
                  <a16:creationId xmlns:a16="http://schemas.microsoft.com/office/drawing/2014/main" id="{E8F83962-6C68-1DA5-39BC-A651F817A6B0}"/>
                </a:ext>
              </a:extLst>
            </p:cNvPr>
            <p:cNvSpPr txBox="1"/>
            <p:nvPr/>
          </p:nvSpPr>
          <p:spPr>
            <a:xfrm>
              <a:off x="9779936" y="4028731"/>
              <a:ext cx="1642691" cy="24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96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Apo-S100B </a:t>
              </a:r>
              <a:r>
                <a:rPr lang="pt-PT" sz="96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tetramer</a:t>
              </a:r>
              <a:endParaRPr lang="pt-PT" sz="9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Conexão reta 50">
              <a:extLst>
                <a:ext uri="{FF2B5EF4-FFF2-40B4-BE49-F238E27FC236}">
                  <a16:creationId xmlns:a16="http://schemas.microsoft.com/office/drawing/2014/main" id="{D1662E52-2C0D-AD69-4B56-1B15538DD860}"/>
                </a:ext>
              </a:extLst>
            </p:cNvPr>
            <p:cNvCxnSpPr/>
            <p:nvPr/>
          </p:nvCxnSpPr>
          <p:spPr>
            <a:xfrm flipV="1">
              <a:off x="9006951" y="3559652"/>
              <a:ext cx="284031" cy="2579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onexão reta 51">
              <a:extLst>
                <a:ext uri="{FF2B5EF4-FFF2-40B4-BE49-F238E27FC236}">
                  <a16:creationId xmlns:a16="http://schemas.microsoft.com/office/drawing/2014/main" id="{20DA55C6-27C0-9159-C6BB-F862BF1D3F08}"/>
                </a:ext>
              </a:extLst>
            </p:cNvPr>
            <p:cNvCxnSpPr/>
            <p:nvPr/>
          </p:nvCxnSpPr>
          <p:spPr>
            <a:xfrm flipV="1">
              <a:off x="9841362" y="4262386"/>
              <a:ext cx="284031" cy="257952"/>
            </a:xfrm>
            <a:prstGeom prst="line">
              <a:avLst/>
            </a:prstGeom>
            <a:ln>
              <a:solidFill>
                <a:srgbClr val="006DB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3" name="Picture 3">
              <a:extLst>
                <a:ext uri="{FF2B5EF4-FFF2-40B4-BE49-F238E27FC236}">
                  <a16:creationId xmlns:a16="http://schemas.microsoft.com/office/drawing/2014/main" id="{114DC210-AC2A-865E-04C1-1D0592A6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03701" y="2506670"/>
              <a:ext cx="649987" cy="717227"/>
            </a:xfrm>
            <a:prstGeom prst="rect">
              <a:avLst/>
            </a:prstGeom>
          </p:spPr>
        </p:pic>
        <p:pic>
          <p:nvPicPr>
            <p:cNvPr id="54" name="Picture 4" descr="Related image">
              <a:extLst>
                <a:ext uri="{FF2B5EF4-FFF2-40B4-BE49-F238E27FC236}">
                  <a16:creationId xmlns:a16="http://schemas.microsoft.com/office/drawing/2014/main" id="{AD9EE442-9B6E-D96E-9BE5-82F7EA20A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9530" y="2259478"/>
              <a:ext cx="576070" cy="55302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2" descr="Related image">
            <a:extLst>
              <a:ext uri="{FF2B5EF4-FFF2-40B4-BE49-F238E27FC236}">
                <a16:creationId xmlns:a16="http://schemas.microsoft.com/office/drawing/2014/main" id="{05F0D3A9-9A1E-BE25-C55A-7E1365684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007" y="4645143"/>
            <a:ext cx="362386" cy="3478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tângulo 109">
            <a:extLst>
              <a:ext uri="{FF2B5EF4-FFF2-40B4-BE49-F238E27FC236}">
                <a16:creationId xmlns:a16="http://schemas.microsoft.com/office/drawing/2014/main" id="{578E759D-94A6-04BA-3DB3-46CE60BE7D77}"/>
              </a:ext>
            </a:extLst>
          </p:cNvPr>
          <p:cNvSpPr/>
          <p:nvPr/>
        </p:nvSpPr>
        <p:spPr>
          <a:xfrm>
            <a:off x="83984" y="918996"/>
            <a:ext cx="8022483" cy="578998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Rectangle: Rounded Corners 93">
            <a:extLst>
              <a:ext uri="{FF2B5EF4-FFF2-40B4-BE49-F238E27FC236}">
                <a16:creationId xmlns:a16="http://schemas.microsoft.com/office/drawing/2014/main" id="{BFA51887-A507-8FC9-052F-A2EE5627B2A2}"/>
              </a:ext>
            </a:extLst>
          </p:cNvPr>
          <p:cNvSpPr/>
          <p:nvPr/>
        </p:nvSpPr>
        <p:spPr>
          <a:xfrm>
            <a:off x="252096" y="361606"/>
            <a:ext cx="11345544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P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Apo-S100B </a:t>
            </a:r>
            <a:r>
              <a:rPr lang="pt-PT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</a:t>
            </a:r>
            <a:endParaRPr lang="en-GB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3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ECAA4-0EE1-45AC-E12C-DE0065EE3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FD3AAFCC-150E-821D-8952-0B00F953E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94"/>
          <a:stretch/>
        </p:blipFill>
        <p:spPr>
          <a:xfrm>
            <a:off x="1016977" y="3123776"/>
            <a:ext cx="10349807" cy="2435469"/>
          </a:xfrm>
          <a:prstGeom prst="rect">
            <a:avLst/>
          </a:prstGeom>
        </p:spPr>
      </p:pic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7AAEC460-4BC8-6897-00E6-E80238081667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fluoresence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1E5A13A-95DD-216C-7799-FB3CA6D4B673}"/>
              </a:ext>
            </a:extLst>
          </p:cNvPr>
          <p:cNvSpPr/>
          <p:nvPr/>
        </p:nvSpPr>
        <p:spPr>
          <a:xfrm>
            <a:off x="1278481" y="3909538"/>
            <a:ext cx="751616" cy="30989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D3C6C2E-5153-DDEF-D9FD-20A2E8EA293A}"/>
              </a:ext>
            </a:extLst>
          </p:cNvPr>
          <p:cNvSpPr/>
          <p:nvPr/>
        </p:nvSpPr>
        <p:spPr>
          <a:xfrm>
            <a:off x="1427072" y="4186564"/>
            <a:ext cx="751616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32BC1D6-5D7D-7751-1684-03B253D7D0F8}"/>
              </a:ext>
            </a:extLst>
          </p:cNvPr>
          <p:cNvSpPr/>
          <p:nvPr/>
        </p:nvSpPr>
        <p:spPr>
          <a:xfrm>
            <a:off x="1539985" y="4010163"/>
            <a:ext cx="751616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EB1E89A-3614-10A7-4D09-F4C103445EF6}"/>
              </a:ext>
            </a:extLst>
          </p:cNvPr>
          <p:cNvSpPr/>
          <p:nvPr/>
        </p:nvSpPr>
        <p:spPr>
          <a:xfrm>
            <a:off x="3748656" y="3938553"/>
            <a:ext cx="991303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D14BA49-7DA9-529E-A61B-2AD294FE6670}"/>
              </a:ext>
            </a:extLst>
          </p:cNvPr>
          <p:cNvSpPr/>
          <p:nvPr/>
        </p:nvSpPr>
        <p:spPr>
          <a:xfrm>
            <a:off x="6291085" y="4010162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CAD80B5-7593-48B5-5131-FE7D7778A6F1}"/>
              </a:ext>
            </a:extLst>
          </p:cNvPr>
          <p:cNvSpPr/>
          <p:nvPr/>
        </p:nvSpPr>
        <p:spPr>
          <a:xfrm>
            <a:off x="8775031" y="4990840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CF71756F-A81C-909D-DEC2-44EA1489FA65}"/>
              </a:ext>
            </a:extLst>
          </p:cNvPr>
          <p:cNvSpPr/>
          <p:nvPr/>
        </p:nvSpPr>
        <p:spPr>
          <a:xfrm>
            <a:off x="9053266" y="4653257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212EBE0-E8CC-F59C-83D3-A5EBB55F0428}"/>
              </a:ext>
            </a:extLst>
          </p:cNvPr>
          <p:cNvSpPr/>
          <p:nvPr/>
        </p:nvSpPr>
        <p:spPr>
          <a:xfrm>
            <a:off x="9109092" y="4414520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678F832-6672-EC1C-3209-3136C96D4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5056" y="4515510"/>
            <a:ext cx="1943371" cy="1514686"/>
          </a:xfrm>
          <a:prstGeom prst="rect">
            <a:avLst/>
          </a:prstGeom>
          <a:effectLst>
            <a:glow rad="228600">
              <a:srgbClr val="92D050">
                <a:alpha val="80000"/>
              </a:srgbClr>
            </a:glo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B1B8BBB-70F1-AD04-695E-9279A0D92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5086" y="3549620"/>
            <a:ext cx="752580" cy="619211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F737861E-D373-321E-1C10-0388B4F90C9E}"/>
              </a:ext>
            </a:extLst>
          </p:cNvPr>
          <p:cNvSpPr/>
          <p:nvPr/>
        </p:nvSpPr>
        <p:spPr>
          <a:xfrm>
            <a:off x="662986" y="3152036"/>
            <a:ext cx="991303" cy="4816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F0C40612-61F8-105F-4647-A5765971B39B}"/>
              </a:ext>
            </a:extLst>
          </p:cNvPr>
          <p:cNvSpPr/>
          <p:nvPr/>
        </p:nvSpPr>
        <p:spPr>
          <a:xfrm>
            <a:off x="763377" y="5451625"/>
            <a:ext cx="991303" cy="4816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9CCE1EA2-BE63-DE52-72CF-D3693F5D2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9" b="88732" l="7692" r="89744">
                        <a14:foregroundMark x1="32051" y1="84507" x2="80769" y2="33803"/>
                        <a14:foregroundMark x1="80769" y1="33803" x2="7692" y2="52113"/>
                        <a14:foregroundMark x1="7692" y1="52113" x2="28205" y2="84507"/>
                        <a14:foregroundMark x1="38462" y1="87324" x2="64103" y2="87324"/>
                        <a14:foregroundMark x1="71795" y1="26761" x2="79487" y2="39437"/>
                        <a14:foregroundMark x1="76923" y1="32394" x2="71795" y2="18310"/>
                        <a14:foregroundMark x1="61538" y1="14085" x2="46154" y2="16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3435" y="3644590"/>
            <a:ext cx="675455" cy="614837"/>
          </a:xfrm>
          <a:prstGeom prst="rect">
            <a:avLst/>
          </a:prstGeom>
          <a:effectLst/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E035FD98-E186-ECC2-EC5E-F03D07BA6F70}"/>
              </a:ext>
            </a:extLst>
          </p:cNvPr>
          <p:cNvSpPr txBox="1"/>
          <p:nvPr/>
        </p:nvSpPr>
        <p:spPr>
          <a:xfrm>
            <a:off x="3617025" y="3087955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endParaRPr lang="pt-P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B05D0084-5581-214E-F575-3EEDB6076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622" y="3795720"/>
            <a:ext cx="752580" cy="619211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FC9B7B41-E31A-361D-DD78-F2269B914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9368" y="4023879"/>
            <a:ext cx="752580" cy="619211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20A84928-0B87-29C7-E23D-36FC30170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4162" y="4707578"/>
            <a:ext cx="752580" cy="619211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6AA51EA6-B2C5-7FEE-0585-BDACC29DA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3488" y="4787688"/>
            <a:ext cx="752580" cy="61921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A45B976-689C-04C6-CCF9-C4C31E2A4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233" y="2212058"/>
            <a:ext cx="3196242" cy="1168626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D6A809A-3D35-6471-3994-59581531A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68752">
            <a:off x="6144684" y="3682510"/>
            <a:ext cx="1480390" cy="1153834"/>
          </a:xfrm>
          <a:prstGeom prst="rect">
            <a:avLst/>
          </a:prstGeom>
          <a:effectLst>
            <a:glow rad="228600">
              <a:srgbClr val="92D050">
                <a:alpha val="80000"/>
              </a:srgbClr>
            </a:glo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0A6EB2A8-5AD9-C662-8B61-F17D7AAE5C57}"/>
              </a:ext>
            </a:extLst>
          </p:cNvPr>
          <p:cNvSpPr/>
          <p:nvPr/>
        </p:nvSpPr>
        <p:spPr>
          <a:xfrm>
            <a:off x="2558880" y="4207242"/>
            <a:ext cx="756399" cy="333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E452022-FF5D-927E-1EAE-E4B7EFD216FA}"/>
              </a:ext>
            </a:extLst>
          </p:cNvPr>
          <p:cNvSpPr/>
          <p:nvPr/>
        </p:nvSpPr>
        <p:spPr>
          <a:xfrm>
            <a:off x="5173336" y="4196075"/>
            <a:ext cx="745283" cy="40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55B59FD-3DDD-9470-150B-8CA737B737AF}"/>
              </a:ext>
            </a:extLst>
          </p:cNvPr>
          <p:cNvSpPr/>
          <p:nvPr/>
        </p:nvSpPr>
        <p:spPr>
          <a:xfrm>
            <a:off x="7831477" y="4540936"/>
            <a:ext cx="820181" cy="40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E468CF6-D57F-DFB2-37EB-1A76317B2958}"/>
              </a:ext>
            </a:extLst>
          </p:cNvPr>
          <p:cNvSpPr/>
          <p:nvPr/>
        </p:nvSpPr>
        <p:spPr>
          <a:xfrm>
            <a:off x="4820667" y="3684403"/>
            <a:ext cx="1435008" cy="335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3B30157-BEA0-92DD-EFC7-ED57082EE2B0}"/>
              </a:ext>
            </a:extLst>
          </p:cNvPr>
          <p:cNvSpPr/>
          <p:nvPr/>
        </p:nvSpPr>
        <p:spPr>
          <a:xfrm>
            <a:off x="8651657" y="3686082"/>
            <a:ext cx="1754327" cy="657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04BC73E-103B-937B-79B4-7B06BF45DCD8}"/>
              </a:ext>
            </a:extLst>
          </p:cNvPr>
          <p:cNvSpPr/>
          <p:nvPr/>
        </p:nvSpPr>
        <p:spPr>
          <a:xfrm>
            <a:off x="2143010" y="3152036"/>
            <a:ext cx="1508077" cy="862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B68B5AE-B588-1337-7550-FD85740A624F}"/>
              </a:ext>
            </a:extLst>
          </p:cNvPr>
          <p:cNvSpPr/>
          <p:nvPr/>
        </p:nvSpPr>
        <p:spPr>
          <a:xfrm>
            <a:off x="5468876" y="4707070"/>
            <a:ext cx="2000242" cy="56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 descr="X-34 | CAS#1637667-18-5 | Amyloid-Specific Dye | MedKoo">
            <a:extLst>
              <a:ext uri="{FF2B5EF4-FFF2-40B4-BE49-F238E27FC236}">
                <a16:creationId xmlns:a16="http://schemas.microsoft.com/office/drawing/2014/main" id="{E65F11B6-56E2-236A-3161-F94C5A33A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34" y="1511673"/>
            <a:ext cx="4188002" cy="154989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F7460FC3-B830-9538-8AD6-5CD0B5AA63A6}"/>
              </a:ext>
            </a:extLst>
          </p:cNvPr>
          <p:cNvSpPr txBox="1"/>
          <p:nvPr/>
        </p:nvSpPr>
        <p:spPr>
          <a:xfrm>
            <a:off x="3647478" y="1035691"/>
            <a:ext cx="2435892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0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X-34 fluorophore</a:t>
            </a:r>
            <a:endParaRPr lang="pt-PT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20B83278-10FD-5A17-0AEB-E46A3480F343}"/>
              </a:ext>
            </a:extLst>
          </p:cNvPr>
          <p:cNvSpPr txBox="1"/>
          <p:nvPr/>
        </p:nvSpPr>
        <p:spPr>
          <a:xfrm>
            <a:off x="8217392" y="1434265"/>
            <a:ext cx="2622855" cy="605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0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ThT fluorophore 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Detects fibrils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E6F2BD3-6234-52EE-A329-2F2A946A72D8}"/>
              </a:ext>
            </a:extLst>
          </p:cNvPr>
          <p:cNvSpPr/>
          <p:nvPr/>
        </p:nvSpPr>
        <p:spPr>
          <a:xfrm>
            <a:off x="47998" y="6553630"/>
            <a:ext cx="2769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Polanco D et al.. IJMS. (2022)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A72C079-50CE-0BB1-503E-38E37096634C}"/>
              </a:ext>
            </a:extLst>
          </p:cNvPr>
          <p:cNvSpPr txBox="1"/>
          <p:nvPr/>
        </p:nvSpPr>
        <p:spPr>
          <a:xfrm>
            <a:off x="47998" y="6373295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Front.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(2023)</a:t>
            </a:r>
          </a:p>
        </p:txBody>
      </p:sp>
    </p:spTree>
    <p:extLst>
      <p:ext uri="{BB962C8B-B14F-4D97-AF65-F5344CB8AC3E}">
        <p14:creationId xmlns:p14="http://schemas.microsoft.com/office/powerpoint/2010/main" val="18533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2DD05-43F9-7D5F-20B6-7F89A1319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A548B5F0-8F3E-D177-D8A5-000E59F12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94"/>
          <a:stretch/>
        </p:blipFill>
        <p:spPr>
          <a:xfrm>
            <a:off x="1016977" y="3123776"/>
            <a:ext cx="10349807" cy="2435469"/>
          </a:xfrm>
          <a:prstGeom prst="rect">
            <a:avLst/>
          </a:prstGeom>
        </p:spPr>
      </p:pic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04833F98-23B7-33BB-565C-A449DAF605E3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fluoresence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5FB7ACC-BF2D-218E-E65B-D31F03DA7D2D}"/>
              </a:ext>
            </a:extLst>
          </p:cNvPr>
          <p:cNvSpPr/>
          <p:nvPr/>
        </p:nvSpPr>
        <p:spPr>
          <a:xfrm>
            <a:off x="1278481" y="3909538"/>
            <a:ext cx="751616" cy="30989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FE57579D-34EC-ED6F-9F95-86EC63DBFED2}"/>
              </a:ext>
            </a:extLst>
          </p:cNvPr>
          <p:cNvSpPr/>
          <p:nvPr/>
        </p:nvSpPr>
        <p:spPr>
          <a:xfrm>
            <a:off x="1427072" y="4186564"/>
            <a:ext cx="751616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27F5A67-6990-1C44-38C9-498CB4C8A615}"/>
              </a:ext>
            </a:extLst>
          </p:cNvPr>
          <p:cNvSpPr/>
          <p:nvPr/>
        </p:nvSpPr>
        <p:spPr>
          <a:xfrm>
            <a:off x="1539985" y="4010163"/>
            <a:ext cx="751616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2284F99-09C8-C1C9-FE75-615350A21736}"/>
              </a:ext>
            </a:extLst>
          </p:cNvPr>
          <p:cNvSpPr/>
          <p:nvPr/>
        </p:nvSpPr>
        <p:spPr>
          <a:xfrm>
            <a:off x="3748656" y="3938553"/>
            <a:ext cx="991303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7D8E038D-3B80-4E02-36EA-41C77293C59A}"/>
              </a:ext>
            </a:extLst>
          </p:cNvPr>
          <p:cNvSpPr/>
          <p:nvPr/>
        </p:nvSpPr>
        <p:spPr>
          <a:xfrm>
            <a:off x="6291085" y="4010162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C745C3BA-9545-2C94-354E-9987B1F868CA}"/>
              </a:ext>
            </a:extLst>
          </p:cNvPr>
          <p:cNvSpPr/>
          <p:nvPr/>
        </p:nvSpPr>
        <p:spPr>
          <a:xfrm>
            <a:off x="8775031" y="4990840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94189F0-1317-4ECD-94E3-8AE2471F1C0A}"/>
              </a:ext>
            </a:extLst>
          </p:cNvPr>
          <p:cNvSpPr/>
          <p:nvPr/>
        </p:nvSpPr>
        <p:spPr>
          <a:xfrm>
            <a:off x="9053266" y="4653257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BB90F1B4-4E7F-B0F4-BF20-53CB3B716970}"/>
              </a:ext>
            </a:extLst>
          </p:cNvPr>
          <p:cNvSpPr/>
          <p:nvPr/>
        </p:nvSpPr>
        <p:spPr>
          <a:xfrm>
            <a:off x="9109092" y="4414520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C7436F2-E67A-203C-0A9A-AB3ECC853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5056" y="4515510"/>
            <a:ext cx="1943371" cy="151468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E368979-1882-58B1-597E-6118D72F3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5086" y="3549620"/>
            <a:ext cx="752580" cy="619211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1863C5A-5013-A259-7A37-880C76905B56}"/>
              </a:ext>
            </a:extLst>
          </p:cNvPr>
          <p:cNvSpPr/>
          <p:nvPr/>
        </p:nvSpPr>
        <p:spPr>
          <a:xfrm>
            <a:off x="662986" y="3152036"/>
            <a:ext cx="991303" cy="4816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EAA0997B-FA52-A383-8427-CD56D94FB7F4}"/>
              </a:ext>
            </a:extLst>
          </p:cNvPr>
          <p:cNvSpPr/>
          <p:nvPr/>
        </p:nvSpPr>
        <p:spPr>
          <a:xfrm>
            <a:off x="763377" y="5451625"/>
            <a:ext cx="991303" cy="4816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46E8A083-2F60-587E-D864-7400AE9BA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9" b="88732" l="7692" r="89744">
                        <a14:foregroundMark x1="32051" y1="84507" x2="80769" y2="33803"/>
                        <a14:foregroundMark x1="80769" y1="33803" x2="7692" y2="52113"/>
                        <a14:foregroundMark x1="7692" y1="52113" x2="28205" y2="84507"/>
                        <a14:foregroundMark x1="38462" y1="87324" x2="64103" y2="87324"/>
                        <a14:foregroundMark x1="71795" y1="26761" x2="79487" y2="39437"/>
                        <a14:foregroundMark x1="76923" y1="32394" x2="71795" y2="18310"/>
                        <a14:foregroundMark x1="61538" y1="14085" x2="46154" y2="16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3435" y="3644590"/>
            <a:ext cx="675455" cy="614837"/>
          </a:xfrm>
          <a:prstGeom prst="rect">
            <a:avLst/>
          </a:prstGeom>
          <a:effectLst/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E4E00FA7-6EF4-12F6-EED9-A6D5B98CBB6B}"/>
              </a:ext>
            </a:extLst>
          </p:cNvPr>
          <p:cNvSpPr txBox="1"/>
          <p:nvPr/>
        </p:nvSpPr>
        <p:spPr>
          <a:xfrm>
            <a:off x="3617025" y="3087955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endParaRPr lang="pt-P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878BE839-E63D-47FA-0ED9-94201BD7A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622" y="3795720"/>
            <a:ext cx="752580" cy="619211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6655DE49-041A-200C-5486-97C1FFFE5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9368" y="4023879"/>
            <a:ext cx="752580" cy="619211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04BEF6EE-7CEA-C2A9-841F-7997C80A9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4162" y="4707578"/>
            <a:ext cx="752580" cy="619211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8D891BE4-AC49-FE6F-41D9-E0A2C8034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3488" y="4787688"/>
            <a:ext cx="752580" cy="61921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74D031A-59EB-ED0D-9BAB-C5651FAA3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68752">
            <a:off x="6144684" y="3682510"/>
            <a:ext cx="1480390" cy="115383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4F66505-C606-C397-1227-CA6C2B0861F6}"/>
              </a:ext>
            </a:extLst>
          </p:cNvPr>
          <p:cNvSpPr/>
          <p:nvPr/>
        </p:nvSpPr>
        <p:spPr>
          <a:xfrm>
            <a:off x="2558880" y="4207242"/>
            <a:ext cx="756399" cy="333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3BD66FB-E44F-0788-EE1F-AAF6347DB859}"/>
              </a:ext>
            </a:extLst>
          </p:cNvPr>
          <p:cNvSpPr/>
          <p:nvPr/>
        </p:nvSpPr>
        <p:spPr>
          <a:xfrm>
            <a:off x="5173336" y="4196075"/>
            <a:ext cx="745283" cy="40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A2C413D-B613-2655-258C-8620AEF4DD32}"/>
              </a:ext>
            </a:extLst>
          </p:cNvPr>
          <p:cNvSpPr/>
          <p:nvPr/>
        </p:nvSpPr>
        <p:spPr>
          <a:xfrm>
            <a:off x="7831477" y="4540936"/>
            <a:ext cx="820181" cy="40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BD19B94-4C6E-DC53-AE07-6EF26A371B8E}"/>
              </a:ext>
            </a:extLst>
          </p:cNvPr>
          <p:cNvSpPr/>
          <p:nvPr/>
        </p:nvSpPr>
        <p:spPr>
          <a:xfrm>
            <a:off x="4820667" y="3684403"/>
            <a:ext cx="1435008" cy="335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94BD522-7A2E-63BF-4C57-AF117D1B257D}"/>
              </a:ext>
            </a:extLst>
          </p:cNvPr>
          <p:cNvSpPr/>
          <p:nvPr/>
        </p:nvSpPr>
        <p:spPr>
          <a:xfrm>
            <a:off x="8651657" y="3686082"/>
            <a:ext cx="1754327" cy="657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DB6FCF4-7646-C874-1ADE-596F4662BEDB}"/>
              </a:ext>
            </a:extLst>
          </p:cNvPr>
          <p:cNvSpPr/>
          <p:nvPr/>
        </p:nvSpPr>
        <p:spPr>
          <a:xfrm>
            <a:off x="2143010" y="3152036"/>
            <a:ext cx="1508077" cy="862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8D90B0EF-072B-FE58-68E7-9CCC0E106515}"/>
              </a:ext>
            </a:extLst>
          </p:cNvPr>
          <p:cNvSpPr/>
          <p:nvPr/>
        </p:nvSpPr>
        <p:spPr>
          <a:xfrm>
            <a:off x="5468876" y="4707070"/>
            <a:ext cx="2000242" cy="56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6B727B4F-8636-8C55-AA3B-C5AFCC26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233" y="2212058"/>
            <a:ext cx="3196242" cy="1168626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X-34 | CAS#1637667-18-5 | Amyloid-Specific Dye | MedKoo">
            <a:extLst>
              <a:ext uri="{FF2B5EF4-FFF2-40B4-BE49-F238E27FC236}">
                <a16:creationId xmlns:a16="http://schemas.microsoft.com/office/drawing/2014/main" id="{D04683BB-EB19-6D5E-B8EF-B318697D9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34" y="1511673"/>
            <a:ext cx="4188002" cy="154989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3C99572D-3A6C-E6BF-AB6D-70890CE061B7}"/>
              </a:ext>
            </a:extLst>
          </p:cNvPr>
          <p:cNvSpPr txBox="1"/>
          <p:nvPr/>
        </p:nvSpPr>
        <p:spPr>
          <a:xfrm>
            <a:off x="3647478" y="1035691"/>
            <a:ext cx="2435892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0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X-34 fluorophore</a:t>
            </a:r>
            <a:endParaRPr lang="pt-PT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D250C9FA-6DB6-0153-429A-8D57590A6FFE}"/>
              </a:ext>
            </a:extLst>
          </p:cNvPr>
          <p:cNvSpPr txBox="1"/>
          <p:nvPr/>
        </p:nvSpPr>
        <p:spPr>
          <a:xfrm>
            <a:off x="3422953" y="1354534"/>
            <a:ext cx="2435892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0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Detects fibrils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3A08B89E-42E7-5BC9-7D8A-299465D10BAF}"/>
              </a:ext>
            </a:extLst>
          </p:cNvPr>
          <p:cNvSpPr txBox="1"/>
          <p:nvPr/>
        </p:nvSpPr>
        <p:spPr>
          <a:xfrm>
            <a:off x="8217392" y="1434265"/>
            <a:ext cx="2622855" cy="605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0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ThT fluorophore 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Detects fibrils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81F7D1-1BB6-F35B-5370-A3F04A00582F}"/>
              </a:ext>
            </a:extLst>
          </p:cNvPr>
          <p:cNvSpPr/>
          <p:nvPr/>
        </p:nvSpPr>
        <p:spPr>
          <a:xfrm>
            <a:off x="47998" y="6553630"/>
            <a:ext cx="2769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Polanco D et al.. IJMS. (2022)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9D75156-9C73-BB48-A5AB-D92747A286BB}"/>
              </a:ext>
            </a:extLst>
          </p:cNvPr>
          <p:cNvSpPr txBox="1"/>
          <p:nvPr/>
        </p:nvSpPr>
        <p:spPr>
          <a:xfrm>
            <a:off x="47998" y="6373295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Front.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(2023)</a:t>
            </a:r>
          </a:p>
        </p:txBody>
      </p:sp>
    </p:spTree>
    <p:extLst>
      <p:ext uri="{BB962C8B-B14F-4D97-AF65-F5344CB8AC3E}">
        <p14:creationId xmlns:p14="http://schemas.microsoft.com/office/powerpoint/2010/main" val="269298239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72C31-3B42-E861-110A-B5788B6ED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D14CBC3D-8EBF-CB9A-9158-5F80EEE8F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94"/>
          <a:stretch/>
        </p:blipFill>
        <p:spPr>
          <a:xfrm>
            <a:off x="1016977" y="3123776"/>
            <a:ext cx="10349807" cy="2435469"/>
          </a:xfrm>
          <a:prstGeom prst="rect">
            <a:avLst/>
          </a:prstGeom>
        </p:spPr>
      </p:pic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4A0E8CC7-A29D-EFD6-4E5C-FCD162FD3837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fluoresence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AF5211D-E2CB-4152-60CD-FAA1CD514BA7}"/>
              </a:ext>
            </a:extLst>
          </p:cNvPr>
          <p:cNvSpPr/>
          <p:nvPr/>
        </p:nvSpPr>
        <p:spPr>
          <a:xfrm>
            <a:off x="1278481" y="3909538"/>
            <a:ext cx="751616" cy="30989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EF14FD7-31A4-2FEC-04D2-8D28E5E72C89}"/>
              </a:ext>
            </a:extLst>
          </p:cNvPr>
          <p:cNvSpPr/>
          <p:nvPr/>
        </p:nvSpPr>
        <p:spPr>
          <a:xfrm>
            <a:off x="1427072" y="4186564"/>
            <a:ext cx="751616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C893CBF-127A-C38F-49FF-AA0242D7D2AC}"/>
              </a:ext>
            </a:extLst>
          </p:cNvPr>
          <p:cNvSpPr/>
          <p:nvPr/>
        </p:nvSpPr>
        <p:spPr>
          <a:xfrm>
            <a:off x="1539985" y="4010163"/>
            <a:ext cx="751616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58BB788-B702-D96C-AC13-6F6FB62353F8}"/>
              </a:ext>
            </a:extLst>
          </p:cNvPr>
          <p:cNvSpPr/>
          <p:nvPr/>
        </p:nvSpPr>
        <p:spPr>
          <a:xfrm>
            <a:off x="3748656" y="3938553"/>
            <a:ext cx="991303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9B68D5F-618E-8D32-D324-07C790B6B66B}"/>
              </a:ext>
            </a:extLst>
          </p:cNvPr>
          <p:cNvSpPr/>
          <p:nvPr/>
        </p:nvSpPr>
        <p:spPr>
          <a:xfrm>
            <a:off x="6291085" y="4010162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8B82141-9093-AC12-20E7-71A84DF5B784}"/>
              </a:ext>
            </a:extLst>
          </p:cNvPr>
          <p:cNvSpPr/>
          <p:nvPr/>
        </p:nvSpPr>
        <p:spPr>
          <a:xfrm>
            <a:off x="8775031" y="4990840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39D33B5-15E7-7706-73B3-CE7F173AD53B}"/>
              </a:ext>
            </a:extLst>
          </p:cNvPr>
          <p:cNvSpPr/>
          <p:nvPr/>
        </p:nvSpPr>
        <p:spPr>
          <a:xfrm>
            <a:off x="9053266" y="4653257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5B28307-A450-A5DC-93A8-8E8772CA067F}"/>
              </a:ext>
            </a:extLst>
          </p:cNvPr>
          <p:cNvSpPr/>
          <p:nvPr/>
        </p:nvSpPr>
        <p:spPr>
          <a:xfrm>
            <a:off x="9109092" y="4414520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EA23F6F-23B0-72A6-2186-0A1805BF9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5056" y="4515510"/>
            <a:ext cx="1943371" cy="151468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17A1D0D-18A9-95AB-723E-58F4AD07B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5086" y="3549620"/>
            <a:ext cx="752580" cy="619211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67A20055-163E-8E08-8AEB-8535360019A6}"/>
              </a:ext>
            </a:extLst>
          </p:cNvPr>
          <p:cNvSpPr/>
          <p:nvPr/>
        </p:nvSpPr>
        <p:spPr>
          <a:xfrm>
            <a:off x="662986" y="3152036"/>
            <a:ext cx="991303" cy="4816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7320C02D-E926-6855-512D-A5C7DCEDD650}"/>
              </a:ext>
            </a:extLst>
          </p:cNvPr>
          <p:cNvSpPr/>
          <p:nvPr/>
        </p:nvSpPr>
        <p:spPr>
          <a:xfrm>
            <a:off x="763377" y="5451625"/>
            <a:ext cx="991303" cy="4816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F6D23490-6309-FC09-818E-6898C8B93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9" b="88732" l="7692" r="89744">
                        <a14:foregroundMark x1="32051" y1="84507" x2="80769" y2="33803"/>
                        <a14:foregroundMark x1="80769" y1="33803" x2="7692" y2="52113"/>
                        <a14:foregroundMark x1="7692" y1="52113" x2="28205" y2="84507"/>
                        <a14:foregroundMark x1="38462" y1="87324" x2="64103" y2="87324"/>
                        <a14:foregroundMark x1="71795" y1="26761" x2="79487" y2="39437"/>
                        <a14:foregroundMark x1="76923" y1="32394" x2="71795" y2="18310"/>
                        <a14:foregroundMark x1="61538" y1="14085" x2="46154" y2="16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3435" y="3644590"/>
            <a:ext cx="675455" cy="6148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D80A6132-FAF1-878E-5862-7E8540CBD11B}"/>
              </a:ext>
            </a:extLst>
          </p:cNvPr>
          <p:cNvSpPr txBox="1"/>
          <p:nvPr/>
        </p:nvSpPr>
        <p:spPr>
          <a:xfrm>
            <a:off x="3617025" y="3087955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endParaRPr lang="pt-P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0780352D-2EDF-B7A3-EC29-3DB7EBF07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622" y="3795720"/>
            <a:ext cx="752580" cy="619211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4FC48403-4222-60EF-0CF4-AF3127EFD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9368" y="4023879"/>
            <a:ext cx="752580" cy="619211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25F4D943-341B-3982-424D-71A8FEF09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4162" y="4707578"/>
            <a:ext cx="752580" cy="619211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0A290A55-25A8-BCCF-F9CF-63EFE8A249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3488" y="4787688"/>
            <a:ext cx="752580" cy="619211"/>
          </a:xfrm>
          <a:prstGeom prst="rect">
            <a:avLst/>
          </a:prstGeom>
        </p:spPr>
      </p:pic>
      <p:pic>
        <p:nvPicPr>
          <p:cNvPr id="5" name="Picture 2" descr="X-34 | CAS#1637667-18-5 | Amyloid-Specific Dye | MedKoo">
            <a:extLst>
              <a:ext uri="{FF2B5EF4-FFF2-40B4-BE49-F238E27FC236}">
                <a16:creationId xmlns:a16="http://schemas.microsoft.com/office/drawing/2014/main" id="{AF40A2DC-84E1-4435-FC38-A496C0F53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34" y="1511673"/>
            <a:ext cx="4188002" cy="154989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5549E10-3F66-5815-35DA-46961E611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68752">
            <a:off x="6144684" y="3682510"/>
            <a:ext cx="1480390" cy="115383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B64E8B69-1026-076E-8A32-6DBBBE155DA2}"/>
              </a:ext>
            </a:extLst>
          </p:cNvPr>
          <p:cNvSpPr/>
          <p:nvPr/>
        </p:nvSpPr>
        <p:spPr>
          <a:xfrm>
            <a:off x="2558880" y="4207242"/>
            <a:ext cx="756399" cy="333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8EB69A9-1891-ACC3-87EC-4BA1C4B57CFD}"/>
              </a:ext>
            </a:extLst>
          </p:cNvPr>
          <p:cNvSpPr/>
          <p:nvPr/>
        </p:nvSpPr>
        <p:spPr>
          <a:xfrm>
            <a:off x="5173336" y="4196075"/>
            <a:ext cx="745283" cy="40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4D21CEA-2AFA-98DA-8404-1DA58F0D5583}"/>
              </a:ext>
            </a:extLst>
          </p:cNvPr>
          <p:cNvSpPr/>
          <p:nvPr/>
        </p:nvSpPr>
        <p:spPr>
          <a:xfrm>
            <a:off x="7831477" y="4540936"/>
            <a:ext cx="820181" cy="40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08E1B22-E9E9-3736-BF8B-7A5859EEB406}"/>
              </a:ext>
            </a:extLst>
          </p:cNvPr>
          <p:cNvSpPr/>
          <p:nvPr/>
        </p:nvSpPr>
        <p:spPr>
          <a:xfrm>
            <a:off x="4820667" y="3684403"/>
            <a:ext cx="1435008" cy="335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732BB74-A1B6-2151-950E-6EEEE8970515}"/>
              </a:ext>
            </a:extLst>
          </p:cNvPr>
          <p:cNvSpPr/>
          <p:nvPr/>
        </p:nvSpPr>
        <p:spPr>
          <a:xfrm>
            <a:off x="8651657" y="3686082"/>
            <a:ext cx="1754327" cy="657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1F9A09C-CE8D-F614-5482-0757BC35DC5E}"/>
              </a:ext>
            </a:extLst>
          </p:cNvPr>
          <p:cNvSpPr/>
          <p:nvPr/>
        </p:nvSpPr>
        <p:spPr>
          <a:xfrm>
            <a:off x="2143010" y="3152036"/>
            <a:ext cx="1508077" cy="862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34A455A-F2A3-017C-415C-62BE9511B0FB}"/>
              </a:ext>
            </a:extLst>
          </p:cNvPr>
          <p:cNvSpPr/>
          <p:nvPr/>
        </p:nvSpPr>
        <p:spPr>
          <a:xfrm>
            <a:off x="5468876" y="4707070"/>
            <a:ext cx="2000242" cy="56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30A6508-38F6-F170-180C-A1B107862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233" y="2212058"/>
            <a:ext cx="3196242" cy="1168626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3FE2994-BA7D-2AF3-42F6-607A3FB6579F}"/>
              </a:ext>
            </a:extLst>
          </p:cNvPr>
          <p:cNvSpPr txBox="1"/>
          <p:nvPr/>
        </p:nvSpPr>
        <p:spPr>
          <a:xfrm>
            <a:off x="8217392" y="1434265"/>
            <a:ext cx="2622855" cy="605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0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ThT fluorophore 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Detects fibrils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8816D61-C93B-B115-32E3-4B5FD481C418}"/>
              </a:ext>
            </a:extLst>
          </p:cNvPr>
          <p:cNvSpPr txBox="1"/>
          <p:nvPr/>
        </p:nvSpPr>
        <p:spPr>
          <a:xfrm>
            <a:off x="3647478" y="1035691"/>
            <a:ext cx="2435892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0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X-34 fluorophore</a:t>
            </a:r>
            <a:endParaRPr lang="pt-PT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B3BBF64-C9A0-5C88-4EDD-ECC74AC77BA2}"/>
              </a:ext>
            </a:extLst>
          </p:cNvPr>
          <p:cNvSpPr txBox="1"/>
          <p:nvPr/>
        </p:nvSpPr>
        <p:spPr>
          <a:xfrm>
            <a:off x="3556777" y="1354534"/>
            <a:ext cx="3374087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0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Detects fibrils + </a:t>
            </a:r>
            <a:r>
              <a:rPr lang="en-US" sz="1600" b="1" dirty="0">
                <a:solidFill>
                  <a:srgbClr val="FFAC6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oligomers</a:t>
            </a:r>
            <a:endParaRPr lang="pt-PT" sz="1600" b="1" dirty="0">
              <a:solidFill>
                <a:srgbClr val="FFC79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B30C8060-8404-083B-7765-60ABB8BC6A5B}"/>
              </a:ext>
            </a:extLst>
          </p:cNvPr>
          <p:cNvSpPr/>
          <p:nvPr/>
        </p:nvSpPr>
        <p:spPr>
          <a:xfrm>
            <a:off x="47998" y="6553630"/>
            <a:ext cx="2769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Polanco D et al.. IJMS. (2022)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FD41A5A-1E7C-1237-30BF-15CEE63FDFE0}"/>
              </a:ext>
            </a:extLst>
          </p:cNvPr>
          <p:cNvSpPr txBox="1"/>
          <p:nvPr/>
        </p:nvSpPr>
        <p:spPr>
          <a:xfrm>
            <a:off x="47998" y="6373295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Front.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(2023)</a:t>
            </a:r>
          </a:p>
        </p:txBody>
      </p:sp>
    </p:spTree>
    <p:extLst>
      <p:ext uri="{BB962C8B-B14F-4D97-AF65-F5344CB8AC3E}">
        <p14:creationId xmlns:p14="http://schemas.microsoft.com/office/powerpoint/2010/main" val="347442770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C453F-A823-42FD-DBF5-7699918A3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948C57EC-853C-A9AF-9172-6F19E5B60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94"/>
          <a:stretch/>
        </p:blipFill>
        <p:spPr>
          <a:xfrm>
            <a:off x="1016977" y="3123776"/>
            <a:ext cx="10349807" cy="2435469"/>
          </a:xfrm>
          <a:prstGeom prst="rect">
            <a:avLst/>
          </a:prstGeom>
        </p:spPr>
      </p:pic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D11E0A58-795B-4748-B8A5-0FFE9F0EBB56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fluoresence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B72CADF7-9CE1-9740-B97F-22579A52DA24}"/>
              </a:ext>
            </a:extLst>
          </p:cNvPr>
          <p:cNvSpPr/>
          <p:nvPr/>
        </p:nvSpPr>
        <p:spPr>
          <a:xfrm>
            <a:off x="1278481" y="3909538"/>
            <a:ext cx="751616" cy="30989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5E7E7A7-089E-CBC7-05B4-92F3863090DC}"/>
              </a:ext>
            </a:extLst>
          </p:cNvPr>
          <p:cNvSpPr/>
          <p:nvPr/>
        </p:nvSpPr>
        <p:spPr>
          <a:xfrm>
            <a:off x="1427072" y="4186564"/>
            <a:ext cx="751616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8CD12D6-97EE-6156-D7F0-5F986A77F9F6}"/>
              </a:ext>
            </a:extLst>
          </p:cNvPr>
          <p:cNvSpPr/>
          <p:nvPr/>
        </p:nvSpPr>
        <p:spPr>
          <a:xfrm>
            <a:off x="1539985" y="4010163"/>
            <a:ext cx="751616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473FFE2B-D68B-FBC0-0E44-9376DBBAC8A3}"/>
              </a:ext>
            </a:extLst>
          </p:cNvPr>
          <p:cNvSpPr/>
          <p:nvPr/>
        </p:nvSpPr>
        <p:spPr>
          <a:xfrm>
            <a:off x="3748656" y="3938553"/>
            <a:ext cx="991303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618522C-4ECC-5288-100C-276FFAE5E7B9}"/>
              </a:ext>
            </a:extLst>
          </p:cNvPr>
          <p:cNvSpPr/>
          <p:nvPr/>
        </p:nvSpPr>
        <p:spPr>
          <a:xfrm>
            <a:off x="6291085" y="4010162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9EE385A3-08C3-4BF8-3713-2DBF2775B5F1}"/>
              </a:ext>
            </a:extLst>
          </p:cNvPr>
          <p:cNvSpPr/>
          <p:nvPr/>
        </p:nvSpPr>
        <p:spPr>
          <a:xfrm>
            <a:off x="8775031" y="4990840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919C3D22-62E4-152F-0646-190BD97194D8}"/>
              </a:ext>
            </a:extLst>
          </p:cNvPr>
          <p:cNvSpPr/>
          <p:nvPr/>
        </p:nvSpPr>
        <p:spPr>
          <a:xfrm>
            <a:off x="9053266" y="4653257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A79D692-9333-F006-D6A2-2F6C4D516FF0}"/>
              </a:ext>
            </a:extLst>
          </p:cNvPr>
          <p:cNvSpPr/>
          <p:nvPr/>
        </p:nvSpPr>
        <p:spPr>
          <a:xfrm>
            <a:off x="9109092" y="4414520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D461F49-3999-245A-79CB-0941A0255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5056" y="4515510"/>
            <a:ext cx="1943371" cy="151468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56D1EBE-2FFC-CB15-E2C6-57924B6CC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5086" y="3549620"/>
            <a:ext cx="752580" cy="619211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81390E31-73BA-5D94-9720-237CCC9A48F7}"/>
              </a:ext>
            </a:extLst>
          </p:cNvPr>
          <p:cNvSpPr/>
          <p:nvPr/>
        </p:nvSpPr>
        <p:spPr>
          <a:xfrm>
            <a:off x="662986" y="3152036"/>
            <a:ext cx="991303" cy="4816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42EA789-539E-BBF3-6E4C-55E419AD0F69}"/>
              </a:ext>
            </a:extLst>
          </p:cNvPr>
          <p:cNvSpPr/>
          <p:nvPr/>
        </p:nvSpPr>
        <p:spPr>
          <a:xfrm>
            <a:off x="763377" y="5451625"/>
            <a:ext cx="991303" cy="4816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1A5B2974-3990-98E8-F08C-FEEE7FA97E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9" b="88732" l="7692" r="89744">
                        <a14:foregroundMark x1="32051" y1="84507" x2="80769" y2="33803"/>
                        <a14:foregroundMark x1="80769" y1="33803" x2="7692" y2="52113"/>
                        <a14:foregroundMark x1="7692" y1="52113" x2="28205" y2="84507"/>
                        <a14:foregroundMark x1="38462" y1="87324" x2="64103" y2="87324"/>
                        <a14:foregroundMark x1="71795" y1="26761" x2="79487" y2="39437"/>
                        <a14:foregroundMark x1="76923" y1="32394" x2="71795" y2="18310"/>
                        <a14:foregroundMark x1="61538" y1="14085" x2="46154" y2="16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3435" y="3644590"/>
            <a:ext cx="675455" cy="6148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BF13B3C5-BB55-646C-3216-A842DF20497D}"/>
              </a:ext>
            </a:extLst>
          </p:cNvPr>
          <p:cNvSpPr txBox="1"/>
          <p:nvPr/>
        </p:nvSpPr>
        <p:spPr>
          <a:xfrm>
            <a:off x="3617025" y="3087955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endParaRPr lang="pt-P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CC5FBF24-148D-A097-4AD4-F6BD6F4AD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622" y="3795720"/>
            <a:ext cx="752580" cy="619211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D8B58991-26C5-FA6D-5052-E90207C93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9368" y="4023879"/>
            <a:ext cx="752580" cy="619211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69A5D4DC-1E84-6095-84DD-D5F7636EE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4162" y="4707578"/>
            <a:ext cx="752580" cy="619211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E1236479-1997-04D7-A286-3B7CC3E6F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3488" y="4787688"/>
            <a:ext cx="752580" cy="619211"/>
          </a:xfrm>
          <a:prstGeom prst="rect">
            <a:avLst/>
          </a:prstGeom>
        </p:spPr>
      </p:pic>
      <p:pic>
        <p:nvPicPr>
          <p:cNvPr id="5" name="Picture 2" descr="X-34 | CAS#1637667-18-5 | Amyloid-Specific Dye | MedKoo">
            <a:extLst>
              <a:ext uri="{FF2B5EF4-FFF2-40B4-BE49-F238E27FC236}">
                <a16:creationId xmlns:a16="http://schemas.microsoft.com/office/drawing/2014/main" id="{9BF0C36E-B75B-4914-6A5B-A4416BBE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34" y="1511673"/>
            <a:ext cx="4188002" cy="154989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4B31C47-43E3-8742-6596-FF09CC21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68752">
            <a:off x="6144684" y="3682510"/>
            <a:ext cx="1480390" cy="115383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E17A175B-31D1-839B-64A1-2DA60CE362B2}"/>
              </a:ext>
            </a:extLst>
          </p:cNvPr>
          <p:cNvSpPr/>
          <p:nvPr/>
        </p:nvSpPr>
        <p:spPr>
          <a:xfrm>
            <a:off x="2558880" y="4207242"/>
            <a:ext cx="756399" cy="333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3277AE-E735-2B7A-DBD0-2857D6AFAEBE}"/>
              </a:ext>
            </a:extLst>
          </p:cNvPr>
          <p:cNvSpPr/>
          <p:nvPr/>
        </p:nvSpPr>
        <p:spPr>
          <a:xfrm>
            <a:off x="5173336" y="4196075"/>
            <a:ext cx="745283" cy="40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2D6BAD1-4D37-AF84-C2EA-59B5ECAAF610}"/>
              </a:ext>
            </a:extLst>
          </p:cNvPr>
          <p:cNvSpPr/>
          <p:nvPr/>
        </p:nvSpPr>
        <p:spPr>
          <a:xfrm>
            <a:off x="7831477" y="4540936"/>
            <a:ext cx="820181" cy="40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316EA88-DE43-1B63-61FD-0DE3EDC43866}"/>
              </a:ext>
            </a:extLst>
          </p:cNvPr>
          <p:cNvSpPr/>
          <p:nvPr/>
        </p:nvSpPr>
        <p:spPr>
          <a:xfrm>
            <a:off x="4820667" y="3684403"/>
            <a:ext cx="1435008" cy="335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3BB7C7B-8837-B390-ECBD-B748DCC803EF}"/>
              </a:ext>
            </a:extLst>
          </p:cNvPr>
          <p:cNvSpPr/>
          <p:nvPr/>
        </p:nvSpPr>
        <p:spPr>
          <a:xfrm>
            <a:off x="8651657" y="3686082"/>
            <a:ext cx="1754327" cy="657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56ABC5A-BD71-6507-B1DF-D8CC8352DE6F}"/>
              </a:ext>
            </a:extLst>
          </p:cNvPr>
          <p:cNvSpPr/>
          <p:nvPr/>
        </p:nvSpPr>
        <p:spPr>
          <a:xfrm>
            <a:off x="2143010" y="3152036"/>
            <a:ext cx="1508077" cy="862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F22B719-C1AB-3824-0EAF-5556AC4A28BA}"/>
              </a:ext>
            </a:extLst>
          </p:cNvPr>
          <p:cNvSpPr/>
          <p:nvPr/>
        </p:nvSpPr>
        <p:spPr>
          <a:xfrm>
            <a:off x="5468876" y="4707070"/>
            <a:ext cx="2000242" cy="56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AC8195C-4865-8A2C-6276-421318D04AD0}"/>
              </a:ext>
            </a:extLst>
          </p:cNvPr>
          <p:cNvSpPr txBox="1"/>
          <p:nvPr/>
        </p:nvSpPr>
        <p:spPr>
          <a:xfrm>
            <a:off x="3647478" y="1035691"/>
            <a:ext cx="2435892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0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X-34 fluorophore</a:t>
            </a:r>
            <a:endParaRPr lang="pt-PT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6BD2F33-9EEC-B781-EDC2-A5CC799B6453}"/>
              </a:ext>
            </a:extLst>
          </p:cNvPr>
          <p:cNvSpPr txBox="1"/>
          <p:nvPr/>
        </p:nvSpPr>
        <p:spPr>
          <a:xfrm>
            <a:off x="3556777" y="1354534"/>
            <a:ext cx="3374087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0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Detects fibrils + </a:t>
            </a:r>
            <a:r>
              <a:rPr lang="en-US" sz="1600" b="1" dirty="0">
                <a:solidFill>
                  <a:srgbClr val="FFAC6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oligomers</a:t>
            </a:r>
            <a:endParaRPr lang="pt-PT" sz="1600" b="1" dirty="0">
              <a:solidFill>
                <a:srgbClr val="FFAC6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" name="Objeto 32">
            <a:extLst>
              <a:ext uri="{FF2B5EF4-FFF2-40B4-BE49-F238E27FC236}">
                <a16:creationId xmlns:a16="http://schemas.microsoft.com/office/drawing/2014/main" id="{3F8DEBC9-A0CB-8F09-9221-A6BAE77BE7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004161"/>
              </p:ext>
            </p:extLst>
          </p:nvPr>
        </p:nvGraphicFramePr>
        <p:xfrm>
          <a:off x="6241610" y="905745"/>
          <a:ext cx="3845405" cy="2789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31651327" imgH="22964437" progId="Origin50.Graph">
                  <p:embed/>
                </p:oleObj>
              </mc:Choice>
              <mc:Fallback>
                <p:oleObj name="Graph" r:id="rId10" imgW="31651327" imgH="22964437" progId="Origin50.Graph">
                  <p:embed/>
                  <p:pic>
                    <p:nvPicPr>
                      <p:cNvPr id="33" name="Objeto 32">
                        <a:extLst>
                          <a:ext uri="{FF2B5EF4-FFF2-40B4-BE49-F238E27FC236}">
                            <a16:creationId xmlns:a16="http://schemas.microsoft.com/office/drawing/2014/main" id="{349B67DE-3B2A-788F-A99F-51026084BE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41610" y="905745"/>
                        <a:ext cx="3845405" cy="2789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aixaDeTexto 16">
            <a:extLst>
              <a:ext uri="{FF2B5EF4-FFF2-40B4-BE49-F238E27FC236}">
                <a16:creationId xmlns:a16="http://schemas.microsoft.com/office/drawing/2014/main" id="{067891AF-9A89-9AA0-4CAA-3FA39BA4CD12}"/>
              </a:ext>
            </a:extLst>
          </p:cNvPr>
          <p:cNvSpPr txBox="1"/>
          <p:nvPr/>
        </p:nvSpPr>
        <p:spPr>
          <a:xfrm>
            <a:off x="6585541" y="1331823"/>
            <a:ext cx="1578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rgbClr val="FFAC6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X-34</a:t>
            </a:r>
          </a:p>
        </p:txBody>
      </p:sp>
      <p:sp>
        <p:nvSpPr>
          <p:cNvPr id="36" name="CaixaDeTexto 16">
            <a:extLst>
              <a:ext uri="{FF2B5EF4-FFF2-40B4-BE49-F238E27FC236}">
                <a16:creationId xmlns:a16="http://schemas.microsoft.com/office/drawing/2014/main" id="{B1E3D1F6-CC29-2144-0FF6-246E2245A35E}"/>
              </a:ext>
            </a:extLst>
          </p:cNvPr>
          <p:cNvSpPr txBox="1"/>
          <p:nvPr/>
        </p:nvSpPr>
        <p:spPr>
          <a:xfrm>
            <a:off x="8012448" y="1858816"/>
            <a:ext cx="815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err="1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ThT</a:t>
            </a:r>
            <a:endParaRPr lang="pt-PT" sz="1200" b="1" dirty="0">
              <a:solidFill>
                <a:srgbClr val="429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5EA991F3-CCCE-F3E4-118E-587B37A40F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805156"/>
              </p:ext>
            </p:extLst>
          </p:nvPr>
        </p:nvGraphicFramePr>
        <p:xfrm>
          <a:off x="9016839" y="828912"/>
          <a:ext cx="3943587" cy="2859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31651327" imgH="22964437" progId="Origin50.Graph">
                  <p:embed/>
                </p:oleObj>
              </mc:Choice>
              <mc:Fallback>
                <p:oleObj name="Graph" r:id="rId12" imgW="31651327" imgH="22964437" progId="Origin50.Graph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B952F1EE-F70D-704B-5EBA-6EFB0BD0F2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16839" y="828912"/>
                        <a:ext cx="3943587" cy="2859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574BEC7F-244A-63D8-F197-488AB7CA330D}"/>
                  </a:ext>
                </a:extLst>
              </p:cNvPr>
              <p:cNvSpPr txBox="1"/>
              <p:nvPr/>
            </p:nvSpPr>
            <p:spPr>
              <a:xfrm>
                <a:off x="9615697" y="1070988"/>
                <a:ext cx="97496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X-34 </a:t>
                </a:r>
                <a14:m>
                  <m:oMath xmlns:m="http://schemas.openxmlformats.org/officeDocument/2006/math">
                    <m:r>
                      <a:rPr lang="pt-PT" sz="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pt-P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ThT</a:t>
                </a:r>
                <a:r>
                  <a:rPr lang="pt-P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fluorescence</a:t>
                </a:r>
                <a:endParaRPr lang="pt-P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574BEC7F-244A-63D8-F197-488AB7CA3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697" y="1070988"/>
                <a:ext cx="974961" cy="338554"/>
              </a:xfrm>
              <a:prstGeom prst="rect">
                <a:avLst/>
              </a:prstGeom>
              <a:blipFill>
                <a:blip r:embed="rId14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0512BB4B-E07D-ED88-B180-611527317906}"/>
              </a:ext>
            </a:extLst>
          </p:cNvPr>
          <p:cNvCxnSpPr>
            <a:cxnSpLocks/>
          </p:cNvCxnSpPr>
          <p:nvPr/>
        </p:nvCxnSpPr>
        <p:spPr>
          <a:xfrm>
            <a:off x="10336742" y="1409542"/>
            <a:ext cx="69241" cy="100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 5">
            <a:extLst>
              <a:ext uri="{FF2B5EF4-FFF2-40B4-BE49-F238E27FC236}">
                <a16:creationId xmlns:a16="http://schemas.microsoft.com/office/drawing/2014/main" id="{4EBD89F8-934D-B3C2-A10B-07F0CA72D0F8}"/>
              </a:ext>
            </a:extLst>
          </p:cNvPr>
          <p:cNvSpPr/>
          <p:nvPr/>
        </p:nvSpPr>
        <p:spPr>
          <a:xfrm>
            <a:off x="47998" y="6553630"/>
            <a:ext cx="2769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Polanco D et al.. IJMS. (2022)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5717A9C3-206D-0D79-DC33-324B0526D549}"/>
              </a:ext>
            </a:extLst>
          </p:cNvPr>
          <p:cNvSpPr txBox="1"/>
          <p:nvPr/>
        </p:nvSpPr>
        <p:spPr>
          <a:xfrm>
            <a:off x="47998" y="6373295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Front.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(2023)</a:t>
            </a:r>
          </a:p>
        </p:txBody>
      </p:sp>
    </p:spTree>
    <p:extLst>
      <p:ext uri="{BB962C8B-B14F-4D97-AF65-F5344CB8AC3E}">
        <p14:creationId xmlns:p14="http://schemas.microsoft.com/office/powerpoint/2010/main" val="21039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BFE94-6A9A-8A52-8B74-06B90BC2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49D02A7-B2EC-EE22-E746-A5972385A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94"/>
          <a:stretch/>
        </p:blipFill>
        <p:spPr>
          <a:xfrm>
            <a:off x="1016977" y="3123776"/>
            <a:ext cx="10349807" cy="2435469"/>
          </a:xfrm>
          <a:prstGeom prst="rect">
            <a:avLst/>
          </a:prstGeom>
        </p:spPr>
      </p:pic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CEF2BD4A-A31F-B4FE-39E4-93B7B5138AA6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fluoresence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ACCC2EB-77F5-BEBB-2204-EAA7E872D612}"/>
              </a:ext>
            </a:extLst>
          </p:cNvPr>
          <p:cNvSpPr/>
          <p:nvPr/>
        </p:nvSpPr>
        <p:spPr>
          <a:xfrm>
            <a:off x="1278481" y="3909538"/>
            <a:ext cx="751616" cy="30989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E439872-4EF7-0321-CB6A-9A4C06B2A7B5}"/>
              </a:ext>
            </a:extLst>
          </p:cNvPr>
          <p:cNvSpPr/>
          <p:nvPr/>
        </p:nvSpPr>
        <p:spPr>
          <a:xfrm>
            <a:off x="1427072" y="4186564"/>
            <a:ext cx="751616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B8566327-FF3B-326F-B8AA-21C482543F85}"/>
              </a:ext>
            </a:extLst>
          </p:cNvPr>
          <p:cNvSpPr/>
          <p:nvPr/>
        </p:nvSpPr>
        <p:spPr>
          <a:xfrm>
            <a:off x="1539985" y="4010163"/>
            <a:ext cx="751616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BE39BE3-A8A8-C528-6B60-95768852FAAE}"/>
              </a:ext>
            </a:extLst>
          </p:cNvPr>
          <p:cNvSpPr/>
          <p:nvPr/>
        </p:nvSpPr>
        <p:spPr>
          <a:xfrm>
            <a:off x="3748656" y="3938553"/>
            <a:ext cx="991303" cy="409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7E5AA57-2A81-0D42-5E47-2BEDE9728D13}"/>
              </a:ext>
            </a:extLst>
          </p:cNvPr>
          <p:cNvSpPr/>
          <p:nvPr/>
        </p:nvSpPr>
        <p:spPr>
          <a:xfrm>
            <a:off x="6291085" y="4010162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34AC4DD-FC26-97F6-4050-F0B8EFA52508}"/>
              </a:ext>
            </a:extLst>
          </p:cNvPr>
          <p:cNvSpPr/>
          <p:nvPr/>
        </p:nvSpPr>
        <p:spPr>
          <a:xfrm>
            <a:off x="8775031" y="4990840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06CE70AC-93D9-A7AA-DEDE-40508813FD17}"/>
              </a:ext>
            </a:extLst>
          </p:cNvPr>
          <p:cNvSpPr/>
          <p:nvPr/>
        </p:nvSpPr>
        <p:spPr>
          <a:xfrm>
            <a:off x="9053266" y="4653257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8811B1F-2B59-4A42-479C-441A84607143}"/>
              </a:ext>
            </a:extLst>
          </p:cNvPr>
          <p:cNvSpPr/>
          <p:nvPr/>
        </p:nvSpPr>
        <p:spPr>
          <a:xfrm>
            <a:off x="9109092" y="4414520"/>
            <a:ext cx="1352719" cy="36392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EE1B011-C142-B927-43FF-279906B71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5056" y="4515510"/>
            <a:ext cx="1943371" cy="151468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F3E761E-C359-64F1-2A62-798D00C7C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5086" y="3549620"/>
            <a:ext cx="752580" cy="619211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7858C57C-2F81-724D-53AA-CBEC24EDD277}"/>
              </a:ext>
            </a:extLst>
          </p:cNvPr>
          <p:cNvSpPr/>
          <p:nvPr/>
        </p:nvSpPr>
        <p:spPr>
          <a:xfrm>
            <a:off x="662986" y="3152036"/>
            <a:ext cx="991303" cy="4816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1555CB18-6E52-DF8D-7559-A9C56265071D}"/>
              </a:ext>
            </a:extLst>
          </p:cNvPr>
          <p:cNvSpPr/>
          <p:nvPr/>
        </p:nvSpPr>
        <p:spPr>
          <a:xfrm>
            <a:off x="763377" y="5451625"/>
            <a:ext cx="991303" cy="4816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5CA6B586-E3DA-9BC2-F7A0-ACA5EB9FD1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9" b="88732" l="7692" r="89744">
                        <a14:foregroundMark x1="32051" y1="84507" x2="80769" y2="33803"/>
                        <a14:foregroundMark x1="80769" y1="33803" x2="7692" y2="52113"/>
                        <a14:foregroundMark x1="7692" y1="52113" x2="28205" y2="84507"/>
                        <a14:foregroundMark x1="38462" y1="87324" x2="64103" y2="87324"/>
                        <a14:foregroundMark x1="71795" y1="26761" x2="79487" y2="39437"/>
                        <a14:foregroundMark x1="76923" y1="32394" x2="71795" y2="18310"/>
                        <a14:foregroundMark x1="61538" y1="14085" x2="46154" y2="16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3435" y="3644590"/>
            <a:ext cx="675455" cy="6148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1708FE5A-CD3A-D488-C27F-F8A08291EA5C}"/>
              </a:ext>
            </a:extLst>
          </p:cNvPr>
          <p:cNvSpPr txBox="1"/>
          <p:nvPr/>
        </p:nvSpPr>
        <p:spPr>
          <a:xfrm>
            <a:off x="3617025" y="3087955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endParaRPr lang="pt-P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8A07ADB7-6AB9-0B99-B9AA-D9A2D8D4D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622" y="3795720"/>
            <a:ext cx="752580" cy="619211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BED5F4AA-62E1-C135-CA7C-1FDFAD08C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9368" y="4023879"/>
            <a:ext cx="752580" cy="619211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2A219E8F-B9EF-2AFA-701A-51C40B66E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4162" y="4707578"/>
            <a:ext cx="752580" cy="619211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44426BBC-C9CF-8102-B92E-F38FD849C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3488" y="4787688"/>
            <a:ext cx="752580" cy="619211"/>
          </a:xfrm>
          <a:prstGeom prst="rect">
            <a:avLst/>
          </a:prstGeom>
        </p:spPr>
      </p:pic>
      <p:pic>
        <p:nvPicPr>
          <p:cNvPr id="5" name="Picture 2" descr="X-34 | CAS#1637667-18-5 | Amyloid-Specific Dye | MedKoo">
            <a:extLst>
              <a:ext uri="{FF2B5EF4-FFF2-40B4-BE49-F238E27FC236}">
                <a16:creationId xmlns:a16="http://schemas.microsoft.com/office/drawing/2014/main" id="{8CC5F7B0-53A0-F04C-F6D4-804EFE97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34" y="1511673"/>
            <a:ext cx="4188002" cy="154989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EF169C7-1599-D7B1-B8A3-9F8A86CC1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68752">
            <a:off x="6144684" y="3682510"/>
            <a:ext cx="1480390" cy="115383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1D8D77A6-E8A3-2637-51F6-CDAA3554E606}"/>
              </a:ext>
            </a:extLst>
          </p:cNvPr>
          <p:cNvSpPr/>
          <p:nvPr/>
        </p:nvSpPr>
        <p:spPr>
          <a:xfrm>
            <a:off x="2558880" y="4207242"/>
            <a:ext cx="756399" cy="333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C363F6F-BA9D-E357-A628-846F2A5BA570}"/>
              </a:ext>
            </a:extLst>
          </p:cNvPr>
          <p:cNvSpPr/>
          <p:nvPr/>
        </p:nvSpPr>
        <p:spPr>
          <a:xfrm>
            <a:off x="5173336" y="4196075"/>
            <a:ext cx="745283" cy="40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72B337F-6E1A-621F-02F2-8F0FEE350F26}"/>
              </a:ext>
            </a:extLst>
          </p:cNvPr>
          <p:cNvSpPr/>
          <p:nvPr/>
        </p:nvSpPr>
        <p:spPr>
          <a:xfrm>
            <a:off x="7831477" y="4540936"/>
            <a:ext cx="820181" cy="40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5FCD499-9B18-F493-63F9-156B1E9083E6}"/>
              </a:ext>
            </a:extLst>
          </p:cNvPr>
          <p:cNvSpPr/>
          <p:nvPr/>
        </p:nvSpPr>
        <p:spPr>
          <a:xfrm>
            <a:off x="4820667" y="3684403"/>
            <a:ext cx="1435008" cy="335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BAFCC6C-0F8B-73EE-1518-6A0C7E8FB94E}"/>
              </a:ext>
            </a:extLst>
          </p:cNvPr>
          <p:cNvSpPr/>
          <p:nvPr/>
        </p:nvSpPr>
        <p:spPr>
          <a:xfrm>
            <a:off x="8651657" y="3686082"/>
            <a:ext cx="1754327" cy="657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D652C73-E005-120B-5340-97865C7CEC1F}"/>
              </a:ext>
            </a:extLst>
          </p:cNvPr>
          <p:cNvSpPr/>
          <p:nvPr/>
        </p:nvSpPr>
        <p:spPr>
          <a:xfrm>
            <a:off x="2143010" y="3152036"/>
            <a:ext cx="1508077" cy="862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BF4D864E-559E-1AB3-71B0-AE3D458AD4F4}"/>
              </a:ext>
            </a:extLst>
          </p:cNvPr>
          <p:cNvSpPr/>
          <p:nvPr/>
        </p:nvSpPr>
        <p:spPr>
          <a:xfrm>
            <a:off x="5468876" y="4707070"/>
            <a:ext cx="2000242" cy="56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D720AAE-8915-80D2-48D5-B490D4BB8800}"/>
              </a:ext>
            </a:extLst>
          </p:cNvPr>
          <p:cNvSpPr txBox="1"/>
          <p:nvPr/>
        </p:nvSpPr>
        <p:spPr>
          <a:xfrm>
            <a:off x="3647478" y="1035691"/>
            <a:ext cx="2435892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0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X-34 fluorophore</a:t>
            </a:r>
            <a:endParaRPr lang="pt-PT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41C2E9D-1C08-2CBC-F1BB-48A4FD85E1D3}"/>
              </a:ext>
            </a:extLst>
          </p:cNvPr>
          <p:cNvSpPr txBox="1"/>
          <p:nvPr/>
        </p:nvSpPr>
        <p:spPr>
          <a:xfrm>
            <a:off x="3556777" y="1354534"/>
            <a:ext cx="3374087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9570" lvl="0" algn="ctr">
              <a:lnSpc>
                <a:spcPct val="107000"/>
              </a:lnSpc>
              <a:spcBef>
                <a:spcPts val="1035"/>
              </a:spcBef>
              <a:spcAft>
                <a:spcPts val="800"/>
              </a:spcAft>
              <a:tabLst>
                <a:tab pos="6031230" algn="l"/>
              </a:tabLst>
            </a:pP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Detects fibrils + </a:t>
            </a:r>
            <a:r>
              <a:rPr lang="en-US" sz="1600" b="1" dirty="0">
                <a:solidFill>
                  <a:srgbClr val="FFAC6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oligomers</a:t>
            </a:r>
            <a:endParaRPr lang="pt-PT" sz="1600" b="1" dirty="0">
              <a:solidFill>
                <a:srgbClr val="FFAC6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" name="Objeto 32">
            <a:extLst>
              <a:ext uri="{FF2B5EF4-FFF2-40B4-BE49-F238E27FC236}">
                <a16:creationId xmlns:a16="http://schemas.microsoft.com/office/drawing/2014/main" id="{B3E50C57-2A8E-3216-07A4-C2D8D1E551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1610" y="905745"/>
          <a:ext cx="3845405" cy="2789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31651327" imgH="22964437" progId="Origin50.Graph">
                  <p:embed/>
                </p:oleObj>
              </mc:Choice>
              <mc:Fallback>
                <p:oleObj name="Graph" r:id="rId10" imgW="31651327" imgH="22964437" progId="Origin50.Graph">
                  <p:embed/>
                  <p:pic>
                    <p:nvPicPr>
                      <p:cNvPr id="33" name="Objeto 32">
                        <a:extLst>
                          <a:ext uri="{FF2B5EF4-FFF2-40B4-BE49-F238E27FC236}">
                            <a16:creationId xmlns:a16="http://schemas.microsoft.com/office/drawing/2014/main" id="{3F8DEBC9-A0CB-8F09-9221-A6BAE77BE7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41610" y="905745"/>
                        <a:ext cx="3845405" cy="2789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8BF60D49-6DC4-C94D-B748-4622EFA759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16839" y="828912"/>
          <a:ext cx="3943587" cy="2859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31651327" imgH="22964437" progId="Origin50.Graph">
                  <p:embed/>
                </p:oleObj>
              </mc:Choice>
              <mc:Fallback>
                <p:oleObj name="Graph" r:id="rId12" imgW="31651327" imgH="22964437" progId="Origin50.Graph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5EA991F3-CCCE-F3E4-118E-587B37A40F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16839" y="828912"/>
                        <a:ext cx="3943587" cy="2859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16">
            <a:extLst>
              <a:ext uri="{FF2B5EF4-FFF2-40B4-BE49-F238E27FC236}">
                <a16:creationId xmlns:a16="http://schemas.microsoft.com/office/drawing/2014/main" id="{F7F1640C-3B4B-1BC2-8C56-421A567B924B}"/>
              </a:ext>
            </a:extLst>
          </p:cNvPr>
          <p:cNvSpPr txBox="1"/>
          <p:nvPr/>
        </p:nvSpPr>
        <p:spPr>
          <a:xfrm>
            <a:off x="10988632" y="1129026"/>
            <a:ext cx="800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pt-PT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8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pt-PT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87D622-9F92-5A36-6C51-84CABC8D6F20}"/>
              </a:ext>
            </a:extLst>
          </p:cNvPr>
          <p:cNvSpPr txBox="1"/>
          <p:nvPr/>
        </p:nvSpPr>
        <p:spPr>
          <a:xfrm>
            <a:off x="8582583" y="3696210"/>
            <a:ext cx="3475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X-34 positive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oligomers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pt-P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correlated</a:t>
            </a:r>
            <a:r>
              <a:rPr lang="pt-P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P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pt-P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Conexão reta 36">
            <a:extLst>
              <a:ext uri="{FF2B5EF4-FFF2-40B4-BE49-F238E27FC236}">
                <a16:creationId xmlns:a16="http://schemas.microsoft.com/office/drawing/2014/main" id="{D8145BEB-C18A-3008-2A17-D506E7DFF053}"/>
              </a:ext>
            </a:extLst>
          </p:cNvPr>
          <p:cNvCxnSpPr>
            <a:cxnSpLocks/>
          </p:cNvCxnSpPr>
          <p:nvPr/>
        </p:nvCxnSpPr>
        <p:spPr>
          <a:xfrm flipV="1">
            <a:off x="11023922" y="1388037"/>
            <a:ext cx="156966" cy="1089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aixaDeTexto 16">
            <a:extLst>
              <a:ext uri="{FF2B5EF4-FFF2-40B4-BE49-F238E27FC236}">
                <a16:creationId xmlns:a16="http://schemas.microsoft.com/office/drawing/2014/main" id="{3ABE19BA-4C46-1E4C-4D57-40A0446E6112}"/>
              </a:ext>
            </a:extLst>
          </p:cNvPr>
          <p:cNvSpPr txBox="1"/>
          <p:nvPr/>
        </p:nvSpPr>
        <p:spPr>
          <a:xfrm>
            <a:off x="6585541" y="1331823"/>
            <a:ext cx="1578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rgbClr val="FFAC6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X-34</a:t>
            </a:r>
          </a:p>
        </p:txBody>
      </p:sp>
      <p:sp>
        <p:nvSpPr>
          <p:cNvPr id="40" name="CaixaDeTexto 16">
            <a:extLst>
              <a:ext uri="{FF2B5EF4-FFF2-40B4-BE49-F238E27FC236}">
                <a16:creationId xmlns:a16="http://schemas.microsoft.com/office/drawing/2014/main" id="{5038C645-88F2-F433-06EB-A6A48D7DA8E5}"/>
              </a:ext>
            </a:extLst>
          </p:cNvPr>
          <p:cNvSpPr txBox="1"/>
          <p:nvPr/>
        </p:nvSpPr>
        <p:spPr>
          <a:xfrm>
            <a:off x="8012448" y="1858816"/>
            <a:ext cx="815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err="1">
                <a:solidFill>
                  <a:srgbClr val="429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ThT</a:t>
            </a:r>
            <a:endParaRPr lang="pt-PT" sz="1200" b="1" dirty="0">
              <a:solidFill>
                <a:srgbClr val="429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242316C5-6808-003F-D239-8BE3AFFA6B00}"/>
              </a:ext>
            </a:extLst>
          </p:cNvPr>
          <p:cNvSpPr/>
          <p:nvPr/>
        </p:nvSpPr>
        <p:spPr>
          <a:xfrm>
            <a:off x="47998" y="6553630"/>
            <a:ext cx="2769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Polanco D et al.. IJMS. (2022)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F8F7087E-EDAA-068B-379C-841A40DC06E3}"/>
              </a:ext>
            </a:extLst>
          </p:cNvPr>
          <p:cNvSpPr txBox="1"/>
          <p:nvPr/>
        </p:nvSpPr>
        <p:spPr>
          <a:xfrm>
            <a:off x="47998" y="6373295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Front.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D7738D3B-1C63-BC45-F903-186CD8738B09}"/>
                  </a:ext>
                </a:extLst>
              </p:cNvPr>
              <p:cNvSpPr txBox="1"/>
              <p:nvPr/>
            </p:nvSpPr>
            <p:spPr>
              <a:xfrm>
                <a:off x="9615697" y="1070988"/>
                <a:ext cx="97496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X-34 </a:t>
                </a:r>
                <a14:m>
                  <m:oMath xmlns:m="http://schemas.openxmlformats.org/officeDocument/2006/math">
                    <m:r>
                      <a:rPr lang="pt-PT" sz="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pt-P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ThT</a:t>
                </a:r>
                <a:r>
                  <a:rPr lang="pt-P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fluorescence</a:t>
                </a:r>
                <a:endParaRPr lang="pt-P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D7738D3B-1C63-BC45-F903-186CD8738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697" y="1070988"/>
                <a:ext cx="974961" cy="338554"/>
              </a:xfrm>
              <a:prstGeom prst="rect">
                <a:avLst/>
              </a:prstGeom>
              <a:blipFill>
                <a:blip r:embed="rId14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exão reta 35">
            <a:extLst>
              <a:ext uri="{FF2B5EF4-FFF2-40B4-BE49-F238E27FC236}">
                <a16:creationId xmlns:a16="http://schemas.microsoft.com/office/drawing/2014/main" id="{38F2AAF4-B342-794A-0F34-D97DD8AA125B}"/>
              </a:ext>
            </a:extLst>
          </p:cNvPr>
          <p:cNvCxnSpPr>
            <a:cxnSpLocks/>
          </p:cNvCxnSpPr>
          <p:nvPr/>
        </p:nvCxnSpPr>
        <p:spPr>
          <a:xfrm>
            <a:off x="10336742" y="1409542"/>
            <a:ext cx="69241" cy="100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4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779FB371-DDA4-4C52-83BA-0EDEDB524DA9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Alzheimer´s disease neurodegeneration</a:t>
            </a: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03AE718A-81F0-7D25-19C4-6A36402193B2}"/>
              </a:ext>
            </a:extLst>
          </p:cNvPr>
          <p:cNvSpPr/>
          <p:nvPr/>
        </p:nvSpPr>
        <p:spPr>
          <a:xfrm>
            <a:off x="47998" y="6604430"/>
            <a:ext cx="32979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Drew L. An age-old story of dementia. Nature. 2018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5F71A29-ECB4-B1DF-312F-845B349E7D6D}"/>
              </a:ext>
            </a:extLst>
          </p:cNvPr>
          <p:cNvGrpSpPr/>
          <p:nvPr/>
        </p:nvGrpSpPr>
        <p:grpSpPr>
          <a:xfrm>
            <a:off x="602722" y="938730"/>
            <a:ext cx="5207441" cy="5522260"/>
            <a:chOff x="602722" y="938730"/>
            <a:chExt cx="5207441" cy="5522260"/>
          </a:xfrm>
        </p:grpSpPr>
        <p:pic>
          <p:nvPicPr>
            <p:cNvPr id="4" name="Picture 10" descr="The underlying biology of Alzheimer's disease.">
              <a:extLst>
                <a:ext uri="{FF2B5EF4-FFF2-40B4-BE49-F238E27FC236}">
                  <a16:creationId xmlns:a16="http://schemas.microsoft.com/office/drawing/2014/main" id="{7EE1107E-FEE6-04A4-CF0F-A93D251825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31" b="-357"/>
            <a:stretch/>
          </p:blipFill>
          <p:spPr bwMode="auto">
            <a:xfrm>
              <a:off x="602722" y="938730"/>
              <a:ext cx="5207441" cy="552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005EFB-880D-7C3A-6826-60B6458754EC}"/>
                </a:ext>
              </a:extLst>
            </p:cNvPr>
            <p:cNvSpPr/>
            <p:nvPr/>
          </p:nvSpPr>
          <p:spPr>
            <a:xfrm>
              <a:off x="3030913" y="4005696"/>
              <a:ext cx="233464" cy="2769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09305B-B773-0E49-0242-A5DA0A1933A3}"/>
                </a:ext>
              </a:extLst>
            </p:cNvPr>
            <p:cNvSpPr/>
            <p:nvPr/>
          </p:nvSpPr>
          <p:spPr>
            <a:xfrm>
              <a:off x="1899928" y="2441700"/>
              <a:ext cx="308626" cy="2769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6C975B-0EE6-8FDD-8A40-D47D283B86C5}"/>
                </a:ext>
              </a:extLst>
            </p:cNvPr>
            <p:cNvSpPr/>
            <p:nvPr/>
          </p:nvSpPr>
          <p:spPr>
            <a:xfrm>
              <a:off x="3345957" y="2236154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6449510-72A4-4402-5B44-4D8A11F55145}"/>
                </a:ext>
              </a:extLst>
            </p:cNvPr>
            <p:cNvSpPr/>
            <p:nvPr/>
          </p:nvSpPr>
          <p:spPr>
            <a:xfrm>
              <a:off x="1576950" y="2680763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ED1FC60-136F-7397-82D7-D5B92BC3E1E6}"/>
                </a:ext>
              </a:extLst>
            </p:cNvPr>
            <p:cNvSpPr/>
            <p:nvPr/>
          </p:nvSpPr>
          <p:spPr>
            <a:xfrm>
              <a:off x="4271980" y="3531327"/>
              <a:ext cx="240564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F4034FD-9484-55B9-8C25-522185641358}"/>
                </a:ext>
              </a:extLst>
            </p:cNvPr>
            <p:cNvSpPr/>
            <p:nvPr/>
          </p:nvSpPr>
          <p:spPr>
            <a:xfrm>
              <a:off x="4014488" y="1948589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FB0825-5F70-7CE0-58FE-7A7A423DDA6C}"/>
                </a:ext>
              </a:extLst>
            </p:cNvPr>
            <p:cNvSpPr/>
            <p:nvPr/>
          </p:nvSpPr>
          <p:spPr>
            <a:xfrm>
              <a:off x="4177933" y="1652097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F3BFA9-E386-17D7-D9EE-8DD2ADDEBC83}"/>
                </a:ext>
              </a:extLst>
            </p:cNvPr>
            <p:cNvSpPr/>
            <p:nvPr/>
          </p:nvSpPr>
          <p:spPr>
            <a:xfrm>
              <a:off x="1400968" y="3515232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5CDD46-0B34-FB90-EB32-0501C30BBF53}"/>
                </a:ext>
              </a:extLst>
            </p:cNvPr>
            <p:cNvSpPr/>
            <p:nvPr/>
          </p:nvSpPr>
          <p:spPr>
            <a:xfrm>
              <a:off x="1075886" y="5066394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E1C6A1-1DFA-E047-D9BA-F774011CE56F}"/>
                </a:ext>
              </a:extLst>
            </p:cNvPr>
            <p:cNvSpPr/>
            <p:nvPr/>
          </p:nvSpPr>
          <p:spPr>
            <a:xfrm>
              <a:off x="1600130" y="4369096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4" name="Picture 10" descr="The underlying biology of Alzheimer's disease.">
            <a:extLst>
              <a:ext uri="{FF2B5EF4-FFF2-40B4-BE49-F238E27FC236}">
                <a16:creationId xmlns:a16="http://schemas.microsoft.com/office/drawing/2014/main" id="{4FF20627-4BB5-86D6-7214-F17B51056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24788" r="63920" b="50822"/>
          <a:stretch/>
        </p:blipFill>
        <p:spPr bwMode="auto">
          <a:xfrm>
            <a:off x="931874" y="867875"/>
            <a:ext cx="1550612" cy="180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955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0DD43-8FE1-94C5-8843-CEA937879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to 27">
            <a:extLst>
              <a:ext uri="{FF2B5EF4-FFF2-40B4-BE49-F238E27FC236}">
                <a16:creationId xmlns:a16="http://schemas.microsoft.com/office/drawing/2014/main" id="{CD701501-7A38-6664-8860-A5D219AD3C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0228" y="3122394"/>
          <a:ext cx="5386972" cy="3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2737242" imgH="22955148" progId="Origin50.Graph">
                  <p:embed/>
                </p:oleObj>
              </mc:Choice>
              <mc:Fallback>
                <p:oleObj name="Graph" r:id="rId2" imgW="32737242" imgH="22955148" progId="Origin50.Graph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8F10FCFD-5142-5D55-CF89-B5AF61F5B1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0228" y="3122394"/>
                        <a:ext cx="5386972" cy="3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to 28">
            <a:extLst>
              <a:ext uri="{FF2B5EF4-FFF2-40B4-BE49-F238E27FC236}">
                <a16:creationId xmlns:a16="http://schemas.microsoft.com/office/drawing/2014/main" id="{9167508E-2E4A-91B4-2480-5BC015ACC0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" y="-74481"/>
          <a:ext cx="5305043" cy="3720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2737242" imgH="22955148" progId="Origin50.Graph">
                  <p:embed/>
                </p:oleObj>
              </mc:Choice>
              <mc:Fallback>
                <p:oleObj name="Graph" r:id="rId4" imgW="32737242" imgH="22955148" progId="Origin50.Graph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B692BA87-B1DF-203B-1B87-9BB5D9D8A1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00" y="-74481"/>
                        <a:ext cx="5305043" cy="3720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to 29">
            <a:extLst>
              <a:ext uri="{FF2B5EF4-FFF2-40B4-BE49-F238E27FC236}">
                <a16:creationId xmlns:a16="http://schemas.microsoft.com/office/drawing/2014/main" id="{0AA253DF-AC68-5587-471F-B7FFE6C029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9594" y="761166"/>
          <a:ext cx="8397315" cy="5886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2737242" imgH="22955148" progId="Origin50.Graph">
                  <p:embed/>
                </p:oleObj>
              </mc:Choice>
              <mc:Fallback>
                <p:oleObj name="Graph" r:id="rId6" imgW="32737242" imgH="22955148" progId="Origin50.Graph">
                  <p:embed/>
                  <p:pic>
                    <p:nvPicPr>
                      <p:cNvPr id="30" name="Objeto 29">
                        <a:extLst>
                          <a:ext uri="{FF2B5EF4-FFF2-40B4-BE49-F238E27FC236}">
                            <a16:creationId xmlns:a16="http://schemas.microsoft.com/office/drawing/2014/main" id="{B84516B4-73A7-BA1F-C03F-AF1CB33FFC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09594" y="761166"/>
                        <a:ext cx="8397315" cy="5886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haveta à direita 2">
            <a:extLst>
              <a:ext uri="{FF2B5EF4-FFF2-40B4-BE49-F238E27FC236}">
                <a16:creationId xmlns:a16="http://schemas.microsoft.com/office/drawing/2014/main" id="{41133F27-2AC4-8EA2-F52D-385BEA470C6E}"/>
              </a:ext>
            </a:extLst>
          </p:cNvPr>
          <p:cNvSpPr/>
          <p:nvPr/>
        </p:nvSpPr>
        <p:spPr>
          <a:xfrm>
            <a:off x="4399972" y="1203519"/>
            <a:ext cx="563001" cy="4324350"/>
          </a:xfrm>
          <a:prstGeom prst="rightBrace">
            <a:avLst>
              <a:gd name="adj1" fmla="val 0"/>
              <a:gd name="adj2" fmla="val 50000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3F25056-8FDA-6854-4796-FC78F43F41BA}"/>
              </a:ext>
            </a:extLst>
          </p:cNvPr>
          <p:cNvSpPr txBox="1"/>
          <p:nvPr/>
        </p:nvSpPr>
        <p:spPr>
          <a:xfrm>
            <a:off x="1219522" y="422604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ThT</a:t>
            </a:r>
            <a:endParaRPr lang="pt-P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30B5922-6A8F-6365-2E37-21094AF2000A}"/>
              </a:ext>
            </a:extLst>
          </p:cNvPr>
          <p:cNvSpPr txBox="1"/>
          <p:nvPr/>
        </p:nvSpPr>
        <p:spPr>
          <a:xfrm>
            <a:off x="3155950" y="5791100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X-34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8987A06C-3EF2-C336-544B-2540E38C3071}"/>
                  </a:ext>
                </a:extLst>
              </p:cNvPr>
              <p:cNvSpPr txBox="1"/>
              <p:nvPr/>
            </p:nvSpPr>
            <p:spPr>
              <a:xfrm>
                <a:off x="10601802" y="4821811"/>
                <a:ext cx="138489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PT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↓</m:t>
                    </m:r>
                  </m:oMath>
                </a14:m>
                <a:r>
                  <a:rPr lang="pt-PT" sz="1600" b="1" dirty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PT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↓ </m:t>
                    </m:r>
                  </m:oMath>
                </a14:m>
                <a:r>
                  <a:rPr lang="pt-PT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X-34 positive</a:t>
                </a:r>
              </a:p>
              <a:p>
                <a:pPr algn="ctr"/>
                <a:r>
                  <a:rPr lang="pt-PT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oligomers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8987A06C-3EF2-C336-544B-2540E38C3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802" y="4821811"/>
                <a:ext cx="1384896" cy="830997"/>
              </a:xfrm>
              <a:prstGeom prst="rect">
                <a:avLst/>
              </a:prstGeom>
              <a:blipFill>
                <a:blip r:embed="rId8"/>
                <a:stretch>
                  <a:fillRect t="-2941" b="-882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: Rounded Corners 93">
            <a:extLst>
              <a:ext uri="{FF2B5EF4-FFF2-40B4-BE49-F238E27FC236}">
                <a16:creationId xmlns:a16="http://schemas.microsoft.com/office/drawing/2014/main" id="{DC6FA2FA-E9FE-1451-0C7A-8E15FD24994E}"/>
              </a:ext>
            </a:extLst>
          </p:cNvPr>
          <p:cNvSpPr/>
          <p:nvPr/>
        </p:nvSpPr>
        <p:spPr>
          <a:xfrm>
            <a:off x="4734373" y="452181"/>
            <a:ext cx="7252325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1FB296-A81B-D04E-36CD-13DA8D891309}"/>
              </a:ext>
            </a:extLst>
          </p:cNvPr>
          <p:cNvSpPr txBox="1"/>
          <p:nvPr/>
        </p:nvSpPr>
        <p:spPr>
          <a:xfrm>
            <a:off x="9702394" y="6508513"/>
            <a:ext cx="5632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Figueira, AJ et al. Front.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(2023)</a:t>
            </a:r>
          </a:p>
        </p:txBody>
      </p:sp>
      <p:sp>
        <p:nvSpPr>
          <p:cNvPr id="5" name="Rectangle: Rounded Corners 93">
            <a:extLst>
              <a:ext uri="{FF2B5EF4-FFF2-40B4-BE49-F238E27FC236}">
                <a16:creationId xmlns:a16="http://schemas.microsoft.com/office/drawing/2014/main" id="{A2370B3B-A2F4-E27A-3E94-B10B10987DC7}"/>
              </a:ext>
            </a:extLst>
          </p:cNvPr>
          <p:cNvSpPr/>
          <p:nvPr/>
        </p:nvSpPr>
        <p:spPr>
          <a:xfrm>
            <a:off x="3193479" y="131525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fluoresence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16">
            <a:extLst>
              <a:ext uri="{FF2B5EF4-FFF2-40B4-BE49-F238E27FC236}">
                <a16:creationId xmlns:a16="http://schemas.microsoft.com/office/drawing/2014/main" id="{DAB1F5D9-2591-072C-B285-31C1123D31EA}"/>
              </a:ext>
            </a:extLst>
          </p:cNvPr>
          <p:cNvSpPr txBox="1"/>
          <p:nvPr/>
        </p:nvSpPr>
        <p:spPr>
          <a:xfrm>
            <a:off x="7565631" y="2091734"/>
            <a:ext cx="768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0" name="CaixaDeTexto 16">
            <a:extLst>
              <a:ext uri="{FF2B5EF4-FFF2-40B4-BE49-F238E27FC236}">
                <a16:creationId xmlns:a16="http://schemas.microsoft.com/office/drawing/2014/main" id="{DFFDCD31-3F6E-58FE-B3B6-8203704DE762}"/>
              </a:ext>
            </a:extLst>
          </p:cNvPr>
          <p:cNvSpPr txBox="1"/>
          <p:nvPr/>
        </p:nvSpPr>
        <p:spPr>
          <a:xfrm>
            <a:off x="8287599" y="3442885"/>
            <a:ext cx="164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Apo-S100B</a:t>
            </a:r>
            <a:r>
              <a:rPr lang="pt-PT" sz="14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</a:t>
            </a:r>
            <a:endParaRPr lang="pt-PT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37645F4C-5F84-8D5C-4E58-210CC2026D16}"/>
              </a:ext>
            </a:extLst>
          </p:cNvPr>
          <p:cNvCxnSpPr>
            <a:cxnSpLocks/>
          </p:cNvCxnSpPr>
          <p:nvPr/>
        </p:nvCxnSpPr>
        <p:spPr>
          <a:xfrm flipV="1">
            <a:off x="7191774" y="2327353"/>
            <a:ext cx="453007" cy="1871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DCE5CA6F-7534-2F28-2BEB-54062FAC5CB0}"/>
              </a:ext>
            </a:extLst>
          </p:cNvPr>
          <p:cNvCxnSpPr>
            <a:cxnSpLocks/>
          </p:cNvCxnSpPr>
          <p:nvPr/>
        </p:nvCxnSpPr>
        <p:spPr>
          <a:xfrm flipV="1">
            <a:off x="8803246" y="4078902"/>
            <a:ext cx="157507" cy="283635"/>
          </a:xfrm>
          <a:prstGeom prst="line">
            <a:avLst/>
          </a:prstGeom>
          <a:ln>
            <a:solidFill>
              <a:srgbClr val="006DB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6">
            <a:extLst>
              <a:ext uri="{FF2B5EF4-FFF2-40B4-BE49-F238E27FC236}">
                <a16:creationId xmlns:a16="http://schemas.microsoft.com/office/drawing/2014/main" id="{35175BDD-4931-4699-5EF8-4911E8D71465}"/>
              </a:ext>
            </a:extLst>
          </p:cNvPr>
          <p:cNvSpPr txBox="1"/>
          <p:nvPr/>
        </p:nvSpPr>
        <p:spPr>
          <a:xfrm>
            <a:off x="1421995" y="1028738"/>
            <a:ext cx="7687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11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10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2" name="CaixaDeTexto 16">
            <a:extLst>
              <a:ext uri="{FF2B5EF4-FFF2-40B4-BE49-F238E27FC236}">
                <a16:creationId xmlns:a16="http://schemas.microsoft.com/office/drawing/2014/main" id="{5859F317-3368-6CB5-5A38-1814BBAA92E0}"/>
              </a:ext>
            </a:extLst>
          </p:cNvPr>
          <p:cNvSpPr txBox="1"/>
          <p:nvPr/>
        </p:nvSpPr>
        <p:spPr>
          <a:xfrm>
            <a:off x="2547373" y="2281521"/>
            <a:ext cx="1162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Apo-S100B</a:t>
            </a:r>
            <a:r>
              <a:rPr lang="pt-PT" sz="1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</a:t>
            </a:r>
            <a:endParaRPr lang="pt-PT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ixaDeTexto 16">
            <a:extLst>
              <a:ext uri="{FF2B5EF4-FFF2-40B4-BE49-F238E27FC236}">
                <a16:creationId xmlns:a16="http://schemas.microsoft.com/office/drawing/2014/main" id="{8E81AC78-AA54-8F0E-9AE5-93CF56A671F6}"/>
              </a:ext>
            </a:extLst>
          </p:cNvPr>
          <p:cNvSpPr txBox="1"/>
          <p:nvPr/>
        </p:nvSpPr>
        <p:spPr>
          <a:xfrm>
            <a:off x="2707192" y="4939777"/>
            <a:ext cx="1162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Apo-S100B</a:t>
            </a:r>
            <a:r>
              <a:rPr lang="pt-PT" sz="1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tetramer</a:t>
            </a:r>
            <a:endParaRPr lang="pt-PT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ixaDeTexto 16">
            <a:extLst>
              <a:ext uri="{FF2B5EF4-FFF2-40B4-BE49-F238E27FC236}">
                <a16:creationId xmlns:a16="http://schemas.microsoft.com/office/drawing/2014/main" id="{0CBD2F70-11D5-D4C3-6533-168C1A2882C6}"/>
              </a:ext>
            </a:extLst>
          </p:cNvPr>
          <p:cNvSpPr txBox="1"/>
          <p:nvPr/>
        </p:nvSpPr>
        <p:spPr>
          <a:xfrm>
            <a:off x="1630038" y="3925258"/>
            <a:ext cx="7687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11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10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03D2931-CD81-1C36-FB17-2E560D1C8D51}"/>
              </a:ext>
            </a:extLst>
          </p:cNvPr>
          <p:cNvSpPr txBox="1"/>
          <p:nvPr/>
        </p:nvSpPr>
        <p:spPr>
          <a:xfrm>
            <a:off x="4313690" y="613001"/>
            <a:ext cx="767300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algn="r">
              <a:defRPr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dirty="0">
                <a:solidFill>
                  <a:srgbClr val="0070C0"/>
                </a:solidFill>
              </a:rPr>
              <a:t>Apo-S100B </a:t>
            </a:r>
            <a:r>
              <a:rPr lang="pt-PT" dirty="0" err="1">
                <a:solidFill>
                  <a:srgbClr val="0070C0"/>
                </a:solidFill>
              </a:rPr>
              <a:t>tetramer</a:t>
            </a:r>
            <a:endParaRPr lang="pt-P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3">
            <a:extLst>
              <a:ext uri="{FF2B5EF4-FFF2-40B4-BE49-F238E27FC236}">
                <a16:creationId xmlns:a16="http://schemas.microsoft.com/office/drawing/2014/main" id="{B2BCBA44-5E5C-2AB5-2CC6-BCF9DFF4644C}"/>
              </a:ext>
            </a:extLst>
          </p:cNvPr>
          <p:cNvSpPr txBox="1"/>
          <p:nvPr/>
        </p:nvSpPr>
        <p:spPr>
          <a:xfrm>
            <a:off x="5930900" y="6080006"/>
            <a:ext cx="56328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Figueira</a:t>
            </a:r>
            <a:r>
              <a:rPr lang="pt-PT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AJ </a:t>
            </a:r>
            <a:r>
              <a:rPr lang="pt-PT" sz="1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pt-PT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al. </a:t>
            </a:r>
            <a:r>
              <a:rPr lang="pt-PT" sz="1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Front</a:t>
            </a:r>
            <a:r>
              <a:rPr lang="pt-PT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PT" sz="1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PT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pic>
        <p:nvPicPr>
          <p:cNvPr id="2050" name="Picture 2" descr="frontiers-neuroscience - ULL - Noticias">
            <a:extLst>
              <a:ext uri="{FF2B5EF4-FFF2-40B4-BE49-F238E27FC236}">
                <a16:creationId xmlns:a16="http://schemas.microsoft.com/office/drawing/2014/main" id="{D5182CBC-6F54-26B4-3F30-0F34C2222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13062" r="6157" b="20517"/>
          <a:stretch/>
        </p:blipFill>
        <p:spPr bwMode="auto">
          <a:xfrm>
            <a:off x="6012328" y="5118404"/>
            <a:ext cx="1862138" cy="8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0" name="Imagem 2169">
            <a:extLst>
              <a:ext uri="{FF2B5EF4-FFF2-40B4-BE49-F238E27FC236}">
                <a16:creationId xmlns:a16="http://schemas.microsoft.com/office/drawing/2014/main" id="{5138768B-EA5E-DBC0-D0C0-5D48DDCED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963" b="8087"/>
          <a:stretch/>
        </p:blipFill>
        <p:spPr>
          <a:xfrm>
            <a:off x="205755" y="850519"/>
            <a:ext cx="5323496" cy="5152334"/>
          </a:xfrm>
          <a:prstGeom prst="rect">
            <a:avLst/>
          </a:prstGeom>
        </p:spPr>
      </p:pic>
      <p:pic>
        <p:nvPicPr>
          <p:cNvPr id="2172" name="Imagem 2171">
            <a:extLst>
              <a:ext uri="{FF2B5EF4-FFF2-40B4-BE49-F238E27FC236}">
                <a16:creationId xmlns:a16="http://schemas.microsoft.com/office/drawing/2014/main" id="{4F687830-C9E7-7180-3940-B899C43E0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9667" r="10462" b="9630"/>
          <a:stretch/>
        </p:blipFill>
        <p:spPr>
          <a:xfrm>
            <a:off x="7911475" y="5118404"/>
            <a:ext cx="905324" cy="915568"/>
          </a:xfrm>
          <a:prstGeom prst="rect">
            <a:avLst/>
          </a:prstGeom>
        </p:spPr>
      </p:pic>
      <p:pic>
        <p:nvPicPr>
          <p:cNvPr id="3" name="Picture 2" descr="Journal of Molecular Biology (@JMolBiol) / Twitter">
            <a:extLst>
              <a:ext uri="{FF2B5EF4-FFF2-40B4-BE49-F238E27FC236}">
                <a16:creationId xmlns:a16="http://schemas.microsoft.com/office/drawing/2014/main" id="{618B3338-7EF4-956A-DC1D-825445FEC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548" y="5140769"/>
            <a:ext cx="862084" cy="8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D90E7D9-88AA-5529-7A94-FC5A71210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264" y="5134680"/>
            <a:ext cx="874262" cy="874262"/>
          </a:xfrm>
          <a:prstGeom prst="rect">
            <a:avLst/>
          </a:prstGeom>
        </p:spPr>
      </p:pic>
      <p:sp>
        <p:nvSpPr>
          <p:cNvPr id="7" name="CaixaDeTexto 13">
            <a:extLst>
              <a:ext uri="{FF2B5EF4-FFF2-40B4-BE49-F238E27FC236}">
                <a16:creationId xmlns:a16="http://schemas.microsoft.com/office/drawing/2014/main" id="{21600F63-C484-5666-3E30-0B6F82712954}"/>
              </a:ext>
            </a:extLst>
          </p:cNvPr>
          <p:cNvSpPr txBox="1"/>
          <p:nvPr/>
        </p:nvSpPr>
        <p:spPr>
          <a:xfrm>
            <a:off x="9105355" y="6086892"/>
            <a:ext cx="56328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Figueira</a:t>
            </a:r>
            <a:r>
              <a:rPr lang="pt-PT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AJ </a:t>
            </a:r>
            <a:r>
              <a:rPr lang="pt-PT" sz="1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pt-PT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al. </a:t>
            </a:r>
            <a:r>
              <a:rPr lang="pt-PT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Mol. </a:t>
            </a:r>
            <a:r>
              <a:rPr lang="pt-PT" sz="12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pt-PT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(2022)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260891-3CFB-AF91-83F9-17F22F66AE5A}"/>
              </a:ext>
            </a:extLst>
          </p:cNvPr>
          <p:cNvSpPr/>
          <p:nvPr/>
        </p:nvSpPr>
        <p:spPr>
          <a:xfrm>
            <a:off x="6096000" y="1051303"/>
            <a:ext cx="55167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S100B tetramer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binds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and blocks its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aggregation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independent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+ dependent effects)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S100B dimer and tetramer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block A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42 neurotoxic oligomerization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030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15B45A1-B202-8FE3-A870-1F2F938C9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83" y="6021546"/>
            <a:ext cx="1756595" cy="58477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F82C638-E1DF-4170-BE44-B1FCA21A6586}"/>
              </a:ext>
            </a:extLst>
          </p:cNvPr>
          <p:cNvSpPr txBox="1"/>
          <p:nvPr/>
        </p:nvSpPr>
        <p:spPr>
          <a:xfrm>
            <a:off x="309618" y="270554"/>
            <a:ext cx="10431761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99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" name="TextBox 64">
            <a:extLst>
              <a:ext uri="{FF2B5EF4-FFF2-40B4-BE49-F238E27FC236}">
                <a16:creationId xmlns:a16="http://schemas.microsoft.com/office/drawing/2014/main" id="{DBB87CC1-364E-4C9B-916E-DE309EEA9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944" y="325572"/>
            <a:ext cx="44007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PT" sz="2000" b="1" dirty="0">
                <a:cs typeface="Arial" panose="020B0604020202020204" pitchFamily="34" charset="0"/>
              </a:rPr>
              <a:t>Protein Misfolding and Amyloids in Biomedicine Laboratory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A299D2C-F67E-4CC3-B2DF-B8D7D5D7D690}"/>
              </a:ext>
            </a:extLst>
          </p:cNvPr>
          <p:cNvSpPr/>
          <p:nvPr/>
        </p:nvSpPr>
        <p:spPr>
          <a:xfrm>
            <a:off x="7011642" y="1211425"/>
            <a:ext cx="4918287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Cláudio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M. Gomes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Group leader and Supervisor</a:t>
            </a:r>
          </a:p>
          <a:p>
            <a:pPr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Bárbara Henriques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Principal investigator</a:t>
            </a:r>
          </a:p>
          <a:p>
            <a:pPr algn="just"/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Guilherme G. Moreira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 student</a:t>
            </a:r>
          </a:p>
          <a:p>
            <a:pPr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António J. Figueira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 student</a:t>
            </a:r>
          </a:p>
          <a:p>
            <a:pPr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Margarida C.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Simões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 student</a:t>
            </a:r>
          </a:p>
          <a:p>
            <a:pPr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Joana Ribeiro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 student</a:t>
            </a:r>
          </a:p>
          <a:p>
            <a:pPr algn="just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Inês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Ventura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 student</a:t>
            </a:r>
          </a:p>
          <a:p>
            <a:pPr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Daniela P. Freitas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 student</a:t>
            </a:r>
          </a:p>
          <a:p>
            <a:pPr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Mariana Santos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MSc intern</a:t>
            </a:r>
          </a:p>
          <a:p>
            <a:pPr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Ruy Domingos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MSc student</a:t>
            </a:r>
          </a:p>
          <a:p>
            <a:pPr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Carolina Silva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MSc student</a:t>
            </a:r>
          </a:p>
        </p:txBody>
      </p:sp>
      <p:pic>
        <p:nvPicPr>
          <p:cNvPr id="27" name="Picture 386">
            <a:extLst>
              <a:ext uri="{FF2B5EF4-FFF2-40B4-BE49-F238E27FC236}">
                <a16:creationId xmlns:a16="http://schemas.microsoft.com/office/drawing/2014/main" id="{F4C94062-9E97-419A-A266-75DC7546E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7" b="8028"/>
          <a:stretch>
            <a:fillRect/>
          </a:stretch>
        </p:blipFill>
        <p:spPr bwMode="auto">
          <a:xfrm>
            <a:off x="232998" y="5951283"/>
            <a:ext cx="515346" cy="72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87">
            <a:extLst>
              <a:ext uri="{FF2B5EF4-FFF2-40B4-BE49-F238E27FC236}">
                <a16:creationId xmlns:a16="http://schemas.microsoft.com/office/drawing/2014/main" id="{99D26A10-993E-49BB-824D-A7B88C53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95" y="6005368"/>
            <a:ext cx="1315461" cy="61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E6E5F018-B05C-4F99-9AC1-782CF5EA8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97" y="6007933"/>
            <a:ext cx="1374000" cy="612000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4231765E-E124-48A8-B69F-153E784D9103}"/>
              </a:ext>
            </a:extLst>
          </p:cNvPr>
          <p:cNvSpPr/>
          <p:nvPr/>
        </p:nvSpPr>
        <p:spPr>
          <a:xfrm>
            <a:off x="309618" y="4734978"/>
            <a:ext cx="3685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Isabel Cardoso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Associate researcher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Joana Saavedra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 student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67B705A1-9CE6-8B78-7519-7B7CEAE9D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3567" y="6007934"/>
            <a:ext cx="1576864" cy="61199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D747B64-AC7D-6FCF-7D4B-61D10E9CB7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22091" r="9313" b="21883"/>
          <a:stretch/>
        </p:blipFill>
        <p:spPr>
          <a:xfrm>
            <a:off x="5725562" y="5951283"/>
            <a:ext cx="1769879" cy="725301"/>
          </a:xfrm>
          <a:prstGeom prst="rect">
            <a:avLst/>
          </a:prstGeom>
        </p:spPr>
      </p:pic>
      <p:pic>
        <p:nvPicPr>
          <p:cNvPr id="18" name="Picture 8" descr="Preview of your QR Code">
            <a:extLst>
              <a:ext uri="{FF2B5EF4-FFF2-40B4-BE49-F238E27FC236}">
                <a16:creationId xmlns:a16="http://schemas.microsoft.com/office/drawing/2014/main" id="{7AAAAB8B-66E4-BA9F-2461-FD59D2149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14" y="3720744"/>
            <a:ext cx="447092" cy="4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Image result for facebook logo">
            <a:extLst>
              <a:ext uri="{FF2B5EF4-FFF2-40B4-BE49-F238E27FC236}">
                <a16:creationId xmlns:a16="http://schemas.microsoft.com/office/drawing/2014/main" id="{C38405E6-FB4B-E64B-DD55-D9D3B5A8B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16" y="2088875"/>
            <a:ext cx="434541" cy="43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Preview of your QR Code">
            <a:extLst>
              <a:ext uri="{FF2B5EF4-FFF2-40B4-BE49-F238E27FC236}">
                <a16:creationId xmlns:a16="http://schemas.microsoft.com/office/drawing/2014/main" id="{28B6A3BF-2424-9A53-9889-EE2D45B88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14" y="2611672"/>
            <a:ext cx="447092" cy="4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2">
            <a:extLst>
              <a:ext uri="{FF2B5EF4-FFF2-40B4-BE49-F238E27FC236}">
                <a16:creationId xmlns:a16="http://schemas.microsoft.com/office/drawing/2014/main" id="{F8A6E5A3-AA32-6D2E-8338-984160B0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162" y="974572"/>
            <a:ext cx="463796" cy="46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Preview of your QR Code">
            <a:extLst>
              <a:ext uri="{FF2B5EF4-FFF2-40B4-BE49-F238E27FC236}">
                <a16:creationId xmlns:a16="http://schemas.microsoft.com/office/drawing/2014/main" id="{F28802C2-BB36-0733-B574-C20C6FB03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14" y="1505903"/>
            <a:ext cx="447092" cy="4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m do perfil">
            <a:extLst>
              <a:ext uri="{FF2B5EF4-FFF2-40B4-BE49-F238E27FC236}">
                <a16:creationId xmlns:a16="http://schemas.microsoft.com/office/drawing/2014/main" id="{84B66171-4F80-FA1F-3DFE-E51CCA606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67" y="2928430"/>
            <a:ext cx="978622" cy="97862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Foto do perfil de Cláudio M. Gomes">
            <a:extLst>
              <a:ext uri="{FF2B5EF4-FFF2-40B4-BE49-F238E27FC236}">
                <a16:creationId xmlns:a16="http://schemas.microsoft.com/office/drawing/2014/main" id="{2CA780E0-ECE3-1F2D-B658-61972C5E0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528" y="1727074"/>
            <a:ext cx="978622" cy="97862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E457041B-9691-9786-5AF2-69F6882DBFDA}"/>
              </a:ext>
            </a:extLst>
          </p:cNvPr>
          <p:cNvSpPr txBox="1"/>
          <p:nvPr/>
        </p:nvSpPr>
        <p:spPr>
          <a:xfrm>
            <a:off x="309618" y="4384334"/>
            <a:ext cx="6096000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99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Neurobiology Laboratory (</a:t>
            </a:r>
            <a:r>
              <a:rPr lang="en-US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UPorto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34" name="Picture 10" descr="ICBAS - Instituto de Ciências Biomédicas Abel Salazar">
            <a:extLst>
              <a:ext uri="{FF2B5EF4-FFF2-40B4-BE49-F238E27FC236}">
                <a16:creationId xmlns:a16="http://schemas.microsoft.com/office/drawing/2014/main" id="{1C4C96C0-E3F6-FABA-BF26-63ADBD22D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92"/>
          <a:stretch/>
        </p:blipFill>
        <p:spPr bwMode="auto">
          <a:xfrm>
            <a:off x="3021167" y="5362165"/>
            <a:ext cx="1526832" cy="32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ellular and Applied Microbiology Group - IBMC">
            <a:extLst>
              <a:ext uri="{FF2B5EF4-FFF2-40B4-BE49-F238E27FC236}">
                <a16:creationId xmlns:a16="http://schemas.microsoft.com/office/drawing/2014/main" id="{7D0D54EF-99F5-1336-F585-84708D743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23967" r="7474" b="19338"/>
          <a:stretch/>
        </p:blipFill>
        <p:spPr bwMode="auto">
          <a:xfrm>
            <a:off x="1790159" y="5344027"/>
            <a:ext cx="1198776" cy="36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A8423048-961C-3B0B-06EC-3EBD5AB0F15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490" t="30608" r="8110" b="35110"/>
          <a:stretch/>
        </p:blipFill>
        <p:spPr>
          <a:xfrm>
            <a:off x="395625" y="5346062"/>
            <a:ext cx="1362302" cy="35838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F1D346D-D7D8-35D8-471F-FE4722C585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46" y="5874017"/>
            <a:ext cx="868382" cy="87983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5552ED0-53A9-94E6-26C8-B59B7C5A8740}"/>
              </a:ext>
            </a:extLst>
          </p:cNvPr>
          <p:cNvSpPr txBox="1"/>
          <p:nvPr/>
        </p:nvSpPr>
        <p:spPr>
          <a:xfrm>
            <a:off x="6141777" y="4370898"/>
            <a:ext cx="6096000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99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 committee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30FEE87-EF34-1947-2CCC-1E8DB32FAD3F}"/>
              </a:ext>
            </a:extLst>
          </p:cNvPr>
          <p:cNvSpPr/>
          <p:nvPr/>
        </p:nvSpPr>
        <p:spPr>
          <a:xfrm>
            <a:off x="6181918" y="4718200"/>
            <a:ext cx="5391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Michele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Vendruscolo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University of Cambridge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Miguel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Machuqueiro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FCiências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Universidade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Lisboa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obirise Website Builder">
            <a:extLst>
              <a:ext uri="{FF2B5EF4-FFF2-40B4-BE49-F238E27FC236}">
                <a16:creationId xmlns:a16="http://schemas.microsoft.com/office/drawing/2014/main" id="{C547EA13-A0AF-1EC7-C08E-5CEE1A42F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861" y="6050248"/>
            <a:ext cx="1852875" cy="4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 Logo Images - Free Download on Freepik">
            <a:extLst>
              <a:ext uri="{FF2B5EF4-FFF2-40B4-BE49-F238E27FC236}">
                <a16:creationId xmlns:a16="http://schemas.microsoft.com/office/drawing/2014/main" id="{0DBDD881-AFF3-4E02-D694-C8E267499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14" y="3181373"/>
            <a:ext cx="447092" cy="4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Uma imagem com céu, ar livre, vestuário, pessoa&#10;&#10;Descrição gerada automaticamente">
            <a:extLst>
              <a:ext uri="{FF2B5EF4-FFF2-40B4-BE49-F238E27FC236}">
                <a16:creationId xmlns:a16="http://schemas.microsoft.com/office/drawing/2014/main" id="{ABAD8C1C-0675-4699-184C-2ED43911B4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27462" r="9212" b="1"/>
          <a:stretch/>
        </p:blipFill>
        <p:spPr>
          <a:xfrm>
            <a:off x="428570" y="710704"/>
            <a:ext cx="5196786" cy="3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4B8C5768-BD0D-53C4-BDE9-AC0B89BCF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90278" l="8046" r="88506">
                        <a14:foregroundMark x1="15517" y1="59028" x2="55747" y2="68750"/>
                        <a14:foregroundMark x1="74713" y1="63889" x2="88506" y2="37500"/>
                        <a14:foregroundMark x1="76437" y1="90278" x2="75287" y2="77083"/>
                        <a14:foregroundMark x1="54598" y1="49306" x2="40805" y2="45139"/>
                        <a14:foregroundMark x1="8046" y1="45833" x2="14943" y2="34722"/>
                        <a14:foregroundMark x1="28161" y1="8333" x2="36782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7571" y="2971800"/>
            <a:ext cx="1657581" cy="137179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F0A246C-988C-0278-6EF4-A47490B159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4248" r="35232"/>
          <a:stretch/>
        </p:blipFill>
        <p:spPr>
          <a:xfrm>
            <a:off x="9101454" y="2248023"/>
            <a:ext cx="2709546" cy="2676735"/>
          </a:xfrm>
          <a:prstGeom prst="rect">
            <a:avLst/>
          </a:prstGeom>
          <a:ln w="19050">
            <a:noFill/>
          </a:ln>
        </p:spPr>
      </p:pic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779FB371-DDA4-4C52-83BA-0EDEDB524DA9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Alzheimer´s disease neurodegeneration</a:t>
            </a: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03AE718A-81F0-7D25-19C4-6A36402193B2}"/>
              </a:ext>
            </a:extLst>
          </p:cNvPr>
          <p:cNvSpPr/>
          <p:nvPr/>
        </p:nvSpPr>
        <p:spPr>
          <a:xfrm>
            <a:off x="47998" y="6604430"/>
            <a:ext cx="32163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Drew L. An age-old story of dementia. Nature. 2018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5F71A29-ECB4-B1DF-312F-845B349E7D6D}"/>
              </a:ext>
            </a:extLst>
          </p:cNvPr>
          <p:cNvGrpSpPr/>
          <p:nvPr/>
        </p:nvGrpSpPr>
        <p:grpSpPr>
          <a:xfrm>
            <a:off x="602722" y="938730"/>
            <a:ext cx="5207441" cy="5522260"/>
            <a:chOff x="602722" y="938730"/>
            <a:chExt cx="5207441" cy="5522260"/>
          </a:xfrm>
        </p:grpSpPr>
        <p:pic>
          <p:nvPicPr>
            <p:cNvPr id="4" name="Picture 10" descr="The underlying biology of Alzheimer's disease.">
              <a:extLst>
                <a:ext uri="{FF2B5EF4-FFF2-40B4-BE49-F238E27FC236}">
                  <a16:creationId xmlns:a16="http://schemas.microsoft.com/office/drawing/2014/main" id="{7EE1107E-FEE6-04A4-CF0F-A93D251825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31" b="-357"/>
            <a:stretch/>
          </p:blipFill>
          <p:spPr bwMode="auto">
            <a:xfrm>
              <a:off x="602722" y="938730"/>
              <a:ext cx="5207441" cy="552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005EFB-880D-7C3A-6826-60B6458754EC}"/>
                </a:ext>
              </a:extLst>
            </p:cNvPr>
            <p:cNvSpPr/>
            <p:nvPr/>
          </p:nvSpPr>
          <p:spPr>
            <a:xfrm>
              <a:off x="3030913" y="4005696"/>
              <a:ext cx="233464" cy="2769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09305B-B773-0E49-0242-A5DA0A1933A3}"/>
                </a:ext>
              </a:extLst>
            </p:cNvPr>
            <p:cNvSpPr/>
            <p:nvPr/>
          </p:nvSpPr>
          <p:spPr>
            <a:xfrm>
              <a:off x="1899928" y="2441700"/>
              <a:ext cx="308626" cy="2769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6C975B-0EE6-8FDD-8A40-D47D283B86C5}"/>
                </a:ext>
              </a:extLst>
            </p:cNvPr>
            <p:cNvSpPr/>
            <p:nvPr/>
          </p:nvSpPr>
          <p:spPr>
            <a:xfrm>
              <a:off x="3345957" y="2236154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6449510-72A4-4402-5B44-4D8A11F55145}"/>
                </a:ext>
              </a:extLst>
            </p:cNvPr>
            <p:cNvSpPr/>
            <p:nvPr/>
          </p:nvSpPr>
          <p:spPr>
            <a:xfrm>
              <a:off x="1576950" y="2680763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ED1FC60-136F-7397-82D7-D5B92BC3E1E6}"/>
                </a:ext>
              </a:extLst>
            </p:cNvPr>
            <p:cNvSpPr/>
            <p:nvPr/>
          </p:nvSpPr>
          <p:spPr>
            <a:xfrm>
              <a:off x="4271980" y="3531327"/>
              <a:ext cx="240564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F4034FD-9484-55B9-8C25-522185641358}"/>
                </a:ext>
              </a:extLst>
            </p:cNvPr>
            <p:cNvSpPr/>
            <p:nvPr/>
          </p:nvSpPr>
          <p:spPr>
            <a:xfrm>
              <a:off x="4014488" y="1948589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FB0825-5F70-7CE0-58FE-7A7A423DDA6C}"/>
                </a:ext>
              </a:extLst>
            </p:cNvPr>
            <p:cNvSpPr/>
            <p:nvPr/>
          </p:nvSpPr>
          <p:spPr>
            <a:xfrm>
              <a:off x="4177933" y="1652097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F3BFA9-E386-17D7-D9EE-8DD2ADDEBC83}"/>
                </a:ext>
              </a:extLst>
            </p:cNvPr>
            <p:cNvSpPr/>
            <p:nvPr/>
          </p:nvSpPr>
          <p:spPr>
            <a:xfrm>
              <a:off x="1400968" y="3515232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5CDD46-0B34-FB90-EB32-0501C30BBF53}"/>
                </a:ext>
              </a:extLst>
            </p:cNvPr>
            <p:cNvSpPr/>
            <p:nvPr/>
          </p:nvSpPr>
          <p:spPr>
            <a:xfrm>
              <a:off x="1075886" y="5066394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E1C6A1-1DFA-E047-D9BA-F774011CE56F}"/>
                </a:ext>
              </a:extLst>
            </p:cNvPr>
            <p:cNvSpPr/>
            <p:nvPr/>
          </p:nvSpPr>
          <p:spPr>
            <a:xfrm>
              <a:off x="1600130" y="4369096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566EEC9-4270-90FD-E6C4-B7CE99D5B6E3}"/>
              </a:ext>
            </a:extLst>
          </p:cNvPr>
          <p:cNvSpPr txBox="1"/>
          <p:nvPr/>
        </p:nvSpPr>
        <p:spPr>
          <a:xfrm>
            <a:off x="7798328" y="1580349"/>
            <a:ext cx="3422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Amyloid-</a:t>
            </a:r>
            <a:r>
              <a:rPr lang="el-GR" sz="1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800" b="1" dirty="0">
                <a:latin typeface="Arial" panose="020B0604020202020204" pitchFamily="34" charset="0"/>
                <a:cs typeface="Arial" panose="020B0604020202020204" pitchFamily="34" charset="0"/>
              </a:rPr>
              <a:t> (A</a:t>
            </a:r>
            <a:r>
              <a:rPr lang="el-GR" sz="1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aggregation</a:t>
            </a:r>
          </a:p>
        </p:txBody>
      </p:sp>
      <p:pic>
        <p:nvPicPr>
          <p:cNvPr id="36" name="Picture 10" descr="The underlying biology of Alzheimer's disease.">
            <a:extLst>
              <a:ext uri="{FF2B5EF4-FFF2-40B4-BE49-F238E27FC236}">
                <a16:creationId xmlns:a16="http://schemas.microsoft.com/office/drawing/2014/main" id="{FD7E5E67-65BD-639E-8F40-DE8AE7F1F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33321" r="63920" b="50822"/>
          <a:stretch/>
        </p:blipFill>
        <p:spPr bwMode="auto">
          <a:xfrm>
            <a:off x="6216969" y="2581275"/>
            <a:ext cx="2570393" cy="194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24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5">
            <a:extLst>
              <a:ext uri="{FF2B5EF4-FFF2-40B4-BE49-F238E27FC236}">
                <a16:creationId xmlns:a16="http://schemas.microsoft.com/office/drawing/2014/main" id="{03AE718A-81F0-7D25-19C4-6A36402193B2}"/>
              </a:ext>
            </a:extLst>
          </p:cNvPr>
          <p:cNvSpPr/>
          <p:nvPr/>
        </p:nvSpPr>
        <p:spPr>
          <a:xfrm>
            <a:off x="47998" y="6604430"/>
            <a:ext cx="2769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Polanco D et al.. IJMS. (2022)</a:t>
            </a:r>
          </a:p>
        </p:txBody>
      </p:sp>
      <p:pic>
        <p:nvPicPr>
          <p:cNvPr id="2050" name="Picture 2" descr="Biophysica | Free Full-Text | Characterisation of Amyloid Aggregation and  Inhibition by Diffusion-Based Single-Molecule Fluorescence Techniques">
            <a:extLst>
              <a:ext uri="{FF2B5EF4-FFF2-40B4-BE49-F238E27FC236}">
                <a16:creationId xmlns:a16="http://schemas.microsoft.com/office/drawing/2014/main" id="{B8E1ED7D-6CEA-A80D-4658-51F242953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0"/>
          <a:stretch/>
        </p:blipFill>
        <p:spPr bwMode="auto">
          <a:xfrm>
            <a:off x="6420859" y="2201615"/>
            <a:ext cx="5602140" cy="353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B76EDDE5-7456-8398-5C61-D2228A5E2C78}"/>
              </a:ext>
            </a:extLst>
          </p:cNvPr>
          <p:cNvSpPr/>
          <p:nvPr/>
        </p:nvSpPr>
        <p:spPr>
          <a:xfrm>
            <a:off x="6333456" y="2201826"/>
            <a:ext cx="240564" cy="25302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36A8A49-C7B8-D57C-2FB4-7D5D5EF646A1}"/>
              </a:ext>
            </a:extLst>
          </p:cNvPr>
          <p:cNvSpPr txBox="1"/>
          <p:nvPr/>
        </p:nvSpPr>
        <p:spPr>
          <a:xfrm>
            <a:off x="1292247" y="4557072"/>
            <a:ext cx="4390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Amyloid fibrils can be monitored by the fluorescent dye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Thioflavin-T (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ThT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PT" b="1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E94D90B-DB3A-3B8C-698D-1EC377F91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314" y="4040703"/>
            <a:ext cx="825789" cy="115737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720E90D-9D17-742A-842D-7AD005E1F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331" y="2440782"/>
            <a:ext cx="922772" cy="31258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9F02370-8FD3-03A5-3B10-CD9C9786E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663" y="4914305"/>
            <a:ext cx="986238" cy="428685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E3A3542-AAFC-37E8-F15D-E494F5924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528" y="5057197"/>
            <a:ext cx="1209844" cy="304843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A3FFFF04-FF47-1180-55DF-9B9E57BE6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158" y="3437565"/>
            <a:ext cx="269804" cy="37814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D14CDD7F-B953-97F1-782D-D5E1FF004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235" y="2596073"/>
            <a:ext cx="1364526" cy="112926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FF9DE03-BAF2-A6E3-DAA6-B870F5F5B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891" y="3602851"/>
            <a:ext cx="825789" cy="135967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491CEC9-A40C-9E60-2679-ECA451A71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000" y="3582574"/>
            <a:ext cx="161162" cy="11292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013A240-B1F2-80F5-78CE-FEDFF24A3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577" y="3602851"/>
            <a:ext cx="161162" cy="63513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692E0D2-94DD-8DCF-3F94-39B4C21F4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739" y="4406400"/>
            <a:ext cx="161162" cy="20476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5A2452B-C5CF-0889-82B4-A3997FF5A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451" y="4219810"/>
            <a:ext cx="161162" cy="2047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88B0F32-73B8-5789-4ED4-559BF598C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454" y="2472651"/>
            <a:ext cx="788158" cy="6351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9648FB3-05EA-C2DA-C16A-16CDB7054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320" y="3052073"/>
            <a:ext cx="788158" cy="152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CC15781-F83C-0F23-87AF-B7940F17F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7162" y="3136294"/>
            <a:ext cx="788158" cy="1524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60A20F1-A3F3-2F75-6504-76B1D0866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187" y="3230775"/>
            <a:ext cx="788158" cy="26757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209B0E6-09B2-168D-05F7-3050886D0B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277" y="1992788"/>
            <a:ext cx="3515216" cy="2305372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2ADA7A0-10F1-BC7F-26EB-451B6658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78" y="2398034"/>
            <a:ext cx="2435993" cy="89066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93">
            <a:extLst>
              <a:ext uri="{FF2B5EF4-FFF2-40B4-BE49-F238E27FC236}">
                <a16:creationId xmlns:a16="http://schemas.microsoft.com/office/drawing/2014/main" id="{B4ED0A37-80AB-B43A-3509-46262370E4E6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monitorization of amyloid-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</a:p>
        </p:txBody>
      </p:sp>
    </p:spTree>
    <p:extLst>
      <p:ext uri="{BB962C8B-B14F-4D97-AF65-F5344CB8AC3E}">
        <p14:creationId xmlns:p14="http://schemas.microsoft.com/office/powerpoint/2010/main" val="3888036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7AC1423-AE0A-AFB8-194A-87DAE2CD4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9" b="88732" l="7692" r="89744">
                        <a14:foregroundMark x1="32051" y1="84507" x2="80769" y2="33803"/>
                        <a14:foregroundMark x1="80769" y1="33803" x2="7692" y2="52113"/>
                        <a14:foregroundMark x1="7692" y1="52113" x2="28205" y2="84507"/>
                        <a14:foregroundMark x1="38462" y1="87324" x2="64103" y2="87324"/>
                        <a14:foregroundMark x1="71795" y1="26761" x2="79487" y2="39437"/>
                        <a14:foregroundMark x1="76923" y1="32394" x2="71795" y2="18310"/>
                        <a14:foregroundMark x1="61538" y1="14085" x2="46154" y2="16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382" y="2919044"/>
            <a:ext cx="398066" cy="362342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C110D02-E2FF-E320-B063-A98EDC582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5105">
            <a:off x="10486228" y="3034243"/>
            <a:ext cx="718110" cy="559703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1E2ACA74-FC23-DE1F-24B8-A1A1BFADF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4" b="93711" l="5882" r="92157">
                        <a14:foregroundMark x1="10294" y1="35849" x2="10294" y2="35849"/>
                        <a14:foregroundMark x1="10294" y1="31447" x2="10294" y2="31447"/>
                        <a14:foregroundMark x1="9804" y1="28931" x2="9804" y2="28931"/>
                        <a14:foregroundMark x1="91176" y1="66667" x2="91176" y2="66667"/>
                        <a14:foregroundMark x1="90686" y1="61635" x2="90686" y2="61635"/>
                        <a14:foregroundMark x1="90686" y1="77987" x2="90686" y2="77987"/>
                        <a14:foregroundMark x1="90686" y1="77987" x2="90196" y2="79874"/>
                        <a14:foregroundMark x1="87255" y1="87421" x2="87255" y2="87421"/>
                        <a14:foregroundMark x1="81373" y1="91195" x2="81373" y2="91195"/>
                        <a14:foregroundMark x1="79902" y1="93711" x2="79902" y2="93711"/>
                        <a14:foregroundMark x1="92647" y1="91824" x2="92647" y2="91824"/>
                        <a14:foregroundMark x1="6863" y1="25157" x2="6863" y2="25157"/>
                        <a14:foregroundMark x1="5882" y1="33962" x2="5882" y2="33962"/>
                        <a14:foregroundMark x1="7843" y1="33962" x2="7843" y2="33962"/>
                        <a14:foregroundMark x1="7353" y1="34591" x2="7353" y2="34591"/>
                        <a14:foregroundMark x1="5882" y1="34591" x2="6373" y2="2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722046">
            <a:off x="11085711" y="2865622"/>
            <a:ext cx="718110" cy="55970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2A3FB3-DA8E-E9F4-A09D-6420D59F0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4037" y="4334428"/>
            <a:ext cx="752580" cy="61921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E84A69C-F9A3-DBE5-BBC6-4F44A471F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127" y="4351817"/>
            <a:ext cx="752580" cy="61921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01FC289-008D-9956-E75A-3C96AB186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8047" y="4736154"/>
            <a:ext cx="752580" cy="61921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9DCADEE-8460-3232-BCE5-019D51381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9" b="88732" l="7692" r="89744">
                        <a14:foregroundMark x1="32051" y1="84507" x2="80769" y2="33803"/>
                        <a14:foregroundMark x1="80769" y1="33803" x2="7692" y2="52113"/>
                        <a14:foregroundMark x1="7692" y1="52113" x2="28205" y2="84507"/>
                        <a14:foregroundMark x1="38462" y1="87324" x2="64103" y2="87324"/>
                        <a14:foregroundMark x1="71795" y1="26761" x2="79487" y2="39437"/>
                        <a14:foregroundMark x1="76923" y1="32394" x2="71795" y2="18310"/>
                        <a14:foregroundMark x1="61538" y1="14085" x2="46154" y2="16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7145" y="4194730"/>
            <a:ext cx="398066" cy="362342"/>
          </a:xfrm>
          <a:prstGeom prst="rect">
            <a:avLst/>
          </a:prstGeom>
        </p:spPr>
      </p:pic>
      <p:sp>
        <p:nvSpPr>
          <p:cNvPr id="38" name="Rectangle 5">
            <a:extLst>
              <a:ext uri="{FF2B5EF4-FFF2-40B4-BE49-F238E27FC236}">
                <a16:creationId xmlns:a16="http://schemas.microsoft.com/office/drawing/2014/main" id="{03AE718A-81F0-7D25-19C4-6A36402193B2}"/>
              </a:ext>
            </a:extLst>
          </p:cNvPr>
          <p:cNvSpPr/>
          <p:nvPr/>
        </p:nvSpPr>
        <p:spPr>
          <a:xfrm>
            <a:off x="47998" y="6604430"/>
            <a:ext cx="2769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Polanco D et al.. IJMS. (2022)</a:t>
            </a:r>
          </a:p>
        </p:txBody>
      </p:sp>
      <p:pic>
        <p:nvPicPr>
          <p:cNvPr id="2050" name="Picture 2" descr="Biophysica | Free Full-Text | Characterisation of Amyloid Aggregation and  Inhibition by Diffusion-Based Single-Molecule Fluorescence Techniques">
            <a:extLst>
              <a:ext uri="{FF2B5EF4-FFF2-40B4-BE49-F238E27FC236}">
                <a16:creationId xmlns:a16="http://schemas.microsoft.com/office/drawing/2014/main" id="{B8E1ED7D-6CEA-A80D-4658-51F242953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0"/>
          <a:stretch/>
        </p:blipFill>
        <p:spPr bwMode="auto">
          <a:xfrm>
            <a:off x="6420859" y="2201615"/>
            <a:ext cx="5602140" cy="353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B76EDDE5-7456-8398-5C61-D2228A5E2C78}"/>
              </a:ext>
            </a:extLst>
          </p:cNvPr>
          <p:cNvSpPr/>
          <p:nvPr/>
        </p:nvSpPr>
        <p:spPr>
          <a:xfrm>
            <a:off x="6333456" y="2201826"/>
            <a:ext cx="240564" cy="25302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E94D90B-DB3A-3B8C-698D-1EC377F91C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3314" y="4040703"/>
            <a:ext cx="825789" cy="115737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720E90D-9D17-742A-842D-7AD005E1F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6331" y="2440782"/>
            <a:ext cx="922772" cy="31258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9F02370-8FD3-03A5-3B10-CD9C9786E4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7663" y="4914305"/>
            <a:ext cx="986238" cy="428685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E3A3542-AAFC-37E8-F15D-E494F59245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3528" y="5057197"/>
            <a:ext cx="1209844" cy="304843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A3FFFF04-FF47-1180-55DF-9B9E57BE63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4158" y="3437565"/>
            <a:ext cx="269804" cy="37814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D14CDD7F-B953-97F1-782D-D5E1FF0049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27235" y="2596073"/>
            <a:ext cx="1364526" cy="112926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209B0E6-09B2-168D-05F7-3050886D0B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277" y="1992788"/>
            <a:ext cx="3515216" cy="2305372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80E0751-031C-C5EB-32ED-EBC6B4C80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78" y="2398034"/>
            <a:ext cx="2435993" cy="89066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9E4882B7-7B6F-33DE-B6F6-BBBA3F21767C}"/>
              </a:ext>
            </a:extLst>
          </p:cNvPr>
          <p:cNvSpPr txBox="1"/>
          <p:nvPr/>
        </p:nvSpPr>
        <p:spPr>
          <a:xfrm>
            <a:off x="1292247" y="4557072"/>
            <a:ext cx="4390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Amyloid fibrils can be monitored by the fluorescent dye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Thioflavin-T (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ThT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PT" b="1" dirty="0"/>
          </a:p>
        </p:txBody>
      </p:sp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id="{2D7B6F67-4B86-92C8-69F1-72F3C033E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71" y="3279003"/>
            <a:ext cx="549432" cy="5274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3">
            <a:extLst>
              <a:ext uri="{FF2B5EF4-FFF2-40B4-BE49-F238E27FC236}">
                <a16:creationId xmlns:a16="http://schemas.microsoft.com/office/drawing/2014/main" id="{0D0E76F5-39B6-2A62-0F68-6FDFD0AD7B71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monitorization of amyloid-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</a:p>
        </p:txBody>
      </p:sp>
    </p:spTree>
    <p:extLst>
      <p:ext uri="{BB962C8B-B14F-4D97-AF65-F5344CB8AC3E}">
        <p14:creationId xmlns:p14="http://schemas.microsoft.com/office/powerpoint/2010/main" val="300686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779FB371-DDA4-4C52-83BA-0EDEDB524DA9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Alzheimer´s disease neurodegeneration</a:t>
            </a: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03AE718A-81F0-7D25-19C4-6A36402193B2}"/>
              </a:ext>
            </a:extLst>
          </p:cNvPr>
          <p:cNvSpPr/>
          <p:nvPr/>
        </p:nvSpPr>
        <p:spPr>
          <a:xfrm>
            <a:off x="47998" y="6604430"/>
            <a:ext cx="32163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Drew L. An age-old story of dementia. Nature. 2018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5F71A29-ECB4-B1DF-312F-845B349E7D6D}"/>
              </a:ext>
            </a:extLst>
          </p:cNvPr>
          <p:cNvGrpSpPr/>
          <p:nvPr/>
        </p:nvGrpSpPr>
        <p:grpSpPr>
          <a:xfrm>
            <a:off x="602722" y="938730"/>
            <a:ext cx="5207441" cy="5522260"/>
            <a:chOff x="602722" y="938730"/>
            <a:chExt cx="5207441" cy="5522260"/>
          </a:xfrm>
        </p:grpSpPr>
        <p:pic>
          <p:nvPicPr>
            <p:cNvPr id="4" name="Picture 10" descr="The underlying biology of Alzheimer's disease.">
              <a:extLst>
                <a:ext uri="{FF2B5EF4-FFF2-40B4-BE49-F238E27FC236}">
                  <a16:creationId xmlns:a16="http://schemas.microsoft.com/office/drawing/2014/main" id="{7EE1107E-FEE6-04A4-CF0F-A93D251825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31" b="-357"/>
            <a:stretch/>
          </p:blipFill>
          <p:spPr bwMode="auto">
            <a:xfrm>
              <a:off x="602722" y="938730"/>
              <a:ext cx="5207441" cy="552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005EFB-880D-7C3A-6826-60B6458754EC}"/>
                </a:ext>
              </a:extLst>
            </p:cNvPr>
            <p:cNvSpPr/>
            <p:nvPr/>
          </p:nvSpPr>
          <p:spPr>
            <a:xfrm>
              <a:off x="3030913" y="4005696"/>
              <a:ext cx="233464" cy="2769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09305B-B773-0E49-0242-A5DA0A1933A3}"/>
                </a:ext>
              </a:extLst>
            </p:cNvPr>
            <p:cNvSpPr/>
            <p:nvPr/>
          </p:nvSpPr>
          <p:spPr>
            <a:xfrm>
              <a:off x="1899928" y="2441700"/>
              <a:ext cx="308626" cy="2769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6C975B-0EE6-8FDD-8A40-D47D283B86C5}"/>
                </a:ext>
              </a:extLst>
            </p:cNvPr>
            <p:cNvSpPr/>
            <p:nvPr/>
          </p:nvSpPr>
          <p:spPr>
            <a:xfrm>
              <a:off x="3345957" y="2236154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6449510-72A4-4402-5B44-4D8A11F55145}"/>
                </a:ext>
              </a:extLst>
            </p:cNvPr>
            <p:cNvSpPr/>
            <p:nvPr/>
          </p:nvSpPr>
          <p:spPr>
            <a:xfrm>
              <a:off x="1576950" y="2680763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ED1FC60-136F-7397-82D7-D5B92BC3E1E6}"/>
                </a:ext>
              </a:extLst>
            </p:cNvPr>
            <p:cNvSpPr/>
            <p:nvPr/>
          </p:nvSpPr>
          <p:spPr>
            <a:xfrm>
              <a:off x="4271980" y="3531327"/>
              <a:ext cx="240564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F4034FD-9484-55B9-8C25-522185641358}"/>
                </a:ext>
              </a:extLst>
            </p:cNvPr>
            <p:cNvSpPr/>
            <p:nvPr/>
          </p:nvSpPr>
          <p:spPr>
            <a:xfrm>
              <a:off x="4014488" y="1948589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FB0825-5F70-7CE0-58FE-7A7A423DDA6C}"/>
                </a:ext>
              </a:extLst>
            </p:cNvPr>
            <p:cNvSpPr/>
            <p:nvPr/>
          </p:nvSpPr>
          <p:spPr>
            <a:xfrm>
              <a:off x="4177933" y="1652097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F3BFA9-E386-17D7-D9EE-8DD2ADDEBC83}"/>
                </a:ext>
              </a:extLst>
            </p:cNvPr>
            <p:cNvSpPr/>
            <p:nvPr/>
          </p:nvSpPr>
          <p:spPr>
            <a:xfrm>
              <a:off x="1400968" y="3515232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5CDD46-0B34-FB90-EB32-0501C30BBF53}"/>
                </a:ext>
              </a:extLst>
            </p:cNvPr>
            <p:cNvSpPr/>
            <p:nvPr/>
          </p:nvSpPr>
          <p:spPr>
            <a:xfrm>
              <a:off x="1075886" y="5066394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E1C6A1-1DFA-E047-D9BA-F774011CE56F}"/>
                </a:ext>
              </a:extLst>
            </p:cNvPr>
            <p:cNvSpPr/>
            <p:nvPr/>
          </p:nvSpPr>
          <p:spPr>
            <a:xfrm>
              <a:off x="1600130" y="4369096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A36BFE67-C243-5104-3F8F-EB3F643A4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778" y="3196326"/>
            <a:ext cx="2030121" cy="99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28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CCF89021-3FBA-B592-09F5-ABD69D921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27" y="2666822"/>
            <a:ext cx="1846380" cy="842818"/>
          </a:xfrm>
          <a:prstGeom prst="rect">
            <a:avLst/>
          </a:prstGeom>
        </p:spPr>
      </p:pic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779FB371-DDA4-4C52-83BA-0EDEDB524DA9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Alzheimer´s disease neurodegeneration</a:t>
            </a: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03AE718A-81F0-7D25-19C4-6A36402193B2}"/>
              </a:ext>
            </a:extLst>
          </p:cNvPr>
          <p:cNvSpPr/>
          <p:nvPr/>
        </p:nvSpPr>
        <p:spPr>
          <a:xfrm>
            <a:off x="47998" y="6604430"/>
            <a:ext cx="32979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Drew L. An age-old story of dementia. Nature. 2018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5F71A29-ECB4-B1DF-312F-845B349E7D6D}"/>
              </a:ext>
            </a:extLst>
          </p:cNvPr>
          <p:cNvGrpSpPr/>
          <p:nvPr/>
        </p:nvGrpSpPr>
        <p:grpSpPr>
          <a:xfrm>
            <a:off x="602722" y="938730"/>
            <a:ext cx="5207441" cy="5522260"/>
            <a:chOff x="602722" y="938730"/>
            <a:chExt cx="5207441" cy="5522260"/>
          </a:xfrm>
        </p:grpSpPr>
        <p:pic>
          <p:nvPicPr>
            <p:cNvPr id="4" name="Picture 10" descr="The underlying biology of Alzheimer's disease.">
              <a:extLst>
                <a:ext uri="{FF2B5EF4-FFF2-40B4-BE49-F238E27FC236}">
                  <a16:creationId xmlns:a16="http://schemas.microsoft.com/office/drawing/2014/main" id="{7EE1107E-FEE6-04A4-CF0F-A93D251825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31" b="-357"/>
            <a:stretch/>
          </p:blipFill>
          <p:spPr bwMode="auto">
            <a:xfrm>
              <a:off x="602722" y="938730"/>
              <a:ext cx="5207441" cy="552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005EFB-880D-7C3A-6826-60B6458754EC}"/>
                </a:ext>
              </a:extLst>
            </p:cNvPr>
            <p:cNvSpPr/>
            <p:nvPr/>
          </p:nvSpPr>
          <p:spPr>
            <a:xfrm>
              <a:off x="3030913" y="4005696"/>
              <a:ext cx="233464" cy="2769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09305B-B773-0E49-0242-A5DA0A1933A3}"/>
                </a:ext>
              </a:extLst>
            </p:cNvPr>
            <p:cNvSpPr/>
            <p:nvPr/>
          </p:nvSpPr>
          <p:spPr>
            <a:xfrm>
              <a:off x="1899928" y="2441700"/>
              <a:ext cx="308626" cy="2769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6C975B-0EE6-8FDD-8A40-D47D283B86C5}"/>
                </a:ext>
              </a:extLst>
            </p:cNvPr>
            <p:cNvSpPr/>
            <p:nvPr/>
          </p:nvSpPr>
          <p:spPr>
            <a:xfrm>
              <a:off x="3345957" y="2236154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6449510-72A4-4402-5B44-4D8A11F55145}"/>
                </a:ext>
              </a:extLst>
            </p:cNvPr>
            <p:cNvSpPr/>
            <p:nvPr/>
          </p:nvSpPr>
          <p:spPr>
            <a:xfrm>
              <a:off x="1576950" y="2680763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ED1FC60-136F-7397-82D7-D5B92BC3E1E6}"/>
                </a:ext>
              </a:extLst>
            </p:cNvPr>
            <p:cNvSpPr/>
            <p:nvPr/>
          </p:nvSpPr>
          <p:spPr>
            <a:xfrm>
              <a:off x="4271980" y="3531327"/>
              <a:ext cx="240564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F4034FD-9484-55B9-8C25-522185641358}"/>
                </a:ext>
              </a:extLst>
            </p:cNvPr>
            <p:cNvSpPr/>
            <p:nvPr/>
          </p:nvSpPr>
          <p:spPr>
            <a:xfrm>
              <a:off x="4014488" y="1948589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FB0825-5F70-7CE0-58FE-7A7A423DDA6C}"/>
                </a:ext>
              </a:extLst>
            </p:cNvPr>
            <p:cNvSpPr/>
            <p:nvPr/>
          </p:nvSpPr>
          <p:spPr>
            <a:xfrm>
              <a:off x="4177933" y="1652097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F3BFA9-E386-17D7-D9EE-8DD2ADDEBC83}"/>
                </a:ext>
              </a:extLst>
            </p:cNvPr>
            <p:cNvSpPr/>
            <p:nvPr/>
          </p:nvSpPr>
          <p:spPr>
            <a:xfrm>
              <a:off x="1400968" y="3515232"/>
              <a:ext cx="267017" cy="253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5CDD46-0B34-FB90-EB32-0501C30BBF53}"/>
                </a:ext>
              </a:extLst>
            </p:cNvPr>
            <p:cNvSpPr/>
            <p:nvPr/>
          </p:nvSpPr>
          <p:spPr>
            <a:xfrm>
              <a:off x="1075886" y="5066394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E1C6A1-1DFA-E047-D9BA-F774011CE56F}"/>
                </a:ext>
              </a:extLst>
            </p:cNvPr>
            <p:cNvSpPr/>
            <p:nvPr/>
          </p:nvSpPr>
          <p:spPr>
            <a:xfrm>
              <a:off x="1600130" y="4369096"/>
              <a:ext cx="291891" cy="276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566EEC9-4270-90FD-E6C4-B7CE99D5B6E3}"/>
              </a:ext>
            </a:extLst>
          </p:cNvPr>
          <p:cNvSpPr txBox="1"/>
          <p:nvPr/>
        </p:nvSpPr>
        <p:spPr>
          <a:xfrm>
            <a:off x="7205978" y="1282765"/>
            <a:ext cx="3790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Neuroinflammatory</a:t>
            </a:r>
            <a:r>
              <a:rPr lang="pt-PT" sz="1800" b="1" dirty="0">
                <a:latin typeface="Arial" panose="020B0604020202020204" pitchFamily="34" charset="0"/>
                <a:cs typeface="Arial" panose="020B0604020202020204" pitchFamily="34" charset="0"/>
              </a:rPr>
              <a:t> response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377A68B-AE26-58C1-ED70-757EB67507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81" b="91231" l="3072" r="89932">
                        <a14:foregroundMark x1="7679" y1="54478" x2="19625" y2="27799"/>
                        <a14:foregroundMark x1="19625" y1="27799" x2="37543" y2="18843"/>
                        <a14:foregroundMark x1="37543" y1="18843" x2="50683" y2="16604"/>
                        <a14:foregroundMark x1="50683" y1="16604" x2="66382" y2="23321"/>
                        <a14:foregroundMark x1="66382" y1="23321" x2="88396" y2="49440"/>
                        <a14:foregroundMark x1="88396" y1="49440" x2="90273" y2="56903"/>
                        <a14:foregroundMark x1="7509" y1="50560" x2="7338" y2="33769"/>
                        <a14:foregroundMark x1="7338" y1="33769" x2="8532" y2="31903"/>
                        <a14:foregroundMark x1="3925" y1="42724" x2="3242" y2="38619"/>
                        <a14:foregroundMark x1="42662" y1="13246" x2="53925" y2="12500"/>
                        <a14:foregroundMark x1="53925" y1="12500" x2="56314" y2="11567"/>
                        <a14:foregroundMark x1="49829" y1="11381" x2="43857" y2="11940"/>
                        <a14:foregroundMark x1="58532" y1="91231" x2="65870" y2="88806"/>
                      </a14:backgroundRemoval>
                    </a14:imgEffect>
                  </a14:imgLayer>
                </a14:imgProps>
              </a:ext>
            </a:extLst>
          </a:blip>
          <a:srcRect t="6431"/>
          <a:stretch/>
        </p:blipFill>
        <p:spPr>
          <a:xfrm flipH="1">
            <a:off x="10171990" y="2123507"/>
            <a:ext cx="1649878" cy="141205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0113C68-9D0A-6428-E28B-9DA20573A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440" y="2058744"/>
            <a:ext cx="3418912" cy="168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8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6BD0E-0134-6E1D-9EEB-3F99A23AF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3">
            <a:extLst>
              <a:ext uri="{FF2B5EF4-FFF2-40B4-BE49-F238E27FC236}">
                <a16:creationId xmlns:a16="http://schemas.microsoft.com/office/drawing/2014/main" id="{B3540602-4EEB-4280-67F8-C31CB25164AB}"/>
              </a:ext>
            </a:extLst>
          </p:cNvPr>
          <p:cNvSpPr/>
          <p:nvPr/>
        </p:nvSpPr>
        <p:spPr>
          <a:xfrm>
            <a:off x="252096" y="202856"/>
            <a:ext cx="8849358" cy="481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S100B protein</a:t>
            </a:r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0A80E751-9DF4-75BE-1010-876A273AF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266" y="990274"/>
            <a:ext cx="5342572" cy="2438726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E782DE68-7E44-1CAC-60AB-543839F2B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05" r="21752"/>
          <a:stretch/>
        </p:blipFill>
        <p:spPr>
          <a:xfrm>
            <a:off x="3902667" y="1465277"/>
            <a:ext cx="1938654" cy="2592835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01F582F7-28C7-3B79-6449-B5F72BF49775}"/>
              </a:ext>
            </a:extLst>
          </p:cNvPr>
          <p:cNvSpPr/>
          <p:nvPr/>
        </p:nvSpPr>
        <p:spPr>
          <a:xfrm>
            <a:off x="5841321" y="1001571"/>
            <a:ext cx="65202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EF-hand Ca</a:t>
            </a:r>
            <a:r>
              <a:rPr lang="en-GB" sz="16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binding protein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Dimeric protein (10.7 </a:t>
            </a:r>
            <a:r>
              <a:rPr lang="en-GB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 per monomer)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Brain abundant (0.5%).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Multifunctional protein (intra and extracellular roles)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FD1C25-0363-804D-5985-0A9C78A7D31B}"/>
              </a:ext>
            </a:extLst>
          </p:cNvPr>
          <p:cNvSpPr/>
          <p:nvPr/>
        </p:nvSpPr>
        <p:spPr>
          <a:xfrm>
            <a:off x="9422951" y="6572490"/>
            <a:ext cx="2769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Hagmeyer S, et al. Front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(2019)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809086-8B65-536F-54FF-91F2098AB835}"/>
              </a:ext>
            </a:extLst>
          </p:cNvPr>
          <p:cNvSpPr txBox="1"/>
          <p:nvPr/>
        </p:nvSpPr>
        <p:spPr>
          <a:xfrm>
            <a:off x="6612403" y="4868367"/>
            <a:ext cx="622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PT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S100B              Merge</a:t>
            </a:r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48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Work Report_pftaa</Template>
  <TotalTime>25413</TotalTime>
  <Words>1414</Words>
  <Application>Microsoft Office PowerPoint</Application>
  <PresentationFormat>Ecrã Panorâmico</PresentationFormat>
  <Paragraphs>235</Paragraphs>
  <Slides>32</Slides>
  <Notes>1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Wingdings</vt:lpstr>
      <vt:lpstr>Tema do Office</vt:lpstr>
      <vt:lpstr>Graph</vt:lpstr>
      <vt:lpstr>S100B multimers inhibit Aβ42 fibrils and oligomers involved in Alzheimer´s disease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 Report</dc:title>
  <dc:creator>António Figueira</dc:creator>
  <cp:lastModifiedBy>António Figueira</cp:lastModifiedBy>
  <cp:revision>702</cp:revision>
  <cp:lastPrinted>2020-10-19T21:31:42Z</cp:lastPrinted>
  <dcterms:created xsi:type="dcterms:W3CDTF">2020-09-21T20:50:42Z</dcterms:created>
  <dcterms:modified xsi:type="dcterms:W3CDTF">2025-07-07T19:33:22Z</dcterms:modified>
</cp:coreProperties>
</file>