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4" r:id="rId1"/>
  </p:sldMasterIdLst>
  <p:notesMasterIdLst>
    <p:notesMasterId r:id="rId12"/>
  </p:notesMasterIdLst>
  <p:handoutMasterIdLst>
    <p:handoutMasterId r:id="rId13"/>
  </p:handoutMasterIdLst>
  <p:sldIdLst>
    <p:sldId id="510" r:id="rId2"/>
    <p:sldId id="1595" r:id="rId3"/>
    <p:sldId id="476" r:id="rId4"/>
    <p:sldId id="472" r:id="rId5"/>
    <p:sldId id="1586" r:id="rId6"/>
    <p:sldId id="529" r:id="rId7"/>
    <p:sldId id="1587" r:id="rId8"/>
    <p:sldId id="1580" r:id="rId9"/>
    <p:sldId id="549" r:id="rId10"/>
    <p:sldId id="1594" r:id="rId11"/>
  </p:sldIdLst>
  <p:sldSz cx="12192000" cy="6858000"/>
  <p:notesSz cx="9874250" cy="6858000"/>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311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E576C4"/>
    <a:srgbClr val="966157"/>
    <a:srgbClr val="9869C2"/>
    <a:srgbClr val="CCB6E0"/>
    <a:srgbClr val="919191"/>
    <a:srgbClr val="FFD966"/>
    <a:srgbClr val="FFFFFF"/>
    <a:srgbClr val="F1EBEB"/>
    <a:srgbClr val="44EF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85614" autoAdjust="0"/>
  </p:normalViewPr>
  <p:slideViewPr>
    <p:cSldViewPr snapToGrid="0" snapToObjects="1">
      <p:cViewPr varScale="1">
        <p:scale>
          <a:sx n="95" d="100"/>
          <a:sy n="95" d="100"/>
        </p:scale>
        <p:origin x="1074"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115" d="100"/>
          <a:sy n="115" d="100"/>
        </p:scale>
        <p:origin x="2148" y="102"/>
      </p:cViewPr>
      <p:guideLst>
        <p:guide orient="horz" pos="2160"/>
        <p:guide pos="3110"/>
      </p:guideLst>
    </p:cSldViewPr>
  </p:notes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279295" cy="343136"/>
          </a:xfrm>
          <a:prstGeom prst="rect">
            <a:avLst/>
          </a:prstGeom>
        </p:spPr>
        <p:txBody>
          <a:bodyPr vert="horz" lIns="91533" tIns="45766" rIns="91533" bIns="45766" rtlCol="0"/>
          <a:lstStyle>
            <a:lvl1pPr algn="l">
              <a:defRPr sz="1200"/>
            </a:lvl1pPr>
          </a:lstStyle>
          <a:p>
            <a:endParaRPr lang="en-US"/>
          </a:p>
        </p:txBody>
      </p:sp>
      <p:sp>
        <p:nvSpPr>
          <p:cNvPr id="3" name="Date Placeholder 2"/>
          <p:cNvSpPr>
            <a:spLocks noGrp="1"/>
          </p:cNvSpPr>
          <p:nvPr>
            <p:ph type="dt" sz="quarter" idx="1"/>
          </p:nvPr>
        </p:nvSpPr>
        <p:spPr>
          <a:xfrm>
            <a:off x="5592697" y="2"/>
            <a:ext cx="4279295" cy="343136"/>
          </a:xfrm>
          <a:prstGeom prst="rect">
            <a:avLst/>
          </a:prstGeom>
        </p:spPr>
        <p:txBody>
          <a:bodyPr vert="horz" lIns="91533" tIns="45766" rIns="91533" bIns="45766" rtlCol="0"/>
          <a:lstStyle>
            <a:lvl1pPr algn="r">
              <a:defRPr sz="1200"/>
            </a:lvl1pPr>
          </a:lstStyle>
          <a:p>
            <a:fld id="{866279A9-E797-8E49-BEE6-4C2CA25B30BD}" type="datetimeFigureOut">
              <a:rPr lang="en-US" smtClean="0"/>
              <a:t>10/12/2025</a:t>
            </a:fld>
            <a:endParaRPr lang="en-US"/>
          </a:p>
        </p:txBody>
      </p:sp>
      <p:sp>
        <p:nvSpPr>
          <p:cNvPr id="4" name="Footer Placeholder 3"/>
          <p:cNvSpPr>
            <a:spLocks noGrp="1"/>
          </p:cNvSpPr>
          <p:nvPr>
            <p:ph type="ftr" sz="quarter" idx="2"/>
          </p:nvPr>
        </p:nvSpPr>
        <p:spPr>
          <a:xfrm>
            <a:off x="0" y="6513686"/>
            <a:ext cx="4279295" cy="343136"/>
          </a:xfrm>
          <a:prstGeom prst="rect">
            <a:avLst/>
          </a:prstGeom>
        </p:spPr>
        <p:txBody>
          <a:bodyPr vert="horz" lIns="91533" tIns="45766" rIns="91533" bIns="45766" rtlCol="0" anchor="b"/>
          <a:lstStyle>
            <a:lvl1pPr algn="l">
              <a:defRPr sz="1200"/>
            </a:lvl1pPr>
          </a:lstStyle>
          <a:p>
            <a:endParaRPr lang="en-US"/>
          </a:p>
        </p:txBody>
      </p:sp>
      <p:sp>
        <p:nvSpPr>
          <p:cNvPr id="5" name="Slide Number Placeholder 4"/>
          <p:cNvSpPr>
            <a:spLocks noGrp="1"/>
          </p:cNvSpPr>
          <p:nvPr>
            <p:ph type="sldNum" sz="quarter" idx="3"/>
          </p:nvPr>
        </p:nvSpPr>
        <p:spPr>
          <a:xfrm>
            <a:off x="5592697" y="6513686"/>
            <a:ext cx="4279295" cy="343136"/>
          </a:xfrm>
          <a:prstGeom prst="rect">
            <a:avLst/>
          </a:prstGeom>
        </p:spPr>
        <p:txBody>
          <a:bodyPr vert="horz" lIns="91533" tIns="45766" rIns="91533" bIns="45766" rtlCol="0" anchor="b"/>
          <a:lstStyle>
            <a:lvl1pPr algn="r">
              <a:defRPr sz="1200"/>
            </a:lvl1pPr>
          </a:lstStyle>
          <a:p>
            <a:fld id="{BBF75E3E-BECB-D842-AA17-FAD5D1415103}" type="slidenum">
              <a:rPr lang="en-US" smtClean="0"/>
              <a:t>‹N°›</a:t>
            </a:fld>
            <a:endParaRPr lang="en-US"/>
          </a:p>
        </p:txBody>
      </p:sp>
    </p:spTree>
    <p:extLst>
      <p:ext uri="{BB962C8B-B14F-4D97-AF65-F5344CB8AC3E}">
        <p14:creationId xmlns:p14="http://schemas.microsoft.com/office/powerpoint/2010/main" val="353689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279295" cy="343136"/>
          </a:xfrm>
          <a:prstGeom prst="rect">
            <a:avLst/>
          </a:prstGeom>
        </p:spPr>
        <p:txBody>
          <a:bodyPr vert="horz" lIns="91533" tIns="45766" rIns="91533" bIns="45766" rtlCol="0"/>
          <a:lstStyle>
            <a:lvl1pPr algn="l">
              <a:defRPr sz="1200"/>
            </a:lvl1pPr>
          </a:lstStyle>
          <a:p>
            <a:endParaRPr lang="en-US"/>
          </a:p>
        </p:txBody>
      </p:sp>
      <p:sp>
        <p:nvSpPr>
          <p:cNvPr id="3" name="Date Placeholder 2"/>
          <p:cNvSpPr>
            <a:spLocks noGrp="1"/>
          </p:cNvSpPr>
          <p:nvPr>
            <p:ph type="dt" idx="1"/>
          </p:nvPr>
        </p:nvSpPr>
        <p:spPr>
          <a:xfrm>
            <a:off x="5592697" y="2"/>
            <a:ext cx="4279295" cy="343136"/>
          </a:xfrm>
          <a:prstGeom prst="rect">
            <a:avLst/>
          </a:prstGeom>
        </p:spPr>
        <p:txBody>
          <a:bodyPr vert="horz" lIns="91533" tIns="45766" rIns="91533" bIns="45766" rtlCol="0"/>
          <a:lstStyle>
            <a:lvl1pPr algn="r">
              <a:defRPr sz="1200"/>
            </a:lvl1pPr>
          </a:lstStyle>
          <a:p>
            <a:fld id="{6B43EAFC-B366-084E-B185-01E8CF36F679}" type="datetimeFigureOut">
              <a:rPr lang="en-US" smtClean="0"/>
              <a:t>10/12/2025</a:t>
            </a:fld>
            <a:endParaRPr lang="en-US"/>
          </a:p>
        </p:txBody>
      </p:sp>
      <p:sp>
        <p:nvSpPr>
          <p:cNvPr id="4" name="Slide Image Placeholder 3"/>
          <p:cNvSpPr>
            <a:spLocks noGrp="1" noRot="1" noChangeAspect="1"/>
          </p:cNvSpPr>
          <p:nvPr>
            <p:ph type="sldImg" idx="2"/>
          </p:nvPr>
        </p:nvSpPr>
        <p:spPr>
          <a:xfrm>
            <a:off x="2651125" y="514350"/>
            <a:ext cx="4572000" cy="2571750"/>
          </a:xfrm>
          <a:prstGeom prst="rect">
            <a:avLst/>
          </a:prstGeom>
          <a:noFill/>
          <a:ln w="12700">
            <a:solidFill>
              <a:prstClr val="black"/>
            </a:solidFill>
          </a:ln>
        </p:spPr>
        <p:txBody>
          <a:bodyPr vert="horz" lIns="91533" tIns="45766" rIns="91533" bIns="45766" rtlCol="0" anchor="ctr"/>
          <a:lstStyle/>
          <a:p>
            <a:endParaRPr lang="en-US"/>
          </a:p>
        </p:txBody>
      </p:sp>
      <p:sp>
        <p:nvSpPr>
          <p:cNvPr id="5" name="Notes Placeholder 4"/>
          <p:cNvSpPr>
            <a:spLocks noGrp="1"/>
          </p:cNvSpPr>
          <p:nvPr>
            <p:ph type="body" sz="quarter" idx="3"/>
          </p:nvPr>
        </p:nvSpPr>
        <p:spPr>
          <a:xfrm>
            <a:off x="987878" y="3258023"/>
            <a:ext cx="7898497" cy="3085863"/>
          </a:xfrm>
          <a:prstGeom prst="rect">
            <a:avLst/>
          </a:prstGeom>
        </p:spPr>
        <p:txBody>
          <a:bodyPr vert="horz" lIns="91533" tIns="45766" rIns="91533" bIns="457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686"/>
            <a:ext cx="4279295" cy="343136"/>
          </a:xfrm>
          <a:prstGeom prst="rect">
            <a:avLst/>
          </a:prstGeom>
        </p:spPr>
        <p:txBody>
          <a:bodyPr vert="horz" lIns="91533" tIns="45766" rIns="91533" bIns="45766" rtlCol="0" anchor="b"/>
          <a:lstStyle>
            <a:lvl1pPr algn="l">
              <a:defRPr sz="1200"/>
            </a:lvl1pPr>
          </a:lstStyle>
          <a:p>
            <a:endParaRPr lang="en-US"/>
          </a:p>
        </p:txBody>
      </p:sp>
      <p:sp>
        <p:nvSpPr>
          <p:cNvPr id="7" name="Slide Number Placeholder 6"/>
          <p:cNvSpPr>
            <a:spLocks noGrp="1"/>
          </p:cNvSpPr>
          <p:nvPr>
            <p:ph type="sldNum" sz="quarter" idx="5"/>
          </p:nvPr>
        </p:nvSpPr>
        <p:spPr>
          <a:xfrm>
            <a:off x="5592697" y="6513686"/>
            <a:ext cx="4279295" cy="343136"/>
          </a:xfrm>
          <a:prstGeom prst="rect">
            <a:avLst/>
          </a:prstGeom>
        </p:spPr>
        <p:txBody>
          <a:bodyPr vert="horz" lIns="91533" tIns="45766" rIns="91533" bIns="45766" rtlCol="0" anchor="b"/>
          <a:lstStyle>
            <a:lvl1pPr algn="r">
              <a:defRPr sz="1200"/>
            </a:lvl1pPr>
          </a:lstStyle>
          <a:p>
            <a:fld id="{67A4DBCD-23EF-3F41-8576-FD841E0ECF7E}" type="slidenum">
              <a:rPr lang="en-US" smtClean="0"/>
              <a:t>‹N°›</a:t>
            </a:fld>
            <a:endParaRPr lang="en-US"/>
          </a:p>
        </p:txBody>
      </p:sp>
    </p:spTree>
    <p:extLst>
      <p:ext uri="{BB962C8B-B14F-4D97-AF65-F5344CB8AC3E}">
        <p14:creationId xmlns:p14="http://schemas.microsoft.com/office/powerpoint/2010/main" val="8082213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51125" y="514350"/>
            <a:ext cx="4572000" cy="2571750"/>
          </a:xfrm>
        </p:spPr>
      </p:sp>
      <p:sp>
        <p:nvSpPr>
          <p:cNvPr id="3" name="Notes Placeholder 2"/>
          <p:cNvSpPr>
            <a:spLocks noGrp="1"/>
          </p:cNvSpPr>
          <p:nvPr>
            <p:ph type="body" idx="1"/>
          </p:nvPr>
        </p:nvSpPr>
        <p:spPr/>
        <p:txBody>
          <a:bodyPr/>
          <a:lstStyle/>
          <a:p>
            <a:r>
              <a:rPr lang="en-US" baseline="0" noProof="0" dirty="0"/>
              <a:t>Good morning, my name is Guillaume </a:t>
            </a:r>
            <a:r>
              <a:rPr lang="en-US" baseline="0" noProof="0" dirty="0" err="1"/>
              <a:t>Hupin</a:t>
            </a:r>
            <a:r>
              <a:rPr lang="en-US" baseline="0" noProof="0" dirty="0"/>
              <a:t>. I am both a nuclear structure and reaction theoretician. Those two facets are necessary to describe exotic nuclei which lie close in energy to the reaction threshold. I seek to come to an understanding of nuclei starting from first principle that is starting from the underlying theory of QCD.</a:t>
            </a:r>
            <a:endParaRPr lang="en-US" noProof="0" dirty="0"/>
          </a:p>
        </p:txBody>
      </p:sp>
      <p:sp>
        <p:nvSpPr>
          <p:cNvPr id="4" name="Slide Number Placeholder 3"/>
          <p:cNvSpPr>
            <a:spLocks noGrp="1"/>
          </p:cNvSpPr>
          <p:nvPr>
            <p:ph type="sldNum" sz="quarter" idx="10"/>
          </p:nvPr>
        </p:nvSpPr>
        <p:spPr/>
        <p:txBody>
          <a:bodyPr/>
          <a:lstStyle/>
          <a:p>
            <a:fld id="{67A4DBCD-23EF-3F41-8576-FD841E0ECF7E}" type="slidenum">
              <a:rPr lang="en-US" smtClean="0"/>
              <a:t>1</a:t>
            </a:fld>
            <a:endParaRPr lang="en-US"/>
          </a:p>
        </p:txBody>
      </p:sp>
    </p:spTree>
    <p:extLst>
      <p:ext uri="{BB962C8B-B14F-4D97-AF65-F5344CB8AC3E}">
        <p14:creationId xmlns:p14="http://schemas.microsoft.com/office/powerpoint/2010/main" val="3602173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51125" y="514350"/>
            <a:ext cx="4572000" cy="2571750"/>
          </a:xfrm>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67A4DBCD-23EF-3F41-8576-FD841E0ECF7E}" type="slidenum">
              <a:rPr lang="en-US" smtClean="0"/>
              <a:t>3</a:t>
            </a:fld>
            <a:endParaRPr lang="en-US"/>
          </a:p>
        </p:txBody>
      </p:sp>
    </p:spTree>
    <p:extLst>
      <p:ext uri="{BB962C8B-B14F-4D97-AF65-F5344CB8AC3E}">
        <p14:creationId xmlns:p14="http://schemas.microsoft.com/office/powerpoint/2010/main" val="2749078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233A4B4-2C6D-49A4-8073-DF951797C8DD}"/>
              </a:ext>
            </a:extLst>
          </p:cNvPr>
          <p:cNvSpPr txBox="1">
            <a:spLocks noGrp="1"/>
          </p:cNvSpPr>
          <p:nvPr>
            <p:ph type="sldNum" sz="quarter" idx="5"/>
          </p:nvPr>
        </p:nvSpPr>
        <p:spPr>
          <a:ln/>
        </p:spPr>
        <p:txBody>
          <a:bodyPr lIns="0" tIns="0" rIns="0" bIns="0" anchor="b" anchorCtr="0">
            <a:noAutofit/>
          </a:bodyPr>
          <a:lstStyle/>
          <a:p>
            <a:pPr lvl="0"/>
            <a:fld id="{DDC5911D-C4B5-491A-AEC5-B860BB352AD2}" type="slidenum">
              <a:t>4</a:t>
            </a:fld>
            <a:endParaRPr lang="fr-FR"/>
          </a:p>
        </p:txBody>
      </p:sp>
      <p:sp>
        <p:nvSpPr>
          <p:cNvPr id="2" name="Espace réservé de l'image des diapositives 1">
            <a:extLst>
              <a:ext uri="{FF2B5EF4-FFF2-40B4-BE49-F238E27FC236}">
                <a16:creationId xmlns:a16="http://schemas.microsoft.com/office/drawing/2014/main" id="{BD81BD59-7A09-4378-805F-4487ADC441D4}"/>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A6F8F041-3136-45F7-BA2B-FF8FA8EF48F6}"/>
              </a:ext>
            </a:extLst>
          </p:cNvPr>
          <p:cNvSpPr txBox="1">
            <a:spLocks noGrp="1"/>
          </p:cNvSpPr>
          <p:nvPr>
            <p:ph type="body" sz="quarter" idx="1"/>
          </p:nvPr>
        </p:nvSpPr>
        <p:spPr/>
        <p:txBody>
          <a:bodyPr/>
          <a:lstStyle/>
          <a:p>
            <a:endParaRPr lang="en-US" noProof="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51125" y="514350"/>
            <a:ext cx="4572000" cy="2571750"/>
          </a:xfrm>
        </p:spPr>
      </p:sp>
      <p:sp>
        <p:nvSpPr>
          <p:cNvPr id="3" name="Notes Placeholder 2"/>
          <p:cNvSpPr>
            <a:spLocks noGrp="1"/>
          </p:cNvSpPr>
          <p:nvPr>
            <p:ph type="body" idx="1"/>
          </p:nvPr>
        </p:nvSpPr>
        <p:spPr/>
        <p:txBody>
          <a:bodyPr/>
          <a:lstStyle/>
          <a:p>
            <a:pPr marL="0" indent="0">
              <a:buNone/>
            </a:pPr>
            <a:r>
              <a:rPr lang="en-US" baseline="0" dirty="0"/>
              <a:t>The research axis is basically two-fold:</a:t>
            </a:r>
          </a:p>
          <a:p>
            <a:pPr marL="0" indent="0">
              <a:buNone/>
            </a:pPr>
            <a:r>
              <a:rPr lang="en-US" baseline="0" dirty="0"/>
              <a:t>1- More complex reactions </a:t>
            </a:r>
          </a:p>
          <a:p>
            <a:pPr marL="0" indent="0">
              <a:buNone/>
            </a:pPr>
            <a:r>
              <a:rPr lang="en-US" baseline="0" dirty="0"/>
              <a:t>2- Towards heavier mass systems</a:t>
            </a:r>
          </a:p>
          <a:p>
            <a:pPr marL="0" indent="0">
              <a:buNone/>
            </a:pPr>
            <a:endParaRPr lang="en-US" baseline="0" dirty="0"/>
          </a:p>
          <a:p>
            <a:pPr marL="0" indent="0">
              <a:buNone/>
            </a:pPr>
            <a:r>
              <a:rPr lang="en-US" baseline="0" dirty="0"/>
              <a:t>In higher resolution:</a:t>
            </a:r>
          </a:p>
          <a:p>
            <a:pPr marL="171450" indent="-171450">
              <a:buFontTx/>
              <a:buChar char="-"/>
            </a:pPr>
            <a:r>
              <a:rPr lang="en-US" baseline="0" dirty="0"/>
              <a:t>We want to study halo nuclei with full glory NN+3N interaction</a:t>
            </a:r>
          </a:p>
          <a:p>
            <a:pPr marL="171450" indent="-171450">
              <a:buFontTx/>
              <a:buChar char="-"/>
            </a:pPr>
            <a:r>
              <a:rPr lang="en-US" baseline="0" dirty="0"/>
              <a:t>Study break up and FSI</a:t>
            </a:r>
          </a:p>
          <a:p>
            <a:pPr marL="171450" indent="-171450">
              <a:buFontTx/>
              <a:buChar char="-"/>
            </a:pPr>
            <a:r>
              <a:rPr lang="en-US" baseline="0" dirty="0" err="1"/>
              <a:t>Etc</a:t>
            </a:r>
            <a:r>
              <a:rPr lang="en-US" baseline="0" dirty="0"/>
              <a:t>…</a:t>
            </a:r>
          </a:p>
        </p:txBody>
      </p:sp>
      <p:sp>
        <p:nvSpPr>
          <p:cNvPr id="4" name="Slide Number Placeholder 3"/>
          <p:cNvSpPr>
            <a:spLocks noGrp="1"/>
          </p:cNvSpPr>
          <p:nvPr>
            <p:ph type="sldNum" sz="quarter" idx="10"/>
          </p:nvPr>
        </p:nvSpPr>
        <p:spPr/>
        <p:txBody>
          <a:bodyPr/>
          <a:lstStyle/>
          <a:p>
            <a:fld id="{67A4DBCD-23EF-3F41-8576-FD841E0ECF7E}" type="slidenum">
              <a:rPr lang="en-US" smtClean="0"/>
              <a:t>5</a:t>
            </a:fld>
            <a:endParaRPr lang="en-US"/>
          </a:p>
        </p:txBody>
      </p:sp>
    </p:spTree>
    <p:extLst>
      <p:ext uri="{BB962C8B-B14F-4D97-AF65-F5344CB8AC3E}">
        <p14:creationId xmlns:p14="http://schemas.microsoft.com/office/powerpoint/2010/main" val="2470196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87663" y="428625"/>
            <a:ext cx="4065587" cy="2287588"/>
          </a:xfrm>
        </p:spPr>
      </p:sp>
      <p:sp>
        <p:nvSpPr>
          <p:cNvPr id="3" name="Notes Placeholder 2"/>
          <p:cNvSpPr>
            <a:spLocks noGrp="1"/>
          </p:cNvSpPr>
          <p:nvPr>
            <p:ph type="body" idx="1"/>
          </p:nvPr>
        </p:nvSpPr>
        <p:spPr/>
        <p:txBody>
          <a:bodyPr>
            <a:normAutofit/>
          </a:bodyPr>
          <a:lstStyle/>
          <a:p>
            <a:r>
              <a:rPr lang="en-US" sz="1000" dirty="0">
                <a:latin typeface="Arial" pitchFamily="48" charset="0"/>
                <a:ea typeface="ＭＳ Ｐゴシック" pitchFamily="48" charset="-128"/>
                <a:cs typeface="ＭＳ Ｐゴシック" pitchFamily="48" charset="-128"/>
              </a:rPr>
              <a:t>Before</a:t>
            </a:r>
            <a:r>
              <a:rPr lang="en-US" sz="1000" baseline="0" dirty="0">
                <a:latin typeface="Arial" pitchFamily="48" charset="0"/>
                <a:ea typeface="ＭＳ Ｐゴシック" pitchFamily="48" charset="-128"/>
                <a:cs typeface="ＭＳ Ｐゴシック" pitchFamily="48" charset="-128"/>
              </a:rPr>
              <a:t> we get to the actual calculation we have to deal with the so call hard-core problem. That is the fact that the potential will connect states included in the many body calculation to state that are not. For instance in this plot of the two-nucleon force in momentum space …. In this work, we use the SRG method to soften the interaction. It consists in a set of unitary transformation that will drive the Hamiltonian to a </a:t>
            </a:r>
            <a:r>
              <a:rPr lang="en-US" sz="1000" baseline="0" dirty="0" err="1">
                <a:latin typeface="Arial" pitchFamily="48" charset="0"/>
                <a:ea typeface="ＭＳ Ｐゴシック" pitchFamily="48" charset="-128"/>
                <a:cs typeface="ＭＳ Ｐゴシック" pitchFamily="48" charset="-128"/>
              </a:rPr>
              <a:t>prediagonal</a:t>
            </a:r>
            <a:r>
              <a:rPr lang="en-US" sz="1000" baseline="0" dirty="0">
                <a:latin typeface="Arial" pitchFamily="48" charset="0"/>
                <a:ea typeface="ＭＳ Ｐゴシック" pitchFamily="48" charset="-128"/>
                <a:cs typeface="ＭＳ Ｐゴシック" pitchFamily="48" charset="-128"/>
              </a:rPr>
              <a:t> form suitable for the NCSM.</a:t>
            </a:r>
          </a:p>
          <a:p>
            <a:r>
              <a:rPr lang="en-US" sz="1000" baseline="0" dirty="0">
                <a:latin typeface="Arial" pitchFamily="48" charset="0"/>
                <a:ea typeface="ＭＳ Ｐゴシック" pitchFamily="48" charset="-128"/>
                <a:cs typeface="ＭＳ Ｐゴシック" pitchFamily="48" charset="-128"/>
              </a:rPr>
              <a:t>Important things are that the unitary transformation by design preserve the physics  while decoupling low and high momentum however this will induce extra many-body forces.</a:t>
            </a:r>
          </a:p>
          <a:p>
            <a:r>
              <a:rPr lang="en-US" sz="1000" baseline="0" dirty="0">
                <a:latin typeface="Arial" pitchFamily="48" charset="0"/>
                <a:ea typeface="ＭＳ Ｐゴシック" pitchFamily="48" charset="-128"/>
                <a:cs typeface="ＭＳ Ｐゴシック" pitchFamily="48" charset="-128"/>
              </a:rPr>
              <a:t>Once the interaction is evolved we can cut it to the scale of the many-body theory.</a:t>
            </a:r>
          </a:p>
          <a:p>
            <a:endParaRPr lang="en-US" sz="1000" baseline="0" dirty="0">
              <a:latin typeface="Arial" pitchFamily="48" charset="0"/>
              <a:ea typeface="ＭＳ Ｐゴシック" pitchFamily="48" charset="-128"/>
              <a:cs typeface="ＭＳ Ｐゴシック" pitchFamily="48" charset="-128"/>
            </a:endParaRPr>
          </a:p>
        </p:txBody>
      </p:sp>
      <p:sp>
        <p:nvSpPr>
          <p:cNvPr id="4" name="Slide Number Placeholder 3"/>
          <p:cNvSpPr>
            <a:spLocks noGrp="1"/>
          </p:cNvSpPr>
          <p:nvPr>
            <p:ph type="sldNum" sz="quarter" idx="10"/>
          </p:nvPr>
        </p:nvSpPr>
        <p:spPr/>
        <p:txBody>
          <a:bodyPr/>
          <a:lstStyle/>
          <a:p>
            <a:pPr>
              <a:defRPr/>
            </a:pPr>
            <a:fld id="{E44C2C91-C02F-4400-8194-9B266B881EA1}" type="slidenum">
              <a:rPr lang="en-US" smtClean="0"/>
              <a:pPr>
                <a:defRPr/>
              </a:pPr>
              <a:t>6</a:t>
            </a:fld>
            <a:endParaRPr lang="en-US"/>
          </a:p>
        </p:txBody>
      </p:sp>
    </p:spTree>
    <p:extLst>
      <p:ext uri="{BB962C8B-B14F-4D97-AF65-F5344CB8AC3E}">
        <p14:creationId xmlns:p14="http://schemas.microsoft.com/office/powerpoint/2010/main" val="3990844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51125" y="514350"/>
            <a:ext cx="4572000" cy="2571750"/>
          </a:xfrm>
        </p:spPr>
      </p:sp>
      <p:sp>
        <p:nvSpPr>
          <p:cNvPr id="3" name="Notes Placeholder 2"/>
          <p:cNvSpPr>
            <a:spLocks noGrp="1"/>
          </p:cNvSpPr>
          <p:nvPr>
            <p:ph type="body" idx="1"/>
          </p:nvPr>
        </p:nvSpPr>
        <p:spPr/>
        <p:txBody>
          <a:bodyPr/>
          <a:lstStyle/>
          <a:p>
            <a:pPr marL="0" indent="0">
              <a:buNone/>
            </a:pPr>
            <a:r>
              <a:rPr lang="en-US" baseline="0" dirty="0"/>
              <a:t>The research axis is basically two-fold:</a:t>
            </a:r>
          </a:p>
          <a:p>
            <a:pPr marL="0" indent="0">
              <a:buNone/>
            </a:pPr>
            <a:r>
              <a:rPr lang="en-US" baseline="0" dirty="0"/>
              <a:t>1- More complex reactions </a:t>
            </a:r>
          </a:p>
          <a:p>
            <a:pPr marL="0" indent="0">
              <a:buNone/>
            </a:pPr>
            <a:r>
              <a:rPr lang="en-US" baseline="0" dirty="0"/>
              <a:t>2- Towards heavier mass systems</a:t>
            </a:r>
          </a:p>
          <a:p>
            <a:pPr marL="0" indent="0">
              <a:buNone/>
            </a:pPr>
            <a:endParaRPr lang="en-US" baseline="0" dirty="0"/>
          </a:p>
          <a:p>
            <a:pPr marL="0" indent="0">
              <a:buNone/>
            </a:pPr>
            <a:r>
              <a:rPr lang="en-US" baseline="0" dirty="0"/>
              <a:t>In higher resolution:</a:t>
            </a:r>
          </a:p>
          <a:p>
            <a:pPr marL="171450" indent="-171450">
              <a:buFontTx/>
              <a:buChar char="-"/>
            </a:pPr>
            <a:r>
              <a:rPr lang="en-US" baseline="0" dirty="0"/>
              <a:t>We want to study halo nuclei with full glory NN+3N interaction</a:t>
            </a:r>
          </a:p>
          <a:p>
            <a:pPr marL="171450" indent="-171450">
              <a:buFontTx/>
              <a:buChar char="-"/>
            </a:pPr>
            <a:r>
              <a:rPr lang="en-US" baseline="0" dirty="0"/>
              <a:t>Study break up and FSI</a:t>
            </a:r>
          </a:p>
          <a:p>
            <a:pPr marL="171450" indent="-171450">
              <a:buFontTx/>
              <a:buChar char="-"/>
            </a:pPr>
            <a:r>
              <a:rPr lang="en-US" baseline="0" dirty="0" err="1"/>
              <a:t>Etc</a:t>
            </a:r>
            <a:r>
              <a:rPr lang="en-US" baseline="0" dirty="0"/>
              <a:t>…</a:t>
            </a:r>
          </a:p>
        </p:txBody>
      </p:sp>
      <p:sp>
        <p:nvSpPr>
          <p:cNvPr id="4" name="Slide Number Placeholder 3"/>
          <p:cNvSpPr>
            <a:spLocks noGrp="1"/>
          </p:cNvSpPr>
          <p:nvPr>
            <p:ph type="sldNum" sz="quarter" idx="10"/>
          </p:nvPr>
        </p:nvSpPr>
        <p:spPr/>
        <p:txBody>
          <a:bodyPr/>
          <a:lstStyle/>
          <a:p>
            <a:fld id="{67A4DBCD-23EF-3F41-8576-FD841E0ECF7E}" type="slidenum">
              <a:rPr lang="en-US" smtClean="0"/>
              <a:t>7</a:t>
            </a:fld>
            <a:endParaRPr lang="en-US"/>
          </a:p>
        </p:txBody>
      </p:sp>
    </p:spTree>
    <p:extLst>
      <p:ext uri="{BB962C8B-B14F-4D97-AF65-F5344CB8AC3E}">
        <p14:creationId xmlns:p14="http://schemas.microsoft.com/office/powerpoint/2010/main" val="1927363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Chiral effective field theory was proposed by Weinberg in the 90’ using naive dimensional analysis in the power counting.</a:t>
            </a:r>
          </a:p>
          <a:p>
            <a:r>
              <a:rPr lang="en-US" noProof="0" dirty="0"/>
              <a:t>In this PC, high-order chiral EFT perform well and allow many-body practitioners to have high-quality nuclear interactions thus to connect to experiments.</a:t>
            </a:r>
          </a:p>
          <a:p>
            <a:r>
              <a:rPr lang="en-US" noProof="0" dirty="0"/>
              <a:t>For instance, I show the evolution of binding energy of Oxygen and Calcium isotopes using many-body perturbation theory (2</a:t>
            </a:r>
            <a:r>
              <a:rPr lang="en-US" baseline="30000" noProof="0" dirty="0"/>
              <a:t>nd</a:t>
            </a:r>
            <a:r>
              <a:rPr lang="en-US" noProof="0" dirty="0"/>
              <a:t> order +N3LO) from the contributors. </a:t>
            </a:r>
          </a:p>
          <a:p>
            <a:r>
              <a:rPr lang="en-US" noProof="0" dirty="0"/>
              <a:t>Already, several fitting procedures of LEC exist and produce interaction of various quality.</a:t>
            </a:r>
          </a:p>
          <a:p>
            <a:r>
              <a:rPr lang="en-US" noProof="0" dirty="0"/>
              <a:t>There is a strong interest in the community to depart from Weinberg PC, which we know to be non-</a:t>
            </a:r>
            <a:r>
              <a:rPr lang="en-US" noProof="0" dirty="0" err="1"/>
              <a:t>renormalizabled</a:t>
            </a:r>
            <a:r>
              <a:rPr lang="en-US" noProof="0" dirty="0"/>
              <a:t>. Others PC are being developed: see the scribble on the slide.</a:t>
            </a:r>
            <a:br>
              <a:rPr lang="en-US" noProof="0" dirty="0"/>
            </a:br>
            <a:r>
              <a:rPr lang="en-US" noProof="0" dirty="0"/>
              <a:t>In France, there is a strong research program going forward in that direction, at this stage the goals are:</a:t>
            </a:r>
          </a:p>
        </p:txBody>
      </p:sp>
      <p:sp>
        <p:nvSpPr>
          <p:cNvPr id="4" name="Espace réservé du numéro de diapositive 3"/>
          <p:cNvSpPr>
            <a:spLocks noGrp="1"/>
          </p:cNvSpPr>
          <p:nvPr>
            <p:ph type="sldNum" sz="quarter" idx="5"/>
          </p:nvPr>
        </p:nvSpPr>
        <p:spPr/>
        <p:txBody>
          <a:bodyPr/>
          <a:lstStyle/>
          <a:p>
            <a:fld id="{814D5249-6158-4FC7-B6A2-68612A730EBA}" type="slidenum">
              <a:rPr lang="fr-FR" smtClean="0"/>
              <a:t>8</a:t>
            </a:fld>
            <a:endParaRPr lang="fr-FR"/>
          </a:p>
        </p:txBody>
      </p:sp>
    </p:spTree>
    <p:extLst>
      <p:ext uri="{BB962C8B-B14F-4D97-AF65-F5344CB8AC3E}">
        <p14:creationId xmlns:p14="http://schemas.microsoft.com/office/powerpoint/2010/main" val="25938024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Intro-logo-perso">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1" y="0"/>
            <a:ext cx="12191596" cy="6857998"/>
          </a:xfrm>
          <a:prstGeom prst="rect">
            <a:avLst/>
          </a:prstGeom>
        </p:spPr>
      </p:pic>
      <p:sp>
        <p:nvSpPr>
          <p:cNvPr id="2" name="Titre 1"/>
          <p:cNvSpPr>
            <a:spLocks noGrp="1"/>
          </p:cNvSpPr>
          <p:nvPr>
            <p:ph type="title"/>
          </p:nvPr>
        </p:nvSpPr>
        <p:spPr>
          <a:xfrm>
            <a:off x="1328573" y="169117"/>
            <a:ext cx="9534855" cy="488983"/>
          </a:xfrm>
        </p:spPr>
        <p:txBody>
          <a:bodyPr>
            <a:normAutofit/>
          </a:bodyPr>
          <a:lstStyle>
            <a:lvl1pPr algn="ctr">
              <a:defRPr sz="2037" b="1">
                <a:solidFill>
                  <a:schemeClr val="bg1"/>
                </a:solidFill>
              </a:defRPr>
            </a:lvl1pPr>
          </a:lstStyle>
          <a:p>
            <a:r>
              <a:rPr lang="fr-FR"/>
              <a:t>Modifiez le style du titre</a:t>
            </a:r>
            <a:endParaRPr lang="fr-FR" dirty="0"/>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3/27/2025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ECT* - Senior presentation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63785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lide-2-fili-small">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1" y="1"/>
            <a:ext cx="12191595" cy="6857997"/>
          </a:xfrm>
          <a:prstGeom prst="rect">
            <a:avLst/>
          </a:prstGeom>
        </p:spPr>
      </p:pic>
      <p:sp>
        <p:nvSpPr>
          <p:cNvPr id="2" name="Titre 1"/>
          <p:cNvSpPr>
            <a:spLocks noGrp="1"/>
          </p:cNvSpPr>
          <p:nvPr>
            <p:ph type="title"/>
          </p:nvPr>
        </p:nvSpPr>
        <p:spPr>
          <a:xfrm>
            <a:off x="2591739" y="169117"/>
            <a:ext cx="6438063"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a:t>Modifiez le style du titre</a:t>
            </a:r>
            <a:endParaRPr lang="fr-FR" dirty="0"/>
          </a:p>
        </p:txBody>
      </p:sp>
      <p:sp>
        <p:nvSpPr>
          <p:cNvPr id="3" name="Espace réservé du texte 2"/>
          <p:cNvSpPr>
            <a:spLocks noGrp="1"/>
          </p:cNvSpPr>
          <p:nvPr>
            <p:ph type="body" idx="1"/>
          </p:nvPr>
        </p:nvSpPr>
        <p:spPr>
          <a:xfrm>
            <a:off x="839033" y="1681711"/>
            <a:ext cx="5158153"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839033"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1460" y="1681711"/>
            <a:ext cx="5183307"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6171460" y="2504599"/>
            <a:ext cx="5183307" cy="3685030"/>
          </a:xfrm>
        </p:spPr>
        <p:txBody>
          <a:bodyPr/>
          <a:lstStyle>
            <a:lvl1pPr marL="194036" indent="-194036">
              <a:defRPr lang="fr-FR" sz="2377" kern="1200" dirty="0" smtClean="0">
                <a:solidFill>
                  <a:srgbClr val="FF6700"/>
                </a:solidFill>
                <a:latin typeface="+mn-lt"/>
                <a:ea typeface="+mn-ea"/>
                <a:cs typeface="+mn-cs"/>
              </a:defRPr>
            </a:lvl1pPr>
            <a:lvl2pPr marL="582107" indent="-194036">
              <a:defRPr lang="fr-FR" sz="2037" kern="1200" dirty="0" smtClean="0">
                <a:solidFill>
                  <a:srgbClr val="00294B"/>
                </a:solidFill>
                <a:latin typeface="+mn-lt"/>
                <a:ea typeface="+mn-ea"/>
                <a:cs typeface="+mn-cs"/>
              </a:defRPr>
            </a:lvl2pPr>
            <a:lvl3pPr marL="970178" indent="-194036">
              <a:defRPr lang="fr-FR" sz="1698"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194036" lvl="0" indent="-194036" algn="l" defTabSz="776143" rtl="0" eaLnBrk="1" latinLnBrk="0" hangingPunct="1">
              <a:lnSpc>
                <a:spcPct val="90000"/>
              </a:lnSpc>
              <a:spcBef>
                <a:spcPts val="849"/>
              </a:spcBef>
              <a:buFont typeface="Arial" panose="020B0604020202020204" pitchFamily="34" charset="0"/>
              <a:buChar char="•"/>
            </a:pPr>
            <a:r>
              <a:rPr lang="fr-FR" dirty="0"/>
              <a:t>Modifier les styles du texte du masque</a:t>
            </a:r>
          </a:p>
          <a:p>
            <a:pPr marL="582107" lvl="1" indent="-194036" algn="l" defTabSz="776143" rtl="0" eaLnBrk="1" latinLnBrk="0" hangingPunct="1">
              <a:lnSpc>
                <a:spcPct val="90000"/>
              </a:lnSpc>
              <a:spcBef>
                <a:spcPts val="424"/>
              </a:spcBef>
              <a:buFont typeface="Arial" panose="020B0604020202020204" pitchFamily="34" charset="0"/>
              <a:buChar char="•"/>
            </a:pPr>
            <a:r>
              <a:rPr lang="fr-FR" dirty="0"/>
              <a:t>Deuxième niveau</a:t>
            </a:r>
          </a:p>
          <a:p>
            <a:pPr marL="970178" lvl="2" indent="-194036" algn="l" defTabSz="776143" rtl="0" eaLnBrk="1" latinLnBrk="0" hangingPunct="1">
              <a:lnSpc>
                <a:spcPct val="90000"/>
              </a:lnSpc>
              <a:spcBef>
                <a:spcPts val="424"/>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3/27/2025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ECT* - Senior presentation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75075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slide-2-small">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1" y="1"/>
            <a:ext cx="12191595" cy="6857995"/>
          </a:xfrm>
          <a:prstGeom prst="rect">
            <a:avLst/>
          </a:prstGeom>
        </p:spPr>
      </p:pic>
      <p:sp>
        <p:nvSpPr>
          <p:cNvPr id="2" name="Titre 1"/>
          <p:cNvSpPr>
            <a:spLocks noGrp="1"/>
          </p:cNvSpPr>
          <p:nvPr>
            <p:ph type="title"/>
          </p:nvPr>
        </p:nvSpPr>
        <p:spPr>
          <a:xfrm>
            <a:off x="2591739" y="169117"/>
            <a:ext cx="6438063"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dirty="0"/>
              <a:t>Modifiez le style du titre</a:t>
            </a:r>
          </a:p>
        </p:txBody>
      </p:sp>
      <p:sp>
        <p:nvSpPr>
          <p:cNvPr id="3" name="Espace réservé du texte 2"/>
          <p:cNvSpPr>
            <a:spLocks noGrp="1"/>
          </p:cNvSpPr>
          <p:nvPr>
            <p:ph type="body" idx="1"/>
          </p:nvPr>
        </p:nvSpPr>
        <p:spPr>
          <a:xfrm>
            <a:off x="839033" y="1681711"/>
            <a:ext cx="5158153"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839033"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1460" y="1681711"/>
            <a:ext cx="5183307"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6171460" y="2504599"/>
            <a:ext cx="5183307" cy="3685030"/>
          </a:xfrm>
        </p:spPr>
        <p:txBody>
          <a:bodyPr/>
          <a:lstStyle>
            <a:lvl1pPr marL="194036" indent="-194036">
              <a:defRPr lang="fr-FR" sz="2377" kern="1200" dirty="0" smtClean="0">
                <a:solidFill>
                  <a:srgbClr val="FF6700"/>
                </a:solidFill>
                <a:latin typeface="+mn-lt"/>
                <a:ea typeface="+mn-ea"/>
                <a:cs typeface="+mn-cs"/>
              </a:defRPr>
            </a:lvl1pPr>
            <a:lvl2pPr marL="582107" indent="-194036">
              <a:defRPr lang="fr-FR" sz="2037" kern="1200" dirty="0" smtClean="0">
                <a:solidFill>
                  <a:srgbClr val="00294B"/>
                </a:solidFill>
                <a:latin typeface="+mn-lt"/>
                <a:ea typeface="+mn-ea"/>
                <a:cs typeface="+mn-cs"/>
              </a:defRPr>
            </a:lvl2pPr>
            <a:lvl3pPr marL="970178" indent="-194036">
              <a:defRPr lang="fr-FR" sz="1698"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194036" lvl="0" indent="-194036" algn="l" defTabSz="776143" rtl="0" eaLnBrk="1" latinLnBrk="0" hangingPunct="1">
              <a:lnSpc>
                <a:spcPct val="90000"/>
              </a:lnSpc>
              <a:spcBef>
                <a:spcPts val="849"/>
              </a:spcBef>
              <a:buFont typeface="Arial" panose="020B0604020202020204" pitchFamily="34" charset="0"/>
              <a:buChar char="•"/>
            </a:pPr>
            <a:r>
              <a:rPr lang="fr-FR" dirty="0"/>
              <a:t>Modifier les styles du texte du masque</a:t>
            </a:r>
          </a:p>
          <a:p>
            <a:pPr marL="582107" lvl="1" indent="-194036" algn="l" defTabSz="776143" rtl="0" eaLnBrk="1" latinLnBrk="0" hangingPunct="1">
              <a:lnSpc>
                <a:spcPct val="90000"/>
              </a:lnSpc>
              <a:spcBef>
                <a:spcPts val="424"/>
              </a:spcBef>
              <a:buFont typeface="Arial" panose="020B0604020202020204" pitchFamily="34" charset="0"/>
              <a:buChar char="•"/>
            </a:pPr>
            <a:r>
              <a:rPr lang="fr-FR" dirty="0"/>
              <a:t>Deuxième niveau</a:t>
            </a:r>
          </a:p>
          <a:p>
            <a:pPr marL="970178" lvl="2" indent="-194036" algn="l" defTabSz="776143" rtl="0" eaLnBrk="1" latinLnBrk="0" hangingPunct="1">
              <a:lnSpc>
                <a:spcPct val="90000"/>
              </a:lnSpc>
              <a:spcBef>
                <a:spcPts val="424"/>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3/27/2025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ECT* - Senior presentation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94651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2-small-blank">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1" y="1"/>
            <a:ext cx="12191595" cy="6857995"/>
          </a:xfrm>
          <a:prstGeom prst="rect">
            <a:avLst/>
          </a:prstGeom>
        </p:spPr>
      </p:pic>
      <p:sp>
        <p:nvSpPr>
          <p:cNvPr id="2" name="Titre 1"/>
          <p:cNvSpPr>
            <a:spLocks noGrp="1"/>
          </p:cNvSpPr>
          <p:nvPr>
            <p:ph type="title"/>
          </p:nvPr>
        </p:nvSpPr>
        <p:spPr>
          <a:xfrm>
            <a:off x="2591739" y="169117"/>
            <a:ext cx="9600057"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dirty="0"/>
              <a:t>Modifiez le style du titre</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3/27/2025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ECT* - Senior presentation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382634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ECT* - Senior presentation</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3/27/2025</a:t>
            </a:r>
          </a:p>
        </p:txBody>
      </p:sp>
      <p:sp>
        <p:nvSpPr>
          <p:cNvPr id="4" name="Holder 4"/>
          <p:cNvSpPr>
            <a:spLocks noGrp="1"/>
          </p:cNvSpPr>
          <p:nvPr>
            <p:ph type="sldNum" sz="quarter" idx="7"/>
          </p:nvPr>
        </p:nvSpPr>
        <p:spPr/>
        <p:txBody>
          <a:bodyPr lIns="0" tIns="0" rIns="0" bIns="0"/>
          <a:lstStyle>
            <a:lvl1pPr>
              <a:defRPr sz="1350" b="0" i="0">
                <a:solidFill>
                  <a:schemeClr val="bg1"/>
                </a:solidFill>
                <a:latin typeface="Arial MT"/>
                <a:cs typeface="Arial MT"/>
              </a:defRPr>
            </a:lvl1pPr>
          </a:lstStyle>
          <a:p>
            <a:pPr marL="38100">
              <a:lnSpc>
                <a:spcPts val="1600"/>
              </a:lnSpc>
            </a:pPr>
            <a:fld id="{81D60167-4931-47E6-BA6A-407CBD079E47}" type="slidenum">
              <a:rPr dirty="0"/>
              <a:t>‹N°›</a:t>
            </a:fld>
            <a:endParaRPr dirty="0"/>
          </a:p>
        </p:txBody>
      </p:sp>
    </p:spTree>
    <p:extLst>
      <p:ext uri="{BB962C8B-B14F-4D97-AF65-F5344CB8AC3E}">
        <p14:creationId xmlns:p14="http://schemas.microsoft.com/office/powerpoint/2010/main" val="117337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rgbClr val="00294A"/>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fr-FR"/>
              <a:t>ECT* - Senior presentation</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3/27/2025</a:t>
            </a:r>
          </a:p>
        </p:txBody>
      </p:sp>
      <p:sp>
        <p:nvSpPr>
          <p:cNvPr id="6" name="Holder 6"/>
          <p:cNvSpPr>
            <a:spLocks noGrp="1"/>
          </p:cNvSpPr>
          <p:nvPr>
            <p:ph type="sldNum" sz="quarter" idx="7"/>
          </p:nvPr>
        </p:nvSpPr>
        <p:spPr/>
        <p:txBody>
          <a:bodyPr lIns="0" tIns="0" rIns="0" bIns="0"/>
          <a:lstStyle>
            <a:lvl1pPr>
              <a:defRPr sz="1350" b="0" i="0">
                <a:solidFill>
                  <a:schemeClr val="bg1"/>
                </a:solidFill>
                <a:latin typeface="Arial MT"/>
                <a:cs typeface="Arial MT"/>
              </a:defRPr>
            </a:lvl1pPr>
          </a:lstStyle>
          <a:p>
            <a:pPr marL="38100">
              <a:lnSpc>
                <a:spcPts val="1600"/>
              </a:lnSpc>
            </a:pPr>
            <a:fld id="{81D60167-4931-47E6-BA6A-407CBD079E47}" type="slidenum">
              <a:rPr dirty="0"/>
              <a:t>‹N°›</a:t>
            </a:fld>
            <a:endParaRPr dirty="0"/>
          </a:p>
        </p:txBody>
      </p:sp>
    </p:spTree>
    <p:extLst>
      <p:ext uri="{BB962C8B-B14F-4D97-AF65-F5344CB8AC3E}">
        <p14:creationId xmlns:p14="http://schemas.microsoft.com/office/powerpoint/2010/main" val="369110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Key-numbers">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1" y="1"/>
            <a:ext cx="12191596" cy="6857997"/>
          </a:xfrm>
          <a:prstGeom prst="rect">
            <a:avLst/>
          </a:prstGeom>
        </p:spPr>
      </p:pic>
      <p:sp>
        <p:nvSpPr>
          <p:cNvPr id="2" name="Titre 1"/>
          <p:cNvSpPr>
            <a:spLocks noGrp="1"/>
          </p:cNvSpPr>
          <p:nvPr>
            <p:ph type="title"/>
          </p:nvPr>
        </p:nvSpPr>
        <p:spPr>
          <a:xfrm>
            <a:off x="1328573" y="169117"/>
            <a:ext cx="9534855" cy="488983"/>
          </a:xfrm>
        </p:spPr>
        <p:txBody>
          <a:bodyPr>
            <a:normAutofit/>
          </a:bodyPr>
          <a:lstStyle>
            <a:lvl1pPr algn="ctr">
              <a:defRPr sz="2037" b="1">
                <a:solidFill>
                  <a:schemeClr val="bg1"/>
                </a:solidFill>
              </a:defRPr>
            </a:lvl1pPr>
          </a:lstStyle>
          <a:p>
            <a:r>
              <a:rPr lang="fr-FR"/>
              <a:t>Modifiez le style du titre</a:t>
            </a:r>
            <a:endParaRPr lang="fr-FR" dirty="0"/>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3/27/2025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ECT* - Senior presentation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5596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p-ijclab">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 y="2"/>
            <a:ext cx="12191599" cy="6857999"/>
          </a:xfrm>
          <a:prstGeom prst="rect">
            <a:avLst/>
          </a:prstGeom>
        </p:spPr>
      </p:pic>
      <p:sp>
        <p:nvSpPr>
          <p:cNvPr id="2" name="Titre 1"/>
          <p:cNvSpPr>
            <a:spLocks noGrp="1"/>
          </p:cNvSpPr>
          <p:nvPr>
            <p:ph type="title"/>
          </p:nvPr>
        </p:nvSpPr>
        <p:spPr>
          <a:xfrm>
            <a:off x="2591737" y="169117"/>
            <a:ext cx="9290368"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dirty="0"/>
              <a:t>Modifiez le style du titre</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3/27/2025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ECT* - Senior presentation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826750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ntro-slide-fili-perso">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 y="2"/>
            <a:ext cx="12191599" cy="6857999"/>
          </a:xfrm>
          <a:prstGeom prst="rect">
            <a:avLst/>
          </a:prstGeom>
        </p:spPr>
      </p:pic>
      <p:sp>
        <p:nvSpPr>
          <p:cNvPr id="3" name="Espace réservé du texte 2"/>
          <p:cNvSpPr>
            <a:spLocks noGrp="1"/>
          </p:cNvSpPr>
          <p:nvPr>
            <p:ph type="body" idx="1"/>
          </p:nvPr>
        </p:nvSpPr>
        <p:spPr>
          <a:xfrm>
            <a:off x="839033" y="1681711"/>
            <a:ext cx="5158153"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839033"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1460" y="1681711"/>
            <a:ext cx="5183307"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6171460" y="2504599"/>
            <a:ext cx="5183307" cy="3685030"/>
          </a:xfrm>
        </p:spPr>
        <p:txBody>
          <a:bodyPr/>
          <a:lstStyle>
            <a:lvl1pPr marL="194036" indent="-194036">
              <a:defRPr lang="fr-FR" sz="2377" kern="1200" dirty="0" smtClean="0">
                <a:solidFill>
                  <a:srgbClr val="FF6700"/>
                </a:solidFill>
                <a:latin typeface="+mn-lt"/>
                <a:ea typeface="+mn-ea"/>
                <a:cs typeface="+mn-cs"/>
              </a:defRPr>
            </a:lvl1pPr>
            <a:lvl2pPr marL="582107" indent="-194036">
              <a:defRPr lang="fr-FR" sz="2037" kern="1200" dirty="0" smtClean="0">
                <a:solidFill>
                  <a:srgbClr val="00294B"/>
                </a:solidFill>
                <a:latin typeface="+mn-lt"/>
                <a:ea typeface="+mn-ea"/>
                <a:cs typeface="+mn-cs"/>
              </a:defRPr>
            </a:lvl2pPr>
            <a:lvl3pPr marL="970178" indent="-194036">
              <a:defRPr lang="fr-FR" sz="1698"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194036" lvl="0" indent="-194036" algn="l" defTabSz="776143" rtl="0" eaLnBrk="1" latinLnBrk="0" hangingPunct="1">
              <a:lnSpc>
                <a:spcPct val="90000"/>
              </a:lnSpc>
              <a:spcBef>
                <a:spcPts val="849"/>
              </a:spcBef>
              <a:buFont typeface="Arial" panose="020B0604020202020204" pitchFamily="34" charset="0"/>
              <a:buChar char="•"/>
            </a:pPr>
            <a:r>
              <a:rPr lang="fr-FR" dirty="0"/>
              <a:t>Modifier les styles du texte du masque</a:t>
            </a:r>
          </a:p>
          <a:p>
            <a:pPr marL="582107" lvl="1" indent="-194036" algn="l" defTabSz="776143" rtl="0" eaLnBrk="1" latinLnBrk="0" hangingPunct="1">
              <a:lnSpc>
                <a:spcPct val="90000"/>
              </a:lnSpc>
              <a:spcBef>
                <a:spcPts val="424"/>
              </a:spcBef>
              <a:buFont typeface="Arial" panose="020B0604020202020204" pitchFamily="34" charset="0"/>
              <a:buChar char="•"/>
            </a:pPr>
            <a:r>
              <a:rPr lang="fr-FR" dirty="0"/>
              <a:t>Deuxième niveau</a:t>
            </a:r>
          </a:p>
          <a:p>
            <a:pPr marL="970178" lvl="2" indent="-194036" algn="l" defTabSz="776143" rtl="0" eaLnBrk="1" latinLnBrk="0" hangingPunct="1">
              <a:lnSpc>
                <a:spcPct val="90000"/>
              </a:lnSpc>
              <a:spcBef>
                <a:spcPts val="424"/>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3/27/2025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ECT* - Senior presentation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591739" y="169117"/>
            <a:ext cx="6438063"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dirty="0"/>
              <a:t>Modifiez le style du titre</a:t>
            </a:r>
          </a:p>
        </p:txBody>
      </p:sp>
    </p:spTree>
    <p:extLst>
      <p:ext uri="{BB962C8B-B14F-4D97-AF65-F5344CB8AC3E}">
        <p14:creationId xmlns:p14="http://schemas.microsoft.com/office/powerpoint/2010/main" val="397745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Intro-slide-perso">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 y="0"/>
            <a:ext cx="12191599" cy="6857998"/>
          </a:xfrm>
          <a:prstGeom prst="rect">
            <a:avLst/>
          </a:prstGeom>
        </p:spPr>
      </p:pic>
      <p:sp>
        <p:nvSpPr>
          <p:cNvPr id="3" name="Espace réservé du texte 2"/>
          <p:cNvSpPr>
            <a:spLocks noGrp="1"/>
          </p:cNvSpPr>
          <p:nvPr>
            <p:ph type="body" idx="1"/>
          </p:nvPr>
        </p:nvSpPr>
        <p:spPr>
          <a:xfrm>
            <a:off x="839033" y="1681711"/>
            <a:ext cx="5158153"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839033"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1460" y="1681711"/>
            <a:ext cx="5183307"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6171460" y="2504599"/>
            <a:ext cx="5183307" cy="3685030"/>
          </a:xfrm>
        </p:spPr>
        <p:txBody>
          <a:bodyPr/>
          <a:lstStyle>
            <a:lvl1pPr marL="194036" indent="-194036">
              <a:defRPr lang="fr-FR" sz="2377" kern="1200" dirty="0" smtClean="0">
                <a:solidFill>
                  <a:srgbClr val="FF6700"/>
                </a:solidFill>
                <a:latin typeface="+mn-lt"/>
                <a:ea typeface="+mn-ea"/>
                <a:cs typeface="+mn-cs"/>
              </a:defRPr>
            </a:lvl1pPr>
            <a:lvl2pPr marL="582107" indent="-194036">
              <a:defRPr lang="fr-FR" sz="2037" kern="1200" dirty="0" smtClean="0">
                <a:solidFill>
                  <a:srgbClr val="00294B"/>
                </a:solidFill>
                <a:latin typeface="+mn-lt"/>
                <a:ea typeface="+mn-ea"/>
                <a:cs typeface="+mn-cs"/>
              </a:defRPr>
            </a:lvl2pPr>
            <a:lvl3pPr marL="970178" indent="-194036">
              <a:defRPr lang="fr-FR" sz="1698"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194036" lvl="0" indent="-194036" algn="l" defTabSz="776143" rtl="0" eaLnBrk="1" latinLnBrk="0" hangingPunct="1">
              <a:lnSpc>
                <a:spcPct val="90000"/>
              </a:lnSpc>
              <a:spcBef>
                <a:spcPts val="849"/>
              </a:spcBef>
              <a:buFont typeface="Arial" panose="020B0604020202020204" pitchFamily="34" charset="0"/>
              <a:buChar char="•"/>
            </a:pPr>
            <a:r>
              <a:rPr lang="fr-FR" dirty="0"/>
              <a:t>Modifier les styles du texte du masque</a:t>
            </a:r>
          </a:p>
          <a:p>
            <a:pPr marL="582107" lvl="1" indent="-194036" algn="l" defTabSz="776143" rtl="0" eaLnBrk="1" latinLnBrk="0" hangingPunct="1">
              <a:lnSpc>
                <a:spcPct val="90000"/>
              </a:lnSpc>
              <a:spcBef>
                <a:spcPts val="424"/>
              </a:spcBef>
              <a:buFont typeface="Arial" panose="020B0604020202020204" pitchFamily="34" charset="0"/>
              <a:buChar char="•"/>
            </a:pPr>
            <a:r>
              <a:rPr lang="fr-FR" dirty="0"/>
              <a:t>Deuxième niveau</a:t>
            </a:r>
          </a:p>
          <a:p>
            <a:pPr marL="970178" lvl="2" indent="-194036" algn="l" defTabSz="776143" rtl="0" eaLnBrk="1" latinLnBrk="0" hangingPunct="1">
              <a:lnSpc>
                <a:spcPct val="90000"/>
              </a:lnSpc>
              <a:spcBef>
                <a:spcPts val="424"/>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3/27/2025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ECT* - Senior presentation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591739" y="169117"/>
            <a:ext cx="6438063"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dirty="0"/>
              <a:t>Modifiez le style du titre</a:t>
            </a:r>
          </a:p>
        </p:txBody>
      </p:sp>
    </p:spTree>
    <p:extLst>
      <p:ext uri="{BB962C8B-B14F-4D97-AF65-F5344CB8AC3E}">
        <p14:creationId xmlns:p14="http://schemas.microsoft.com/office/powerpoint/2010/main" val="545890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Intro-slide-perso">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 y="0"/>
            <a:ext cx="12191599" cy="6857998"/>
          </a:xfrm>
          <a:prstGeom prst="rect">
            <a:avLst/>
          </a:prstGeom>
        </p:spPr>
      </p:pic>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3/27/2025</a:t>
            </a:r>
            <a:endParaRPr lang="fr-FR"/>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ECT* - Senior presentation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t>‹N°›</a:t>
            </a:fld>
            <a:endParaRPr lang="fr-FR"/>
          </a:p>
        </p:txBody>
      </p:sp>
      <p:sp>
        <p:nvSpPr>
          <p:cNvPr id="11" name="Titre 1"/>
          <p:cNvSpPr>
            <a:spLocks noGrp="1"/>
          </p:cNvSpPr>
          <p:nvPr>
            <p:ph type="title"/>
          </p:nvPr>
        </p:nvSpPr>
        <p:spPr>
          <a:xfrm>
            <a:off x="2591739" y="169117"/>
            <a:ext cx="6438063"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a:t>Modifiez le style du titre</a:t>
            </a:r>
            <a:endParaRPr lang="fr-FR" dirty="0"/>
          </a:p>
        </p:txBody>
      </p:sp>
    </p:spTree>
    <p:extLst>
      <p:ext uri="{BB962C8B-B14F-4D97-AF65-F5344CB8AC3E}">
        <p14:creationId xmlns:p14="http://schemas.microsoft.com/office/powerpoint/2010/main" val="2005902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lide-2-fili-tutelles">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 y="0"/>
            <a:ext cx="12191599" cy="6857998"/>
          </a:xfrm>
          <a:prstGeom prst="rect">
            <a:avLst/>
          </a:prstGeom>
        </p:spPr>
      </p:pic>
      <p:sp>
        <p:nvSpPr>
          <p:cNvPr id="2" name="Titre 1"/>
          <p:cNvSpPr>
            <a:spLocks noGrp="1"/>
          </p:cNvSpPr>
          <p:nvPr>
            <p:ph type="title"/>
          </p:nvPr>
        </p:nvSpPr>
        <p:spPr>
          <a:xfrm>
            <a:off x="2591739" y="169117"/>
            <a:ext cx="6438063"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a:t>Modifiez le style du titre</a:t>
            </a:r>
            <a:endParaRPr lang="fr-FR" dirty="0"/>
          </a:p>
        </p:txBody>
      </p:sp>
      <p:sp>
        <p:nvSpPr>
          <p:cNvPr id="3" name="Espace réservé du texte 2"/>
          <p:cNvSpPr>
            <a:spLocks noGrp="1"/>
          </p:cNvSpPr>
          <p:nvPr>
            <p:ph type="body" idx="1"/>
          </p:nvPr>
        </p:nvSpPr>
        <p:spPr>
          <a:xfrm>
            <a:off x="839033" y="1681711"/>
            <a:ext cx="5158153"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839033"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1460" y="1681711"/>
            <a:ext cx="5183307"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6171460" y="2504599"/>
            <a:ext cx="5183307" cy="3685030"/>
          </a:xfrm>
        </p:spPr>
        <p:txBody>
          <a:bodyPr/>
          <a:lstStyle>
            <a:lvl1pPr marL="194036" indent="-194036">
              <a:defRPr lang="fr-FR" sz="2377" kern="1200" dirty="0" smtClean="0">
                <a:solidFill>
                  <a:srgbClr val="FF6700"/>
                </a:solidFill>
                <a:latin typeface="+mn-lt"/>
                <a:ea typeface="+mn-ea"/>
                <a:cs typeface="+mn-cs"/>
              </a:defRPr>
            </a:lvl1pPr>
            <a:lvl2pPr marL="582107" indent="-194036">
              <a:defRPr lang="fr-FR" sz="2037" kern="1200" dirty="0" smtClean="0">
                <a:solidFill>
                  <a:srgbClr val="00294B"/>
                </a:solidFill>
                <a:latin typeface="+mn-lt"/>
                <a:ea typeface="+mn-ea"/>
                <a:cs typeface="+mn-cs"/>
              </a:defRPr>
            </a:lvl2pPr>
            <a:lvl3pPr marL="970178" indent="-194036">
              <a:defRPr lang="fr-FR" sz="1698"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194036" lvl="0" indent="-194036" algn="l" defTabSz="776143" rtl="0" eaLnBrk="1" latinLnBrk="0" hangingPunct="1">
              <a:lnSpc>
                <a:spcPct val="90000"/>
              </a:lnSpc>
              <a:spcBef>
                <a:spcPts val="849"/>
              </a:spcBef>
              <a:buFont typeface="Arial" panose="020B0604020202020204" pitchFamily="34" charset="0"/>
              <a:buChar char="•"/>
            </a:pPr>
            <a:r>
              <a:rPr lang="fr-FR" dirty="0"/>
              <a:t>Modifier les styles du texte du masque</a:t>
            </a:r>
          </a:p>
          <a:p>
            <a:pPr marL="582107" lvl="1" indent="-194036" algn="l" defTabSz="776143" rtl="0" eaLnBrk="1" latinLnBrk="0" hangingPunct="1">
              <a:lnSpc>
                <a:spcPct val="90000"/>
              </a:lnSpc>
              <a:spcBef>
                <a:spcPts val="424"/>
              </a:spcBef>
              <a:buFont typeface="Arial" panose="020B0604020202020204" pitchFamily="34" charset="0"/>
              <a:buChar char="•"/>
            </a:pPr>
            <a:r>
              <a:rPr lang="fr-FR" dirty="0"/>
              <a:t>Deuxième niveau</a:t>
            </a:r>
          </a:p>
          <a:p>
            <a:pPr marL="970178" lvl="2" indent="-194036" algn="l" defTabSz="776143" rtl="0" eaLnBrk="1" latinLnBrk="0" hangingPunct="1">
              <a:lnSpc>
                <a:spcPct val="90000"/>
              </a:lnSpc>
              <a:spcBef>
                <a:spcPts val="424"/>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3/27/2025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ECT* - Senior presentation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53261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lide-2-fili">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1" y="0"/>
            <a:ext cx="12191596" cy="6857998"/>
          </a:xfrm>
          <a:prstGeom prst="rect">
            <a:avLst/>
          </a:prstGeom>
        </p:spPr>
      </p:pic>
      <p:sp>
        <p:nvSpPr>
          <p:cNvPr id="2" name="Titre 1"/>
          <p:cNvSpPr>
            <a:spLocks noGrp="1"/>
          </p:cNvSpPr>
          <p:nvPr>
            <p:ph type="title"/>
          </p:nvPr>
        </p:nvSpPr>
        <p:spPr>
          <a:xfrm>
            <a:off x="2591739" y="169117"/>
            <a:ext cx="6438063"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a:t>Modifiez le style du titre</a:t>
            </a:r>
            <a:endParaRPr lang="fr-FR" dirty="0"/>
          </a:p>
        </p:txBody>
      </p:sp>
      <p:sp>
        <p:nvSpPr>
          <p:cNvPr id="3" name="Espace réservé du texte 2"/>
          <p:cNvSpPr>
            <a:spLocks noGrp="1"/>
          </p:cNvSpPr>
          <p:nvPr>
            <p:ph type="body" idx="1"/>
          </p:nvPr>
        </p:nvSpPr>
        <p:spPr>
          <a:xfrm>
            <a:off x="839033" y="1681711"/>
            <a:ext cx="5158153"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839033"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1460" y="1681711"/>
            <a:ext cx="5183307"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6171460" y="2504599"/>
            <a:ext cx="5183307" cy="3685030"/>
          </a:xfrm>
        </p:spPr>
        <p:txBody>
          <a:bodyPr/>
          <a:lstStyle>
            <a:lvl1pPr marL="194036" indent="-194036">
              <a:defRPr lang="fr-FR" sz="2377" kern="1200" dirty="0" smtClean="0">
                <a:solidFill>
                  <a:srgbClr val="FF6700"/>
                </a:solidFill>
                <a:latin typeface="+mn-lt"/>
                <a:ea typeface="+mn-ea"/>
                <a:cs typeface="+mn-cs"/>
              </a:defRPr>
            </a:lvl1pPr>
            <a:lvl2pPr marL="582107" indent="-194036">
              <a:defRPr lang="fr-FR" sz="2037" kern="1200" dirty="0" smtClean="0">
                <a:solidFill>
                  <a:srgbClr val="00294B"/>
                </a:solidFill>
                <a:latin typeface="+mn-lt"/>
                <a:ea typeface="+mn-ea"/>
                <a:cs typeface="+mn-cs"/>
              </a:defRPr>
            </a:lvl2pPr>
            <a:lvl3pPr marL="970178" indent="-194036">
              <a:defRPr lang="fr-FR" sz="1698"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194036" lvl="0" indent="-194036" algn="l" defTabSz="776143" rtl="0" eaLnBrk="1" latinLnBrk="0" hangingPunct="1">
              <a:lnSpc>
                <a:spcPct val="90000"/>
              </a:lnSpc>
              <a:spcBef>
                <a:spcPts val="849"/>
              </a:spcBef>
              <a:buFont typeface="Arial" panose="020B0604020202020204" pitchFamily="34" charset="0"/>
              <a:buChar char="•"/>
            </a:pPr>
            <a:r>
              <a:rPr lang="fr-FR" dirty="0"/>
              <a:t>Modifier les styles du texte du masque</a:t>
            </a:r>
          </a:p>
          <a:p>
            <a:pPr marL="582107" lvl="1" indent="-194036" algn="l" defTabSz="776143" rtl="0" eaLnBrk="1" latinLnBrk="0" hangingPunct="1">
              <a:lnSpc>
                <a:spcPct val="90000"/>
              </a:lnSpc>
              <a:spcBef>
                <a:spcPts val="424"/>
              </a:spcBef>
              <a:buFont typeface="Arial" panose="020B0604020202020204" pitchFamily="34" charset="0"/>
              <a:buChar char="•"/>
            </a:pPr>
            <a:r>
              <a:rPr lang="fr-FR" dirty="0"/>
              <a:t>Deuxième niveau</a:t>
            </a:r>
          </a:p>
          <a:p>
            <a:pPr marL="970178" lvl="2" indent="-194036" algn="l" defTabSz="776143" rtl="0" eaLnBrk="1" latinLnBrk="0" hangingPunct="1">
              <a:lnSpc>
                <a:spcPct val="90000"/>
              </a:lnSpc>
              <a:spcBef>
                <a:spcPts val="424"/>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3/27/2025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ECT* - Senior presentation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287900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2">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1" y="1"/>
            <a:ext cx="12191596" cy="6857997"/>
          </a:xfrm>
          <a:prstGeom prst="rect">
            <a:avLst/>
          </a:prstGeom>
        </p:spPr>
      </p:pic>
      <p:sp>
        <p:nvSpPr>
          <p:cNvPr id="2" name="Titre 1"/>
          <p:cNvSpPr>
            <a:spLocks noGrp="1"/>
          </p:cNvSpPr>
          <p:nvPr>
            <p:ph type="title"/>
          </p:nvPr>
        </p:nvSpPr>
        <p:spPr>
          <a:xfrm>
            <a:off x="2591739" y="169117"/>
            <a:ext cx="6438063" cy="488983"/>
          </a:xfrm>
        </p:spPr>
        <p:txBody>
          <a:bodyPr vert="horz" lIns="91440" tIns="45720" rIns="91440" bIns="45720" rtlCol="0" anchor="ctr">
            <a:normAutofit/>
          </a:bodyPr>
          <a:lstStyle>
            <a:lvl1pPr>
              <a:defRPr lang="fr-FR" sz="2000" b="0" dirty="0">
                <a:solidFill>
                  <a:srgbClr val="00294B"/>
                </a:solidFill>
                <a:cs typeface="Arial Narrow"/>
              </a:defRPr>
            </a:lvl1pPr>
          </a:lstStyle>
          <a:p>
            <a:pPr lvl="0"/>
            <a:r>
              <a:rPr lang="fr-FR" dirty="0"/>
              <a:t>Modifiez le style du titre</a:t>
            </a:r>
          </a:p>
        </p:txBody>
      </p:sp>
      <p:sp>
        <p:nvSpPr>
          <p:cNvPr id="3" name="Espace réservé du texte 2"/>
          <p:cNvSpPr>
            <a:spLocks noGrp="1"/>
          </p:cNvSpPr>
          <p:nvPr>
            <p:ph type="body" idx="1"/>
          </p:nvPr>
        </p:nvSpPr>
        <p:spPr>
          <a:xfrm>
            <a:off x="839033" y="1681711"/>
            <a:ext cx="5158153"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839033"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1460" y="1681711"/>
            <a:ext cx="5183307"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6171460" y="2504599"/>
            <a:ext cx="5183307" cy="3685030"/>
          </a:xfrm>
        </p:spPr>
        <p:txBody>
          <a:bodyPr/>
          <a:lstStyle>
            <a:lvl1pPr marL="194036" indent="-194036">
              <a:defRPr lang="fr-FR" sz="2377" kern="1200" dirty="0" smtClean="0">
                <a:solidFill>
                  <a:srgbClr val="FF6700"/>
                </a:solidFill>
                <a:latin typeface="+mn-lt"/>
                <a:ea typeface="+mn-ea"/>
                <a:cs typeface="+mn-cs"/>
              </a:defRPr>
            </a:lvl1pPr>
            <a:lvl2pPr marL="582107" indent="-194036">
              <a:defRPr lang="fr-FR" sz="2037" kern="1200" dirty="0" smtClean="0">
                <a:solidFill>
                  <a:srgbClr val="00294B"/>
                </a:solidFill>
                <a:latin typeface="+mn-lt"/>
                <a:ea typeface="+mn-ea"/>
                <a:cs typeface="+mn-cs"/>
              </a:defRPr>
            </a:lvl2pPr>
            <a:lvl3pPr marL="970178" indent="-194036">
              <a:defRPr lang="fr-FR" sz="1698"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194036" lvl="0" indent="-194036" algn="l" defTabSz="776143" rtl="0" eaLnBrk="1" latinLnBrk="0" hangingPunct="1">
              <a:lnSpc>
                <a:spcPct val="90000"/>
              </a:lnSpc>
              <a:spcBef>
                <a:spcPts val="849"/>
              </a:spcBef>
              <a:buFont typeface="Arial" panose="020B0604020202020204" pitchFamily="34" charset="0"/>
              <a:buChar char="•"/>
            </a:pPr>
            <a:r>
              <a:rPr lang="fr-FR" dirty="0"/>
              <a:t>Modifier les styles du texte du masque</a:t>
            </a:r>
          </a:p>
          <a:p>
            <a:pPr marL="582107" lvl="1" indent="-194036" algn="l" defTabSz="776143" rtl="0" eaLnBrk="1" latinLnBrk="0" hangingPunct="1">
              <a:lnSpc>
                <a:spcPct val="90000"/>
              </a:lnSpc>
              <a:spcBef>
                <a:spcPts val="424"/>
              </a:spcBef>
              <a:buFont typeface="Arial" panose="020B0604020202020204" pitchFamily="34" charset="0"/>
              <a:buChar char="•"/>
            </a:pPr>
            <a:r>
              <a:rPr lang="fr-FR" dirty="0"/>
              <a:t>Deuxième niveau</a:t>
            </a:r>
          </a:p>
          <a:p>
            <a:pPr marL="970178" lvl="2" indent="-194036" algn="l" defTabSz="776143" rtl="0" eaLnBrk="1" latinLnBrk="0" hangingPunct="1">
              <a:lnSpc>
                <a:spcPct val="90000"/>
              </a:lnSpc>
              <a:spcBef>
                <a:spcPts val="424"/>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3/27/2025</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ECT* - Senior presentation</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6582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9031" y="364731"/>
            <a:ext cx="10513939" cy="1325964"/>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9031" y="1825447"/>
            <a:ext cx="10513939" cy="4351605"/>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a:t>Cinquième niveau</a:t>
            </a:r>
            <a:endParaRPr lang="fr-FR" dirty="0"/>
          </a:p>
        </p:txBody>
      </p:sp>
      <p:sp>
        <p:nvSpPr>
          <p:cNvPr id="4" name="Espace réservé de la date 3"/>
          <p:cNvSpPr>
            <a:spLocks noGrp="1"/>
          </p:cNvSpPr>
          <p:nvPr>
            <p:ph type="dt" sz="half" idx="2"/>
          </p:nvPr>
        </p:nvSpPr>
        <p:spPr>
          <a:xfrm>
            <a:off x="839033" y="6356721"/>
            <a:ext cx="2741673" cy="364730"/>
          </a:xfrm>
          <a:prstGeom prst="rect">
            <a:avLst/>
          </a:prstGeom>
        </p:spPr>
        <p:txBody>
          <a:bodyPr vert="horz" lIns="91440" tIns="45720" rIns="91440" bIns="45720" rtlCol="0" anchor="ctr"/>
          <a:lstStyle>
            <a:lvl1pPr algn="l">
              <a:defRPr sz="1019">
                <a:solidFill>
                  <a:schemeClr val="tx1">
                    <a:tint val="75000"/>
                  </a:schemeClr>
                </a:solidFill>
              </a:defRPr>
            </a:lvl1pPr>
          </a:lstStyle>
          <a:p>
            <a:r>
              <a:rPr lang="en-US"/>
              <a:t>3/27/2025</a:t>
            </a:r>
            <a:endParaRPr lang="fr-FR" dirty="0"/>
          </a:p>
        </p:txBody>
      </p:sp>
      <p:sp>
        <p:nvSpPr>
          <p:cNvPr id="5" name="Espace réservé du pied de page 4"/>
          <p:cNvSpPr>
            <a:spLocks noGrp="1"/>
          </p:cNvSpPr>
          <p:nvPr>
            <p:ph type="ftr" sz="quarter" idx="3"/>
          </p:nvPr>
        </p:nvSpPr>
        <p:spPr>
          <a:xfrm>
            <a:off x="4038849" y="6356721"/>
            <a:ext cx="4114305" cy="364730"/>
          </a:xfrm>
          <a:prstGeom prst="rect">
            <a:avLst/>
          </a:prstGeom>
        </p:spPr>
        <p:txBody>
          <a:bodyPr vert="horz" lIns="91440" tIns="45720" rIns="91440" bIns="45720" rtlCol="0" anchor="ctr"/>
          <a:lstStyle>
            <a:lvl1pPr algn="ctr">
              <a:defRPr sz="1019">
                <a:solidFill>
                  <a:schemeClr val="tx1">
                    <a:tint val="75000"/>
                  </a:schemeClr>
                </a:solidFill>
              </a:defRPr>
            </a:lvl1pPr>
          </a:lstStyle>
          <a:p>
            <a:r>
              <a:rPr lang="fr-FR"/>
              <a:t>ECT* - Senior presentation</a:t>
            </a:r>
            <a:endParaRPr lang="fr-FR" dirty="0"/>
          </a:p>
        </p:txBody>
      </p:sp>
      <p:sp>
        <p:nvSpPr>
          <p:cNvPr id="6" name="Espace réservé du numéro de diapositive 5"/>
          <p:cNvSpPr>
            <a:spLocks noGrp="1"/>
          </p:cNvSpPr>
          <p:nvPr>
            <p:ph type="sldNum" sz="quarter" idx="4"/>
          </p:nvPr>
        </p:nvSpPr>
        <p:spPr>
          <a:xfrm>
            <a:off x="8611298" y="6356721"/>
            <a:ext cx="2741673" cy="364730"/>
          </a:xfrm>
          <a:prstGeom prst="rect">
            <a:avLst/>
          </a:prstGeom>
        </p:spPr>
        <p:txBody>
          <a:bodyPr vert="horz" lIns="91440" tIns="45720" rIns="91440" bIns="45720" rtlCol="0" anchor="ctr"/>
          <a:lstStyle>
            <a:lvl1pPr algn="r">
              <a:defRPr sz="1019">
                <a:solidFill>
                  <a:schemeClr val="tx1">
                    <a:tint val="75000"/>
                  </a:schemeClr>
                </a:solidFill>
              </a:defRPr>
            </a:lvl1pPr>
          </a:lstStyle>
          <a:p>
            <a:fld id="{77E71596-5F9D-49C5-9701-16B3CA54319D}" type="slidenum">
              <a:rPr lang="fr-FR" smtClean="0"/>
              <a:t>‹N°›</a:t>
            </a:fld>
            <a:endParaRPr lang="fr-FR"/>
          </a:p>
        </p:txBody>
      </p:sp>
    </p:spTree>
    <p:extLst>
      <p:ext uri="{BB962C8B-B14F-4D97-AF65-F5344CB8AC3E}">
        <p14:creationId xmlns:p14="http://schemas.microsoft.com/office/powerpoint/2010/main" val="344457218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8" r:id="rId12"/>
    <p:sldLayoutId id="2147484019" r:id="rId13"/>
    <p:sldLayoutId id="2147484020" r:id="rId14"/>
  </p:sldLayoutIdLst>
  <p:hf hdr="0"/>
  <p:txStyles>
    <p:titleStyle>
      <a:lvl1pPr algn="l" defTabSz="776143" rtl="0" eaLnBrk="1" latinLnBrk="0" hangingPunct="1">
        <a:lnSpc>
          <a:spcPct val="90000"/>
        </a:lnSpc>
        <a:spcBef>
          <a:spcPct val="0"/>
        </a:spcBef>
        <a:buNone/>
        <a:defRPr sz="3735" kern="1200">
          <a:solidFill>
            <a:schemeClr val="tx1"/>
          </a:solidFill>
          <a:latin typeface="+mj-lt"/>
          <a:ea typeface="+mj-ea"/>
          <a:cs typeface="+mj-cs"/>
        </a:defRPr>
      </a:lvl1pPr>
    </p:titleStyle>
    <p:bodyStyle>
      <a:lvl1pPr marL="194036" indent="-194036" algn="l" defTabSz="776143" rtl="0" eaLnBrk="1" latinLnBrk="0" hangingPunct="1">
        <a:lnSpc>
          <a:spcPct val="90000"/>
        </a:lnSpc>
        <a:spcBef>
          <a:spcPts val="849"/>
        </a:spcBef>
        <a:buFont typeface="Arial" panose="020B0604020202020204" pitchFamily="34" charset="0"/>
        <a:buChar char="•"/>
        <a:defRPr sz="2377" kern="1200">
          <a:solidFill>
            <a:schemeClr val="tx1"/>
          </a:solidFill>
          <a:latin typeface="+mn-lt"/>
          <a:ea typeface="+mn-ea"/>
          <a:cs typeface="+mn-cs"/>
        </a:defRPr>
      </a:lvl1pPr>
      <a:lvl2pPr marL="582107" indent="-194036" algn="l" defTabSz="776143" rtl="0" eaLnBrk="1" latinLnBrk="0" hangingPunct="1">
        <a:lnSpc>
          <a:spcPct val="90000"/>
        </a:lnSpc>
        <a:spcBef>
          <a:spcPts val="424"/>
        </a:spcBef>
        <a:buFont typeface="Arial" panose="020B0604020202020204" pitchFamily="34" charset="0"/>
        <a:buChar char="•"/>
        <a:defRPr sz="2037" kern="1200">
          <a:solidFill>
            <a:schemeClr val="tx1"/>
          </a:solidFill>
          <a:latin typeface="+mn-lt"/>
          <a:ea typeface="+mn-ea"/>
          <a:cs typeface="+mn-cs"/>
        </a:defRPr>
      </a:lvl2pPr>
      <a:lvl3pPr marL="970178" indent="-194036" algn="l" defTabSz="776143" rtl="0" eaLnBrk="1" latinLnBrk="0" hangingPunct="1">
        <a:lnSpc>
          <a:spcPct val="90000"/>
        </a:lnSpc>
        <a:spcBef>
          <a:spcPts val="424"/>
        </a:spcBef>
        <a:buFont typeface="Arial" panose="020B0604020202020204" pitchFamily="34" charset="0"/>
        <a:buChar char="•"/>
        <a:defRPr sz="1698" kern="1200">
          <a:solidFill>
            <a:schemeClr val="tx1"/>
          </a:solidFill>
          <a:latin typeface="+mn-lt"/>
          <a:ea typeface="+mn-ea"/>
          <a:cs typeface="+mn-cs"/>
        </a:defRPr>
      </a:lvl3pPr>
      <a:lvl4pPr marL="1358250"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4pPr>
      <a:lvl5pPr marL="1746321"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5pPr>
      <a:lvl6pPr marL="2134392"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6pPr>
      <a:lvl7pPr marL="2522464"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7pPr>
      <a:lvl8pPr marL="2910535"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8pPr>
      <a:lvl9pPr marL="3298607"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9pPr>
    </p:bodyStyle>
    <p:otherStyle>
      <a:defPPr>
        <a:defRPr lang="fr-FR"/>
      </a:defPPr>
      <a:lvl1pPr marL="0" algn="l" defTabSz="776143" rtl="0" eaLnBrk="1" latinLnBrk="0" hangingPunct="1">
        <a:defRPr sz="1528" kern="1200">
          <a:solidFill>
            <a:schemeClr val="tx1"/>
          </a:solidFill>
          <a:latin typeface="+mn-lt"/>
          <a:ea typeface="+mn-ea"/>
          <a:cs typeface="+mn-cs"/>
        </a:defRPr>
      </a:lvl1pPr>
      <a:lvl2pPr marL="388071" algn="l" defTabSz="776143" rtl="0" eaLnBrk="1" latinLnBrk="0" hangingPunct="1">
        <a:defRPr sz="1528" kern="1200">
          <a:solidFill>
            <a:schemeClr val="tx1"/>
          </a:solidFill>
          <a:latin typeface="+mn-lt"/>
          <a:ea typeface="+mn-ea"/>
          <a:cs typeface="+mn-cs"/>
        </a:defRPr>
      </a:lvl2pPr>
      <a:lvl3pPr marL="776143" algn="l" defTabSz="776143" rtl="0" eaLnBrk="1" latinLnBrk="0" hangingPunct="1">
        <a:defRPr sz="1528" kern="1200">
          <a:solidFill>
            <a:schemeClr val="tx1"/>
          </a:solidFill>
          <a:latin typeface="+mn-lt"/>
          <a:ea typeface="+mn-ea"/>
          <a:cs typeface="+mn-cs"/>
        </a:defRPr>
      </a:lvl3pPr>
      <a:lvl4pPr marL="1164214" algn="l" defTabSz="776143" rtl="0" eaLnBrk="1" latinLnBrk="0" hangingPunct="1">
        <a:defRPr sz="1528" kern="1200">
          <a:solidFill>
            <a:schemeClr val="tx1"/>
          </a:solidFill>
          <a:latin typeface="+mn-lt"/>
          <a:ea typeface="+mn-ea"/>
          <a:cs typeface="+mn-cs"/>
        </a:defRPr>
      </a:lvl4pPr>
      <a:lvl5pPr marL="1552285" algn="l" defTabSz="776143" rtl="0" eaLnBrk="1" latinLnBrk="0" hangingPunct="1">
        <a:defRPr sz="1528" kern="1200">
          <a:solidFill>
            <a:schemeClr val="tx1"/>
          </a:solidFill>
          <a:latin typeface="+mn-lt"/>
          <a:ea typeface="+mn-ea"/>
          <a:cs typeface="+mn-cs"/>
        </a:defRPr>
      </a:lvl5pPr>
      <a:lvl6pPr marL="1940357" algn="l" defTabSz="776143" rtl="0" eaLnBrk="1" latinLnBrk="0" hangingPunct="1">
        <a:defRPr sz="1528" kern="1200">
          <a:solidFill>
            <a:schemeClr val="tx1"/>
          </a:solidFill>
          <a:latin typeface="+mn-lt"/>
          <a:ea typeface="+mn-ea"/>
          <a:cs typeface="+mn-cs"/>
        </a:defRPr>
      </a:lvl6pPr>
      <a:lvl7pPr marL="2328428" algn="l" defTabSz="776143" rtl="0" eaLnBrk="1" latinLnBrk="0" hangingPunct="1">
        <a:defRPr sz="1528" kern="1200">
          <a:solidFill>
            <a:schemeClr val="tx1"/>
          </a:solidFill>
          <a:latin typeface="+mn-lt"/>
          <a:ea typeface="+mn-ea"/>
          <a:cs typeface="+mn-cs"/>
        </a:defRPr>
      </a:lvl7pPr>
      <a:lvl8pPr marL="2716500" algn="l" defTabSz="776143" rtl="0" eaLnBrk="1" latinLnBrk="0" hangingPunct="1">
        <a:defRPr sz="1528" kern="1200">
          <a:solidFill>
            <a:schemeClr val="tx1"/>
          </a:solidFill>
          <a:latin typeface="+mn-lt"/>
          <a:ea typeface="+mn-ea"/>
          <a:cs typeface="+mn-cs"/>
        </a:defRPr>
      </a:lvl8pPr>
      <a:lvl9pPr marL="3104571" algn="l" defTabSz="776143" rtl="0" eaLnBrk="1" latinLnBrk="0" hangingPunct="1">
        <a:defRPr sz="15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18" Type="http://schemas.openxmlformats.org/officeDocument/2006/relationships/image" Target="../media/image23.jpeg"/><Relationship Id="rId3" Type="http://schemas.openxmlformats.org/officeDocument/2006/relationships/image" Target="../media/image11.tiff"/><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1.png"/><Relationship Id="rId20" Type="http://schemas.openxmlformats.org/officeDocument/2006/relationships/image" Target="../media/image25.jpeg"/><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20.png"/><Relationship Id="rId10" Type="http://schemas.microsoft.com/office/2007/relationships/hdphoto" Target="../media/hdphoto3.wdp"/><Relationship Id="rId19" Type="http://schemas.openxmlformats.org/officeDocument/2006/relationships/image" Target="../media/image24.jpeg"/><Relationship Id="rId4" Type="http://schemas.openxmlformats.org/officeDocument/2006/relationships/image" Target="../media/image12.tiff"/><Relationship Id="rId9" Type="http://schemas.openxmlformats.org/officeDocument/2006/relationships/image" Target="../media/image15.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wmf"/><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20.png"/><Relationship Id="rId5" Type="http://schemas.openxmlformats.org/officeDocument/2006/relationships/image" Target="../media/image310.png"/><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3" Type="http://schemas.openxmlformats.org/officeDocument/2006/relationships/image" Target="../media/image37.png"/><Relationship Id="rId7" Type="http://schemas.openxmlformats.org/officeDocument/2006/relationships/image" Target="../media/image56.png"/><Relationship Id="rId12" Type="http://schemas.openxmlformats.org/officeDocument/2006/relationships/image" Target="../media/image39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380.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52.png"/><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20.png"/><Relationship Id="rId5" Type="http://schemas.openxmlformats.org/officeDocument/2006/relationships/image" Target="../media/image6100.png"/><Relationship Id="rId4" Type="http://schemas.openxmlformats.org/officeDocument/2006/relationships/image" Target="../media/image33.jp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openxmlformats.org/officeDocument/2006/relationships/notesSlide" Target="../notesSlides/notesSlide5.xml"/><Relationship Id="rId7" Type="http://schemas.openxmlformats.org/officeDocument/2006/relationships/image" Target="../media/image43.png"/><Relationship Id="rId12" Type="http://schemas.openxmlformats.org/officeDocument/2006/relationships/image" Target="../media/image49.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e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20.png"/><Relationship Id="rId5" Type="http://schemas.openxmlformats.org/officeDocument/2006/relationships/image" Target="../media/image6100.png"/><Relationship Id="rId4" Type="http://schemas.openxmlformats.org/officeDocument/2006/relationships/image" Target="../media/image33.jpg"/><Relationship Id="rId9" Type="http://schemas.openxmlformats.org/officeDocument/2006/relationships/image" Target="../media/image1060.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381.png"/><Relationship Id="rId3" Type="http://schemas.openxmlformats.org/officeDocument/2006/relationships/image" Target="../media/image48.png"/><Relationship Id="rId7" Type="http://schemas.openxmlformats.org/officeDocument/2006/relationships/image" Target="../media/image54.png"/><Relationship Id="rId12" Type="http://schemas.openxmlformats.org/officeDocument/2006/relationships/image" Target="../media/image62.em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61.jpeg"/><Relationship Id="rId5" Type="http://schemas.openxmlformats.org/officeDocument/2006/relationships/image" Target="../media/image51.png"/><Relationship Id="rId15" Type="http://schemas.openxmlformats.org/officeDocument/2006/relationships/image" Target="../media/image1170.png"/><Relationship Id="rId10" Type="http://schemas.openxmlformats.org/officeDocument/2006/relationships/image" Target="../media/image60.jpeg"/><Relationship Id="rId4" Type="http://schemas.openxmlformats.org/officeDocument/2006/relationships/image" Target="../media/image50.png"/><Relationship Id="rId9" Type="http://schemas.openxmlformats.org/officeDocument/2006/relationships/image" Target="../media/image59.png"/><Relationship Id="rId14" Type="http://schemas.openxmlformats.org/officeDocument/2006/relationships/image" Target="../media/image391.png"/></Relationships>
</file>

<file path=ppt/slides/_rels/slide9.xml.rels><?xml version="1.0" encoding="UTF-8" standalone="yes"?>
<Relationships xmlns="http://schemas.openxmlformats.org/package/2006/relationships"><Relationship Id="rId18" Type="http://schemas.openxmlformats.org/officeDocument/2006/relationships/image" Target="../media/image69.png"/><Relationship Id="rId3" Type="http://schemas.openxmlformats.org/officeDocument/2006/relationships/image" Target="../media/image63.jpeg"/><Relationship Id="rId7" Type="http://schemas.openxmlformats.org/officeDocument/2006/relationships/image" Target="../media/image66.png"/><Relationship Id="rId17" Type="http://schemas.openxmlformats.org/officeDocument/2006/relationships/image" Target="../media/image68.png"/><Relationship Id="rId2" Type="http://schemas.openxmlformats.org/officeDocument/2006/relationships/image" Target="../media/image63.png"/><Relationship Id="rId16" Type="http://schemas.openxmlformats.org/officeDocument/2006/relationships/image" Target="../media/image67.jpg"/><Relationship Id="rId1" Type="http://schemas.openxmlformats.org/officeDocument/2006/relationships/slideLayout" Target="../slideLayouts/slideLayout12.xml"/><Relationship Id="rId6" Type="http://schemas.openxmlformats.org/officeDocument/2006/relationships/image" Target="../media/image65.png"/><Relationship Id="rId5" Type="http://schemas.microsoft.com/office/2007/relationships/hdphoto" Target="../media/hdphoto4.wdp"/><Relationship Id="rId15" Type="http://schemas.openxmlformats.org/officeDocument/2006/relationships/image" Target="../media/image148.png"/><Relationship Id="rId4" Type="http://schemas.openxmlformats.org/officeDocument/2006/relationships/image" Target="../media/image64.png"/><Relationship Id="rId14" Type="http://schemas.openxmlformats.org/officeDocument/2006/relationships/image" Target="../media/image1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ChangeAspect="1"/>
          </p:cNvGrpSpPr>
          <p:nvPr/>
        </p:nvGrpSpPr>
        <p:grpSpPr>
          <a:xfrm>
            <a:off x="7243362" y="4354131"/>
            <a:ext cx="2610283" cy="1755139"/>
            <a:chOff x="2929236" y="4353557"/>
            <a:chExt cx="2936239" cy="1974310"/>
          </a:xfrm>
        </p:grpSpPr>
        <p:pic>
          <p:nvPicPr>
            <p:cNvPr id="99" name="Content Placeholder 3" descr="fig.tiff"/>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59103" y="4353557"/>
              <a:ext cx="2706372" cy="1804249"/>
            </a:xfrm>
            <a:prstGeom prst="rect">
              <a:avLst/>
            </a:prstGeom>
          </p:spPr>
        </p:pic>
        <p:pic>
          <p:nvPicPr>
            <p:cNvPr id="101" name="Content Placeholder 3" descr="fig.tiff"/>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315240" y="4726551"/>
              <a:ext cx="1457277" cy="1249095"/>
            </a:xfrm>
            <a:prstGeom prst="rect">
              <a:avLst/>
            </a:prstGeom>
          </p:spPr>
        </p:pic>
        <p:pic>
          <p:nvPicPr>
            <p:cNvPr id="102" name="Picture 101" descr="probability.tiff"/>
            <p:cNvPicPr>
              <a:picLocks noChangeAspect="1"/>
            </p:cNvPicPr>
            <p:nvPr/>
          </p:nvPicPr>
          <p:blipFill rotWithShape="1">
            <a:blip r:embed="rId5" cstate="hq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847" b="89992" l="15956" r="75592"/>
                      </a14:imgEffect>
                    </a14:imgLayer>
                  </a14:imgProps>
                </a:ext>
                <a:ext uri="{28A0092B-C50C-407E-A947-70E740481C1C}">
                  <a14:useLocalDpi xmlns:a14="http://schemas.microsoft.com/office/drawing/2010/main"/>
                </a:ext>
              </a:extLst>
            </a:blip>
            <a:srcRect t="21496"/>
            <a:stretch/>
          </p:blipFill>
          <p:spPr>
            <a:xfrm>
              <a:off x="2929236" y="4379580"/>
              <a:ext cx="2259646" cy="1948287"/>
            </a:xfrm>
            <a:prstGeom prst="rect">
              <a:avLst/>
            </a:prstGeom>
          </p:spPr>
        </p:pic>
        <p:pic>
          <p:nvPicPr>
            <p:cNvPr id="103" name="Content Placeholder 3" descr="fig.tiff"/>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5875" b="24935" l="23118" r="74225"/>
                      </a14:imgEffect>
                    </a14:imgLayer>
                  </a14:imgProps>
                </a:ext>
                <a:ext uri="{28A0092B-C50C-407E-A947-70E740481C1C}">
                  <a14:useLocalDpi xmlns:a14="http://schemas.microsoft.com/office/drawing/2010/main"/>
                </a:ext>
              </a:extLst>
            </a:blip>
            <a:srcRect t="1343" b="397"/>
            <a:stretch/>
          </p:blipFill>
          <p:spPr>
            <a:xfrm>
              <a:off x="3159103" y="4353557"/>
              <a:ext cx="2706372" cy="1804249"/>
            </a:xfrm>
            <a:prstGeom prst="rect">
              <a:avLst/>
            </a:prstGeom>
          </p:spPr>
        </p:pic>
        <p:pic>
          <p:nvPicPr>
            <p:cNvPr id="104" name="Content Placeholder 3" descr="fig.tiff"/>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48956" b="64230" l="9832" r="89903"/>
                      </a14:imgEffect>
                    </a14:imgLayer>
                  </a14:imgProps>
                </a:ext>
                <a:ext uri="{28A0092B-C50C-407E-A947-70E740481C1C}">
                  <a14:useLocalDpi xmlns:a14="http://schemas.microsoft.com/office/drawing/2010/main"/>
                </a:ext>
              </a:extLst>
            </a:blip>
            <a:srcRect t="1343" b="397"/>
            <a:stretch/>
          </p:blipFill>
          <p:spPr>
            <a:xfrm>
              <a:off x="3159103" y="4353557"/>
              <a:ext cx="2706372" cy="1804249"/>
            </a:xfrm>
            <a:prstGeom prst="rect">
              <a:avLst/>
            </a:prstGeom>
          </p:spPr>
        </p:pic>
      </p:grpSp>
      <p:grpSp>
        <p:nvGrpSpPr>
          <p:cNvPr id="5" name="Group 4"/>
          <p:cNvGrpSpPr/>
          <p:nvPr/>
        </p:nvGrpSpPr>
        <p:grpSpPr>
          <a:xfrm>
            <a:off x="327155" y="5134114"/>
            <a:ext cx="2446664" cy="1130163"/>
            <a:chOff x="6051597" y="4701024"/>
            <a:chExt cx="2446664" cy="1130163"/>
          </a:xfrm>
        </p:grpSpPr>
        <p:grpSp>
          <p:nvGrpSpPr>
            <p:cNvPr id="4" name="Group 3"/>
            <p:cNvGrpSpPr/>
            <p:nvPr/>
          </p:nvGrpSpPr>
          <p:grpSpPr>
            <a:xfrm>
              <a:off x="6051597" y="4701024"/>
              <a:ext cx="1478294" cy="598170"/>
              <a:chOff x="6051597" y="5216183"/>
              <a:chExt cx="1478294" cy="598170"/>
            </a:xfrm>
          </p:grpSpPr>
          <p:pic>
            <p:nvPicPr>
              <p:cNvPr id="40" name="Picture 5" descr="E:\cnrsfilaire-grand-54911.png"/>
              <p:cNvPicPr>
                <a:picLocks noChangeAspect="1" noChangeArrowheads="1"/>
              </p:cNvPicPr>
              <p:nvPr/>
            </p:nvPicPr>
            <p:blipFill>
              <a:blip r:embed="rId11" cstate="hqprint">
                <a:grayscl/>
                <a:extLst>
                  <a:ext uri="{28A0092B-C50C-407E-A947-70E740481C1C}">
                    <a14:useLocalDpi xmlns:a14="http://schemas.microsoft.com/office/drawing/2010/main"/>
                  </a:ext>
                </a:extLst>
              </a:blip>
              <a:srcRect/>
              <a:stretch>
                <a:fillRect/>
              </a:stretch>
            </p:blipFill>
            <p:spPr bwMode="auto">
              <a:xfrm>
                <a:off x="6931721" y="5216183"/>
                <a:ext cx="598170" cy="59817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12" cstate="hqprint">
                <a:grayscl/>
                <a:extLst>
                  <a:ext uri="{28A0092B-C50C-407E-A947-70E740481C1C}">
                    <a14:useLocalDpi xmlns:a14="http://schemas.microsoft.com/office/drawing/2010/main"/>
                  </a:ext>
                </a:extLst>
              </a:blip>
              <a:stretch>
                <a:fillRect/>
              </a:stretch>
            </p:blipFill>
            <p:spPr bwMode="auto">
              <a:xfrm>
                <a:off x="6051597" y="5218268"/>
                <a:ext cx="728158" cy="59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2" descr="File:LLNL-logo.png"/>
            <p:cNvPicPr>
              <a:picLocks noChangeAspect="1" noChangeArrowheads="1"/>
            </p:cNvPicPr>
            <p:nvPr/>
          </p:nvPicPr>
          <p:blipFill>
            <a:blip r:embed="rId13" cstate="screen">
              <a:grayscl/>
              <a:extLst>
                <a:ext uri="{28A0092B-C50C-407E-A947-70E740481C1C}">
                  <a14:useLocalDpi xmlns:a14="http://schemas.microsoft.com/office/drawing/2010/main"/>
                </a:ext>
              </a:extLst>
            </a:blip>
            <a:srcRect/>
            <a:stretch>
              <a:fillRect/>
            </a:stretch>
          </p:blipFill>
          <p:spPr bwMode="auto">
            <a:xfrm>
              <a:off x="6053859" y="5359977"/>
              <a:ext cx="2444402" cy="471210"/>
            </a:xfrm>
            <a:prstGeom prst="rect">
              <a:avLst/>
            </a:prstGeom>
            <a:noFill/>
          </p:spPr>
        </p:pic>
      </p:grpSp>
      <p:grpSp>
        <p:nvGrpSpPr>
          <p:cNvPr id="7" name="Group 6"/>
          <p:cNvGrpSpPr/>
          <p:nvPr/>
        </p:nvGrpSpPr>
        <p:grpSpPr>
          <a:xfrm>
            <a:off x="10053038" y="4354131"/>
            <a:ext cx="2010209" cy="1664051"/>
            <a:chOff x="3928766" y="4788788"/>
            <a:chExt cx="2010209" cy="1664051"/>
          </a:xfrm>
        </p:grpSpPr>
        <p:sp>
          <p:nvSpPr>
            <p:cNvPr id="33" name="Oval 89"/>
            <p:cNvSpPr/>
            <p:nvPr/>
          </p:nvSpPr>
          <p:spPr>
            <a:xfrm rot="16654851">
              <a:off x="3928766" y="5461308"/>
              <a:ext cx="991531" cy="991531"/>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46" name="Picture 45" descr="ball2v2pn-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4057226" y="5797904"/>
              <a:ext cx="520133" cy="507600"/>
            </a:xfrm>
            <a:prstGeom prst="rect">
              <a:avLst/>
            </a:prstGeom>
          </p:spPr>
        </p:pic>
        <p:pic>
          <p:nvPicPr>
            <p:cNvPr id="47" name="Picture 46" descr="ball2v2pn-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4406040" y="5588776"/>
              <a:ext cx="520133" cy="507600"/>
            </a:xfrm>
            <a:prstGeom prst="rect">
              <a:avLst/>
            </a:prstGeom>
          </p:spPr>
        </p:pic>
        <p:pic>
          <p:nvPicPr>
            <p:cNvPr id="21" name="Picture 20"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5426968" y="5784420"/>
              <a:ext cx="518251" cy="505763"/>
            </a:xfrm>
            <a:prstGeom prst="rect">
              <a:avLst/>
            </a:prstGeom>
          </p:spPr>
        </p:pic>
        <p:pic>
          <p:nvPicPr>
            <p:cNvPr id="22" name="Picture 21"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4854305" y="4795032"/>
              <a:ext cx="518251" cy="505763"/>
            </a:xfrm>
            <a:prstGeom prst="rect">
              <a:avLst/>
            </a:prstGeom>
          </p:spPr>
        </p:pic>
        <p:cxnSp>
          <p:nvCxnSpPr>
            <p:cNvPr id="23" name="Straight Arrow Connector 22"/>
            <p:cNvCxnSpPr/>
            <p:nvPr/>
          </p:nvCxnSpPr>
          <p:spPr>
            <a:xfrm>
              <a:off x="5115515" y="5037526"/>
              <a:ext cx="562606" cy="999777"/>
            </a:xfrm>
            <a:prstGeom prst="straightConnector1">
              <a:avLst/>
            </a:prstGeom>
            <a:ln w="22225" cmpd="sng">
              <a:solidFill>
                <a:srgbClr val="000000"/>
              </a:solidFill>
              <a:headEnd type="stealth" w="lg" len="lg"/>
              <a:tailEnd type="none"/>
            </a:ln>
          </p:spPr>
          <p:style>
            <a:lnRef idx="2">
              <a:schemeClr val="accent1"/>
            </a:lnRef>
            <a:fillRef idx="0">
              <a:schemeClr val="accent1"/>
            </a:fillRef>
            <a:effectRef idx="1">
              <a:schemeClr val="accent1"/>
            </a:effectRef>
            <a:fontRef idx="minor">
              <a:schemeClr val="tx1"/>
            </a:fontRef>
          </p:style>
        </p:cxnSp>
        <p:pic>
          <p:nvPicPr>
            <p:cNvPr id="38" name="Picture 37"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4111458" y="5561948"/>
              <a:ext cx="518251" cy="505763"/>
            </a:xfrm>
            <a:prstGeom prst="rect">
              <a:avLst/>
            </a:prstGeom>
          </p:spPr>
        </p:pic>
        <p:pic>
          <p:nvPicPr>
            <p:cNvPr id="45" name="Picture 44"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4299064" y="5852169"/>
              <a:ext cx="518251" cy="505763"/>
            </a:xfrm>
            <a:prstGeom prst="rect">
              <a:avLst/>
            </a:prstGeom>
          </p:spPr>
        </p:pic>
        <p:cxnSp>
          <p:nvCxnSpPr>
            <p:cNvPr id="20" name="Straight Arrow Connector 19"/>
            <p:cNvCxnSpPr/>
            <p:nvPr/>
          </p:nvCxnSpPr>
          <p:spPr>
            <a:xfrm flipV="1">
              <a:off x="4421589" y="5514545"/>
              <a:ext cx="976700" cy="431342"/>
            </a:xfrm>
            <a:prstGeom prst="straightConnector1">
              <a:avLst/>
            </a:prstGeom>
            <a:ln w="22225" cmpd="sng">
              <a:solidFill>
                <a:srgbClr val="000000"/>
              </a:solidFill>
              <a:headEnd type="stealth" w="lg" len="lg"/>
              <a:tailEnd type="none"/>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10126693" y="2654062"/>
            <a:ext cx="1862899" cy="1425975"/>
            <a:chOff x="4680988" y="3025969"/>
            <a:chExt cx="1862899" cy="1425975"/>
          </a:xfrm>
        </p:grpSpPr>
        <p:sp>
          <p:nvSpPr>
            <p:cNvPr id="63" name="Oval 89"/>
            <p:cNvSpPr/>
            <p:nvPr/>
          </p:nvSpPr>
          <p:spPr>
            <a:xfrm rot="16654851">
              <a:off x="5736946" y="3025969"/>
              <a:ext cx="806941" cy="806941"/>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sp>
          <p:nvSpPr>
            <p:cNvPr id="49" name="Oval 89"/>
            <p:cNvSpPr/>
            <p:nvPr/>
          </p:nvSpPr>
          <p:spPr>
            <a:xfrm rot="16654851">
              <a:off x="4680988" y="3460413"/>
              <a:ext cx="991531" cy="991531"/>
            </a:xfrm>
            <a:prstGeom prst="ellipse">
              <a:avLst/>
            </a:prstGeom>
            <a:solidFill>
              <a:srgbClr val="FFFF00">
                <a:alpha val="50000"/>
              </a:srgbClr>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50" name="Picture 49" descr="ball2v2pn-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5944613" y="3279047"/>
              <a:ext cx="520133" cy="507600"/>
            </a:xfrm>
            <a:prstGeom prst="rect">
              <a:avLst/>
            </a:prstGeom>
          </p:spPr>
        </p:pic>
        <p:pic>
          <p:nvPicPr>
            <p:cNvPr id="51" name="Picture 50" descr="ball2v2pn-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5158262" y="3587881"/>
              <a:ext cx="520133" cy="507600"/>
            </a:xfrm>
            <a:prstGeom prst="rect">
              <a:avLst/>
            </a:prstGeom>
          </p:spPr>
        </p:pic>
        <p:pic>
          <p:nvPicPr>
            <p:cNvPr id="57" name="Picture 56"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5789958" y="3088954"/>
              <a:ext cx="518251" cy="505763"/>
            </a:xfrm>
            <a:prstGeom prst="rect">
              <a:avLst/>
            </a:prstGeom>
          </p:spPr>
        </p:pic>
        <p:pic>
          <p:nvPicPr>
            <p:cNvPr id="60" name="Picture 59"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4863680" y="3561053"/>
              <a:ext cx="518251" cy="505763"/>
            </a:xfrm>
            <a:prstGeom prst="rect">
              <a:avLst/>
            </a:prstGeom>
          </p:spPr>
        </p:pic>
        <p:pic>
          <p:nvPicPr>
            <p:cNvPr id="61" name="Picture 60"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5051286" y="3851274"/>
              <a:ext cx="518251" cy="505763"/>
            </a:xfrm>
            <a:prstGeom prst="rect">
              <a:avLst/>
            </a:prstGeom>
          </p:spPr>
        </p:pic>
        <p:pic>
          <p:nvPicPr>
            <p:cNvPr id="62" name="Picture 61"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4791094" y="3810399"/>
              <a:ext cx="518251" cy="505763"/>
            </a:xfrm>
            <a:prstGeom prst="rect">
              <a:avLst/>
            </a:prstGeom>
          </p:spPr>
        </p:pic>
        <p:cxnSp>
          <p:nvCxnSpPr>
            <p:cNvPr id="54" name="Straight Arrow Connector 53"/>
            <p:cNvCxnSpPr/>
            <p:nvPr/>
          </p:nvCxnSpPr>
          <p:spPr>
            <a:xfrm flipV="1">
              <a:off x="5229328" y="3513651"/>
              <a:ext cx="921183" cy="467684"/>
            </a:xfrm>
            <a:prstGeom prst="straightConnector1">
              <a:avLst/>
            </a:prstGeom>
            <a:ln w="22225" cmpd="sng">
              <a:solidFill>
                <a:srgbClr val="000000"/>
              </a:solidFill>
              <a:headEnd type="stealth" w="lg" len="lg"/>
              <a:tailEnd type="none"/>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10469977" y="1161551"/>
            <a:ext cx="1176331" cy="1218418"/>
            <a:chOff x="5499197" y="1729225"/>
            <a:chExt cx="1176331" cy="1218418"/>
          </a:xfrm>
        </p:grpSpPr>
        <p:sp>
          <p:nvSpPr>
            <p:cNvPr id="74" name="Oval 30"/>
            <p:cNvSpPr>
              <a:spLocks noChangeAspect="1"/>
            </p:cNvSpPr>
            <p:nvPr/>
          </p:nvSpPr>
          <p:spPr>
            <a:xfrm>
              <a:off x="5499197" y="1729225"/>
              <a:ext cx="1172366" cy="1218418"/>
            </a:xfrm>
            <a:prstGeom prst="ellipse">
              <a:avLst/>
            </a:prstGeom>
            <a:solidFill>
              <a:srgbClr val="A6A6FF"/>
            </a:solidFill>
            <a:ln w="12700" cmpd="sng">
              <a:solidFill>
                <a:srgbClr val="003350"/>
              </a:soli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none" lIns="290259" tIns="41911" rIns="78232" bIns="41911" numCol="1" spcCol="1270" rtlCol="0" anchor="ctr" anchorCtr="0">
              <a:noAutofit/>
            </a:bodyPr>
            <a:lstStyle/>
            <a:p>
              <a:pPr algn="ctr" defTabSz="488834">
                <a:lnSpc>
                  <a:spcPct val="90000"/>
                </a:lnSpc>
                <a:spcAft>
                  <a:spcPct val="35000"/>
                </a:spcAft>
              </a:pPr>
              <a:endParaRPr lang="en-US" sz="1400" dirty="0">
                <a:solidFill>
                  <a:schemeClr val="tx1"/>
                </a:solidFill>
              </a:endParaRPr>
            </a:p>
          </p:txBody>
        </p:sp>
        <p:pic>
          <p:nvPicPr>
            <p:cNvPr id="67" name="Picture 66" descr="ball2v2pn-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6018670" y="2306375"/>
              <a:ext cx="520133" cy="507600"/>
            </a:xfrm>
            <a:prstGeom prst="rect">
              <a:avLst/>
            </a:prstGeom>
          </p:spPr>
        </p:pic>
        <p:pic>
          <p:nvPicPr>
            <p:cNvPr id="68" name="Picture 67" descr="ball2v2pn-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6654851">
              <a:off x="5534530" y="2040978"/>
              <a:ext cx="520133" cy="507600"/>
            </a:xfrm>
            <a:prstGeom prst="rect">
              <a:avLst/>
            </a:prstGeom>
          </p:spPr>
        </p:pic>
        <p:pic>
          <p:nvPicPr>
            <p:cNvPr id="69" name="Picture 68"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5826255" y="1802141"/>
              <a:ext cx="518251" cy="505763"/>
            </a:xfrm>
            <a:prstGeom prst="rect">
              <a:avLst/>
            </a:prstGeom>
          </p:spPr>
        </p:pic>
        <p:pic>
          <p:nvPicPr>
            <p:cNvPr id="70" name="Picture 69"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5796767" y="2123457"/>
              <a:ext cx="518251" cy="505763"/>
            </a:xfrm>
            <a:prstGeom prst="rect">
              <a:avLst/>
            </a:prstGeom>
          </p:spPr>
        </p:pic>
        <p:pic>
          <p:nvPicPr>
            <p:cNvPr id="71" name="Picture 70"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5666637" y="2326374"/>
              <a:ext cx="518251" cy="505763"/>
            </a:xfrm>
            <a:prstGeom prst="rect">
              <a:avLst/>
            </a:prstGeom>
          </p:spPr>
        </p:pic>
        <p:pic>
          <p:nvPicPr>
            <p:cNvPr id="72" name="Picture 71" descr="ball2v2p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654851">
              <a:off x="6163521" y="1971362"/>
              <a:ext cx="518251" cy="505763"/>
            </a:xfrm>
            <a:prstGeom prst="rect">
              <a:avLst/>
            </a:prstGeom>
          </p:spPr>
        </p:pic>
      </p:grpSp>
      <p:grpSp>
        <p:nvGrpSpPr>
          <p:cNvPr id="75" name="Group 26"/>
          <p:cNvGrpSpPr>
            <a:grpSpLocks noChangeAspect="1"/>
          </p:cNvGrpSpPr>
          <p:nvPr/>
        </p:nvGrpSpPr>
        <p:grpSpPr>
          <a:xfrm>
            <a:off x="8312293" y="821842"/>
            <a:ext cx="2092568" cy="1558127"/>
            <a:chOff x="652589" y="1919901"/>
            <a:chExt cx="3395535" cy="2528316"/>
          </a:xfrm>
        </p:grpSpPr>
        <p:sp>
          <p:nvSpPr>
            <p:cNvPr id="76" name="Snip Diagonal Corner Rectangle 27"/>
            <p:cNvSpPr/>
            <p:nvPr/>
          </p:nvSpPr>
          <p:spPr bwMode="auto">
            <a:xfrm>
              <a:off x="660511" y="1919901"/>
              <a:ext cx="3387613" cy="2528316"/>
            </a:xfrm>
            <a:prstGeom prst="snip2DiagRect">
              <a:avLst/>
            </a:prstGeom>
            <a:noFill/>
            <a:ln w="15875" cap="flat" cmpd="sng" algn="ctr">
              <a:solidFill>
                <a:srgbClr val="1A4A9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dirty="0">
                <a:latin typeface="Arial" pitchFamily="48" charset="0"/>
                <a:ea typeface="ＭＳ Ｐゴシック" pitchFamily="48" charset="-128"/>
                <a:cs typeface="ＭＳ Ｐゴシック" pitchFamily="48" charset="-128"/>
              </a:endParaRPr>
            </a:p>
          </p:txBody>
        </p:sp>
        <p:sp>
          <p:nvSpPr>
            <p:cNvPr id="77" name="Freeform 45"/>
            <p:cNvSpPr>
              <a:spLocks noChangeAspect="1"/>
            </p:cNvSpPr>
            <p:nvPr/>
          </p:nvSpPr>
          <p:spPr bwMode="auto">
            <a:xfrm>
              <a:off x="652589" y="2002529"/>
              <a:ext cx="2726875" cy="2267834"/>
            </a:xfrm>
            <a:custGeom>
              <a:avLst/>
              <a:gdLst>
                <a:gd name="T0" fmla="*/ 0 w 669"/>
                <a:gd name="T1" fmla="*/ 0 h 1063"/>
                <a:gd name="T2" fmla="*/ 341 w 669"/>
                <a:gd name="T3" fmla="*/ 1061 h 1063"/>
                <a:gd name="T4" fmla="*/ 669 w 669"/>
                <a:gd name="T5" fmla="*/ 13 h 1063"/>
                <a:gd name="T6" fmla="*/ 0 60000 65536"/>
                <a:gd name="T7" fmla="*/ 0 60000 65536"/>
                <a:gd name="T8" fmla="*/ 0 60000 65536"/>
                <a:gd name="T9" fmla="*/ 0 w 669"/>
                <a:gd name="T10" fmla="*/ 0 h 1063"/>
                <a:gd name="T11" fmla="*/ 669 w 669"/>
                <a:gd name="T12" fmla="*/ 1063 h 1063"/>
                <a:gd name="connsiteX0" fmla="*/ 0 w 9592"/>
                <a:gd name="connsiteY0" fmla="*/ 1111 h 9859"/>
                <a:gd name="connsiteX1" fmla="*/ 4689 w 9592"/>
                <a:gd name="connsiteY1" fmla="*/ 9859 h 9859"/>
                <a:gd name="connsiteX2" fmla="*/ 9592 w 9592"/>
                <a:gd name="connsiteY2" fmla="*/ 0 h 9859"/>
              </a:gdLst>
              <a:ahLst/>
              <a:cxnLst>
                <a:cxn ang="0">
                  <a:pos x="connsiteX0" y="connsiteY0"/>
                </a:cxn>
                <a:cxn ang="0">
                  <a:pos x="connsiteX1" y="connsiteY1"/>
                </a:cxn>
                <a:cxn ang="0">
                  <a:pos x="connsiteX2" y="connsiteY2"/>
                </a:cxn>
              </a:cxnLst>
              <a:rect l="l" t="t" r="r" b="b"/>
              <a:pathLst>
                <a:path w="9592" h="9859">
                  <a:moveTo>
                    <a:pt x="0" y="1111"/>
                  </a:moveTo>
                  <a:cubicBezTo>
                    <a:pt x="1719" y="6087"/>
                    <a:pt x="3030" y="9840"/>
                    <a:pt x="4689" y="9859"/>
                  </a:cubicBezTo>
                  <a:cubicBezTo>
                    <a:pt x="6348" y="9878"/>
                    <a:pt x="7963" y="4939"/>
                    <a:pt x="9592" y="0"/>
                  </a:cubicBezTo>
                </a:path>
              </a:pathLst>
            </a:custGeom>
            <a:noFill/>
            <a:ln w="15875">
              <a:solidFill>
                <a:srgbClr val="008040"/>
              </a:solidFill>
              <a:round/>
              <a:headEnd/>
              <a:tailEnd/>
            </a:ln>
          </p:spPr>
          <p:txBody>
            <a:bodyPr wrap="none" anchor="ctr">
              <a:prstTxWarp prst="textNoShape">
                <a:avLst/>
              </a:prstTxWarp>
            </a:bodyPr>
            <a:lstStyle/>
            <a:p>
              <a:endParaRPr lang="en-US" dirty="0"/>
            </a:p>
          </p:txBody>
        </p:sp>
        <p:sp>
          <p:nvSpPr>
            <p:cNvPr id="78" name="Line 46"/>
            <p:cNvSpPr>
              <a:spLocks noChangeAspect="1" noChangeShapeType="1"/>
            </p:cNvSpPr>
            <p:nvPr/>
          </p:nvSpPr>
          <p:spPr bwMode="auto">
            <a:xfrm>
              <a:off x="1391145" y="3784459"/>
              <a:ext cx="1162981" cy="0"/>
            </a:xfrm>
            <a:prstGeom prst="line">
              <a:avLst/>
            </a:prstGeom>
            <a:noFill/>
            <a:ln w="15875">
              <a:solidFill>
                <a:srgbClr val="008040"/>
              </a:solidFill>
              <a:round/>
              <a:headEnd/>
              <a:tailEnd/>
            </a:ln>
          </p:spPr>
          <p:txBody>
            <a:bodyPr wrap="none" anchor="ctr">
              <a:prstTxWarp prst="textNoShape">
                <a:avLst/>
              </a:prstTxWarp>
            </a:bodyPr>
            <a:lstStyle/>
            <a:p>
              <a:endParaRPr lang="en-US" dirty="0"/>
            </a:p>
          </p:txBody>
        </p:sp>
        <p:sp>
          <p:nvSpPr>
            <p:cNvPr id="79" name="Line 47"/>
            <p:cNvSpPr>
              <a:spLocks noChangeAspect="1" noChangeShapeType="1"/>
            </p:cNvSpPr>
            <p:nvPr/>
          </p:nvSpPr>
          <p:spPr bwMode="auto">
            <a:xfrm>
              <a:off x="1139786" y="3334919"/>
              <a:ext cx="1653908" cy="13581"/>
            </a:xfrm>
            <a:prstGeom prst="line">
              <a:avLst/>
            </a:prstGeom>
            <a:noFill/>
            <a:ln w="15875">
              <a:solidFill>
                <a:srgbClr val="008040"/>
              </a:solidFill>
              <a:round/>
              <a:headEnd/>
              <a:tailEnd/>
            </a:ln>
          </p:spPr>
          <p:txBody>
            <a:bodyPr wrap="none" anchor="ctr">
              <a:prstTxWarp prst="textNoShape">
                <a:avLst/>
              </a:prstTxWarp>
            </a:bodyPr>
            <a:lstStyle/>
            <a:p>
              <a:endParaRPr lang="en-US" dirty="0"/>
            </a:p>
          </p:txBody>
        </p:sp>
        <p:sp>
          <p:nvSpPr>
            <p:cNvPr id="80" name="Line 48"/>
            <p:cNvSpPr>
              <a:spLocks noChangeAspect="1" noChangeShapeType="1"/>
            </p:cNvSpPr>
            <p:nvPr/>
          </p:nvSpPr>
          <p:spPr bwMode="auto">
            <a:xfrm>
              <a:off x="920951" y="2855102"/>
              <a:ext cx="2106482" cy="13432"/>
            </a:xfrm>
            <a:prstGeom prst="line">
              <a:avLst/>
            </a:prstGeom>
            <a:noFill/>
            <a:ln w="15875">
              <a:solidFill>
                <a:srgbClr val="008040"/>
              </a:solidFill>
              <a:round/>
              <a:headEnd/>
              <a:tailEnd/>
            </a:ln>
          </p:spPr>
          <p:txBody>
            <a:bodyPr wrap="none" anchor="ctr">
              <a:prstTxWarp prst="textNoShape">
                <a:avLst/>
              </a:prstTxWarp>
            </a:bodyPr>
            <a:lstStyle/>
            <a:p>
              <a:endParaRPr lang="en-US" dirty="0"/>
            </a:p>
          </p:txBody>
        </p:sp>
        <p:sp>
          <p:nvSpPr>
            <p:cNvPr id="81" name="Line 49"/>
            <p:cNvSpPr>
              <a:spLocks noChangeAspect="1" noChangeShapeType="1"/>
            </p:cNvSpPr>
            <p:nvPr/>
          </p:nvSpPr>
          <p:spPr bwMode="auto">
            <a:xfrm>
              <a:off x="686167" y="2332531"/>
              <a:ext cx="2558019" cy="13187"/>
            </a:xfrm>
            <a:prstGeom prst="line">
              <a:avLst/>
            </a:prstGeom>
            <a:noFill/>
            <a:ln w="15875">
              <a:solidFill>
                <a:srgbClr val="008040"/>
              </a:solidFill>
              <a:round/>
              <a:headEnd/>
              <a:tailEnd/>
            </a:ln>
          </p:spPr>
          <p:txBody>
            <a:bodyPr wrap="none" anchor="ctr">
              <a:prstTxWarp prst="textNoShape">
                <a:avLst/>
              </a:prstTxWarp>
            </a:bodyPr>
            <a:lstStyle/>
            <a:p>
              <a:endParaRPr lang="en-US" dirty="0"/>
            </a:p>
          </p:txBody>
        </p:sp>
        <p:sp>
          <p:nvSpPr>
            <p:cNvPr id="82" name="Oval 54"/>
            <p:cNvSpPr>
              <a:spLocks noChangeAspect="1" noChangeArrowheads="1"/>
            </p:cNvSpPr>
            <p:nvPr/>
          </p:nvSpPr>
          <p:spPr bwMode="auto">
            <a:xfrm>
              <a:off x="1523815" y="3717299"/>
              <a:ext cx="113290" cy="110818"/>
            </a:xfrm>
            <a:prstGeom prst="ellipse">
              <a:avLst/>
            </a:prstGeom>
            <a:solidFill>
              <a:srgbClr val="6666FF"/>
            </a:solidFill>
            <a:ln w="15875">
              <a:solidFill>
                <a:srgbClr val="0080FF"/>
              </a:solidFill>
              <a:round/>
              <a:headEnd/>
              <a:tailEnd/>
            </a:ln>
          </p:spPr>
          <p:txBody>
            <a:bodyPr wrap="none" anchor="ctr">
              <a:prstTxWarp prst="textNoShape">
                <a:avLst/>
              </a:prstTxWarp>
            </a:bodyPr>
            <a:lstStyle/>
            <a:p>
              <a:endParaRPr lang="en-US" dirty="0"/>
            </a:p>
          </p:txBody>
        </p:sp>
        <p:sp>
          <p:nvSpPr>
            <p:cNvPr id="83" name="Oval 55"/>
            <p:cNvSpPr>
              <a:spLocks noChangeAspect="1" noChangeArrowheads="1"/>
            </p:cNvSpPr>
            <p:nvPr/>
          </p:nvSpPr>
          <p:spPr bwMode="auto">
            <a:xfrm>
              <a:off x="1670967" y="3717633"/>
              <a:ext cx="113290" cy="110818"/>
            </a:xfrm>
            <a:prstGeom prst="ellipse">
              <a:avLst/>
            </a:prstGeom>
            <a:solidFill>
              <a:srgbClr val="6666FF"/>
            </a:solidFill>
            <a:ln w="15875">
              <a:solidFill>
                <a:srgbClr val="0080FF"/>
              </a:solidFill>
              <a:round/>
              <a:headEnd/>
              <a:tailEnd/>
            </a:ln>
          </p:spPr>
          <p:txBody>
            <a:bodyPr wrap="none" anchor="ctr">
              <a:prstTxWarp prst="textNoShape">
                <a:avLst/>
              </a:prstTxWarp>
            </a:bodyPr>
            <a:lstStyle/>
            <a:p>
              <a:endParaRPr lang="en-US" dirty="0"/>
            </a:p>
          </p:txBody>
        </p:sp>
        <p:sp>
          <p:nvSpPr>
            <p:cNvPr id="84" name="Oval 56"/>
            <p:cNvSpPr>
              <a:spLocks noChangeAspect="1" noChangeArrowheads="1"/>
            </p:cNvSpPr>
            <p:nvPr/>
          </p:nvSpPr>
          <p:spPr bwMode="auto">
            <a:xfrm>
              <a:off x="2075036" y="3720656"/>
              <a:ext cx="113290" cy="110818"/>
            </a:xfrm>
            <a:prstGeom prst="ellipse">
              <a:avLst/>
            </a:prstGeom>
            <a:solidFill>
              <a:srgbClr val="FF0000"/>
            </a:solidFill>
            <a:ln w="25400">
              <a:solidFill>
                <a:srgbClr val="FC0B1D"/>
              </a:solidFill>
              <a:round/>
              <a:headEnd/>
              <a:tailEnd/>
            </a:ln>
          </p:spPr>
          <p:txBody>
            <a:bodyPr wrap="none" anchor="ctr">
              <a:prstTxWarp prst="textNoShape">
                <a:avLst/>
              </a:prstTxWarp>
            </a:bodyPr>
            <a:lstStyle/>
            <a:p>
              <a:endParaRPr lang="en-US" dirty="0"/>
            </a:p>
          </p:txBody>
        </p:sp>
        <p:sp>
          <p:nvSpPr>
            <p:cNvPr id="85" name="Oval 57"/>
            <p:cNvSpPr>
              <a:spLocks noChangeAspect="1" noChangeArrowheads="1"/>
            </p:cNvSpPr>
            <p:nvPr/>
          </p:nvSpPr>
          <p:spPr bwMode="auto">
            <a:xfrm>
              <a:off x="2226363" y="3720322"/>
              <a:ext cx="113290" cy="110818"/>
            </a:xfrm>
            <a:prstGeom prst="ellipse">
              <a:avLst/>
            </a:prstGeom>
            <a:solidFill>
              <a:srgbClr val="FF0000"/>
            </a:solidFill>
            <a:ln w="25400">
              <a:solidFill>
                <a:srgbClr val="FC0B1D"/>
              </a:solidFill>
              <a:round/>
              <a:headEnd/>
              <a:tailEnd/>
            </a:ln>
          </p:spPr>
          <p:txBody>
            <a:bodyPr wrap="none" anchor="ctr">
              <a:prstTxWarp prst="textNoShape">
                <a:avLst/>
              </a:prstTxWarp>
            </a:bodyPr>
            <a:lstStyle/>
            <a:p>
              <a:endParaRPr lang="en-US" dirty="0"/>
            </a:p>
          </p:txBody>
        </p:sp>
        <p:sp>
          <p:nvSpPr>
            <p:cNvPr id="86" name="Oval 60"/>
            <p:cNvSpPr>
              <a:spLocks noChangeAspect="1" noChangeArrowheads="1"/>
            </p:cNvSpPr>
            <p:nvPr/>
          </p:nvSpPr>
          <p:spPr bwMode="auto">
            <a:xfrm>
              <a:off x="2149376" y="3287981"/>
              <a:ext cx="113290" cy="107457"/>
            </a:xfrm>
            <a:prstGeom prst="ellipse">
              <a:avLst/>
            </a:prstGeom>
            <a:solidFill>
              <a:srgbClr val="FF0000"/>
            </a:solidFill>
            <a:ln w="15875">
              <a:solidFill>
                <a:srgbClr val="FC0B1D"/>
              </a:solidFill>
              <a:round/>
              <a:headEnd/>
              <a:tailEnd/>
            </a:ln>
          </p:spPr>
          <p:txBody>
            <a:bodyPr wrap="none" anchor="ctr">
              <a:prstTxWarp prst="textNoShape">
                <a:avLst/>
              </a:prstTxWarp>
            </a:bodyPr>
            <a:lstStyle/>
            <a:p>
              <a:endParaRPr lang="en-US" dirty="0"/>
            </a:p>
          </p:txBody>
        </p:sp>
        <p:sp>
          <p:nvSpPr>
            <p:cNvPr id="87" name="Oval 61"/>
            <p:cNvSpPr>
              <a:spLocks noChangeAspect="1" noChangeArrowheads="1"/>
            </p:cNvSpPr>
            <p:nvPr/>
          </p:nvSpPr>
          <p:spPr bwMode="auto">
            <a:xfrm>
              <a:off x="1577454" y="3287981"/>
              <a:ext cx="113290" cy="107457"/>
            </a:xfrm>
            <a:prstGeom prst="ellipse">
              <a:avLst/>
            </a:prstGeom>
            <a:solidFill>
              <a:srgbClr val="6666FF"/>
            </a:solidFill>
            <a:ln w="15875">
              <a:solidFill>
                <a:srgbClr val="0080FF"/>
              </a:solidFill>
              <a:round/>
              <a:headEnd/>
              <a:tailEnd/>
            </a:ln>
          </p:spPr>
          <p:txBody>
            <a:bodyPr wrap="none" anchor="ctr">
              <a:prstTxWarp prst="textNoShape">
                <a:avLst/>
              </a:prstTxWarp>
            </a:bodyPr>
            <a:lstStyle/>
            <a:p>
              <a:endParaRPr lang="en-US" dirty="0"/>
            </a:p>
          </p:txBody>
        </p:sp>
        <p:sp>
          <p:nvSpPr>
            <p:cNvPr id="90" name="Oval 58"/>
            <p:cNvSpPr>
              <a:spLocks noChangeAspect="1" noChangeArrowheads="1"/>
            </p:cNvSpPr>
            <p:nvPr/>
          </p:nvSpPr>
          <p:spPr bwMode="auto">
            <a:xfrm>
              <a:off x="1366366" y="3286831"/>
              <a:ext cx="109728" cy="109756"/>
            </a:xfrm>
            <a:prstGeom prst="ellipse">
              <a:avLst/>
            </a:prstGeom>
            <a:solidFill>
              <a:srgbClr val="C3E1F8"/>
            </a:solidFill>
            <a:ln w="15875">
              <a:solidFill>
                <a:srgbClr val="0080FF"/>
              </a:solidFill>
              <a:round/>
              <a:headEnd/>
              <a:tailEnd/>
            </a:ln>
          </p:spPr>
          <p:txBody>
            <a:bodyPr wrap="none" anchor="ctr">
              <a:prstTxWarp prst="textNoShape">
                <a:avLst/>
              </a:prstTxWarp>
            </a:bodyPr>
            <a:lstStyle/>
            <a:p>
              <a:endParaRPr lang="en-US" dirty="0"/>
            </a:p>
          </p:txBody>
        </p:sp>
        <p:sp>
          <p:nvSpPr>
            <p:cNvPr id="91" name="Oval 59"/>
            <p:cNvSpPr>
              <a:spLocks noChangeAspect="1" noChangeArrowheads="1"/>
            </p:cNvSpPr>
            <p:nvPr/>
          </p:nvSpPr>
          <p:spPr bwMode="auto">
            <a:xfrm>
              <a:off x="2414011" y="3286832"/>
              <a:ext cx="109728" cy="109755"/>
            </a:xfrm>
            <a:prstGeom prst="ellipse">
              <a:avLst/>
            </a:prstGeom>
            <a:solidFill>
              <a:srgbClr val="FFCCFF"/>
            </a:solidFill>
            <a:ln w="15875">
              <a:solidFill>
                <a:srgbClr val="FC0B1D"/>
              </a:solidFill>
              <a:round/>
              <a:headEnd/>
              <a:tailEnd/>
            </a:ln>
          </p:spPr>
          <p:txBody>
            <a:bodyPr wrap="none" anchor="ctr">
              <a:prstTxWarp prst="textNoShape">
                <a:avLst/>
              </a:prstTxWarp>
            </a:bodyPr>
            <a:lstStyle/>
            <a:p>
              <a:endParaRPr lang="en-US" dirty="0"/>
            </a:p>
          </p:txBody>
        </p:sp>
        <p:sp>
          <p:nvSpPr>
            <p:cNvPr id="92" name="Oval 62"/>
            <p:cNvSpPr>
              <a:spLocks noChangeAspect="1" noChangeArrowheads="1"/>
            </p:cNvSpPr>
            <p:nvPr/>
          </p:nvSpPr>
          <p:spPr bwMode="auto">
            <a:xfrm>
              <a:off x="1998550" y="2806941"/>
              <a:ext cx="109728" cy="109755"/>
            </a:xfrm>
            <a:prstGeom prst="ellipse">
              <a:avLst/>
            </a:prstGeom>
            <a:solidFill>
              <a:srgbClr val="FFCCFF"/>
            </a:solidFill>
            <a:ln w="15875">
              <a:solidFill>
                <a:srgbClr val="FC0B1D"/>
              </a:solidFill>
              <a:round/>
              <a:headEnd/>
              <a:tailEnd/>
            </a:ln>
          </p:spPr>
          <p:txBody>
            <a:bodyPr wrap="none" anchor="ctr">
              <a:prstTxWarp prst="textNoShape">
                <a:avLst/>
              </a:prstTxWarp>
            </a:bodyPr>
            <a:lstStyle/>
            <a:p>
              <a:endParaRPr lang="en-US" sz="2400" b="1" dirty="0">
                <a:ea typeface="ヒラギノ角ゴ Pro W3" charset="-128"/>
                <a:cs typeface="ヒラギノ角ゴ Pro W3" charset="-128"/>
              </a:endParaRPr>
            </a:p>
          </p:txBody>
        </p:sp>
        <p:sp>
          <p:nvSpPr>
            <p:cNvPr id="93" name="Oval 63"/>
            <p:cNvSpPr>
              <a:spLocks noChangeAspect="1" noChangeArrowheads="1"/>
            </p:cNvSpPr>
            <p:nvPr/>
          </p:nvSpPr>
          <p:spPr bwMode="auto">
            <a:xfrm>
              <a:off x="1477870" y="2806941"/>
              <a:ext cx="109728" cy="109755"/>
            </a:xfrm>
            <a:prstGeom prst="ellipse">
              <a:avLst/>
            </a:prstGeom>
            <a:solidFill>
              <a:srgbClr val="C3E1F8"/>
            </a:solidFill>
            <a:ln w="15875">
              <a:solidFill>
                <a:srgbClr val="0080FF"/>
              </a:solidFill>
              <a:round/>
              <a:headEnd/>
              <a:tailEnd/>
            </a:ln>
          </p:spPr>
          <p:txBody>
            <a:bodyPr wrap="none" anchor="ctr">
              <a:prstTxWarp prst="textNoShape">
                <a:avLst/>
              </a:prstTxWarp>
            </a:bodyPr>
            <a:lstStyle/>
            <a:p>
              <a:endParaRPr lang="en-US" dirty="0"/>
            </a:p>
          </p:txBody>
        </p:sp>
        <p:cxnSp>
          <p:nvCxnSpPr>
            <p:cNvPr id="94" name="AutoShape 64"/>
            <p:cNvCxnSpPr>
              <a:cxnSpLocks noChangeAspect="1" noChangeShapeType="1"/>
              <a:stCxn id="85" idx="0"/>
              <a:endCxn id="91" idx="0"/>
            </p:cNvCxnSpPr>
            <p:nvPr/>
          </p:nvCxnSpPr>
          <p:spPr bwMode="auto">
            <a:xfrm rot="5400000" flipH="1" flipV="1">
              <a:off x="2159196" y="3410644"/>
              <a:ext cx="433490" cy="185867"/>
            </a:xfrm>
            <a:prstGeom prst="curvedConnector3">
              <a:avLst>
                <a:gd name="adj1" fmla="val 152735"/>
              </a:avLst>
            </a:prstGeom>
            <a:noFill/>
            <a:ln w="15875" cap="rnd">
              <a:solidFill>
                <a:schemeClr val="tx1"/>
              </a:solidFill>
              <a:prstDash val="sysDot"/>
              <a:round/>
              <a:headEnd/>
              <a:tailEnd type="triangle" w="med" len="med"/>
            </a:ln>
          </p:spPr>
        </p:cxnSp>
        <p:cxnSp>
          <p:nvCxnSpPr>
            <p:cNvPr id="95" name="AutoShape 65"/>
            <p:cNvCxnSpPr>
              <a:cxnSpLocks noChangeAspect="1" noChangeShapeType="1"/>
              <a:stCxn id="87" idx="0"/>
              <a:endCxn id="93" idx="0"/>
            </p:cNvCxnSpPr>
            <p:nvPr/>
          </p:nvCxnSpPr>
          <p:spPr bwMode="auto">
            <a:xfrm rot="16200000" flipV="1">
              <a:off x="1342897" y="2996778"/>
              <a:ext cx="481040" cy="101365"/>
            </a:xfrm>
            <a:prstGeom prst="curvedConnector3">
              <a:avLst>
                <a:gd name="adj1" fmla="val 147522"/>
              </a:avLst>
            </a:prstGeom>
            <a:noFill/>
            <a:ln w="15875" cap="rnd">
              <a:solidFill>
                <a:schemeClr val="tx1"/>
              </a:solidFill>
              <a:prstDash val="sysDot"/>
              <a:round/>
              <a:headEnd/>
              <a:tailEnd type="triangle" w="med" len="med"/>
            </a:ln>
          </p:spPr>
        </p:cxnSp>
        <p:cxnSp>
          <p:nvCxnSpPr>
            <p:cNvPr id="96" name="AutoShape 66"/>
            <p:cNvCxnSpPr>
              <a:cxnSpLocks noChangeAspect="1" noChangeShapeType="1"/>
              <a:stCxn id="82" idx="0"/>
              <a:endCxn id="90" idx="4"/>
            </p:cNvCxnSpPr>
            <p:nvPr/>
          </p:nvCxnSpPr>
          <p:spPr bwMode="auto">
            <a:xfrm rot="16200000" flipV="1">
              <a:off x="1340489" y="3477328"/>
              <a:ext cx="320712" cy="159230"/>
            </a:xfrm>
            <a:prstGeom prst="curvedConnector3">
              <a:avLst>
                <a:gd name="adj1" fmla="val 50000"/>
              </a:avLst>
            </a:prstGeom>
            <a:noFill/>
            <a:ln w="15875" cap="rnd">
              <a:solidFill>
                <a:schemeClr val="tx1"/>
              </a:solidFill>
              <a:prstDash val="sysDot"/>
              <a:round/>
              <a:headEnd/>
              <a:tailEnd type="triangle" w="med" len="med"/>
            </a:ln>
          </p:spPr>
        </p:cxnSp>
        <p:cxnSp>
          <p:nvCxnSpPr>
            <p:cNvPr id="97" name="AutoShape 67"/>
            <p:cNvCxnSpPr>
              <a:cxnSpLocks noChangeAspect="1" noChangeShapeType="1"/>
              <a:stCxn id="84" idx="0"/>
              <a:endCxn id="92" idx="4"/>
            </p:cNvCxnSpPr>
            <p:nvPr/>
          </p:nvCxnSpPr>
          <p:spPr bwMode="auto">
            <a:xfrm rot="16200000" flipV="1">
              <a:off x="1690568" y="3279542"/>
              <a:ext cx="803960" cy="78267"/>
            </a:xfrm>
            <a:prstGeom prst="curvedConnector3">
              <a:avLst>
                <a:gd name="adj1" fmla="val 50000"/>
              </a:avLst>
            </a:prstGeom>
            <a:noFill/>
            <a:ln w="15875" cap="rnd">
              <a:solidFill>
                <a:schemeClr val="tx1"/>
              </a:solidFill>
              <a:prstDash val="sysDot"/>
              <a:round/>
              <a:headEnd/>
              <a:tailEnd type="triangle" w="med" len="med"/>
            </a:ln>
          </p:spPr>
        </p:cxnSp>
      </p:grpSp>
      <p:sp>
        <p:nvSpPr>
          <p:cNvPr id="66" name="TextBox 65">
            <a:extLst>
              <a:ext uri="{FF2B5EF4-FFF2-40B4-BE49-F238E27FC236}">
                <a16:creationId xmlns:a16="http://schemas.microsoft.com/office/drawing/2014/main" id="{EBA99A79-CD45-425C-B72C-4D49064F08F8}"/>
              </a:ext>
            </a:extLst>
          </p:cNvPr>
          <p:cNvSpPr txBox="1"/>
          <p:nvPr/>
        </p:nvSpPr>
        <p:spPr>
          <a:xfrm>
            <a:off x="327156" y="1664241"/>
            <a:ext cx="3961301" cy="494918"/>
          </a:xfrm>
          <a:prstGeom prst="rect">
            <a:avLst/>
          </a:prstGeom>
        </p:spPr>
        <p:txBody>
          <a:bodyPr vert="horz" lIns="0" tIns="0" rIns="0" bIns="0" rtlCol="0" anchor="ctr" anchorCtr="0">
            <a:noAutofit/>
          </a:bodyPr>
          <a:lstStyle>
            <a:lvl1pPr indent="0" defTabSz="914400">
              <a:lnSpc>
                <a:spcPct val="100000"/>
              </a:lnSpc>
              <a:spcBef>
                <a:spcPts val="0"/>
              </a:spcBef>
              <a:spcAft>
                <a:spcPts val="400"/>
              </a:spcAft>
              <a:buFont typeface="Arial" pitchFamily="34" charset="0"/>
              <a:buNone/>
              <a:defRPr sz="1200" b="0">
                <a:solidFill>
                  <a:srgbClr val="666666"/>
                </a:solidFill>
              </a:defRPr>
            </a:lvl1pPr>
            <a:lvl2pPr marL="360363" indent="-360363" defTabSz="914400">
              <a:lnSpc>
                <a:spcPts val="2000"/>
              </a:lnSpc>
              <a:spcBef>
                <a:spcPts val="0"/>
              </a:spcBef>
              <a:buSzPct val="90000"/>
              <a:buFontTx/>
              <a:buBlip>
                <a:blip r:embed="rId16"/>
              </a:buBlip>
              <a:defRPr sz="1600">
                <a:solidFill>
                  <a:srgbClr val="666666"/>
                </a:solidFill>
              </a:defRPr>
            </a:lvl2pPr>
            <a:lvl3pPr marL="361950" indent="0" defTabSz="914400">
              <a:lnSpc>
                <a:spcPts val="2000"/>
              </a:lnSpc>
              <a:spcBef>
                <a:spcPts val="0"/>
              </a:spcBef>
              <a:buSzPct val="36000"/>
              <a:buFont typeface="Arial" pitchFamily="34" charset="0"/>
              <a:buNone/>
              <a:defRPr sz="1600">
                <a:solidFill>
                  <a:srgbClr val="666666"/>
                </a:solidFill>
              </a:defRPr>
            </a:lvl3pPr>
            <a:lvl4pPr marL="1009650" indent="-238125" defTabSz="914400">
              <a:lnSpc>
                <a:spcPts val="2000"/>
              </a:lnSpc>
              <a:spcBef>
                <a:spcPts val="0"/>
              </a:spcBef>
              <a:buClr>
                <a:srgbClr val="666666"/>
              </a:buClr>
              <a:buSzPct val="36000"/>
              <a:buFontTx/>
              <a:buBlip>
                <a:blip r:embed="rId17"/>
              </a:buBlip>
              <a:defRPr sz="1600">
                <a:solidFill>
                  <a:srgbClr val="666666"/>
                </a:solidFill>
              </a:defRPr>
            </a:lvl4pPr>
            <a:lvl5pPr marL="1133475" indent="-114300" defTabSz="914400">
              <a:lnSpc>
                <a:spcPts val="2000"/>
              </a:lnSpc>
              <a:spcBef>
                <a:spcPts val="0"/>
              </a:spcBef>
              <a:buClr>
                <a:srgbClr val="666666"/>
              </a:buClr>
              <a:buFont typeface="Arial" pitchFamily="34" charset="0"/>
              <a:buChar char="-"/>
              <a:defRPr sz="1600">
                <a:solidFill>
                  <a:srgbClr val="666666"/>
                </a:solidFill>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600" dirty="0"/>
              <a:t>Guillaume Hupin, CNRS </a:t>
            </a:r>
            <a:r>
              <a:rPr lang="en-US" sz="1600" dirty="0" err="1"/>
              <a:t>IJClab</a:t>
            </a:r>
            <a:endParaRPr lang="en-US" sz="1600" dirty="0"/>
          </a:p>
        </p:txBody>
      </p:sp>
      <p:sp>
        <p:nvSpPr>
          <p:cNvPr id="2" name="Titre 1">
            <a:extLst>
              <a:ext uri="{FF2B5EF4-FFF2-40B4-BE49-F238E27FC236}">
                <a16:creationId xmlns:a16="http://schemas.microsoft.com/office/drawing/2014/main" id="{EA1B3D0F-6558-45E4-8A9B-C8F3C1A0F0D8}"/>
              </a:ext>
            </a:extLst>
          </p:cNvPr>
          <p:cNvSpPr>
            <a:spLocks noGrp="1"/>
          </p:cNvSpPr>
          <p:nvPr>
            <p:ph type="title"/>
          </p:nvPr>
        </p:nvSpPr>
        <p:spPr>
          <a:xfrm>
            <a:off x="2594300" y="1819252"/>
            <a:ext cx="6837316" cy="1754824"/>
          </a:xfrm>
        </p:spPr>
        <p:txBody>
          <a:bodyPr>
            <a:noAutofit/>
          </a:bodyPr>
          <a:lstStyle/>
          <a:p>
            <a:pPr algn="ctr"/>
            <a:r>
              <a:rPr lang="en-US" sz="4000" i="1" dirty="0"/>
              <a:t>My expertise</a:t>
            </a:r>
            <a:endParaRPr lang="fr-FR" sz="3600" dirty="0"/>
          </a:p>
        </p:txBody>
      </p:sp>
      <p:sp>
        <p:nvSpPr>
          <p:cNvPr id="6" name="Espace réservé de la date 5">
            <a:extLst>
              <a:ext uri="{FF2B5EF4-FFF2-40B4-BE49-F238E27FC236}">
                <a16:creationId xmlns:a16="http://schemas.microsoft.com/office/drawing/2014/main" id="{936E79D6-CF7B-6A48-A309-766266CCD0F9}"/>
              </a:ext>
            </a:extLst>
          </p:cNvPr>
          <p:cNvSpPr>
            <a:spLocks noGrp="1"/>
          </p:cNvSpPr>
          <p:nvPr>
            <p:ph type="dt" sz="half" idx="10"/>
          </p:nvPr>
        </p:nvSpPr>
        <p:spPr/>
        <p:txBody>
          <a:bodyPr/>
          <a:lstStyle/>
          <a:p>
            <a:r>
              <a:rPr lang="en-US"/>
              <a:t>3/27/2025</a:t>
            </a:r>
            <a:endParaRPr lang="fr-FR"/>
          </a:p>
        </p:txBody>
      </p:sp>
      <p:sp>
        <p:nvSpPr>
          <p:cNvPr id="9" name="Espace réservé du pied de page 8">
            <a:extLst>
              <a:ext uri="{FF2B5EF4-FFF2-40B4-BE49-F238E27FC236}">
                <a16:creationId xmlns:a16="http://schemas.microsoft.com/office/drawing/2014/main" id="{115D7490-489F-5225-C008-88D53C256247}"/>
              </a:ext>
            </a:extLst>
          </p:cNvPr>
          <p:cNvSpPr>
            <a:spLocks noGrp="1"/>
          </p:cNvSpPr>
          <p:nvPr>
            <p:ph type="ftr" sz="quarter" idx="11"/>
          </p:nvPr>
        </p:nvSpPr>
        <p:spPr/>
        <p:txBody>
          <a:bodyPr/>
          <a:lstStyle/>
          <a:p>
            <a:r>
              <a:rPr lang="fr-FR"/>
              <a:t>ECT* - Senior presentation</a:t>
            </a:r>
            <a:endParaRPr lang="fr-FR" dirty="0"/>
          </a:p>
        </p:txBody>
      </p:sp>
      <p:sp>
        <p:nvSpPr>
          <p:cNvPr id="10" name="Espace réservé du numéro de diapositive 9">
            <a:extLst>
              <a:ext uri="{FF2B5EF4-FFF2-40B4-BE49-F238E27FC236}">
                <a16:creationId xmlns:a16="http://schemas.microsoft.com/office/drawing/2014/main" id="{B7EF0000-9E79-44C9-4FB1-591C89A585B7}"/>
              </a:ext>
            </a:extLst>
          </p:cNvPr>
          <p:cNvSpPr>
            <a:spLocks noGrp="1"/>
          </p:cNvSpPr>
          <p:nvPr>
            <p:ph type="sldNum" sz="quarter" idx="12"/>
          </p:nvPr>
        </p:nvSpPr>
        <p:spPr/>
        <p:txBody>
          <a:bodyPr/>
          <a:lstStyle/>
          <a:p>
            <a:fld id="{77E71596-5F9D-49C5-9701-16B3CA54319D}" type="slidenum">
              <a:rPr lang="fr-FR" smtClean="0"/>
              <a:t>1</a:t>
            </a:fld>
            <a:endParaRPr lang="fr-FR"/>
          </a:p>
        </p:txBody>
      </p:sp>
      <p:cxnSp>
        <p:nvCxnSpPr>
          <p:cNvPr id="24" name="Connecteur droit avec flèche 23">
            <a:extLst>
              <a:ext uri="{FF2B5EF4-FFF2-40B4-BE49-F238E27FC236}">
                <a16:creationId xmlns:a16="http://schemas.microsoft.com/office/drawing/2014/main" id="{346A4334-201E-894E-4DCB-1E7D6F0E243E}"/>
              </a:ext>
            </a:extLst>
          </p:cNvPr>
          <p:cNvCxnSpPr>
            <a:cxnSpLocks/>
          </p:cNvCxnSpPr>
          <p:nvPr/>
        </p:nvCxnSpPr>
        <p:spPr>
          <a:xfrm>
            <a:off x="1517301" y="4529263"/>
            <a:ext cx="6069214" cy="0"/>
          </a:xfrm>
          <a:prstGeom prst="straightConnector1">
            <a:avLst/>
          </a:prstGeom>
          <a:ln w="1270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5D76EC8B-9405-E462-0B9E-C20C9E4F0A6D}"/>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3000408" y="4769567"/>
            <a:ext cx="904404" cy="929629"/>
          </a:xfrm>
          <a:prstGeom prst="rect">
            <a:avLst/>
          </a:prstGeom>
        </p:spPr>
      </p:pic>
      <p:sp>
        <p:nvSpPr>
          <p:cNvPr id="28" name="Ellipse 27">
            <a:extLst>
              <a:ext uri="{FF2B5EF4-FFF2-40B4-BE49-F238E27FC236}">
                <a16:creationId xmlns:a16="http://schemas.microsoft.com/office/drawing/2014/main" id="{7D441097-0A21-7924-CACF-505D9AF21C31}"/>
              </a:ext>
            </a:extLst>
          </p:cNvPr>
          <p:cNvSpPr/>
          <p:nvPr/>
        </p:nvSpPr>
        <p:spPr>
          <a:xfrm>
            <a:off x="2655092" y="4439263"/>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llipse 28">
            <a:extLst>
              <a:ext uri="{FF2B5EF4-FFF2-40B4-BE49-F238E27FC236}">
                <a16:creationId xmlns:a16="http://schemas.microsoft.com/office/drawing/2014/main" id="{CA8E97E3-FAB1-DFB8-1A70-DAF1B0B1C1E5}"/>
              </a:ext>
            </a:extLst>
          </p:cNvPr>
          <p:cNvSpPr/>
          <p:nvPr/>
        </p:nvSpPr>
        <p:spPr>
          <a:xfrm>
            <a:off x="3555946" y="4439263"/>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llipse 29">
            <a:extLst>
              <a:ext uri="{FF2B5EF4-FFF2-40B4-BE49-F238E27FC236}">
                <a16:creationId xmlns:a16="http://schemas.microsoft.com/office/drawing/2014/main" id="{3729182E-7162-92F3-6049-3F5FF3118376}"/>
              </a:ext>
            </a:extLst>
          </p:cNvPr>
          <p:cNvSpPr/>
          <p:nvPr/>
        </p:nvSpPr>
        <p:spPr>
          <a:xfrm>
            <a:off x="4456800" y="4439263"/>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llipse 30">
            <a:extLst>
              <a:ext uri="{FF2B5EF4-FFF2-40B4-BE49-F238E27FC236}">
                <a16:creationId xmlns:a16="http://schemas.microsoft.com/office/drawing/2014/main" id="{7F5C912C-A919-AA43-30C2-43D05977AC45}"/>
              </a:ext>
            </a:extLst>
          </p:cNvPr>
          <p:cNvSpPr/>
          <p:nvPr/>
        </p:nvSpPr>
        <p:spPr>
          <a:xfrm>
            <a:off x="5357654" y="4439263"/>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llipse 31">
            <a:extLst>
              <a:ext uri="{FF2B5EF4-FFF2-40B4-BE49-F238E27FC236}">
                <a16:creationId xmlns:a16="http://schemas.microsoft.com/office/drawing/2014/main" id="{BAA3BCDB-3667-6B4F-2258-AA1DD98AAB2C}"/>
              </a:ext>
            </a:extLst>
          </p:cNvPr>
          <p:cNvSpPr/>
          <p:nvPr/>
        </p:nvSpPr>
        <p:spPr>
          <a:xfrm>
            <a:off x="6258510" y="4439263"/>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Image 34">
            <a:extLst>
              <a:ext uri="{FF2B5EF4-FFF2-40B4-BE49-F238E27FC236}">
                <a16:creationId xmlns:a16="http://schemas.microsoft.com/office/drawing/2014/main" id="{3FBFDC41-EFDD-7848-0855-216ADC3BBBF9}"/>
              </a:ext>
            </a:extLst>
          </p:cNvPr>
          <p:cNvPicPr>
            <a:picLocks noChangeAspect="1"/>
          </p:cNvPicPr>
          <p:nvPr/>
        </p:nvPicPr>
        <p:blipFill>
          <a:blip r:embed="rId19" cstate="hqprint">
            <a:extLst>
              <a:ext uri="{28A0092B-C50C-407E-A947-70E740481C1C}">
                <a14:useLocalDpi xmlns:a14="http://schemas.microsoft.com/office/drawing/2010/main"/>
              </a:ext>
            </a:extLst>
          </a:blip>
          <a:srcRect/>
          <a:stretch/>
        </p:blipFill>
        <p:spPr>
          <a:xfrm>
            <a:off x="6356505" y="4764752"/>
            <a:ext cx="903600" cy="934443"/>
          </a:xfrm>
          <a:prstGeom prst="rect">
            <a:avLst/>
          </a:prstGeom>
        </p:spPr>
      </p:pic>
      <p:sp>
        <p:nvSpPr>
          <p:cNvPr id="36" name="ZoneTexte 35">
            <a:extLst>
              <a:ext uri="{FF2B5EF4-FFF2-40B4-BE49-F238E27FC236}">
                <a16:creationId xmlns:a16="http://schemas.microsoft.com/office/drawing/2014/main" id="{16F5B727-2BFD-48C5-DD67-18467C855D81}"/>
              </a:ext>
            </a:extLst>
          </p:cNvPr>
          <p:cNvSpPr txBox="1"/>
          <p:nvPr/>
        </p:nvSpPr>
        <p:spPr>
          <a:xfrm rot="18009189">
            <a:off x="2466568" y="3531620"/>
            <a:ext cx="1277617" cy="600164"/>
          </a:xfrm>
          <a:prstGeom prst="rect">
            <a:avLst/>
          </a:prstGeom>
          <a:noFill/>
        </p:spPr>
        <p:txBody>
          <a:bodyPr wrap="square" rtlCol="0">
            <a:spAutoFit/>
          </a:bodyPr>
          <a:lstStyle/>
          <a:p>
            <a:r>
              <a:rPr lang="en-US" sz="1100" dirty="0"/>
              <a:t>My </a:t>
            </a:r>
            <a:r>
              <a:rPr lang="en-US" sz="1100" dirty="0" err="1"/>
              <a:t>Phd</a:t>
            </a:r>
            <a:r>
              <a:rPr lang="en-US" sz="1100" dirty="0"/>
              <a:t> in nuclear theory at GANIL, </a:t>
            </a:r>
            <a:r>
              <a:rPr lang="en-US" sz="1100" dirty="0" err="1"/>
              <a:t>CAen</a:t>
            </a:r>
            <a:endParaRPr lang="en-US" sz="1100" dirty="0"/>
          </a:p>
        </p:txBody>
      </p:sp>
      <p:sp>
        <p:nvSpPr>
          <p:cNvPr id="37" name="ZoneTexte 36">
            <a:extLst>
              <a:ext uri="{FF2B5EF4-FFF2-40B4-BE49-F238E27FC236}">
                <a16:creationId xmlns:a16="http://schemas.microsoft.com/office/drawing/2014/main" id="{0771A6D1-CB65-6F53-3A21-C21A73B86C46}"/>
              </a:ext>
            </a:extLst>
          </p:cNvPr>
          <p:cNvSpPr txBox="1"/>
          <p:nvPr/>
        </p:nvSpPr>
        <p:spPr>
          <a:xfrm rot="18009189">
            <a:off x="3486219" y="3446982"/>
            <a:ext cx="1239202" cy="769441"/>
          </a:xfrm>
          <a:prstGeom prst="rect">
            <a:avLst/>
          </a:prstGeom>
          <a:noFill/>
        </p:spPr>
        <p:txBody>
          <a:bodyPr wrap="square" rtlCol="0">
            <a:spAutoFit/>
          </a:bodyPr>
          <a:lstStyle/>
          <a:p>
            <a:r>
              <a:rPr lang="en-US" sz="1100" dirty="0"/>
              <a:t>1</a:t>
            </a:r>
            <a:r>
              <a:rPr lang="en-US" sz="1100" baseline="30000" dirty="0"/>
              <a:t>st</a:t>
            </a:r>
            <a:r>
              <a:rPr lang="en-US" sz="1100" dirty="0"/>
              <a:t>  postdoc at LLNL with S. Quaglioni in ab initio reaction</a:t>
            </a:r>
          </a:p>
        </p:txBody>
      </p:sp>
      <p:sp>
        <p:nvSpPr>
          <p:cNvPr id="41" name="ZoneTexte 40">
            <a:extLst>
              <a:ext uri="{FF2B5EF4-FFF2-40B4-BE49-F238E27FC236}">
                <a16:creationId xmlns:a16="http://schemas.microsoft.com/office/drawing/2014/main" id="{1DEE0566-F4D2-506D-86C2-75ED651B5043}"/>
              </a:ext>
            </a:extLst>
          </p:cNvPr>
          <p:cNvSpPr txBox="1"/>
          <p:nvPr/>
        </p:nvSpPr>
        <p:spPr>
          <a:xfrm rot="18009189">
            <a:off x="4449303" y="3531620"/>
            <a:ext cx="1313917" cy="600164"/>
          </a:xfrm>
          <a:prstGeom prst="rect">
            <a:avLst/>
          </a:prstGeom>
          <a:noFill/>
        </p:spPr>
        <p:txBody>
          <a:bodyPr wrap="square" rtlCol="0">
            <a:spAutoFit/>
          </a:bodyPr>
          <a:lstStyle/>
          <a:p>
            <a:r>
              <a:rPr lang="en-US" sz="1100" dirty="0"/>
              <a:t>2</a:t>
            </a:r>
            <a:r>
              <a:rPr lang="en-US" sz="1100" baseline="30000" dirty="0"/>
              <a:t>nd</a:t>
            </a:r>
            <a:r>
              <a:rPr lang="en-US" sz="1100" dirty="0"/>
              <a:t> Postdoc at CEA on nuclear structure</a:t>
            </a:r>
          </a:p>
        </p:txBody>
      </p:sp>
      <p:sp>
        <p:nvSpPr>
          <p:cNvPr id="43" name="ZoneTexte 42">
            <a:extLst>
              <a:ext uri="{FF2B5EF4-FFF2-40B4-BE49-F238E27FC236}">
                <a16:creationId xmlns:a16="http://schemas.microsoft.com/office/drawing/2014/main" id="{9124DE44-775A-E597-4CDE-B231F579C9B9}"/>
              </a:ext>
            </a:extLst>
          </p:cNvPr>
          <p:cNvSpPr txBox="1"/>
          <p:nvPr/>
        </p:nvSpPr>
        <p:spPr>
          <a:xfrm rot="18009189">
            <a:off x="5445029" y="3616259"/>
            <a:ext cx="984798" cy="430887"/>
          </a:xfrm>
          <a:prstGeom prst="rect">
            <a:avLst/>
          </a:prstGeom>
          <a:noFill/>
        </p:spPr>
        <p:txBody>
          <a:bodyPr wrap="square" rtlCol="0">
            <a:spAutoFit/>
          </a:bodyPr>
          <a:lstStyle/>
          <a:p>
            <a:r>
              <a:rPr lang="en-US" sz="1100" dirty="0"/>
              <a:t>Gantt chart discovery</a:t>
            </a:r>
          </a:p>
        </p:txBody>
      </p:sp>
      <p:sp>
        <p:nvSpPr>
          <p:cNvPr id="44" name="ZoneTexte 43">
            <a:extLst>
              <a:ext uri="{FF2B5EF4-FFF2-40B4-BE49-F238E27FC236}">
                <a16:creationId xmlns:a16="http://schemas.microsoft.com/office/drawing/2014/main" id="{9935FDE3-8666-34D8-5E1A-9D3CC41FC8B2}"/>
              </a:ext>
            </a:extLst>
          </p:cNvPr>
          <p:cNvSpPr txBox="1"/>
          <p:nvPr/>
        </p:nvSpPr>
        <p:spPr>
          <a:xfrm rot="18009189">
            <a:off x="6050551" y="3700897"/>
            <a:ext cx="1097532" cy="261610"/>
          </a:xfrm>
          <a:prstGeom prst="rect">
            <a:avLst/>
          </a:prstGeom>
          <a:noFill/>
        </p:spPr>
        <p:txBody>
          <a:bodyPr wrap="square" rtlCol="0">
            <a:spAutoFit/>
          </a:bodyPr>
          <a:lstStyle/>
          <a:p>
            <a:r>
              <a:rPr lang="en-US" sz="1100" dirty="0"/>
              <a:t>PhD students</a:t>
            </a:r>
          </a:p>
        </p:txBody>
      </p:sp>
      <p:pic>
        <p:nvPicPr>
          <p:cNvPr id="52" name="Image 51">
            <a:extLst>
              <a:ext uri="{FF2B5EF4-FFF2-40B4-BE49-F238E27FC236}">
                <a16:creationId xmlns:a16="http://schemas.microsoft.com/office/drawing/2014/main" id="{A5E98E0F-C096-695E-4F91-27FC69B6E5B8}"/>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3174987" y="5411833"/>
            <a:ext cx="840328" cy="930000"/>
          </a:xfrm>
          <a:prstGeom prst="rect">
            <a:avLst/>
          </a:prstGeom>
        </p:spPr>
      </p:pic>
      <p:sp>
        <p:nvSpPr>
          <p:cNvPr id="16" name="Ellipse 15">
            <a:extLst>
              <a:ext uri="{FF2B5EF4-FFF2-40B4-BE49-F238E27FC236}">
                <a16:creationId xmlns:a16="http://schemas.microsoft.com/office/drawing/2014/main" id="{4035DAD7-262A-9178-5E2F-8D9218778CE2}"/>
              </a:ext>
            </a:extLst>
          </p:cNvPr>
          <p:cNvSpPr/>
          <p:nvPr/>
        </p:nvSpPr>
        <p:spPr>
          <a:xfrm>
            <a:off x="1754238" y="4439263"/>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ZoneTexte 16">
            <a:extLst>
              <a:ext uri="{FF2B5EF4-FFF2-40B4-BE49-F238E27FC236}">
                <a16:creationId xmlns:a16="http://schemas.microsoft.com/office/drawing/2014/main" id="{54450726-A766-4432-4365-95FC0684070A}"/>
              </a:ext>
            </a:extLst>
          </p:cNvPr>
          <p:cNvSpPr txBox="1"/>
          <p:nvPr/>
        </p:nvSpPr>
        <p:spPr>
          <a:xfrm rot="18009189">
            <a:off x="1381487" y="3362343"/>
            <a:ext cx="1277617" cy="938719"/>
          </a:xfrm>
          <a:prstGeom prst="rect">
            <a:avLst/>
          </a:prstGeom>
          <a:noFill/>
        </p:spPr>
        <p:txBody>
          <a:bodyPr wrap="square" rtlCol="0">
            <a:spAutoFit/>
          </a:bodyPr>
          <a:lstStyle/>
          <a:p>
            <a:r>
              <a:rPr lang="en-US" sz="1100" dirty="0"/>
              <a:t>Degree in engineering and physics (condensed </a:t>
            </a:r>
            <a:r>
              <a:rPr lang="en-US" sz="1100" dirty="0" err="1"/>
              <a:t>matter&amp;radiation</a:t>
            </a:r>
            <a:r>
              <a:rPr lang="en-US" sz="1100" dirty="0"/>
              <a:t>)</a:t>
            </a:r>
          </a:p>
        </p:txBody>
      </p:sp>
    </p:spTree>
    <p:extLst>
      <p:ext uri="{BB962C8B-B14F-4D97-AF65-F5344CB8AC3E}">
        <p14:creationId xmlns:p14="http://schemas.microsoft.com/office/powerpoint/2010/main" val="1103469126"/>
      </p:ext>
    </p:extLst>
  </p:cSld>
  <p:clrMapOvr>
    <a:masterClrMapping/>
  </p:clrMapOvr>
  <mc:AlternateContent xmlns:mc="http://schemas.openxmlformats.org/markup-compatibility/2006" xmlns:p14="http://schemas.microsoft.com/office/powerpoint/2010/main">
    <mc:Choice Requires="p14">
      <p:transition spd="slow" p14:dur="2000" advTm="38516"/>
    </mc:Choice>
    <mc:Fallback xmlns="">
      <p:transition spd="slow" advTm="3851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710D5-EDC5-9C37-0FCD-869A1F3B48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A43558-05F7-4202-79FB-A6644AB790DE}"/>
              </a:ext>
            </a:extLst>
          </p:cNvPr>
          <p:cNvSpPr>
            <a:spLocks noGrp="1"/>
          </p:cNvSpPr>
          <p:nvPr>
            <p:ph type="title"/>
          </p:nvPr>
        </p:nvSpPr>
        <p:spPr/>
        <p:txBody>
          <a:bodyPr vert="horz" lIns="91440" tIns="45720" rIns="91440" bIns="45720" rtlCol="0" anchor="ctr">
            <a:normAutofit/>
          </a:bodyPr>
          <a:lstStyle/>
          <a:p>
            <a:r>
              <a:rPr lang="fr-FR" dirty="0" err="1"/>
              <a:t>Artificial</a:t>
            </a:r>
            <a:r>
              <a:rPr lang="fr-FR" dirty="0"/>
              <a:t> Intelligence (</a:t>
            </a:r>
            <a:r>
              <a:rPr lang="fr-FR" dirty="0" err="1"/>
              <a:t>a.k.a</a:t>
            </a:r>
            <a:r>
              <a:rPr lang="fr-FR" dirty="0"/>
              <a:t>. big fit </a:t>
            </a:r>
            <a:r>
              <a:rPr lang="fr-FR" dirty="0" err="1"/>
              <a:t>with</a:t>
            </a:r>
            <a:r>
              <a:rPr lang="fr-FR" dirty="0"/>
              <a:t> lots of </a:t>
            </a:r>
            <a:r>
              <a:rPr lang="fr-FR" dirty="0" err="1"/>
              <a:t>parameters</a:t>
            </a:r>
            <a:r>
              <a:rPr lang="fr-FR" dirty="0"/>
              <a:t>)</a:t>
            </a:r>
          </a:p>
        </p:txBody>
      </p:sp>
      <p:sp>
        <p:nvSpPr>
          <p:cNvPr id="4" name="Slide Number Placeholder 3">
            <a:extLst>
              <a:ext uri="{FF2B5EF4-FFF2-40B4-BE49-F238E27FC236}">
                <a16:creationId xmlns:a16="http://schemas.microsoft.com/office/drawing/2014/main" id="{4A6A3F04-833A-37F9-8E58-11D6F04F5DBB}"/>
              </a:ext>
            </a:extLst>
          </p:cNvPr>
          <p:cNvSpPr>
            <a:spLocks noGrp="1"/>
          </p:cNvSpPr>
          <p:nvPr>
            <p:ph type="sldNum" sz="quarter" idx="12"/>
          </p:nvPr>
        </p:nvSpPr>
        <p:spPr/>
        <p:txBody>
          <a:bodyPr/>
          <a:lstStyle/>
          <a:p>
            <a:pPr marL="38100">
              <a:lnSpc>
                <a:spcPts val="1600"/>
              </a:lnSpc>
            </a:pPr>
            <a:fld id="{81D60167-4931-47E6-BA6A-407CBD079E47}" type="slidenum">
              <a:rPr lang="fr-FR" smtClean="0"/>
              <a:t>10</a:t>
            </a:fld>
            <a:endParaRPr lang="fr-FR" dirty="0"/>
          </a:p>
        </p:txBody>
      </p:sp>
      <p:sp>
        <p:nvSpPr>
          <p:cNvPr id="12" name="Espace réservé de la date 11">
            <a:extLst>
              <a:ext uri="{FF2B5EF4-FFF2-40B4-BE49-F238E27FC236}">
                <a16:creationId xmlns:a16="http://schemas.microsoft.com/office/drawing/2014/main" id="{F18C6F39-68CB-47D3-E357-BF4E681B6D0E}"/>
              </a:ext>
            </a:extLst>
          </p:cNvPr>
          <p:cNvSpPr>
            <a:spLocks noGrp="1"/>
          </p:cNvSpPr>
          <p:nvPr>
            <p:ph type="dt" sz="half" idx="10"/>
          </p:nvPr>
        </p:nvSpPr>
        <p:spPr/>
        <p:txBody>
          <a:bodyPr/>
          <a:lstStyle/>
          <a:p>
            <a:r>
              <a:rPr lang="en-US"/>
              <a:t>3/27/2025</a:t>
            </a:r>
            <a:endParaRPr lang="fr-FR" dirty="0"/>
          </a:p>
        </p:txBody>
      </p:sp>
      <p:sp>
        <p:nvSpPr>
          <p:cNvPr id="14" name="Espace réservé du pied de page 13">
            <a:extLst>
              <a:ext uri="{FF2B5EF4-FFF2-40B4-BE49-F238E27FC236}">
                <a16:creationId xmlns:a16="http://schemas.microsoft.com/office/drawing/2014/main" id="{2E79EC75-A591-14F5-EBB4-B1B327F96455}"/>
              </a:ext>
            </a:extLst>
          </p:cNvPr>
          <p:cNvSpPr>
            <a:spLocks noGrp="1"/>
          </p:cNvSpPr>
          <p:nvPr>
            <p:ph type="ftr" sz="quarter" idx="11"/>
          </p:nvPr>
        </p:nvSpPr>
        <p:spPr/>
        <p:txBody>
          <a:bodyPr/>
          <a:lstStyle/>
          <a:p>
            <a:r>
              <a:rPr lang="fr-FR"/>
              <a:t>ECT* - Senior presentation</a:t>
            </a:r>
            <a:endParaRPr lang="fr-FR" dirty="0"/>
          </a:p>
        </p:txBody>
      </p:sp>
      <p:sp>
        <p:nvSpPr>
          <p:cNvPr id="19" name="TextBox 7">
            <a:extLst>
              <a:ext uri="{FF2B5EF4-FFF2-40B4-BE49-F238E27FC236}">
                <a16:creationId xmlns:a16="http://schemas.microsoft.com/office/drawing/2014/main" id="{86556527-3693-2AD1-56DF-67C02E1BF0EC}"/>
              </a:ext>
            </a:extLst>
          </p:cNvPr>
          <p:cNvSpPr txBox="1"/>
          <p:nvPr/>
        </p:nvSpPr>
        <p:spPr>
          <a:xfrm>
            <a:off x="3518741" y="1455131"/>
            <a:ext cx="2424130" cy="1123384"/>
          </a:xfrm>
          <a:prstGeom prst="rect">
            <a:avLst/>
          </a:prstGeom>
          <a:noFill/>
        </p:spPr>
        <p:txBody>
          <a:bodyPr wrap="square" rtlCol="0">
            <a:spAutoFit/>
          </a:bodyPr>
          <a:lstStyle/>
          <a:p>
            <a:pPr marL="0" lvl="1">
              <a:spcAft>
                <a:spcPts val="600"/>
              </a:spcAft>
            </a:pPr>
            <a:r>
              <a:rPr lang="en-US" b="1" u="sng" dirty="0"/>
              <a:t>Collaborators</a:t>
            </a:r>
          </a:p>
          <a:p>
            <a:pPr marL="0" lvl="1" indent="0"/>
            <a:r>
              <a:rPr lang="en-US" sz="1400" b="1" dirty="0"/>
              <a:t>D. Becht (PhD)</a:t>
            </a:r>
          </a:p>
          <a:p>
            <a:pPr marL="0" lvl="1" indent="0"/>
            <a:r>
              <a:rPr lang="en-US" sz="1400" b="1" dirty="0"/>
              <a:t>P. Indelicato (LKB)</a:t>
            </a:r>
          </a:p>
          <a:p>
            <a:pPr marL="0" lvl="1" indent="0"/>
            <a:r>
              <a:rPr lang="en-US" sz="1400" b="1" dirty="0"/>
              <a:t>N. Pillet (CEA)</a:t>
            </a:r>
            <a:endParaRPr lang="en-US" sz="1400" dirty="0"/>
          </a:p>
        </p:txBody>
      </p:sp>
      <p:pic>
        <p:nvPicPr>
          <p:cNvPr id="5" name="Image 4">
            <a:extLst>
              <a:ext uri="{FF2B5EF4-FFF2-40B4-BE49-F238E27FC236}">
                <a16:creationId xmlns:a16="http://schemas.microsoft.com/office/drawing/2014/main" id="{F3D731E8-F60F-FEDA-3F92-09271531381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08561" y="1062807"/>
            <a:ext cx="1403898" cy="1666800"/>
          </a:xfrm>
          <a:prstGeom prst="rect">
            <a:avLst/>
          </a:prstGeom>
        </p:spPr>
      </p:pic>
      <p:pic>
        <p:nvPicPr>
          <p:cNvPr id="6" name="Image 5">
            <a:extLst>
              <a:ext uri="{FF2B5EF4-FFF2-40B4-BE49-F238E27FC236}">
                <a16:creationId xmlns:a16="http://schemas.microsoft.com/office/drawing/2014/main" id="{72D85D67-E489-37C8-C519-4AC768935998}"/>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58919" y="3375546"/>
            <a:ext cx="4182159" cy="2876246"/>
          </a:xfrm>
          <a:prstGeom prst="rect">
            <a:avLst/>
          </a:prstGeom>
        </p:spPr>
      </p:pic>
      <p:sp>
        <p:nvSpPr>
          <p:cNvPr id="7" name="Rectangle : coins arrondis 6">
            <a:extLst>
              <a:ext uri="{FF2B5EF4-FFF2-40B4-BE49-F238E27FC236}">
                <a16:creationId xmlns:a16="http://schemas.microsoft.com/office/drawing/2014/main" id="{C6B5B332-EF19-FFBF-B4C5-C9E3695A296A}"/>
              </a:ext>
            </a:extLst>
          </p:cNvPr>
          <p:cNvSpPr/>
          <p:nvPr/>
        </p:nvSpPr>
        <p:spPr>
          <a:xfrm>
            <a:off x="4250987" y="3482826"/>
            <a:ext cx="1390091" cy="67571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Run many-body code</a:t>
            </a:r>
          </a:p>
        </p:txBody>
      </p:sp>
      <p:sp>
        <p:nvSpPr>
          <p:cNvPr id="8" name="Rectangle : coins arrondis 7">
            <a:extLst>
              <a:ext uri="{FF2B5EF4-FFF2-40B4-BE49-F238E27FC236}">
                <a16:creationId xmlns:a16="http://schemas.microsoft.com/office/drawing/2014/main" id="{5705EE4C-41D0-6E81-A80A-1B5F6971CC41}"/>
              </a:ext>
            </a:extLst>
          </p:cNvPr>
          <p:cNvSpPr/>
          <p:nvPr/>
        </p:nvSpPr>
        <p:spPr>
          <a:xfrm>
            <a:off x="3708341" y="4888141"/>
            <a:ext cx="1390091" cy="67571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Generate DATA</a:t>
            </a:r>
          </a:p>
        </p:txBody>
      </p:sp>
      <p:sp>
        <p:nvSpPr>
          <p:cNvPr id="9" name="Rectangle : coins arrondis 8">
            <a:extLst>
              <a:ext uri="{FF2B5EF4-FFF2-40B4-BE49-F238E27FC236}">
                <a16:creationId xmlns:a16="http://schemas.microsoft.com/office/drawing/2014/main" id="{6CD4AB20-39EF-1124-5635-0FEDD5B730A3}"/>
              </a:ext>
            </a:extLst>
          </p:cNvPr>
          <p:cNvSpPr/>
          <p:nvPr/>
        </p:nvSpPr>
        <p:spPr>
          <a:xfrm>
            <a:off x="1458919" y="5017325"/>
            <a:ext cx="1390091" cy="67571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Train an ANN</a:t>
            </a:r>
          </a:p>
        </p:txBody>
      </p:sp>
      <p:sp>
        <p:nvSpPr>
          <p:cNvPr id="10" name="Rectangle : coins arrondis 9">
            <a:extLst>
              <a:ext uri="{FF2B5EF4-FFF2-40B4-BE49-F238E27FC236}">
                <a16:creationId xmlns:a16="http://schemas.microsoft.com/office/drawing/2014/main" id="{9176A345-1C2D-4E6D-FE8D-A8B1627DAB7A}"/>
              </a:ext>
            </a:extLst>
          </p:cNvPr>
          <p:cNvSpPr/>
          <p:nvPr/>
        </p:nvSpPr>
        <p:spPr>
          <a:xfrm>
            <a:off x="1719043" y="3489366"/>
            <a:ext cx="1390091" cy="67571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Hyperparameters</a:t>
            </a:r>
          </a:p>
        </p:txBody>
      </p:sp>
      <p:sp>
        <p:nvSpPr>
          <p:cNvPr id="11" name="Espace réservé du texte 16">
            <a:extLst>
              <a:ext uri="{FF2B5EF4-FFF2-40B4-BE49-F238E27FC236}">
                <a16:creationId xmlns:a16="http://schemas.microsoft.com/office/drawing/2014/main" id="{CF7FD111-F01E-8830-9F17-D023E048707F}"/>
              </a:ext>
            </a:extLst>
          </p:cNvPr>
          <p:cNvSpPr txBox="1">
            <a:spLocks/>
          </p:cNvSpPr>
          <p:nvPr/>
        </p:nvSpPr>
        <p:spPr>
          <a:xfrm>
            <a:off x="6592881" y="1026149"/>
            <a:ext cx="4590557" cy="660449"/>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defPPr>
              <a:defRPr lang="fr-FR"/>
            </a:defPPr>
            <a:lvl1pPr marL="0" indent="0" algn="just">
              <a:spcBef>
                <a:spcPts val="0"/>
              </a:spcBef>
              <a:spcAft>
                <a:spcPts val="1200"/>
              </a:spcAft>
              <a:buFont typeface="Arial" panose="020B0604020202020204" pitchFamily="34" charset="0"/>
              <a:buNone/>
              <a:defRPr sz="1800" b="0"/>
            </a:lvl1pPr>
            <a:lvl2pPr marL="582107" indent="-194036" algn="l" defTabSz="776143" rtl="0" eaLnBrk="1" latinLnBrk="0" hangingPunct="1">
              <a:lnSpc>
                <a:spcPct val="90000"/>
              </a:lnSpc>
              <a:spcBef>
                <a:spcPts val="424"/>
              </a:spcBef>
              <a:buFont typeface="Arial" panose="020B0604020202020204" pitchFamily="34" charset="0"/>
              <a:buChar char="•"/>
              <a:defRPr sz="2037" kern="1200">
                <a:solidFill>
                  <a:schemeClr val="tx1"/>
                </a:solidFill>
                <a:latin typeface="+mn-lt"/>
                <a:ea typeface="+mn-ea"/>
                <a:cs typeface="+mn-cs"/>
              </a:defRPr>
            </a:lvl2pPr>
            <a:lvl3pPr marL="970178" indent="-194036" algn="l" defTabSz="776143" rtl="0" eaLnBrk="1" latinLnBrk="0" hangingPunct="1">
              <a:lnSpc>
                <a:spcPct val="90000"/>
              </a:lnSpc>
              <a:spcBef>
                <a:spcPts val="424"/>
              </a:spcBef>
              <a:buFont typeface="Arial" panose="020B0604020202020204" pitchFamily="34" charset="0"/>
              <a:buChar char="•"/>
              <a:defRPr sz="1698" kern="1200">
                <a:solidFill>
                  <a:schemeClr val="tx1"/>
                </a:solidFill>
                <a:latin typeface="+mn-lt"/>
                <a:ea typeface="+mn-ea"/>
                <a:cs typeface="+mn-cs"/>
              </a:defRPr>
            </a:lvl3pPr>
            <a:lvl4pPr marL="1358250"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4pPr>
            <a:lvl5pPr marL="1746321"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5pPr>
            <a:lvl6pPr marL="2134392"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6pPr>
            <a:lvl7pPr marL="2522464"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7pPr>
            <a:lvl8pPr marL="2910535"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8pPr>
            <a:lvl9pPr marL="3298607"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9pPr>
          </a:lstStyle>
          <a:p>
            <a:pPr>
              <a:spcAft>
                <a:spcPts val="600"/>
              </a:spcAft>
            </a:pPr>
            <a:r>
              <a:rPr lang="en-US" dirty="0"/>
              <a:t>Dataset to train AI &gt;&gt; NIST repository</a:t>
            </a:r>
          </a:p>
          <a:p>
            <a:pPr>
              <a:spcAft>
                <a:spcPts val="600"/>
              </a:spcAft>
            </a:pPr>
            <a:r>
              <a:rPr lang="en-US" sz="1200" dirty="0"/>
              <a:t>(BTW they got fired!)</a:t>
            </a:r>
            <a:endParaRPr lang="en-US" dirty="0"/>
          </a:p>
        </p:txBody>
      </p:sp>
      <p:sp>
        <p:nvSpPr>
          <p:cNvPr id="13" name="Espace réservé du texte 16">
            <a:extLst>
              <a:ext uri="{FF2B5EF4-FFF2-40B4-BE49-F238E27FC236}">
                <a16:creationId xmlns:a16="http://schemas.microsoft.com/office/drawing/2014/main" id="{2008F375-5F2F-B70B-95CC-9778656D2CC9}"/>
              </a:ext>
            </a:extLst>
          </p:cNvPr>
          <p:cNvSpPr txBox="1">
            <a:spLocks/>
          </p:cNvSpPr>
          <p:nvPr/>
        </p:nvSpPr>
        <p:spPr>
          <a:xfrm>
            <a:off x="6592881" y="4813669"/>
            <a:ext cx="4012298" cy="1270294"/>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defPPr>
              <a:defRPr lang="fr-FR"/>
            </a:defPPr>
            <a:lvl1pPr marL="0" indent="0" algn="just">
              <a:spcBef>
                <a:spcPts val="0"/>
              </a:spcBef>
              <a:spcAft>
                <a:spcPts val="1200"/>
              </a:spcAft>
              <a:buFont typeface="Arial" panose="020B0604020202020204" pitchFamily="34" charset="0"/>
              <a:buNone/>
              <a:defRPr sz="1800" b="0"/>
            </a:lvl1pPr>
            <a:lvl2pPr marL="582107" indent="-194036" algn="l" defTabSz="776143" rtl="0" eaLnBrk="1" latinLnBrk="0" hangingPunct="1">
              <a:lnSpc>
                <a:spcPct val="90000"/>
              </a:lnSpc>
              <a:spcBef>
                <a:spcPts val="424"/>
              </a:spcBef>
              <a:buFont typeface="Arial" panose="020B0604020202020204" pitchFamily="34" charset="0"/>
              <a:buChar char="•"/>
              <a:defRPr sz="2037" kern="1200">
                <a:solidFill>
                  <a:schemeClr val="tx1"/>
                </a:solidFill>
                <a:latin typeface="+mn-lt"/>
                <a:ea typeface="+mn-ea"/>
                <a:cs typeface="+mn-cs"/>
              </a:defRPr>
            </a:lvl2pPr>
            <a:lvl3pPr marL="970178" indent="-194036" algn="l" defTabSz="776143" rtl="0" eaLnBrk="1" latinLnBrk="0" hangingPunct="1">
              <a:lnSpc>
                <a:spcPct val="90000"/>
              </a:lnSpc>
              <a:spcBef>
                <a:spcPts val="424"/>
              </a:spcBef>
              <a:buFont typeface="Arial" panose="020B0604020202020204" pitchFamily="34" charset="0"/>
              <a:buChar char="•"/>
              <a:defRPr sz="1698" kern="1200">
                <a:solidFill>
                  <a:schemeClr val="tx1"/>
                </a:solidFill>
                <a:latin typeface="+mn-lt"/>
                <a:ea typeface="+mn-ea"/>
                <a:cs typeface="+mn-cs"/>
              </a:defRPr>
            </a:lvl3pPr>
            <a:lvl4pPr marL="1358250"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4pPr>
            <a:lvl5pPr marL="1746321"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5pPr>
            <a:lvl6pPr marL="2134392"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6pPr>
            <a:lvl7pPr marL="2522464"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7pPr>
            <a:lvl8pPr marL="2910535"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8pPr>
            <a:lvl9pPr marL="3298607"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9pPr>
          </a:lstStyle>
          <a:p>
            <a:pPr>
              <a:spcAft>
                <a:spcPts val="600"/>
              </a:spcAft>
            </a:pPr>
            <a:r>
              <a:rPr lang="en-US" dirty="0"/>
              <a:t>Do the same for nuclear W.F. in CI, i.e. predict subspace of the Hilbert space to perform diagonalization</a:t>
            </a:r>
          </a:p>
        </p:txBody>
      </p:sp>
      <p:pic>
        <p:nvPicPr>
          <p:cNvPr id="17" name="spectra_video">
            <a:hlinkClick r:id="" action="ppaction://media"/>
            <a:extLst>
              <a:ext uri="{FF2B5EF4-FFF2-40B4-BE49-F238E27FC236}">
                <a16:creationId xmlns:a16="http://schemas.microsoft.com/office/drawing/2014/main" id="{F33F6ECE-9D6F-13DD-1968-EFBE1D6EE81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63543" y="1825667"/>
            <a:ext cx="5119895" cy="2879941"/>
          </a:xfrm>
          <a:prstGeom prst="rect">
            <a:avLst/>
          </a:prstGeom>
        </p:spPr>
      </p:pic>
    </p:spTree>
    <p:extLst>
      <p:ext uri="{BB962C8B-B14F-4D97-AF65-F5344CB8AC3E}">
        <p14:creationId xmlns:p14="http://schemas.microsoft.com/office/powerpoint/2010/main" val="70742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1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9D00754-4390-F75C-592C-F0D5772EACCF}"/>
              </a:ext>
            </a:extLst>
          </p:cNvPr>
          <p:cNvSpPr>
            <a:spLocks noGrp="1"/>
          </p:cNvSpPr>
          <p:nvPr>
            <p:ph type="title"/>
          </p:nvPr>
        </p:nvSpPr>
        <p:spPr/>
        <p:txBody>
          <a:bodyPr/>
          <a:lstStyle/>
          <a:p>
            <a:r>
              <a:rPr lang="en-US" dirty="0"/>
              <a:t>My PhD was initially to develop exact stochastic solutions for EDF </a:t>
            </a:r>
            <a:r>
              <a:rPr lang="en-US" dirty="0" err="1"/>
              <a:t>fynamics</a:t>
            </a:r>
            <a:endParaRPr lang="en-US" dirty="0"/>
          </a:p>
        </p:txBody>
      </p:sp>
      <p:sp>
        <p:nvSpPr>
          <p:cNvPr id="2" name="Espace réservé de la date 1">
            <a:extLst>
              <a:ext uri="{FF2B5EF4-FFF2-40B4-BE49-F238E27FC236}">
                <a16:creationId xmlns:a16="http://schemas.microsoft.com/office/drawing/2014/main" id="{41AAAEE8-F8A7-1695-23BB-8BCDE74B0E45}"/>
              </a:ext>
            </a:extLst>
          </p:cNvPr>
          <p:cNvSpPr>
            <a:spLocks noGrp="1"/>
          </p:cNvSpPr>
          <p:nvPr>
            <p:ph type="dt" sz="half" idx="10"/>
          </p:nvPr>
        </p:nvSpPr>
        <p:spPr/>
        <p:txBody>
          <a:bodyPr/>
          <a:lstStyle/>
          <a:p>
            <a:r>
              <a:rPr lang="en-US"/>
              <a:t>3/27/2025</a:t>
            </a:r>
            <a:endParaRPr lang="fr-FR"/>
          </a:p>
        </p:txBody>
      </p:sp>
      <p:sp>
        <p:nvSpPr>
          <p:cNvPr id="3" name="Espace réservé du pied de page 2">
            <a:extLst>
              <a:ext uri="{FF2B5EF4-FFF2-40B4-BE49-F238E27FC236}">
                <a16:creationId xmlns:a16="http://schemas.microsoft.com/office/drawing/2014/main" id="{BB12F8D2-A742-2F13-1FBD-4BF070AC2B05}"/>
              </a:ext>
            </a:extLst>
          </p:cNvPr>
          <p:cNvSpPr>
            <a:spLocks noGrp="1"/>
          </p:cNvSpPr>
          <p:nvPr>
            <p:ph type="ftr" sz="quarter" idx="11"/>
          </p:nvPr>
        </p:nvSpPr>
        <p:spPr/>
        <p:txBody>
          <a:bodyPr/>
          <a:lstStyle/>
          <a:p>
            <a:r>
              <a:rPr lang="fr-FR"/>
              <a:t>ECT* - Senior presentation</a:t>
            </a:r>
            <a:endParaRPr lang="fr-FR" dirty="0"/>
          </a:p>
        </p:txBody>
      </p:sp>
      <p:sp>
        <p:nvSpPr>
          <p:cNvPr id="4" name="Espace réservé du numéro de diapositive 3">
            <a:extLst>
              <a:ext uri="{FF2B5EF4-FFF2-40B4-BE49-F238E27FC236}">
                <a16:creationId xmlns:a16="http://schemas.microsoft.com/office/drawing/2014/main" id="{A678FA85-0998-7DDA-DEC1-1F9682663250}"/>
              </a:ext>
            </a:extLst>
          </p:cNvPr>
          <p:cNvSpPr>
            <a:spLocks noGrp="1"/>
          </p:cNvSpPr>
          <p:nvPr>
            <p:ph type="sldNum" sz="quarter" idx="12"/>
          </p:nvPr>
        </p:nvSpPr>
        <p:spPr/>
        <p:txBody>
          <a:bodyPr/>
          <a:lstStyle/>
          <a:p>
            <a:fld id="{77E71596-5F9D-49C5-9701-16B3CA54319D}" type="slidenum">
              <a:rPr lang="fr-FR" smtClean="0"/>
              <a:t>2</a:t>
            </a:fld>
            <a:endParaRPr lang="fr-FR"/>
          </a:p>
        </p:txBody>
      </p:sp>
      <p:pic>
        <p:nvPicPr>
          <p:cNvPr id="6" name="Picture 4">
            <a:extLst>
              <a:ext uri="{FF2B5EF4-FFF2-40B4-BE49-F238E27FC236}">
                <a16:creationId xmlns:a16="http://schemas.microsoft.com/office/drawing/2014/main" id="{BC3A991A-CA44-8E69-CD82-47C0898DA2E5}"/>
              </a:ext>
            </a:extLst>
          </p:cNvPr>
          <p:cNvPicPr>
            <a:picLocks noChangeAspect="1" noChangeArrowheads="1"/>
          </p:cNvPicPr>
          <p:nvPr/>
        </p:nvPicPr>
        <p:blipFill>
          <a:blip r:embed="rId2" cstate="print"/>
          <a:srcRect/>
          <a:stretch>
            <a:fillRect/>
          </a:stretch>
        </p:blipFill>
        <p:spPr bwMode="auto">
          <a:xfrm>
            <a:off x="101665" y="1632990"/>
            <a:ext cx="4120140" cy="2608610"/>
          </a:xfrm>
          <a:prstGeom prst="rect">
            <a:avLst/>
          </a:prstGeom>
          <a:noFill/>
          <a:ln w="9525">
            <a:noFill/>
            <a:miter lim="800000"/>
            <a:headEnd/>
            <a:tailEnd/>
          </a:ln>
          <a:effectLst/>
        </p:spPr>
      </p:pic>
      <p:sp>
        <p:nvSpPr>
          <p:cNvPr id="7" name="ZoneTexte 6">
            <a:extLst>
              <a:ext uri="{FF2B5EF4-FFF2-40B4-BE49-F238E27FC236}">
                <a16:creationId xmlns:a16="http://schemas.microsoft.com/office/drawing/2014/main" id="{442EED60-18AB-99B0-A9A8-464AFD9F36EE}"/>
              </a:ext>
            </a:extLst>
          </p:cNvPr>
          <p:cNvSpPr txBox="1"/>
          <p:nvPr/>
        </p:nvSpPr>
        <p:spPr>
          <a:xfrm>
            <a:off x="228399" y="4461636"/>
            <a:ext cx="3810262" cy="1657810"/>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defPPr>
              <a:defRPr lang="fr-FR"/>
            </a:defPPr>
            <a:lvl1pPr>
              <a:defRPr sz="1800"/>
            </a:lvl1pPr>
          </a:lstStyle>
          <a:p>
            <a:pPr marL="285750" indent="-285750">
              <a:spcAft>
                <a:spcPts val="600"/>
              </a:spcAft>
              <a:buFont typeface="Arial" panose="020B0604020202020204" pitchFamily="34" charset="0"/>
              <a:buChar char="•"/>
            </a:pPr>
            <a:r>
              <a:rPr lang="en-US" sz="1600" dirty="0"/>
              <a:t>I was already able to plot a Mexican hat ! (not in python🤔)</a:t>
            </a:r>
          </a:p>
          <a:p>
            <a:pPr marL="285750" indent="-285750">
              <a:spcAft>
                <a:spcPts val="600"/>
              </a:spcAft>
              <a:buFont typeface="Arial" panose="020B0604020202020204" pitchFamily="34" charset="0"/>
              <a:buChar char="•"/>
            </a:pPr>
            <a:r>
              <a:rPr lang="en-US" sz="1600" dirty="0"/>
              <a:t>Most of </a:t>
            </a:r>
            <a:r>
              <a:rPr lang="en-US" sz="1600" noProof="0" dirty="0"/>
              <a:t>these</a:t>
            </a:r>
            <a:r>
              <a:rPr lang="en-US" sz="1600" dirty="0"/>
              <a:t> acronyms do not exist anymore…</a:t>
            </a:r>
          </a:p>
          <a:p>
            <a:pPr marL="285750" indent="-285750">
              <a:spcAft>
                <a:spcPts val="600"/>
              </a:spcAft>
              <a:buFont typeface="Arial" panose="020B0604020202020204" pitchFamily="34" charset="0"/>
              <a:buChar char="•"/>
            </a:pPr>
            <a:r>
              <a:rPr lang="en-US" sz="1600" dirty="0"/>
              <a:t>So many nucleons at that time !</a:t>
            </a:r>
          </a:p>
        </p:txBody>
      </p:sp>
      <p:grpSp>
        <p:nvGrpSpPr>
          <p:cNvPr id="11" name="Groupe 10">
            <a:extLst>
              <a:ext uri="{FF2B5EF4-FFF2-40B4-BE49-F238E27FC236}">
                <a16:creationId xmlns:a16="http://schemas.microsoft.com/office/drawing/2014/main" id="{CD09F2FE-0F9A-C015-B9DA-ECE1E7A9D66E}"/>
              </a:ext>
            </a:extLst>
          </p:cNvPr>
          <p:cNvGrpSpPr/>
          <p:nvPr/>
        </p:nvGrpSpPr>
        <p:grpSpPr>
          <a:xfrm>
            <a:off x="4579918" y="856347"/>
            <a:ext cx="3428257" cy="2590583"/>
            <a:chOff x="5453935" y="1198653"/>
            <a:chExt cx="3428257" cy="2590583"/>
          </a:xfrm>
        </p:grpSpPr>
        <p:pic>
          <p:nvPicPr>
            <p:cNvPr id="12" name="Picture 3">
              <a:extLst>
                <a:ext uri="{FF2B5EF4-FFF2-40B4-BE49-F238E27FC236}">
                  <a16:creationId xmlns:a16="http://schemas.microsoft.com/office/drawing/2014/main" id="{706AD690-1E1C-FA82-7F40-D9998E322629}"/>
                </a:ext>
              </a:extLst>
            </p:cNvPr>
            <p:cNvPicPr>
              <a:picLocks noChangeAspect="1" noChangeArrowheads="1"/>
            </p:cNvPicPr>
            <p:nvPr/>
          </p:nvPicPr>
          <p:blipFill>
            <a:blip r:embed="rId3" cstate="print"/>
            <a:srcRect/>
            <a:stretch>
              <a:fillRect/>
            </a:stretch>
          </p:blipFill>
          <p:spPr bwMode="auto">
            <a:xfrm>
              <a:off x="5453935" y="1198653"/>
              <a:ext cx="3428257" cy="2590583"/>
            </a:xfrm>
            <a:prstGeom prst="rect">
              <a:avLst/>
            </a:prstGeom>
            <a:noFill/>
            <a:ln w="9525">
              <a:noFill/>
              <a:miter lim="800000"/>
              <a:headEnd/>
              <a:tailEnd/>
            </a:ln>
            <a:effectLst/>
          </p:spPr>
        </p:pic>
        <p:grpSp>
          <p:nvGrpSpPr>
            <p:cNvPr id="13" name="Groupe 12">
              <a:extLst>
                <a:ext uri="{FF2B5EF4-FFF2-40B4-BE49-F238E27FC236}">
                  <a16:creationId xmlns:a16="http://schemas.microsoft.com/office/drawing/2014/main" id="{AD57D1FA-887D-4DFA-4481-2F30D24F8E5B}"/>
                </a:ext>
              </a:extLst>
            </p:cNvPr>
            <p:cNvGrpSpPr/>
            <p:nvPr/>
          </p:nvGrpSpPr>
          <p:grpSpPr>
            <a:xfrm>
              <a:off x="6761287" y="1371600"/>
              <a:ext cx="1836712" cy="1323439"/>
              <a:chOff x="6815511" y="1371600"/>
              <a:chExt cx="1836712" cy="1323439"/>
            </a:xfrm>
          </p:grpSpPr>
          <p:sp>
            <p:nvSpPr>
              <p:cNvPr id="14" name="ZoneTexte 13">
                <a:extLst>
                  <a:ext uri="{FF2B5EF4-FFF2-40B4-BE49-F238E27FC236}">
                    <a16:creationId xmlns:a16="http://schemas.microsoft.com/office/drawing/2014/main" id="{CF40A8C1-71DE-4D47-190E-29F64901B09F}"/>
                  </a:ext>
                </a:extLst>
              </p:cNvPr>
              <p:cNvSpPr txBox="1"/>
              <p:nvPr/>
            </p:nvSpPr>
            <p:spPr>
              <a:xfrm>
                <a:off x="6815511" y="1371600"/>
                <a:ext cx="1548680" cy="1323439"/>
              </a:xfrm>
              <a:prstGeom prst="rect">
                <a:avLst/>
              </a:prstGeom>
              <a:noFill/>
            </p:spPr>
            <p:txBody>
              <a:bodyPr wrap="square" rtlCol="0">
                <a:spAutoFit/>
              </a:bodyPr>
              <a:lstStyle/>
              <a:p>
                <a:pPr>
                  <a:spcBef>
                    <a:spcPts val="300"/>
                  </a:spcBef>
                  <a:spcAft>
                    <a:spcPts val="300"/>
                  </a:spcAft>
                  <a:buFont typeface="Arial" pitchFamily="34" charset="0"/>
                  <a:buChar char="•"/>
                </a:pPr>
                <a:r>
                  <a:rPr lang="en-US" sz="1400" dirty="0"/>
                  <a:t> MR-EDF +regularize</a:t>
                </a:r>
              </a:p>
              <a:p>
                <a:pPr>
                  <a:spcBef>
                    <a:spcPts val="300"/>
                  </a:spcBef>
                  <a:spcAft>
                    <a:spcPts val="300"/>
                  </a:spcAft>
                  <a:buFont typeface="Arial" pitchFamily="34" charset="0"/>
                  <a:buChar char="•"/>
                </a:pPr>
                <a:r>
                  <a:rPr lang="en-US" sz="1400" dirty="0"/>
                  <a:t> SC-EDF</a:t>
                </a:r>
                <a:endParaRPr lang="en-US" dirty="0"/>
              </a:p>
              <a:p>
                <a:pPr>
                  <a:spcBef>
                    <a:spcPts val="300"/>
                  </a:spcBef>
                  <a:spcAft>
                    <a:spcPts val="300"/>
                  </a:spcAft>
                  <a:buFont typeface="Arial" pitchFamily="34" charset="0"/>
                  <a:buChar char="•"/>
                </a:pPr>
                <a:r>
                  <a:rPr lang="en-US" sz="1400" dirty="0"/>
                  <a:t> MR-EDF</a:t>
                </a:r>
                <a:br>
                  <a:rPr lang="en-US" sz="1400" dirty="0"/>
                </a:br>
                <a:r>
                  <a:rPr lang="en-US" sz="1400" dirty="0"/>
                  <a:t>non-regularized</a:t>
                </a:r>
              </a:p>
            </p:txBody>
          </p:sp>
          <p:cxnSp>
            <p:nvCxnSpPr>
              <p:cNvPr id="15" name="Connecteur droit avec flèche 14">
                <a:extLst>
                  <a:ext uri="{FF2B5EF4-FFF2-40B4-BE49-F238E27FC236}">
                    <a16:creationId xmlns:a16="http://schemas.microsoft.com/office/drawing/2014/main" id="{08E0D19C-CF00-1E57-66E4-B8BE15FD6B90}"/>
                  </a:ext>
                </a:extLst>
              </p:cNvPr>
              <p:cNvCxnSpPr/>
              <p:nvPr/>
            </p:nvCxnSpPr>
            <p:spPr bwMode="auto">
              <a:xfrm>
                <a:off x="7895631" y="1587624"/>
                <a:ext cx="756592"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6" name="Connecteur droit avec flèche 15">
                <a:extLst>
                  <a:ext uri="{FF2B5EF4-FFF2-40B4-BE49-F238E27FC236}">
                    <a16:creationId xmlns:a16="http://schemas.microsoft.com/office/drawing/2014/main" id="{2375804A-C369-FF3C-3506-7E34C4D70946}"/>
                  </a:ext>
                </a:extLst>
              </p:cNvPr>
              <p:cNvCxnSpPr/>
              <p:nvPr/>
            </p:nvCxnSpPr>
            <p:spPr bwMode="auto">
              <a:xfrm>
                <a:off x="8004151" y="2019672"/>
                <a:ext cx="360040" cy="1588"/>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17" name="Connecteur droit avec flèche 16">
                <a:extLst>
                  <a:ext uri="{FF2B5EF4-FFF2-40B4-BE49-F238E27FC236}">
                    <a16:creationId xmlns:a16="http://schemas.microsoft.com/office/drawing/2014/main" id="{71FBA7E1-0116-D815-3742-8DFFF0F1F0BD}"/>
                  </a:ext>
                </a:extLst>
              </p:cNvPr>
              <p:cNvCxnSpPr/>
              <p:nvPr/>
            </p:nvCxnSpPr>
            <p:spPr bwMode="auto">
              <a:xfrm>
                <a:off x="7716119" y="2307704"/>
                <a:ext cx="720080" cy="1588"/>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grpSp>
      </p:grpSp>
      <p:grpSp>
        <p:nvGrpSpPr>
          <p:cNvPr id="18" name="Groupe 17">
            <a:extLst>
              <a:ext uri="{FF2B5EF4-FFF2-40B4-BE49-F238E27FC236}">
                <a16:creationId xmlns:a16="http://schemas.microsoft.com/office/drawing/2014/main" id="{D6866F82-DAC9-F1EB-C053-1B8D77C7BA06}"/>
              </a:ext>
            </a:extLst>
          </p:cNvPr>
          <p:cNvGrpSpPr/>
          <p:nvPr/>
        </p:nvGrpSpPr>
        <p:grpSpPr>
          <a:xfrm>
            <a:off x="4663086" y="3543513"/>
            <a:ext cx="3431858" cy="2704364"/>
            <a:chOff x="5296584" y="3549158"/>
            <a:chExt cx="3431858" cy="2704364"/>
          </a:xfrm>
        </p:grpSpPr>
        <p:pic>
          <p:nvPicPr>
            <p:cNvPr id="19" name="Picture 2">
              <a:extLst>
                <a:ext uri="{FF2B5EF4-FFF2-40B4-BE49-F238E27FC236}">
                  <a16:creationId xmlns:a16="http://schemas.microsoft.com/office/drawing/2014/main" id="{1C2255B9-DA0C-8850-C1D3-5D4A3F5D0AE0}"/>
                </a:ext>
              </a:extLst>
            </p:cNvPr>
            <p:cNvPicPr>
              <a:picLocks noChangeAspect="1" noChangeArrowheads="1"/>
            </p:cNvPicPr>
            <p:nvPr/>
          </p:nvPicPr>
          <p:blipFill>
            <a:blip r:embed="rId4" cstate="print"/>
            <a:srcRect/>
            <a:stretch>
              <a:fillRect/>
            </a:stretch>
          </p:blipFill>
          <p:spPr bwMode="auto">
            <a:xfrm>
              <a:off x="5296584" y="3625522"/>
              <a:ext cx="3431858" cy="2628000"/>
            </a:xfrm>
            <a:prstGeom prst="rect">
              <a:avLst/>
            </a:prstGeom>
            <a:noFill/>
            <a:ln w="9525">
              <a:noFill/>
              <a:miter lim="800000"/>
              <a:headEnd/>
              <a:tailEnd/>
            </a:ln>
            <a:effectLst/>
          </p:spPr>
        </p:pic>
        <p:grpSp>
          <p:nvGrpSpPr>
            <p:cNvPr id="20" name="Groupe 19">
              <a:extLst>
                <a:ext uri="{FF2B5EF4-FFF2-40B4-BE49-F238E27FC236}">
                  <a16:creationId xmlns:a16="http://schemas.microsoft.com/office/drawing/2014/main" id="{72AE4ED4-CD7F-803D-76A0-DB03C8EE75E4}"/>
                </a:ext>
              </a:extLst>
            </p:cNvPr>
            <p:cNvGrpSpPr/>
            <p:nvPr/>
          </p:nvGrpSpPr>
          <p:grpSpPr>
            <a:xfrm>
              <a:off x="6140788" y="4076117"/>
              <a:ext cx="1802479" cy="866681"/>
              <a:chOff x="4941972" y="2881325"/>
              <a:chExt cx="1641047" cy="769579"/>
            </a:xfrm>
            <a:effectLst/>
          </p:grpSpPr>
          <p:sp>
            <p:nvSpPr>
              <p:cNvPr id="22" name="ZoneTexte 21">
                <a:extLst>
                  <a:ext uri="{FF2B5EF4-FFF2-40B4-BE49-F238E27FC236}">
                    <a16:creationId xmlns:a16="http://schemas.microsoft.com/office/drawing/2014/main" id="{A27F4CEF-D104-2AF3-9D7A-0F81C3CF8618}"/>
                  </a:ext>
                </a:extLst>
              </p:cNvPr>
              <p:cNvSpPr txBox="1"/>
              <p:nvPr/>
            </p:nvSpPr>
            <p:spPr>
              <a:xfrm>
                <a:off x="4941972" y="2881325"/>
                <a:ext cx="1296144" cy="724228"/>
              </a:xfrm>
              <a:prstGeom prst="rect">
                <a:avLst/>
              </a:prstGeom>
              <a:noFill/>
            </p:spPr>
            <p:txBody>
              <a:bodyPr wrap="square" rtlCol="0">
                <a:spAutoFit/>
              </a:bodyPr>
              <a:lstStyle/>
              <a:p>
                <a:pPr>
                  <a:spcBef>
                    <a:spcPts val="300"/>
                  </a:spcBef>
                  <a:spcAft>
                    <a:spcPts val="300"/>
                  </a:spcAft>
                  <a:buFont typeface="Arial" pitchFamily="34" charset="0"/>
                  <a:buChar char="•"/>
                </a:pPr>
                <a:r>
                  <a:rPr lang="en-US" sz="1400" dirty="0"/>
                  <a:t> SC-EDF</a:t>
                </a:r>
                <a:endParaRPr lang="en-US" dirty="0"/>
              </a:p>
              <a:p>
                <a:pPr>
                  <a:spcBef>
                    <a:spcPts val="300"/>
                  </a:spcBef>
                  <a:spcAft>
                    <a:spcPts val="300"/>
                  </a:spcAft>
                  <a:buFont typeface="Arial" pitchFamily="34" charset="0"/>
                  <a:buChar char="•"/>
                </a:pPr>
                <a:r>
                  <a:rPr lang="en-US" sz="1400" dirty="0"/>
                  <a:t> MR-EDF</a:t>
                </a:r>
                <a:br>
                  <a:rPr lang="en-US" sz="1400" dirty="0"/>
                </a:br>
                <a:r>
                  <a:rPr lang="en-US" sz="1400" dirty="0"/>
                  <a:t>non-regularized</a:t>
                </a:r>
              </a:p>
            </p:txBody>
          </p:sp>
          <p:cxnSp>
            <p:nvCxnSpPr>
              <p:cNvPr id="23" name="Connecteur droit avec flèche 22">
                <a:extLst>
                  <a:ext uri="{FF2B5EF4-FFF2-40B4-BE49-F238E27FC236}">
                    <a16:creationId xmlns:a16="http://schemas.microsoft.com/office/drawing/2014/main" id="{03556E97-25F1-0BC9-0A4F-AF8DCA921C22}"/>
                  </a:ext>
                </a:extLst>
              </p:cNvPr>
              <p:cNvCxnSpPr/>
              <p:nvPr/>
            </p:nvCxnSpPr>
            <p:spPr bwMode="auto">
              <a:xfrm>
                <a:off x="5790931" y="3097353"/>
                <a:ext cx="648072" cy="26552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24" name="Connecteur droit avec flèche 23">
                <a:extLst>
                  <a:ext uri="{FF2B5EF4-FFF2-40B4-BE49-F238E27FC236}">
                    <a16:creationId xmlns:a16="http://schemas.microsoft.com/office/drawing/2014/main" id="{89C82FDE-E553-911C-16D7-D785B8047157}"/>
                  </a:ext>
                </a:extLst>
              </p:cNvPr>
              <p:cNvCxnSpPr/>
              <p:nvPr/>
            </p:nvCxnSpPr>
            <p:spPr bwMode="auto">
              <a:xfrm>
                <a:off x="5790931" y="3313376"/>
                <a:ext cx="792088" cy="337528"/>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grpSp>
        <p:sp>
          <p:nvSpPr>
            <p:cNvPr id="21" name="ZoneTexte 20">
              <a:extLst>
                <a:ext uri="{FF2B5EF4-FFF2-40B4-BE49-F238E27FC236}">
                  <a16:creationId xmlns:a16="http://schemas.microsoft.com/office/drawing/2014/main" id="{53E28F6E-F130-8EFD-3DAB-D2BD339491B3}"/>
                </a:ext>
              </a:extLst>
            </p:cNvPr>
            <p:cNvSpPr txBox="1"/>
            <p:nvPr/>
          </p:nvSpPr>
          <p:spPr>
            <a:xfrm>
              <a:off x="6502370" y="3549158"/>
              <a:ext cx="1861407" cy="584775"/>
            </a:xfrm>
            <a:prstGeom prst="rect">
              <a:avLst/>
            </a:prstGeom>
            <a:noFill/>
          </p:spPr>
          <p:txBody>
            <a:bodyPr wrap="none" rtlCol="0">
              <a:spAutoFit/>
            </a:bodyPr>
            <a:lstStyle/>
            <a:p>
              <a:pPr algn="r"/>
              <a:r>
                <a:rPr lang="en-US" sz="1600" b="1" dirty="0">
                  <a:solidFill>
                    <a:srgbClr val="FF0000"/>
                  </a:solidFill>
                </a:rPr>
                <a:t>No regularization</a:t>
              </a:r>
            </a:p>
            <a:p>
              <a:pPr algn="r"/>
              <a:r>
                <a:rPr lang="en-US" sz="1600" b="1" dirty="0">
                  <a:solidFill>
                    <a:srgbClr val="FF0000"/>
                  </a:solidFill>
                </a:rPr>
                <a:t>possible</a:t>
              </a:r>
            </a:p>
          </p:txBody>
        </p:sp>
      </p:grpSp>
      <p:pic>
        <p:nvPicPr>
          <p:cNvPr id="25" name="Picture 3">
            <a:extLst>
              <a:ext uri="{FF2B5EF4-FFF2-40B4-BE49-F238E27FC236}">
                <a16:creationId xmlns:a16="http://schemas.microsoft.com/office/drawing/2014/main" id="{1261ED16-651E-993E-7D5F-391872D08C99}"/>
              </a:ext>
            </a:extLst>
          </p:cNvPr>
          <p:cNvPicPr>
            <a:picLocks noChangeAspect="1" noChangeArrowheads="1"/>
          </p:cNvPicPr>
          <p:nvPr/>
        </p:nvPicPr>
        <p:blipFill>
          <a:blip r:embed="rId5" cstate="print"/>
          <a:srcRect/>
          <a:stretch>
            <a:fillRect/>
          </a:stretch>
        </p:blipFill>
        <p:spPr bwMode="auto">
          <a:xfrm>
            <a:off x="8161050" y="3685764"/>
            <a:ext cx="3929285" cy="2094262"/>
          </a:xfrm>
          <a:prstGeom prst="rect">
            <a:avLst/>
          </a:prstGeom>
          <a:noFill/>
          <a:ln w="9525">
            <a:noFill/>
            <a:miter lim="800000"/>
            <a:headEnd/>
            <a:tailEnd/>
          </a:ln>
          <a:effectLst/>
        </p:spPr>
      </p:pic>
      <p:pic>
        <p:nvPicPr>
          <p:cNvPr id="26" name="Picture 2">
            <a:extLst>
              <a:ext uri="{FF2B5EF4-FFF2-40B4-BE49-F238E27FC236}">
                <a16:creationId xmlns:a16="http://schemas.microsoft.com/office/drawing/2014/main" id="{F24DE5A9-904A-DC13-9796-82361E689A60}"/>
              </a:ext>
            </a:extLst>
          </p:cNvPr>
          <p:cNvPicPr>
            <a:picLocks noChangeAspect="1" noChangeArrowheads="1"/>
          </p:cNvPicPr>
          <p:nvPr/>
        </p:nvPicPr>
        <p:blipFill>
          <a:blip r:embed="rId6" cstate="print"/>
          <a:srcRect/>
          <a:stretch>
            <a:fillRect/>
          </a:stretch>
        </p:blipFill>
        <p:spPr bwMode="auto">
          <a:xfrm>
            <a:off x="8545165" y="1321498"/>
            <a:ext cx="2853347" cy="2101335"/>
          </a:xfrm>
          <a:prstGeom prst="rect">
            <a:avLst/>
          </a:prstGeom>
          <a:noFill/>
          <a:ln w="9525">
            <a:noFill/>
            <a:miter lim="800000"/>
            <a:headEnd/>
            <a:tailEnd/>
          </a:ln>
          <a:effectLst/>
        </p:spPr>
      </p:pic>
      <p:sp>
        <p:nvSpPr>
          <p:cNvPr id="28" name="ZoneTexte 27">
            <a:extLst>
              <a:ext uri="{FF2B5EF4-FFF2-40B4-BE49-F238E27FC236}">
                <a16:creationId xmlns:a16="http://schemas.microsoft.com/office/drawing/2014/main" id="{D8731BBF-EA8B-902C-0AE7-AD4F69DAB420}"/>
              </a:ext>
            </a:extLst>
          </p:cNvPr>
          <p:cNvSpPr txBox="1"/>
          <p:nvPr/>
        </p:nvSpPr>
        <p:spPr>
          <a:xfrm>
            <a:off x="8846850" y="3457163"/>
            <a:ext cx="611065" cy="369332"/>
          </a:xfrm>
          <a:prstGeom prst="rect">
            <a:avLst/>
          </a:prstGeom>
          <a:noFill/>
        </p:spPr>
        <p:txBody>
          <a:bodyPr wrap="square" rtlCol="0">
            <a:spAutoFit/>
          </a:bodyPr>
          <a:lstStyle/>
          <a:p>
            <a:r>
              <a:rPr lang="en-US" sz="1800" b="1" baseline="30000" dirty="0">
                <a:solidFill>
                  <a:srgbClr val="002060"/>
                </a:solidFill>
              </a:rPr>
              <a:t>76</a:t>
            </a:r>
            <a:r>
              <a:rPr lang="en-US" sz="1800" b="1" dirty="0">
                <a:solidFill>
                  <a:srgbClr val="002060"/>
                </a:solidFill>
              </a:rPr>
              <a:t>Kr</a:t>
            </a:r>
          </a:p>
        </p:txBody>
      </p:sp>
      <p:sp>
        <p:nvSpPr>
          <p:cNvPr id="29" name="Triangle isocèle 28">
            <a:extLst>
              <a:ext uri="{FF2B5EF4-FFF2-40B4-BE49-F238E27FC236}">
                <a16:creationId xmlns:a16="http://schemas.microsoft.com/office/drawing/2014/main" id="{AACEFB30-AC47-694F-082F-DB569A629169}"/>
              </a:ext>
            </a:extLst>
          </p:cNvPr>
          <p:cNvSpPr/>
          <p:nvPr/>
        </p:nvSpPr>
        <p:spPr bwMode="auto">
          <a:xfrm rot="-9960000">
            <a:off x="9920949" y="1250547"/>
            <a:ext cx="191314" cy="1051760"/>
          </a:xfrm>
          <a:prstGeom prst="triangle">
            <a:avLst/>
          </a:prstGeom>
          <a:gradFill>
            <a:gsLst>
              <a:gs pos="100000">
                <a:srgbClr val="0000FF"/>
              </a:gs>
              <a:gs pos="50000">
                <a:schemeClr val="tx2">
                  <a:lumMod val="40000"/>
                  <a:lumOff val="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pic>
        <p:nvPicPr>
          <p:cNvPr id="30" name="Picture 3" descr="C:\Users\Tetlis\AppData\Local\Microsoft\Windows\Temporary Internet Files\Content.IE5\O9IBIJVW\MC900371056[1].wmf">
            <a:extLst>
              <a:ext uri="{FF2B5EF4-FFF2-40B4-BE49-F238E27FC236}">
                <a16:creationId xmlns:a16="http://schemas.microsoft.com/office/drawing/2014/main" id="{FC5A5B30-7B2B-79B8-8025-F172D84CF58F}"/>
              </a:ext>
            </a:extLst>
          </p:cNvPr>
          <p:cNvPicPr>
            <a:picLocks noChangeAspect="1" noChangeArrowheads="1"/>
          </p:cNvPicPr>
          <p:nvPr/>
        </p:nvPicPr>
        <p:blipFill>
          <a:blip r:embed="rId7" cstate="print"/>
          <a:srcRect/>
          <a:stretch>
            <a:fillRect/>
          </a:stretch>
        </p:blipFill>
        <p:spPr bwMode="auto">
          <a:xfrm>
            <a:off x="9982200" y="1014428"/>
            <a:ext cx="675618" cy="609600"/>
          </a:xfrm>
          <a:prstGeom prst="rect">
            <a:avLst/>
          </a:prstGeom>
          <a:noFill/>
        </p:spPr>
      </p:pic>
      <p:cxnSp>
        <p:nvCxnSpPr>
          <p:cNvPr id="31" name="Connecteur droit avec flèche 30">
            <a:extLst>
              <a:ext uri="{FF2B5EF4-FFF2-40B4-BE49-F238E27FC236}">
                <a16:creationId xmlns:a16="http://schemas.microsoft.com/office/drawing/2014/main" id="{D3B89DE6-4150-D7D2-0F40-D6DA108AB40B}"/>
              </a:ext>
            </a:extLst>
          </p:cNvPr>
          <p:cNvCxnSpPr>
            <a:cxnSpLocks/>
          </p:cNvCxnSpPr>
          <p:nvPr/>
        </p:nvCxnSpPr>
        <p:spPr bwMode="auto">
          <a:xfrm flipH="1">
            <a:off x="10395810" y="1789701"/>
            <a:ext cx="794" cy="319529"/>
          </a:xfrm>
          <a:prstGeom prst="straightConnector1">
            <a:avLst/>
          </a:prstGeom>
          <a:solidFill>
            <a:schemeClr val="accent1"/>
          </a:solidFill>
          <a:ln w="31750" cap="flat" cmpd="sng" algn="ctr">
            <a:solidFill>
              <a:srgbClr val="FF0000"/>
            </a:solidFill>
            <a:prstDash val="solid"/>
            <a:round/>
            <a:headEnd type="triangle"/>
            <a:tailEnd type="triangle"/>
          </a:ln>
          <a:effectLst/>
        </p:spPr>
      </p:cxnSp>
      <p:sp>
        <p:nvSpPr>
          <p:cNvPr id="32" name="Forme libre 50">
            <a:extLst>
              <a:ext uri="{FF2B5EF4-FFF2-40B4-BE49-F238E27FC236}">
                <a16:creationId xmlns:a16="http://schemas.microsoft.com/office/drawing/2014/main" id="{80523EE2-1C83-24A1-A8FE-3440DF3075A5}"/>
              </a:ext>
            </a:extLst>
          </p:cNvPr>
          <p:cNvSpPr/>
          <p:nvPr/>
        </p:nvSpPr>
        <p:spPr bwMode="auto">
          <a:xfrm rot="-120000">
            <a:off x="9329484" y="3934301"/>
            <a:ext cx="628650" cy="1205611"/>
          </a:xfrm>
          <a:custGeom>
            <a:avLst/>
            <a:gdLst>
              <a:gd name="connsiteX0" fmla="*/ 0 w 628650"/>
              <a:gd name="connsiteY0" fmla="*/ 1188508 h 1207558"/>
              <a:gd name="connsiteX1" fmla="*/ 190500 w 628650"/>
              <a:gd name="connsiteY1" fmla="*/ 813858 h 1207558"/>
              <a:gd name="connsiteX2" fmla="*/ 269875 w 628650"/>
              <a:gd name="connsiteY2" fmla="*/ 93133 h 1207558"/>
              <a:gd name="connsiteX3" fmla="*/ 336550 w 628650"/>
              <a:gd name="connsiteY3" fmla="*/ 255058 h 1207558"/>
              <a:gd name="connsiteX4" fmla="*/ 422275 w 628650"/>
              <a:gd name="connsiteY4" fmla="*/ 194733 h 1207558"/>
              <a:gd name="connsiteX5" fmla="*/ 628650 w 628650"/>
              <a:gd name="connsiteY5" fmla="*/ 1207558 h 1207558"/>
              <a:gd name="connsiteX0" fmla="*/ 0 w 628650"/>
              <a:gd name="connsiteY0" fmla="*/ 1188508 h 1207558"/>
              <a:gd name="connsiteX1" fmla="*/ 190500 w 628650"/>
              <a:gd name="connsiteY1" fmla="*/ 813858 h 1207558"/>
              <a:gd name="connsiteX2" fmla="*/ 269875 w 628650"/>
              <a:gd name="connsiteY2" fmla="*/ 93133 h 1207558"/>
              <a:gd name="connsiteX3" fmla="*/ 336550 w 628650"/>
              <a:gd name="connsiteY3" fmla="*/ 255058 h 1207558"/>
              <a:gd name="connsiteX4" fmla="*/ 443455 w 628650"/>
              <a:gd name="connsiteY4" fmla="*/ 272064 h 1207558"/>
              <a:gd name="connsiteX5" fmla="*/ 628650 w 628650"/>
              <a:gd name="connsiteY5" fmla="*/ 1207558 h 1207558"/>
              <a:gd name="connsiteX0" fmla="*/ 0 w 628650"/>
              <a:gd name="connsiteY0" fmla="*/ 1188508 h 1207558"/>
              <a:gd name="connsiteX1" fmla="*/ 190500 w 628650"/>
              <a:gd name="connsiteY1" fmla="*/ 813858 h 1207558"/>
              <a:gd name="connsiteX2" fmla="*/ 269875 w 628650"/>
              <a:gd name="connsiteY2" fmla="*/ 93133 h 1207558"/>
              <a:gd name="connsiteX3" fmla="*/ 336550 w 628650"/>
              <a:gd name="connsiteY3" fmla="*/ 255058 h 1207558"/>
              <a:gd name="connsiteX4" fmla="*/ 443455 w 628650"/>
              <a:gd name="connsiteY4" fmla="*/ 272064 h 1207558"/>
              <a:gd name="connsiteX5" fmla="*/ 628650 w 628650"/>
              <a:gd name="connsiteY5" fmla="*/ 1207558 h 1207558"/>
              <a:gd name="connsiteX0" fmla="*/ 0 w 628650"/>
              <a:gd name="connsiteY0" fmla="*/ 1188508 h 1207558"/>
              <a:gd name="connsiteX1" fmla="*/ 190500 w 628650"/>
              <a:gd name="connsiteY1" fmla="*/ 813858 h 1207558"/>
              <a:gd name="connsiteX2" fmla="*/ 269875 w 628650"/>
              <a:gd name="connsiteY2" fmla="*/ 93133 h 1207558"/>
              <a:gd name="connsiteX3" fmla="*/ 336550 w 628650"/>
              <a:gd name="connsiteY3" fmla="*/ 255058 h 1207558"/>
              <a:gd name="connsiteX4" fmla="*/ 443455 w 628650"/>
              <a:gd name="connsiteY4" fmla="*/ 272064 h 1207558"/>
              <a:gd name="connsiteX5" fmla="*/ 628650 w 628650"/>
              <a:gd name="connsiteY5" fmla="*/ 1207558 h 1207558"/>
              <a:gd name="connsiteX0" fmla="*/ 0 w 628650"/>
              <a:gd name="connsiteY0" fmla="*/ 1199253 h 1218303"/>
              <a:gd name="connsiteX1" fmla="*/ 190500 w 628650"/>
              <a:gd name="connsiteY1" fmla="*/ 824603 h 1218303"/>
              <a:gd name="connsiteX2" fmla="*/ 269875 w 628650"/>
              <a:gd name="connsiteY2" fmla="*/ 103878 h 1218303"/>
              <a:gd name="connsiteX3" fmla="*/ 293808 w 628650"/>
              <a:gd name="connsiteY3" fmla="*/ 201335 h 1218303"/>
              <a:gd name="connsiteX4" fmla="*/ 443455 w 628650"/>
              <a:gd name="connsiteY4" fmla="*/ 282809 h 1218303"/>
              <a:gd name="connsiteX5" fmla="*/ 628650 w 628650"/>
              <a:gd name="connsiteY5" fmla="*/ 1218303 h 1218303"/>
              <a:gd name="connsiteX0" fmla="*/ 0 w 628650"/>
              <a:gd name="connsiteY0" fmla="*/ 1186561 h 1205611"/>
              <a:gd name="connsiteX1" fmla="*/ 190500 w 628650"/>
              <a:gd name="connsiteY1" fmla="*/ 811911 h 1205611"/>
              <a:gd name="connsiteX2" fmla="*/ 269875 w 628650"/>
              <a:gd name="connsiteY2" fmla="*/ 91186 h 1205611"/>
              <a:gd name="connsiteX3" fmla="*/ 291148 w 628650"/>
              <a:gd name="connsiteY3" fmla="*/ 264797 h 1205611"/>
              <a:gd name="connsiteX4" fmla="*/ 443455 w 628650"/>
              <a:gd name="connsiteY4" fmla="*/ 270117 h 1205611"/>
              <a:gd name="connsiteX5" fmla="*/ 628650 w 628650"/>
              <a:gd name="connsiteY5" fmla="*/ 1205611 h 1205611"/>
              <a:gd name="connsiteX0" fmla="*/ 0 w 628650"/>
              <a:gd name="connsiteY0" fmla="*/ 1186561 h 1205611"/>
              <a:gd name="connsiteX1" fmla="*/ 190500 w 628650"/>
              <a:gd name="connsiteY1" fmla="*/ 811911 h 1205611"/>
              <a:gd name="connsiteX2" fmla="*/ 269875 w 628650"/>
              <a:gd name="connsiteY2" fmla="*/ 91186 h 1205611"/>
              <a:gd name="connsiteX3" fmla="*/ 291148 w 628650"/>
              <a:gd name="connsiteY3" fmla="*/ 264797 h 1205611"/>
              <a:gd name="connsiteX4" fmla="*/ 443455 w 628650"/>
              <a:gd name="connsiteY4" fmla="*/ 270117 h 1205611"/>
              <a:gd name="connsiteX5" fmla="*/ 628650 w 628650"/>
              <a:gd name="connsiteY5" fmla="*/ 1205611 h 1205611"/>
              <a:gd name="connsiteX0" fmla="*/ 0 w 628650"/>
              <a:gd name="connsiteY0" fmla="*/ 1186561 h 1205611"/>
              <a:gd name="connsiteX1" fmla="*/ 190500 w 628650"/>
              <a:gd name="connsiteY1" fmla="*/ 811911 h 1205611"/>
              <a:gd name="connsiteX2" fmla="*/ 269875 w 628650"/>
              <a:gd name="connsiteY2" fmla="*/ 91186 h 1205611"/>
              <a:gd name="connsiteX3" fmla="*/ 291148 w 628650"/>
              <a:gd name="connsiteY3" fmla="*/ 264797 h 1205611"/>
              <a:gd name="connsiteX4" fmla="*/ 443455 w 628650"/>
              <a:gd name="connsiteY4" fmla="*/ 270117 h 1205611"/>
              <a:gd name="connsiteX5" fmla="*/ 628650 w 628650"/>
              <a:gd name="connsiteY5" fmla="*/ 1205611 h 1205611"/>
              <a:gd name="connsiteX0" fmla="*/ 0 w 628650"/>
              <a:gd name="connsiteY0" fmla="*/ 1186561 h 1205611"/>
              <a:gd name="connsiteX1" fmla="*/ 190500 w 628650"/>
              <a:gd name="connsiteY1" fmla="*/ 811911 h 1205611"/>
              <a:gd name="connsiteX2" fmla="*/ 269875 w 628650"/>
              <a:gd name="connsiteY2" fmla="*/ 91186 h 1205611"/>
              <a:gd name="connsiteX3" fmla="*/ 291148 w 628650"/>
              <a:gd name="connsiteY3" fmla="*/ 264797 h 1205611"/>
              <a:gd name="connsiteX4" fmla="*/ 443455 w 628650"/>
              <a:gd name="connsiteY4" fmla="*/ 270117 h 1205611"/>
              <a:gd name="connsiteX5" fmla="*/ 628650 w 628650"/>
              <a:gd name="connsiteY5" fmla="*/ 1205611 h 1205611"/>
              <a:gd name="connsiteX0" fmla="*/ 0 w 628650"/>
              <a:gd name="connsiteY0" fmla="*/ 1186561 h 1205611"/>
              <a:gd name="connsiteX1" fmla="*/ 190500 w 628650"/>
              <a:gd name="connsiteY1" fmla="*/ 811911 h 1205611"/>
              <a:gd name="connsiteX2" fmla="*/ 269875 w 628650"/>
              <a:gd name="connsiteY2" fmla="*/ 91186 h 1205611"/>
              <a:gd name="connsiteX3" fmla="*/ 291148 w 628650"/>
              <a:gd name="connsiteY3" fmla="*/ 264797 h 1205611"/>
              <a:gd name="connsiteX4" fmla="*/ 443455 w 628650"/>
              <a:gd name="connsiteY4" fmla="*/ 270117 h 1205611"/>
              <a:gd name="connsiteX5" fmla="*/ 628650 w 628650"/>
              <a:gd name="connsiteY5" fmla="*/ 1205611 h 120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650" h="1205611">
                <a:moveTo>
                  <a:pt x="0" y="1186561"/>
                </a:moveTo>
                <a:cubicBezTo>
                  <a:pt x="36013" y="1051110"/>
                  <a:pt x="194114" y="967578"/>
                  <a:pt x="190500" y="811911"/>
                </a:cubicBezTo>
                <a:cubicBezTo>
                  <a:pt x="235479" y="629349"/>
                  <a:pt x="253100" y="182372"/>
                  <a:pt x="269875" y="91186"/>
                </a:cubicBezTo>
                <a:cubicBezTo>
                  <a:pt x="286650" y="0"/>
                  <a:pt x="277016" y="175130"/>
                  <a:pt x="291148" y="264797"/>
                </a:cubicBezTo>
                <a:cubicBezTo>
                  <a:pt x="372842" y="239277"/>
                  <a:pt x="420821" y="93215"/>
                  <a:pt x="443455" y="270117"/>
                </a:cubicBezTo>
                <a:cubicBezTo>
                  <a:pt x="482397" y="434881"/>
                  <a:pt x="593196" y="1074907"/>
                  <a:pt x="628650" y="1205611"/>
                </a:cubicBezTo>
              </a:path>
            </a:pathLst>
          </a:custGeom>
          <a:solidFill>
            <a:srgbClr val="FF0000">
              <a:alpha val="5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37" name="ZoneTexte 36">
            <a:extLst>
              <a:ext uri="{FF2B5EF4-FFF2-40B4-BE49-F238E27FC236}">
                <a16:creationId xmlns:a16="http://schemas.microsoft.com/office/drawing/2014/main" id="{82FC41C8-633D-2A55-9978-D959B53D2D4D}"/>
              </a:ext>
            </a:extLst>
          </p:cNvPr>
          <p:cNvSpPr txBox="1"/>
          <p:nvPr/>
        </p:nvSpPr>
        <p:spPr>
          <a:xfrm>
            <a:off x="9601200" y="2437366"/>
            <a:ext cx="721176" cy="369332"/>
          </a:xfrm>
          <a:prstGeom prst="rect">
            <a:avLst/>
          </a:prstGeom>
          <a:noFill/>
        </p:spPr>
        <p:txBody>
          <a:bodyPr wrap="square" rtlCol="0">
            <a:spAutoFit/>
          </a:bodyPr>
          <a:lstStyle/>
          <a:p>
            <a:r>
              <a:rPr lang="en-US" sz="1800" b="1" dirty="0">
                <a:solidFill>
                  <a:schemeClr val="bg1"/>
                </a:solidFill>
              </a:rPr>
              <a:t>VAP</a:t>
            </a:r>
          </a:p>
        </p:txBody>
      </p:sp>
      <p:sp>
        <p:nvSpPr>
          <p:cNvPr id="38" name="ZoneTexte 37">
            <a:extLst>
              <a:ext uri="{FF2B5EF4-FFF2-40B4-BE49-F238E27FC236}">
                <a16:creationId xmlns:a16="http://schemas.microsoft.com/office/drawing/2014/main" id="{2A04A1F4-90E9-9DCD-6F00-348BC0A7ADC3}"/>
              </a:ext>
            </a:extLst>
          </p:cNvPr>
          <p:cNvSpPr txBox="1"/>
          <p:nvPr/>
        </p:nvSpPr>
        <p:spPr>
          <a:xfrm>
            <a:off x="10178667" y="2612359"/>
            <a:ext cx="721176" cy="369332"/>
          </a:xfrm>
          <a:prstGeom prst="rect">
            <a:avLst/>
          </a:prstGeom>
          <a:noFill/>
        </p:spPr>
        <p:txBody>
          <a:bodyPr wrap="square" rtlCol="0">
            <a:spAutoFit/>
          </a:bodyPr>
          <a:lstStyle/>
          <a:p>
            <a:r>
              <a:rPr lang="en-US" sz="1800" b="1" dirty="0">
                <a:solidFill>
                  <a:schemeClr val="bg1"/>
                </a:solidFill>
              </a:rPr>
              <a:t>BCS</a:t>
            </a:r>
          </a:p>
        </p:txBody>
      </p:sp>
      <p:grpSp>
        <p:nvGrpSpPr>
          <p:cNvPr id="39" name="Groupe 38">
            <a:extLst>
              <a:ext uri="{FF2B5EF4-FFF2-40B4-BE49-F238E27FC236}">
                <a16:creationId xmlns:a16="http://schemas.microsoft.com/office/drawing/2014/main" id="{35134A09-4F4E-5B65-8AD9-8C666EBB2F3F}"/>
              </a:ext>
            </a:extLst>
          </p:cNvPr>
          <p:cNvGrpSpPr/>
          <p:nvPr/>
        </p:nvGrpSpPr>
        <p:grpSpPr>
          <a:xfrm>
            <a:off x="8999250" y="4066763"/>
            <a:ext cx="2819400" cy="1108800"/>
            <a:chOff x="5105400" y="5105400"/>
            <a:chExt cx="2819400" cy="1108800"/>
          </a:xfrm>
        </p:grpSpPr>
        <p:sp>
          <p:nvSpPr>
            <p:cNvPr id="40" name="Ellipse 39">
              <a:extLst>
                <a:ext uri="{FF2B5EF4-FFF2-40B4-BE49-F238E27FC236}">
                  <a16:creationId xmlns:a16="http://schemas.microsoft.com/office/drawing/2014/main" id="{9E3064A1-34BB-231B-5D78-414723C3A6F4}"/>
                </a:ext>
              </a:extLst>
            </p:cNvPr>
            <p:cNvSpPr/>
            <p:nvPr/>
          </p:nvSpPr>
          <p:spPr bwMode="auto">
            <a:xfrm>
              <a:off x="5105400" y="6138000"/>
              <a:ext cx="76200" cy="762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41" name="Ellipse 40">
              <a:extLst>
                <a:ext uri="{FF2B5EF4-FFF2-40B4-BE49-F238E27FC236}">
                  <a16:creationId xmlns:a16="http://schemas.microsoft.com/office/drawing/2014/main" id="{06C5E030-E009-F581-3A3C-531D45D80231}"/>
                </a:ext>
              </a:extLst>
            </p:cNvPr>
            <p:cNvSpPr/>
            <p:nvPr/>
          </p:nvSpPr>
          <p:spPr bwMode="auto">
            <a:xfrm>
              <a:off x="5257800" y="6138000"/>
              <a:ext cx="76200" cy="762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42" name="Ellipse 41">
              <a:extLst>
                <a:ext uri="{FF2B5EF4-FFF2-40B4-BE49-F238E27FC236}">
                  <a16:creationId xmlns:a16="http://schemas.microsoft.com/office/drawing/2014/main" id="{FEB0D684-012B-9053-D8B0-4FAC2AE0F87A}"/>
                </a:ext>
              </a:extLst>
            </p:cNvPr>
            <p:cNvSpPr/>
            <p:nvPr/>
          </p:nvSpPr>
          <p:spPr bwMode="auto">
            <a:xfrm>
              <a:off x="5410200" y="6138000"/>
              <a:ext cx="76200" cy="762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43" name="Ellipse 42">
              <a:extLst>
                <a:ext uri="{FF2B5EF4-FFF2-40B4-BE49-F238E27FC236}">
                  <a16:creationId xmlns:a16="http://schemas.microsoft.com/office/drawing/2014/main" id="{8EA520BC-52BF-784D-F83E-1DECBFE628BE}"/>
                </a:ext>
              </a:extLst>
            </p:cNvPr>
            <p:cNvSpPr/>
            <p:nvPr/>
          </p:nvSpPr>
          <p:spPr bwMode="auto">
            <a:xfrm>
              <a:off x="5562600" y="6138000"/>
              <a:ext cx="76200" cy="762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44" name="Ellipse 43">
              <a:extLst>
                <a:ext uri="{FF2B5EF4-FFF2-40B4-BE49-F238E27FC236}">
                  <a16:creationId xmlns:a16="http://schemas.microsoft.com/office/drawing/2014/main" id="{EF19C79F-D31C-BD06-1B3B-F289176D682A}"/>
                </a:ext>
              </a:extLst>
            </p:cNvPr>
            <p:cNvSpPr/>
            <p:nvPr/>
          </p:nvSpPr>
          <p:spPr bwMode="auto">
            <a:xfrm>
              <a:off x="5715000" y="6138000"/>
              <a:ext cx="76200" cy="762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45" name="Ellipse 44">
              <a:extLst>
                <a:ext uri="{FF2B5EF4-FFF2-40B4-BE49-F238E27FC236}">
                  <a16:creationId xmlns:a16="http://schemas.microsoft.com/office/drawing/2014/main" id="{5815E534-3DF3-80F4-FD65-7FAA8EF68746}"/>
                </a:ext>
              </a:extLst>
            </p:cNvPr>
            <p:cNvSpPr/>
            <p:nvPr/>
          </p:nvSpPr>
          <p:spPr bwMode="auto">
            <a:xfrm>
              <a:off x="5867400" y="6138000"/>
              <a:ext cx="76200" cy="762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46" name="Ellipse 45">
              <a:extLst>
                <a:ext uri="{FF2B5EF4-FFF2-40B4-BE49-F238E27FC236}">
                  <a16:creationId xmlns:a16="http://schemas.microsoft.com/office/drawing/2014/main" id="{EAEEBC8E-077F-A7B4-DE34-514476D0918D}"/>
                </a:ext>
              </a:extLst>
            </p:cNvPr>
            <p:cNvSpPr/>
            <p:nvPr/>
          </p:nvSpPr>
          <p:spPr bwMode="auto">
            <a:xfrm>
              <a:off x="6019800" y="6138000"/>
              <a:ext cx="76200" cy="762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47" name="Ellipse 46">
              <a:extLst>
                <a:ext uri="{FF2B5EF4-FFF2-40B4-BE49-F238E27FC236}">
                  <a16:creationId xmlns:a16="http://schemas.microsoft.com/office/drawing/2014/main" id="{DE749537-A143-C9F8-D431-76930D455DB7}"/>
                </a:ext>
              </a:extLst>
            </p:cNvPr>
            <p:cNvSpPr/>
            <p:nvPr/>
          </p:nvSpPr>
          <p:spPr bwMode="auto">
            <a:xfrm>
              <a:off x="6172200" y="6138000"/>
              <a:ext cx="76200" cy="762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48" name="Ellipse 47">
              <a:extLst>
                <a:ext uri="{FF2B5EF4-FFF2-40B4-BE49-F238E27FC236}">
                  <a16:creationId xmlns:a16="http://schemas.microsoft.com/office/drawing/2014/main" id="{8452CC11-66FC-B7E9-99B7-33BA1C7ABD93}"/>
                </a:ext>
              </a:extLst>
            </p:cNvPr>
            <p:cNvSpPr/>
            <p:nvPr/>
          </p:nvSpPr>
          <p:spPr bwMode="auto">
            <a:xfrm>
              <a:off x="6781800" y="6048000"/>
              <a:ext cx="76200" cy="762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49" name="Ellipse 48">
              <a:extLst>
                <a:ext uri="{FF2B5EF4-FFF2-40B4-BE49-F238E27FC236}">
                  <a16:creationId xmlns:a16="http://schemas.microsoft.com/office/drawing/2014/main" id="{9B2DEF68-F7E9-181D-0773-600410D50825}"/>
                </a:ext>
              </a:extLst>
            </p:cNvPr>
            <p:cNvSpPr/>
            <p:nvPr/>
          </p:nvSpPr>
          <p:spPr bwMode="auto">
            <a:xfrm>
              <a:off x="6934200" y="6048000"/>
              <a:ext cx="76200" cy="762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50" name="Ellipse 49">
              <a:extLst>
                <a:ext uri="{FF2B5EF4-FFF2-40B4-BE49-F238E27FC236}">
                  <a16:creationId xmlns:a16="http://schemas.microsoft.com/office/drawing/2014/main" id="{CCDA04FD-BB51-7E2D-F275-50C6C543F68B}"/>
                </a:ext>
              </a:extLst>
            </p:cNvPr>
            <p:cNvSpPr/>
            <p:nvPr/>
          </p:nvSpPr>
          <p:spPr bwMode="auto">
            <a:xfrm>
              <a:off x="7086600" y="5976000"/>
              <a:ext cx="76200" cy="762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51" name="Ellipse 50">
              <a:extLst>
                <a:ext uri="{FF2B5EF4-FFF2-40B4-BE49-F238E27FC236}">
                  <a16:creationId xmlns:a16="http://schemas.microsoft.com/office/drawing/2014/main" id="{BED58369-CC3F-B8FF-6711-B84389B3959C}"/>
                </a:ext>
              </a:extLst>
            </p:cNvPr>
            <p:cNvSpPr/>
            <p:nvPr/>
          </p:nvSpPr>
          <p:spPr bwMode="auto">
            <a:xfrm>
              <a:off x="7239000" y="5867400"/>
              <a:ext cx="76200" cy="762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52" name="Ellipse 51">
              <a:extLst>
                <a:ext uri="{FF2B5EF4-FFF2-40B4-BE49-F238E27FC236}">
                  <a16:creationId xmlns:a16="http://schemas.microsoft.com/office/drawing/2014/main" id="{E2D8147C-5A10-A968-2B8B-F481E2B73DB8}"/>
                </a:ext>
              </a:extLst>
            </p:cNvPr>
            <p:cNvSpPr/>
            <p:nvPr/>
          </p:nvSpPr>
          <p:spPr bwMode="auto">
            <a:xfrm>
              <a:off x="7391400" y="5544000"/>
              <a:ext cx="76200" cy="762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53" name="Ellipse 52">
              <a:extLst>
                <a:ext uri="{FF2B5EF4-FFF2-40B4-BE49-F238E27FC236}">
                  <a16:creationId xmlns:a16="http://schemas.microsoft.com/office/drawing/2014/main" id="{25E0AD40-DA9A-0966-2523-BDC93668B707}"/>
                </a:ext>
              </a:extLst>
            </p:cNvPr>
            <p:cNvSpPr/>
            <p:nvPr/>
          </p:nvSpPr>
          <p:spPr bwMode="auto">
            <a:xfrm>
              <a:off x="7543800" y="6012000"/>
              <a:ext cx="76200" cy="762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54" name="Ellipse 53">
              <a:extLst>
                <a:ext uri="{FF2B5EF4-FFF2-40B4-BE49-F238E27FC236}">
                  <a16:creationId xmlns:a16="http://schemas.microsoft.com/office/drawing/2014/main" id="{A7C66586-0BFB-2014-BAAF-4CC2315DE5A9}"/>
                </a:ext>
              </a:extLst>
            </p:cNvPr>
            <p:cNvSpPr/>
            <p:nvPr/>
          </p:nvSpPr>
          <p:spPr bwMode="auto">
            <a:xfrm>
              <a:off x="7696200" y="6048000"/>
              <a:ext cx="76200" cy="762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55" name="Ellipse 54">
              <a:extLst>
                <a:ext uri="{FF2B5EF4-FFF2-40B4-BE49-F238E27FC236}">
                  <a16:creationId xmlns:a16="http://schemas.microsoft.com/office/drawing/2014/main" id="{1DB38FD4-BB2B-155B-C922-49D5EF6E9494}"/>
                </a:ext>
              </a:extLst>
            </p:cNvPr>
            <p:cNvSpPr/>
            <p:nvPr/>
          </p:nvSpPr>
          <p:spPr bwMode="auto">
            <a:xfrm>
              <a:off x="7848600" y="6048000"/>
              <a:ext cx="76200" cy="762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sp>
          <p:nvSpPr>
            <p:cNvPr id="56" name="Ellipse 55">
              <a:extLst>
                <a:ext uri="{FF2B5EF4-FFF2-40B4-BE49-F238E27FC236}">
                  <a16:creationId xmlns:a16="http://schemas.microsoft.com/office/drawing/2014/main" id="{B5EFA4A3-8EC2-64AC-15A5-218290D76BF6}"/>
                </a:ext>
              </a:extLst>
            </p:cNvPr>
            <p:cNvSpPr/>
            <p:nvPr/>
          </p:nvSpPr>
          <p:spPr bwMode="auto">
            <a:xfrm>
              <a:off x="7315200" y="5105400"/>
              <a:ext cx="76200" cy="762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Times New Roman" pitchFamily="18" charset="0"/>
              </a:endParaRPr>
            </a:p>
          </p:txBody>
        </p:sp>
      </p:grpSp>
      <p:sp>
        <p:nvSpPr>
          <p:cNvPr id="57" name="ZoneTexte 56">
            <a:extLst>
              <a:ext uri="{FF2B5EF4-FFF2-40B4-BE49-F238E27FC236}">
                <a16:creationId xmlns:a16="http://schemas.microsoft.com/office/drawing/2014/main" id="{446CB2C2-67C1-9781-6F41-1144403FC3E9}"/>
              </a:ext>
            </a:extLst>
          </p:cNvPr>
          <p:cNvSpPr txBox="1"/>
          <p:nvPr/>
        </p:nvSpPr>
        <p:spPr>
          <a:xfrm>
            <a:off x="11465910" y="3733096"/>
            <a:ext cx="775197" cy="369332"/>
          </a:xfrm>
          <a:prstGeom prst="rect">
            <a:avLst/>
          </a:prstGeom>
          <a:noFill/>
        </p:spPr>
        <p:txBody>
          <a:bodyPr wrap="square" rtlCol="0">
            <a:spAutoFit/>
          </a:bodyPr>
          <a:lstStyle/>
          <a:p>
            <a:r>
              <a:rPr lang="en-US" sz="1800" dirty="0">
                <a:solidFill>
                  <a:srgbClr val="008000"/>
                </a:solidFill>
              </a:rPr>
              <a:t>BCS</a:t>
            </a:r>
          </a:p>
        </p:txBody>
      </p:sp>
      <p:sp>
        <p:nvSpPr>
          <p:cNvPr id="58" name="ZoneTexte 57">
            <a:extLst>
              <a:ext uri="{FF2B5EF4-FFF2-40B4-BE49-F238E27FC236}">
                <a16:creationId xmlns:a16="http://schemas.microsoft.com/office/drawing/2014/main" id="{967AD821-BA02-BBE4-6279-F203E76618ED}"/>
              </a:ext>
            </a:extLst>
          </p:cNvPr>
          <p:cNvSpPr txBox="1"/>
          <p:nvPr/>
        </p:nvSpPr>
        <p:spPr>
          <a:xfrm>
            <a:off x="10159641" y="3857327"/>
            <a:ext cx="714739" cy="369332"/>
          </a:xfrm>
          <a:prstGeom prst="rect">
            <a:avLst/>
          </a:prstGeom>
          <a:noFill/>
        </p:spPr>
        <p:txBody>
          <a:bodyPr wrap="square" rtlCol="0">
            <a:spAutoFit/>
          </a:bodyPr>
          <a:lstStyle/>
          <a:p>
            <a:r>
              <a:rPr lang="en-US" sz="1800" dirty="0">
                <a:solidFill>
                  <a:srgbClr val="0000FF"/>
                </a:solidFill>
              </a:rPr>
              <a:t>VAP</a:t>
            </a:r>
          </a:p>
        </p:txBody>
      </p:sp>
      <p:cxnSp>
        <p:nvCxnSpPr>
          <p:cNvPr id="59" name="Connecteur droit avec flèche 58">
            <a:extLst>
              <a:ext uri="{FF2B5EF4-FFF2-40B4-BE49-F238E27FC236}">
                <a16:creationId xmlns:a16="http://schemas.microsoft.com/office/drawing/2014/main" id="{9C2DBADA-DEB6-2F02-0AE3-21CDB1856C67}"/>
              </a:ext>
            </a:extLst>
          </p:cNvPr>
          <p:cNvCxnSpPr>
            <a:cxnSpLocks/>
            <a:stCxn id="57" idx="1"/>
          </p:cNvCxnSpPr>
          <p:nvPr/>
        </p:nvCxnSpPr>
        <p:spPr bwMode="auto">
          <a:xfrm flipH="1">
            <a:off x="11210667" y="3917762"/>
            <a:ext cx="255243" cy="196334"/>
          </a:xfrm>
          <a:prstGeom prst="straightConnector1">
            <a:avLst/>
          </a:prstGeom>
          <a:solidFill>
            <a:schemeClr val="accent1"/>
          </a:solidFill>
          <a:ln w="25400" cap="flat" cmpd="sng" algn="ctr">
            <a:solidFill>
              <a:srgbClr val="008000"/>
            </a:solidFill>
            <a:prstDash val="solid"/>
            <a:round/>
            <a:headEnd type="none" w="med" len="med"/>
            <a:tailEnd type="triangle"/>
          </a:ln>
          <a:effectLst/>
        </p:spPr>
      </p:cxnSp>
      <p:cxnSp>
        <p:nvCxnSpPr>
          <p:cNvPr id="60" name="Connecteur droit avec flèche 59">
            <a:extLst>
              <a:ext uri="{FF2B5EF4-FFF2-40B4-BE49-F238E27FC236}">
                <a16:creationId xmlns:a16="http://schemas.microsoft.com/office/drawing/2014/main" id="{2775AB22-4936-4DC2-1AEE-3A30441D6419}"/>
              </a:ext>
            </a:extLst>
          </p:cNvPr>
          <p:cNvCxnSpPr>
            <a:cxnSpLocks/>
            <a:stCxn id="58" idx="3"/>
          </p:cNvCxnSpPr>
          <p:nvPr/>
        </p:nvCxnSpPr>
        <p:spPr bwMode="auto">
          <a:xfrm>
            <a:off x="10874380" y="4041993"/>
            <a:ext cx="295656" cy="463370"/>
          </a:xfrm>
          <a:prstGeom prst="straightConnector1">
            <a:avLst/>
          </a:prstGeom>
          <a:solidFill>
            <a:schemeClr val="accent1"/>
          </a:solidFill>
          <a:ln w="25400" cap="flat" cmpd="sng" algn="ctr">
            <a:solidFill>
              <a:srgbClr val="0000FF"/>
            </a:solidFill>
            <a:prstDash val="solid"/>
            <a:round/>
            <a:headEnd type="none" w="med" len="med"/>
            <a:tailEnd type="triangle"/>
          </a:ln>
          <a:effectLst/>
        </p:spPr>
      </p:cxnSp>
    </p:spTree>
    <p:extLst>
      <p:ext uri="{BB962C8B-B14F-4D97-AF65-F5344CB8AC3E}">
        <p14:creationId xmlns:p14="http://schemas.microsoft.com/office/powerpoint/2010/main" val="219578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2" grpId="0" animBg="1"/>
      <p:bldP spid="57" grpId="0"/>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2000" b="0" dirty="0"/>
              <a:t>(</a:t>
            </a:r>
            <a:r>
              <a:rPr lang="en-US" sz="2000" b="0" dirty="0" err="1"/>
              <a:t>i</a:t>
            </a:r>
            <a:r>
              <a:rPr lang="en-US" sz="2000" b="0" dirty="0"/>
              <a:t>) Research directions</a:t>
            </a:r>
          </a:p>
        </p:txBody>
      </p:sp>
      <p:sp>
        <p:nvSpPr>
          <p:cNvPr id="3" name="Espace réservé du numéro de diapositive 2">
            <a:extLst>
              <a:ext uri="{FF2B5EF4-FFF2-40B4-BE49-F238E27FC236}">
                <a16:creationId xmlns:a16="http://schemas.microsoft.com/office/drawing/2014/main" id="{3B3286C6-DD48-3FEC-C10C-ACA89ECAE1EB}"/>
              </a:ext>
            </a:extLst>
          </p:cNvPr>
          <p:cNvSpPr>
            <a:spLocks noGrp="1"/>
          </p:cNvSpPr>
          <p:nvPr>
            <p:ph type="sldNum" sz="quarter" idx="12"/>
          </p:nvPr>
        </p:nvSpPr>
        <p:spPr>
          <a:xfrm>
            <a:off x="9234344" y="6467913"/>
            <a:ext cx="2741673" cy="364730"/>
          </a:xfrm>
        </p:spPr>
        <p:txBody>
          <a:bodyPr/>
          <a:lstStyle/>
          <a:p>
            <a:fld id="{68F2A9D7-B594-4335-8D31-30DF94E72F54}" type="slidenum">
              <a:rPr lang="fr-FR" smtClean="0"/>
              <a:t>3</a:t>
            </a:fld>
            <a:endParaRPr lang="fr-FR" dirty="0"/>
          </a:p>
        </p:txBody>
      </p:sp>
      <p:grpSp>
        <p:nvGrpSpPr>
          <p:cNvPr id="9" name="Groupe 8">
            <a:extLst>
              <a:ext uri="{FF2B5EF4-FFF2-40B4-BE49-F238E27FC236}">
                <a16:creationId xmlns:a16="http://schemas.microsoft.com/office/drawing/2014/main" id="{AF372C22-9772-437C-A0F8-2DE6D8A840F3}"/>
              </a:ext>
            </a:extLst>
          </p:cNvPr>
          <p:cNvGrpSpPr>
            <a:grpSpLocks noChangeAspect="1"/>
          </p:cNvGrpSpPr>
          <p:nvPr/>
        </p:nvGrpSpPr>
        <p:grpSpPr>
          <a:xfrm>
            <a:off x="10974465" y="2259129"/>
            <a:ext cx="777329" cy="720000"/>
            <a:chOff x="9543311" y="2492184"/>
            <a:chExt cx="943252" cy="873686"/>
          </a:xfrm>
        </p:grpSpPr>
        <p:sp>
          <p:nvSpPr>
            <p:cNvPr id="54" name="Oval 2">
              <a:extLst>
                <a:ext uri="{FF2B5EF4-FFF2-40B4-BE49-F238E27FC236}">
                  <a16:creationId xmlns:a16="http://schemas.microsoft.com/office/drawing/2014/main" id="{9518C765-55F9-4AC3-8385-7779780F73E9}"/>
                </a:ext>
              </a:extLst>
            </p:cNvPr>
            <p:cNvSpPr>
              <a:spLocks noChangeArrowheads="1"/>
            </p:cNvSpPr>
            <p:nvPr/>
          </p:nvSpPr>
          <p:spPr bwMode="auto">
            <a:xfrm>
              <a:off x="9543311" y="2492184"/>
              <a:ext cx="943252" cy="873686"/>
            </a:xfrm>
            <a:prstGeom prst="ellipse">
              <a:avLst/>
            </a:prstGeom>
            <a:gradFill rotWithShape="1">
              <a:gsLst>
                <a:gs pos="0">
                  <a:schemeClr val="bg2"/>
                </a:gs>
                <a:gs pos="100000">
                  <a:srgbClr val="FFFFFF">
                    <a:alpha val="0"/>
                  </a:srgbClr>
                </a:gs>
              </a:gsLst>
              <a:path path="shape">
                <a:fillToRect l="50000" t="50000" r="50000" b="50000"/>
              </a:path>
            </a:gradFill>
            <a:ln w="9525">
              <a:noFill/>
              <a:round/>
              <a:headEnd/>
              <a:tailEnd/>
            </a:ln>
            <a:effectLst>
              <a:outerShdw blurRad="50800" dist="38100" dir="2700000" algn="tl" rotWithShape="0">
                <a:prstClr val="black">
                  <a:alpha val="40000"/>
                </a:prstClr>
              </a:outerShdw>
            </a:effectLst>
          </p:spPr>
          <p:txBody>
            <a:bodyPr wrap="none" anchor="ctr"/>
            <a:lstStyle/>
            <a:p>
              <a:endParaRPr lang="fr-FR"/>
            </a:p>
          </p:txBody>
        </p:sp>
        <p:sp>
          <p:nvSpPr>
            <p:cNvPr id="55" name="Oval 9">
              <a:extLst>
                <a:ext uri="{FF2B5EF4-FFF2-40B4-BE49-F238E27FC236}">
                  <a16:creationId xmlns:a16="http://schemas.microsoft.com/office/drawing/2014/main" id="{BD9F2585-4A22-486C-A505-8BB2FC8F56CE}"/>
                </a:ext>
              </a:extLst>
            </p:cNvPr>
            <p:cNvSpPr>
              <a:spLocks noChangeArrowheads="1"/>
            </p:cNvSpPr>
            <p:nvPr/>
          </p:nvSpPr>
          <p:spPr bwMode="auto">
            <a:xfrm>
              <a:off x="9934284" y="2932841"/>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56" name="Oval 9">
              <a:extLst>
                <a:ext uri="{FF2B5EF4-FFF2-40B4-BE49-F238E27FC236}">
                  <a16:creationId xmlns:a16="http://schemas.microsoft.com/office/drawing/2014/main" id="{6892FF23-13B6-4C09-B8FE-A3CB44F7E0EF}"/>
                </a:ext>
              </a:extLst>
            </p:cNvPr>
            <p:cNvSpPr>
              <a:spLocks noChangeArrowheads="1"/>
            </p:cNvSpPr>
            <p:nvPr/>
          </p:nvSpPr>
          <p:spPr bwMode="auto">
            <a:xfrm>
              <a:off x="10203824" y="2728443"/>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57" name="Oval 9">
              <a:extLst>
                <a:ext uri="{FF2B5EF4-FFF2-40B4-BE49-F238E27FC236}">
                  <a16:creationId xmlns:a16="http://schemas.microsoft.com/office/drawing/2014/main" id="{0DCDA1BF-D716-4B21-BA66-9A82FBB5E726}"/>
                </a:ext>
              </a:extLst>
            </p:cNvPr>
            <p:cNvSpPr>
              <a:spLocks noChangeArrowheads="1"/>
            </p:cNvSpPr>
            <p:nvPr/>
          </p:nvSpPr>
          <p:spPr bwMode="auto">
            <a:xfrm>
              <a:off x="10347840" y="2932846"/>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58" name="Oval 9">
              <a:extLst>
                <a:ext uri="{FF2B5EF4-FFF2-40B4-BE49-F238E27FC236}">
                  <a16:creationId xmlns:a16="http://schemas.microsoft.com/office/drawing/2014/main" id="{0795D917-E5A2-43A6-9A8D-D50DB555F44B}"/>
                </a:ext>
              </a:extLst>
            </p:cNvPr>
            <p:cNvSpPr>
              <a:spLocks noChangeArrowheads="1"/>
            </p:cNvSpPr>
            <p:nvPr/>
          </p:nvSpPr>
          <p:spPr bwMode="auto">
            <a:xfrm>
              <a:off x="9796682" y="3212307"/>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59" name="Oval 9">
              <a:extLst>
                <a:ext uri="{FF2B5EF4-FFF2-40B4-BE49-F238E27FC236}">
                  <a16:creationId xmlns:a16="http://schemas.microsoft.com/office/drawing/2014/main" id="{94032E18-9D3B-47D7-A7C5-B2676D23891F}"/>
                </a:ext>
              </a:extLst>
            </p:cNvPr>
            <p:cNvSpPr>
              <a:spLocks noChangeArrowheads="1"/>
            </p:cNvSpPr>
            <p:nvPr/>
          </p:nvSpPr>
          <p:spPr bwMode="auto">
            <a:xfrm>
              <a:off x="9683110" y="3011047"/>
              <a:ext cx="108000" cy="108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wrap="none" anchor="ctr"/>
            <a:lstStyle/>
            <a:p>
              <a:endParaRPr lang="fr-FR"/>
            </a:p>
          </p:txBody>
        </p:sp>
        <p:sp>
          <p:nvSpPr>
            <p:cNvPr id="60" name="Oval 9">
              <a:extLst>
                <a:ext uri="{FF2B5EF4-FFF2-40B4-BE49-F238E27FC236}">
                  <a16:creationId xmlns:a16="http://schemas.microsoft.com/office/drawing/2014/main" id="{9C9E0900-E74E-41C0-A8B6-1A8E79B36B65}"/>
                </a:ext>
              </a:extLst>
            </p:cNvPr>
            <p:cNvSpPr>
              <a:spLocks noChangeArrowheads="1"/>
            </p:cNvSpPr>
            <p:nvPr/>
          </p:nvSpPr>
          <p:spPr bwMode="auto">
            <a:xfrm>
              <a:off x="9992322" y="2877451"/>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61" name="Oval 10">
              <a:extLst>
                <a:ext uri="{FF2B5EF4-FFF2-40B4-BE49-F238E27FC236}">
                  <a16:creationId xmlns:a16="http://schemas.microsoft.com/office/drawing/2014/main" id="{1FC25ED2-ECBF-4884-9D74-C82CC485179F}"/>
                </a:ext>
              </a:extLst>
            </p:cNvPr>
            <p:cNvSpPr>
              <a:spLocks noChangeArrowheads="1"/>
            </p:cNvSpPr>
            <p:nvPr/>
          </p:nvSpPr>
          <p:spPr bwMode="auto">
            <a:xfrm rot="15990277">
              <a:off x="10003961" y="2915709"/>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87" name="Oval 9">
              <a:extLst>
                <a:ext uri="{FF2B5EF4-FFF2-40B4-BE49-F238E27FC236}">
                  <a16:creationId xmlns:a16="http://schemas.microsoft.com/office/drawing/2014/main" id="{2525101D-B24A-4D50-B2D3-AAB30EF5591B}"/>
                </a:ext>
              </a:extLst>
            </p:cNvPr>
            <p:cNvSpPr>
              <a:spLocks noChangeArrowheads="1"/>
            </p:cNvSpPr>
            <p:nvPr/>
          </p:nvSpPr>
          <p:spPr bwMode="auto">
            <a:xfrm>
              <a:off x="10011155" y="2919048"/>
              <a:ext cx="108000" cy="108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86" name="Oval 9">
              <a:extLst>
                <a:ext uri="{FF2B5EF4-FFF2-40B4-BE49-F238E27FC236}">
                  <a16:creationId xmlns:a16="http://schemas.microsoft.com/office/drawing/2014/main" id="{AEA9BAD8-7921-43BB-99BA-7F17456BFD1A}"/>
                </a:ext>
              </a:extLst>
            </p:cNvPr>
            <p:cNvSpPr>
              <a:spLocks noChangeArrowheads="1"/>
            </p:cNvSpPr>
            <p:nvPr/>
          </p:nvSpPr>
          <p:spPr bwMode="auto">
            <a:xfrm>
              <a:off x="9942395" y="2908655"/>
              <a:ext cx="108000" cy="108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grpSp>
      <p:grpSp>
        <p:nvGrpSpPr>
          <p:cNvPr id="25" name="Groupe 24">
            <a:extLst>
              <a:ext uri="{FF2B5EF4-FFF2-40B4-BE49-F238E27FC236}">
                <a16:creationId xmlns:a16="http://schemas.microsoft.com/office/drawing/2014/main" id="{B2DAE531-DDA8-4551-BEA5-4452B602B2B1}"/>
              </a:ext>
            </a:extLst>
          </p:cNvPr>
          <p:cNvGrpSpPr/>
          <p:nvPr/>
        </p:nvGrpSpPr>
        <p:grpSpPr>
          <a:xfrm>
            <a:off x="885051" y="787425"/>
            <a:ext cx="3555240" cy="3555240"/>
            <a:chOff x="610918" y="61720"/>
            <a:chExt cx="3961640" cy="3961640"/>
          </a:xfrm>
        </p:grpSpPr>
        <p:grpSp>
          <p:nvGrpSpPr>
            <p:cNvPr id="123" name="Groupe 122">
              <a:extLst>
                <a:ext uri="{FF2B5EF4-FFF2-40B4-BE49-F238E27FC236}">
                  <a16:creationId xmlns:a16="http://schemas.microsoft.com/office/drawing/2014/main" id="{AC8198E6-A147-4344-B94F-2C9D936ECBCC}"/>
                </a:ext>
              </a:extLst>
            </p:cNvPr>
            <p:cNvGrpSpPr>
              <a:grpSpLocks noChangeAspect="1"/>
            </p:cNvGrpSpPr>
            <p:nvPr/>
          </p:nvGrpSpPr>
          <p:grpSpPr>
            <a:xfrm>
              <a:off x="809696" y="1125627"/>
              <a:ext cx="3551266" cy="1643263"/>
              <a:chOff x="809696" y="1125627"/>
              <a:chExt cx="3551266" cy="1643263"/>
            </a:xfrm>
          </p:grpSpPr>
          <p:sp>
            <p:nvSpPr>
              <p:cNvPr id="4" name="Ellipse 3">
                <a:extLst>
                  <a:ext uri="{FF2B5EF4-FFF2-40B4-BE49-F238E27FC236}">
                    <a16:creationId xmlns:a16="http://schemas.microsoft.com/office/drawing/2014/main" id="{C8910CFB-AEAC-45FE-9288-1DE55FDC7546}"/>
                  </a:ext>
                </a:extLst>
              </p:cNvPr>
              <p:cNvSpPr>
                <a:spLocks noChangeAspect="1"/>
              </p:cNvSpPr>
              <p:nvPr/>
            </p:nvSpPr>
            <p:spPr>
              <a:xfrm rot="20949792">
                <a:off x="1357239" y="1637819"/>
                <a:ext cx="425434" cy="41377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5" name="Connecteur droit avec flèche 4">
                <a:extLst>
                  <a:ext uri="{FF2B5EF4-FFF2-40B4-BE49-F238E27FC236}">
                    <a16:creationId xmlns:a16="http://schemas.microsoft.com/office/drawing/2014/main" id="{8F95A3DE-B759-462C-AF3D-FA681ACACBCF}"/>
                  </a:ext>
                </a:extLst>
              </p:cNvPr>
              <p:cNvCxnSpPr>
                <a:cxnSpLocks/>
              </p:cNvCxnSpPr>
              <p:nvPr/>
            </p:nvCxnSpPr>
            <p:spPr>
              <a:xfrm flipV="1">
                <a:off x="981408" y="1814410"/>
                <a:ext cx="363542" cy="10688"/>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6" name="Connecteur droit 5">
                <a:extLst>
                  <a:ext uri="{FF2B5EF4-FFF2-40B4-BE49-F238E27FC236}">
                    <a16:creationId xmlns:a16="http://schemas.microsoft.com/office/drawing/2014/main" id="{6B496C0B-E7FA-4FCE-9E31-C2942597B9F3}"/>
                  </a:ext>
                </a:extLst>
              </p:cNvPr>
              <p:cNvCxnSpPr>
                <a:cxnSpLocks/>
                <a:stCxn id="4" idx="6"/>
                <a:endCxn id="11" idx="2"/>
              </p:cNvCxnSpPr>
              <p:nvPr/>
            </p:nvCxnSpPr>
            <p:spPr>
              <a:xfrm flipV="1">
                <a:off x="1778880" y="1630899"/>
                <a:ext cx="1160991" cy="173815"/>
              </a:xfrm>
              <a:prstGeom prst="line">
                <a:avLst/>
              </a:prstGeom>
              <a:ln w="12700" cap="flat" cmpd="sng">
                <a:solidFill>
                  <a:schemeClr val="tx1"/>
                </a:solidFill>
                <a:headEnd type="none" w="med" len="lg"/>
                <a:tailEnd type="stealth" w="med" len="med"/>
              </a:ln>
            </p:spPr>
            <p:style>
              <a:lnRef idx="2">
                <a:schemeClr val="accent1"/>
              </a:lnRef>
              <a:fillRef idx="0">
                <a:schemeClr val="accent1"/>
              </a:fillRef>
              <a:effectRef idx="1">
                <a:schemeClr val="accent1"/>
              </a:effectRef>
              <a:fontRef idx="minor">
                <a:schemeClr val="tx1"/>
              </a:fontRef>
            </p:style>
          </p:cxnSp>
          <p:cxnSp>
            <p:nvCxnSpPr>
              <p:cNvPr id="7" name="Connecteur droit 6">
                <a:extLst>
                  <a:ext uri="{FF2B5EF4-FFF2-40B4-BE49-F238E27FC236}">
                    <a16:creationId xmlns:a16="http://schemas.microsoft.com/office/drawing/2014/main" id="{1C144831-FDE1-4712-8AC2-EC98F8D1DE66}"/>
                  </a:ext>
                </a:extLst>
              </p:cNvPr>
              <p:cNvCxnSpPr>
                <a:cxnSpLocks/>
                <a:stCxn id="4" idx="6"/>
                <a:endCxn id="19" idx="3"/>
              </p:cNvCxnSpPr>
              <p:nvPr/>
            </p:nvCxnSpPr>
            <p:spPr>
              <a:xfrm flipV="1">
                <a:off x="1778880" y="1466275"/>
                <a:ext cx="449047" cy="338439"/>
              </a:xfrm>
              <a:prstGeom prst="line">
                <a:avLst/>
              </a:prstGeom>
              <a:ln w="12700" cap="flat" cmpd="sng">
                <a:solidFill>
                  <a:schemeClr val="tx1"/>
                </a:solidFill>
                <a:headEnd type="none" w="med" len="lg"/>
                <a:tailEnd type="stealth" w="med" len="med"/>
              </a:ln>
            </p:spPr>
            <p:style>
              <a:lnRef idx="2">
                <a:schemeClr val="accent1"/>
              </a:lnRef>
              <a:fillRef idx="0">
                <a:schemeClr val="accent1"/>
              </a:fillRef>
              <a:effectRef idx="1">
                <a:schemeClr val="accent1"/>
              </a:effectRef>
              <a:fontRef idx="minor">
                <a:schemeClr val="tx1"/>
              </a:fontRef>
            </p:style>
          </p:cxnSp>
          <p:cxnSp>
            <p:nvCxnSpPr>
              <p:cNvPr id="8" name="Connecteur droit 7">
                <a:extLst>
                  <a:ext uri="{FF2B5EF4-FFF2-40B4-BE49-F238E27FC236}">
                    <a16:creationId xmlns:a16="http://schemas.microsoft.com/office/drawing/2014/main" id="{F4BCA034-B72F-4E6D-ACFC-1B8E13CFE6CE}"/>
                  </a:ext>
                </a:extLst>
              </p:cNvPr>
              <p:cNvCxnSpPr>
                <a:cxnSpLocks/>
                <a:stCxn id="4" idx="6"/>
                <a:endCxn id="12" idx="2"/>
              </p:cNvCxnSpPr>
              <p:nvPr/>
            </p:nvCxnSpPr>
            <p:spPr>
              <a:xfrm>
                <a:off x="1778880" y="1804714"/>
                <a:ext cx="1607824" cy="144126"/>
              </a:xfrm>
              <a:prstGeom prst="line">
                <a:avLst/>
              </a:prstGeom>
              <a:ln w="12700" cap="flat" cmpd="sng">
                <a:solidFill>
                  <a:schemeClr val="tx1"/>
                </a:solidFill>
                <a:headEnd type="none" w="med" len="lg"/>
                <a:tailEnd type="stealth" w="med" len="med"/>
              </a:ln>
            </p:spPr>
            <p:style>
              <a:lnRef idx="2">
                <a:schemeClr val="accent1"/>
              </a:lnRef>
              <a:fillRef idx="0">
                <a:schemeClr val="accent1"/>
              </a:fillRef>
              <a:effectRef idx="1">
                <a:schemeClr val="accent1"/>
              </a:effectRef>
              <a:fontRef idx="minor">
                <a:schemeClr val="tx1"/>
              </a:fontRef>
            </p:style>
          </p:cxnSp>
          <p:grpSp>
            <p:nvGrpSpPr>
              <p:cNvPr id="10" name="Groupe 9">
                <a:extLst>
                  <a:ext uri="{FF2B5EF4-FFF2-40B4-BE49-F238E27FC236}">
                    <a16:creationId xmlns:a16="http://schemas.microsoft.com/office/drawing/2014/main" id="{EA41FADA-E103-461D-94D4-8E7DAEEEEFD0}"/>
                  </a:ext>
                </a:extLst>
              </p:cNvPr>
              <p:cNvGrpSpPr/>
              <p:nvPr/>
            </p:nvGrpSpPr>
            <p:grpSpPr>
              <a:xfrm>
                <a:off x="1922541" y="1125627"/>
                <a:ext cx="737599" cy="494714"/>
                <a:chOff x="1159201" y="4950993"/>
                <a:chExt cx="737599" cy="494714"/>
              </a:xfrm>
            </p:grpSpPr>
            <p:cxnSp>
              <p:nvCxnSpPr>
                <p:cNvPr id="18" name="Connecteur droit avec flèche 17">
                  <a:extLst>
                    <a:ext uri="{FF2B5EF4-FFF2-40B4-BE49-F238E27FC236}">
                      <a16:creationId xmlns:a16="http://schemas.microsoft.com/office/drawing/2014/main" id="{C5C46CF9-DE1F-4D67-8014-9A903B508690}"/>
                    </a:ext>
                  </a:extLst>
                </p:cNvPr>
                <p:cNvCxnSpPr>
                  <a:cxnSpLocks/>
                </p:cNvCxnSpPr>
                <p:nvPr/>
              </p:nvCxnSpPr>
              <p:spPr>
                <a:xfrm flipH="1" flipV="1">
                  <a:off x="1159201" y="4950993"/>
                  <a:ext cx="167881" cy="77736"/>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sp>
              <p:nvSpPr>
                <p:cNvPr id="19" name="Ellipse 18">
                  <a:extLst>
                    <a:ext uri="{FF2B5EF4-FFF2-40B4-BE49-F238E27FC236}">
                      <a16:creationId xmlns:a16="http://schemas.microsoft.com/office/drawing/2014/main" id="{B20D9D84-936F-4EFA-BD59-5364CB0C62AE}"/>
                    </a:ext>
                  </a:extLst>
                </p:cNvPr>
                <p:cNvSpPr>
                  <a:spLocks noChangeAspect="1"/>
                </p:cNvSpPr>
                <p:nvPr/>
              </p:nvSpPr>
              <p:spPr>
                <a:xfrm rot="1666891">
                  <a:off x="1452627" y="5013707"/>
                  <a:ext cx="444173" cy="4320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
            <p:nvSpPr>
              <p:cNvPr id="11" name="Ellipse 10">
                <a:extLst>
                  <a:ext uri="{FF2B5EF4-FFF2-40B4-BE49-F238E27FC236}">
                    <a16:creationId xmlns:a16="http://schemas.microsoft.com/office/drawing/2014/main" id="{41089202-EEE5-4DAA-B2FB-15880C374A53}"/>
                  </a:ext>
                </a:extLst>
              </p:cNvPr>
              <p:cNvSpPr>
                <a:spLocks noChangeAspect="1"/>
              </p:cNvSpPr>
              <p:nvPr/>
            </p:nvSpPr>
            <p:spPr>
              <a:xfrm rot="20506865">
                <a:off x="2928738" y="1345464"/>
                <a:ext cx="444173" cy="4320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2" name="Ellipse 11">
                <a:extLst>
                  <a:ext uri="{FF2B5EF4-FFF2-40B4-BE49-F238E27FC236}">
                    <a16:creationId xmlns:a16="http://schemas.microsoft.com/office/drawing/2014/main" id="{04C04D0C-ED89-4EAC-A4B6-94669DF7BDEB}"/>
                  </a:ext>
                </a:extLst>
              </p:cNvPr>
              <p:cNvSpPr>
                <a:spLocks noChangeAspect="1"/>
              </p:cNvSpPr>
              <p:nvPr/>
            </p:nvSpPr>
            <p:spPr>
              <a:xfrm>
                <a:off x="3386704" y="1750840"/>
                <a:ext cx="407157" cy="3960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13" name="Connecteur droit avec flèche 12">
                <a:extLst>
                  <a:ext uri="{FF2B5EF4-FFF2-40B4-BE49-F238E27FC236}">
                    <a16:creationId xmlns:a16="http://schemas.microsoft.com/office/drawing/2014/main" id="{5BB30441-66C0-4B8C-9D0A-1F84A7A47290}"/>
                  </a:ext>
                </a:extLst>
              </p:cNvPr>
              <p:cNvCxnSpPr>
                <a:cxnSpLocks/>
              </p:cNvCxnSpPr>
              <p:nvPr/>
            </p:nvCxnSpPr>
            <p:spPr>
              <a:xfrm flipV="1">
                <a:off x="4027380" y="1507191"/>
                <a:ext cx="71657" cy="148325"/>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pic>
            <p:nvPicPr>
              <p:cNvPr id="15" name="Picture 140">
                <a:extLst>
                  <a:ext uri="{FF2B5EF4-FFF2-40B4-BE49-F238E27FC236}">
                    <a16:creationId xmlns:a16="http://schemas.microsoft.com/office/drawing/2014/main" id="{EEF65C4A-1FB5-4FEA-B48E-B26B73E20B3F}"/>
                  </a:ext>
                </a:extLst>
              </p:cNvPr>
              <p:cNvPicPr>
                <a:picLocks noChangeAspect="1"/>
              </p:cNvPicPr>
              <p:nvPr/>
            </p:nvPicPr>
            <p:blipFill>
              <a:blip r:embed="rId3">
                <a:biLevel thresh="25000"/>
              </a:blip>
              <a:stretch>
                <a:fillRect/>
              </a:stretch>
            </p:blipFill>
            <p:spPr>
              <a:xfrm>
                <a:off x="3594534" y="1783874"/>
                <a:ext cx="205276" cy="203260"/>
              </a:xfrm>
              <a:prstGeom prst="rect">
                <a:avLst/>
              </a:prstGeom>
            </p:spPr>
          </p:pic>
          <p:cxnSp>
            <p:nvCxnSpPr>
              <p:cNvPr id="17" name="Connecteur droit avec flèche 16">
                <a:extLst>
                  <a:ext uri="{FF2B5EF4-FFF2-40B4-BE49-F238E27FC236}">
                    <a16:creationId xmlns:a16="http://schemas.microsoft.com/office/drawing/2014/main" id="{D701B687-F1ED-4C5B-9BFD-81DED693A1AE}"/>
                  </a:ext>
                </a:extLst>
              </p:cNvPr>
              <p:cNvCxnSpPr>
                <a:cxnSpLocks/>
              </p:cNvCxnSpPr>
              <p:nvPr/>
            </p:nvCxnSpPr>
            <p:spPr>
              <a:xfrm>
                <a:off x="4191088" y="1863139"/>
                <a:ext cx="169874" cy="0"/>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89" name="Connecteur droit 88">
                <a:extLst>
                  <a:ext uri="{FF2B5EF4-FFF2-40B4-BE49-F238E27FC236}">
                    <a16:creationId xmlns:a16="http://schemas.microsoft.com/office/drawing/2014/main" id="{1BEF8440-4EC4-43A9-B534-FBB5ABAD7122}"/>
                  </a:ext>
                </a:extLst>
              </p:cNvPr>
              <p:cNvCxnSpPr>
                <a:cxnSpLocks/>
                <a:stCxn id="4" idx="6"/>
              </p:cNvCxnSpPr>
              <p:nvPr/>
            </p:nvCxnSpPr>
            <p:spPr>
              <a:xfrm>
                <a:off x="1778880" y="1804714"/>
                <a:ext cx="1019184" cy="548718"/>
              </a:xfrm>
              <a:prstGeom prst="line">
                <a:avLst/>
              </a:prstGeom>
              <a:ln w="12700" cap="flat" cmpd="sng">
                <a:solidFill>
                  <a:schemeClr val="tx1"/>
                </a:solidFill>
                <a:headEnd type="none" w="med" len="lg"/>
                <a:tailEnd type="stealth" w="med" len="med"/>
              </a:ln>
            </p:spPr>
            <p:style>
              <a:lnRef idx="2">
                <a:schemeClr val="accent1"/>
              </a:lnRef>
              <a:fillRef idx="0">
                <a:schemeClr val="accent1"/>
              </a:fillRef>
              <a:effectRef idx="1">
                <a:schemeClr val="accent1"/>
              </a:effectRef>
              <a:fontRef idx="minor">
                <a:schemeClr val="tx1"/>
              </a:fontRef>
            </p:style>
          </p:cxnSp>
          <p:sp>
            <p:nvSpPr>
              <p:cNvPr id="93" name="Oval 9">
                <a:extLst>
                  <a:ext uri="{FF2B5EF4-FFF2-40B4-BE49-F238E27FC236}">
                    <a16:creationId xmlns:a16="http://schemas.microsoft.com/office/drawing/2014/main" id="{C0527EA3-5FF4-4971-958F-E37ADF3C32E6}"/>
                  </a:ext>
                </a:extLst>
              </p:cNvPr>
              <p:cNvSpPr>
                <a:spLocks noChangeArrowheads="1"/>
              </p:cNvSpPr>
              <p:nvPr/>
            </p:nvSpPr>
            <p:spPr bwMode="auto">
              <a:xfrm>
                <a:off x="809696" y="1731498"/>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4" name="Oval 9">
                <a:extLst>
                  <a:ext uri="{FF2B5EF4-FFF2-40B4-BE49-F238E27FC236}">
                    <a16:creationId xmlns:a16="http://schemas.microsoft.com/office/drawing/2014/main" id="{AB3E9416-479C-4CF4-B44D-78EA6CBB0497}"/>
                  </a:ext>
                </a:extLst>
              </p:cNvPr>
              <p:cNvSpPr>
                <a:spLocks noChangeArrowheads="1"/>
              </p:cNvSpPr>
              <p:nvPr/>
            </p:nvSpPr>
            <p:spPr bwMode="auto">
              <a:xfrm>
                <a:off x="3891211" y="1612579"/>
                <a:ext cx="187200" cy="1872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95" name="Oval 9">
                <a:extLst>
                  <a:ext uri="{FF2B5EF4-FFF2-40B4-BE49-F238E27FC236}">
                    <a16:creationId xmlns:a16="http://schemas.microsoft.com/office/drawing/2014/main" id="{5529714C-2498-4CC8-8DD0-1DA03FE419E0}"/>
                  </a:ext>
                </a:extLst>
              </p:cNvPr>
              <p:cNvSpPr>
                <a:spLocks noChangeArrowheads="1"/>
              </p:cNvSpPr>
              <p:nvPr/>
            </p:nvSpPr>
            <p:spPr bwMode="auto">
              <a:xfrm>
                <a:off x="2079434" y="1148985"/>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6" name="Oval 9">
                <a:extLst>
                  <a:ext uri="{FF2B5EF4-FFF2-40B4-BE49-F238E27FC236}">
                    <a16:creationId xmlns:a16="http://schemas.microsoft.com/office/drawing/2014/main" id="{8F8F791F-24FB-4847-8CA3-44BFA75A6C6E}"/>
                  </a:ext>
                </a:extLst>
              </p:cNvPr>
              <p:cNvSpPr>
                <a:spLocks noChangeArrowheads="1"/>
              </p:cNvSpPr>
              <p:nvPr/>
            </p:nvSpPr>
            <p:spPr bwMode="auto">
              <a:xfrm>
                <a:off x="4053494" y="1796968"/>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7" name="Oval 9">
                <a:extLst>
                  <a:ext uri="{FF2B5EF4-FFF2-40B4-BE49-F238E27FC236}">
                    <a16:creationId xmlns:a16="http://schemas.microsoft.com/office/drawing/2014/main" id="{E7A6B40D-6FAA-46D5-BD5C-34F3F47ED644}"/>
                  </a:ext>
                </a:extLst>
              </p:cNvPr>
              <p:cNvSpPr>
                <a:spLocks noChangeArrowheads="1"/>
              </p:cNvSpPr>
              <p:nvPr/>
            </p:nvSpPr>
            <p:spPr bwMode="auto">
              <a:xfrm>
                <a:off x="2905184" y="2311936"/>
                <a:ext cx="187200" cy="1872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98" name="Oval 9">
                <a:extLst>
                  <a:ext uri="{FF2B5EF4-FFF2-40B4-BE49-F238E27FC236}">
                    <a16:creationId xmlns:a16="http://schemas.microsoft.com/office/drawing/2014/main" id="{BF5DF5B4-1CF5-418F-90B9-6E32858C7B8A}"/>
                  </a:ext>
                </a:extLst>
              </p:cNvPr>
              <p:cNvSpPr>
                <a:spLocks noChangeArrowheads="1"/>
              </p:cNvSpPr>
              <p:nvPr/>
            </p:nvSpPr>
            <p:spPr bwMode="auto">
              <a:xfrm>
                <a:off x="2846271" y="2507853"/>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9" name="Oval 9">
                <a:extLst>
                  <a:ext uri="{FF2B5EF4-FFF2-40B4-BE49-F238E27FC236}">
                    <a16:creationId xmlns:a16="http://schemas.microsoft.com/office/drawing/2014/main" id="{1F8D21CC-38D5-4C46-872C-37C69E8822BE}"/>
                  </a:ext>
                </a:extLst>
              </p:cNvPr>
              <p:cNvSpPr>
                <a:spLocks noChangeArrowheads="1"/>
              </p:cNvSpPr>
              <p:nvPr/>
            </p:nvSpPr>
            <p:spPr bwMode="auto">
              <a:xfrm>
                <a:off x="3030753" y="2446813"/>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100" name="Oval 9">
                <a:extLst>
                  <a:ext uri="{FF2B5EF4-FFF2-40B4-BE49-F238E27FC236}">
                    <a16:creationId xmlns:a16="http://schemas.microsoft.com/office/drawing/2014/main" id="{3051C046-255C-43E9-9CEE-AC3E45E2FC32}"/>
                  </a:ext>
                </a:extLst>
              </p:cNvPr>
              <p:cNvSpPr>
                <a:spLocks noChangeArrowheads="1"/>
              </p:cNvSpPr>
              <p:nvPr/>
            </p:nvSpPr>
            <p:spPr bwMode="auto">
              <a:xfrm>
                <a:off x="3225863" y="2353432"/>
                <a:ext cx="187200" cy="1872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102" name="Oval 9">
                <a:extLst>
                  <a:ext uri="{FF2B5EF4-FFF2-40B4-BE49-F238E27FC236}">
                    <a16:creationId xmlns:a16="http://schemas.microsoft.com/office/drawing/2014/main" id="{3E094CA2-7AF9-4C9C-97FB-DECF2598095F}"/>
                  </a:ext>
                </a:extLst>
              </p:cNvPr>
              <p:cNvSpPr>
                <a:spLocks noChangeArrowheads="1"/>
              </p:cNvSpPr>
              <p:nvPr/>
            </p:nvSpPr>
            <p:spPr bwMode="auto">
              <a:xfrm>
                <a:off x="3213774" y="2581690"/>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cxnSp>
            <p:nvCxnSpPr>
              <p:cNvPr id="103" name="Connecteur droit avec flèche 102">
                <a:extLst>
                  <a:ext uri="{FF2B5EF4-FFF2-40B4-BE49-F238E27FC236}">
                    <a16:creationId xmlns:a16="http://schemas.microsoft.com/office/drawing/2014/main" id="{89D5D361-F926-460E-AD8D-7538A8DE9873}"/>
                  </a:ext>
                </a:extLst>
              </p:cNvPr>
              <p:cNvCxnSpPr>
                <a:cxnSpLocks/>
                <a:stCxn id="102" idx="6"/>
              </p:cNvCxnSpPr>
              <p:nvPr/>
            </p:nvCxnSpPr>
            <p:spPr>
              <a:xfrm>
                <a:off x="3400974" y="2675290"/>
                <a:ext cx="158581" cy="19763"/>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107" name="Connecteur droit avec flèche 106">
                <a:extLst>
                  <a:ext uri="{FF2B5EF4-FFF2-40B4-BE49-F238E27FC236}">
                    <a16:creationId xmlns:a16="http://schemas.microsoft.com/office/drawing/2014/main" id="{2C1BCF79-E557-4952-B0BC-15B8122057D2}"/>
                  </a:ext>
                </a:extLst>
              </p:cNvPr>
              <p:cNvCxnSpPr>
                <a:cxnSpLocks/>
                <a:stCxn id="100" idx="6"/>
              </p:cNvCxnSpPr>
              <p:nvPr/>
            </p:nvCxnSpPr>
            <p:spPr>
              <a:xfrm flipV="1">
                <a:off x="3413063" y="2391056"/>
                <a:ext cx="108032" cy="55976"/>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111" name="Connecteur droit avec flèche 110">
                <a:extLst>
                  <a:ext uri="{FF2B5EF4-FFF2-40B4-BE49-F238E27FC236}">
                    <a16:creationId xmlns:a16="http://schemas.microsoft.com/office/drawing/2014/main" id="{F3692DE3-647C-4484-ACEB-9B5D4EE6C593}"/>
                  </a:ext>
                </a:extLst>
              </p:cNvPr>
              <p:cNvCxnSpPr>
                <a:cxnSpLocks/>
                <a:stCxn id="99" idx="4"/>
              </p:cNvCxnSpPr>
              <p:nvPr/>
            </p:nvCxnSpPr>
            <p:spPr>
              <a:xfrm flipH="1">
                <a:off x="3092384" y="2634013"/>
                <a:ext cx="31969" cy="113211"/>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114" name="Connecteur droit avec flèche 113">
                <a:extLst>
                  <a:ext uri="{FF2B5EF4-FFF2-40B4-BE49-F238E27FC236}">
                    <a16:creationId xmlns:a16="http://schemas.microsoft.com/office/drawing/2014/main" id="{7FC787A3-3B0E-46A3-A5B4-6A1C0C81DB04}"/>
                  </a:ext>
                </a:extLst>
              </p:cNvPr>
              <p:cNvCxnSpPr>
                <a:cxnSpLocks/>
                <a:stCxn id="98" idx="3"/>
              </p:cNvCxnSpPr>
              <p:nvPr/>
            </p:nvCxnSpPr>
            <p:spPr>
              <a:xfrm flipH="1">
                <a:off x="2787358" y="2667638"/>
                <a:ext cx="86328" cy="60194"/>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117" name="Connecteur droit avec flèche 116">
                <a:extLst>
                  <a:ext uri="{FF2B5EF4-FFF2-40B4-BE49-F238E27FC236}">
                    <a16:creationId xmlns:a16="http://schemas.microsoft.com/office/drawing/2014/main" id="{CB189EC0-3DCA-4213-B0B9-CF3490CD7D0C}"/>
                  </a:ext>
                </a:extLst>
              </p:cNvPr>
              <p:cNvCxnSpPr>
                <a:cxnSpLocks/>
                <a:stCxn id="97" idx="7"/>
              </p:cNvCxnSpPr>
              <p:nvPr/>
            </p:nvCxnSpPr>
            <p:spPr>
              <a:xfrm flipV="1">
                <a:off x="3064969" y="2296134"/>
                <a:ext cx="82245" cy="43217"/>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sp>
            <p:nvSpPr>
              <p:cNvPr id="120" name="Ellipse 119">
                <a:extLst>
                  <a:ext uri="{FF2B5EF4-FFF2-40B4-BE49-F238E27FC236}">
                    <a16:creationId xmlns:a16="http://schemas.microsoft.com/office/drawing/2014/main" id="{0A1C950D-9511-47E8-9B63-B1774AED824E}"/>
                  </a:ext>
                </a:extLst>
              </p:cNvPr>
              <p:cNvSpPr/>
              <p:nvPr/>
            </p:nvSpPr>
            <p:spPr>
              <a:xfrm>
                <a:off x="2732652" y="20425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Ellipse 120">
                <a:extLst>
                  <a:ext uri="{FF2B5EF4-FFF2-40B4-BE49-F238E27FC236}">
                    <a16:creationId xmlns:a16="http://schemas.microsoft.com/office/drawing/2014/main" id="{8FBFEA17-9204-4E34-98E3-68641FF1A4D7}"/>
                  </a:ext>
                </a:extLst>
              </p:cNvPr>
              <p:cNvSpPr/>
              <p:nvPr/>
            </p:nvSpPr>
            <p:spPr>
              <a:xfrm>
                <a:off x="2876392" y="20425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F9F21F42-B614-4143-8C8F-C61B663A84B6}"/>
                  </a:ext>
                </a:extLst>
              </p:cNvPr>
              <p:cNvSpPr/>
              <p:nvPr/>
            </p:nvSpPr>
            <p:spPr>
              <a:xfrm>
                <a:off x="3020131" y="20425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Arc 15">
              <a:extLst>
                <a:ext uri="{FF2B5EF4-FFF2-40B4-BE49-F238E27FC236}">
                  <a16:creationId xmlns:a16="http://schemas.microsoft.com/office/drawing/2014/main" id="{0758D940-63CF-4D98-A2BB-DBDC4E9D999F}"/>
                </a:ext>
              </a:extLst>
            </p:cNvPr>
            <p:cNvSpPr/>
            <p:nvPr/>
          </p:nvSpPr>
          <p:spPr>
            <a:xfrm>
              <a:off x="610918" y="61720"/>
              <a:ext cx="3961640" cy="3961640"/>
            </a:xfrm>
            <a:prstGeom prst="arc">
              <a:avLst>
                <a:gd name="adj1" fmla="val 19660794"/>
                <a:gd name="adj2" fmla="val 1043049"/>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grpSp>
      <p:pic>
        <p:nvPicPr>
          <p:cNvPr id="14" name="Image 13">
            <a:extLst>
              <a:ext uri="{FF2B5EF4-FFF2-40B4-BE49-F238E27FC236}">
                <a16:creationId xmlns:a16="http://schemas.microsoft.com/office/drawing/2014/main" id="{9891E95A-BCB3-4E59-A5B7-07801CF11DA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39339">
            <a:off x="4459481" y="3142204"/>
            <a:ext cx="3662039" cy="2746529"/>
          </a:xfrm>
          <a:prstGeom prst="rect">
            <a:avLst/>
          </a:prstGeom>
        </p:spPr>
      </p:pic>
      <p:grpSp>
        <p:nvGrpSpPr>
          <p:cNvPr id="67" name="Groupe 66">
            <a:extLst>
              <a:ext uri="{FF2B5EF4-FFF2-40B4-BE49-F238E27FC236}">
                <a16:creationId xmlns:a16="http://schemas.microsoft.com/office/drawing/2014/main" id="{384CD239-5ADC-4C5B-8B95-2B12FFFD59F1}"/>
              </a:ext>
            </a:extLst>
          </p:cNvPr>
          <p:cNvGrpSpPr>
            <a:grpSpLocks noChangeAspect="1"/>
          </p:cNvGrpSpPr>
          <p:nvPr/>
        </p:nvGrpSpPr>
        <p:grpSpPr>
          <a:xfrm>
            <a:off x="10157703" y="2259392"/>
            <a:ext cx="769602" cy="720000"/>
            <a:chOff x="9543311" y="2492184"/>
            <a:chExt cx="943252" cy="873686"/>
          </a:xfrm>
        </p:grpSpPr>
        <p:sp>
          <p:nvSpPr>
            <p:cNvPr id="75" name="Oval 2">
              <a:extLst>
                <a:ext uri="{FF2B5EF4-FFF2-40B4-BE49-F238E27FC236}">
                  <a16:creationId xmlns:a16="http://schemas.microsoft.com/office/drawing/2014/main" id="{25F24E20-E455-4537-8E3B-38A7E6EA1DF7}"/>
                </a:ext>
              </a:extLst>
            </p:cNvPr>
            <p:cNvSpPr>
              <a:spLocks noChangeArrowheads="1"/>
            </p:cNvSpPr>
            <p:nvPr/>
          </p:nvSpPr>
          <p:spPr bwMode="auto">
            <a:xfrm>
              <a:off x="9543311" y="2492184"/>
              <a:ext cx="943252" cy="873686"/>
            </a:xfrm>
            <a:prstGeom prst="ellipse">
              <a:avLst/>
            </a:prstGeom>
            <a:gradFill rotWithShape="1">
              <a:gsLst>
                <a:gs pos="0">
                  <a:schemeClr val="bg2"/>
                </a:gs>
                <a:gs pos="100000">
                  <a:srgbClr val="FFFFFF">
                    <a:alpha val="0"/>
                  </a:srgbClr>
                </a:gs>
              </a:gsLst>
              <a:path path="shape">
                <a:fillToRect l="50000" t="50000" r="50000" b="50000"/>
              </a:path>
            </a:gradFill>
            <a:ln w="9525">
              <a:noFill/>
              <a:round/>
              <a:headEnd/>
              <a:tailEnd/>
            </a:ln>
            <a:effectLst>
              <a:outerShdw blurRad="50800" dist="38100" dir="2700000" algn="tl" rotWithShape="0">
                <a:prstClr val="black">
                  <a:alpha val="40000"/>
                </a:prstClr>
              </a:outerShdw>
            </a:effectLst>
          </p:spPr>
          <p:txBody>
            <a:bodyPr wrap="none" anchor="ctr"/>
            <a:lstStyle/>
            <a:p>
              <a:endParaRPr lang="fr-FR"/>
            </a:p>
          </p:txBody>
        </p:sp>
        <p:sp>
          <p:nvSpPr>
            <p:cNvPr id="78" name="Oval 9">
              <a:extLst>
                <a:ext uri="{FF2B5EF4-FFF2-40B4-BE49-F238E27FC236}">
                  <a16:creationId xmlns:a16="http://schemas.microsoft.com/office/drawing/2014/main" id="{79556336-F45E-4551-B5F4-426AC868110F}"/>
                </a:ext>
              </a:extLst>
            </p:cNvPr>
            <p:cNvSpPr>
              <a:spLocks noChangeArrowheads="1"/>
            </p:cNvSpPr>
            <p:nvPr/>
          </p:nvSpPr>
          <p:spPr bwMode="auto">
            <a:xfrm>
              <a:off x="9934284" y="2932841"/>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79" name="Oval 9">
              <a:extLst>
                <a:ext uri="{FF2B5EF4-FFF2-40B4-BE49-F238E27FC236}">
                  <a16:creationId xmlns:a16="http://schemas.microsoft.com/office/drawing/2014/main" id="{E918DE29-60AF-4467-9192-C60C9F4119AB}"/>
                </a:ext>
              </a:extLst>
            </p:cNvPr>
            <p:cNvSpPr>
              <a:spLocks noChangeArrowheads="1"/>
            </p:cNvSpPr>
            <p:nvPr/>
          </p:nvSpPr>
          <p:spPr bwMode="auto">
            <a:xfrm>
              <a:off x="10203824" y="2728443"/>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82" name="Oval 9">
              <a:extLst>
                <a:ext uri="{FF2B5EF4-FFF2-40B4-BE49-F238E27FC236}">
                  <a16:creationId xmlns:a16="http://schemas.microsoft.com/office/drawing/2014/main" id="{9B89D9D2-594C-480F-A5ED-CA3E9433C225}"/>
                </a:ext>
              </a:extLst>
            </p:cNvPr>
            <p:cNvSpPr>
              <a:spLocks noChangeArrowheads="1"/>
            </p:cNvSpPr>
            <p:nvPr/>
          </p:nvSpPr>
          <p:spPr bwMode="auto">
            <a:xfrm>
              <a:off x="9683110" y="3011047"/>
              <a:ext cx="108000" cy="108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wrap="none" anchor="ctr"/>
            <a:lstStyle/>
            <a:p>
              <a:endParaRPr lang="fr-FR"/>
            </a:p>
          </p:txBody>
        </p:sp>
        <p:sp>
          <p:nvSpPr>
            <p:cNvPr id="84" name="Oval 9">
              <a:extLst>
                <a:ext uri="{FF2B5EF4-FFF2-40B4-BE49-F238E27FC236}">
                  <a16:creationId xmlns:a16="http://schemas.microsoft.com/office/drawing/2014/main" id="{6BE2786C-DEA1-4748-97C6-06AC2C643443}"/>
                </a:ext>
              </a:extLst>
            </p:cNvPr>
            <p:cNvSpPr>
              <a:spLocks noChangeArrowheads="1"/>
            </p:cNvSpPr>
            <p:nvPr/>
          </p:nvSpPr>
          <p:spPr bwMode="auto">
            <a:xfrm>
              <a:off x="9992322" y="2877451"/>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0" name="Oval 10">
              <a:extLst>
                <a:ext uri="{FF2B5EF4-FFF2-40B4-BE49-F238E27FC236}">
                  <a16:creationId xmlns:a16="http://schemas.microsoft.com/office/drawing/2014/main" id="{8DCC239E-BC6E-4F7E-95FF-5FC85F3DD9D9}"/>
                </a:ext>
              </a:extLst>
            </p:cNvPr>
            <p:cNvSpPr>
              <a:spLocks noChangeArrowheads="1"/>
            </p:cNvSpPr>
            <p:nvPr/>
          </p:nvSpPr>
          <p:spPr bwMode="auto">
            <a:xfrm rot="15990277">
              <a:off x="10003961" y="2915709"/>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1" name="Oval 9">
              <a:extLst>
                <a:ext uri="{FF2B5EF4-FFF2-40B4-BE49-F238E27FC236}">
                  <a16:creationId xmlns:a16="http://schemas.microsoft.com/office/drawing/2014/main" id="{E8BFA4B2-8C0D-44AF-8FF1-59BF81398EA1}"/>
                </a:ext>
              </a:extLst>
            </p:cNvPr>
            <p:cNvSpPr>
              <a:spLocks noChangeArrowheads="1"/>
            </p:cNvSpPr>
            <p:nvPr/>
          </p:nvSpPr>
          <p:spPr bwMode="auto">
            <a:xfrm>
              <a:off x="10011155" y="2919048"/>
              <a:ext cx="108000" cy="108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92" name="Oval 9">
              <a:extLst>
                <a:ext uri="{FF2B5EF4-FFF2-40B4-BE49-F238E27FC236}">
                  <a16:creationId xmlns:a16="http://schemas.microsoft.com/office/drawing/2014/main" id="{2E1B2392-4D28-4017-9E49-283A58151ED3}"/>
                </a:ext>
              </a:extLst>
            </p:cNvPr>
            <p:cNvSpPr>
              <a:spLocks noChangeArrowheads="1"/>
            </p:cNvSpPr>
            <p:nvPr/>
          </p:nvSpPr>
          <p:spPr bwMode="auto">
            <a:xfrm>
              <a:off x="9942395" y="2908655"/>
              <a:ext cx="108000" cy="108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grpSp>
      <p:sp>
        <p:nvSpPr>
          <p:cNvPr id="20" name="ZoneTexte 19">
            <a:extLst>
              <a:ext uri="{FF2B5EF4-FFF2-40B4-BE49-F238E27FC236}">
                <a16:creationId xmlns:a16="http://schemas.microsoft.com/office/drawing/2014/main" id="{762C2626-4A71-4B66-B84F-07E5F9025397}"/>
              </a:ext>
            </a:extLst>
          </p:cNvPr>
          <p:cNvSpPr txBox="1"/>
          <p:nvPr/>
        </p:nvSpPr>
        <p:spPr>
          <a:xfrm>
            <a:off x="4464343" y="1432192"/>
            <a:ext cx="1610911" cy="830997"/>
          </a:xfrm>
          <a:prstGeom prst="rect">
            <a:avLst/>
          </a:prstGeom>
          <a:noFill/>
        </p:spPr>
        <p:txBody>
          <a:bodyPr wrap="square" rtlCol="0">
            <a:spAutoFit/>
          </a:bodyPr>
          <a:lstStyle/>
          <a:p>
            <a:r>
              <a:rPr lang="en-US" sz="1600" dirty="0"/>
              <a:t>Complexity of scattering problem</a:t>
            </a:r>
          </a:p>
        </p:txBody>
      </p:sp>
      <p:cxnSp>
        <p:nvCxnSpPr>
          <p:cNvPr id="22" name="Connecteur droit avec flèche 21">
            <a:extLst>
              <a:ext uri="{FF2B5EF4-FFF2-40B4-BE49-F238E27FC236}">
                <a16:creationId xmlns:a16="http://schemas.microsoft.com/office/drawing/2014/main" id="{CED400B7-4ABE-43D7-97C2-735FE2954B8E}"/>
              </a:ext>
            </a:extLst>
          </p:cNvPr>
          <p:cNvCxnSpPr>
            <a:cxnSpLocks/>
          </p:cNvCxnSpPr>
          <p:nvPr/>
        </p:nvCxnSpPr>
        <p:spPr>
          <a:xfrm flipV="1">
            <a:off x="7631709" y="1416627"/>
            <a:ext cx="1215880" cy="1219085"/>
          </a:xfrm>
          <a:prstGeom prst="straightConnector1">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101" name="ZoneTexte 100">
            <a:extLst>
              <a:ext uri="{FF2B5EF4-FFF2-40B4-BE49-F238E27FC236}">
                <a16:creationId xmlns:a16="http://schemas.microsoft.com/office/drawing/2014/main" id="{B66F54F1-D977-46E4-B97C-343E05C7D67A}"/>
              </a:ext>
            </a:extLst>
          </p:cNvPr>
          <p:cNvSpPr txBox="1"/>
          <p:nvPr/>
        </p:nvSpPr>
        <p:spPr>
          <a:xfrm>
            <a:off x="7119629" y="1453406"/>
            <a:ext cx="1466713" cy="830997"/>
          </a:xfrm>
          <a:prstGeom prst="rect">
            <a:avLst/>
          </a:prstGeom>
          <a:noFill/>
        </p:spPr>
        <p:txBody>
          <a:bodyPr wrap="square" rtlCol="0">
            <a:spAutoFit/>
          </a:bodyPr>
          <a:lstStyle/>
          <a:p>
            <a:r>
              <a:rPr lang="en-US" sz="1600" dirty="0"/>
              <a:t>Complexity of many-body solution</a:t>
            </a:r>
          </a:p>
        </p:txBody>
      </p:sp>
      <p:cxnSp>
        <p:nvCxnSpPr>
          <p:cNvPr id="106" name="Connecteur droit avec flèche 105">
            <a:extLst>
              <a:ext uri="{FF2B5EF4-FFF2-40B4-BE49-F238E27FC236}">
                <a16:creationId xmlns:a16="http://schemas.microsoft.com/office/drawing/2014/main" id="{BE83D7CA-5120-43A6-9647-40E44AD2632B}"/>
              </a:ext>
            </a:extLst>
          </p:cNvPr>
          <p:cNvCxnSpPr>
            <a:cxnSpLocks/>
          </p:cNvCxnSpPr>
          <p:nvPr/>
        </p:nvCxnSpPr>
        <p:spPr>
          <a:xfrm flipV="1">
            <a:off x="9339502" y="2058868"/>
            <a:ext cx="1713145" cy="702202"/>
          </a:xfrm>
          <a:prstGeom prst="straightConnector1">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28" name="ZoneTexte 27">
            <a:extLst>
              <a:ext uri="{FF2B5EF4-FFF2-40B4-BE49-F238E27FC236}">
                <a16:creationId xmlns:a16="http://schemas.microsoft.com/office/drawing/2014/main" id="{4C9AEB2D-2FDF-4A64-BB04-51F906BE6185}"/>
              </a:ext>
            </a:extLst>
          </p:cNvPr>
          <p:cNvSpPr txBox="1"/>
          <p:nvPr/>
        </p:nvSpPr>
        <p:spPr>
          <a:xfrm>
            <a:off x="11341165" y="1880522"/>
            <a:ext cx="606256" cy="338554"/>
          </a:xfrm>
          <a:prstGeom prst="rect">
            <a:avLst/>
          </a:prstGeom>
          <a:noFill/>
        </p:spPr>
        <p:txBody>
          <a:bodyPr wrap="none" rtlCol="0">
            <a:spAutoFit/>
          </a:bodyPr>
          <a:lstStyle/>
          <a:p>
            <a:r>
              <a:rPr lang="fr-FR" sz="1600" dirty="0" err="1">
                <a:solidFill>
                  <a:srgbClr val="FF0000"/>
                </a:solidFill>
              </a:rPr>
              <a:t>Both</a:t>
            </a:r>
            <a:endParaRPr lang="fr-FR" sz="1600" dirty="0">
              <a:solidFill>
                <a:srgbClr val="FF0000"/>
              </a:solidFill>
            </a:endParaRPr>
          </a:p>
        </p:txBody>
      </p:sp>
      <p:cxnSp>
        <p:nvCxnSpPr>
          <p:cNvPr id="63" name="Connecteur droit avec flèche 62">
            <a:extLst>
              <a:ext uri="{FF2B5EF4-FFF2-40B4-BE49-F238E27FC236}">
                <a16:creationId xmlns:a16="http://schemas.microsoft.com/office/drawing/2014/main" id="{908A5290-5D1B-468E-AE3B-95AAA4F6EDC8}"/>
              </a:ext>
            </a:extLst>
          </p:cNvPr>
          <p:cNvCxnSpPr>
            <a:cxnSpLocks/>
          </p:cNvCxnSpPr>
          <p:nvPr/>
        </p:nvCxnSpPr>
        <p:spPr>
          <a:xfrm flipH="1" flipV="1">
            <a:off x="4087646" y="3799988"/>
            <a:ext cx="671502" cy="1172151"/>
          </a:xfrm>
          <a:prstGeom prst="straightConnector1">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4" name="ZoneTexte 63">
                <a:extLst>
                  <a:ext uri="{FF2B5EF4-FFF2-40B4-BE49-F238E27FC236}">
                    <a16:creationId xmlns:a16="http://schemas.microsoft.com/office/drawing/2014/main" id="{0AC5DAC6-EE02-410E-903A-492A5B2537D4}"/>
                  </a:ext>
                </a:extLst>
              </p:cNvPr>
              <p:cNvSpPr txBox="1"/>
              <p:nvPr/>
            </p:nvSpPr>
            <p:spPr>
              <a:xfrm>
                <a:off x="2344974" y="4018208"/>
                <a:ext cx="2195309" cy="849976"/>
              </a:xfrm>
              <a:prstGeom prst="rect">
                <a:avLst/>
              </a:prstGeom>
              <a:noFill/>
            </p:spPr>
            <p:txBody>
              <a:bodyPr wrap="square" rtlCol="0">
                <a:spAutoFit/>
              </a:bodyPr>
              <a:lstStyle/>
              <a:p>
                <a14:m>
                  <m:oMath xmlns:m="http://schemas.openxmlformats.org/officeDocument/2006/math">
                    <m:r>
                      <a:rPr lang="en-US" sz="160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𝑛</m:t>
                    </m:r>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𝑝</m:t>
                    </m:r>
                  </m:oMath>
                </a14:m>
                <a:r>
                  <a:rPr lang="en-US" sz="1600" dirty="0"/>
                  <a:t> particles interacting with strong force (</a:t>
                </a:r>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𝑀</m:t>
                        </m:r>
                      </m:e>
                      <m:sub>
                        <m:r>
                          <a:rPr lang="fr-FR" sz="1600" b="0" i="1" smtClean="0">
                            <a:latin typeface="Cambria Math" panose="02040503050406030204" pitchFamily="18" charset="0"/>
                          </a:rPr>
                          <m:t>h</m:t>
                        </m:r>
                      </m:sub>
                    </m:sSub>
                    <m:r>
                      <a:rPr lang="fr-FR" sz="1600" b="0" i="1" smtClean="0">
                        <a:latin typeface="Cambria Math" panose="02040503050406030204" pitchFamily="18" charset="0"/>
                        <a:ea typeface="Cambria Math" panose="02040503050406030204" pitchFamily="18" charset="0"/>
                      </a:rPr>
                      <m:t>≫</m:t>
                    </m:r>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𝑀</m:t>
                        </m:r>
                      </m:e>
                      <m:sub>
                        <m:r>
                          <a:rPr lang="fr-FR" sz="1600" b="0" i="1" smtClean="0">
                            <a:latin typeface="Cambria Math" panose="02040503050406030204" pitchFamily="18" charset="0"/>
                            <a:ea typeface="Cambria Math" panose="02040503050406030204" pitchFamily="18" charset="0"/>
                          </a:rPr>
                          <m:t>𝑛</m:t>
                        </m:r>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𝑝</m:t>
                        </m:r>
                      </m:sub>
                    </m:sSub>
                  </m:oMath>
                </a14:m>
                <a:r>
                  <a:rPr lang="en-US" sz="1600" dirty="0"/>
                  <a:t>)</a:t>
                </a:r>
              </a:p>
            </p:txBody>
          </p:sp>
        </mc:Choice>
        <mc:Fallback xmlns="">
          <p:sp>
            <p:nvSpPr>
              <p:cNvPr id="64" name="ZoneTexte 63">
                <a:extLst>
                  <a:ext uri="{FF2B5EF4-FFF2-40B4-BE49-F238E27FC236}">
                    <a16:creationId xmlns:a16="http://schemas.microsoft.com/office/drawing/2014/main" id="{0AC5DAC6-EE02-410E-903A-492A5B2537D4}"/>
                  </a:ext>
                </a:extLst>
              </p:cNvPr>
              <p:cNvSpPr txBox="1">
                <a:spLocks noRot="1" noChangeAspect="1" noMove="1" noResize="1" noEditPoints="1" noAdjustHandles="1" noChangeArrowheads="1" noChangeShapeType="1" noTextEdit="1"/>
              </p:cNvSpPr>
              <p:nvPr/>
            </p:nvSpPr>
            <p:spPr>
              <a:xfrm>
                <a:off x="2344974" y="4018208"/>
                <a:ext cx="2195309" cy="849976"/>
              </a:xfrm>
              <a:prstGeom prst="rect">
                <a:avLst/>
              </a:prstGeom>
              <a:blipFill>
                <a:blip r:embed="rId5"/>
                <a:stretch>
                  <a:fillRect l="-1667" t="-2143" r="-2500"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ZoneTexte 73">
                <a:extLst>
                  <a:ext uri="{FF2B5EF4-FFF2-40B4-BE49-F238E27FC236}">
                    <a16:creationId xmlns:a16="http://schemas.microsoft.com/office/drawing/2014/main" id="{993C9176-0201-4B03-8096-00A188524842}"/>
                  </a:ext>
                </a:extLst>
              </p:cNvPr>
              <p:cNvSpPr txBox="1"/>
              <p:nvPr/>
            </p:nvSpPr>
            <p:spPr>
              <a:xfrm>
                <a:off x="2925377" y="5810310"/>
                <a:ext cx="1681460" cy="3575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𝑀</m:t>
                          </m:r>
                        </m:e>
                        <m:sub>
                          <m:r>
                            <a:rPr lang="fr-FR" sz="1600" b="0" i="1" smtClean="0">
                              <a:latin typeface="Cambria Math" panose="02040503050406030204" pitchFamily="18" charset="0"/>
                            </a:rPr>
                            <m:t>h</m:t>
                          </m:r>
                        </m:sub>
                      </m:sSub>
                      <m:r>
                        <a:rPr lang="fr-FR" sz="1600" i="1">
                          <a:latin typeface="Cambria Math" panose="02040503050406030204" pitchFamily="18" charset="0"/>
                          <a:ea typeface="Cambria Math" panose="02040503050406030204" pitchFamily="18" charset="0"/>
                        </a:rPr>
                        <m:t>≤</m:t>
                      </m:r>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𝑀</m:t>
                          </m:r>
                        </m:e>
                        <m:sub>
                          <m:r>
                            <a:rPr lang="fr-FR" sz="1600" b="0" i="1" smtClean="0">
                              <a:latin typeface="Cambria Math" panose="02040503050406030204" pitchFamily="18" charset="0"/>
                              <a:ea typeface="Cambria Math" panose="02040503050406030204" pitchFamily="18" charset="0"/>
                            </a:rPr>
                            <m:t>𝑛</m:t>
                          </m:r>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𝑝</m:t>
                          </m:r>
                        </m:sub>
                      </m:sSub>
                    </m:oMath>
                  </m:oMathPara>
                </a14:m>
                <a:endParaRPr lang="en-US" sz="1600" dirty="0"/>
              </a:p>
            </p:txBody>
          </p:sp>
        </mc:Choice>
        <mc:Fallback xmlns="">
          <p:sp>
            <p:nvSpPr>
              <p:cNvPr id="74" name="ZoneTexte 73">
                <a:extLst>
                  <a:ext uri="{FF2B5EF4-FFF2-40B4-BE49-F238E27FC236}">
                    <a16:creationId xmlns:a16="http://schemas.microsoft.com/office/drawing/2014/main" id="{993C9176-0201-4B03-8096-00A188524842}"/>
                  </a:ext>
                </a:extLst>
              </p:cNvPr>
              <p:cNvSpPr txBox="1">
                <a:spLocks noRot="1" noChangeAspect="1" noMove="1" noResize="1" noEditPoints="1" noAdjustHandles="1" noChangeArrowheads="1" noChangeShapeType="1" noTextEdit="1"/>
              </p:cNvSpPr>
              <p:nvPr/>
            </p:nvSpPr>
            <p:spPr>
              <a:xfrm>
                <a:off x="2925377" y="5810310"/>
                <a:ext cx="1681460" cy="357534"/>
              </a:xfrm>
              <a:prstGeom prst="rect">
                <a:avLst/>
              </a:prstGeom>
              <a:blipFill>
                <a:blip r:embed="rId6"/>
                <a:stretch>
                  <a:fillRect b="-3390"/>
                </a:stretch>
              </a:blipFill>
            </p:spPr>
            <p:txBody>
              <a:bodyPr/>
              <a:lstStyle/>
              <a:p>
                <a:r>
                  <a:rPr lang="en-US">
                    <a:noFill/>
                  </a:rPr>
                  <a:t> </a:t>
                </a:r>
              </a:p>
            </p:txBody>
          </p:sp>
        </mc:Fallback>
      </mc:AlternateContent>
      <p:pic>
        <p:nvPicPr>
          <p:cNvPr id="31" name="Image 30">
            <a:extLst>
              <a:ext uri="{FF2B5EF4-FFF2-40B4-BE49-F238E27FC236}">
                <a16:creationId xmlns:a16="http://schemas.microsoft.com/office/drawing/2014/main" id="{8A0EE3A2-EC00-42C3-AB71-5AAACCABE09F}"/>
              </a:ext>
            </a:extLst>
          </p:cNvPr>
          <p:cNvPicPr>
            <a:picLocks noChangeAspect="1"/>
          </p:cNvPicPr>
          <p:nvPr/>
        </p:nvPicPr>
        <p:blipFill rotWithShape="1">
          <a:blip r:embed="rId7" cstate="hq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rot="20608900">
            <a:off x="4614993" y="4853364"/>
            <a:ext cx="2828967" cy="1639433"/>
          </a:xfrm>
          <a:prstGeom prst="rect">
            <a:avLst/>
          </a:prstGeom>
        </p:spPr>
      </p:pic>
      <p:pic>
        <p:nvPicPr>
          <p:cNvPr id="80" name="Picture 2">
            <a:extLst>
              <a:ext uri="{FF2B5EF4-FFF2-40B4-BE49-F238E27FC236}">
                <a16:creationId xmlns:a16="http://schemas.microsoft.com/office/drawing/2014/main" id="{06D6B1D7-60E0-409E-9A69-358C736D2D0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47772" y="1351559"/>
            <a:ext cx="3517438" cy="2000112"/>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Lst>
        </p:spPr>
      </p:pic>
      <p:cxnSp>
        <p:nvCxnSpPr>
          <p:cNvPr id="68" name="Connecteur droit avec flèche 67">
            <a:extLst>
              <a:ext uri="{FF2B5EF4-FFF2-40B4-BE49-F238E27FC236}">
                <a16:creationId xmlns:a16="http://schemas.microsoft.com/office/drawing/2014/main" id="{C60D2DD3-B444-43B6-8BC9-005377A29B1B}"/>
              </a:ext>
            </a:extLst>
          </p:cNvPr>
          <p:cNvCxnSpPr>
            <a:cxnSpLocks/>
          </p:cNvCxnSpPr>
          <p:nvPr/>
        </p:nvCxnSpPr>
        <p:spPr>
          <a:xfrm flipH="1">
            <a:off x="4428301" y="5285013"/>
            <a:ext cx="330847" cy="1367783"/>
          </a:xfrm>
          <a:prstGeom prst="straightConnector1">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70" name="ZoneTexte 69">
            <a:extLst>
              <a:ext uri="{FF2B5EF4-FFF2-40B4-BE49-F238E27FC236}">
                <a16:creationId xmlns:a16="http://schemas.microsoft.com/office/drawing/2014/main" id="{CAA108D3-9F8E-4C7E-BEF1-546EBFBD1525}"/>
              </a:ext>
            </a:extLst>
          </p:cNvPr>
          <p:cNvSpPr txBox="1"/>
          <p:nvPr/>
        </p:nvSpPr>
        <p:spPr>
          <a:xfrm>
            <a:off x="7999940" y="6037039"/>
            <a:ext cx="1305165" cy="261610"/>
          </a:xfrm>
          <a:prstGeom prst="rect">
            <a:avLst/>
          </a:prstGeom>
          <a:noFill/>
        </p:spPr>
        <p:txBody>
          <a:bodyPr wrap="none" rtlCol="0">
            <a:spAutoFit/>
          </a:bodyPr>
          <a:lstStyle>
            <a:defPPr>
              <a:defRPr lang="fr-FR"/>
            </a:defPPr>
            <a:lvl1pPr>
              <a:defRPr sz="1100">
                <a:ln w="0" cap="sq">
                  <a:noFill/>
                </a:ln>
                <a:solidFill>
                  <a:srgbClr val="0070C0"/>
                </a:solidFill>
              </a:defRPr>
            </a:lvl1pPr>
          </a:lstStyle>
          <a:p>
            <a:r>
              <a:rPr lang="en-US" dirty="0"/>
              <a:t>Credits H. </a:t>
            </a:r>
            <a:r>
              <a:rPr lang="en-US" dirty="0" err="1"/>
              <a:t>Lenske</a:t>
            </a:r>
            <a:endParaRPr lang="en-US" dirty="0"/>
          </a:p>
        </p:txBody>
      </p:sp>
      <p:sp>
        <p:nvSpPr>
          <p:cNvPr id="23" name="TextBox 40">
            <a:extLst>
              <a:ext uri="{FF2B5EF4-FFF2-40B4-BE49-F238E27FC236}">
                <a16:creationId xmlns:a16="http://schemas.microsoft.com/office/drawing/2014/main" id="{86E7CEDC-A5BA-6EC6-7526-ABD43365A980}"/>
              </a:ext>
            </a:extLst>
          </p:cNvPr>
          <p:cNvSpPr txBox="1"/>
          <p:nvPr/>
        </p:nvSpPr>
        <p:spPr>
          <a:xfrm>
            <a:off x="8586342" y="3945121"/>
            <a:ext cx="3458174" cy="1922653"/>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marL="285750" indent="-285750">
              <a:spcAft>
                <a:spcPts val="600"/>
              </a:spcAft>
              <a:buFont typeface="Wingdings" panose="05000000000000000000" pitchFamily="2" charset="2"/>
              <a:buChar char=""/>
            </a:pPr>
            <a:r>
              <a:rPr lang="en-US" sz="1800" dirty="0"/>
              <a:t>Nuclear theory is </a:t>
            </a:r>
            <a:r>
              <a:rPr lang="en-US" sz="1800" b="1" dirty="0"/>
              <a:t>data driven</a:t>
            </a:r>
            <a:r>
              <a:rPr lang="en-US" sz="1800" dirty="0"/>
              <a:t>.</a:t>
            </a:r>
          </a:p>
          <a:p>
            <a:pPr marL="285750" indent="-285750">
              <a:spcAft>
                <a:spcPts val="600"/>
              </a:spcAft>
              <a:buFont typeface="Wingdings" panose="05000000000000000000" pitchFamily="2" charset="2"/>
              <a:buChar char=""/>
            </a:pPr>
            <a:r>
              <a:rPr lang="en-US" sz="1800" dirty="0"/>
              <a:t>The lack of accuracy of </a:t>
            </a:r>
            <a:r>
              <a:rPr lang="en-US" sz="1800" i="1" dirty="0"/>
              <a:t>ab initio</a:t>
            </a:r>
            <a:r>
              <a:rPr lang="en-US" sz="1800" dirty="0"/>
              <a:t> structure methods impedes the development of reactions modeling.</a:t>
            </a:r>
          </a:p>
        </p:txBody>
      </p:sp>
      <p:sp>
        <p:nvSpPr>
          <p:cNvPr id="24" name="Espace réservé de la date 23">
            <a:extLst>
              <a:ext uri="{FF2B5EF4-FFF2-40B4-BE49-F238E27FC236}">
                <a16:creationId xmlns:a16="http://schemas.microsoft.com/office/drawing/2014/main" id="{86AD2A81-5B40-E496-01AE-7699558A2337}"/>
              </a:ext>
            </a:extLst>
          </p:cNvPr>
          <p:cNvSpPr>
            <a:spLocks noGrp="1"/>
          </p:cNvSpPr>
          <p:nvPr>
            <p:ph type="dt" sz="half" idx="10"/>
          </p:nvPr>
        </p:nvSpPr>
        <p:spPr/>
        <p:txBody>
          <a:bodyPr/>
          <a:lstStyle/>
          <a:p>
            <a:r>
              <a:rPr lang="en-US"/>
              <a:t>3/27/2025</a:t>
            </a:r>
            <a:endParaRPr lang="fr-FR" dirty="0"/>
          </a:p>
        </p:txBody>
      </p:sp>
      <p:sp>
        <p:nvSpPr>
          <p:cNvPr id="26" name="Espace réservé du pied de page 25">
            <a:extLst>
              <a:ext uri="{FF2B5EF4-FFF2-40B4-BE49-F238E27FC236}">
                <a16:creationId xmlns:a16="http://schemas.microsoft.com/office/drawing/2014/main" id="{D2B0808D-5929-AB0F-EECE-3B470FF94606}"/>
              </a:ext>
            </a:extLst>
          </p:cNvPr>
          <p:cNvSpPr>
            <a:spLocks noGrp="1"/>
          </p:cNvSpPr>
          <p:nvPr>
            <p:ph type="ftr" sz="quarter" idx="11"/>
          </p:nvPr>
        </p:nvSpPr>
        <p:spPr/>
        <p:txBody>
          <a:bodyPr/>
          <a:lstStyle/>
          <a:p>
            <a:r>
              <a:rPr lang="fr-FR"/>
              <a:t>ECT* - Senior presentation</a:t>
            </a:r>
            <a:endParaRPr lang="fr-FR" dirty="0"/>
          </a:p>
        </p:txBody>
      </p:sp>
      <p:sp>
        <p:nvSpPr>
          <p:cNvPr id="29" name="Rectangle 28">
            <a:extLst>
              <a:ext uri="{FF2B5EF4-FFF2-40B4-BE49-F238E27FC236}">
                <a16:creationId xmlns:a16="http://schemas.microsoft.com/office/drawing/2014/main" id="{AE94E23F-70D4-072B-9D44-78A6551AB5DF}"/>
              </a:ext>
            </a:extLst>
          </p:cNvPr>
          <p:cNvSpPr/>
          <p:nvPr/>
        </p:nvSpPr>
        <p:spPr>
          <a:xfrm>
            <a:off x="9531" y="747669"/>
            <a:ext cx="8309521" cy="5691751"/>
          </a:xfrm>
          <a:custGeom>
            <a:avLst/>
            <a:gdLst>
              <a:gd name="connsiteX0" fmla="*/ 0 w 6764432"/>
              <a:gd name="connsiteY0" fmla="*/ 0 h 5691751"/>
              <a:gd name="connsiteX1" fmla="*/ 6764432 w 6764432"/>
              <a:gd name="connsiteY1" fmla="*/ 0 h 5691751"/>
              <a:gd name="connsiteX2" fmla="*/ 6764432 w 6764432"/>
              <a:gd name="connsiteY2" fmla="*/ 5691751 h 5691751"/>
              <a:gd name="connsiteX3" fmla="*/ 0 w 6764432"/>
              <a:gd name="connsiteY3" fmla="*/ 5691751 h 5691751"/>
              <a:gd name="connsiteX4" fmla="*/ 0 w 6764432"/>
              <a:gd name="connsiteY4" fmla="*/ 0 h 5691751"/>
              <a:gd name="connsiteX0" fmla="*/ 0 w 6764432"/>
              <a:gd name="connsiteY0" fmla="*/ 0 h 5691751"/>
              <a:gd name="connsiteX1" fmla="*/ 6764432 w 6764432"/>
              <a:gd name="connsiteY1" fmla="*/ 0 h 5691751"/>
              <a:gd name="connsiteX2" fmla="*/ 6759017 w 6764432"/>
              <a:gd name="connsiteY2" fmla="*/ 2810540 h 5691751"/>
              <a:gd name="connsiteX3" fmla="*/ 6764432 w 6764432"/>
              <a:gd name="connsiteY3" fmla="*/ 5691751 h 5691751"/>
              <a:gd name="connsiteX4" fmla="*/ 0 w 6764432"/>
              <a:gd name="connsiteY4" fmla="*/ 5691751 h 5691751"/>
              <a:gd name="connsiteX5" fmla="*/ 0 w 6764432"/>
              <a:gd name="connsiteY5" fmla="*/ 0 h 5691751"/>
              <a:gd name="connsiteX0" fmla="*/ 0 w 7052373"/>
              <a:gd name="connsiteY0" fmla="*/ 0 h 5691751"/>
              <a:gd name="connsiteX1" fmla="*/ 6764432 w 7052373"/>
              <a:gd name="connsiteY1" fmla="*/ 0 h 5691751"/>
              <a:gd name="connsiteX2" fmla="*/ 6759017 w 7052373"/>
              <a:gd name="connsiteY2" fmla="*/ 2810540 h 5691751"/>
              <a:gd name="connsiteX3" fmla="*/ 6764432 w 7052373"/>
              <a:gd name="connsiteY3" fmla="*/ 5691751 h 5691751"/>
              <a:gd name="connsiteX4" fmla="*/ 0 w 7052373"/>
              <a:gd name="connsiteY4" fmla="*/ 5691751 h 5691751"/>
              <a:gd name="connsiteX5" fmla="*/ 0 w 7052373"/>
              <a:gd name="connsiteY5" fmla="*/ 0 h 5691751"/>
              <a:gd name="connsiteX0" fmla="*/ 0 w 8249887"/>
              <a:gd name="connsiteY0" fmla="*/ 0 h 5691751"/>
              <a:gd name="connsiteX1" fmla="*/ 6764432 w 8249887"/>
              <a:gd name="connsiteY1" fmla="*/ 0 h 5691751"/>
              <a:gd name="connsiteX2" fmla="*/ 6759017 w 8249887"/>
              <a:gd name="connsiteY2" fmla="*/ 2810540 h 5691751"/>
              <a:gd name="connsiteX3" fmla="*/ 8249886 w 8249887"/>
              <a:gd name="connsiteY3" fmla="*/ 2929809 h 5691751"/>
              <a:gd name="connsiteX4" fmla="*/ 6764432 w 8249887"/>
              <a:gd name="connsiteY4" fmla="*/ 5691751 h 5691751"/>
              <a:gd name="connsiteX5" fmla="*/ 0 w 8249887"/>
              <a:gd name="connsiteY5" fmla="*/ 5691751 h 5691751"/>
              <a:gd name="connsiteX6" fmla="*/ 0 w 8249887"/>
              <a:gd name="connsiteY6" fmla="*/ 0 h 5691751"/>
              <a:gd name="connsiteX0" fmla="*/ 0 w 8249887"/>
              <a:gd name="connsiteY0" fmla="*/ 0 h 5691751"/>
              <a:gd name="connsiteX1" fmla="*/ 6764432 w 8249887"/>
              <a:gd name="connsiteY1" fmla="*/ 0 h 5691751"/>
              <a:gd name="connsiteX2" fmla="*/ 6759017 w 8249887"/>
              <a:gd name="connsiteY2" fmla="*/ 2810540 h 5691751"/>
              <a:gd name="connsiteX3" fmla="*/ 8249886 w 8249887"/>
              <a:gd name="connsiteY3" fmla="*/ 2929809 h 5691751"/>
              <a:gd name="connsiteX4" fmla="*/ 6764432 w 8249887"/>
              <a:gd name="connsiteY4" fmla="*/ 5691751 h 5691751"/>
              <a:gd name="connsiteX5" fmla="*/ 0 w 8249887"/>
              <a:gd name="connsiteY5" fmla="*/ 5691751 h 5691751"/>
              <a:gd name="connsiteX6" fmla="*/ 0 w 8249887"/>
              <a:gd name="connsiteY6" fmla="*/ 0 h 5691751"/>
              <a:gd name="connsiteX0" fmla="*/ 0 w 8309522"/>
              <a:gd name="connsiteY0" fmla="*/ 0 h 5691751"/>
              <a:gd name="connsiteX1" fmla="*/ 6764432 w 8309522"/>
              <a:gd name="connsiteY1" fmla="*/ 0 h 5691751"/>
              <a:gd name="connsiteX2" fmla="*/ 6759017 w 8309522"/>
              <a:gd name="connsiteY2" fmla="*/ 2810540 h 5691751"/>
              <a:gd name="connsiteX3" fmla="*/ 8309521 w 8309522"/>
              <a:gd name="connsiteY3" fmla="*/ 2820479 h 5691751"/>
              <a:gd name="connsiteX4" fmla="*/ 6764432 w 8309522"/>
              <a:gd name="connsiteY4" fmla="*/ 5691751 h 5691751"/>
              <a:gd name="connsiteX5" fmla="*/ 0 w 8309522"/>
              <a:gd name="connsiteY5" fmla="*/ 5691751 h 5691751"/>
              <a:gd name="connsiteX6" fmla="*/ 0 w 8309522"/>
              <a:gd name="connsiteY6" fmla="*/ 0 h 5691751"/>
              <a:gd name="connsiteX0" fmla="*/ 0 w 8309522"/>
              <a:gd name="connsiteY0" fmla="*/ 0 h 5691751"/>
              <a:gd name="connsiteX1" fmla="*/ 6764432 w 8309522"/>
              <a:gd name="connsiteY1" fmla="*/ 0 h 5691751"/>
              <a:gd name="connsiteX2" fmla="*/ 6749078 w 8309522"/>
              <a:gd name="connsiteY2" fmla="*/ 2780723 h 5691751"/>
              <a:gd name="connsiteX3" fmla="*/ 8309521 w 8309522"/>
              <a:gd name="connsiteY3" fmla="*/ 2820479 h 5691751"/>
              <a:gd name="connsiteX4" fmla="*/ 6764432 w 8309522"/>
              <a:gd name="connsiteY4" fmla="*/ 5691751 h 5691751"/>
              <a:gd name="connsiteX5" fmla="*/ 0 w 8309522"/>
              <a:gd name="connsiteY5" fmla="*/ 5691751 h 5691751"/>
              <a:gd name="connsiteX6" fmla="*/ 0 w 8309522"/>
              <a:gd name="connsiteY6" fmla="*/ 0 h 5691751"/>
              <a:gd name="connsiteX0" fmla="*/ 0 w 8309522"/>
              <a:gd name="connsiteY0" fmla="*/ 0 h 5691751"/>
              <a:gd name="connsiteX1" fmla="*/ 6764432 w 8309522"/>
              <a:gd name="connsiteY1" fmla="*/ 0 h 5691751"/>
              <a:gd name="connsiteX2" fmla="*/ 6749078 w 8309522"/>
              <a:gd name="connsiteY2" fmla="*/ 2780723 h 5691751"/>
              <a:gd name="connsiteX3" fmla="*/ 8309521 w 8309522"/>
              <a:gd name="connsiteY3" fmla="*/ 2820479 h 5691751"/>
              <a:gd name="connsiteX4" fmla="*/ 6764432 w 8309522"/>
              <a:gd name="connsiteY4" fmla="*/ 5691751 h 5691751"/>
              <a:gd name="connsiteX5" fmla="*/ 0 w 8309522"/>
              <a:gd name="connsiteY5" fmla="*/ 5691751 h 5691751"/>
              <a:gd name="connsiteX6" fmla="*/ 0 w 8309522"/>
              <a:gd name="connsiteY6" fmla="*/ 0 h 5691751"/>
              <a:gd name="connsiteX0" fmla="*/ 0 w 8309522"/>
              <a:gd name="connsiteY0" fmla="*/ 0 h 5691751"/>
              <a:gd name="connsiteX1" fmla="*/ 6764432 w 8309522"/>
              <a:gd name="connsiteY1" fmla="*/ 0 h 5691751"/>
              <a:gd name="connsiteX2" fmla="*/ 6749078 w 8309522"/>
              <a:gd name="connsiteY2" fmla="*/ 2780723 h 5691751"/>
              <a:gd name="connsiteX3" fmla="*/ 8309521 w 8309522"/>
              <a:gd name="connsiteY3" fmla="*/ 2760844 h 5691751"/>
              <a:gd name="connsiteX4" fmla="*/ 6764432 w 8309522"/>
              <a:gd name="connsiteY4" fmla="*/ 5691751 h 5691751"/>
              <a:gd name="connsiteX5" fmla="*/ 0 w 8309522"/>
              <a:gd name="connsiteY5" fmla="*/ 5691751 h 5691751"/>
              <a:gd name="connsiteX6" fmla="*/ 0 w 8309522"/>
              <a:gd name="connsiteY6" fmla="*/ 0 h 5691751"/>
              <a:gd name="connsiteX0" fmla="*/ 0 w 8479696"/>
              <a:gd name="connsiteY0" fmla="*/ 0 h 5691751"/>
              <a:gd name="connsiteX1" fmla="*/ 6764432 w 8479696"/>
              <a:gd name="connsiteY1" fmla="*/ 0 h 5691751"/>
              <a:gd name="connsiteX2" fmla="*/ 6749078 w 8479696"/>
              <a:gd name="connsiteY2" fmla="*/ 2780723 h 5691751"/>
              <a:gd name="connsiteX3" fmla="*/ 8309521 w 8479696"/>
              <a:gd name="connsiteY3" fmla="*/ 2760844 h 5691751"/>
              <a:gd name="connsiteX4" fmla="*/ 7768284 w 8479696"/>
              <a:gd name="connsiteY4" fmla="*/ 5691751 h 5691751"/>
              <a:gd name="connsiteX5" fmla="*/ 0 w 8479696"/>
              <a:gd name="connsiteY5" fmla="*/ 5691751 h 5691751"/>
              <a:gd name="connsiteX6" fmla="*/ 0 w 8479696"/>
              <a:gd name="connsiteY6" fmla="*/ 0 h 5691751"/>
              <a:gd name="connsiteX0" fmla="*/ 0 w 8309522"/>
              <a:gd name="connsiteY0" fmla="*/ 0 h 5691751"/>
              <a:gd name="connsiteX1" fmla="*/ 6764432 w 8309522"/>
              <a:gd name="connsiteY1" fmla="*/ 0 h 5691751"/>
              <a:gd name="connsiteX2" fmla="*/ 6749078 w 8309522"/>
              <a:gd name="connsiteY2" fmla="*/ 2780723 h 5691751"/>
              <a:gd name="connsiteX3" fmla="*/ 8309521 w 8309522"/>
              <a:gd name="connsiteY3" fmla="*/ 2760844 h 5691751"/>
              <a:gd name="connsiteX4" fmla="*/ 7768284 w 8309522"/>
              <a:gd name="connsiteY4" fmla="*/ 5691751 h 5691751"/>
              <a:gd name="connsiteX5" fmla="*/ 0 w 8309522"/>
              <a:gd name="connsiteY5" fmla="*/ 5691751 h 5691751"/>
              <a:gd name="connsiteX6" fmla="*/ 0 w 8309522"/>
              <a:gd name="connsiteY6" fmla="*/ 0 h 5691751"/>
              <a:gd name="connsiteX0" fmla="*/ 0 w 8309521"/>
              <a:gd name="connsiteY0" fmla="*/ 0 h 5691751"/>
              <a:gd name="connsiteX1" fmla="*/ 6764432 w 8309521"/>
              <a:gd name="connsiteY1" fmla="*/ 0 h 5691751"/>
              <a:gd name="connsiteX2" fmla="*/ 6749078 w 8309521"/>
              <a:gd name="connsiteY2" fmla="*/ 2780723 h 5691751"/>
              <a:gd name="connsiteX3" fmla="*/ 8309521 w 8309521"/>
              <a:gd name="connsiteY3" fmla="*/ 2760844 h 5691751"/>
              <a:gd name="connsiteX4" fmla="*/ 7768284 w 8309521"/>
              <a:gd name="connsiteY4" fmla="*/ 5691751 h 5691751"/>
              <a:gd name="connsiteX5" fmla="*/ 0 w 8309521"/>
              <a:gd name="connsiteY5" fmla="*/ 5691751 h 5691751"/>
              <a:gd name="connsiteX6" fmla="*/ 0 w 8309521"/>
              <a:gd name="connsiteY6" fmla="*/ 0 h 569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21" h="5691751">
                <a:moveTo>
                  <a:pt x="0" y="0"/>
                </a:moveTo>
                <a:lnTo>
                  <a:pt x="6764432" y="0"/>
                </a:lnTo>
                <a:cubicBezTo>
                  <a:pt x="6762627" y="943473"/>
                  <a:pt x="6750883" y="1837250"/>
                  <a:pt x="6749078" y="2780723"/>
                </a:cubicBezTo>
                <a:lnTo>
                  <a:pt x="8309521" y="2760844"/>
                </a:lnTo>
                <a:cubicBezTo>
                  <a:pt x="8161336" y="3648551"/>
                  <a:pt x="7996952" y="4596979"/>
                  <a:pt x="7768284" y="5691751"/>
                </a:cubicBezTo>
                <a:lnTo>
                  <a:pt x="0" y="5691751"/>
                </a:lnTo>
                <a:lnTo>
                  <a:pt x="0" y="0"/>
                </a:lnTo>
                <a:close/>
              </a:path>
            </a:pathLst>
          </a:cu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5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 name="Groupe 1053">
            <a:extLst>
              <a:ext uri="{FF2B5EF4-FFF2-40B4-BE49-F238E27FC236}">
                <a16:creationId xmlns:a16="http://schemas.microsoft.com/office/drawing/2014/main" id="{AA46639F-C953-486E-9635-1C95FA2826EB}"/>
              </a:ext>
            </a:extLst>
          </p:cNvPr>
          <p:cNvGrpSpPr/>
          <p:nvPr/>
        </p:nvGrpSpPr>
        <p:grpSpPr>
          <a:xfrm>
            <a:off x="10174620" y="3396036"/>
            <a:ext cx="2254699" cy="1039488"/>
            <a:chOff x="6156833" y="4081516"/>
            <a:chExt cx="2254699" cy="1039488"/>
          </a:xfrm>
        </p:grpSpPr>
        <p:sp>
          <p:nvSpPr>
            <p:cNvPr id="570" name="Rectangle 1039">
              <a:extLst>
                <a:ext uri="{FF2B5EF4-FFF2-40B4-BE49-F238E27FC236}">
                  <a16:creationId xmlns:a16="http://schemas.microsoft.com/office/drawing/2014/main" id="{38ADE820-89F5-45DA-8552-DDE724D528D1}"/>
                </a:ext>
              </a:extLst>
            </p:cNvPr>
            <p:cNvSpPr/>
            <p:nvPr/>
          </p:nvSpPr>
          <p:spPr>
            <a:xfrm>
              <a:off x="6331049" y="4135146"/>
              <a:ext cx="1705119" cy="985858"/>
            </a:xfrm>
            <a:custGeom>
              <a:avLst/>
              <a:gdLst>
                <a:gd name="connsiteX0" fmla="*/ 0 w 1705119"/>
                <a:gd name="connsiteY0" fmla="*/ 0 h 1004955"/>
                <a:gd name="connsiteX1" fmla="*/ 1705119 w 1705119"/>
                <a:gd name="connsiteY1" fmla="*/ 0 h 1004955"/>
                <a:gd name="connsiteX2" fmla="*/ 1705119 w 1705119"/>
                <a:gd name="connsiteY2" fmla="*/ 1004955 h 1004955"/>
                <a:gd name="connsiteX3" fmla="*/ 0 w 1705119"/>
                <a:gd name="connsiteY3" fmla="*/ 1004955 h 1004955"/>
                <a:gd name="connsiteX4" fmla="*/ 0 w 1705119"/>
                <a:gd name="connsiteY4" fmla="*/ 0 h 1004955"/>
                <a:gd name="connsiteX0" fmla="*/ 0 w 1705119"/>
                <a:gd name="connsiteY0" fmla="*/ 0 h 1004955"/>
                <a:gd name="connsiteX1" fmla="*/ 1705119 w 1705119"/>
                <a:gd name="connsiteY1" fmla="*/ 0 h 1004955"/>
                <a:gd name="connsiteX2" fmla="*/ 1414607 w 1705119"/>
                <a:gd name="connsiteY2" fmla="*/ 676343 h 1004955"/>
                <a:gd name="connsiteX3" fmla="*/ 0 w 1705119"/>
                <a:gd name="connsiteY3" fmla="*/ 1004955 h 1004955"/>
                <a:gd name="connsiteX4" fmla="*/ 0 w 1705119"/>
                <a:gd name="connsiteY4" fmla="*/ 0 h 1004955"/>
                <a:gd name="connsiteX0" fmla="*/ 0 w 1705119"/>
                <a:gd name="connsiteY0" fmla="*/ 0 h 676343"/>
                <a:gd name="connsiteX1" fmla="*/ 1705119 w 1705119"/>
                <a:gd name="connsiteY1" fmla="*/ 0 h 676343"/>
                <a:gd name="connsiteX2" fmla="*/ 1414607 w 1705119"/>
                <a:gd name="connsiteY2" fmla="*/ 676343 h 676343"/>
                <a:gd name="connsiteX3" fmla="*/ 238125 w 1705119"/>
                <a:gd name="connsiteY3" fmla="*/ 647767 h 676343"/>
                <a:gd name="connsiteX4" fmla="*/ 0 w 1705119"/>
                <a:gd name="connsiteY4" fmla="*/ 0 h 676343"/>
                <a:gd name="connsiteX0" fmla="*/ 0 w 1705119"/>
                <a:gd name="connsiteY0" fmla="*/ 0 h 804931"/>
                <a:gd name="connsiteX1" fmla="*/ 1705119 w 1705119"/>
                <a:gd name="connsiteY1" fmla="*/ 0 h 804931"/>
                <a:gd name="connsiteX2" fmla="*/ 1400320 w 1705119"/>
                <a:gd name="connsiteY2" fmla="*/ 804931 h 804931"/>
                <a:gd name="connsiteX3" fmla="*/ 238125 w 1705119"/>
                <a:gd name="connsiteY3" fmla="*/ 647767 h 804931"/>
                <a:gd name="connsiteX4" fmla="*/ 0 w 1705119"/>
                <a:gd name="connsiteY4" fmla="*/ 0 h 804931"/>
                <a:gd name="connsiteX0" fmla="*/ 0 w 1705119"/>
                <a:gd name="connsiteY0" fmla="*/ 0 h 1028772"/>
                <a:gd name="connsiteX1" fmla="*/ 1705119 w 1705119"/>
                <a:gd name="connsiteY1" fmla="*/ 0 h 1028772"/>
                <a:gd name="connsiteX2" fmla="*/ 1400320 w 1705119"/>
                <a:gd name="connsiteY2" fmla="*/ 804931 h 1028772"/>
                <a:gd name="connsiteX3" fmla="*/ 885463 w 1705119"/>
                <a:gd name="connsiteY3" fmla="*/ 1028700 h 1028772"/>
                <a:gd name="connsiteX4" fmla="*/ 238125 w 1705119"/>
                <a:gd name="connsiteY4" fmla="*/ 647767 h 1028772"/>
                <a:gd name="connsiteX5" fmla="*/ 0 w 1705119"/>
                <a:gd name="connsiteY5" fmla="*/ 0 h 1028772"/>
                <a:gd name="connsiteX0" fmla="*/ 0 w 1705119"/>
                <a:gd name="connsiteY0" fmla="*/ 0 h 1028700"/>
                <a:gd name="connsiteX1" fmla="*/ 1705119 w 1705119"/>
                <a:gd name="connsiteY1" fmla="*/ 0 h 1028700"/>
                <a:gd name="connsiteX2" fmla="*/ 1400320 w 1705119"/>
                <a:gd name="connsiteY2" fmla="*/ 804931 h 1028700"/>
                <a:gd name="connsiteX3" fmla="*/ 885463 w 1705119"/>
                <a:gd name="connsiteY3" fmla="*/ 1028700 h 1028700"/>
                <a:gd name="connsiteX4" fmla="*/ 238125 w 1705119"/>
                <a:gd name="connsiteY4" fmla="*/ 647767 h 1028700"/>
                <a:gd name="connsiteX5" fmla="*/ 0 w 1705119"/>
                <a:gd name="connsiteY5" fmla="*/ 0 h 1028700"/>
                <a:gd name="connsiteX0" fmla="*/ 0 w 1705119"/>
                <a:gd name="connsiteY0" fmla="*/ 0 h 1028700"/>
                <a:gd name="connsiteX1" fmla="*/ 1705119 w 1705119"/>
                <a:gd name="connsiteY1" fmla="*/ 0 h 1028700"/>
                <a:gd name="connsiteX2" fmla="*/ 1400320 w 1705119"/>
                <a:gd name="connsiteY2" fmla="*/ 804931 h 1028700"/>
                <a:gd name="connsiteX3" fmla="*/ 885463 w 1705119"/>
                <a:gd name="connsiteY3" fmla="*/ 1028700 h 1028700"/>
                <a:gd name="connsiteX4" fmla="*/ 238125 w 1705119"/>
                <a:gd name="connsiteY4" fmla="*/ 647767 h 1028700"/>
                <a:gd name="connsiteX5" fmla="*/ 0 w 1705119"/>
                <a:gd name="connsiteY5" fmla="*/ 0 h 1028700"/>
                <a:gd name="connsiteX0" fmla="*/ 0 w 1705119"/>
                <a:gd name="connsiteY0" fmla="*/ 0 h 1028700"/>
                <a:gd name="connsiteX1" fmla="*/ 1705119 w 1705119"/>
                <a:gd name="connsiteY1" fmla="*/ 0 h 1028700"/>
                <a:gd name="connsiteX2" fmla="*/ 1452708 w 1705119"/>
                <a:gd name="connsiteY2" fmla="*/ 576331 h 1028700"/>
                <a:gd name="connsiteX3" fmla="*/ 885463 w 1705119"/>
                <a:gd name="connsiteY3" fmla="*/ 1028700 h 1028700"/>
                <a:gd name="connsiteX4" fmla="*/ 238125 w 1705119"/>
                <a:gd name="connsiteY4" fmla="*/ 647767 h 1028700"/>
                <a:gd name="connsiteX5" fmla="*/ 0 w 1705119"/>
                <a:gd name="connsiteY5" fmla="*/ 0 h 1028700"/>
                <a:gd name="connsiteX0" fmla="*/ 0 w 1705119"/>
                <a:gd name="connsiteY0" fmla="*/ 0 h 1028700"/>
                <a:gd name="connsiteX1" fmla="*/ 1705119 w 1705119"/>
                <a:gd name="connsiteY1" fmla="*/ 0 h 1028700"/>
                <a:gd name="connsiteX2" fmla="*/ 1452708 w 1705119"/>
                <a:gd name="connsiteY2" fmla="*/ 576331 h 1028700"/>
                <a:gd name="connsiteX3" fmla="*/ 885463 w 1705119"/>
                <a:gd name="connsiteY3" fmla="*/ 1028700 h 1028700"/>
                <a:gd name="connsiteX4" fmla="*/ 238125 w 1705119"/>
                <a:gd name="connsiteY4" fmla="*/ 647767 h 1028700"/>
                <a:gd name="connsiteX5" fmla="*/ 0 w 1705119"/>
                <a:gd name="connsiteY5" fmla="*/ 0 h 1028700"/>
                <a:gd name="connsiteX0" fmla="*/ 0 w 1705119"/>
                <a:gd name="connsiteY0" fmla="*/ 0 h 985837"/>
                <a:gd name="connsiteX1" fmla="*/ 1705119 w 1705119"/>
                <a:gd name="connsiteY1" fmla="*/ 0 h 985837"/>
                <a:gd name="connsiteX2" fmla="*/ 1452708 w 1705119"/>
                <a:gd name="connsiteY2" fmla="*/ 576331 h 985837"/>
                <a:gd name="connsiteX3" fmla="*/ 885463 w 1705119"/>
                <a:gd name="connsiteY3" fmla="*/ 985837 h 985837"/>
                <a:gd name="connsiteX4" fmla="*/ 238125 w 1705119"/>
                <a:gd name="connsiteY4" fmla="*/ 647767 h 985837"/>
                <a:gd name="connsiteX5" fmla="*/ 0 w 1705119"/>
                <a:gd name="connsiteY5" fmla="*/ 0 h 985837"/>
                <a:gd name="connsiteX0" fmla="*/ 0 w 1705119"/>
                <a:gd name="connsiteY0" fmla="*/ 0 h 1010507"/>
                <a:gd name="connsiteX1" fmla="*/ 1705119 w 1705119"/>
                <a:gd name="connsiteY1" fmla="*/ 0 h 1010507"/>
                <a:gd name="connsiteX2" fmla="*/ 1452708 w 1705119"/>
                <a:gd name="connsiteY2" fmla="*/ 576331 h 1010507"/>
                <a:gd name="connsiteX3" fmla="*/ 885463 w 1705119"/>
                <a:gd name="connsiteY3" fmla="*/ 985837 h 1010507"/>
                <a:gd name="connsiteX4" fmla="*/ 238125 w 1705119"/>
                <a:gd name="connsiteY4" fmla="*/ 647767 h 1010507"/>
                <a:gd name="connsiteX5" fmla="*/ 0 w 1705119"/>
                <a:gd name="connsiteY5" fmla="*/ 0 h 1010507"/>
                <a:gd name="connsiteX0" fmla="*/ 0 w 1705119"/>
                <a:gd name="connsiteY0" fmla="*/ 0 h 985909"/>
                <a:gd name="connsiteX1" fmla="*/ 1705119 w 1705119"/>
                <a:gd name="connsiteY1" fmla="*/ 0 h 985909"/>
                <a:gd name="connsiteX2" fmla="*/ 1452708 w 1705119"/>
                <a:gd name="connsiteY2" fmla="*/ 576331 h 985909"/>
                <a:gd name="connsiteX3" fmla="*/ 885463 w 1705119"/>
                <a:gd name="connsiteY3" fmla="*/ 985837 h 985909"/>
                <a:gd name="connsiteX4" fmla="*/ 238125 w 1705119"/>
                <a:gd name="connsiteY4" fmla="*/ 647767 h 985909"/>
                <a:gd name="connsiteX5" fmla="*/ 0 w 1705119"/>
                <a:gd name="connsiteY5" fmla="*/ 0 h 985909"/>
                <a:gd name="connsiteX0" fmla="*/ 0 w 1705119"/>
                <a:gd name="connsiteY0" fmla="*/ 0 h 985902"/>
                <a:gd name="connsiteX1" fmla="*/ 1705119 w 1705119"/>
                <a:gd name="connsiteY1" fmla="*/ 0 h 985902"/>
                <a:gd name="connsiteX2" fmla="*/ 1452708 w 1705119"/>
                <a:gd name="connsiteY2" fmla="*/ 576331 h 985902"/>
                <a:gd name="connsiteX3" fmla="*/ 885463 w 1705119"/>
                <a:gd name="connsiteY3" fmla="*/ 985837 h 985902"/>
                <a:gd name="connsiteX4" fmla="*/ 238125 w 1705119"/>
                <a:gd name="connsiteY4" fmla="*/ 647767 h 985902"/>
                <a:gd name="connsiteX5" fmla="*/ 0 w 1705119"/>
                <a:gd name="connsiteY5" fmla="*/ 0 h 985902"/>
                <a:gd name="connsiteX0" fmla="*/ 0 w 1705119"/>
                <a:gd name="connsiteY0" fmla="*/ 0 h 985893"/>
                <a:gd name="connsiteX1" fmla="*/ 1705119 w 1705119"/>
                <a:gd name="connsiteY1" fmla="*/ 0 h 985893"/>
                <a:gd name="connsiteX2" fmla="*/ 1452708 w 1705119"/>
                <a:gd name="connsiteY2" fmla="*/ 576331 h 985893"/>
                <a:gd name="connsiteX3" fmla="*/ 885463 w 1705119"/>
                <a:gd name="connsiteY3" fmla="*/ 985837 h 985893"/>
                <a:gd name="connsiteX4" fmla="*/ 238125 w 1705119"/>
                <a:gd name="connsiteY4" fmla="*/ 604904 h 985893"/>
                <a:gd name="connsiteX5" fmla="*/ 0 w 1705119"/>
                <a:gd name="connsiteY5" fmla="*/ 0 h 985893"/>
                <a:gd name="connsiteX0" fmla="*/ 0 w 1705119"/>
                <a:gd name="connsiteY0" fmla="*/ 0 h 985891"/>
                <a:gd name="connsiteX1" fmla="*/ 1705119 w 1705119"/>
                <a:gd name="connsiteY1" fmla="*/ 0 h 985891"/>
                <a:gd name="connsiteX2" fmla="*/ 1452708 w 1705119"/>
                <a:gd name="connsiteY2" fmla="*/ 576331 h 985891"/>
                <a:gd name="connsiteX3" fmla="*/ 885463 w 1705119"/>
                <a:gd name="connsiteY3" fmla="*/ 985837 h 985891"/>
                <a:gd name="connsiteX4" fmla="*/ 238125 w 1705119"/>
                <a:gd name="connsiteY4" fmla="*/ 604904 h 985891"/>
                <a:gd name="connsiteX5" fmla="*/ 0 w 1705119"/>
                <a:gd name="connsiteY5" fmla="*/ 0 h 985891"/>
                <a:gd name="connsiteX0" fmla="*/ 0 w 1705119"/>
                <a:gd name="connsiteY0" fmla="*/ 0 h 985850"/>
                <a:gd name="connsiteX1" fmla="*/ 1705119 w 1705119"/>
                <a:gd name="connsiteY1" fmla="*/ 0 h 985850"/>
                <a:gd name="connsiteX2" fmla="*/ 1471758 w 1705119"/>
                <a:gd name="connsiteY2" fmla="*/ 590619 h 985850"/>
                <a:gd name="connsiteX3" fmla="*/ 885463 w 1705119"/>
                <a:gd name="connsiteY3" fmla="*/ 985837 h 985850"/>
                <a:gd name="connsiteX4" fmla="*/ 238125 w 1705119"/>
                <a:gd name="connsiteY4" fmla="*/ 604904 h 985850"/>
                <a:gd name="connsiteX5" fmla="*/ 0 w 1705119"/>
                <a:gd name="connsiteY5" fmla="*/ 0 h 985850"/>
                <a:gd name="connsiteX0" fmla="*/ 0 w 1705119"/>
                <a:gd name="connsiteY0" fmla="*/ 0 h 985858"/>
                <a:gd name="connsiteX1" fmla="*/ 1705119 w 1705119"/>
                <a:gd name="connsiteY1" fmla="*/ 0 h 985858"/>
                <a:gd name="connsiteX2" fmla="*/ 1471758 w 1705119"/>
                <a:gd name="connsiteY2" fmla="*/ 590619 h 985858"/>
                <a:gd name="connsiteX3" fmla="*/ 885463 w 1705119"/>
                <a:gd name="connsiteY3" fmla="*/ 985837 h 985858"/>
                <a:gd name="connsiteX4" fmla="*/ 238125 w 1705119"/>
                <a:gd name="connsiteY4" fmla="*/ 604904 h 985858"/>
                <a:gd name="connsiteX5" fmla="*/ 0 w 1705119"/>
                <a:gd name="connsiteY5" fmla="*/ 0 h 98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119" h="985858">
                  <a:moveTo>
                    <a:pt x="0" y="0"/>
                  </a:moveTo>
                  <a:lnTo>
                    <a:pt x="1705119" y="0"/>
                  </a:lnTo>
                  <a:cubicBezTo>
                    <a:pt x="1620982" y="192110"/>
                    <a:pt x="1608367" y="426313"/>
                    <a:pt x="1471758" y="590619"/>
                  </a:cubicBezTo>
                  <a:cubicBezTo>
                    <a:pt x="1335149" y="754925"/>
                    <a:pt x="1091068" y="983456"/>
                    <a:pt x="885463" y="985837"/>
                  </a:cubicBezTo>
                  <a:cubicBezTo>
                    <a:pt x="679858" y="988218"/>
                    <a:pt x="377703" y="793794"/>
                    <a:pt x="238125" y="604904"/>
                  </a:cubicBezTo>
                  <a:cubicBezTo>
                    <a:pt x="98547" y="416014"/>
                    <a:pt x="79375" y="215922"/>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467" name="Groupe 466">
              <a:extLst>
                <a:ext uri="{FF2B5EF4-FFF2-40B4-BE49-F238E27FC236}">
                  <a16:creationId xmlns:a16="http://schemas.microsoft.com/office/drawing/2014/main" id="{71399023-459F-46A0-A252-EAE87424ED4F}"/>
                </a:ext>
              </a:extLst>
            </p:cNvPr>
            <p:cNvGrpSpPr/>
            <p:nvPr/>
          </p:nvGrpSpPr>
          <p:grpSpPr>
            <a:xfrm>
              <a:off x="6156833" y="4081516"/>
              <a:ext cx="2254699" cy="994630"/>
              <a:chOff x="3913500" y="3582893"/>
              <a:chExt cx="2254699" cy="994630"/>
            </a:xfrm>
          </p:grpSpPr>
          <p:sp>
            <p:nvSpPr>
              <p:cNvPr id="507" name="Line 124">
                <a:extLst>
                  <a:ext uri="{FF2B5EF4-FFF2-40B4-BE49-F238E27FC236}">
                    <a16:creationId xmlns:a16="http://schemas.microsoft.com/office/drawing/2014/main" id="{3785BB60-33CC-4905-9A73-B9FC1C665ACD}"/>
                  </a:ext>
                </a:extLst>
              </p:cNvPr>
              <p:cNvSpPr/>
              <p:nvPr/>
            </p:nvSpPr>
            <p:spPr>
              <a:xfrm>
                <a:off x="5028007" y="4115909"/>
                <a:ext cx="577026" cy="1376"/>
              </a:xfrm>
              <a:prstGeom prst="line">
                <a:avLst/>
              </a:prstGeom>
              <a:noFill/>
              <a:ln w="15875">
                <a:solidFill>
                  <a:srgbClr val="008040"/>
                </a:solidFill>
                <a:round/>
                <a:headEnd/>
                <a:tailEnd/>
              </a:ln>
            </p:spPr>
            <p:txBody>
              <a:bodyPr/>
              <a:lstStyle/>
              <a:p>
                <a:endParaRPr lang="en-US"/>
              </a:p>
            </p:txBody>
          </p:sp>
          <p:sp>
            <p:nvSpPr>
              <p:cNvPr id="468" name="Line 124">
                <a:extLst>
                  <a:ext uri="{FF2B5EF4-FFF2-40B4-BE49-F238E27FC236}">
                    <a16:creationId xmlns:a16="http://schemas.microsoft.com/office/drawing/2014/main" id="{94FFED4B-8933-4730-AAD4-EF4EABBDB1F8}"/>
                  </a:ext>
                </a:extLst>
              </p:cNvPr>
              <p:cNvSpPr/>
              <p:nvPr/>
            </p:nvSpPr>
            <p:spPr>
              <a:xfrm>
                <a:off x="4454971" y="4154290"/>
                <a:ext cx="576000" cy="0"/>
              </a:xfrm>
              <a:prstGeom prst="line">
                <a:avLst/>
              </a:prstGeom>
              <a:noFill/>
              <a:ln w="15875">
                <a:solidFill>
                  <a:srgbClr val="008040"/>
                </a:solidFill>
                <a:round/>
                <a:headEnd/>
                <a:tailEnd/>
              </a:ln>
            </p:spPr>
            <p:txBody>
              <a:bodyPr/>
              <a:lstStyle/>
              <a:p>
                <a:endParaRPr lang="en-US"/>
              </a:p>
            </p:txBody>
          </p:sp>
          <p:sp>
            <p:nvSpPr>
              <p:cNvPr id="469" name="CustomShape 129">
                <a:extLst>
                  <a:ext uri="{FF2B5EF4-FFF2-40B4-BE49-F238E27FC236}">
                    <a16:creationId xmlns:a16="http://schemas.microsoft.com/office/drawing/2014/main" id="{B7F4845C-4D16-4541-BC47-4A5A744A3775}"/>
                  </a:ext>
                </a:extLst>
              </p:cNvPr>
              <p:cNvSpPr/>
              <p:nvPr/>
            </p:nvSpPr>
            <p:spPr>
              <a:xfrm>
                <a:off x="5119378" y="4386147"/>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470" name="CustomShape 130">
                <a:extLst>
                  <a:ext uri="{FF2B5EF4-FFF2-40B4-BE49-F238E27FC236}">
                    <a16:creationId xmlns:a16="http://schemas.microsoft.com/office/drawing/2014/main" id="{16F6569D-139A-45FA-BBEF-F0CA33C6EE0E}"/>
                  </a:ext>
                </a:extLst>
              </p:cNvPr>
              <p:cNvSpPr/>
              <p:nvPr/>
            </p:nvSpPr>
            <p:spPr>
              <a:xfrm>
                <a:off x="5052326" y="4378602"/>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471" name="Line 135">
                <a:extLst>
                  <a:ext uri="{FF2B5EF4-FFF2-40B4-BE49-F238E27FC236}">
                    <a16:creationId xmlns:a16="http://schemas.microsoft.com/office/drawing/2014/main" id="{EA38B559-2BF3-4D90-8E5D-BD4B375DF94E}"/>
                  </a:ext>
                </a:extLst>
              </p:cNvPr>
              <p:cNvSpPr/>
              <p:nvPr/>
            </p:nvSpPr>
            <p:spPr>
              <a:xfrm flipH="1" flipV="1">
                <a:off x="5037794" y="4419454"/>
                <a:ext cx="171870" cy="0"/>
              </a:xfrm>
              <a:prstGeom prst="line">
                <a:avLst/>
              </a:prstGeom>
              <a:noFill/>
              <a:ln w="15875">
                <a:solidFill>
                  <a:srgbClr val="008040"/>
                </a:solidFill>
                <a:round/>
                <a:headEnd/>
                <a:tailEnd/>
              </a:ln>
            </p:spPr>
            <p:txBody>
              <a:bodyPr/>
              <a:lstStyle/>
              <a:p>
                <a:endParaRPr lang="en-US"/>
              </a:p>
            </p:txBody>
          </p:sp>
          <p:sp>
            <p:nvSpPr>
              <p:cNvPr id="472" name="Line 96">
                <a:extLst>
                  <a:ext uri="{FF2B5EF4-FFF2-40B4-BE49-F238E27FC236}">
                    <a16:creationId xmlns:a16="http://schemas.microsoft.com/office/drawing/2014/main" id="{A52EFFB9-C896-4929-86EC-27585C652677}"/>
                  </a:ext>
                </a:extLst>
              </p:cNvPr>
              <p:cNvSpPr/>
              <p:nvPr/>
            </p:nvSpPr>
            <p:spPr>
              <a:xfrm>
                <a:off x="4408103" y="3936879"/>
                <a:ext cx="1252800" cy="0"/>
              </a:xfrm>
              <a:prstGeom prst="line">
                <a:avLst/>
              </a:prstGeom>
              <a:noFill/>
              <a:ln w="15875">
                <a:solidFill>
                  <a:srgbClr val="008040"/>
                </a:solidFill>
                <a:round/>
                <a:headEnd/>
                <a:tailEnd/>
              </a:ln>
            </p:spPr>
            <p:txBody>
              <a:bodyPr/>
              <a:lstStyle/>
              <a:p>
                <a:endParaRPr lang="en-US"/>
              </a:p>
            </p:txBody>
          </p:sp>
          <p:sp>
            <p:nvSpPr>
              <p:cNvPr id="473" name="Line 131">
                <a:extLst>
                  <a:ext uri="{FF2B5EF4-FFF2-40B4-BE49-F238E27FC236}">
                    <a16:creationId xmlns:a16="http://schemas.microsoft.com/office/drawing/2014/main" id="{08AB93F2-2DF2-4EAB-B550-6A44C99AA95A}"/>
                  </a:ext>
                </a:extLst>
              </p:cNvPr>
              <p:cNvSpPr/>
              <p:nvPr/>
            </p:nvSpPr>
            <p:spPr>
              <a:xfrm>
                <a:off x="4421761" y="4026368"/>
                <a:ext cx="1216800" cy="0"/>
              </a:xfrm>
              <a:prstGeom prst="line">
                <a:avLst/>
              </a:prstGeom>
              <a:noFill/>
              <a:ln w="15875">
                <a:solidFill>
                  <a:srgbClr val="008040"/>
                </a:solidFill>
                <a:round/>
                <a:headEnd/>
                <a:tailEnd/>
              </a:ln>
            </p:spPr>
            <p:txBody>
              <a:bodyPr/>
              <a:lstStyle/>
              <a:p>
                <a:endParaRPr lang="en-US"/>
              </a:p>
            </p:txBody>
          </p:sp>
          <p:sp>
            <p:nvSpPr>
              <p:cNvPr id="474" name="Line 133">
                <a:extLst>
                  <a:ext uri="{FF2B5EF4-FFF2-40B4-BE49-F238E27FC236}">
                    <a16:creationId xmlns:a16="http://schemas.microsoft.com/office/drawing/2014/main" id="{3C27845D-68BD-4DA8-81C4-E4D371A956F1}"/>
                  </a:ext>
                </a:extLst>
              </p:cNvPr>
              <p:cNvSpPr/>
              <p:nvPr/>
            </p:nvSpPr>
            <p:spPr>
              <a:xfrm>
                <a:off x="5041711" y="3776718"/>
                <a:ext cx="642364" cy="0"/>
              </a:xfrm>
              <a:prstGeom prst="line">
                <a:avLst/>
              </a:prstGeom>
              <a:noFill/>
              <a:ln w="15875">
                <a:solidFill>
                  <a:srgbClr val="008040"/>
                </a:solidFill>
                <a:round/>
                <a:headEnd/>
                <a:tailEnd/>
              </a:ln>
            </p:spPr>
            <p:txBody>
              <a:bodyPr/>
              <a:lstStyle/>
              <a:p>
                <a:endParaRPr lang="en-US"/>
              </a:p>
            </p:txBody>
          </p:sp>
          <p:sp>
            <p:nvSpPr>
              <p:cNvPr id="475" name="Line 139">
                <a:extLst>
                  <a:ext uri="{FF2B5EF4-FFF2-40B4-BE49-F238E27FC236}">
                    <a16:creationId xmlns:a16="http://schemas.microsoft.com/office/drawing/2014/main" id="{8B08B1F5-BC9B-4D82-8709-534BADF7E106}"/>
                  </a:ext>
                </a:extLst>
              </p:cNvPr>
              <p:cNvSpPr/>
              <p:nvPr/>
            </p:nvSpPr>
            <p:spPr>
              <a:xfrm>
                <a:off x="4388756" y="3855334"/>
                <a:ext cx="1281600" cy="0"/>
              </a:xfrm>
              <a:prstGeom prst="line">
                <a:avLst/>
              </a:prstGeom>
              <a:noFill/>
              <a:ln w="15875">
                <a:solidFill>
                  <a:srgbClr val="008040"/>
                </a:solidFill>
                <a:round/>
                <a:headEnd/>
                <a:tailEnd/>
              </a:ln>
            </p:spPr>
            <p:txBody>
              <a:bodyPr/>
              <a:lstStyle/>
              <a:p>
                <a:endParaRPr lang="en-US"/>
              </a:p>
            </p:txBody>
          </p:sp>
          <p:sp>
            <p:nvSpPr>
              <p:cNvPr id="476" name="Line 124">
                <a:extLst>
                  <a:ext uri="{FF2B5EF4-FFF2-40B4-BE49-F238E27FC236}">
                    <a16:creationId xmlns:a16="http://schemas.microsoft.com/office/drawing/2014/main" id="{401EF423-4FA2-4791-A229-90681C08B9CC}"/>
                  </a:ext>
                </a:extLst>
              </p:cNvPr>
              <p:cNvSpPr/>
              <p:nvPr/>
            </p:nvSpPr>
            <p:spPr>
              <a:xfrm>
                <a:off x="5046522" y="4153285"/>
                <a:ext cx="529262" cy="0"/>
              </a:xfrm>
              <a:prstGeom prst="line">
                <a:avLst/>
              </a:prstGeom>
              <a:noFill/>
              <a:ln w="15875">
                <a:solidFill>
                  <a:srgbClr val="008040"/>
                </a:solidFill>
                <a:round/>
                <a:headEnd/>
                <a:tailEnd/>
              </a:ln>
            </p:spPr>
            <p:txBody>
              <a:bodyPr/>
              <a:lstStyle/>
              <a:p>
                <a:endParaRPr lang="en-US"/>
              </a:p>
            </p:txBody>
          </p:sp>
          <p:sp>
            <p:nvSpPr>
              <p:cNvPr id="477" name="Line 101">
                <a:extLst>
                  <a:ext uri="{FF2B5EF4-FFF2-40B4-BE49-F238E27FC236}">
                    <a16:creationId xmlns:a16="http://schemas.microsoft.com/office/drawing/2014/main" id="{5FF65047-A978-479B-8649-A83453BFBDCA}"/>
                  </a:ext>
                </a:extLst>
              </p:cNvPr>
              <p:cNvSpPr/>
              <p:nvPr/>
            </p:nvSpPr>
            <p:spPr>
              <a:xfrm>
                <a:off x="4598540" y="4350030"/>
                <a:ext cx="435326" cy="0"/>
              </a:xfrm>
              <a:prstGeom prst="line">
                <a:avLst/>
              </a:prstGeom>
              <a:noFill/>
              <a:ln w="15875">
                <a:solidFill>
                  <a:srgbClr val="008040"/>
                </a:solidFill>
                <a:round/>
                <a:headEnd/>
                <a:tailEnd/>
              </a:ln>
            </p:spPr>
            <p:txBody>
              <a:bodyPr/>
              <a:lstStyle/>
              <a:p>
                <a:endParaRPr lang="en-US"/>
              </a:p>
            </p:txBody>
          </p:sp>
          <p:sp>
            <p:nvSpPr>
              <p:cNvPr id="478" name="Line 117">
                <a:extLst>
                  <a:ext uri="{FF2B5EF4-FFF2-40B4-BE49-F238E27FC236}">
                    <a16:creationId xmlns:a16="http://schemas.microsoft.com/office/drawing/2014/main" id="{CB8D67FB-D44B-48B0-BA3A-73F1EDECFEC0}"/>
                  </a:ext>
                </a:extLst>
              </p:cNvPr>
              <p:cNvSpPr/>
              <p:nvPr/>
            </p:nvSpPr>
            <p:spPr>
              <a:xfrm>
                <a:off x="5034503" y="4275890"/>
                <a:ext cx="428996" cy="0"/>
              </a:xfrm>
              <a:prstGeom prst="line">
                <a:avLst/>
              </a:prstGeom>
              <a:noFill/>
              <a:ln w="15875">
                <a:solidFill>
                  <a:srgbClr val="008040"/>
                </a:solidFill>
                <a:round/>
                <a:headEnd/>
                <a:tailEnd/>
              </a:ln>
            </p:spPr>
            <p:txBody>
              <a:bodyPr/>
              <a:lstStyle/>
              <a:p>
                <a:endParaRPr lang="en-US"/>
              </a:p>
            </p:txBody>
          </p:sp>
          <p:sp>
            <p:nvSpPr>
              <p:cNvPr id="479" name="Line 132">
                <a:extLst>
                  <a:ext uri="{FF2B5EF4-FFF2-40B4-BE49-F238E27FC236}">
                    <a16:creationId xmlns:a16="http://schemas.microsoft.com/office/drawing/2014/main" id="{269D61D8-B11D-4C0D-84F4-F22DC60AF488}"/>
                  </a:ext>
                </a:extLst>
              </p:cNvPr>
              <p:cNvSpPr/>
              <p:nvPr/>
            </p:nvSpPr>
            <p:spPr>
              <a:xfrm flipV="1">
                <a:off x="4868911" y="4503494"/>
                <a:ext cx="172800" cy="0"/>
              </a:xfrm>
              <a:prstGeom prst="line">
                <a:avLst/>
              </a:prstGeom>
              <a:noFill/>
              <a:ln w="15875">
                <a:solidFill>
                  <a:srgbClr val="008040"/>
                </a:solidFill>
                <a:round/>
                <a:headEnd/>
                <a:tailEnd/>
              </a:ln>
            </p:spPr>
            <p:txBody>
              <a:bodyPr/>
              <a:lstStyle/>
              <a:p>
                <a:endParaRPr lang="en-US"/>
              </a:p>
            </p:txBody>
          </p:sp>
          <p:sp>
            <p:nvSpPr>
              <p:cNvPr id="480" name="Forme libre : forme 479">
                <a:extLst>
                  <a:ext uri="{FF2B5EF4-FFF2-40B4-BE49-F238E27FC236}">
                    <a16:creationId xmlns:a16="http://schemas.microsoft.com/office/drawing/2014/main" id="{8EE66D18-7621-4197-BADD-7E4E19FC5296}"/>
                  </a:ext>
                </a:extLst>
              </p:cNvPr>
              <p:cNvSpPr/>
              <p:nvPr/>
            </p:nvSpPr>
            <p:spPr>
              <a:xfrm flipH="1">
                <a:off x="3913500" y="3840245"/>
                <a:ext cx="1126331" cy="728236"/>
              </a:xfrm>
              <a:custGeom>
                <a:avLst/>
                <a:gdLst>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38481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44051 h 744051"/>
                  <a:gd name="connsiteX1" fmla="*/ 97631 w 1126331"/>
                  <a:gd name="connsiteY1" fmla="*/ 715476 h 744051"/>
                  <a:gd name="connsiteX2" fmla="*/ 326231 w 1126331"/>
                  <a:gd name="connsiteY2" fmla="*/ 603558 h 744051"/>
                  <a:gd name="connsiteX3" fmla="*/ 519112 w 1126331"/>
                  <a:gd name="connsiteY3" fmla="*/ 444014 h 744051"/>
                  <a:gd name="connsiteX4" fmla="*/ 616743 w 1126331"/>
                  <a:gd name="connsiteY4" fmla="*/ 203508 h 744051"/>
                  <a:gd name="connsiteX5" fmla="*/ 650081 w 1126331"/>
                  <a:gd name="connsiteY5" fmla="*/ 29676 h 744051"/>
                  <a:gd name="connsiteX6" fmla="*/ 742950 w 1126331"/>
                  <a:gd name="connsiteY6" fmla="*/ 13007 h 744051"/>
                  <a:gd name="connsiteX7" fmla="*/ 900112 w 1126331"/>
                  <a:gd name="connsiteY7" fmla="*/ 3483 h 744051"/>
                  <a:gd name="connsiteX8" fmla="*/ 1126331 w 1126331"/>
                  <a:gd name="connsiteY8" fmla="*/ 22533 h 744051"/>
                  <a:gd name="connsiteX0" fmla="*/ 0 w 1126331"/>
                  <a:gd name="connsiteY0" fmla="*/ 736312 h 736312"/>
                  <a:gd name="connsiteX1" fmla="*/ 97631 w 1126331"/>
                  <a:gd name="connsiteY1" fmla="*/ 707737 h 736312"/>
                  <a:gd name="connsiteX2" fmla="*/ 326231 w 1126331"/>
                  <a:gd name="connsiteY2" fmla="*/ 595819 h 736312"/>
                  <a:gd name="connsiteX3" fmla="*/ 519112 w 1126331"/>
                  <a:gd name="connsiteY3" fmla="*/ 436275 h 736312"/>
                  <a:gd name="connsiteX4" fmla="*/ 616743 w 1126331"/>
                  <a:gd name="connsiteY4" fmla="*/ 195769 h 736312"/>
                  <a:gd name="connsiteX5" fmla="*/ 650081 w 1126331"/>
                  <a:gd name="connsiteY5" fmla="*/ 21937 h 736312"/>
                  <a:gd name="connsiteX6" fmla="*/ 742950 w 1126331"/>
                  <a:gd name="connsiteY6" fmla="*/ 5268 h 736312"/>
                  <a:gd name="connsiteX7" fmla="*/ 919162 w 1126331"/>
                  <a:gd name="connsiteY7" fmla="*/ 5269 h 736312"/>
                  <a:gd name="connsiteX8" fmla="*/ 1126331 w 1126331"/>
                  <a:gd name="connsiteY8" fmla="*/ 14794 h 736312"/>
                  <a:gd name="connsiteX0" fmla="*/ 0 w 1126331"/>
                  <a:gd name="connsiteY0" fmla="*/ 733579 h 733579"/>
                  <a:gd name="connsiteX1" fmla="*/ 97631 w 1126331"/>
                  <a:gd name="connsiteY1" fmla="*/ 705004 h 733579"/>
                  <a:gd name="connsiteX2" fmla="*/ 326231 w 1126331"/>
                  <a:gd name="connsiteY2" fmla="*/ 593086 h 733579"/>
                  <a:gd name="connsiteX3" fmla="*/ 519112 w 1126331"/>
                  <a:gd name="connsiteY3" fmla="*/ 433542 h 733579"/>
                  <a:gd name="connsiteX4" fmla="*/ 616743 w 1126331"/>
                  <a:gd name="connsiteY4" fmla="*/ 193036 h 733579"/>
                  <a:gd name="connsiteX5" fmla="*/ 650081 w 1126331"/>
                  <a:gd name="connsiteY5" fmla="*/ 19204 h 733579"/>
                  <a:gd name="connsiteX6" fmla="*/ 742950 w 1126331"/>
                  <a:gd name="connsiteY6" fmla="*/ 2535 h 733579"/>
                  <a:gd name="connsiteX7" fmla="*/ 919162 w 1126331"/>
                  <a:gd name="connsiteY7" fmla="*/ 2536 h 733579"/>
                  <a:gd name="connsiteX8" fmla="*/ 1126331 w 1126331"/>
                  <a:gd name="connsiteY8" fmla="*/ 12061 h 733579"/>
                  <a:gd name="connsiteX0" fmla="*/ 0 w 1126331"/>
                  <a:gd name="connsiteY0" fmla="*/ 733872 h 733872"/>
                  <a:gd name="connsiteX1" fmla="*/ 97631 w 1126331"/>
                  <a:gd name="connsiteY1" fmla="*/ 705297 h 733872"/>
                  <a:gd name="connsiteX2" fmla="*/ 326231 w 1126331"/>
                  <a:gd name="connsiteY2" fmla="*/ 593379 h 733872"/>
                  <a:gd name="connsiteX3" fmla="*/ 519112 w 1126331"/>
                  <a:gd name="connsiteY3" fmla="*/ 433835 h 733872"/>
                  <a:gd name="connsiteX4" fmla="*/ 616743 w 1126331"/>
                  <a:gd name="connsiteY4" fmla="*/ 193329 h 733872"/>
                  <a:gd name="connsiteX5" fmla="*/ 650081 w 1126331"/>
                  <a:gd name="connsiteY5" fmla="*/ 19497 h 733872"/>
                  <a:gd name="connsiteX6" fmla="*/ 742950 w 1126331"/>
                  <a:gd name="connsiteY6" fmla="*/ 2828 h 733872"/>
                  <a:gd name="connsiteX7" fmla="*/ 928687 w 1126331"/>
                  <a:gd name="connsiteY7" fmla="*/ 7591 h 733872"/>
                  <a:gd name="connsiteX8" fmla="*/ 1126331 w 1126331"/>
                  <a:gd name="connsiteY8" fmla="*/ 12354 h 733872"/>
                  <a:gd name="connsiteX0" fmla="*/ 0 w 1126331"/>
                  <a:gd name="connsiteY0" fmla="*/ 733872 h 733872"/>
                  <a:gd name="connsiteX1" fmla="*/ 97631 w 1126331"/>
                  <a:gd name="connsiteY1" fmla="*/ 705297 h 733872"/>
                  <a:gd name="connsiteX2" fmla="*/ 326231 w 1126331"/>
                  <a:gd name="connsiteY2" fmla="*/ 593379 h 733872"/>
                  <a:gd name="connsiteX3" fmla="*/ 519112 w 1126331"/>
                  <a:gd name="connsiteY3" fmla="*/ 433835 h 733872"/>
                  <a:gd name="connsiteX4" fmla="*/ 616743 w 1126331"/>
                  <a:gd name="connsiteY4" fmla="*/ 193329 h 733872"/>
                  <a:gd name="connsiteX5" fmla="*/ 650081 w 1126331"/>
                  <a:gd name="connsiteY5" fmla="*/ 19497 h 733872"/>
                  <a:gd name="connsiteX6" fmla="*/ 742950 w 1126331"/>
                  <a:gd name="connsiteY6" fmla="*/ 2828 h 733872"/>
                  <a:gd name="connsiteX7" fmla="*/ 928687 w 1126331"/>
                  <a:gd name="connsiteY7" fmla="*/ 7591 h 733872"/>
                  <a:gd name="connsiteX8" fmla="*/ 1126331 w 1126331"/>
                  <a:gd name="connsiteY8" fmla="*/ 12354 h 733872"/>
                  <a:gd name="connsiteX0" fmla="*/ 0 w 1126331"/>
                  <a:gd name="connsiteY0" fmla="*/ 731447 h 731447"/>
                  <a:gd name="connsiteX1" fmla="*/ 97631 w 1126331"/>
                  <a:gd name="connsiteY1" fmla="*/ 702872 h 731447"/>
                  <a:gd name="connsiteX2" fmla="*/ 326231 w 1126331"/>
                  <a:gd name="connsiteY2" fmla="*/ 590954 h 731447"/>
                  <a:gd name="connsiteX3" fmla="*/ 519112 w 1126331"/>
                  <a:gd name="connsiteY3" fmla="*/ 431410 h 731447"/>
                  <a:gd name="connsiteX4" fmla="*/ 616743 w 1126331"/>
                  <a:gd name="connsiteY4" fmla="*/ 190904 h 731447"/>
                  <a:gd name="connsiteX5" fmla="*/ 650081 w 1126331"/>
                  <a:gd name="connsiteY5" fmla="*/ 17072 h 731447"/>
                  <a:gd name="connsiteX6" fmla="*/ 742950 w 1126331"/>
                  <a:gd name="connsiteY6" fmla="*/ 403 h 731447"/>
                  <a:gd name="connsiteX7" fmla="*/ 928687 w 1126331"/>
                  <a:gd name="connsiteY7" fmla="*/ 5166 h 731447"/>
                  <a:gd name="connsiteX8" fmla="*/ 1126331 w 1126331"/>
                  <a:gd name="connsiteY8" fmla="*/ 9929 h 731447"/>
                  <a:gd name="connsiteX0" fmla="*/ 0 w 1126331"/>
                  <a:gd name="connsiteY0" fmla="*/ 731447 h 731447"/>
                  <a:gd name="connsiteX1" fmla="*/ 97631 w 1126331"/>
                  <a:gd name="connsiteY1" fmla="*/ 702872 h 731447"/>
                  <a:gd name="connsiteX2" fmla="*/ 326231 w 1126331"/>
                  <a:gd name="connsiteY2" fmla="*/ 590954 h 731447"/>
                  <a:gd name="connsiteX3" fmla="*/ 519112 w 1126331"/>
                  <a:gd name="connsiteY3" fmla="*/ 431410 h 731447"/>
                  <a:gd name="connsiteX4" fmla="*/ 616743 w 1126331"/>
                  <a:gd name="connsiteY4" fmla="*/ 190904 h 731447"/>
                  <a:gd name="connsiteX5" fmla="*/ 650081 w 1126331"/>
                  <a:gd name="connsiteY5" fmla="*/ 17072 h 731447"/>
                  <a:gd name="connsiteX6" fmla="*/ 742950 w 1126331"/>
                  <a:gd name="connsiteY6" fmla="*/ 403 h 731447"/>
                  <a:gd name="connsiteX7" fmla="*/ 928687 w 1126331"/>
                  <a:gd name="connsiteY7" fmla="*/ 5166 h 731447"/>
                  <a:gd name="connsiteX8" fmla="*/ 1126331 w 1126331"/>
                  <a:gd name="connsiteY8" fmla="*/ 9929 h 731447"/>
                  <a:gd name="connsiteX0" fmla="*/ 0 w 1126331"/>
                  <a:gd name="connsiteY0" fmla="*/ 731435 h 731435"/>
                  <a:gd name="connsiteX1" fmla="*/ 97631 w 1126331"/>
                  <a:gd name="connsiteY1" fmla="*/ 702860 h 731435"/>
                  <a:gd name="connsiteX2" fmla="*/ 326231 w 1126331"/>
                  <a:gd name="connsiteY2" fmla="*/ 590942 h 731435"/>
                  <a:gd name="connsiteX3" fmla="*/ 519112 w 1126331"/>
                  <a:gd name="connsiteY3" fmla="*/ 431398 h 731435"/>
                  <a:gd name="connsiteX4" fmla="*/ 616743 w 1126331"/>
                  <a:gd name="connsiteY4" fmla="*/ 190892 h 731435"/>
                  <a:gd name="connsiteX5" fmla="*/ 650081 w 1126331"/>
                  <a:gd name="connsiteY5" fmla="*/ 17060 h 731435"/>
                  <a:gd name="connsiteX6" fmla="*/ 742950 w 1126331"/>
                  <a:gd name="connsiteY6" fmla="*/ 5153 h 731435"/>
                  <a:gd name="connsiteX7" fmla="*/ 928687 w 1126331"/>
                  <a:gd name="connsiteY7" fmla="*/ 5154 h 731435"/>
                  <a:gd name="connsiteX8" fmla="*/ 1126331 w 1126331"/>
                  <a:gd name="connsiteY8" fmla="*/ 9917 h 731435"/>
                  <a:gd name="connsiteX0" fmla="*/ 0 w 1126331"/>
                  <a:gd name="connsiteY0" fmla="*/ 731435 h 731435"/>
                  <a:gd name="connsiteX1" fmla="*/ 97631 w 1126331"/>
                  <a:gd name="connsiteY1" fmla="*/ 702860 h 731435"/>
                  <a:gd name="connsiteX2" fmla="*/ 326231 w 1126331"/>
                  <a:gd name="connsiteY2" fmla="*/ 590942 h 731435"/>
                  <a:gd name="connsiteX3" fmla="*/ 519112 w 1126331"/>
                  <a:gd name="connsiteY3" fmla="*/ 431398 h 731435"/>
                  <a:gd name="connsiteX4" fmla="*/ 616743 w 1126331"/>
                  <a:gd name="connsiteY4" fmla="*/ 190892 h 731435"/>
                  <a:gd name="connsiteX5" fmla="*/ 650081 w 1126331"/>
                  <a:gd name="connsiteY5" fmla="*/ 17060 h 731435"/>
                  <a:gd name="connsiteX6" fmla="*/ 742950 w 1126331"/>
                  <a:gd name="connsiteY6" fmla="*/ 5153 h 731435"/>
                  <a:gd name="connsiteX7" fmla="*/ 928687 w 1126331"/>
                  <a:gd name="connsiteY7" fmla="*/ 5154 h 731435"/>
                  <a:gd name="connsiteX8" fmla="*/ 1126331 w 1126331"/>
                  <a:gd name="connsiteY8" fmla="*/ 9917 h 731435"/>
                  <a:gd name="connsiteX0" fmla="*/ 0 w 1126331"/>
                  <a:gd name="connsiteY0" fmla="*/ 732213 h 732213"/>
                  <a:gd name="connsiteX1" fmla="*/ 97631 w 1126331"/>
                  <a:gd name="connsiteY1" fmla="*/ 703638 h 732213"/>
                  <a:gd name="connsiteX2" fmla="*/ 326231 w 1126331"/>
                  <a:gd name="connsiteY2" fmla="*/ 591720 h 732213"/>
                  <a:gd name="connsiteX3" fmla="*/ 519112 w 1126331"/>
                  <a:gd name="connsiteY3" fmla="*/ 432176 h 732213"/>
                  <a:gd name="connsiteX4" fmla="*/ 616743 w 1126331"/>
                  <a:gd name="connsiteY4" fmla="*/ 191670 h 732213"/>
                  <a:gd name="connsiteX5" fmla="*/ 650081 w 1126331"/>
                  <a:gd name="connsiteY5" fmla="*/ 17838 h 732213"/>
                  <a:gd name="connsiteX6" fmla="*/ 742950 w 1126331"/>
                  <a:gd name="connsiteY6" fmla="*/ 5931 h 732213"/>
                  <a:gd name="connsiteX7" fmla="*/ 928687 w 1126331"/>
                  <a:gd name="connsiteY7" fmla="*/ 5932 h 732213"/>
                  <a:gd name="connsiteX8" fmla="*/ 1126331 w 1126331"/>
                  <a:gd name="connsiteY8" fmla="*/ 10695 h 732213"/>
                  <a:gd name="connsiteX0" fmla="*/ 0 w 1126331"/>
                  <a:gd name="connsiteY0" fmla="*/ 726574 h 726574"/>
                  <a:gd name="connsiteX1" fmla="*/ 97631 w 1126331"/>
                  <a:gd name="connsiteY1" fmla="*/ 697999 h 726574"/>
                  <a:gd name="connsiteX2" fmla="*/ 326231 w 1126331"/>
                  <a:gd name="connsiteY2" fmla="*/ 586081 h 726574"/>
                  <a:gd name="connsiteX3" fmla="*/ 519112 w 1126331"/>
                  <a:gd name="connsiteY3" fmla="*/ 426537 h 726574"/>
                  <a:gd name="connsiteX4" fmla="*/ 616743 w 1126331"/>
                  <a:gd name="connsiteY4" fmla="*/ 186031 h 726574"/>
                  <a:gd name="connsiteX5" fmla="*/ 627590 w 1126331"/>
                  <a:gd name="connsiteY5" fmla="*/ 74241 h 726574"/>
                  <a:gd name="connsiteX6" fmla="*/ 650081 w 1126331"/>
                  <a:gd name="connsiteY6" fmla="*/ 12199 h 726574"/>
                  <a:gd name="connsiteX7" fmla="*/ 742950 w 1126331"/>
                  <a:gd name="connsiteY7" fmla="*/ 292 h 726574"/>
                  <a:gd name="connsiteX8" fmla="*/ 928687 w 1126331"/>
                  <a:gd name="connsiteY8" fmla="*/ 293 h 726574"/>
                  <a:gd name="connsiteX9" fmla="*/ 1126331 w 1126331"/>
                  <a:gd name="connsiteY9" fmla="*/ 5056 h 726574"/>
                  <a:gd name="connsiteX0" fmla="*/ 0 w 1126331"/>
                  <a:gd name="connsiteY0" fmla="*/ 726574 h 726574"/>
                  <a:gd name="connsiteX1" fmla="*/ 97631 w 1126331"/>
                  <a:gd name="connsiteY1" fmla="*/ 697999 h 726574"/>
                  <a:gd name="connsiteX2" fmla="*/ 326231 w 1126331"/>
                  <a:gd name="connsiteY2" fmla="*/ 586081 h 726574"/>
                  <a:gd name="connsiteX3" fmla="*/ 519112 w 1126331"/>
                  <a:gd name="connsiteY3" fmla="*/ 426537 h 726574"/>
                  <a:gd name="connsiteX4" fmla="*/ 616743 w 1126331"/>
                  <a:gd name="connsiteY4" fmla="*/ 186031 h 726574"/>
                  <a:gd name="connsiteX5" fmla="*/ 650081 w 1126331"/>
                  <a:gd name="connsiteY5" fmla="*/ 12199 h 726574"/>
                  <a:gd name="connsiteX6" fmla="*/ 742950 w 1126331"/>
                  <a:gd name="connsiteY6" fmla="*/ 292 h 726574"/>
                  <a:gd name="connsiteX7" fmla="*/ 928687 w 1126331"/>
                  <a:gd name="connsiteY7" fmla="*/ 293 h 726574"/>
                  <a:gd name="connsiteX8" fmla="*/ 1126331 w 1126331"/>
                  <a:gd name="connsiteY8" fmla="*/ 5056 h 726574"/>
                  <a:gd name="connsiteX0" fmla="*/ 0 w 1126331"/>
                  <a:gd name="connsiteY0" fmla="*/ 726574 h 726574"/>
                  <a:gd name="connsiteX1" fmla="*/ 97631 w 1126331"/>
                  <a:gd name="connsiteY1" fmla="*/ 697999 h 726574"/>
                  <a:gd name="connsiteX2" fmla="*/ 326231 w 1126331"/>
                  <a:gd name="connsiteY2" fmla="*/ 586081 h 726574"/>
                  <a:gd name="connsiteX3" fmla="*/ 519112 w 1126331"/>
                  <a:gd name="connsiteY3" fmla="*/ 426537 h 726574"/>
                  <a:gd name="connsiteX4" fmla="*/ 616743 w 1126331"/>
                  <a:gd name="connsiteY4" fmla="*/ 186031 h 726574"/>
                  <a:gd name="connsiteX5" fmla="*/ 650081 w 1126331"/>
                  <a:gd name="connsiteY5" fmla="*/ 12199 h 726574"/>
                  <a:gd name="connsiteX6" fmla="*/ 742950 w 1126331"/>
                  <a:gd name="connsiteY6" fmla="*/ 292 h 726574"/>
                  <a:gd name="connsiteX7" fmla="*/ 928687 w 1126331"/>
                  <a:gd name="connsiteY7" fmla="*/ 293 h 726574"/>
                  <a:gd name="connsiteX8" fmla="*/ 1126331 w 1126331"/>
                  <a:gd name="connsiteY8" fmla="*/ 5056 h 726574"/>
                  <a:gd name="connsiteX0" fmla="*/ 0 w 1126331"/>
                  <a:gd name="connsiteY0" fmla="*/ 729464 h 729464"/>
                  <a:gd name="connsiteX1" fmla="*/ 97631 w 1126331"/>
                  <a:gd name="connsiteY1" fmla="*/ 700889 h 729464"/>
                  <a:gd name="connsiteX2" fmla="*/ 326231 w 1126331"/>
                  <a:gd name="connsiteY2" fmla="*/ 588971 h 729464"/>
                  <a:gd name="connsiteX3" fmla="*/ 519112 w 1126331"/>
                  <a:gd name="connsiteY3" fmla="*/ 429427 h 729464"/>
                  <a:gd name="connsiteX4" fmla="*/ 616743 w 1126331"/>
                  <a:gd name="connsiteY4" fmla="*/ 188921 h 729464"/>
                  <a:gd name="connsiteX5" fmla="*/ 640556 w 1126331"/>
                  <a:gd name="connsiteY5" fmla="*/ 43664 h 729464"/>
                  <a:gd name="connsiteX6" fmla="*/ 742950 w 1126331"/>
                  <a:gd name="connsiteY6" fmla="*/ 3182 h 729464"/>
                  <a:gd name="connsiteX7" fmla="*/ 928687 w 1126331"/>
                  <a:gd name="connsiteY7" fmla="*/ 3183 h 729464"/>
                  <a:gd name="connsiteX8" fmla="*/ 1126331 w 1126331"/>
                  <a:gd name="connsiteY8" fmla="*/ 7946 h 729464"/>
                  <a:gd name="connsiteX0" fmla="*/ 0 w 1126331"/>
                  <a:gd name="connsiteY0" fmla="*/ 729464 h 729464"/>
                  <a:gd name="connsiteX1" fmla="*/ 97631 w 1126331"/>
                  <a:gd name="connsiteY1" fmla="*/ 700889 h 729464"/>
                  <a:gd name="connsiteX2" fmla="*/ 326231 w 1126331"/>
                  <a:gd name="connsiteY2" fmla="*/ 588971 h 729464"/>
                  <a:gd name="connsiteX3" fmla="*/ 519112 w 1126331"/>
                  <a:gd name="connsiteY3" fmla="*/ 429427 h 729464"/>
                  <a:gd name="connsiteX4" fmla="*/ 616743 w 1126331"/>
                  <a:gd name="connsiteY4" fmla="*/ 188921 h 729464"/>
                  <a:gd name="connsiteX5" fmla="*/ 640556 w 1126331"/>
                  <a:gd name="connsiteY5" fmla="*/ 43664 h 729464"/>
                  <a:gd name="connsiteX6" fmla="*/ 742950 w 1126331"/>
                  <a:gd name="connsiteY6" fmla="*/ 3182 h 729464"/>
                  <a:gd name="connsiteX7" fmla="*/ 928687 w 1126331"/>
                  <a:gd name="connsiteY7" fmla="*/ 3183 h 729464"/>
                  <a:gd name="connsiteX8" fmla="*/ 1126331 w 1126331"/>
                  <a:gd name="connsiteY8" fmla="*/ 7946 h 729464"/>
                  <a:gd name="connsiteX0" fmla="*/ 0 w 1126331"/>
                  <a:gd name="connsiteY0" fmla="*/ 729464 h 729464"/>
                  <a:gd name="connsiteX1" fmla="*/ 97631 w 1126331"/>
                  <a:gd name="connsiteY1" fmla="*/ 700889 h 729464"/>
                  <a:gd name="connsiteX2" fmla="*/ 326231 w 1126331"/>
                  <a:gd name="connsiteY2" fmla="*/ 588971 h 729464"/>
                  <a:gd name="connsiteX3" fmla="*/ 519112 w 1126331"/>
                  <a:gd name="connsiteY3" fmla="*/ 429427 h 729464"/>
                  <a:gd name="connsiteX4" fmla="*/ 616743 w 1126331"/>
                  <a:gd name="connsiteY4" fmla="*/ 188921 h 729464"/>
                  <a:gd name="connsiteX5" fmla="*/ 640556 w 1126331"/>
                  <a:gd name="connsiteY5" fmla="*/ 43664 h 729464"/>
                  <a:gd name="connsiteX6" fmla="*/ 742950 w 1126331"/>
                  <a:gd name="connsiteY6" fmla="*/ 3182 h 729464"/>
                  <a:gd name="connsiteX7" fmla="*/ 928687 w 1126331"/>
                  <a:gd name="connsiteY7" fmla="*/ 3183 h 729464"/>
                  <a:gd name="connsiteX8" fmla="*/ 1126331 w 1126331"/>
                  <a:gd name="connsiteY8" fmla="*/ 7946 h 729464"/>
                  <a:gd name="connsiteX0" fmla="*/ 0 w 1126331"/>
                  <a:gd name="connsiteY0" fmla="*/ 728236 h 728236"/>
                  <a:gd name="connsiteX1" fmla="*/ 97631 w 1126331"/>
                  <a:gd name="connsiteY1" fmla="*/ 699661 h 728236"/>
                  <a:gd name="connsiteX2" fmla="*/ 326231 w 1126331"/>
                  <a:gd name="connsiteY2" fmla="*/ 587743 h 728236"/>
                  <a:gd name="connsiteX3" fmla="*/ 519112 w 1126331"/>
                  <a:gd name="connsiteY3" fmla="*/ 428199 h 728236"/>
                  <a:gd name="connsiteX4" fmla="*/ 616743 w 1126331"/>
                  <a:gd name="connsiteY4" fmla="*/ 187693 h 728236"/>
                  <a:gd name="connsiteX5" fmla="*/ 642937 w 1126331"/>
                  <a:gd name="connsiteY5" fmla="*/ 25767 h 728236"/>
                  <a:gd name="connsiteX6" fmla="*/ 742950 w 1126331"/>
                  <a:gd name="connsiteY6" fmla="*/ 1954 h 728236"/>
                  <a:gd name="connsiteX7" fmla="*/ 928687 w 1126331"/>
                  <a:gd name="connsiteY7" fmla="*/ 1955 h 728236"/>
                  <a:gd name="connsiteX8" fmla="*/ 1126331 w 1126331"/>
                  <a:gd name="connsiteY8" fmla="*/ 6718 h 728236"/>
                  <a:gd name="connsiteX0" fmla="*/ 0 w 1126331"/>
                  <a:gd name="connsiteY0" fmla="*/ 728236 h 728236"/>
                  <a:gd name="connsiteX1" fmla="*/ 97631 w 1126331"/>
                  <a:gd name="connsiteY1" fmla="*/ 699661 h 728236"/>
                  <a:gd name="connsiteX2" fmla="*/ 326231 w 1126331"/>
                  <a:gd name="connsiteY2" fmla="*/ 587743 h 728236"/>
                  <a:gd name="connsiteX3" fmla="*/ 519112 w 1126331"/>
                  <a:gd name="connsiteY3" fmla="*/ 428199 h 728236"/>
                  <a:gd name="connsiteX4" fmla="*/ 616743 w 1126331"/>
                  <a:gd name="connsiteY4" fmla="*/ 187693 h 728236"/>
                  <a:gd name="connsiteX5" fmla="*/ 642937 w 1126331"/>
                  <a:gd name="connsiteY5" fmla="*/ 25767 h 728236"/>
                  <a:gd name="connsiteX6" fmla="*/ 742950 w 1126331"/>
                  <a:gd name="connsiteY6" fmla="*/ 1954 h 728236"/>
                  <a:gd name="connsiteX7" fmla="*/ 928687 w 1126331"/>
                  <a:gd name="connsiteY7" fmla="*/ 1955 h 728236"/>
                  <a:gd name="connsiteX8" fmla="*/ 1126331 w 1126331"/>
                  <a:gd name="connsiteY8" fmla="*/ 6718 h 72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331" h="728236">
                    <a:moveTo>
                      <a:pt x="0" y="728236"/>
                    </a:moveTo>
                    <a:cubicBezTo>
                      <a:pt x="21629" y="725656"/>
                      <a:pt x="43259" y="723076"/>
                      <a:pt x="97631" y="699661"/>
                    </a:cubicBezTo>
                    <a:cubicBezTo>
                      <a:pt x="152003" y="676245"/>
                      <a:pt x="255984" y="632987"/>
                      <a:pt x="326231" y="587743"/>
                    </a:cubicBezTo>
                    <a:cubicBezTo>
                      <a:pt x="396478" y="542499"/>
                      <a:pt x="470693" y="494874"/>
                      <a:pt x="519112" y="428199"/>
                    </a:cubicBezTo>
                    <a:cubicBezTo>
                      <a:pt x="567531" y="361524"/>
                      <a:pt x="605631" y="245240"/>
                      <a:pt x="616743" y="187693"/>
                    </a:cubicBezTo>
                    <a:cubicBezTo>
                      <a:pt x="627855" y="130146"/>
                      <a:pt x="633235" y="45235"/>
                      <a:pt x="642937" y="25767"/>
                    </a:cubicBezTo>
                    <a:cubicBezTo>
                      <a:pt x="652639" y="6299"/>
                      <a:pt x="695325" y="5923"/>
                      <a:pt x="742950" y="1954"/>
                    </a:cubicBezTo>
                    <a:cubicBezTo>
                      <a:pt x="790575" y="-2015"/>
                      <a:pt x="864790" y="1161"/>
                      <a:pt x="928687" y="1955"/>
                    </a:cubicBezTo>
                    <a:cubicBezTo>
                      <a:pt x="992584" y="2749"/>
                      <a:pt x="1045567" y="2352"/>
                      <a:pt x="1126331" y="6718"/>
                    </a:cubicBezTo>
                  </a:path>
                </a:pathLst>
              </a:custGeom>
              <a:noFill/>
              <a:ln w="15875">
                <a:solidFill>
                  <a:srgbClr val="008040"/>
                </a:solidFill>
                <a:round/>
                <a:headEnd/>
                <a:tailEnd/>
              </a:ln>
            </p:spPr>
            <p:txBody>
              <a:bodyPr wrap="none" anchor="ctr">
                <a:prstTxWarp prst="textNoShape">
                  <a:avLst/>
                </a:prstTxWarp>
              </a:bodyPr>
              <a:lstStyle/>
              <a:p>
                <a:endParaRPr lang="en-US" dirty="0"/>
              </a:p>
            </p:txBody>
          </p:sp>
          <p:sp>
            <p:nvSpPr>
              <p:cNvPr id="481" name="CustomShape 106">
                <a:extLst>
                  <a:ext uri="{FF2B5EF4-FFF2-40B4-BE49-F238E27FC236}">
                    <a16:creationId xmlns:a16="http://schemas.microsoft.com/office/drawing/2014/main" id="{CE019F57-E095-4D69-AA88-E73686955329}"/>
                  </a:ext>
                </a:extLst>
              </p:cNvPr>
              <p:cNvSpPr/>
              <p:nvPr/>
            </p:nvSpPr>
            <p:spPr>
              <a:xfrm>
                <a:off x="5211944" y="4239890"/>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482" name="Line 134">
                <a:extLst>
                  <a:ext uri="{FF2B5EF4-FFF2-40B4-BE49-F238E27FC236}">
                    <a16:creationId xmlns:a16="http://schemas.microsoft.com/office/drawing/2014/main" id="{F52D9704-846E-41CF-B3A5-C76D4179A870}"/>
                  </a:ext>
                </a:extLst>
              </p:cNvPr>
              <p:cNvSpPr/>
              <p:nvPr/>
            </p:nvSpPr>
            <p:spPr>
              <a:xfrm flipV="1">
                <a:off x="5037378" y="3582893"/>
                <a:ext cx="418" cy="994630"/>
              </a:xfrm>
              <a:prstGeom prst="line">
                <a:avLst/>
              </a:prstGeom>
              <a:noFill/>
              <a:ln w="15875">
                <a:solidFill>
                  <a:srgbClr val="008040"/>
                </a:solidFill>
                <a:round/>
                <a:headEnd type="none" w="med" len="med"/>
                <a:tailEnd type="triangle" w="med" len="med"/>
              </a:ln>
            </p:spPr>
            <p:txBody>
              <a:bodyPr/>
              <a:lstStyle/>
              <a:p>
                <a:endParaRPr lang="en-US" dirty="0"/>
              </a:p>
            </p:txBody>
          </p:sp>
          <p:sp>
            <p:nvSpPr>
              <p:cNvPr id="483" name="Line 137">
                <a:extLst>
                  <a:ext uri="{FF2B5EF4-FFF2-40B4-BE49-F238E27FC236}">
                    <a16:creationId xmlns:a16="http://schemas.microsoft.com/office/drawing/2014/main" id="{FB5E2CC3-B054-421A-9E37-9D12114DEE2E}"/>
                  </a:ext>
                </a:extLst>
              </p:cNvPr>
              <p:cNvSpPr/>
              <p:nvPr/>
            </p:nvSpPr>
            <p:spPr>
              <a:xfrm>
                <a:off x="4462959" y="4118070"/>
                <a:ext cx="565048" cy="0"/>
              </a:xfrm>
              <a:prstGeom prst="line">
                <a:avLst/>
              </a:prstGeom>
              <a:solidFill>
                <a:srgbClr val="6666FF"/>
              </a:solidFill>
              <a:ln w="12700">
                <a:solidFill>
                  <a:srgbClr val="6666FF"/>
                </a:solidFill>
                <a:prstDash val="sysDot"/>
                <a:round/>
                <a:headEnd/>
                <a:tailEnd/>
              </a:ln>
            </p:spPr>
            <p:txBody>
              <a:bodyPr/>
              <a:lstStyle/>
              <a:p>
                <a:endParaRPr lang="en-US"/>
              </a:p>
            </p:txBody>
          </p:sp>
          <p:sp>
            <p:nvSpPr>
              <p:cNvPr id="484" name="Line 138">
                <a:extLst>
                  <a:ext uri="{FF2B5EF4-FFF2-40B4-BE49-F238E27FC236}">
                    <a16:creationId xmlns:a16="http://schemas.microsoft.com/office/drawing/2014/main" id="{3EE44C8F-7FD2-4B85-B13F-D016E27974B2}"/>
                  </a:ext>
                </a:extLst>
              </p:cNvPr>
              <p:cNvSpPr/>
              <p:nvPr/>
            </p:nvSpPr>
            <p:spPr>
              <a:xfrm flipV="1">
                <a:off x="5040553" y="4082976"/>
                <a:ext cx="574402" cy="6689"/>
              </a:xfrm>
              <a:prstGeom prst="line">
                <a:avLst/>
              </a:prstGeom>
              <a:solidFill>
                <a:srgbClr val="FF0000"/>
              </a:solidFill>
              <a:ln w="12700">
                <a:solidFill>
                  <a:schemeClr val="accent2"/>
                </a:solidFill>
                <a:prstDash val="sysDot"/>
              </a:ln>
            </p:spPr>
            <p:style>
              <a:lnRef idx="0">
                <a:scrgbClr r="0" g="0" b="0"/>
              </a:lnRef>
              <a:fillRef idx="0">
                <a:scrgbClr r="0" g="0" b="0"/>
              </a:fillRef>
              <a:effectRef idx="0">
                <a:scrgbClr r="0" g="0" b="0"/>
              </a:effectRef>
              <a:fontRef idx="minor"/>
            </p:style>
            <p:txBody>
              <a:bodyPr/>
              <a:lstStyle/>
              <a:p>
                <a:endParaRPr lang="en-US" dirty="0"/>
              </a:p>
            </p:txBody>
          </p:sp>
          <p:sp>
            <p:nvSpPr>
              <p:cNvPr id="485" name="Forme libre : forme 484">
                <a:extLst>
                  <a:ext uri="{FF2B5EF4-FFF2-40B4-BE49-F238E27FC236}">
                    <a16:creationId xmlns:a16="http://schemas.microsoft.com/office/drawing/2014/main" id="{F49B2BC2-1E74-414A-A8FB-0BE6F4F74A3C}"/>
                  </a:ext>
                </a:extLst>
              </p:cNvPr>
              <p:cNvSpPr/>
              <p:nvPr/>
            </p:nvSpPr>
            <p:spPr>
              <a:xfrm>
                <a:off x="5041868" y="3696834"/>
                <a:ext cx="1126331" cy="783787"/>
              </a:xfrm>
              <a:custGeom>
                <a:avLst/>
                <a:gdLst>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38481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331" h="783787">
                    <a:moveTo>
                      <a:pt x="0" y="783787"/>
                    </a:moveTo>
                    <a:cubicBezTo>
                      <a:pt x="21629" y="781207"/>
                      <a:pt x="43259" y="778627"/>
                      <a:pt x="97631" y="755212"/>
                    </a:cubicBezTo>
                    <a:cubicBezTo>
                      <a:pt x="152003" y="731796"/>
                      <a:pt x="255984" y="688538"/>
                      <a:pt x="326231" y="643294"/>
                    </a:cubicBezTo>
                    <a:cubicBezTo>
                      <a:pt x="396478" y="598050"/>
                      <a:pt x="470693" y="550425"/>
                      <a:pt x="519112" y="483750"/>
                    </a:cubicBezTo>
                    <a:cubicBezTo>
                      <a:pt x="567531" y="417075"/>
                      <a:pt x="599678" y="345637"/>
                      <a:pt x="616743" y="243244"/>
                    </a:cubicBezTo>
                    <a:cubicBezTo>
                      <a:pt x="633808" y="140851"/>
                      <a:pt x="629840" y="109893"/>
                      <a:pt x="650081" y="69412"/>
                    </a:cubicBezTo>
                    <a:cubicBezTo>
                      <a:pt x="670322" y="28931"/>
                      <a:pt x="696515" y="4721"/>
                      <a:pt x="738187" y="356"/>
                    </a:cubicBezTo>
                    <a:cubicBezTo>
                      <a:pt x="779859" y="-4009"/>
                      <a:pt x="835421" y="32900"/>
                      <a:pt x="900112" y="43219"/>
                    </a:cubicBezTo>
                    <a:cubicBezTo>
                      <a:pt x="964803" y="53538"/>
                      <a:pt x="1045567" y="57903"/>
                      <a:pt x="1126331" y="62269"/>
                    </a:cubicBezTo>
                  </a:path>
                </a:pathLst>
              </a:custGeom>
              <a:noFill/>
              <a:ln w="15875">
                <a:solidFill>
                  <a:srgbClr val="008040"/>
                </a:solidFill>
                <a:round/>
                <a:headEnd/>
                <a:tailEnd/>
              </a:ln>
            </p:spPr>
            <p:txBody>
              <a:bodyPr wrap="none" anchor="ctr">
                <a:prstTxWarp prst="textNoShape">
                  <a:avLst/>
                </a:prstTxWarp>
              </a:bodyPr>
              <a:lstStyle/>
              <a:p>
                <a:endParaRPr lang="en-US" dirty="0"/>
              </a:p>
            </p:txBody>
          </p:sp>
          <p:sp>
            <p:nvSpPr>
              <p:cNvPr id="486" name="CustomShape 102">
                <a:extLst>
                  <a:ext uri="{FF2B5EF4-FFF2-40B4-BE49-F238E27FC236}">
                    <a16:creationId xmlns:a16="http://schemas.microsoft.com/office/drawing/2014/main" id="{710510BC-17AE-4E7B-924B-E48EC2B75226}"/>
                  </a:ext>
                </a:extLst>
              </p:cNvPr>
              <p:cNvSpPr/>
              <p:nvPr/>
            </p:nvSpPr>
            <p:spPr>
              <a:xfrm>
                <a:off x="4967360" y="4467494"/>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487" name="CustomShape 123">
                <a:extLst>
                  <a:ext uri="{FF2B5EF4-FFF2-40B4-BE49-F238E27FC236}">
                    <a16:creationId xmlns:a16="http://schemas.microsoft.com/office/drawing/2014/main" id="{B6021473-E1BA-4CC6-A3E8-772E8F60A739}"/>
                  </a:ext>
                </a:extLst>
              </p:cNvPr>
              <p:cNvSpPr/>
              <p:nvPr/>
            </p:nvSpPr>
            <p:spPr>
              <a:xfrm>
                <a:off x="4888060" y="4467494"/>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488" name="CustomShape 102">
                <a:extLst>
                  <a:ext uri="{FF2B5EF4-FFF2-40B4-BE49-F238E27FC236}">
                    <a16:creationId xmlns:a16="http://schemas.microsoft.com/office/drawing/2014/main" id="{1DB88676-CACC-447D-A707-524984E7E322}"/>
                  </a:ext>
                </a:extLst>
              </p:cNvPr>
              <p:cNvSpPr/>
              <p:nvPr/>
            </p:nvSpPr>
            <p:spPr>
              <a:xfrm>
                <a:off x="4944961" y="4314030"/>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489" name="CustomShape 102">
                <a:extLst>
                  <a:ext uri="{FF2B5EF4-FFF2-40B4-BE49-F238E27FC236}">
                    <a16:creationId xmlns:a16="http://schemas.microsoft.com/office/drawing/2014/main" id="{EB7F0C58-3530-4C0C-81E5-EF27EE0DED60}"/>
                  </a:ext>
                </a:extLst>
              </p:cNvPr>
              <p:cNvSpPr/>
              <p:nvPr/>
            </p:nvSpPr>
            <p:spPr>
              <a:xfrm>
                <a:off x="4838176" y="4314030"/>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490" name="CustomShape 102">
                <a:extLst>
                  <a:ext uri="{FF2B5EF4-FFF2-40B4-BE49-F238E27FC236}">
                    <a16:creationId xmlns:a16="http://schemas.microsoft.com/office/drawing/2014/main" id="{7F270829-3F4E-49DA-ACEA-E5AC24A630FD}"/>
                  </a:ext>
                </a:extLst>
              </p:cNvPr>
              <p:cNvSpPr/>
              <p:nvPr/>
            </p:nvSpPr>
            <p:spPr>
              <a:xfrm>
                <a:off x="4731390" y="4314030"/>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491" name="CustomShape 102">
                <a:extLst>
                  <a:ext uri="{FF2B5EF4-FFF2-40B4-BE49-F238E27FC236}">
                    <a16:creationId xmlns:a16="http://schemas.microsoft.com/office/drawing/2014/main" id="{8C1978FB-93E6-48B1-A967-728149F6B2C6}"/>
                  </a:ext>
                </a:extLst>
              </p:cNvPr>
              <p:cNvSpPr/>
              <p:nvPr/>
            </p:nvSpPr>
            <p:spPr>
              <a:xfrm>
                <a:off x="4624604" y="4314030"/>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492" name="CustomShape 127">
                <a:extLst>
                  <a:ext uri="{FF2B5EF4-FFF2-40B4-BE49-F238E27FC236}">
                    <a16:creationId xmlns:a16="http://schemas.microsoft.com/office/drawing/2014/main" id="{521272AA-2344-4314-AB03-87968C8C67F6}"/>
                  </a:ext>
                </a:extLst>
              </p:cNvPr>
              <p:cNvSpPr/>
              <p:nvPr/>
            </p:nvSpPr>
            <p:spPr>
              <a:xfrm>
                <a:off x="5063296" y="4239890"/>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493" name="CustomShape 128">
                <a:extLst>
                  <a:ext uri="{FF2B5EF4-FFF2-40B4-BE49-F238E27FC236}">
                    <a16:creationId xmlns:a16="http://schemas.microsoft.com/office/drawing/2014/main" id="{5E7ED294-A3A1-4861-84A2-6115B1F5FFE1}"/>
                  </a:ext>
                </a:extLst>
              </p:cNvPr>
              <p:cNvSpPr/>
              <p:nvPr/>
            </p:nvSpPr>
            <p:spPr>
              <a:xfrm>
                <a:off x="5360591" y="4239890"/>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494" name="Line 124">
                <a:extLst>
                  <a:ext uri="{FF2B5EF4-FFF2-40B4-BE49-F238E27FC236}">
                    <a16:creationId xmlns:a16="http://schemas.microsoft.com/office/drawing/2014/main" id="{DBC29C02-4381-40BB-986F-C4A011555F2D}"/>
                  </a:ext>
                </a:extLst>
              </p:cNvPr>
              <p:cNvSpPr/>
              <p:nvPr/>
            </p:nvSpPr>
            <p:spPr>
              <a:xfrm>
                <a:off x="4483678" y="4199149"/>
                <a:ext cx="558033" cy="0"/>
              </a:xfrm>
              <a:prstGeom prst="line">
                <a:avLst/>
              </a:prstGeom>
              <a:noFill/>
              <a:ln w="15875">
                <a:solidFill>
                  <a:srgbClr val="008040"/>
                </a:solidFill>
                <a:round/>
                <a:headEnd/>
                <a:tailEnd/>
              </a:ln>
            </p:spPr>
            <p:txBody>
              <a:bodyPr/>
              <a:lstStyle/>
              <a:p>
                <a:endParaRPr lang="en-US"/>
              </a:p>
            </p:txBody>
          </p:sp>
          <p:sp>
            <p:nvSpPr>
              <p:cNvPr id="495" name="CustomShape 127">
                <a:extLst>
                  <a:ext uri="{FF2B5EF4-FFF2-40B4-BE49-F238E27FC236}">
                    <a16:creationId xmlns:a16="http://schemas.microsoft.com/office/drawing/2014/main" id="{034A5A18-4E2F-40E7-AF58-949EC9FB6C42}"/>
                  </a:ext>
                </a:extLst>
              </p:cNvPr>
              <p:cNvSpPr/>
              <p:nvPr/>
            </p:nvSpPr>
            <p:spPr>
              <a:xfrm>
                <a:off x="5275153" y="4117285"/>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496" name="CustomShape 118">
                <a:extLst>
                  <a:ext uri="{FF2B5EF4-FFF2-40B4-BE49-F238E27FC236}">
                    <a16:creationId xmlns:a16="http://schemas.microsoft.com/office/drawing/2014/main" id="{61A5C79D-FFF5-4F84-B36C-B6BF02B5DCA8}"/>
                  </a:ext>
                </a:extLst>
              </p:cNvPr>
              <p:cNvSpPr/>
              <p:nvPr/>
            </p:nvSpPr>
            <p:spPr>
              <a:xfrm>
                <a:off x="4626693" y="4163149"/>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497" name="CustomShape 119">
                <a:extLst>
                  <a:ext uri="{FF2B5EF4-FFF2-40B4-BE49-F238E27FC236}">
                    <a16:creationId xmlns:a16="http://schemas.microsoft.com/office/drawing/2014/main" id="{049700EE-D867-42E4-81E2-A6ED9F8E406A}"/>
                  </a:ext>
                </a:extLst>
              </p:cNvPr>
              <p:cNvSpPr/>
              <p:nvPr/>
            </p:nvSpPr>
            <p:spPr>
              <a:xfrm>
                <a:off x="4927152" y="4163149"/>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498" name="CustomShape 120">
                <a:extLst>
                  <a:ext uri="{FF2B5EF4-FFF2-40B4-BE49-F238E27FC236}">
                    <a16:creationId xmlns:a16="http://schemas.microsoft.com/office/drawing/2014/main" id="{F7355374-D277-48E1-B145-E372C5BF6323}"/>
                  </a:ext>
                </a:extLst>
              </p:cNvPr>
              <p:cNvSpPr/>
              <p:nvPr/>
            </p:nvSpPr>
            <p:spPr>
              <a:xfrm>
                <a:off x="4526540" y="4163149"/>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499" name="CustomShape 121">
                <a:extLst>
                  <a:ext uri="{FF2B5EF4-FFF2-40B4-BE49-F238E27FC236}">
                    <a16:creationId xmlns:a16="http://schemas.microsoft.com/office/drawing/2014/main" id="{703D2C9D-30CF-42FA-AB5E-495DAAE22C55}"/>
                  </a:ext>
                </a:extLst>
              </p:cNvPr>
              <p:cNvSpPr/>
              <p:nvPr/>
            </p:nvSpPr>
            <p:spPr>
              <a:xfrm>
                <a:off x="4826999" y="4163149"/>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500" name="CustomShape 125">
                <a:extLst>
                  <a:ext uri="{FF2B5EF4-FFF2-40B4-BE49-F238E27FC236}">
                    <a16:creationId xmlns:a16="http://schemas.microsoft.com/office/drawing/2014/main" id="{FA61FE68-E009-4C82-9C7E-AF84BC578C81}"/>
                  </a:ext>
                </a:extLst>
              </p:cNvPr>
              <p:cNvSpPr/>
              <p:nvPr/>
            </p:nvSpPr>
            <p:spPr>
              <a:xfrm>
                <a:off x="4726846" y="4163149"/>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fr-FR" dirty="0"/>
              </a:p>
            </p:txBody>
          </p:sp>
          <p:sp>
            <p:nvSpPr>
              <p:cNvPr id="501" name="Line 101">
                <a:extLst>
                  <a:ext uri="{FF2B5EF4-FFF2-40B4-BE49-F238E27FC236}">
                    <a16:creationId xmlns:a16="http://schemas.microsoft.com/office/drawing/2014/main" id="{C3D9BBD2-D429-476B-8D95-CB1E63CFB6E2}"/>
                  </a:ext>
                </a:extLst>
              </p:cNvPr>
              <p:cNvSpPr/>
              <p:nvPr/>
            </p:nvSpPr>
            <p:spPr>
              <a:xfrm>
                <a:off x="4649753" y="4386030"/>
                <a:ext cx="384750" cy="0"/>
              </a:xfrm>
              <a:prstGeom prst="line">
                <a:avLst/>
              </a:prstGeom>
              <a:noFill/>
              <a:ln w="15875">
                <a:solidFill>
                  <a:srgbClr val="008040"/>
                </a:solidFill>
                <a:round/>
                <a:headEnd/>
                <a:tailEnd/>
              </a:ln>
            </p:spPr>
            <p:txBody>
              <a:bodyPr/>
              <a:lstStyle/>
              <a:p>
                <a:endParaRPr lang="en-US"/>
              </a:p>
            </p:txBody>
          </p:sp>
          <p:sp>
            <p:nvSpPr>
              <p:cNvPr id="502" name="CustomShape 102">
                <a:extLst>
                  <a:ext uri="{FF2B5EF4-FFF2-40B4-BE49-F238E27FC236}">
                    <a16:creationId xmlns:a16="http://schemas.microsoft.com/office/drawing/2014/main" id="{476EB5B6-A39C-47B3-838F-740418CE84F7}"/>
                  </a:ext>
                </a:extLst>
              </p:cNvPr>
              <p:cNvSpPr/>
              <p:nvPr/>
            </p:nvSpPr>
            <p:spPr>
              <a:xfrm>
                <a:off x="4904276" y="4353475"/>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503" name="CustomShape 123">
                <a:extLst>
                  <a:ext uri="{FF2B5EF4-FFF2-40B4-BE49-F238E27FC236}">
                    <a16:creationId xmlns:a16="http://schemas.microsoft.com/office/drawing/2014/main" id="{47E55273-A67A-4950-A2D8-5A153FF695D1}"/>
                  </a:ext>
                </a:extLst>
              </p:cNvPr>
              <p:cNvSpPr/>
              <p:nvPr/>
            </p:nvSpPr>
            <p:spPr>
              <a:xfrm>
                <a:off x="4786872" y="4353475"/>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504" name="Line 117">
                <a:extLst>
                  <a:ext uri="{FF2B5EF4-FFF2-40B4-BE49-F238E27FC236}">
                    <a16:creationId xmlns:a16="http://schemas.microsoft.com/office/drawing/2014/main" id="{4EE84271-C6EC-4FF4-B41C-67B7AA5F58CD}"/>
                  </a:ext>
                </a:extLst>
              </p:cNvPr>
              <p:cNvSpPr/>
              <p:nvPr/>
            </p:nvSpPr>
            <p:spPr>
              <a:xfrm>
                <a:off x="5034503" y="4320580"/>
                <a:ext cx="362088" cy="0"/>
              </a:xfrm>
              <a:prstGeom prst="line">
                <a:avLst/>
              </a:prstGeom>
              <a:noFill/>
              <a:ln w="15875">
                <a:solidFill>
                  <a:srgbClr val="008040"/>
                </a:solidFill>
                <a:round/>
                <a:headEnd/>
                <a:tailEnd/>
              </a:ln>
            </p:spPr>
            <p:txBody>
              <a:bodyPr/>
              <a:lstStyle/>
              <a:p>
                <a:endParaRPr lang="en-US"/>
              </a:p>
            </p:txBody>
          </p:sp>
          <p:sp>
            <p:nvSpPr>
              <p:cNvPr id="505" name="CustomShape 126">
                <a:extLst>
                  <a:ext uri="{FF2B5EF4-FFF2-40B4-BE49-F238E27FC236}">
                    <a16:creationId xmlns:a16="http://schemas.microsoft.com/office/drawing/2014/main" id="{C40C9E85-471E-4D2E-9D86-8CCFC73E806A}"/>
                  </a:ext>
                </a:extLst>
              </p:cNvPr>
              <p:cNvSpPr/>
              <p:nvPr/>
            </p:nvSpPr>
            <p:spPr>
              <a:xfrm>
                <a:off x="5281970" y="4280742"/>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506" name="CustomShape 106">
                <a:extLst>
                  <a:ext uri="{FF2B5EF4-FFF2-40B4-BE49-F238E27FC236}">
                    <a16:creationId xmlns:a16="http://schemas.microsoft.com/office/drawing/2014/main" id="{F765B548-6AC0-4E41-989B-4E0392A06DA4}"/>
                  </a:ext>
                </a:extLst>
              </p:cNvPr>
              <p:cNvSpPr/>
              <p:nvPr/>
            </p:nvSpPr>
            <p:spPr>
              <a:xfrm>
                <a:off x="5136611" y="4280742"/>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fr-FR" dirty="0"/>
              </a:p>
            </p:txBody>
          </p:sp>
        </p:grpSp>
        <p:sp>
          <p:nvSpPr>
            <p:cNvPr id="510" name="Oval 59">
              <a:extLst>
                <a:ext uri="{FF2B5EF4-FFF2-40B4-BE49-F238E27FC236}">
                  <a16:creationId xmlns:a16="http://schemas.microsoft.com/office/drawing/2014/main" id="{B8C81934-8164-4D4B-9508-21290C8E4C6E}"/>
                </a:ext>
              </a:extLst>
            </p:cNvPr>
            <p:cNvSpPr>
              <a:spLocks noChangeAspect="1" noChangeArrowheads="1"/>
            </p:cNvSpPr>
            <p:nvPr/>
          </p:nvSpPr>
          <p:spPr bwMode="auto">
            <a:xfrm>
              <a:off x="7428741" y="4486307"/>
              <a:ext cx="68235" cy="68252"/>
            </a:xfrm>
            <a:prstGeom prst="ellipse">
              <a:avLst/>
            </a:prstGeom>
            <a:solidFill>
              <a:srgbClr val="FFCCFF"/>
            </a:solidFill>
            <a:ln w="15875">
              <a:solidFill>
                <a:srgbClr val="FC0B1D"/>
              </a:solidFill>
              <a:round/>
              <a:headEnd/>
              <a:tailEnd/>
            </a:ln>
          </p:spPr>
          <p:txBody>
            <a:bodyPr wrap="none" anchor="ctr">
              <a:prstTxWarp prst="textNoShape">
                <a:avLst/>
              </a:prstTxWarp>
            </a:bodyPr>
            <a:lstStyle/>
            <a:p>
              <a:endParaRPr lang="en-US" dirty="0"/>
            </a:p>
          </p:txBody>
        </p:sp>
        <p:cxnSp>
          <p:nvCxnSpPr>
            <p:cNvPr id="511" name="AutoShape 64">
              <a:extLst>
                <a:ext uri="{FF2B5EF4-FFF2-40B4-BE49-F238E27FC236}">
                  <a16:creationId xmlns:a16="http://schemas.microsoft.com/office/drawing/2014/main" id="{860A671B-D05D-4AAE-AA54-06499CAF4363}"/>
                </a:ext>
              </a:extLst>
            </p:cNvPr>
            <p:cNvCxnSpPr>
              <a:cxnSpLocks noChangeAspect="1" noChangeShapeType="1"/>
              <a:stCxn id="495" idx="7"/>
              <a:endCxn id="510" idx="0"/>
            </p:cNvCxnSpPr>
            <p:nvPr/>
          </p:nvCxnSpPr>
          <p:spPr bwMode="auto">
            <a:xfrm rot="16200000" flipV="1">
              <a:off x="7451329" y="4497838"/>
              <a:ext cx="140145" cy="117083"/>
            </a:xfrm>
            <a:prstGeom prst="curvedConnector3">
              <a:avLst>
                <a:gd name="adj1" fmla="val 263117"/>
              </a:avLst>
            </a:prstGeom>
            <a:noFill/>
            <a:ln w="15875" cap="rnd">
              <a:solidFill>
                <a:schemeClr val="tx1"/>
              </a:solidFill>
              <a:prstDash val="sysDot"/>
              <a:round/>
              <a:headEnd/>
              <a:tailEnd type="triangle" w="med" len="med"/>
            </a:ln>
          </p:spPr>
        </p:cxnSp>
        <p:sp>
          <p:nvSpPr>
            <p:cNvPr id="512" name="Oval 63">
              <a:extLst>
                <a:ext uri="{FF2B5EF4-FFF2-40B4-BE49-F238E27FC236}">
                  <a16:creationId xmlns:a16="http://schemas.microsoft.com/office/drawing/2014/main" id="{94DD6D7C-DBBE-4083-938A-24F838EDF1D8}"/>
                </a:ext>
              </a:extLst>
            </p:cNvPr>
            <p:cNvSpPr>
              <a:spLocks noChangeAspect="1" noChangeArrowheads="1"/>
            </p:cNvSpPr>
            <p:nvPr/>
          </p:nvSpPr>
          <p:spPr bwMode="auto">
            <a:xfrm>
              <a:off x="6789122" y="4491384"/>
              <a:ext cx="68235" cy="68252"/>
            </a:xfrm>
            <a:prstGeom prst="ellipse">
              <a:avLst/>
            </a:prstGeom>
            <a:solidFill>
              <a:srgbClr val="C3E1F8"/>
            </a:solidFill>
            <a:ln w="15875">
              <a:solidFill>
                <a:srgbClr val="0080FF"/>
              </a:solidFill>
              <a:round/>
              <a:headEnd/>
              <a:tailEnd/>
            </a:ln>
          </p:spPr>
          <p:txBody>
            <a:bodyPr wrap="none" anchor="ctr">
              <a:prstTxWarp prst="textNoShape">
                <a:avLst/>
              </a:prstTxWarp>
            </a:bodyPr>
            <a:lstStyle/>
            <a:p>
              <a:endParaRPr lang="en-US" dirty="0"/>
            </a:p>
          </p:txBody>
        </p:sp>
        <p:cxnSp>
          <p:nvCxnSpPr>
            <p:cNvPr id="513" name="AutoShape 65">
              <a:extLst>
                <a:ext uri="{FF2B5EF4-FFF2-40B4-BE49-F238E27FC236}">
                  <a16:creationId xmlns:a16="http://schemas.microsoft.com/office/drawing/2014/main" id="{060D9001-C474-47C6-ABC8-F106DEEE956D}"/>
                </a:ext>
              </a:extLst>
            </p:cNvPr>
            <p:cNvCxnSpPr>
              <a:cxnSpLocks noChangeAspect="1" noChangeShapeType="1"/>
              <a:stCxn id="500" idx="0"/>
              <a:endCxn id="512" idx="0"/>
            </p:cNvCxnSpPr>
            <p:nvPr/>
          </p:nvCxnSpPr>
          <p:spPr bwMode="auto">
            <a:xfrm rot="16200000" flipV="1">
              <a:off x="6829516" y="4485108"/>
              <a:ext cx="170388" cy="182939"/>
            </a:xfrm>
            <a:prstGeom prst="curvedConnector3">
              <a:avLst>
                <a:gd name="adj1" fmla="val 234164"/>
              </a:avLst>
            </a:prstGeom>
            <a:noFill/>
            <a:ln w="15875" cap="rnd">
              <a:solidFill>
                <a:schemeClr val="tx1"/>
              </a:solidFill>
              <a:prstDash val="sysDot"/>
              <a:round/>
              <a:headEnd/>
              <a:tailEnd type="triangle" w="med" len="med"/>
            </a:ln>
          </p:spPr>
        </p:cxnSp>
      </p:grpSp>
      <p:grpSp>
        <p:nvGrpSpPr>
          <p:cNvPr id="1053" name="Groupe 1052">
            <a:extLst>
              <a:ext uri="{FF2B5EF4-FFF2-40B4-BE49-F238E27FC236}">
                <a16:creationId xmlns:a16="http://schemas.microsoft.com/office/drawing/2014/main" id="{1BA9C6FE-86D7-4BE0-B95F-6E63D36EF03B}"/>
              </a:ext>
            </a:extLst>
          </p:cNvPr>
          <p:cNvGrpSpPr/>
          <p:nvPr/>
        </p:nvGrpSpPr>
        <p:grpSpPr>
          <a:xfrm>
            <a:off x="9109766" y="2979260"/>
            <a:ext cx="2254699" cy="1037865"/>
            <a:chOff x="6125084" y="5371724"/>
            <a:chExt cx="2254699" cy="1037865"/>
          </a:xfrm>
        </p:grpSpPr>
        <p:sp>
          <p:nvSpPr>
            <p:cNvPr id="569" name="Rectangle 1039">
              <a:extLst>
                <a:ext uri="{FF2B5EF4-FFF2-40B4-BE49-F238E27FC236}">
                  <a16:creationId xmlns:a16="http://schemas.microsoft.com/office/drawing/2014/main" id="{0533397C-F919-4E7B-A8E8-9A645EFEB0E4}"/>
                </a:ext>
              </a:extLst>
            </p:cNvPr>
            <p:cNvSpPr/>
            <p:nvPr/>
          </p:nvSpPr>
          <p:spPr>
            <a:xfrm>
              <a:off x="6358133" y="5423731"/>
              <a:ext cx="1705119" cy="985858"/>
            </a:xfrm>
            <a:custGeom>
              <a:avLst/>
              <a:gdLst>
                <a:gd name="connsiteX0" fmla="*/ 0 w 1705119"/>
                <a:gd name="connsiteY0" fmla="*/ 0 h 1004955"/>
                <a:gd name="connsiteX1" fmla="*/ 1705119 w 1705119"/>
                <a:gd name="connsiteY1" fmla="*/ 0 h 1004955"/>
                <a:gd name="connsiteX2" fmla="*/ 1705119 w 1705119"/>
                <a:gd name="connsiteY2" fmla="*/ 1004955 h 1004955"/>
                <a:gd name="connsiteX3" fmla="*/ 0 w 1705119"/>
                <a:gd name="connsiteY3" fmla="*/ 1004955 h 1004955"/>
                <a:gd name="connsiteX4" fmla="*/ 0 w 1705119"/>
                <a:gd name="connsiteY4" fmla="*/ 0 h 1004955"/>
                <a:gd name="connsiteX0" fmla="*/ 0 w 1705119"/>
                <a:gd name="connsiteY0" fmla="*/ 0 h 1004955"/>
                <a:gd name="connsiteX1" fmla="*/ 1705119 w 1705119"/>
                <a:gd name="connsiteY1" fmla="*/ 0 h 1004955"/>
                <a:gd name="connsiteX2" fmla="*/ 1414607 w 1705119"/>
                <a:gd name="connsiteY2" fmla="*/ 676343 h 1004955"/>
                <a:gd name="connsiteX3" fmla="*/ 0 w 1705119"/>
                <a:gd name="connsiteY3" fmla="*/ 1004955 h 1004955"/>
                <a:gd name="connsiteX4" fmla="*/ 0 w 1705119"/>
                <a:gd name="connsiteY4" fmla="*/ 0 h 1004955"/>
                <a:gd name="connsiteX0" fmla="*/ 0 w 1705119"/>
                <a:gd name="connsiteY0" fmla="*/ 0 h 676343"/>
                <a:gd name="connsiteX1" fmla="*/ 1705119 w 1705119"/>
                <a:gd name="connsiteY1" fmla="*/ 0 h 676343"/>
                <a:gd name="connsiteX2" fmla="*/ 1414607 w 1705119"/>
                <a:gd name="connsiteY2" fmla="*/ 676343 h 676343"/>
                <a:gd name="connsiteX3" fmla="*/ 238125 w 1705119"/>
                <a:gd name="connsiteY3" fmla="*/ 647767 h 676343"/>
                <a:gd name="connsiteX4" fmla="*/ 0 w 1705119"/>
                <a:gd name="connsiteY4" fmla="*/ 0 h 676343"/>
                <a:gd name="connsiteX0" fmla="*/ 0 w 1705119"/>
                <a:gd name="connsiteY0" fmla="*/ 0 h 804931"/>
                <a:gd name="connsiteX1" fmla="*/ 1705119 w 1705119"/>
                <a:gd name="connsiteY1" fmla="*/ 0 h 804931"/>
                <a:gd name="connsiteX2" fmla="*/ 1400320 w 1705119"/>
                <a:gd name="connsiteY2" fmla="*/ 804931 h 804931"/>
                <a:gd name="connsiteX3" fmla="*/ 238125 w 1705119"/>
                <a:gd name="connsiteY3" fmla="*/ 647767 h 804931"/>
                <a:gd name="connsiteX4" fmla="*/ 0 w 1705119"/>
                <a:gd name="connsiteY4" fmla="*/ 0 h 804931"/>
                <a:gd name="connsiteX0" fmla="*/ 0 w 1705119"/>
                <a:gd name="connsiteY0" fmla="*/ 0 h 1028772"/>
                <a:gd name="connsiteX1" fmla="*/ 1705119 w 1705119"/>
                <a:gd name="connsiteY1" fmla="*/ 0 h 1028772"/>
                <a:gd name="connsiteX2" fmla="*/ 1400320 w 1705119"/>
                <a:gd name="connsiteY2" fmla="*/ 804931 h 1028772"/>
                <a:gd name="connsiteX3" fmla="*/ 885463 w 1705119"/>
                <a:gd name="connsiteY3" fmla="*/ 1028700 h 1028772"/>
                <a:gd name="connsiteX4" fmla="*/ 238125 w 1705119"/>
                <a:gd name="connsiteY4" fmla="*/ 647767 h 1028772"/>
                <a:gd name="connsiteX5" fmla="*/ 0 w 1705119"/>
                <a:gd name="connsiteY5" fmla="*/ 0 h 1028772"/>
                <a:gd name="connsiteX0" fmla="*/ 0 w 1705119"/>
                <a:gd name="connsiteY0" fmla="*/ 0 h 1028700"/>
                <a:gd name="connsiteX1" fmla="*/ 1705119 w 1705119"/>
                <a:gd name="connsiteY1" fmla="*/ 0 h 1028700"/>
                <a:gd name="connsiteX2" fmla="*/ 1400320 w 1705119"/>
                <a:gd name="connsiteY2" fmla="*/ 804931 h 1028700"/>
                <a:gd name="connsiteX3" fmla="*/ 885463 w 1705119"/>
                <a:gd name="connsiteY3" fmla="*/ 1028700 h 1028700"/>
                <a:gd name="connsiteX4" fmla="*/ 238125 w 1705119"/>
                <a:gd name="connsiteY4" fmla="*/ 647767 h 1028700"/>
                <a:gd name="connsiteX5" fmla="*/ 0 w 1705119"/>
                <a:gd name="connsiteY5" fmla="*/ 0 h 1028700"/>
                <a:gd name="connsiteX0" fmla="*/ 0 w 1705119"/>
                <a:gd name="connsiteY0" fmla="*/ 0 h 1028700"/>
                <a:gd name="connsiteX1" fmla="*/ 1705119 w 1705119"/>
                <a:gd name="connsiteY1" fmla="*/ 0 h 1028700"/>
                <a:gd name="connsiteX2" fmla="*/ 1400320 w 1705119"/>
                <a:gd name="connsiteY2" fmla="*/ 804931 h 1028700"/>
                <a:gd name="connsiteX3" fmla="*/ 885463 w 1705119"/>
                <a:gd name="connsiteY3" fmla="*/ 1028700 h 1028700"/>
                <a:gd name="connsiteX4" fmla="*/ 238125 w 1705119"/>
                <a:gd name="connsiteY4" fmla="*/ 647767 h 1028700"/>
                <a:gd name="connsiteX5" fmla="*/ 0 w 1705119"/>
                <a:gd name="connsiteY5" fmla="*/ 0 h 1028700"/>
                <a:gd name="connsiteX0" fmla="*/ 0 w 1705119"/>
                <a:gd name="connsiteY0" fmla="*/ 0 h 1028700"/>
                <a:gd name="connsiteX1" fmla="*/ 1705119 w 1705119"/>
                <a:gd name="connsiteY1" fmla="*/ 0 h 1028700"/>
                <a:gd name="connsiteX2" fmla="*/ 1452708 w 1705119"/>
                <a:gd name="connsiteY2" fmla="*/ 576331 h 1028700"/>
                <a:gd name="connsiteX3" fmla="*/ 885463 w 1705119"/>
                <a:gd name="connsiteY3" fmla="*/ 1028700 h 1028700"/>
                <a:gd name="connsiteX4" fmla="*/ 238125 w 1705119"/>
                <a:gd name="connsiteY4" fmla="*/ 647767 h 1028700"/>
                <a:gd name="connsiteX5" fmla="*/ 0 w 1705119"/>
                <a:gd name="connsiteY5" fmla="*/ 0 h 1028700"/>
                <a:gd name="connsiteX0" fmla="*/ 0 w 1705119"/>
                <a:gd name="connsiteY0" fmla="*/ 0 h 1028700"/>
                <a:gd name="connsiteX1" fmla="*/ 1705119 w 1705119"/>
                <a:gd name="connsiteY1" fmla="*/ 0 h 1028700"/>
                <a:gd name="connsiteX2" fmla="*/ 1452708 w 1705119"/>
                <a:gd name="connsiteY2" fmla="*/ 576331 h 1028700"/>
                <a:gd name="connsiteX3" fmla="*/ 885463 w 1705119"/>
                <a:gd name="connsiteY3" fmla="*/ 1028700 h 1028700"/>
                <a:gd name="connsiteX4" fmla="*/ 238125 w 1705119"/>
                <a:gd name="connsiteY4" fmla="*/ 647767 h 1028700"/>
                <a:gd name="connsiteX5" fmla="*/ 0 w 1705119"/>
                <a:gd name="connsiteY5" fmla="*/ 0 h 1028700"/>
                <a:gd name="connsiteX0" fmla="*/ 0 w 1705119"/>
                <a:gd name="connsiteY0" fmla="*/ 0 h 985837"/>
                <a:gd name="connsiteX1" fmla="*/ 1705119 w 1705119"/>
                <a:gd name="connsiteY1" fmla="*/ 0 h 985837"/>
                <a:gd name="connsiteX2" fmla="*/ 1452708 w 1705119"/>
                <a:gd name="connsiteY2" fmla="*/ 576331 h 985837"/>
                <a:gd name="connsiteX3" fmla="*/ 885463 w 1705119"/>
                <a:gd name="connsiteY3" fmla="*/ 985837 h 985837"/>
                <a:gd name="connsiteX4" fmla="*/ 238125 w 1705119"/>
                <a:gd name="connsiteY4" fmla="*/ 647767 h 985837"/>
                <a:gd name="connsiteX5" fmla="*/ 0 w 1705119"/>
                <a:gd name="connsiteY5" fmla="*/ 0 h 985837"/>
                <a:gd name="connsiteX0" fmla="*/ 0 w 1705119"/>
                <a:gd name="connsiteY0" fmla="*/ 0 h 1010507"/>
                <a:gd name="connsiteX1" fmla="*/ 1705119 w 1705119"/>
                <a:gd name="connsiteY1" fmla="*/ 0 h 1010507"/>
                <a:gd name="connsiteX2" fmla="*/ 1452708 w 1705119"/>
                <a:gd name="connsiteY2" fmla="*/ 576331 h 1010507"/>
                <a:gd name="connsiteX3" fmla="*/ 885463 w 1705119"/>
                <a:gd name="connsiteY3" fmla="*/ 985837 h 1010507"/>
                <a:gd name="connsiteX4" fmla="*/ 238125 w 1705119"/>
                <a:gd name="connsiteY4" fmla="*/ 647767 h 1010507"/>
                <a:gd name="connsiteX5" fmla="*/ 0 w 1705119"/>
                <a:gd name="connsiteY5" fmla="*/ 0 h 1010507"/>
                <a:gd name="connsiteX0" fmla="*/ 0 w 1705119"/>
                <a:gd name="connsiteY0" fmla="*/ 0 h 985909"/>
                <a:gd name="connsiteX1" fmla="*/ 1705119 w 1705119"/>
                <a:gd name="connsiteY1" fmla="*/ 0 h 985909"/>
                <a:gd name="connsiteX2" fmla="*/ 1452708 w 1705119"/>
                <a:gd name="connsiteY2" fmla="*/ 576331 h 985909"/>
                <a:gd name="connsiteX3" fmla="*/ 885463 w 1705119"/>
                <a:gd name="connsiteY3" fmla="*/ 985837 h 985909"/>
                <a:gd name="connsiteX4" fmla="*/ 238125 w 1705119"/>
                <a:gd name="connsiteY4" fmla="*/ 647767 h 985909"/>
                <a:gd name="connsiteX5" fmla="*/ 0 w 1705119"/>
                <a:gd name="connsiteY5" fmla="*/ 0 h 985909"/>
                <a:gd name="connsiteX0" fmla="*/ 0 w 1705119"/>
                <a:gd name="connsiteY0" fmla="*/ 0 h 985902"/>
                <a:gd name="connsiteX1" fmla="*/ 1705119 w 1705119"/>
                <a:gd name="connsiteY1" fmla="*/ 0 h 985902"/>
                <a:gd name="connsiteX2" fmla="*/ 1452708 w 1705119"/>
                <a:gd name="connsiteY2" fmla="*/ 576331 h 985902"/>
                <a:gd name="connsiteX3" fmla="*/ 885463 w 1705119"/>
                <a:gd name="connsiteY3" fmla="*/ 985837 h 985902"/>
                <a:gd name="connsiteX4" fmla="*/ 238125 w 1705119"/>
                <a:gd name="connsiteY4" fmla="*/ 647767 h 985902"/>
                <a:gd name="connsiteX5" fmla="*/ 0 w 1705119"/>
                <a:gd name="connsiteY5" fmla="*/ 0 h 985902"/>
                <a:gd name="connsiteX0" fmla="*/ 0 w 1705119"/>
                <a:gd name="connsiteY0" fmla="*/ 0 h 985893"/>
                <a:gd name="connsiteX1" fmla="*/ 1705119 w 1705119"/>
                <a:gd name="connsiteY1" fmla="*/ 0 h 985893"/>
                <a:gd name="connsiteX2" fmla="*/ 1452708 w 1705119"/>
                <a:gd name="connsiteY2" fmla="*/ 576331 h 985893"/>
                <a:gd name="connsiteX3" fmla="*/ 885463 w 1705119"/>
                <a:gd name="connsiteY3" fmla="*/ 985837 h 985893"/>
                <a:gd name="connsiteX4" fmla="*/ 238125 w 1705119"/>
                <a:gd name="connsiteY4" fmla="*/ 604904 h 985893"/>
                <a:gd name="connsiteX5" fmla="*/ 0 w 1705119"/>
                <a:gd name="connsiteY5" fmla="*/ 0 h 985893"/>
                <a:gd name="connsiteX0" fmla="*/ 0 w 1705119"/>
                <a:gd name="connsiteY0" fmla="*/ 0 h 985891"/>
                <a:gd name="connsiteX1" fmla="*/ 1705119 w 1705119"/>
                <a:gd name="connsiteY1" fmla="*/ 0 h 985891"/>
                <a:gd name="connsiteX2" fmla="*/ 1452708 w 1705119"/>
                <a:gd name="connsiteY2" fmla="*/ 576331 h 985891"/>
                <a:gd name="connsiteX3" fmla="*/ 885463 w 1705119"/>
                <a:gd name="connsiteY3" fmla="*/ 985837 h 985891"/>
                <a:gd name="connsiteX4" fmla="*/ 238125 w 1705119"/>
                <a:gd name="connsiteY4" fmla="*/ 604904 h 985891"/>
                <a:gd name="connsiteX5" fmla="*/ 0 w 1705119"/>
                <a:gd name="connsiteY5" fmla="*/ 0 h 985891"/>
                <a:gd name="connsiteX0" fmla="*/ 0 w 1705119"/>
                <a:gd name="connsiteY0" fmla="*/ 0 h 985850"/>
                <a:gd name="connsiteX1" fmla="*/ 1705119 w 1705119"/>
                <a:gd name="connsiteY1" fmla="*/ 0 h 985850"/>
                <a:gd name="connsiteX2" fmla="*/ 1471758 w 1705119"/>
                <a:gd name="connsiteY2" fmla="*/ 590619 h 985850"/>
                <a:gd name="connsiteX3" fmla="*/ 885463 w 1705119"/>
                <a:gd name="connsiteY3" fmla="*/ 985837 h 985850"/>
                <a:gd name="connsiteX4" fmla="*/ 238125 w 1705119"/>
                <a:gd name="connsiteY4" fmla="*/ 604904 h 985850"/>
                <a:gd name="connsiteX5" fmla="*/ 0 w 1705119"/>
                <a:gd name="connsiteY5" fmla="*/ 0 h 985850"/>
                <a:gd name="connsiteX0" fmla="*/ 0 w 1705119"/>
                <a:gd name="connsiteY0" fmla="*/ 0 h 985858"/>
                <a:gd name="connsiteX1" fmla="*/ 1705119 w 1705119"/>
                <a:gd name="connsiteY1" fmla="*/ 0 h 985858"/>
                <a:gd name="connsiteX2" fmla="*/ 1471758 w 1705119"/>
                <a:gd name="connsiteY2" fmla="*/ 590619 h 985858"/>
                <a:gd name="connsiteX3" fmla="*/ 885463 w 1705119"/>
                <a:gd name="connsiteY3" fmla="*/ 985837 h 985858"/>
                <a:gd name="connsiteX4" fmla="*/ 238125 w 1705119"/>
                <a:gd name="connsiteY4" fmla="*/ 604904 h 985858"/>
                <a:gd name="connsiteX5" fmla="*/ 0 w 1705119"/>
                <a:gd name="connsiteY5" fmla="*/ 0 h 98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119" h="985858">
                  <a:moveTo>
                    <a:pt x="0" y="0"/>
                  </a:moveTo>
                  <a:lnTo>
                    <a:pt x="1705119" y="0"/>
                  </a:lnTo>
                  <a:cubicBezTo>
                    <a:pt x="1620982" y="192110"/>
                    <a:pt x="1608367" y="426313"/>
                    <a:pt x="1471758" y="590619"/>
                  </a:cubicBezTo>
                  <a:cubicBezTo>
                    <a:pt x="1335149" y="754925"/>
                    <a:pt x="1091068" y="983456"/>
                    <a:pt x="885463" y="985837"/>
                  </a:cubicBezTo>
                  <a:cubicBezTo>
                    <a:pt x="679858" y="988218"/>
                    <a:pt x="377703" y="793794"/>
                    <a:pt x="238125" y="604904"/>
                  </a:cubicBezTo>
                  <a:cubicBezTo>
                    <a:pt x="98547" y="416014"/>
                    <a:pt x="79375" y="215922"/>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7" name="Line 124">
              <a:extLst>
                <a:ext uri="{FF2B5EF4-FFF2-40B4-BE49-F238E27FC236}">
                  <a16:creationId xmlns:a16="http://schemas.microsoft.com/office/drawing/2014/main" id="{FC4608CA-DFAA-4403-841B-E21AB53E514F}"/>
                </a:ext>
              </a:extLst>
            </p:cNvPr>
            <p:cNvSpPr/>
            <p:nvPr/>
          </p:nvSpPr>
          <p:spPr>
            <a:xfrm>
              <a:off x="7239591" y="5904740"/>
              <a:ext cx="577026" cy="1376"/>
            </a:xfrm>
            <a:prstGeom prst="line">
              <a:avLst/>
            </a:prstGeom>
            <a:noFill/>
            <a:ln w="15875">
              <a:solidFill>
                <a:srgbClr val="008040"/>
              </a:solidFill>
              <a:round/>
              <a:headEnd/>
              <a:tailEnd/>
            </a:ln>
          </p:spPr>
          <p:txBody>
            <a:bodyPr/>
            <a:lstStyle/>
            <a:p>
              <a:endParaRPr lang="en-US"/>
            </a:p>
          </p:txBody>
        </p:sp>
        <p:sp>
          <p:nvSpPr>
            <p:cNvPr id="518" name="Line 124">
              <a:extLst>
                <a:ext uri="{FF2B5EF4-FFF2-40B4-BE49-F238E27FC236}">
                  <a16:creationId xmlns:a16="http://schemas.microsoft.com/office/drawing/2014/main" id="{D4524246-70F7-4232-8903-35913779EE17}"/>
                </a:ext>
              </a:extLst>
            </p:cNvPr>
            <p:cNvSpPr/>
            <p:nvPr/>
          </p:nvSpPr>
          <p:spPr>
            <a:xfrm>
              <a:off x="6666555" y="5943121"/>
              <a:ext cx="576000" cy="0"/>
            </a:xfrm>
            <a:prstGeom prst="line">
              <a:avLst/>
            </a:prstGeom>
            <a:noFill/>
            <a:ln w="15875">
              <a:solidFill>
                <a:srgbClr val="008040"/>
              </a:solidFill>
              <a:round/>
              <a:headEnd/>
              <a:tailEnd/>
            </a:ln>
          </p:spPr>
          <p:txBody>
            <a:bodyPr/>
            <a:lstStyle/>
            <a:p>
              <a:endParaRPr lang="en-US"/>
            </a:p>
          </p:txBody>
        </p:sp>
        <p:sp>
          <p:nvSpPr>
            <p:cNvPr id="519" name="CustomShape 129">
              <a:extLst>
                <a:ext uri="{FF2B5EF4-FFF2-40B4-BE49-F238E27FC236}">
                  <a16:creationId xmlns:a16="http://schemas.microsoft.com/office/drawing/2014/main" id="{6C4AB699-82C2-4DA9-8629-2143EE845D00}"/>
                </a:ext>
              </a:extLst>
            </p:cNvPr>
            <p:cNvSpPr/>
            <p:nvPr/>
          </p:nvSpPr>
          <p:spPr>
            <a:xfrm>
              <a:off x="7330962" y="6174978"/>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520" name="CustomShape 130">
              <a:extLst>
                <a:ext uri="{FF2B5EF4-FFF2-40B4-BE49-F238E27FC236}">
                  <a16:creationId xmlns:a16="http://schemas.microsoft.com/office/drawing/2014/main" id="{4D84D13B-AD06-456E-B842-6F8E336D5284}"/>
                </a:ext>
              </a:extLst>
            </p:cNvPr>
            <p:cNvSpPr/>
            <p:nvPr/>
          </p:nvSpPr>
          <p:spPr>
            <a:xfrm>
              <a:off x="7263910" y="6167433"/>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521" name="Line 135">
              <a:extLst>
                <a:ext uri="{FF2B5EF4-FFF2-40B4-BE49-F238E27FC236}">
                  <a16:creationId xmlns:a16="http://schemas.microsoft.com/office/drawing/2014/main" id="{C7E08C18-A999-44CE-AAD7-C994296B258E}"/>
                </a:ext>
              </a:extLst>
            </p:cNvPr>
            <p:cNvSpPr/>
            <p:nvPr/>
          </p:nvSpPr>
          <p:spPr>
            <a:xfrm flipH="1" flipV="1">
              <a:off x="7249378" y="6208285"/>
              <a:ext cx="171870" cy="0"/>
            </a:xfrm>
            <a:prstGeom prst="line">
              <a:avLst/>
            </a:prstGeom>
            <a:noFill/>
            <a:ln w="15875">
              <a:solidFill>
                <a:srgbClr val="008040"/>
              </a:solidFill>
              <a:round/>
              <a:headEnd/>
              <a:tailEnd/>
            </a:ln>
          </p:spPr>
          <p:txBody>
            <a:bodyPr/>
            <a:lstStyle/>
            <a:p>
              <a:endParaRPr lang="en-US"/>
            </a:p>
          </p:txBody>
        </p:sp>
        <p:sp>
          <p:nvSpPr>
            <p:cNvPr id="522" name="Line 96">
              <a:extLst>
                <a:ext uri="{FF2B5EF4-FFF2-40B4-BE49-F238E27FC236}">
                  <a16:creationId xmlns:a16="http://schemas.microsoft.com/office/drawing/2014/main" id="{BD17D1D1-9966-4F2D-878A-5FC4E93A0DB6}"/>
                </a:ext>
              </a:extLst>
            </p:cNvPr>
            <p:cNvSpPr/>
            <p:nvPr/>
          </p:nvSpPr>
          <p:spPr>
            <a:xfrm>
              <a:off x="6619687" y="5725710"/>
              <a:ext cx="1252800" cy="0"/>
            </a:xfrm>
            <a:prstGeom prst="line">
              <a:avLst/>
            </a:prstGeom>
            <a:noFill/>
            <a:ln w="15875">
              <a:solidFill>
                <a:srgbClr val="008040"/>
              </a:solidFill>
              <a:round/>
              <a:headEnd/>
              <a:tailEnd/>
            </a:ln>
          </p:spPr>
          <p:txBody>
            <a:bodyPr/>
            <a:lstStyle/>
            <a:p>
              <a:endParaRPr lang="en-US"/>
            </a:p>
          </p:txBody>
        </p:sp>
        <p:sp>
          <p:nvSpPr>
            <p:cNvPr id="523" name="Line 131">
              <a:extLst>
                <a:ext uri="{FF2B5EF4-FFF2-40B4-BE49-F238E27FC236}">
                  <a16:creationId xmlns:a16="http://schemas.microsoft.com/office/drawing/2014/main" id="{7409A8E8-8008-4AA7-B894-8D5974129592}"/>
                </a:ext>
              </a:extLst>
            </p:cNvPr>
            <p:cNvSpPr/>
            <p:nvPr/>
          </p:nvSpPr>
          <p:spPr>
            <a:xfrm>
              <a:off x="6633345" y="5815199"/>
              <a:ext cx="1216800" cy="0"/>
            </a:xfrm>
            <a:prstGeom prst="line">
              <a:avLst/>
            </a:prstGeom>
            <a:noFill/>
            <a:ln w="15875">
              <a:solidFill>
                <a:srgbClr val="008040"/>
              </a:solidFill>
              <a:round/>
              <a:headEnd/>
              <a:tailEnd/>
            </a:ln>
          </p:spPr>
          <p:txBody>
            <a:bodyPr/>
            <a:lstStyle/>
            <a:p>
              <a:endParaRPr lang="en-US"/>
            </a:p>
          </p:txBody>
        </p:sp>
        <p:sp>
          <p:nvSpPr>
            <p:cNvPr id="524" name="Line 133">
              <a:extLst>
                <a:ext uri="{FF2B5EF4-FFF2-40B4-BE49-F238E27FC236}">
                  <a16:creationId xmlns:a16="http://schemas.microsoft.com/office/drawing/2014/main" id="{B477A6F6-3E9D-4A00-9288-1288E099ACD9}"/>
                </a:ext>
              </a:extLst>
            </p:cNvPr>
            <p:cNvSpPr/>
            <p:nvPr/>
          </p:nvSpPr>
          <p:spPr>
            <a:xfrm>
              <a:off x="7253295" y="5565549"/>
              <a:ext cx="642364" cy="0"/>
            </a:xfrm>
            <a:prstGeom prst="line">
              <a:avLst/>
            </a:prstGeom>
            <a:noFill/>
            <a:ln w="15875">
              <a:solidFill>
                <a:srgbClr val="008040"/>
              </a:solidFill>
              <a:round/>
              <a:headEnd/>
              <a:tailEnd/>
            </a:ln>
          </p:spPr>
          <p:txBody>
            <a:bodyPr/>
            <a:lstStyle/>
            <a:p>
              <a:endParaRPr lang="en-US"/>
            </a:p>
          </p:txBody>
        </p:sp>
        <p:sp>
          <p:nvSpPr>
            <p:cNvPr id="525" name="Line 139">
              <a:extLst>
                <a:ext uri="{FF2B5EF4-FFF2-40B4-BE49-F238E27FC236}">
                  <a16:creationId xmlns:a16="http://schemas.microsoft.com/office/drawing/2014/main" id="{ADCE513B-6E2A-411C-8E23-26AEC064B2F2}"/>
                </a:ext>
              </a:extLst>
            </p:cNvPr>
            <p:cNvSpPr/>
            <p:nvPr/>
          </p:nvSpPr>
          <p:spPr>
            <a:xfrm>
              <a:off x="6600340" y="5644165"/>
              <a:ext cx="1281600" cy="0"/>
            </a:xfrm>
            <a:prstGeom prst="line">
              <a:avLst/>
            </a:prstGeom>
            <a:noFill/>
            <a:ln w="15875">
              <a:solidFill>
                <a:srgbClr val="008040"/>
              </a:solidFill>
              <a:round/>
              <a:headEnd/>
              <a:tailEnd/>
            </a:ln>
          </p:spPr>
          <p:txBody>
            <a:bodyPr/>
            <a:lstStyle/>
            <a:p>
              <a:endParaRPr lang="en-US"/>
            </a:p>
          </p:txBody>
        </p:sp>
        <p:sp>
          <p:nvSpPr>
            <p:cNvPr id="526" name="Line 124">
              <a:extLst>
                <a:ext uri="{FF2B5EF4-FFF2-40B4-BE49-F238E27FC236}">
                  <a16:creationId xmlns:a16="http://schemas.microsoft.com/office/drawing/2014/main" id="{8E350141-7AF3-4B7B-9D14-FFAABD336FBC}"/>
                </a:ext>
              </a:extLst>
            </p:cNvPr>
            <p:cNvSpPr/>
            <p:nvPr/>
          </p:nvSpPr>
          <p:spPr>
            <a:xfrm>
              <a:off x="7258106" y="5942116"/>
              <a:ext cx="529262" cy="0"/>
            </a:xfrm>
            <a:prstGeom prst="line">
              <a:avLst/>
            </a:prstGeom>
            <a:noFill/>
            <a:ln w="15875">
              <a:solidFill>
                <a:srgbClr val="008040"/>
              </a:solidFill>
              <a:round/>
              <a:headEnd/>
              <a:tailEnd/>
            </a:ln>
          </p:spPr>
          <p:txBody>
            <a:bodyPr/>
            <a:lstStyle/>
            <a:p>
              <a:endParaRPr lang="en-US"/>
            </a:p>
          </p:txBody>
        </p:sp>
        <p:sp>
          <p:nvSpPr>
            <p:cNvPr id="527" name="Line 101">
              <a:extLst>
                <a:ext uri="{FF2B5EF4-FFF2-40B4-BE49-F238E27FC236}">
                  <a16:creationId xmlns:a16="http://schemas.microsoft.com/office/drawing/2014/main" id="{C559201C-B55D-44B1-90A2-03C3B3E7A063}"/>
                </a:ext>
              </a:extLst>
            </p:cNvPr>
            <p:cNvSpPr/>
            <p:nvPr/>
          </p:nvSpPr>
          <p:spPr>
            <a:xfrm>
              <a:off x="6810124" y="6138861"/>
              <a:ext cx="435326" cy="0"/>
            </a:xfrm>
            <a:prstGeom prst="line">
              <a:avLst/>
            </a:prstGeom>
            <a:noFill/>
            <a:ln w="15875">
              <a:solidFill>
                <a:srgbClr val="008040"/>
              </a:solidFill>
              <a:round/>
              <a:headEnd/>
              <a:tailEnd/>
            </a:ln>
          </p:spPr>
          <p:txBody>
            <a:bodyPr/>
            <a:lstStyle/>
            <a:p>
              <a:endParaRPr lang="en-US"/>
            </a:p>
          </p:txBody>
        </p:sp>
        <p:sp>
          <p:nvSpPr>
            <p:cNvPr id="528" name="Line 117">
              <a:extLst>
                <a:ext uri="{FF2B5EF4-FFF2-40B4-BE49-F238E27FC236}">
                  <a16:creationId xmlns:a16="http://schemas.microsoft.com/office/drawing/2014/main" id="{9DD3206F-F99C-4912-A35B-EA7820C8777B}"/>
                </a:ext>
              </a:extLst>
            </p:cNvPr>
            <p:cNvSpPr/>
            <p:nvPr/>
          </p:nvSpPr>
          <p:spPr>
            <a:xfrm>
              <a:off x="7246087" y="6064721"/>
              <a:ext cx="428996" cy="0"/>
            </a:xfrm>
            <a:prstGeom prst="line">
              <a:avLst/>
            </a:prstGeom>
            <a:noFill/>
            <a:ln w="15875">
              <a:solidFill>
                <a:srgbClr val="008040"/>
              </a:solidFill>
              <a:round/>
              <a:headEnd/>
              <a:tailEnd/>
            </a:ln>
          </p:spPr>
          <p:txBody>
            <a:bodyPr/>
            <a:lstStyle/>
            <a:p>
              <a:endParaRPr lang="en-US"/>
            </a:p>
          </p:txBody>
        </p:sp>
        <p:sp>
          <p:nvSpPr>
            <p:cNvPr id="529" name="Line 132">
              <a:extLst>
                <a:ext uri="{FF2B5EF4-FFF2-40B4-BE49-F238E27FC236}">
                  <a16:creationId xmlns:a16="http://schemas.microsoft.com/office/drawing/2014/main" id="{4AC1101B-51C3-4F2C-95E0-926BB16ADB95}"/>
                </a:ext>
              </a:extLst>
            </p:cNvPr>
            <p:cNvSpPr/>
            <p:nvPr/>
          </p:nvSpPr>
          <p:spPr>
            <a:xfrm flipV="1">
              <a:off x="7080495" y="6292325"/>
              <a:ext cx="172800" cy="0"/>
            </a:xfrm>
            <a:prstGeom prst="line">
              <a:avLst/>
            </a:prstGeom>
            <a:noFill/>
            <a:ln w="15875">
              <a:solidFill>
                <a:srgbClr val="008040"/>
              </a:solidFill>
              <a:round/>
              <a:headEnd/>
              <a:tailEnd/>
            </a:ln>
          </p:spPr>
          <p:txBody>
            <a:bodyPr/>
            <a:lstStyle/>
            <a:p>
              <a:endParaRPr lang="en-US"/>
            </a:p>
          </p:txBody>
        </p:sp>
        <p:sp>
          <p:nvSpPr>
            <p:cNvPr id="530" name="Forme libre : forme 529">
              <a:extLst>
                <a:ext uri="{FF2B5EF4-FFF2-40B4-BE49-F238E27FC236}">
                  <a16:creationId xmlns:a16="http://schemas.microsoft.com/office/drawing/2014/main" id="{91CDC2FC-207F-439A-90C2-D56C539415CD}"/>
                </a:ext>
              </a:extLst>
            </p:cNvPr>
            <p:cNvSpPr/>
            <p:nvPr/>
          </p:nvSpPr>
          <p:spPr>
            <a:xfrm flipH="1">
              <a:off x="6125084" y="5629076"/>
              <a:ext cx="1126331" cy="728236"/>
            </a:xfrm>
            <a:custGeom>
              <a:avLst/>
              <a:gdLst>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38481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44051 h 744051"/>
                <a:gd name="connsiteX1" fmla="*/ 97631 w 1126331"/>
                <a:gd name="connsiteY1" fmla="*/ 715476 h 744051"/>
                <a:gd name="connsiteX2" fmla="*/ 326231 w 1126331"/>
                <a:gd name="connsiteY2" fmla="*/ 603558 h 744051"/>
                <a:gd name="connsiteX3" fmla="*/ 519112 w 1126331"/>
                <a:gd name="connsiteY3" fmla="*/ 444014 h 744051"/>
                <a:gd name="connsiteX4" fmla="*/ 616743 w 1126331"/>
                <a:gd name="connsiteY4" fmla="*/ 203508 h 744051"/>
                <a:gd name="connsiteX5" fmla="*/ 650081 w 1126331"/>
                <a:gd name="connsiteY5" fmla="*/ 29676 h 744051"/>
                <a:gd name="connsiteX6" fmla="*/ 742950 w 1126331"/>
                <a:gd name="connsiteY6" fmla="*/ 13007 h 744051"/>
                <a:gd name="connsiteX7" fmla="*/ 900112 w 1126331"/>
                <a:gd name="connsiteY7" fmla="*/ 3483 h 744051"/>
                <a:gd name="connsiteX8" fmla="*/ 1126331 w 1126331"/>
                <a:gd name="connsiteY8" fmla="*/ 22533 h 744051"/>
                <a:gd name="connsiteX0" fmla="*/ 0 w 1126331"/>
                <a:gd name="connsiteY0" fmla="*/ 736312 h 736312"/>
                <a:gd name="connsiteX1" fmla="*/ 97631 w 1126331"/>
                <a:gd name="connsiteY1" fmla="*/ 707737 h 736312"/>
                <a:gd name="connsiteX2" fmla="*/ 326231 w 1126331"/>
                <a:gd name="connsiteY2" fmla="*/ 595819 h 736312"/>
                <a:gd name="connsiteX3" fmla="*/ 519112 w 1126331"/>
                <a:gd name="connsiteY3" fmla="*/ 436275 h 736312"/>
                <a:gd name="connsiteX4" fmla="*/ 616743 w 1126331"/>
                <a:gd name="connsiteY4" fmla="*/ 195769 h 736312"/>
                <a:gd name="connsiteX5" fmla="*/ 650081 w 1126331"/>
                <a:gd name="connsiteY5" fmla="*/ 21937 h 736312"/>
                <a:gd name="connsiteX6" fmla="*/ 742950 w 1126331"/>
                <a:gd name="connsiteY6" fmla="*/ 5268 h 736312"/>
                <a:gd name="connsiteX7" fmla="*/ 919162 w 1126331"/>
                <a:gd name="connsiteY7" fmla="*/ 5269 h 736312"/>
                <a:gd name="connsiteX8" fmla="*/ 1126331 w 1126331"/>
                <a:gd name="connsiteY8" fmla="*/ 14794 h 736312"/>
                <a:gd name="connsiteX0" fmla="*/ 0 w 1126331"/>
                <a:gd name="connsiteY0" fmla="*/ 733579 h 733579"/>
                <a:gd name="connsiteX1" fmla="*/ 97631 w 1126331"/>
                <a:gd name="connsiteY1" fmla="*/ 705004 h 733579"/>
                <a:gd name="connsiteX2" fmla="*/ 326231 w 1126331"/>
                <a:gd name="connsiteY2" fmla="*/ 593086 h 733579"/>
                <a:gd name="connsiteX3" fmla="*/ 519112 w 1126331"/>
                <a:gd name="connsiteY3" fmla="*/ 433542 h 733579"/>
                <a:gd name="connsiteX4" fmla="*/ 616743 w 1126331"/>
                <a:gd name="connsiteY4" fmla="*/ 193036 h 733579"/>
                <a:gd name="connsiteX5" fmla="*/ 650081 w 1126331"/>
                <a:gd name="connsiteY5" fmla="*/ 19204 h 733579"/>
                <a:gd name="connsiteX6" fmla="*/ 742950 w 1126331"/>
                <a:gd name="connsiteY6" fmla="*/ 2535 h 733579"/>
                <a:gd name="connsiteX7" fmla="*/ 919162 w 1126331"/>
                <a:gd name="connsiteY7" fmla="*/ 2536 h 733579"/>
                <a:gd name="connsiteX8" fmla="*/ 1126331 w 1126331"/>
                <a:gd name="connsiteY8" fmla="*/ 12061 h 733579"/>
                <a:gd name="connsiteX0" fmla="*/ 0 w 1126331"/>
                <a:gd name="connsiteY0" fmla="*/ 733872 h 733872"/>
                <a:gd name="connsiteX1" fmla="*/ 97631 w 1126331"/>
                <a:gd name="connsiteY1" fmla="*/ 705297 h 733872"/>
                <a:gd name="connsiteX2" fmla="*/ 326231 w 1126331"/>
                <a:gd name="connsiteY2" fmla="*/ 593379 h 733872"/>
                <a:gd name="connsiteX3" fmla="*/ 519112 w 1126331"/>
                <a:gd name="connsiteY3" fmla="*/ 433835 h 733872"/>
                <a:gd name="connsiteX4" fmla="*/ 616743 w 1126331"/>
                <a:gd name="connsiteY4" fmla="*/ 193329 h 733872"/>
                <a:gd name="connsiteX5" fmla="*/ 650081 w 1126331"/>
                <a:gd name="connsiteY5" fmla="*/ 19497 h 733872"/>
                <a:gd name="connsiteX6" fmla="*/ 742950 w 1126331"/>
                <a:gd name="connsiteY6" fmla="*/ 2828 h 733872"/>
                <a:gd name="connsiteX7" fmla="*/ 928687 w 1126331"/>
                <a:gd name="connsiteY7" fmla="*/ 7591 h 733872"/>
                <a:gd name="connsiteX8" fmla="*/ 1126331 w 1126331"/>
                <a:gd name="connsiteY8" fmla="*/ 12354 h 733872"/>
                <a:gd name="connsiteX0" fmla="*/ 0 w 1126331"/>
                <a:gd name="connsiteY0" fmla="*/ 733872 h 733872"/>
                <a:gd name="connsiteX1" fmla="*/ 97631 w 1126331"/>
                <a:gd name="connsiteY1" fmla="*/ 705297 h 733872"/>
                <a:gd name="connsiteX2" fmla="*/ 326231 w 1126331"/>
                <a:gd name="connsiteY2" fmla="*/ 593379 h 733872"/>
                <a:gd name="connsiteX3" fmla="*/ 519112 w 1126331"/>
                <a:gd name="connsiteY3" fmla="*/ 433835 h 733872"/>
                <a:gd name="connsiteX4" fmla="*/ 616743 w 1126331"/>
                <a:gd name="connsiteY4" fmla="*/ 193329 h 733872"/>
                <a:gd name="connsiteX5" fmla="*/ 650081 w 1126331"/>
                <a:gd name="connsiteY5" fmla="*/ 19497 h 733872"/>
                <a:gd name="connsiteX6" fmla="*/ 742950 w 1126331"/>
                <a:gd name="connsiteY6" fmla="*/ 2828 h 733872"/>
                <a:gd name="connsiteX7" fmla="*/ 928687 w 1126331"/>
                <a:gd name="connsiteY7" fmla="*/ 7591 h 733872"/>
                <a:gd name="connsiteX8" fmla="*/ 1126331 w 1126331"/>
                <a:gd name="connsiteY8" fmla="*/ 12354 h 733872"/>
                <a:gd name="connsiteX0" fmla="*/ 0 w 1126331"/>
                <a:gd name="connsiteY0" fmla="*/ 731447 h 731447"/>
                <a:gd name="connsiteX1" fmla="*/ 97631 w 1126331"/>
                <a:gd name="connsiteY1" fmla="*/ 702872 h 731447"/>
                <a:gd name="connsiteX2" fmla="*/ 326231 w 1126331"/>
                <a:gd name="connsiteY2" fmla="*/ 590954 h 731447"/>
                <a:gd name="connsiteX3" fmla="*/ 519112 w 1126331"/>
                <a:gd name="connsiteY3" fmla="*/ 431410 h 731447"/>
                <a:gd name="connsiteX4" fmla="*/ 616743 w 1126331"/>
                <a:gd name="connsiteY4" fmla="*/ 190904 h 731447"/>
                <a:gd name="connsiteX5" fmla="*/ 650081 w 1126331"/>
                <a:gd name="connsiteY5" fmla="*/ 17072 h 731447"/>
                <a:gd name="connsiteX6" fmla="*/ 742950 w 1126331"/>
                <a:gd name="connsiteY6" fmla="*/ 403 h 731447"/>
                <a:gd name="connsiteX7" fmla="*/ 928687 w 1126331"/>
                <a:gd name="connsiteY7" fmla="*/ 5166 h 731447"/>
                <a:gd name="connsiteX8" fmla="*/ 1126331 w 1126331"/>
                <a:gd name="connsiteY8" fmla="*/ 9929 h 731447"/>
                <a:gd name="connsiteX0" fmla="*/ 0 w 1126331"/>
                <a:gd name="connsiteY0" fmla="*/ 731447 h 731447"/>
                <a:gd name="connsiteX1" fmla="*/ 97631 w 1126331"/>
                <a:gd name="connsiteY1" fmla="*/ 702872 h 731447"/>
                <a:gd name="connsiteX2" fmla="*/ 326231 w 1126331"/>
                <a:gd name="connsiteY2" fmla="*/ 590954 h 731447"/>
                <a:gd name="connsiteX3" fmla="*/ 519112 w 1126331"/>
                <a:gd name="connsiteY3" fmla="*/ 431410 h 731447"/>
                <a:gd name="connsiteX4" fmla="*/ 616743 w 1126331"/>
                <a:gd name="connsiteY4" fmla="*/ 190904 h 731447"/>
                <a:gd name="connsiteX5" fmla="*/ 650081 w 1126331"/>
                <a:gd name="connsiteY5" fmla="*/ 17072 h 731447"/>
                <a:gd name="connsiteX6" fmla="*/ 742950 w 1126331"/>
                <a:gd name="connsiteY6" fmla="*/ 403 h 731447"/>
                <a:gd name="connsiteX7" fmla="*/ 928687 w 1126331"/>
                <a:gd name="connsiteY7" fmla="*/ 5166 h 731447"/>
                <a:gd name="connsiteX8" fmla="*/ 1126331 w 1126331"/>
                <a:gd name="connsiteY8" fmla="*/ 9929 h 731447"/>
                <a:gd name="connsiteX0" fmla="*/ 0 w 1126331"/>
                <a:gd name="connsiteY0" fmla="*/ 731435 h 731435"/>
                <a:gd name="connsiteX1" fmla="*/ 97631 w 1126331"/>
                <a:gd name="connsiteY1" fmla="*/ 702860 h 731435"/>
                <a:gd name="connsiteX2" fmla="*/ 326231 w 1126331"/>
                <a:gd name="connsiteY2" fmla="*/ 590942 h 731435"/>
                <a:gd name="connsiteX3" fmla="*/ 519112 w 1126331"/>
                <a:gd name="connsiteY3" fmla="*/ 431398 h 731435"/>
                <a:gd name="connsiteX4" fmla="*/ 616743 w 1126331"/>
                <a:gd name="connsiteY4" fmla="*/ 190892 h 731435"/>
                <a:gd name="connsiteX5" fmla="*/ 650081 w 1126331"/>
                <a:gd name="connsiteY5" fmla="*/ 17060 h 731435"/>
                <a:gd name="connsiteX6" fmla="*/ 742950 w 1126331"/>
                <a:gd name="connsiteY6" fmla="*/ 5153 h 731435"/>
                <a:gd name="connsiteX7" fmla="*/ 928687 w 1126331"/>
                <a:gd name="connsiteY7" fmla="*/ 5154 h 731435"/>
                <a:gd name="connsiteX8" fmla="*/ 1126331 w 1126331"/>
                <a:gd name="connsiteY8" fmla="*/ 9917 h 731435"/>
                <a:gd name="connsiteX0" fmla="*/ 0 w 1126331"/>
                <a:gd name="connsiteY0" fmla="*/ 731435 h 731435"/>
                <a:gd name="connsiteX1" fmla="*/ 97631 w 1126331"/>
                <a:gd name="connsiteY1" fmla="*/ 702860 h 731435"/>
                <a:gd name="connsiteX2" fmla="*/ 326231 w 1126331"/>
                <a:gd name="connsiteY2" fmla="*/ 590942 h 731435"/>
                <a:gd name="connsiteX3" fmla="*/ 519112 w 1126331"/>
                <a:gd name="connsiteY3" fmla="*/ 431398 h 731435"/>
                <a:gd name="connsiteX4" fmla="*/ 616743 w 1126331"/>
                <a:gd name="connsiteY4" fmla="*/ 190892 h 731435"/>
                <a:gd name="connsiteX5" fmla="*/ 650081 w 1126331"/>
                <a:gd name="connsiteY5" fmla="*/ 17060 h 731435"/>
                <a:gd name="connsiteX6" fmla="*/ 742950 w 1126331"/>
                <a:gd name="connsiteY6" fmla="*/ 5153 h 731435"/>
                <a:gd name="connsiteX7" fmla="*/ 928687 w 1126331"/>
                <a:gd name="connsiteY7" fmla="*/ 5154 h 731435"/>
                <a:gd name="connsiteX8" fmla="*/ 1126331 w 1126331"/>
                <a:gd name="connsiteY8" fmla="*/ 9917 h 731435"/>
                <a:gd name="connsiteX0" fmla="*/ 0 w 1126331"/>
                <a:gd name="connsiteY0" fmla="*/ 732213 h 732213"/>
                <a:gd name="connsiteX1" fmla="*/ 97631 w 1126331"/>
                <a:gd name="connsiteY1" fmla="*/ 703638 h 732213"/>
                <a:gd name="connsiteX2" fmla="*/ 326231 w 1126331"/>
                <a:gd name="connsiteY2" fmla="*/ 591720 h 732213"/>
                <a:gd name="connsiteX3" fmla="*/ 519112 w 1126331"/>
                <a:gd name="connsiteY3" fmla="*/ 432176 h 732213"/>
                <a:gd name="connsiteX4" fmla="*/ 616743 w 1126331"/>
                <a:gd name="connsiteY4" fmla="*/ 191670 h 732213"/>
                <a:gd name="connsiteX5" fmla="*/ 650081 w 1126331"/>
                <a:gd name="connsiteY5" fmla="*/ 17838 h 732213"/>
                <a:gd name="connsiteX6" fmla="*/ 742950 w 1126331"/>
                <a:gd name="connsiteY6" fmla="*/ 5931 h 732213"/>
                <a:gd name="connsiteX7" fmla="*/ 928687 w 1126331"/>
                <a:gd name="connsiteY7" fmla="*/ 5932 h 732213"/>
                <a:gd name="connsiteX8" fmla="*/ 1126331 w 1126331"/>
                <a:gd name="connsiteY8" fmla="*/ 10695 h 732213"/>
                <a:gd name="connsiteX0" fmla="*/ 0 w 1126331"/>
                <a:gd name="connsiteY0" fmla="*/ 726574 h 726574"/>
                <a:gd name="connsiteX1" fmla="*/ 97631 w 1126331"/>
                <a:gd name="connsiteY1" fmla="*/ 697999 h 726574"/>
                <a:gd name="connsiteX2" fmla="*/ 326231 w 1126331"/>
                <a:gd name="connsiteY2" fmla="*/ 586081 h 726574"/>
                <a:gd name="connsiteX3" fmla="*/ 519112 w 1126331"/>
                <a:gd name="connsiteY3" fmla="*/ 426537 h 726574"/>
                <a:gd name="connsiteX4" fmla="*/ 616743 w 1126331"/>
                <a:gd name="connsiteY4" fmla="*/ 186031 h 726574"/>
                <a:gd name="connsiteX5" fmla="*/ 627590 w 1126331"/>
                <a:gd name="connsiteY5" fmla="*/ 74241 h 726574"/>
                <a:gd name="connsiteX6" fmla="*/ 650081 w 1126331"/>
                <a:gd name="connsiteY6" fmla="*/ 12199 h 726574"/>
                <a:gd name="connsiteX7" fmla="*/ 742950 w 1126331"/>
                <a:gd name="connsiteY7" fmla="*/ 292 h 726574"/>
                <a:gd name="connsiteX8" fmla="*/ 928687 w 1126331"/>
                <a:gd name="connsiteY8" fmla="*/ 293 h 726574"/>
                <a:gd name="connsiteX9" fmla="*/ 1126331 w 1126331"/>
                <a:gd name="connsiteY9" fmla="*/ 5056 h 726574"/>
                <a:gd name="connsiteX0" fmla="*/ 0 w 1126331"/>
                <a:gd name="connsiteY0" fmla="*/ 726574 h 726574"/>
                <a:gd name="connsiteX1" fmla="*/ 97631 w 1126331"/>
                <a:gd name="connsiteY1" fmla="*/ 697999 h 726574"/>
                <a:gd name="connsiteX2" fmla="*/ 326231 w 1126331"/>
                <a:gd name="connsiteY2" fmla="*/ 586081 h 726574"/>
                <a:gd name="connsiteX3" fmla="*/ 519112 w 1126331"/>
                <a:gd name="connsiteY3" fmla="*/ 426537 h 726574"/>
                <a:gd name="connsiteX4" fmla="*/ 616743 w 1126331"/>
                <a:gd name="connsiteY4" fmla="*/ 186031 h 726574"/>
                <a:gd name="connsiteX5" fmla="*/ 650081 w 1126331"/>
                <a:gd name="connsiteY5" fmla="*/ 12199 h 726574"/>
                <a:gd name="connsiteX6" fmla="*/ 742950 w 1126331"/>
                <a:gd name="connsiteY6" fmla="*/ 292 h 726574"/>
                <a:gd name="connsiteX7" fmla="*/ 928687 w 1126331"/>
                <a:gd name="connsiteY7" fmla="*/ 293 h 726574"/>
                <a:gd name="connsiteX8" fmla="*/ 1126331 w 1126331"/>
                <a:gd name="connsiteY8" fmla="*/ 5056 h 726574"/>
                <a:gd name="connsiteX0" fmla="*/ 0 w 1126331"/>
                <a:gd name="connsiteY0" fmla="*/ 726574 h 726574"/>
                <a:gd name="connsiteX1" fmla="*/ 97631 w 1126331"/>
                <a:gd name="connsiteY1" fmla="*/ 697999 h 726574"/>
                <a:gd name="connsiteX2" fmla="*/ 326231 w 1126331"/>
                <a:gd name="connsiteY2" fmla="*/ 586081 h 726574"/>
                <a:gd name="connsiteX3" fmla="*/ 519112 w 1126331"/>
                <a:gd name="connsiteY3" fmla="*/ 426537 h 726574"/>
                <a:gd name="connsiteX4" fmla="*/ 616743 w 1126331"/>
                <a:gd name="connsiteY4" fmla="*/ 186031 h 726574"/>
                <a:gd name="connsiteX5" fmla="*/ 650081 w 1126331"/>
                <a:gd name="connsiteY5" fmla="*/ 12199 h 726574"/>
                <a:gd name="connsiteX6" fmla="*/ 742950 w 1126331"/>
                <a:gd name="connsiteY6" fmla="*/ 292 h 726574"/>
                <a:gd name="connsiteX7" fmla="*/ 928687 w 1126331"/>
                <a:gd name="connsiteY7" fmla="*/ 293 h 726574"/>
                <a:gd name="connsiteX8" fmla="*/ 1126331 w 1126331"/>
                <a:gd name="connsiteY8" fmla="*/ 5056 h 726574"/>
                <a:gd name="connsiteX0" fmla="*/ 0 w 1126331"/>
                <a:gd name="connsiteY0" fmla="*/ 729464 h 729464"/>
                <a:gd name="connsiteX1" fmla="*/ 97631 w 1126331"/>
                <a:gd name="connsiteY1" fmla="*/ 700889 h 729464"/>
                <a:gd name="connsiteX2" fmla="*/ 326231 w 1126331"/>
                <a:gd name="connsiteY2" fmla="*/ 588971 h 729464"/>
                <a:gd name="connsiteX3" fmla="*/ 519112 w 1126331"/>
                <a:gd name="connsiteY3" fmla="*/ 429427 h 729464"/>
                <a:gd name="connsiteX4" fmla="*/ 616743 w 1126331"/>
                <a:gd name="connsiteY4" fmla="*/ 188921 h 729464"/>
                <a:gd name="connsiteX5" fmla="*/ 640556 w 1126331"/>
                <a:gd name="connsiteY5" fmla="*/ 43664 h 729464"/>
                <a:gd name="connsiteX6" fmla="*/ 742950 w 1126331"/>
                <a:gd name="connsiteY6" fmla="*/ 3182 h 729464"/>
                <a:gd name="connsiteX7" fmla="*/ 928687 w 1126331"/>
                <a:gd name="connsiteY7" fmla="*/ 3183 h 729464"/>
                <a:gd name="connsiteX8" fmla="*/ 1126331 w 1126331"/>
                <a:gd name="connsiteY8" fmla="*/ 7946 h 729464"/>
                <a:gd name="connsiteX0" fmla="*/ 0 w 1126331"/>
                <a:gd name="connsiteY0" fmla="*/ 729464 h 729464"/>
                <a:gd name="connsiteX1" fmla="*/ 97631 w 1126331"/>
                <a:gd name="connsiteY1" fmla="*/ 700889 h 729464"/>
                <a:gd name="connsiteX2" fmla="*/ 326231 w 1126331"/>
                <a:gd name="connsiteY2" fmla="*/ 588971 h 729464"/>
                <a:gd name="connsiteX3" fmla="*/ 519112 w 1126331"/>
                <a:gd name="connsiteY3" fmla="*/ 429427 h 729464"/>
                <a:gd name="connsiteX4" fmla="*/ 616743 w 1126331"/>
                <a:gd name="connsiteY4" fmla="*/ 188921 h 729464"/>
                <a:gd name="connsiteX5" fmla="*/ 640556 w 1126331"/>
                <a:gd name="connsiteY5" fmla="*/ 43664 h 729464"/>
                <a:gd name="connsiteX6" fmla="*/ 742950 w 1126331"/>
                <a:gd name="connsiteY6" fmla="*/ 3182 h 729464"/>
                <a:gd name="connsiteX7" fmla="*/ 928687 w 1126331"/>
                <a:gd name="connsiteY7" fmla="*/ 3183 h 729464"/>
                <a:gd name="connsiteX8" fmla="*/ 1126331 w 1126331"/>
                <a:gd name="connsiteY8" fmla="*/ 7946 h 729464"/>
                <a:gd name="connsiteX0" fmla="*/ 0 w 1126331"/>
                <a:gd name="connsiteY0" fmla="*/ 729464 h 729464"/>
                <a:gd name="connsiteX1" fmla="*/ 97631 w 1126331"/>
                <a:gd name="connsiteY1" fmla="*/ 700889 h 729464"/>
                <a:gd name="connsiteX2" fmla="*/ 326231 w 1126331"/>
                <a:gd name="connsiteY2" fmla="*/ 588971 h 729464"/>
                <a:gd name="connsiteX3" fmla="*/ 519112 w 1126331"/>
                <a:gd name="connsiteY3" fmla="*/ 429427 h 729464"/>
                <a:gd name="connsiteX4" fmla="*/ 616743 w 1126331"/>
                <a:gd name="connsiteY4" fmla="*/ 188921 h 729464"/>
                <a:gd name="connsiteX5" fmla="*/ 640556 w 1126331"/>
                <a:gd name="connsiteY5" fmla="*/ 43664 h 729464"/>
                <a:gd name="connsiteX6" fmla="*/ 742950 w 1126331"/>
                <a:gd name="connsiteY6" fmla="*/ 3182 h 729464"/>
                <a:gd name="connsiteX7" fmla="*/ 928687 w 1126331"/>
                <a:gd name="connsiteY7" fmla="*/ 3183 h 729464"/>
                <a:gd name="connsiteX8" fmla="*/ 1126331 w 1126331"/>
                <a:gd name="connsiteY8" fmla="*/ 7946 h 729464"/>
                <a:gd name="connsiteX0" fmla="*/ 0 w 1126331"/>
                <a:gd name="connsiteY0" fmla="*/ 728236 h 728236"/>
                <a:gd name="connsiteX1" fmla="*/ 97631 w 1126331"/>
                <a:gd name="connsiteY1" fmla="*/ 699661 h 728236"/>
                <a:gd name="connsiteX2" fmla="*/ 326231 w 1126331"/>
                <a:gd name="connsiteY2" fmla="*/ 587743 h 728236"/>
                <a:gd name="connsiteX3" fmla="*/ 519112 w 1126331"/>
                <a:gd name="connsiteY3" fmla="*/ 428199 h 728236"/>
                <a:gd name="connsiteX4" fmla="*/ 616743 w 1126331"/>
                <a:gd name="connsiteY4" fmla="*/ 187693 h 728236"/>
                <a:gd name="connsiteX5" fmla="*/ 642937 w 1126331"/>
                <a:gd name="connsiteY5" fmla="*/ 25767 h 728236"/>
                <a:gd name="connsiteX6" fmla="*/ 742950 w 1126331"/>
                <a:gd name="connsiteY6" fmla="*/ 1954 h 728236"/>
                <a:gd name="connsiteX7" fmla="*/ 928687 w 1126331"/>
                <a:gd name="connsiteY7" fmla="*/ 1955 h 728236"/>
                <a:gd name="connsiteX8" fmla="*/ 1126331 w 1126331"/>
                <a:gd name="connsiteY8" fmla="*/ 6718 h 728236"/>
                <a:gd name="connsiteX0" fmla="*/ 0 w 1126331"/>
                <a:gd name="connsiteY0" fmla="*/ 728236 h 728236"/>
                <a:gd name="connsiteX1" fmla="*/ 97631 w 1126331"/>
                <a:gd name="connsiteY1" fmla="*/ 699661 h 728236"/>
                <a:gd name="connsiteX2" fmla="*/ 326231 w 1126331"/>
                <a:gd name="connsiteY2" fmla="*/ 587743 h 728236"/>
                <a:gd name="connsiteX3" fmla="*/ 519112 w 1126331"/>
                <a:gd name="connsiteY3" fmla="*/ 428199 h 728236"/>
                <a:gd name="connsiteX4" fmla="*/ 616743 w 1126331"/>
                <a:gd name="connsiteY4" fmla="*/ 187693 h 728236"/>
                <a:gd name="connsiteX5" fmla="*/ 642937 w 1126331"/>
                <a:gd name="connsiteY5" fmla="*/ 25767 h 728236"/>
                <a:gd name="connsiteX6" fmla="*/ 742950 w 1126331"/>
                <a:gd name="connsiteY6" fmla="*/ 1954 h 728236"/>
                <a:gd name="connsiteX7" fmla="*/ 928687 w 1126331"/>
                <a:gd name="connsiteY7" fmla="*/ 1955 h 728236"/>
                <a:gd name="connsiteX8" fmla="*/ 1126331 w 1126331"/>
                <a:gd name="connsiteY8" fmla="*/ 6718 h 72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331" h="728236">
                  <a:moveTo>
                    <a:pt x="0" y="728236"/>
                  </a:moveTo>
                  <a:cubicBezTo>
                    <a:pt x="21629" y="725656"/>
                    <a:pt x="43259" y="723076"/>
                    <a:pt x="97631" y="699661"/>
                  </a:cubicBezTo>
                  <a:cubicBezTo>
                    <a:pt x="152003" y="676245"/>
                    <a:pt x="255984" y="632987"/>
                    <a:pt x="326231" y="587743"/>
                  </a:cubicBezTo>
                  <a:cubicBezTo>
                    <a:pt x="396478" y="542499"/>
                    <a:pt x="470693" y="494874"/>
                    <a:pt x="519112" y="428199"/>
                  </a:cubicBezTo>
                  <a:cubicBezTo>
                    <a:pt x="567531" y="361524"/>
                    <a:pt x="605631" y="245240"/>
                    <a:pt x="616743" y="187693"/>
                  </a:cubicBezTo>
                  <a:cubicBezTo>
                    <a:pt x="627855" y="130146"/>
                    <a:pt x="633235" y="45235"/>
                    <a:pt x="642937" y="25767"/>
                  </a:cubicBezTo>
                  <a:cubicBezTo>
                    <a:pt x="652639" y="6299"/>
                    <a:pt x="695325" y="5923"/>
                    <a:pt x="742950" y="1954"/>
                  </a:cubicBezTo>
                  <a:cubicBezTo>
                    <a:pt x="790575" y="-2015"/>
                    <a:pt x="864790" y="1161"/>
                    <a:pt x="928687" y="1955"/>
                  </a:cubicBezTo>
                  <a:cubicBezTo>
                    <a:pt x="992584" y="2749"/>
                    <a:pt x="1045567" y="2352"/>
                    <a:pt x="1126331" y="6718"/>
                  </a:cubicBezTo>
                </a:path>
              </a:pathLst>
            </a:custGeom>
            <a:noFill/>
            <a:ln w="15875">
              <a:solidFill>
                <a:srgbClr val="008040"/>
              </a:solidFill>
              <a:round/>
              <a:headEnd/>
              <a:tailEnd/>
            </a:ln>
          </p:spPr>
          <p:txBody>
            <a:bodyPr wrap="none" anchor="ctr">
              <a:prstTxWarp prst="textNoShape">
                <a:avLst/>
              </a:prstTxWarp>
            </a:bodyPr>
            <a:lstStyle/>
            <a:p>
              <a:endParaRPr lang="en-US" dirty="0"/>
            </a:p>
          </p:txBody>
        </p:sp>
        <p:sp>
          <p:nvSpPr>
            <p:cNvPr id="531" name="CustomShape 106">
              <a:extLst>
                <a:ext uri="{FF2B5EF4-FFF2-40B4-BE49-F238E27FC236}">
                  <a16:creationId xmlns:a16="http://schemas.microsoft.com/office/drawing/2014/main" id="{8806D9A8-253C-48A8-B917-516207D6DF6F}"/>
                </a:ext>
              </a:extLst>
            </p:cNvPr>
            <p:cNvSpPr/>
            <p:nvPr/>
          </p:nvSpPr>
          <p:spPr>
            <a:xfrm>
              <a:off x="7423528" y="6028721"/>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532" name="Line 134">
              <a:extLst>
                <a:ext uri="{FF2B5EF4-FFF2-40B4-BE49-F238E27FC236}">
                  <a16:creationId xmlns:a16="http://schemas.microsoft.com/office/drawing/2014/main" id="{FBCEF2C0-B12D-493C-9CDF-B01D4422C4B1}"/>
                </a:ext>
              </a:extLst>
            </p:cNvPr>
            <p:cNvSpPr/>
            <p:nvPr/>
          </p:nvSpPr>
          <p:spPr>
            <a:xfrm flipV="1">
              <a:off x="7248962" y="5371724"/>
              <a:ext cx="418" cy="994630"/>
            </a:xfrm>
            <a:prstGeom prst="line">
              <a:avLst/>
            </a:prstGeom>
            <a:noFill/>
            <a:ln w="15875">
              <a:solidFill>
                <a:srgbClr val="008040"/>
              </a:solidFill>
              <a:round/>
              <a:headEnd type="none" w="med" len="med"/>
              <a:tailEnd type="triangle" w="med" len="med"/>
            </a:ln>
          </p:spPr>
          <p:txBody>
            <a:bodyPr/>
            <a:lstStyle/>
            <a:p>
              <a:endParaRPr lang="en-US" dirty="0"/>
            </a:p>
          </p:txBody>
        </p:sp>
        <p:sp>
          <p:nvSpPr>
            <p:cNvPr id="533" name="Line 137">
              <a:extLst>
                <a:ext uri="{FF2B5EF4-FFF2-40B4-BE49-F238E27FC236}">
                  <a16:creationId xmlns:a16="http://schemas.microsoft.com/office/drawing/2014/main" id="{C99E23EE-8029-47A9-B860-BB37FA997E51}"/>
                </a:ext>
              </a:extLst>
            </p:cNvPr>
            <p:cNvSpPr/>
            <p:nvPr/>
          </p:nvSpPr>
          <p:spPr>
            <a:xfrm>
              <a:off x="6674543" y="5906901"/>
              <a:ext cx="565048" cy="0"/>
            </a:xfrm>
            <a:prstGeom prst="line">
              <a:avLst/>
            </a:prstGeom>
            <a:solidFill>
              <a:srgbClr val="6666FF"/>
            </a:solidFill>
            <a:ln w="12700">
              <a:solidFill>
                <a:srgbClr val="6666FF"/>
              </a:solidFill>
              <a:prstDash val="sysDot"/>
              <a:round/>
              <a:headEnd/>
              <a:tailEnd/>
            </a:ln>
          </p:spPr>
          <p:txBody>
            <a:bodyPr/>
            <a:lstStyle/>
            <a:p>
              <a:endParaRPr lang="en-US"/>
            </a:p>
          </p:txBody>
        </p:sp>
        <p:sp>
          <p:nvSpPr>
            <p:cNvPr id="534" name="Line 138">
              <a:extLst>
                <a:ext uri="{FF2B5EF4-FFF2-40B4-BE49-F238E27FC236}">
                  <a16:creationId xmlns:a16="http://schemas.microsoft.com/office/drawing/2014/main" id="{565073C7-3B6B-447F-BF41-D16DFC3C8E19}"/>
                </a:ext>
              </a:extLst>
            </p:cNvPr>
            <p:cNvSpPr/>
            <p:nvPr/>
          </p:nvSpPr>
          <p:spPr>
            <a:xfrm flipV="1">
              <a:off x="7252137" y="5871807"/>
              <a:ext cx="574402" cy="6689"/>
            </a:xfrm>
            <a:prstGeom prst="line">
              <a:avLst/>
            </a:prstGeom>
            <a:solidFill>
              <a:srgbClr val="FF0000"/>
            </a:solidFill>
            <a:ln w="12700">
              <a:solidFill>
                <a:schemeClr val="accent2"/>
              </a:solidFill>
              <a:prstDash val="sysDot"/>
            </a:ln>
          </p:spPr>
          <p:style>
            <a:lnRef idx="0">
              <a:scrgbClr r="0" g="0" b="0"/>
            </a:lnRef>
            <a:fillRef idx="0">
              <a:scrgbClr r="0" g="0" b="0"/>
            </a:fillRef>
            <a:effectRef idx="0">
              <a:scrgbClr r="0" g="0" b="0"/>
            </a:effectRef>
            <a:fontRef idx="minor"/>
          </p:style>
          <p:txBody>
            <a:bodyPr/>
            <a:lstStyle/>
            <a:p>
              <a:endParaRPr lang="en-US" dirty="0"/>
            </a:p>
          </p:txBody>
        </p:sp>
        <p:sp>
          <p:nvSpPr>
            <p:cNvPr id="535" name="Forme libre : forme 534">
              <a:extLst>
                <a:ext uri="{FF2B5EF4-FFF2-40B4-BE49-F238E27FC236}">
                  <a16:creationId xmlns:a16="http://schemas.microsoft.com/office/drawing/2014/main" id="{D8064ED2-ABFD-4D55-97F0-53D6A8ABE8FF}"/>
                </a:ext>
              </a:extLst>
            </p:cNvPr>
            <p:cNvSpPr/>
            <p:nvPr/>
          </p:nvSpPr>
          <p:spPr>
            <a:xfrm>
              <a:off x="7253452" y="5485665"/>
              <a:ext cx="1126331" cy="783787"/>
            </a:xfrm>
            <a:custGeom>
              <a:avLst/>
              <a:gdLst>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38481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331" h="783787">
                  <a:moveTo>
                    <a:pt x="0" y="783787"/>
                  </a:moveTo>
                  <a:cubicBezTo>
                    <a:pt x="21629" y="781207"/>
                    <a:pt x="43259" y="778627"/>
                    <a:pt x="97631" y="755212"/>
                  </a:cubicBezTo>
                  <a:cubicBezTo>
                    <a:pt x="152003" y="731796"/>
                    <a:pt x="255984" y="688538"/>
                    <a:pt x="326231" y="643294"/>
                  </a:cubicBezTo>
                  <a:cubicBezTo>
                    <a:pt x="396478" y="598050"/>
                    <a:pt x="470693" y="550425"/>
                    <a:pt x="519112" y="483750"/>
                  </a:cubicBezTo>
                  <a:cubicBezTo>
                    <a:pt x="567531" y="417075"/>
                    <a:pt x="599678" y="345637"/>
                    <a:pt x="616743" y="243244"/>
                  </a:cubicBezTo>
                  <a:cubicBezTo>
                    <a:pt x="633808" y="140851"/>
                    <a:pt x="629840" y="109893"/>
                    <a:pt x="650081" y="69412"/>
                  </a:cubicBezTo>
                  <a:cubicBezTo>
                    <a:pt x="670322" y="28931"/>
                    <a:pt x="696515" y="4721"/>
                    <a:pt x="738187" y="356"/>
                  </a:cubicBezTo>
                  <a:cubicBezTo>
                    <a:pt x="779859" y="-4009"/>
                    <a:pt x="835421" y="32900"/>
                    <a:pt x="900112" y="43219"/>
                  </a:cubicBezTo>
                  <a:cubicBezTo>
                    <a:pt x="964803" y="53538"/>
                    <a:pt x="1045567" y="57903"/>
                    <a:pt x="1126331" y="62269"/>
                  </a:cubicBezTo>
                </a:path>
              </a:pathLst>
            </a:custGeom>
            <a:noFill/>
            <a:ln w="15875">
              <a:solidFill>
                <a:srgbClr val="008040"/>
              </a:solidFill>
              <a:round/>
              <a:headEnd/>
              <a:tailEnd/>
            </a:ln>
          </p:spPr>
          <p:txBody>
            <a:bodyPr wrap="none" anchor="ctr">
              <a:prstTxWarp prst="textNoShape">
                <a:avLst/>
              </a:prstTxWarp>
            </a:bodyPr>
            <a:lstStyle/>
            <a:p>
              <a:endParaRPr lang="en-US" dirty="0"/>
            </a:p>
          </p:txBody>
        </p:sp>
        <p:sp>
          <p:nvSpPr>
            <p:cNvPr id="536" name="CustomShape 102">
              <a:extLst>
                <a:ext uri="{FF2B5EF4-FFF2-40B4-BE49-F238E27FC236}">
                  <a16:creationId xmlns:a16="http://schemas.microsoft.com/office/drawing/2014/main" id="{B3C17BAB-9638-408C-A5E9-5C707E3405D8}"/>
                </a:ext>
              </a:extLst>
            </p:cNvPr>
            <p:cNvSpPr/>
            <p:nvPr/>
          </p:nvSpPr>
          <p:spPr>
            <a:xfrm>
              <a:off x="7178944" y="6256325"/>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537" name="CustomShape 123">
              <a:extLst>
                <a:ext uri="{FF2B5EF4-FFF2-40B4-BE49-F238E27FC236}">
                  <a16:creationId xmlns:a16="http://schemas.microsoft.com/office/drawing/2014/main" id="{DCAE9201-919A-4571-A167-099B026185E9}"/>
                </a:ext>
              </a:extLst>
            </p:cNvPr>
            <p:cNvSpPr/>
            <p:nvPr/>
          </p:nvSpPr>
          <p:spPr>
            <a:xfrm>
              <a:off x="7099644" y="6256325"/>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538" name="CustomShape 102">
              <a:extLst>
                <a:ext uri="{FF2B5EF4-FFF2-40B4-BE49-F238E27FC236}">
                  <a16:creationId xmlns:a16="http://schemas.microsoft.com/office/drawing/2014/main" id="{D3D5ACE7-9D09-4D47-BBC2-C3C0B29828C5}"/>
                </a:ext>
              </a:extLst>
            </p:cNvPr>
            <p:cNvSpPr/>
            <p:nvPr/>
          </p:nvSpPr>
          <p:spPr>
            <a:xfrm>
              <a:off x="7156545" y="6102861"/>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539" name="CustomShape 102">
              <a:extLst>
                <a:ext uri="{FF2B5EF4-FFF2-40B4-BE49-F238E27FC236}">
                  <a16:creationId xmlns:a16="http://schemas.microsoft.com/office/drawing/2014/main" id="{CF64AC21-BA6E-4D3C-83C3-639F4ED3ACBD}"/>
                </a:ext>
              </a:extLst>
            </p:cNvPr>
            <p:cNvSpPr/>
            <p:nvPr/>
          </p:nvSpPr>
          <p:spPr>
            <a:xfrm>
              <a:off x="7049760" y="6102861"/>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540" name="CustomShape 102">
              <a:extLst>
                <a:ext uri="{FF2B5EF4-FFF2-40B4-BE49-F238E27FC236}">
                  <a16:creationId xmlns:a16="http://schemas.microsoft.com/office/drawing/2014/main" id="{14D1883A-64E0-4366-B3D4-A3576DE607C5}"/>
                </a:ext>
              </a:extLst>
            </p:cNvPr>
            <p:cNvSpPr/>
            <p:nvPr/>
          </p:nvSpPr>
          <p:spPr>
            <a:xfrm>
              <a:off x="6942974" y="6102861"/>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541" name="CustomShape 102">
              <a:extLst>
                <a:ext uri="{FF2B5EF4-FFF2-40B4-BE49-F238E27FC236}">
                  <a16:creationId xmlns:a16="http://schemas.microsoft.com/office/drawing/2014/main" id="{CEFC60BD-8D00-4C9D-97FB-297106603E76}"/>
                </a:ext>
              </a:extLst>
            </p:cNvPr>
            <p:cNvSpPr/>
            <p:nvPr/>
          </p:nvSpPr>
          <p:spPr>
            <a:xfrm>
              <a:off x="6836188" y="6102861"/>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542" name="CustomShape 127">
              <a:extLst>
                <a:ext uri="{FF2B5EF4-FFF2-40B4-BE49-F238E27FC236}">
                  <a16:creationId xmlns:a16="http://schemas.microsoft.com/office/drawing/2014/main" id="{0BA7DC74-9352-46F6-9340-B89CD01F561D}"/>
                </a:ext>
              </a:extLst>
            </p:cNvPr>
            <p:cNvSpPr/>
            <p:nvPr/>
          </p:nvSpPr>
          <p:spPr>
            <a:xfrm>
              <a:off x="7274880" y="6028721"/>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543" name="CustomShape 128">
              <a:extLst>
                <a:ext uri="{FF2B5EF4-FFF2-40B4-BE49-F238E27FC236}">
                  <a16:creationId xmlns:a16="http://schemas.microsoft.com/office/drawing/2014/main" id="{84D4F818-0A4A-4B99-8CF7-604C46458677}"/>
                </a:ext>
              </a:extLst>
            </p:cNvPr>
            <p:cNvSpPr/>
            <p:nvPr/>
          </p:nvSpPr>
          <p:spPr>
            <a:xfrm>
              <a:off x="7572175" y="6028721"/>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544" name="Line 124">
              <a:extLst>
                <a:ext uri="{FF2B5EF4-FFF2-40B4-BE49-F238E27FC236}">
                  <a16:creationId xmlns:a16="http://schemas.microsoft.com/office/drawing/2014/main" id="{AB0254A5-D8B8-46C5-95A6-B71FBDB0DFDD}"/>
                </a:ext>
              </a:extLst>
            </p:cNvPr>
            <p:cNvSpPr/>
            <p:nvPr/>
          </p:nvSpPr>
          <p:spPr>
            <a:xfrm>
              <a:off x="6695262" y="5987980"/>
              <a:ext cx="558033" cy="0"/>
            </a:xfrm>
            <a:prstGeom prst="line">
              <a:avLst/>
            </a:prstGeom>
            <a:noFill/>
            <a:ln w="15875">
              <a:solidFill>
                <a:srgbClr val="008040"/>
              </a:solidFill>
              <a:round/>
              <a:headEnd/>
              <a:tailEnd/>
            </a:ln>
          </p:spPr>
          <p:txBody>
            <a:bodyPr/>
            <a:lstStyle/>
            <a:p>
              <a:endParaRPr lang="en-US"/>
            </a:p>
          </p:txBody>
        </p:sp>
        <p:sp>
          <p:nvSpPr>
            <p:cNvPr id="545" name="CustomShape 127">
              <a:extLst>
                <a:ext uri="{FF2B5EF4-FFF2-40B4-BE49-F238E27FC236}">
                  <a16:creationId xmlns:a16="http://schemas.microsoft.com/office/drawing/2014/main" id="{45307251-0C32-4B72-A5D5-961C85FCDA0B}"/>
                </a:ext>
              </a:extLst>
            </p:cNvPr>
            <p:cNvSpPr/>
            <p:nvPr/>
          </p:nvSpPr>
          <p:spPr>
            <a:xfrm>
              <a:off x="7486737" y="5906116"/>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546" name="CustomShape 118">
              <a:extLst>
                <a:ext uri="{FF2B5EF4-FFF2-40B4-BE49-F238E27FC236}">
                  <a16:creationId xmlns:a16="http://schemas.microsoft.com/office/drawing/2014/main" id="{C80CC151-D75C-492C-81F1-0ED4BCD41FE8}"/>
                </a:ext>
              </a:extLst>
            </p:cNvPr>
            <p:cNvSpPr/>
            <p:nvPr/>
          </p:nvSpPr>
          <p:spPr>
            <a:xfrm>
              <a:off x="6838277" y="5951980"/>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547" name="CustomShape 119">
              <a:extLst>
                <a:ext uri="{FF2B5EF4-FFF2-40B4-BE49-F238E27FC236}">
                  <a16:creationId xmlns:a16="http://schemas.microsoft.com/office/drawing/2014/main" id="{77013442-1D98-4D15-BEEE-12FB6CEAE4C6}"/>
                </a:ext>
              </a:extLst>
            </p:cNvPr>
            <p:cNvSpPr/>
            <p:nvPr/>
          </p:nvSpPr>
          <p:spPr>
            <a:xfrm>
              <a:off x="7138736" y="5951980"/>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548" name="CustomShape 120">
              <a:extLst>
                <a:ext uri="{FF2B5EF4-FFF2-40B4-BE49-F238E27FC236}">
                  <a16:creationId xmlns:a16="http://schemas.microsoft.com/office/drawing/2014/main" id="{F81D5585-7D83-46BE-B491-7C611C358049}"/>
                </a:ext>
              </a:extLst>
            </p:cNvPr>
            <p:cNvSpPr/>
            <p:nvPr/>
          </p:nvSpPr>
          <p:spPr>
            <a:xfrm>
              <a:off x="6738124" y="5951980"/>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549" name="CustomShape 121">
              <a:extLst>
                <a:ext uri="{FF2B5EF4-FFF2-40B4-BE49-F238E27FC236}">
                  <a16:creationId xmlns:a16="http://schemas.microsoft.com/office/drawing/2014/main" id="{AFD1EC85-32AA-446A-9D54-C92BE8A1A641}"/>
                </a:ext>
              </a:extLst>
            </p:cNvPr>
            <p:cNvSpPr/>
            <p:nvPr/>
          </p:nvSpPr>
          <p:spPr>
            <a:xfrm>
              <a:off x="7038583" y="5951980"/>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550" name="CustomShape 125">
              <a:extLst>
                <a:ext uri="{FF2B5EF4-FFF2-40B4-BE49-F238E27FC236}">
                  <a16:creationId xmlns:a16="http://schemas.microsoft.com/office/drawing/2014/main" id="{CBAD096E-98AC-4400-987A-569E50FAA0E9}"/>
                </a:ext>
              </a:extLst>
            </p:cNvPr>
            <p:cNvSpPr/>
            <p:nvPr/>
          </p:nvSpPr>
          <p:spPr>
            <a:xfrm>
              <a:off x="6938430" y="5951980"/>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fr-FR" dirty="0"/>
            </a:p>
          </p:txBody>
        </p:sp>
        <p:sp>
          <p:nvSpPr>
            <p:cNvPr id="551" name="Line 101">
              <a:extLst>
                <a:ext uri="{FF2B5EF4-FFF2-40B4-BE49-F238E27FC236}">
                  <a16:creationId xmlns:a16="http://schemas.microsoft.com/office/drawing/2014/main" id="{27611CAD-9C29-44C5-B77C-EF90249B49F2}"/>
                </a:ext>
              </a:extLst>
            </p:cNvPr>
            <p:cNvSpPr/>
            <p:nvPr/>
          </p:nvSpPr>
          <p:spPr>
            <a:xfrm>
              <a:off x="6861337" y="6174861"/>
              <a:ext cx="384750" cy="0"/>
            </a:xfrm>
            <a:prstGeom prst="line">
              <a:avLst/>
            </a:prstGeom>
            <a:noFill/>
            <a:ln w="15875">
              <a:solidFill>
                <a:srgbClr val="008040"/>
              </a:solidFill>
              <a:round/>
              <a:headEnd/>
              <a:tailEnd/>
            </a:ln>
          </p:spPr>
          <p:txBody>
            <a:bodyPr/>
            <a:lstStyle/>
            <a:p>
              <a:endParaRPr lang="en-US"/>
            </a:p>
          </p:txBody>
        </p:sp>
        <p:sp>
          <p:nvSpPr>
            <p:cNvPr id="552" name="CustomShape 102">
              <a:extLst>
                <a:ext uri="{FF2B5EF4-FFF2-40B4-BE49-F238E27FC236}">
                  <a16:creationId xmlns:a16="http://schemas.microsoft.com/office/drawing/2014/main" id="{13A6C76A-329A-4C08-B368-B3AE57BD2251}"/>
                </a:ext>
              </a:extLst>
            </p:cNvPr>
            <p:cNvSpPr/>
            <p:nvPr/>
          </p:nvSpPr>
          <p:spPr>
            <a:xfrm>
              <a:off x="7115860" y="6142306"/>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553" name="CustomShape 123">
              <a:extLst>
                <a:ext uri="{FF2B5EF4-FFF2-40B4-BE49-F238E27FC236}">
                  <a16:creationId xmlns:a16="http://schemas.microsoft.com/office/drawing/2014/main" id="{0D037E37-050A-4DAF-BB1A-B41977AB1EB7}"/>
                </a:ext>
              </a:extLst>
            </p:cNvPr>
            <p:cNvSpPr/>
            <p:nvPr/>
          </p:nvSpPr>
          <p:spPr>
            <a:xfrm>
              <a:off x="6998456" y="6142306"/>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554" name="Line 117">
              <a:extLst>
                <a:ext uri="{FF2B5EF4-FFF2-40B4-BE49-F238E27FC236}">
                  <a16:creationId xmlns:a16="http://schemas.microsoft.com/office/drawing/2014/main" id="{0D46AE43-29B0-403D-8559-69AAD618997B}"/>
                </a:ext>
              </a:extLst>
            </p:cNvPr>
            <p:cNvSpPr/>
            <p:nvPr/>
          </p:nvSpPr>
          <p:spPr>
            <a:xfrm>
              <a:off x="7246087" y="6109411"/>
              <a:ext cx="362088" cy="0"/>
            </a:xfrm>
            <a:prstGeom prst="line">
              <a:avLst/>
            </a:prstGeom>
            <a:noFill/>
            <a:ln w="15875">
              <a:solidFill>
                <a:srgbClr val="008040"/>
              </a:solidFill>
              <a:round/>
              <a:headEnd/>
              <a:tailEnd/>
            </a:ln>
          </p:spPr>
          <p:txBody>
            <a:bodyPr/>
            <a:lstStyle/>
            <a:p>
              <a:endParaRPr lang="en-US"/>
            </a:p>
          </p:txBody>
        </p:sp>
        <p:sp>
          <p:nvSpPr>
            <p:cNvPr id="555" name="CustomShape 126">
              <a:extLst>
                <a:ext uri="{FF2B5EF4-FFF2-40B4-BE49-F238E27FC236}">
                  <a16:creationId xmlns:a16="http://schemas.microsoft.com/office/drawing/2014/main" id="{4E210DE0-22F8-44DD-AAE5-0AC10DEAE9B6}"/>
                </a:ext>
              </a:extLst>
            </p:cNvPr>
            <p:cNvSpPr/>
            <p:nvPr/>
          </p:nvSpPr>
          <p:spPr>
            <a:xfrm>
              <a:off x="7493554" y="6069573"/>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556" name="CustomShape 106">
              <a:extLst>
                <a:ext uri="{FF2B5EF4-FFF2-40B4-BE49-F238E27FC236}">
                  <a16:creationId xmlns:a16="http://schemas.microsoft.com/office/drawing/2014/main" id="{2B15A01B-FF05-42CC-8B4F-682D66DC0C96}"/>
                </a:ext>
              </a:extLst>
            </p:cNvPr>
            <p:cNvSpPr/>
            <p:nvPr/>
          </p:nvSpPr>
          <p:spPr>
            <a:xfrm>
              <a:off x="7348195" y="6069573"/>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fr-FR" dirty="0"/>
            </a:p>
          </p:txBody>
        </p:sp>
        <p:sp>
          <p:nvSpPr>
            <p:cNvPr id="562" name="Oval 59">
              <a:extLst>
                <a:ext uri="{FF2B5EF4-FFF2-40B4-BE49-F238E27FC236}">
                  <a16:creationId xmlns:a16="http://schemas.microsoft.com/office/drawing/2014/main" id="{B62EC219-C468-4B2A-8ED1-DB7099E17D8A}"/>
                </a:ext>
              </a:extLst>
            </p:cNvPr>
            <p:cNvSpPr>
              <a:spLocks noChangeAspect="1" noChangeArrowheads="1"/>
            </p:cNvSpPr>
            <p:nvPr/>
          </p:nvSpPr>
          <p:spPr bwMode="auto">
            <a:xfrm>
              <a:off x="7432676" y="5785738"/>
              <a:ext cx="68235" cy="68252"/>
            </a:xfrm>
            <a:prstGeom prst="ellipse">
              <a:avLst/>
            </a:prstGeom>
            <a:solidFill>
              <a:srgbClr val="FFCCFF"/>
            </a:solidFill>
            <a:ln w="15875">
              <a:solidFill>
                <a:srgbClr val="FC0B1D"/>
              </a:solidFill>
              <a:round/>
              <a:headEnd/>
              <a:tailEnd/>
            </a:ln>
          </p:spPr>
          <p:txBody>
            <a:bodyPr wrap="none" anchor="ctr">
              <a:prstTxWarp prst="textNoShape">
                <a:avLst/>
              </a:prstTxWarp>
            </a:bodyPr>
            <a:lstStyle/>
            <a:p>
              <a:endParaRPr lang="en-US" dirty="0"/>
            </a:p>
          </p:txBody>
        </p:sp>
        <p:cxnSp>
          <p:nvCxnSpPr>
            <p:cNvPr id="563" name="AutoShape 64">
              <a:extLst>
                <a:ext uri="{FF2B5EF4-FFF2-40B4-BE49-F238E27FC236}">
                  <a16:creationId xmlns:a16="http://schemas.microsoft.com/office/drawing/2014/main" id="{54D9AD33-F44A-4758-AC24-3F4C7C5EF05B}"/>
                </a:ext>
              </a:extLst>
            </p:cNvPr>
            <p:cNvCxnSpPr>
              <a:cxnSpLocks noChangeAspect="1" noChangeShapeType="1"/>
              <a:stCxn id="545" idx="7"/>
              <a:endCxn id="562" idx="0"/>
            </p:cNvCxnSpPr>
            <p:nvPr/>
          </p:nvCxnSpPr>
          <p:spPr bwMode="auto">
            <a:xfrm rot="16200000" flipV="1">
              <a:off x="7442033" y="5810499"/>
              <a:ext cx="130922" cy="81399"/>
            </a:xfrm>
            <a:prstGeom prst="curvedConnector3">
              <a:avLst>
                <a:gd name="adj1" fmla="val 274608"/>
              </a:avLst>
            </a:prstGeom>
            <a:noFill/>
            <a:ln w="15875" cap="rnd">
              <a:solidFill>
                <a:schemeClr val="tx1"/>
              </a:solidFill>
              <a:prstDash val="sysDot"/>
              <a:round/>
              <a:headEnd/>
              <a:tailEnd type="triangle" w="med" len="med"/>
            </a:ln>
          </p:spPr>
        </p:cxnSp>
      </p:grpSp>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25D446CF-7962-4591-A66E-BC0431076DE7}"/>
                  </a:ext>
                </a:extLst>
              </p:cNvPr>
              <p:cNvSpPr txBox="1">
                <a:spLocks noGrp="1"/>
              </p:cNvSpPr>
              <p:nvPr>
                <p:ph type="title"/>
              </p:nvPr>
            </p:nvSpPr>
            <p:spPr/>
            <p:txBody>
              <a:bodyPr>
                <a:normAutofit/>
              </a:bodyPr>
              <a:lstStyle/>
              <a:p>
                <a:pPr lvl="0"/>
                <a:r>
                  <a:rPr lang="en-US" sz="2000" b="0" dirty="0"/>
                  <a:t>Configuration interaction methods suited for </a:t>
                </a:r>
                <a14:m>
                  <m:oMath xmlns:m="http://schemas.openxmlformats.org/officeDocument/2006/math">
                    <m:r>
                      <a:rPr lang="fr-FR" sz="2000" b="0" i="1" smtClean="0">
                        <a:latin typeface="Cambria Math" panose="02040503050406030204" pitchFamily="18" charset="0"/>
                      </a:rPr>
                      <m:t>𝐴</m:t>
                    </m:r>
                    <m:r>
                      <a:rPr lang="fr-FR" sz="2000" b="0" i="1" smtClean="0">
                        <a:latin typeface="Cambria Math" panose="02040503050406030204" pitchFamily="18" charset="0"/>
                      </a:rPr>
                      <m:t>≫20</m:t>
                    </m:r>
                  </m:oMath>
                </a14:m>
                <a:endParaRPr lang="en-US" sz="2000" b="0" dirty="0"/>
              </a:p>
            </p:txBody>
          </p:sp>
        </mc:Choice>
        <mc:Fallback xmlns="">
          <p:sp>
            <p:nvSpPr>
              <p:cNvPr id="2" name="Titre 1">
                <a:extLst>
                  <a:ext uri="{FF2B5EF4-FFF2-40B4-BE49-F238E27FC236}">
                    <a16:creationId xmlns:a16="http://schemas.microsoft.com/office/drawing/2014/main" id="{25D446CF-7962-4591-A66E-BC0431076DE7}"/>
                  </a:ext>
                </a:extLst>
              </p:cNvPr>
              <p:cNvSpPr txBox="1">
                <a:spLocks noGrp="1" noRot="1" noChangeAspect="1" noMove="1" noResize="1" noEditPoints="1" noAdjustHandles="1" noChangeArrowheads="1" noChangeShapeType="1" noTextEdit="1"/>
              </p:cNvSpPr>
              <p:nvPr>
                <p:ph type="title"/>
              </p:nvPr>
            </p:nvSpPr>
            <p:spPr>
              <a:blipFill>
                <a:blip r:embed="rId3"/>
                <a:stretch>
                  <a:fillRect l="-635" t="-1250" b="-10000"/>
                </a:stretch>
              </a:blipFill>
            </p:spPr>
            <p:txBody>
              <a:bodyPr/>
              <a:lstStyle/>
              <a:p>
                <a:r>
                  <a:rPr lang="en-US">
                    <a:noFill/>
                  </a:rPr>
                  <a:t> </a:t>
                </a:r>
              </a:p>
            </p:txBody>
          </p:sp>
        </mc:Fallback>
      </mc:AlternateContent>
      <p:grpSp>
        <p:nvGrpSpPr>
          <p:cNvPr id="25" name="Groupe 24">
            <a:extLst>
              <a:ext uri="{FF2B5EF4-FFF2-40B4-BE49-F238E27FC236}">
                <a16:creationId xmlns:a16="http://schemas.microsoft.com/office/drawing/2014/main" id="{2D4EF150-4A33-4E57-8726-88D5028B6F00}"/>
              </a:ext>
            </a:extLst>
          </p:cNvPr>
          <p:cNvGrpSpPr/>
          <p:nvPr/>
        </p:nvGrpSpPr>
        <p:grpSpPr>
          <a:xfrm>
            <a:off x="731237" y="820277"/>
            <a:ext cx="1907435" cy="1388902"/>
            <a:chOff x="3775204" y="6215737"/>
            <a:chExt cx="2947881" cy="2179038"/>
          </a:xfrm>
        </p:grpSpPr>
        <p:sp>
          <p:nvSpPr>
            <p:cNvPr id="15" name="Forme libre 12">
              <a:extLst>
                <a:ext uri="{FF2B5EF4-FFF2-40B4-BE49-F238E27FC236}">
                  <a16:creationId xmlns:a16="http://schemas.microsoft.com/office/drawing/2014/main" id="{777551BE-9107-4947-8E26-7320144E4C69}"/>
                </a:ext>
              </a:extLst>
            </p:cNvPr>
            <p:cNvSpPr/>
            <p:nvPr/>
          </p:nvSpPr>
          <p:spPr>
            <a:xfrm>
              <a:off x="4502996" y="6676381"/>
              <a:ext cx="2220089" cy="1718394"/>
            </a:xfrm>
            <a:custGeom>
              <a:avLst/>
              <a:gdLst>
                <a:gd name="connsiteX0" fmla="*/ 618950 w 2220089"/>
                <a:gd name="connsiteY0" fmla="*/ 133717 h 1718394"/>
                <a:gd name="connsiteX1" fmla="*/ 1317450 w 2220089"/>
                <a:gd name="connsiteY1" fmla="*/ 32117 h 1718394"/>
                <a:gd name="connsiteX2" fmla="*/ 1812750 w 2220089"/>
                <a:gd name="connsiteY2" fmla="*/ 629017 h 1718394"/>
                <a:gd name="connsiteX3" fmla="*/ 2219150 w 2220089"/>
                <a:gd name="connsiteY3" fmla="*/ 1175117 h 1718394"/>
                <a:gd name="connsiteX4" fmla="*/ 1698450 w 2220089"/>
                <a:gd name="connsiteY4" fmla="*/ 1683117 h 1718394"/>
                <a:gd name="connsiteX5" fmla="*/ 644350 w 2220089"/>
                <a:gd name="connsiteY5" fmla="*/ 1619617 h 1718394"/>
                <a:gd name="connsiteX6" fmla="*/ 47450 w 2220089"/>
                <a:gd name="connsiteY6" fmla="*/ 1175117 h 1718394"/>
                <a:gd name="connsiteX7" fmla="*/ 110950 w 2220089"/>
                <a:gd name="connsiteY7" fmla="*/ 463917 h 1718394"/>
                <a:gd name="connsiteX8" fmla="*/ 695150 w 2220089"/>
                <a:gd name="connsiteY8" fmla="*/ 108317 h 171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0089" h="1718394">
                  <a:moveTo>
                    <a:pt x="618950" y="133717"/>
                  </a:moveTo>
                  <a:cubicBezTo>
                    <a:pt x="868716" y="41642"/>
                    <a:pt x="1118483" y="-50433"/>
                    <a:pt x="1317450" y="32117"/>
                  </a:cubicBezTo>
                  <a:cubicBezTo>
                    <a:pt x="1516417" y="114667"/>
                    <a:pt x="1662467" y="438517"/>
                    <a:pt x="1812750" y="629017"/>
                  </a:cubicBezTo>
                  <a:cubicBezTo>
                    <a:pt x="1963033" y="819517"/>
                    <a:pt x="2238200" y="999434"/>
                    <a:pt x="2219150" y="1175117"/>
                  </a:cubicBezTo>
                  <a:cubicBezTo>
                    <a:pt x="2200100" y="1350800"/>
                    <a:pt x="1960917" y="1609034"/>
                    <a:pt x="1698450" y="1683117"/>
                  </a:cubicBezTo>
                  <a:cubicBezTo>
                    <a:pt x="1435983" y="1757200"/>
                    <a:pt x="919517" y="1704284"/>
                    <a:pt x="644350" y="1619617"/>
                  </a:cubicBezTo>
                  <a:cubicBezTo>
                    <a:pt x="369183" y="1534950"/>
                    <a:pt x="136350" y="1367734"/>
                    <a:pt x="47450" y="1175117"/>
                  </a:cubicBezTo>
                  <a:cubicBezTo>
                    <a:pt x="-41450" y="982500"/>
                    <a:pt x="3000" y="641717"/>
                    <a:pt x="110950" y="463917"/>
                  </a:cubicBezTo>
                  <a:cubicBezTo>
                    <a:pt x="218900" y="286117"/>
                    <a:pt x="695150" y="108317"/>
                    <a:pt x="695150" y="108317"/>
                  </a:cubicBezTo>
                </a:path>
              </a:pathLst>
            </a:cu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w="19050" cmpd="sng">
              <a:solidFill>
                <a:schemeClr val="tx1"/>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 name="Ellipse 15">
              <a:extLst>
                <a:ext uri="{FF2B5EF4-FFF2-40B4-BE49-F238E27FC236}">
                  <a16:creationId xmlns:a16="http://schemas.microsoft.com/office/drawing/2014/main" id="{17CB5483-1CAE-451C-B651-685B4F5D1FFC}"/>
                </a:ext>
              </a:extLst>
            </p:cNvPr>
            <p:cNvSpPr/>
            <p:nvPr/>
          </p:nvSpPr>
          <p:spPr>
            <a:xfrm>
              <a:off x="4826001" y="6800871"/>
              <a:ext cx="914400" cy="914401"/>
            </a:xfrm>
            <a:prstGeom prst="ellipse">
              <a:avLst/>
            </a:prstGeom>
            <a:gradFill flip="none" rotWithShape="1">
              <a:gsLst>
                <a:gs pos="33000">
                  <a:srgbClr val="9933FF">
                    <a:lumMod val="90000"/>
                    <a:lumOff val="10000"/>
                  </a:srgbClr>
                </a:gs>
                <a:gs pos="1000">
                  <a:srgbClr val="CC66FF">
                    <a:lumMod val="80000"/>
                    <a:lumOff val="20000"/>
                  </a:srgbClr>
                </a:gs>
                <a:gs pos="84000">
                  <a:srgbClr val="6600CC"/>
                </a:gs>
              </a:gsLst>
              <a:path path="circle">
                <a:fillToRect l="50000" t="50000" r="50000" b="50000"/>
              </a:path>
              <a:tileRect/>
            </a:gra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7" name="Connecteur droit avec flèche 16">
              <a:extLst>
                <a:ext uri="{FF2B5EF4-FFF2-40B4-BE49-F238E27FC236}">
                  <a16:creationId xmlns:a16="http://schemas.microsoft.com/office/drawing/2014/main" id="{E237D3C7-7A7A-49F9-92B1-4F60D338569F}"/>
                </a:ext>
              </a:extLst>
            </p:cNvPr>
            <p:cNvCxnSpPr>
              <a:cxnSpLocks/>
              <a:stCxn id="18" idx="2"/>
            </p:cNvCxnSpPr>
            <p:nvPr/>
          </p:nvCxnSpPr>
          <p:spPr>
            <a:xfrm>
              <a:off x="4933078" y="6664544"/>
              <a:ext cx="285887" cy="461640"/>
            </a:xfrm>
            <a:prstGeom prst="straightConnector1">
              <a:avLst/>
            </a:prstGeom>
            <a:ln w="25400" cap="flat" cmpd="sng">
              <a:solidFill>
                <a:schemeClr val="tx1"/>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18" name="ZoneTexte 17">
              <a:extLst>
                <a:ext uri="{FF2B5EF4-FFF2-40B4-BE49-F238E27FC236}">
                  <a16:creationId xmlns:a16="http://schemas.microsoft.com/office/drawing/2014/main" id="{9A44BE98-D0AD-4648-944D-D0F3D1C49A8E}"/>
                </a:ext>
              </a:extLst>
            </p:cNvPr>
            <p:cNvSpPr txBox="1"/>
            <p:nvPr/>
          </p:nvSpPr>
          <p:spPr>
            <a:xfrm>
              <a:off x="3775204" y="6215737"/>
              <a:ext cx="2315748" cy="448807"/>
            </a:xfrm>
            <a:prstGeom prst="rect">
              <a:avLst/>
            </a:prstGeom>
            <a:noFill/>
          </p:spPr>
          <p:txBody>
            <a:bodyPr wrap="square" rtlCol="0">
              <a:spAutoFit/>
            </a:bodyPr>
            <a:lstStyle/>
            <a:p>
              <a:r>
                <a:rPr lang="en-US" sz="1400" dirty="0"/>
                <a:t>active domain</a:t>
              </a:r>
            </a:p>
          </p:txBody>
        </p:sp>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9983F63D-DC68-48A1-92A6-2AECCCAF4634}"/>
                    </a:ext>
                  </a:extLst>
                </p:cNvPr>
                <p:cNvSpPr txBox="1"/>
                <p:nvPr/>
              </p:nvSpPr>
              <p:spPr>
                <a:xfrm>
                  <a:off x="5472842" y="7557405"/>
                  <a:ext cx="860468" cy="4488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ℋ</m:t>
                        </m:r>
                      </m:oMath>
                    </m:oMathPara>
                  </a14:m>
                  <a:endParaRPr lang="en-US" sz="1400" dirty="0"/>
                </a:p>
              </p:txBody>
            </p:sp>
          </mc:Choice>
          <mc:Fallback xmlns="">
            <p:sp>
              <p:nvSpPr>
                <p:cNvPr id="21" name="ZoneTexte 20">
                  <a:extLst>
                    <a:ext uri="{FF2B5EF4-FFF2-40B4-BE49-F238E27FC236}">
                      <a16:creationId xmlns:a16="http://schemas.microsoft.com/office/drawing/2014/main" id="{9983F63D-DC68-48A1-92A6-2AECCCAF4634}"/>
                    </a:ext>
                  </a:extLst>
                </p:cNvPr>
                <p:cNvSpPr txBox="1">
                  <a:spLocks noRot="1" noChangeAspect="1" noMove="1" noResize="1" noEditPoints="1" noAdjustHandles="1" noChangeArrowheads="1" noChangeShapeType="1" noTextEdit="1"/>
                </p:cNvSpPr>
                <p:nvPr/>
              </p:nvSpPr>
              <p:spPr>
                <a:xfrm>
                  <a:off x="5472842" y="7557405"/>
                  <a:ext cx="860468" cy="448807"/>
                </a:xfrm>
                <a:prstGeom prst="rect">
                  <a:avLst/>
                </a:prstGeom>
                <a:blipFill>
                  <a:blip r:embed="rId4"/>
                  <a:stretch>
                    <a:fillRect/>
                  </a:stretch>
                </a:blipFill>
              </p:spPr>
              <p:txBody>
                <a:bodyPr/>
                <a:lstStyle/>
                <a:p>
                  <a:r>
                    <a:rPr lang="fr-FR">
                      <a:noFill/>
                    </a:rPr>
                    <a:t> </a:t>
                  </a:r>
                </a:p>
              </p:txBody>
            </p:sp>
          </mc:Fallback>
        </mc:AlternateContent>
      </p:grpSp>
      <p:grpSp>
        <p:nvGrpSpPr>
          <p:cNvPr id="1038" name="Groupe 1037">
            <a:extLst>
              <a:ext uri="{FF2B5EF4-FFF2-40B4-BE49-F238E27FC236}">
                <a16:creationId xmlns:a16="http://schemas.microsoft.com/office/drawing/2014/main" id="{FD6A9B6E-00EE-47C2-96D2-2162CE0B5527}"/>
              </a:ext>
            </a:extLst>
          </p:cNvPr>
          <p:cNvGrpSpPr/>
          <p:nvPr/>
        </p:nvGrpSpPr>
        <p:grpSpPr>
          <a:xfrm>
            <a:off x="7674751" y="3004708"/>
            <a:ext cx="1610911" cy="1447764"/>
            <a:chOff x="6580740" y="3319133"/>
            <a:chExt cx="1610911" cy="1447764"/>
          </a:xfrm>
        </p:grpSpPr>
        <p:pic>
          <p:nvPicPr>
            <p:cNvPr id="310" name="Image 309">
              <a:extLst>
                <a:ext uri="{FF2B5EF4-FFF2-40B4-BE49-F238E27FC236}">
                  <a16:creationId xmlns:a16="http://schemas.microsoft.com/office/drawing/2014/main" id="{4EC25434-4D72-4F29-91A9-65522FCFD4D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872079" y="3897318"/>
              <a:ext cx="636037" cy="636037"/>
            </a:xfrm>
            <a:prstGeom prst="rect">
              <a:avLst/>
            </a:prstGeom>
          </p:spPr>
        </p:pic>
        <p:sp>
          <p:nvSpPr>
            <p:cNvPr id="417" name="Arc 416">
              <a:extLst>
                <a:ext uri="{FF2B5EF4-FFF2-40B4-BE49-F238E27FC236}">
                  <a16:creationId xmlns:a16="http://schemas.microsoft.com/office/drawing/2014/main" id="{E48BE7E7-DBB9-4690-A227-C8ABE22ABC18}"/>
                </a:ext>
              </a:extLst>
            </p:cNvPr>
            <p:cNvSpPr/>
            <p:nvPr/>
          </p:nvSpPr>
          <p:spPr>
            <a:xfrm>
              <a:off x="6638536" y="3663775"/>
              <a:ext cx="1103122" cy="1103122"/>
            </a:xfrm>
            <a:prstGeom prst="arc">
              <a:avLst>
                <a:gd name="adj1" fmla="val 12053201"/>
                <a:gd name="adj2" fmla="val 1043049"/>
              </a:avLst>
            </a:prstGeom>
            <a:ln w="28575" cmpd="sng">
              <a:gradFill flip="none" rotWithShape="1">
                <a:gsLst>
                  <a:gs pos="74000">
                    <a:srgbClr val="C7FF00"/>
                  </a:gs>
                  <a:gs pos="100000">
                    <a:srgbClr val="8FFF00"/>
                  </a:gs>
                  <a:gs pos="60000">
                    <a:srgbClr val="FFFF00"/>
                  </a:gs>
                  <a:gs pos="47000">
                    <a:srgbClr val="FF8000"/>
                  </a:gs>
                  <a:gs pos="0">
                    <a:srgbClr val="FF0000"/>
                  </a:gs>
                </a:gsLst>
                <a:path path="circle">
                  <a:fillToRect l="100000" t="100000"/>
                </a:path>
                <a:tileRect r="-100000" b="-100000"/>
              </a:gradFill>
              <a:headEnd type="none"/>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418" name="ZoneTexte 417">
              <a:extLst>
                <a:ext uri="{FF2B5EF4-FFF2-40B4-BE49-F238E27FC236}">
                  <a16:creationId xmlns:a16="http://schemas.microsoft.com/office/drawing/2014/main" id="{60BC5B5B-B7F8-4D4A-963D-5D6788B561E3}"/>
                </a:ext>
              </a:extLst>
            </p:cNvPr>
            <p:cNvSpPr txBox="1"/>
            <p:nvPr/>
          </p:nvSpPr>
          <p:spPr>
            <a:xfrm>
              <a:off x="6580740" y="3319133"/>
              <a:ext cx="1610911" cy="338554"/>
            </a:xfrm>
            <a:prstGeom prst="rect">
              <a:avLst/>
            </a:prstGeom>
            <a:noFill/>
          </p:spPr>
          <p:txBody>
            <a:bodyPr wrap="square" rtlCol="0">
              <a:spAutoFit/>
            </a:bodyPr>
            <a:lstStyle/>
            <a:p>
              <a:r>
                <a:rPr lang="en-US" sz="1600" dirty="0"/>
                <a:t>Complexity</a:t>
              </a:r>
            </a:p>
          </p:txBody>
        </p:sp>
      </p:grpSp>
      <p:grpSp>
        <p:nvGrpSpPr>
          <p:cNvPr id="1041" name="Groupe 1040">
            <a:extLst>
              <a:ext uri="{FF2B5EF4-FFF2-40B4-BE49-F238E27FC236}">
                <a16:creationId xmlns:a16="http://schemas.microsoft.com/office/drawing/2014/main" id="{1D465730-07E1-441A-A9A8-0C923AEF94EC}"/>
              </a:ext>
            </a:extLst>
          </p:cNvPr>
          <p:cNvGrpSpPr/>
          <p:nvPr/>
        </p:nvGrpSpPr>
        <p:grpSpPr>
          <a:xfrm>
            <a:off x="8386549" y="2579437"/>
            <a:ext cx="2254699" cy="1062967"/>
            <a:chOff x="8615545" y="2656565"/>
            <a:chExt cx="2254699" cy="1062967"/>
          </a:xfrm>
        </p:grpSpPr>
        <p:sp>
          <p:nvSpPr>
            <p:cNvPr id="1040" name="Rectangle 1039">
              <a:extLst>
                <a:ext uri="{FF2B5EF4-FFF2-40B4-BE49-F238E27FC236}">
                  <a16:creationId xmlns:a16="http://schemas.microsoft.com/office/drawing/2014/main" id="{D33E9BD9-1D29-4198-BC6C-6FA9A36A077D}"/>
                </a:ext>
              </a:extLst>
            </p:cNvPr>
            <p:cNvSpPr/>
            <p:nvPr/>
          </p:nvSpPr>
          <p:spPr>
            <a:xfrm>
              <a:off x="8849087" y="2733674"/>
              <a:ext cx="1705119" cy="985858"/>
            </a:xfrm>
            <a:custGeom>
              <a:avLst/>
              <a:gdLst>
                <a:gd name="connsiteX0" fmla="*/ 0 w 1705119"/>
                <a:gd name="connsiteY0" fmla="*/ 0 h 1004955"/>
                <a:gd name="connsiteX1" fmla="*/ 1705119 w 1705119"/>
                <a:gd name="connsiteY1" fmla="*/ 0 h 1004955"/>
                <a:gd name="connsiteX2" fmla="*/ 1705119 w 1705119"/>
                <a:gd name="connsiteY2" fmla="*/ 1004955 h 1004955"/>
                <a:gd name="connsiteX3" fmla="*/ 0 w 1705119"/>
                <a:gd name="connsiteY3" fmla="*/ 1004955 h 1004955"/>
                <a:gd name="connsiteX4" fmla="*/ 0 w 1705119"/>
                <a:gd name="connsiteY4" fmla="*/ 0 h 1004955"/>
                <a:gd name="connsiteX0" fmla="*/ 0 w 1705119"/>
                <a:gd name="connsiteY0" fmla="*/ 0 h 1004955"/>
                <a:gd name="connsiteX1" fmla="*/ 1705119 w 1705119"/>
                <a:gd name="connsiteY1" fmla="*/ 0 h 1004955"/>
                <a:gd name="connsiteX2" fmla="*/ 1414607 w 1705119"/>
                <a:gd name="connsiteY2" fmla="*/ 676343 h 1004955"/>
                <a:gd name="connsiteX3" fmla="*/ 0 w 1705119"/>
                <a:gd name="connsiteY3" fmla="*/ 1004955 h 1004955"/>
                <a:gd name="connsiteX4" fmla="*/ 0 w 1705119"/>
                <a:gd name="connsiteY4" fmla="*/ 0 h 1004955"/>
                <a:gd name="connsiteX0" fmla="*/ 0 w 1705119"/>
                <a:gd name="connsiteY0" fmla="*/ 0 h 676343"/>
                <a:gd name="connsiteX1" fmla="*/ 1705119 w 1705119"/>
                <a:gd name="connsiteY1" fmla="*/ 0 h 676343"/>
                <a:gd name="connsiteX2" fmla="*/ 1414607 w 1705119"/>
                <a:gd name="connsiteY2" fmla="*/ 676343 h 676343"/>
                <a:gd name="connsiteX3" fmla="*/ 238125 w 1705119"/>
                <a:gd name="connsiteY3" fmla="*/ 647767 h 676343"/>
                <a:gd name="connsiteX4" fmla="*/ 0 w 1705119"/>
                <a:gd name="connsiteY4" fmla="*/ 0 h 676343"/>
                <a:gd name="connsiteX0" fmla="*/ 0 w 1705119"/>
                <a:gd name="connsiteY0" fmla="*/ 0 h 804931"/>
                <a:gd name="connsiteX1" fmla="*/ 1705119 w 1705119"/>
                <a:gd name="connsiteY1" fmla="*/ 0 h 804931"/>
                <a:gd name="connsiteX2" fmla="*/ 1400320 w 1705119"/>
                <a:gd name="connsiteY2" fmla="*/ 804931 h 804931"/>
                <a:gd name="connsiteX3" fmla="*/ 238125 w 1705119"/>
                <a:gd name="connsiteY3" fmla="*/ 647767 h 804931"/>
                <a:gd name="connsiteX4" fmla="*/ 0 w 1705119"/>
                <a:gd name="connsiteY4" fmla="*/ 0 h 804931"/>
                <a:gd name="connsiteX0" fmla="*/ 0 w 1705119"/>
                <a:gd name="connsiteY0" fmla="*/ 0 h 1028772"/>
                <a:gd name="connsiteX1" fmla="*/ 1705119 w 1705119"/>
                <a:gd name="connsiteY1" fmla="*/ 0 h 1028772"/>
                <a:gd name="connsiteX2" fmla="*/ 1400320 w 1705119"/>
                <a:gd name="connsiteY2" fmla="*/ 804931 h 1028772"/>
                <a:gd name="connsiteX3" fmla="*/ 885463 w 1705119"/>
                <a:gd name="connsiteY3" fmla="*/ 1028700 h 1028772"/>
                <a:gd name="connsiteX4" fmla="*/ 238125 w 1705119"/>
                <a:gd name="connsiteY4" fmla="*/ 647767 h 1028772"/>
                <a:gd name="connsiteX5" fmla="*/ 0 w 1705119"/>
                <a:gd name="connsiteY5" fmla="*/ 0 h 1028772"/>
                <a:gd name="connsiteX0" fmla="*/ 0 w 1705119"/>
                <a:gd name="connsiteY0" fmla="*/ 0 h 1028700"/>
                <a:gd name="connsiteX1" fmla="*/ 1705119 w 1705119"/>
                <a:gd name="connsiteY1" fmla="*/ 0 h 1028700"/>
                <a:gd name="connsiteX2" fmla="*/ 1400320 w 1705119"/>
                <a:gd name="connsiteY2" fmla="*/ 804931 h 1028700"/>
                <a:gd name="connsiteX3" fmla="*/ 885463 w 1705119"/>
                <a:gd name="connsiteY3" fmla="*/ 1028700 h 1028700"/>
                <a:gd name="connsiteX4" fmla="*/ 238125 w 1705119"/>
                <a:gd name="connsiteY4" fmla="*/ 647767 h 1028700"/>
                <a:gd name="connsiteX5" fmla="*/ 0 w 1705119"/>
                <a:gd name="connsiteY5" fmla="*/ 0 h 1028700"/>
                <a:gd name="connsiteX0" fmla="*/ 0 w 1705119"/>
                <a:gd name="connsiteY0" fmla="*/ 0 h 1028700"/>
                <a:gd name="connsiteX1" fmla="*/ 1705119 w 1705119"/>
                <a:gd name="connsiteY1" fmla="*/ 0 h 1028700"/>
                <a:gd name="connsiteX2" fmla="*/ 1400320 w 1705119"/>
                <a:gd name="connsiteY2" fmla="*/ 804931 h 1028700"/>
                <a:gd name="connsiteX3" fmla="*/ 885463 w 1705119"/>
                <a:gd name="connsiteY3" fmla="*/ 1028700 h 1028700"/>
                <a:gd name="connsiteX4" fmla="*/ 238125 w 1705119"/>
                <a:gd name="connsiteY4" fmla="*/ 647767 h 1028700"/>
                <a:gd name="connsiteX5" fmla="*/ 0 w 1705119"/>
                <a:gd name="connsiteY5" fmla="*/ 0 h 1028700"/>
                <a:gd name="connsiteX0" fmla="*/ 0 w 1705119"/>
                <a:gd name="connsiteY0" fmla="*/ 0 h 1028700"/>
                <a:gd name="connsiteX1" fmla="*/ 1705119 w 1705119"/>
                <a:gd name="connsiteY1" fmla="*/ 0 h 1028700"/>
                <a:gd name="connsiteX2" fmla="*/ 1452708 w 1705119"/>
                <a:gd name="connsiteY2" fmla="*/ 576331 h 1028700"/>
                <a:gd name="connsiteX3" fmla="*/ 885463 w 1705119"/>
                <a:gd name="connsiteY3" fmla="*/ 1028700 h 1028700"/>
                <a:gd name="connsiteX4" fmla="*/ 238125 w 1705119"/>
                <a:gd name="connsiteY4" fmla="*/ 647767 h 1028700"/>
                <a:gd name="connsiteX5" fmla="*/ 0 w 1705119"/>
                <a:gd name="connsiteY5" fmla="*/ 0 h 1028700"/>
                <a:gd name="connsiteX0" fmla="*/ 0 w 1705119"/>
                <a:gd name="connsiteY0" fmla="*/ 0 h 1028700"/>
                <a:gd name="connsiteX1" fmla="*/ 1705119 w 1705119"/>
                <a:gd name="connsiteY1" fmla="*/ 0 h 1028700"/>
                <a:gd name="connsiteX2" fmla="*/ 1452708 w 1705119"/>
                <a:gd name="connsiteY2" fmla="*/ 576331 h 1028700"/>
                <a:gd name="connsiteX3" fmla="*/ 885463 w 1705119"/>
                <a:gd name="connsiteY3" fmla="*/ 1028700 h 1028700"/>
                <a:gd name="connsiteX4" fmla="*/ 238125 w 1705119"/>
                <a:gd name="connsiteY4" fmla="*/ 647767 h 1028700"/>
                <a:gd name="connsiteX5" fmla="*/ 0 w 1705119"/>
                <a:gd name="connsiteY5" fmla="*/ 0 h 1028700"/>
                <a:gd name="connsiteX0" fmla="*/ 0 w 1705119"/>
                <a:gd name="connsiteY0" fmla="*/ 0 h 985837"/>
                <a:gd name="connsiteX1" fmla="*/ 1705119 w 1705119"/>
                <a:gd name="connsiteY1" fmla="*/ 0 h 985837"/>
                <a:gd name="connsiteX2" fmla="*/ 1452708 w 1705119"/>
                <a:gd name="connsiteY2" fmla="*/ 576331 h 985837"/>
                <a:gd name="connsiteX3" fmla="*/ 885463 w 1705119"/>
                <a:gd name="connsiteY3" fmla="*/ 985837 h 985837"/>
                <a:gd name="connsiteX4" fmla="*/ 238125 w 1705119"/>
                <a:gd name="connsiteY4" fmla="*/ 647767 h 985837"/>
                <a:gd name="connsiteX5" fmla="*/ 0 w 1705119"/>
                <a:gd name="connsiteY5" fmla="*/ 0 h 985837"/>
                <a:gd name="connsiteX0" fmla="*/ 0 w 1705119"/>
                <a:gd name="connsiteY0" fmla="*/ 0 h 1010507"/>
                <a:gd name="connsiteX1" fmla="*/ 1705119 w 1705119"/>
                <a:gd name="connsiteY1" fmla="*/ 0 h 1010507"/>
                <a:gd name="connsiteX2" fmla="*/ 1452708 w 1705119"/>
                <a:gd name="connsiteY2" fmla="*/ 576331 h 1010507"/>
                <a:gd name="connsiteX3" fmla="*/ 885463 w 1705119"/>
                <a:gd name="connsiteY3" fmla="*/ 985837 h 1010507"/>
                <a:gd name="connsiteX4" fmla="*/ 238125 w 1705119"/>
                <a:gd name="connsiteY4" fmla="*/ 647767 h 1010507"/>
                <a:gd name="connsiteX5" fmla="*/ 0 w 1705119"/>
                <a:gd name="connsiteY5" fmla="*/ 0 h 1010507"/>
                <a:gd name="connsiteX0" fmla="*/ 0 w 1705119"/>
                <a:gd name="connsiteY0" fmla="*/ 0 h 985909"/>
                <a:gd name="connsiteX1" fmla="*/ 1705119 w 1705119"/>
                <a:gd name="connsiteY1" fmla="*/ 0 h 985909"/>
                <a:gd name="connsiteX2" fmla="*/ 1452708 w 1705119"/>
                <a:gd name="connsiteY2" fmla="*/ 576331 h 985909"/>
                <a:gd name="connsiteX3" fmla="*/ 885463 w 1705119"/>
                <a:gd name="connsiteY3" fmla="*/ 985837 h 985909"/>
                <a:gd name="connsiteX4" fmla="*/ 238125 w 1705119"/>
                <a:gd name="connsiteY4" fmla="*/ 647767 h 985909"/>
                <a:gd name="connsiteX5" fmla="*/ 0 w 1705119"/>
                <a:gd name="connsiteY5" fmla="*/ 0 h 985909"/>
                <a:gd name="connsiteX0" fmla="*/ 0 w 1705119"/>
                <a:gd name="connsiteY0" fmla="*/ 0 h 985902"/>
                <a:gd name="connsiteX1" fmla="*/ 1705119 w 1705119"/>
                <a:gd name="connsiteY1" fmla="*/ 0 h 985902"/>
                <a:gd name="connsiteX2" fmla="*/ 1452708 w 1705119"/>
                <a:gd name="connsiteY2" fmla="*/ 576331 h 985902"/>
                <a:gd name="connsiteX3" fmla="*/ 885463 w 1705119"/>
                <a:gd name="connsiteY3" fmla="*/ 985837 h 985902"/>
                <a:gd name="connsiteX4" fmla="*/ 238125 w 1705119"/>
                <a:gd name="connsiteY4" fmla="*/ 647767 h 985902"/>
                <a:gd name="connsiteX5" fmla="*/ 0 w 1705119"/>
                <a:gd name="connsiteY5" fmla="*/ 0 h 985902"/>
                <a:gd name="connsiteX0" fmla="*/ 0 w 1705119"/>
                <a:gd name="connsiteY0" fmla="*/ 0 h 985893"/>
                <a:gd name="connsiteX1" fmla="*/ 1705119 w 1705119"/>
                <a:gd name="connsiteY1" fmla="*/ 0 h 985893"/>
                <a:gd name="connsiteX2" fmla="*/ 1452708 w 1705119"/>
                <a:gd name="connsiteY2" fmla="*/ 576331 h 985893"/>
                <a:gd name="connsiteX3" fmla="*/ 885463 w 1705119"/>
                <a:gd name="connsiteY3" fmla="*/ 985837 h 985893"/>
                <a:gd name="connsiteX4" fmla="*/ 238125 w 1705119"/>
                <a:gd name="connsiteY4" fmla="*/ 604904 h 985893"/>
                <a:gd name="connsiteX5" fmla="*/ 0 w 1705119"/>
                <a:gd name="connsiteY5" fmla="*/ 0 h 985893"/>
                <a:gd name="connsiteX0" fmla="*/ 0 w 1705119"/>
                <a:gd name="connsiteY0" fmla="*/ 0 h 985891"/>
                <a:gd name="connsiteX1" fmla="*/ 1705119 w 1705119"/>
                <a:gd name="connsiteY1" fmla="*/ 0 h 985891"/>
                <a:gd name="connsiteX2" fmla="*/ 1452708 w 1705119"/>
                <a:gd name="connsiteY2" fmla="*/ 576331 h 985891"/>
                <a:gd name="connsiteX3" fmla="*/ 885463 w 1705119"/>
                <a:gd name="connsiteY3" fmla="*/ 985837 h 985891"/>
                <a:gd name="connsiteX4" fmla="*/ 238125 w 1705119"/>
                <a:gd name="connsiteY4" fmla="*/ 604904 h 985891"/>
                <a:gd name="connsiteX5" fmla="*/ 0 w 1705119"/>
                <a:gd name="connsiteY5" fmla="*/ 0 h 985891"/>
                <a:gd name="connsiteX0" fmla="*/ 0 w 1705119"/>
                <a:gd name="connsiteY0" fmla="*/ 0 h 985850"/>
                <a:gd name="connsiteX1" fmla="*/ 1705119 w 1705119"/>
                <a:gd name="connsiteY1" fmla="*/ 0 h 985850"/>
                <a:gd name="connsiteX2" fmla="*/ 1471758 w 1705119"/>
                <a:gd name="connsiteY2" fmla="*/ 590619 h 985850"/>
                <a:gd name="connsiteX3" fmla="*/ 885463 w 1705119"/>
                <a:gd name="connsiteY3" fmla="*/ 985837 h 985850"/>
                <a:gd name="connsiteX4" fmla="*/ 238125 w 1705119"/>
                <a:gd name="connsiteY4" fmla="*/ 604904 h 985850"/>
                <a:gd name="connsiteX5" fmla="*/ 0 w 1705119"/>
                <a:gd name="connsiteY5" fmla="*/ 0 h 985850"/>
                <a:gd name="connsiteX0" fmla="*/ 0 w 1705119"/>
                <a:gd name="connsiteY0" fmla="*/ 0 h 985858"/>
                <a:gd name="connsiteX1" fmla="*/ 1705119 w 1705119"/>
                <a:gd name="connsiteY1" fmla="*/ 0 h 985858"/>
                <a:gd name="connsiteX2" fmla="*/ 1471758 w 1705119"/>
                <a:gd name="connsiteY2" fmla="*/ 590619 h 985858"/>
                <a:gd name="connsiteX3" fmla="*/ 885463 w 1705119"/>
                <a:gd name="connsiteY3" fmla="*/ 985837 h 985858"/>
                <a:gd name="connsiteX4" fmla="*/ 238125 w 1705119"/>
                <a:gd name="connsiteY4" fmla="*/ 604904 h 985858"/>
                <a:gd name="connsiteX5" fmla="*/ 0 w 1705119"/>
                <a:gd name="connsiteY5" fmla="*/ 0 h 98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119" h="985858">
                  <a:moveTo>
                    <a:pt x="0" y="0"/>
                  </a:moveTo>
                  <a:lnTo>
                    <a:pt x="1705119" y="0"/>
                  </a:lnTo>
                  <a:cubicBezTo>
                    <a:pt x="1620982" y="192110"/>
                    <a:pt x="1608367" y="426313"/>
                    <a:pt x="1471758" y="590619"/>
                  </a:cubicBezTo>
                  <a:cubicBezTo>
                    <a:pt x="1335149" y="754925"/>
                    <a:pt x="1091068" y="983456"/>
                    <a:pt x="885463" y="985837"/>
                  </a:cubicBezTo>
                  <a:cubicBezTo>
                    <a:pt x="679858" y="988218"/>
                    <a:pt x="377703" y="793794"/>
                    <a:pt x="238125" y="604904"/>
                  </a:cubicBezTo>
                  <a:cubicBezTo>
                    <a:pt x="98547" y="416014"/>
                    <a:pt x="79375" y="215922"/>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039" name="Groupe 1038">
              <a:extLst>
                <a:ext uri="{FF2B5EF4-FFF2-40B4-BE49-F238E27FC236}">
                  <a16:creationId xmlns:a16="http://schemas.microsoft.com/office/drawing/2014/main" id="{5D43B666-AA15-4E0A-B832-BABE83C04F20}"/>
                </a:ext>
              </a:extLst>
            </p:cNvPr>
            <p:cNvGrpSpPr/>
            <p:nvPr/>
          </p:nvGrpSpPr>
          <p:grpSpPr>
            <a:xfrm>
              <a:off x="8615545" y="2656565"/>
              <a:ext cx="2254699" cy="994630"/>
              <a:chOff x="3913500" y="3582893"/>
              <a:chExt cx="2254699" cy="994630"/>
            </a:xfrm>
          </p:grpSpPr>
          <p:sp>
            <p:nvSpPr>
              <p:cNvPr id="464" name="Line 124">
                <a:extLst>
                  <a:ext uri="{FF2B5EF4-FFF2-40B4-BE49-F238E27FC236}">
                    <a16:creationId xmlns:a16="http://schemas.microsoft.com/office/drawing/2014/main" id="{8FD89B82-CB28-4A14-9595-A4AEF59498FF}"/>
                  </a:ext>
                </a:extLst>
              </p:cNvPr>
              <p:cNvSpPr/>
              <p:nvPr/>
            </p:nvSpPr>
            <p:spPr>
              <a:xfrm>
                <a:off x="5028007" y="4115909"/>
                <a:ext cx="577026" cy="1376"/>
              </a:xfrm>
              <a:prstGeom prst="line">
                <a:avLst/>
              </a:prstGeom>
              <a:noFill/>
              <a:ln w="15875">
                <a:solidFill>
                  <a:srgbClr val="008040"/>
                </a:solidFill>
                <a:round/>
                <a:headEnd/>
                <a:tailEnd/>
              </a:ln>
            </p:spPr>
            <p:txBody>
              <a:bodyPr/>
              <a:lstStyle/>
              <a:p>
                <a:endParaRPr lang="en-US"/>
              </a:p>
            </p:txBody>
          </p:sp>
          <p:sp>
            <p:nvSpPr>
              <p:cNvPr id="463" name="Line 124">
                <a:extLst>
                  <a:ext uri="{FF2B5EF4-FFF2-40B4-BE49-F238E27FC236}">
                    <a16:creationId xmlns:a16="http://schemas.microsoft.com/office/drawing/2014/main" id="{3870EFB2-728B-4B78-90A6-D4A871B7CE58}"/>
                  </a:ext>
                </a:extLst>
              </p:cNvPr>
              <p:cNvSpPr/>
              <p:nvPr/>
            </p:nvSpPr>
            <p:spPr>
              <a:xfrm>
                <a:off x="4454971" y="4154290"/>
                <a:ext cx="576000" cy="0"/>
              </a:xfrm>
              <a:prstGeom prst="line">
                <a:avLst/>
              </a:prstGeom>
              <a:noFill/>
              <a:ln w="15875">
                <a:solidFill>
                  <a:srgbClr val="008040"/>
                </a:solidFill>
                <a:round/>
                <a:headEnd/>
                <a:tailEnd/>
              </a:ln>
            </p:spPr>
            <p:txBody>
              <a:bodyPr/>
              <a:lstStyle/>
              <a:p>
                <a:endParaRPr lang="en-US"/>
              </a:p>
            </p:txBody>
          </p:sp>
          <p:sp>
            <p:nvSpPr>
              <p:cNvPr id="92" name="CustomShape 129">
                <a:extLst>
                  <a:ext uri="{FF2B5EF4-FFF2-40B4-BE49-F238E27FC236}">
                    <a16:creationId xmlns:a16="http://schemas.microsoft.com/office/drawing/2014/main" id="{23DD2616-5A86-4A52-9BFB-A0FAC116B179}"/>
                  </a:ext>
                </a:extLst>
              </p:cNvPr>
              <p:cNvSpPr/>
              <p:nvPr/>
            </p:nvSpPr>
            <p:spPr>
              <a:xfrm>
                <a:off x="5119378" y="4386147"/>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93" name="CustomShape 130">
                <a:extLst>
                  <a:ext uri="{FF2B5EF4-FFF2-40B4-BE49-F238E27FC236}">
                    <a16:creationId xmlns:a16="http://schemas.microsoft.com/office/drawing/2014/main" id="{33363D33-421C-4FE6-9291-AC13F61FAD5E}"/>
                  </a:ext>
                </a:extLst>
              </p:cNvPr>
              <p:cNvSpPr/>
              <p:nvPr/>
            </p:nvSpPr>
            <p:spPr>
              <a:xfrm>
                <a:off x="5052326" y="4378602"/>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59" name="Line 135">
                <a:extLst>
                  <a:ext uri="{FF2B5EF4-FFF2-40B4-BE49-F238E27FC236}">
                    <a16:creationId xmlns:a16="http://schemas.microsoft.com/office/drawing/2014/main" id="{8BCFEB24-09B4-451C-870D-DC81623EF1D8}"/>
                  </a:ext>
                </a:extLst>
              </p:cNvPr>
              <p:cNvSpPr/>
              <p:nvPr/>
            </p:nvSpPr>
            <p:spPr>
              <a:xfrm flipH="1" flipV="1">
                <a:off x="5037794" y="4419454"/>
                <a:ext cx="171870" cy="0"/>
              </a:xfrm>
              <a:prstGeom prst="line">
                <a:avLst/>
              </a:prstGeom>
              <a:noFill/>
              <a:ln w="15875">
                <a:solidFill>
                  <a:srgbClr val="008040"/>
                </a:solidFill>
                <a:round/>
                <a:headEnd/>
                <a:tailEnd/>
              </a:ln>
            </p:spPr>
            <p:txBody>
              <a:bodyPr/>
              <a:lstStyle/>
              <a:p>
                <a:endParaRPr lang="en-US"/>
              </a:p>
            </p:txBody>
          </p:sp>
          <p:sp>
            <p:nvSpPr>
              <p:cNvPr id="60" name="Line 96">
                <a:extLst>
                  <a:ext uri="{FF2B5EF4-FFF2-40B4-BE49-F238E27FC236}">
                    <a16:creationId xmlns:a16="http://schemas.microsoft.com/office/drawing/2014/main" id="{BCBCF0B9-69D4-41D8-B80F-D4258341D83F}"/>
                  </a:ext>
                </a:extLst>
              </p:cNvPr>
              <p:cNvSpPr/>
              <p:nvPr/>
            </p:nvSpPr>
            <p:spPr>
              <a:xfrm>
                <a:off x="4408103" y="3936879"/>
                <a:ext cx="1252800" cy="0"/>
              </a:xfrm>
              <a:prstGeom prst="line">
                <a:avLst/>
              </a:prstGeom>
              <a:noFill/>
              <a:ln w="15875">
                <a:solidFill>
                  <a:srgbClr val="008040"/>
                </a:solidFill>
                <a:round/>
                <a:headEnd/>
                <a:tailEnd/>
              </a:ln>
            </p:spPr>
            <p:txBody>
              <a:bodyPr/>
              <a:lstStyle/>
              <a:p>
                <a:endParaRPr lang="en-US"/>
              </a:p>
            </p:txBody>
          </p:sp>
          <p:sp>
            <p:nvSpPr>
              <p:cNvPr id="61" name="Line 131">
                <a:extLst>
                  <a:ext uri="{FF2B5EF4-FFF2-40B4-BE49-F238E27FC236}">
                    <a16:creationId xmlns:a16="http://schemas.microsoft.com/office/drawing/2014/main" id="{AA08E74E-EA5A-4DC0-B11A-550590A7078C}"/>
                  </a:ext>
                </a:extLst>
              </p:cNvPr>
              <p:cNvSpPr/>
              <p:nvPr/>
            </p:nvSpPr>
            <p:spPr>
              <a:xfrm>
                <a:off x="4421761" y="4026368"/>
                <a:ext cx="1216800" cy="0"/>
              </a:xfrm>
              <a:prstGeom prst="line">
                <a:avLst/>
              </a:prstGeom>
              <a:noFill/>
              <a:ln w="15875">
                <a:solidFill>
                  <a:srgbClr val="008040"/>
                </a:solidFill>
                <a:round/>
                <a:headEnd/>
                <a:tailEnd/>
              </a:ln>
            </p:spPr>
            <p:txBody>
              <a:bodyPr/>
              <a:lstStyle/>
              <a:p>
                <a:endParaRPr lang="en-US"/>
              </a:p>
            </p:txBody>
          </p:sp>
          <p:sp>
            <p:nvSpPr>
              <p:cNvPr id="62" name="Line 133">
                <a:extLst>
                  <a:ext uri="{FF2B5EF4-FFF2-40B4-BE49-F238E27FC236}">
                    <a16:creationId xmlns:a16="http://schemas.microsoft.com/office/drawing/2014/main" id="{2063E329-08B2-45E1-8FA7-10783DCC45F2}"/>
                  </a:ext>
                </a:extLst>
              </p:cNvPr>
              <p:cNvSpPr/>
              <p:nvPr/>
            </p:nvSpPr>
            <p:spPr>
              <a:xfrm>
                <a:off x="5041711" y="3776718"/>
                <a:ext cx="642364" cy="0"/>
              </a:xfrm>
              <a:prstGeom prst="line">
                <a:avLst/>
              </a:prstGeom>
              <a:noFill/>
              <a:ln w="15875">
                <a:solidFill>
                  <a:srgbClr val="008040"/>
                </a:solidFill>
                <a:round/>
                <a:headEnd/>
                <a:tailEnd/>
              </a:ln>
            </p:spPr>
            <p:txBody>
              <a:bodyPr/>
              <a:lstStyle/>
              <a:p>
                <a:endParaRPr lang="en-US"/>
              </a:p>
            </p:txBody>
          </p:sp>
          <p:sp>
            <p:nvSpPr>
              <p:cNvPr id="63" name="Line 139">
                <a:extLst>
                  <a:ext uri="{FF2B5EF4-FFF2-40B4-BE49-F238E27FC236}">
                    <a16:creationId xmlns:a16="http://schemas.microsoft.com/office/drawing/2014/main" id="{EBAFA541-0216-472A-9184-9859FB83BB1A}"/>
                  </a:ext>
                </a:extLst>
              </p:cNvPr>
              <p:cNvSpPr/>
              <p:nvPr/>
            </p:nvSpPr>
            <p:spPr>
              <a:xfrm>
                <a:off x="4388756" y="3855334"/>
                <a:ext cx="1281600" cy="0"/>
              </a:xfrm>
              <a:prstGeom prst="line">
                <a:avLst/>
              </a:prstGeom>
              <a:noFill/>
              <a:ln w="15875">
                <a:solidFill>
                  <a:srgbClr val="008040"/>
                </a:solidFill>
                <a:round/>
                <a:headEnd/>
                <a:tailEnd/>
              </a:ln>
            </p:spPr>
            <p:txBody>
              <a:bodyPr/>
              <a:lstStyle/>
              <a:p>
                <a:endParaRPr lang="en-US"/>
              </a:p>
            </p:txBody>
          </p:sp>
          <p:sp>
            <p:nvSpPr>
              <p:cNvPr id="64" name="Line 124">
                <a:extLst>
                  <a:ext uri="{FF2B5EF4-FFF2-40B4-BE49-F238E27FC236}">
                    <a16:creationId xmlns:a16="http://schemas.microsoft.com/office/drawing/2014/main" id="{2EAF833C-E4F5-440D-ACC7-9574B53557DD}"/>
                  </a:ext>
                </a:extLst>
              </p:cNvPr>
              <p:cNvSpPr/>
              <p:nvPr/>
            </p:nvSpPr>
            <p:spPr>
              <a:xfrm>
                <a:off x="5046522" y="4153285"/>
                <a:ext cx="529262" cy="0"/>
              </a:xfrm>
              <a:prstGeom prst="line">
                <a:avLst/>
              </a:prstGeom>
              <a:noFill/>
              <a:ln w="15875">
                <a:solidFill>
                  <a:srgbClr val="008040"/>
                </a:solidFill>
                <a:round/>
                <a:headEnd/>
                <a:tailEnd/>
              </a:ln>
            </p:spPr>
            <p:txBody>
              <a:bodyPr/>
              <a:lstStyle/>
              <a:p>
                <a:endParaRPr lang="en-US"/>
              </a:p>
            </p:txBody>
          </p:sp>
          <p:sp>
            <p:nvSpPr>
              <p:cNvPr id="65" name="Line 101">
                <a:extLst>
                  <a:ext uri="{FF2B5EF4-FFF2-40B4-BE49-F238E27FC236}">
                    <a16:creationId xmlns:a16="http://schemas.microsoft.com/office/drawing/2014/main" id="{42E75D99-CFD9-48EF-A7FE-188292010247}"/>
                  </a:ext>
                </a:extLst>
              </p:cNvPr>
              <p:cNvSpPr/>
              <p:nvPr/>
            </p:nvSpPr>
            <p:spPr>
              <a:xfrm>
                <a:off x="4598540" y="4350030"/>
                <a:ext cx="435326" cy="0"/>
              </a:xfrm>
              <a:prstGeom prst="line">
                <a:avLst/>
              </a:prstGeom>
              <a:noFill/>
              <a:ln w="15875">
                <a:solidFill>
                  <a:srgbClr val="008040"/>
                </a:solidFill>
                <a:round/>
                <a:headEnd/>
                <a:tailEnd/>
              </a:ln>
            </p:spPr>
            <p:txBody>
              <a:bodyPr/>
              <a:lstStyle/>
              <a:p>
                <a:endParaRPr lang="en-US"/>
              </a:p>
            </p:txBody>
          </p:sp>
          <p:sp>
            <p:nvSpPr>
              <p:cNvPr id="66" name="Line 117">
                <a:extLst>
                  <a:ext uri="{FF2B5EF4-FFF2-40B4-BE49-F238E27FC236}">
                    <a16:creationId xmlns:a16="http://schemas.microsoft.com/office/drawing/2014/main" id="{43E606CA-32B8-4E3A-A290-0A2FF4909005}"/>
                  </a:ext>
                </a:extLst>
              </p:cNvPr>
              <p:cNvSpPr/>
              <p:nvPr/>
            </p:nvSpPr>
            <p:spPr>
              <a:xfrm>
                <a:off x="5034503" y="4275890"/>
                <a:ext cx="428996" cy="0"/>
              </a:xfrm>
              <a:prstGeom prst="line">
                <a:avLst/>
              </a:prstGeom>
              <a:noFill/>
              <a:ln w="15875">
                <a:solidFill>
                  <a:srgbClr val="008040"/>
                </a:solidFill>
                <a:round/>
                <a:headEnd/>
                <a:tailEnd/>
              </a:ln>
            </p:spPr>
            <p:txBody>
              <a:bodyPr/>
              <a:lstStyle/>
              <a:p>
                <a:endParaRPr lang="en-US"/>
              </a:p>
            </p:txBody>
          </p:sp>
          <p:sp>
            <p:nvSpPr>
              <p:cNvPr id="67" name="Line 132">
                <a:extLst>
                  <a:ext uri="{FF2B5EF4-FFF2-40B4-BE49-F238E27FC236}">
                    <a16:creationId xmlns:a16="http://schemas.microsoft.com/office/drawing/2014/main" id="{DB8EAC22-D48A-4A3D-BF72-74E5CCF3339F}"/>
                  </a:ext>
                </a:extLst>
              </p:cNvPr>
              <p:cNvSpPr/>
              <p:nvPr/>
            </p:nvSpPr>
            <p:spPr>
              <a:xfrm flipV="1">
                <a:off x="4868911" y="4503494"/>
                <a:ext cx="172800" cy="0"/>
              </a:xfrm>
              <a:prstGeom prst="line">
                <a:avLst/>
              </a:prstGeom>
              <a:noFill/>
              <a:ln w="15875">
                <a:solidFill>
                  <a:srgbClr val="008040"/>
                </a:solidFill>
                <a:round/>
                <a:headEnd/>
                <a:tailEnd/>
              </a:ln>
            </p:spPr>
            <p:txBody>
              <a:bodyPr/>
              <a:lstStyle/>
              <a:p>
                <a:endParaRPr lang="en-US"/>
              </a:p>
            </p:txBody>
          </p:sp>
          <p:sp>
            <p:nvSpPr>
              <p:cNvPr id="68" name="Forme libre : forme 67">
                <a:extLst>
                  <a:ext uri="{FF2B5EF4-FFF2-40B4-BE49-F238E27FC236}">
                    <a16:creationId xmlns:a16="http://schemas.microsoft.com/office/drawing/2014/main" id="{819E33D3-9DF4-4E7C-9575-0C2A2374877F}"/>
                  </a:ext>
                </a:extLst>
              </p:cNvPr>
              <p:cNvSpPr/>
              <p:nvPr/>
            </p:nvSpPr>
            <p:spPr>
              <a:xfrm flipH="1">
                <a:off x="3913500" y="3840245"/>
                <a:ext cx="1126331" cy="728236"/>
              </a:xfrm>
              <a:custGeom>
                <a:avLst/>
                <a:gdLst>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38481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44051 h 744051"/>
                  <a:gd name="connsiteX1" fmla="*/ 97631 w 1126331"/>
                  <a:gd name="connsiteY1" fmla="*/ 715476 h 744051"/>
                  <a:gd name="connsiteX2" fmla="*/ 326231 w 1126331"/>
                  <a:gd name="connsiteY2" fmla="*/ 603558 h 744051"/>
                  <a:gd name="connsiteX3" fmla="*/ 519112 w 1126331"/>
                  <a:gd name="connsiteY3" fmla="*/ 444014 h 744051"/>
                  <a:gd name="connsiteX4" fmla="*/ 616743 w 1126331"/>
                  <a:gd name="connsiteY4" fmla="*/ 203508 h 744051"/>
                  <a:gd name="connsiteX5" fmla="*/ 650081 w 1126331"/>
                  <a:gd name="connsiteY5" fmla="*/ 29676 h 744051"/>
                  <a:gd name="connsiteX6" fmla="*/ 742950 w 1126331"/>
                  <a:gd name="connsiteY6" fmla="*/ 13007 h 744051"/>
                  <a:gd name="connsiteX7" fmla="*/ 900112 w 1126331"/>
                  <a:gd name="connsiteY7" fmla="*/ 3483 h 744051"/>
                  <a:gd name="connsiteX8" fmla="*/ 1126331 w 1126331"/>
                  <a:gd name="connsiteY8" fmla="*/ 22533 h 744051"/>
                  <a:gd name="connsiteX0" fmla="*/ 0 w 1126331"/>
                  <a:gd name="connsiteY0" fmla="*/ 736312 h 736312"/>
                  <a:gd name="connsiteX1" fmla="*/ 97631 w 1126331"/>
                  <a:gd name="connsiteY1" fmla="*/ 707737 h 736312"/>
                  <a:gd name="connsiteX2" fmla="*/ 326231 w 1126331"/>
                  <a:gd name="connsiteY2" fmla="*/ 595819 h 736312"/>
                  <a:gd name="connsiteX3" fmla="*/ 519112 w 1126331"/>
                  <a:gd name="connsiteY3" fmla="*/ 436275 h 736312"/>
                  <a:gd name="connsiteX4" fmla="*/ 616743 w 1126331"/>
                  <a:gd name="connsiteY4" fmla="*/ 195769 h 736312"/>
                  <a:gd name="connsiteX5" fmla="*/ 650081 w 1126331"/>
                  <a:gd name="connsiteY5" fmla="*/ 21937 h 736312"/>
                  <a:gd name="connsiteX6" fmla="*/ 742950 w 1126331"/>
                  <a:gd name="connsiteY6" fmla="*/ 5268 h 736312"/>
                  <a:gd name="connsiteX7" fmla="*/ 919162 w 1126331"/>
                  <a:gd name="connsiteY7" fmla="*/ 5269 h 736312"/>
                  <a:gd name="connsiteX8" fmla="*/ 1126331 w 1126331"/>
                  <a:gd name="connsiteY8" fmla="*/ 14794 h 736312"/>
                  <a:gd name="connsiteX0" fmla="*/ 0 w 1126331"/>
                  <a:gd name="connsiteY0" fmla="*/ 733579 h 733579"/>
                  <a:gd name="connsiteX1" fmla="*/ 97631 w 1126331"/>
                  <a:gd name="connsiteY1" fmla="*/ 705004 h 733579"/>
                  <a:gd name="connsiteX2" fmla="*/ 326231 w 1126331"/>
                  <a:gd name="connsiteY2" fmla="*/ 593086 h 733579"/>
                  <a:gd name="connsiteX3" fmla="*/ 519112 w 1126331"/>
                  <a:gd name="connsiteY3" fmla="*/ 433542 h 733579"/>
                  <a:gd name="connsiteX4" fmla="*/ 616743 w 1126331"/>
                  <a:gd name="connsiteY4" fmla="*/ 193036 h 733579"/>
                  <a:gd name="connsiteX5" fmla="*/ 650081 w 1126331"/>
                  <a:gd name="connsiteY5" fmla="*/ 19204 h 733579"/>
                  <a:gd name="connsiteX6" fmla="*/ 742950 w 1126331"/>
                  <a:gd name="connsiteY6" fmla="*/ 2535 h 733579"/>
                  <a:gd name="connsiteX7" fmla="*/ 919162 w 1126331"/>
                  <a:gd name="connsiteY7" fmla="*/ 2536 h 733579"/>
                  <a:gd name="connsiteX8" fmla="*/ 1126331 w 1126331"/>
                  <a:gd name="connsiteY8" fmla="*/ 12061 h 733579"/>
                  <a:gd name="connsiteX0" fmla="*/ 0 w 1126331"/>
                  <a:gd name="connsiteY0" fmla="*/ 733872 h 733872"/>
                  <a:gd name="connsiteX1" fmla="*/ 97631 w 1126331"/>
                  <a:gd name="connsiteY1" fmla="*/ 705297 h 733872"/>
                  <a:gd name="connsiteX2" fmla="*/ 326231 w 1126331"/>
                  <a:gd name="connsiteY2" fmla="*/ 593379 h 733872"/>
                  <a:gd name="connsiteX3" fmla="*/ 519112 w 1126331"/>
                  <a:gd name="connsiteY3" fmla="*/ 433835 h 733872"/>
                  <a:gd name="connsiteX4" fmla="*/ 616743 w 1126331"/>
                  <a:gd name="connsiteY4" fmla="*/ 193329 h 733872"/>
                  <a:gd name="connsiteX5" fmla="*/ 650081 w 1126331"/>
                  <a:gd name="connsiteY5" fmla="*/ 19497 h 733872"/>
                  <a:gd name="connsiteX6" fmla="*/ 742950 w 1126331"/>
                  <a:gd name="connsiteY6" fmla="*/ 2828 h 733872"/>
                  <a:gd name="connsiteX7" fmla="*/ 928687 w 1126331"/>
                  <a:gd name="connsiteY7" fmla="*/ 7591 h 733872"/>
                  <a:gd name="connsiteX8" fmla="*/ 1126331 w 1126331"/>
                  <a:gd name="connsiteY8" fmla="*/ 12354 h 733872"/>
                  <a:gd name="connsiteX0" fmla="*/ 0 w 1126331"/>
                  <a:gd name="connsiteY0" fmla="*/ 733872 h 733872"/>
                  <a:gd name="connsiteX1" fmla="*/ 97631 w 1126331"/>
                  <a:gd name="connsiteY1" fmla="*/ 705297 h 733872"/>
                  <a:gd name="connsiteX2" fmla="*/ 326231 w 1126331"/>
                  <a:gd name="connsiteY2" fmla="*/ 593379 h 733872"/>
                  <a:gd name="connsiteX3" fmla="*/ 519112 w 1126331"/>
                  <a:gd name="connsiteY3" fmla="*/ 433835 h 733872"/>
                  <a:gd name="connsiteX4" fmla="*/ 616743 w 1126331"/>
                  <a:gd name="connsiteY4" fmla="*/ 193329 h 733872"/>
                  <a:gd name="connsiteX5" fmla="*/ 650081 w 1126331"/>
                  <a:gd name="connsiteY5" fmla="*/ 19497 h 733872"/>
                  <a:gd name="connsiteX6" fmla="*/ 742950 w 1126331"/>
                  <a:gd name="connsiteY6" fmla="*/ 2828 h 733872"/>
                  <a:gd name="connsiteX7" fmla="*/ 928687 w 1126331"/>
                  <a:gd name="connsiteY7" fmla="*/ 7591 h 733872"/>
                  <a:gd name="connsiteX8" fmla="*/ 1126331 w 1126331"/>
                  <a:gd name="connsiteY8" fmla="*/ 12354 h 733872"/>
                  <a:gd name="connsiteX0" fmla="*/ 0 w 1126331"/>
                  <a:gd name="connsiteY0" fmla="*/ 731447 h 731447"/>
                  <a:gd name="connsiteX1" fmla="*/ 97631 w 1126331"/>
                  <a:gd name="connsiteY1" fmla="*/ 702872 h 731447"/>
                  <a:gd name="connsiteX2" fmla="*/ 326231 w 1126331"/>
                  <a:gd name="connsiteY2" fmla="*/ 590954 h 731447"/>
                  <a:gd name="connsiteX3" fmla="*/ 519112 w 1126331"/>
                  <a:gd name="connsiteY3" fmla="*/ 431410 h 731447"/>
                  <a:gd name="connsiteX4" fmla="*/ 616743 w 1126331"/>
                  <a:gd name="connsiteY4" fmla="*/ 190904 h 731447"/>
                  <a:gd name="connsiteX5" fmla="*/ 650081 w 1126331"/>
                  <a:gd name="connsiteY5" fmla="*/ 17072 h 731447"/>
                  <a:gd name="connsiteX6" fmla="*/ 742950 w 1126331"/>
                  <a:gd name="connsiteY6" fmla="*/ 403 h 731447"/>
                  <a:gd name="connsiteX7" fmla="*/ 928687 w 1126331"/>
                  <a:gd name="connsiteY7" fmla="*/ 5166 h 731447"/>
                  <a:gd name="connsiteX8" fmla="*/ 1126331 w 1126331"/>
                  <a:gd name="connsiteY8" fmla="*/ 9929 h 731447"/>
                  <a:gd name="connsiteX0" fmla="*/ 0 w 1126331"/>
                  <a:gd name="connsiteY0" fmla="*/ 731447 h 731447"/>
                  <a:gd name="connsiteX1" fmla="*/ 97631 w 1126331"/>
                  <a:gd name="connsiteY1" fmla="*/ 702872 h 731447"/>
                  <a:gd name="connsiteX2" fmla="*/ 326231 w 1126331"/>
                  <a:gd name="connsiteY2" fmla="*/ 590954 h 731447"/>
                  <a:gd name="connsiteX3" fmla="*/ 519112 w 1126331"/>
                  <a:gd name="connsiteY3" fmla="*/ 431410 h 731447"/>
                  <a:gd name="connsiteX4" fmla="*/ 616743 w 1126331"/>
                  <a:gd name="connsiteY4" fmla="*/ 190904 h 731447"/>
                  <a:gd name="connsiteX5" fmla="*/ 650081 w 1126331"/>
                  <a:gd name="connsiteY5" fmla="*/ 17072 h 731447"/>
                  <a:gd name="connsiteX6" fmla="*/ 742950 w 1126331"/>
                  <a:gd name="connsiteY6" fmla="*/ 403 h 731447"/>
                  <a:gd name="connsiteX7" fmla="*/ 928687 w 1126331"/>
                  <a:gd name="connsiteY7" fmla="*/ 5166 h 731447"/>
                  <a:gd name="connsiteX8" fmla="*/ 1126331 w 1126331"/>
                  <a:gd name="connsiteY8" fmla="*/ 9929 h 731447"/>
                  <a:gd name="connsiteX0" fmla="*/ 0 w 1126331"/>
                  <a:gd name="connsiteY0" fmla="*/ 731435 h 731435"/>
                  <a:gd name="connsiteX1" fmla="*/ 97631 w 1126331"/>
                  <a:gd name="connsiteY1" fmla="*/ 702860 h 731435"/>
                  <a:gd name="connsiteX2" fmla="*/ 326231 w 1126331"/>
                  <a:gd name="connsiteY2" fmla="*/ 590942 h 731435"/>
                  <a:gd name="connsiteX3" fmla="*/ 519112 w 1126331"/>
                  <a:gd name="connsiteY3" fmla="*/ 431398 h 731435"/>
                  <a:gd name="connsiteX4" fmla="*/ 616743 w 1126331"/>
                  <a:gd name="connsiteY4" fmla="*/ 190892 h 731435"/>
                  <a:gd name="connsiteX5" fmla="*/ 650081 w 1126331"/>
                  <a:gd name="connsiteY5" fmla="*/ 17060 h 731435"/>
                  <a:gd name="connsiteX6" fmla="*/ 742950 w 1126331"/>
                  <a:gd name="connsiteY6" fmla="*/ 5153 h 731435"/>
                  <a:gd name="connsiteX7" fmla="*/ 928687 w 1126331"/>
                  <a:gd name="connsiteY7" fmla="*/ 5154 h 731435"/>
                  <a:gd name="connsiteX8" fmla="*/ 1126331 w 1126331"/>
                  <a:gd name="connsiteY8" fmla="*/ 9917 h 731435"/>
                  <a:gd name="connsiteX0" fmla="*/ 0 w 1126331"/>
                  <a:gd name="connsiteY0" fmla="*/ 731435 h 731435"/>
                  <a:gd name="connsiteX1" fmla="*/ 97631 w 1126331"/>
                  <a:gd name="connsiteY1" fmla="*/ 702860 h 731435"/>
                  <a:gd name="connsiteX2" fmla="*/ 326231 w 1126331"/>
                  <a:gd name="connsiteY2" fmla="*/ 590942 h 731435"/>
                  <a:gd name="connsiteX3" fmla="*/ 519112 w 1126331"/>
                  <a:gd name="connsiteY3" fmla="*/ 431398 h 731435"/>
                  <a:gd name="connsiteX4" fmla="*/ 616743 w 1126331"/>
                  <a:gd name="connsiteY4" fmla="*/ 190892 h 731435"/>
                  <a:gd name="connsiteX5" fmla="*/ 650081 w 1126331"/>
                  <a:gd name="connsiteY5" fmla="*/ 17060 h 731435"/>
                  <a:gd name="connsiteX6" fmla="*/ 742950 w 1126331"/>
                  <a:gd name="connsiteY6" fmla="*/ 5153 h 731435"/>
                  <a:gd name="connsiteX7" fmla="*/ 928687 w 1126331"/>
                  <a:gd name="connsiteY7" fmla="*/ 5154 h 731435"/>
                  <a:gd name="connsiteX8" fmla="*/ 1126331 w 1126331"/>
                  <a:gd name="connsiteY8" fmla="*/ 9917 h 731435"/>
                  <a:gd name="connsiteX0" fmla="*/ 0 w 1126331"/>
                  <a:gd name="connsiteY0" fmla="*/ 732213 h 732213"/>
                  <a:gd name="connsiteX1" fmla="*/ 97631 w 1126331"/>
                  <a:gd name="connsiteY1" fmla="*/ 703638 h 732213"/>
                  <a:gd name="connsiteX2" fmla="*/ 326231 w 1126331"/>
                  <a:gd name="connsiteY2" fmla="*/ 591720 h 732213"/>
                  <a:gd name="connsiteX3" fmla="*/ 519112 w 1126331"/>
                  <a:gd name="connsiteY3" fmla="*/ 432176 h 732213"/>
                  <a:gd name="connsiteX4" fmla="*/ 616743 w 1126331"/>
                  <a:gd name="connsiteY4" fmla="*/ 191670 h 732213"/>
                  <a:gd name="connsiteX5" fmla="*/ 650081 w 1126331"/>
                  <a:gd name="connsiteY5" fmla="*/ 17838 h 732213"/>
                  <a:gd name="connsiteX6" fmla="*/ 742950 w 1126331"/>
                  <a:gd name="connsiteY6" fmla="*/ 5931 h 732213"/>
                  <a:gd name="connsiteX7" fmla="*/ 928687 w 1126331"/>
                  <a:gd name="connsiteY7" fmla="*/ 5932 h 732213"/>
                  <a:gd name="connsiteX8" fmla="*/ 1126331 w 1126331"/>
                  <a:gd name="connsiteY8" fmla="*/ 10695 h 732213"/>
                  <a:gd name="connsiteX0" fmla="*/ 0 w 1126331"/>
                  <a:gd name="connsiteY0" fmla="*/ 726574 h 726574"/>
                  <a:gd name="connsiteX1" fmla="*/ 97631 w 1126331"/>
                  <a:gd name="connsiteY1" fmla="*/ 697999 h 726574"/>
                  <a:gd name="connsiteX2" fmla="*/ 326231 w 1126331"/>
                  <a:gd name="connsiteY2" fmla="*/ 586081 h 726574"/>
                  <a:gd name="connsiteX3" fmla="*/ 519112 w 1126331"/>
                  <a:gd name="connsiteY3" fmla="*/ 426537 h 726574"/>
                  <a:gd name="connsiteX4" fmla="*/ 616743 w 1126331"/>
                  <a:gd name="connsiteY4" fmla="*/ 186031 h 726574"/>
                  <a:gd name="connsiteX5" fmla="*/ 627590 w 1126331"/>
                  <a:gd name="connsiteY5" fmla="*/ 74241 h 726574"/>
                  <a:gd name="connsiteX6" fmla="*/ 650081 w 1126331"/>
                  <a:gd name="connsiteY6" fmla="*/ 12199 h 726574"/>
                  <a:gd name="connsiteX7" fmla="*/ 742950 w 1126331"/>
                  <a:gd name="connsiteY7" fmla="*/ 292 h 726574"/>
                  <a:gd name="connsiteX8" fmla="*/ 928687 w 1126331"/>
                  <a:gd name="connsiteY8" fmla="*/ 293 h 726574"/>
                  <a:gd name="connsiteX9" fmla="*/ 1126331 w 1126331"/>
                  <a:gd name="connsiteY9" fmla="*/ 5056 h 726574"/>
                  <a:gd name="connsiteX0" fmla="*/ 0 w 1126331"/>
                  <a:gd name="connsiteY0" fmla="*/ 726574 h 726574"/>
                  <a:gd name="connsiteX1" fmla="*/ 97631 w 1126331"/>
                  <a:gd name="connsiteY1" fmla="*/ 697999 h 726574"/>
                  <a:gd name="connsiteX2" fmla="*/ 326231 w 1126331"/>
                  <a:gd name="connsiteY2" fmla="*/ 586081 h 726574"/>
                  <a:gd name="connsiteX3" fmla="*/ 519112 w 1126331"/>
                  <a:gd name="connsiteY3" fmla="*/ 426537 h 726574"/>
                  <a:gd name="connsiteX4" fmla="*/ 616743 w 1126331"/>
                  <a:gd name="connsiteY4" fmla="*/ 186031 h 726574"/>
                  <a:gd name="connsiteX5" fmla="*/ 650081 w 1126331"/>
                  <a:gd name="connsiteY5" fmla="*/ 12199 h 726574"/>
                  <a:gd name="connsiteX6" fmla="*/ 742950 w 1126331"/>
                  <a:gd name="connsiteY6" fmla="*/ 292 h 726574"/>
                  <a:gd name="connsiteX7" fmla="*/ 928687 w 1126331"/>
                  <a:gd name="connsiteY7" fmla="*/ 293 h 726574"/>
                  <a:gd name="connsiteX8" fmla="*/ 1126331 w 1126331"/>
                  <a:gd name="connsiteY8" fmla="*/ 5056 h 726574"/>
                  <a:gd name="connsiteX0" fmla="*/ 0 w 1126331"/>
                  <a:gd name="connsiteY0" fmla="*/ 726574 h 726574"/>
                  <a:gd name="connsiteX1" fmla="*/ 97631 w 1126331"/>
                  <a:gd name="connsiteY1" fmla="*/ 697999 h 726574"/>
                  <a:gd name="connsiteX2" fmla="*/ 326231 w 1126331"/>
                  <a:gd name="connsiteY2" fmla="*/ 586081 h 726574"/>
                  <a:gd name="connsiteX3" fmla="*/ 519112 w 1126331"/>
                  <a:gd name="connsiteY3" fmla="*/ 426537 h 726574"/>
                  <a:gd name="connsiteX4" fmla="*/ 616743 w 1126331"/>
                  <a:gd name="connsiteY4" fmla="*/ 186031 h 726574"/>
                  <a:gd name="connsiteX5" fmla="*/ 650081 w 1126331"/>
                  <a:gd name="connsiteY5" fmla="*/ 12199 h 726574"/>
                  <a:gd name="connsiteX6" fmla="*/ 742950 w 1126331"/>
                  <a:gd name="connsiteY6" fmla="*/ 292 h 726574"/>
                  <a:gd name="connsiteX7" fmla="*/ 928687 w 1126331"/>
                  <a:gd name="connsiteY7" fmla="*/ 293 h 726574"/>
                  <a:gd name="connsiteX8" fmla="*/ 1126331 w 1126331"/>
                  <a:gd name="connsiteY8" fmla="*/ 5056 h 726574"/>
                  <a:gd name="connsiteX0" fmla="*/ 0 w 1126331"/>
                  <a:gd name="connsiteY0" fmla="*/ 729464 h 729464"/>
                  <a:gd name="connsiteX1" fmla="*/ 97631 w 1126331"/>
                  <a:gd name="connsiteY1" fmla="*/ 700889 h 729464"/>
                  <a:gd name="connsiteX2" fmla="*/ 326231 w 1126331"/>
                  <a:gd name="connsiteY2" fmla="*/ 588971 h 729464"/>
                  <a:gd name="connsiteX3" fmla="*/ 519112 w 1126331"/>
                  <a:gd name="connsiteY3" fmla="*/ 429427 h 729464"/>
                  <a:gd name="connsiteX4" fmla="*/ 616743 w 1126331"/>
                  <a:gd name="connsiteY4" fmla="*/ 188921 h 729464"/>
                  <a:gd name="connsiteX5" fmla="*/ 640556 w 1126331"/>
                  <a:gd name="connsiteY5" fmla="*/ 43664 h 729464"/>
                  <a:gd name="connsiteX6" fmla="*/ 742950 w 1126331"/>
                  <a:gd name="connsiteY6" fmla="*/ 3182 h 729464"/>
                  <a:gd name="connsiteX7" fmla="*/ 928687 w 1126331"/>
                  <a:gd name="connsiteY7" fmla="*/ 3183 h 729464"/>
                  <a:gd name="connsiteX8" fmla="*/ 1126331 w 1126331"/>
                  <a:gd name="connsiteY8" fmla="*/ 7946 h 729464"/>
                  <a:gd name="connsiteX0" fmla="*/ 0 w 1126331"/>
                  <a:gd name="connsiteY0" fmla="*/ 729464 h 729464"/>
                  <a:gd name="connsiteX1" fmla="*/ 97631 w 1126331"/>
                  <a:gd name="connsiteY1" fmla="*/ 700889 h 729464"/>
                  <a:gd name="connsiteX2" fmla="*/ 326231 w 1126331"/>
                  <a:gd name="connsiteY2" fmla="*/ 588971 h 729464"/>
                  <a:gd name="connsiteX3" fmla="*/ 519112 w 1126331"/>
                  <a:gd name="connsiteY3" fmla="*/ 429427 h 729464"/>
                  <a:gd name="connsiteX4" fmla="*/ 616743 w 1126331"/>
                  <a:gd name="connsiteY4" fmla="*/ 188921 h 729464"/>
                  <a:gd name="connsiteX5" fmla="*/ 640556 w 1126331"/>
                  <a:gd name="connsiteY5" fmla="*/ 43664 h 729464"/>
                  <a:gd name="connsiteX6" fmla="*/ 742950 w 1126331"/>
                  <a:gd name="connsiteY6" fmla="*/ 3182 h 729464"/>
                  <a:gd name="connsiteX7" fmla="*/ 928687 w 1126331"/>
                  <a:gd name="connsiteY7" fmla="*/ 3183 h 729464"/>
                  <a:gd name="connsiteX8" fmla="*/ 1126331 w 1126331"/>
                  <a:gd name="connsiteY8" fmla="*/ 7946 h 729464"/>
                  <a:gd name="connsiteX0" fmla="*/ 0 w 1126331"/>
                  <a:gd name="connsiteY0" fmla="*/ 729464 h 729464"/>
                  <a:gd name="connsiteX1" fmla="*/ 97631 w 1126331"/>
                  <a:gd name="connsiteY1" fmla="*/ 700889 h 729464"/>
                  <a:gd name="connsiteX2" fmla="*/ 326231 w 1126331"/>
                  <a:gd name="connsiteY2" fmla="*/ 588971 h 729464"/>
                  <a:gd name="connsiteX3" fmla="*/ 519112 w 1126331"/>
                  <a:gd name="connsiteY3" fmla="*/ 429427 h 729464"/>
                  <a:gd name="connsiteX4" fmla="*/ 616743 w 1126331"/>
                  <a:gd name="connsiteY4" fmla="*/ 188921 h 729464"/>
                  <a:gd name="connsiteX5" fmla="*/ 640556 w 1126331"/>
                  <a:gd name="connsiteY5" fmla="*/ 43664 h 729464"/>
                  <a:gd name="connsiteX6" fmla="*/ 742950 w 1126331"/>
                  <a:gd name="connsiteY6" fmla="*/ 3182 h 729464"/>
                  <a:gd name="connsiteX7" fmla="*/ 928687 w 1126331"/>
                  <a:gd name="connsiteY7" fmla="*/ 3183 h 729464"/>
                  <a:gd name="connsiteX8" fmla="*/ 1126331 w 1126331"/>
                  <a:gd name="connsiteY8" fmla="*/ 7946 h 729464"/>
                  <a:gd name="connsiteX0" fmla="*/ 0 w 1126331"/>
                  <a:gd name="connsiteY0" fmla="*/ 728236 h 728236"/>
                  <a:gd name="connsiteX1" fmla="*/ 97631 w 1126331"/>
                  <a:gd name="connsiteY1" fmla="*/ 699661 h 728236"/>
                  <a:gd name="connsiteX2" fmla="*/ 326231 w 1126331"/>
                  <a:gd name="connsiteY2" fmla="*/ 587743 h 728236"/>
                  <a:gd name="connsiteX3" fmla="*/ 519112 w 1126331"/>
                  <a:gd name="connsiteY3" fmla="*/ 428199 h 728236"/>
                  <a:gd name="connsiteX4" fmla="*/ 616743 w 1126331"/>
                  <a:gd name="connsiteY4" fmla="*/ 187693 h 728236"/>
                  <a:gd name="connsiteX5" fmla="*/ 642937 w 1126331"/>
                  <a:gd name="connsiteY5" fmla="*/ 25767 h 728236"/>
                  <a:gd name="connsiteX6" fmla="*/ 742950 w 1126331"/>
                  <a:gd name="connsiteY6" fmla="*/ 1954 h 728236"/>
                  <a:gd name="connsiteX7" fmla="*/ 928687 w 1126331"/>
                  <a:gd name="connsiteY7" fmla="*/ 1955 h 728236"/>
                  <a:gd name="connsiteX8" fmla="*/ 1126331 w 1126331"/>
                  <a:gd name="connsiteY8" fmla="*/ 6718 h 728236"/>
                  <a:gd name="connsiteX0" fmla="*/ 0 w 1126331"/>
                  <a:gd name="connsiteY0" fmla="*/ 728236 h 728236"/>
                  <a:gd name="connsiteX1" fmla="*/ 97631 w 1126331"/>
                  <a:gd name="connsiteY1" fmla="*/ 699661 h 728236"/>
                  <a:gd name="connsiteX2" fmla="*/ 326231 w 1126331"/>
                  <a:gd name="connsiteY2" fmla="*/ 587743 h 728236"/>
                  <a:gd name="connsiteX3" fmla="*/ 519112 w 1126331"/>
                  <a:gd name="connsiteY3" fmla="*/ 428199 h 728236"/>
                  <a:gd name="connsiteX4" fmla="*/ 616743 w 1126331"/>
                  <a:gd name="connsiteY4" fmla="*/ 187693 h 728236"/>
                  <a:gd name="connsiteX5" fmla="*/ 642937 w 1126331"/>
                  <a:gd name="connsiteY5" fmla="*/ 25767 h 728236"/>
                  <a:gd name="connsiteX6" fmla="*/ 742950 w 1126331"/>
                  <a:gd name="connsiteY6" fmla="*/ 1954 h 728236"/>
                  <a:gd name="connsiteX7" fmla="*/ 928687 w 1126331"/>
                  <a:gd name="connsiteY7" fmla="*/ 1955 h 728236"/>
                  <a:gd name="connsiteX8" fmla="*/ 1126331 w 1126331"/>
                  <a:gd name="connsiteY8" fmla="*/ 6718 h 72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331" h="728236">
                    <a:moveTo>
                      <a:pt x="0" y="728236"/>
                    </a:moveTo>
                    <a:cubicBezTo>
                      <a:pt x="21629" y="725656"/>
                      <a:pt x="43259" y="723076"/>
                      <a:pt x="97631" y="699661"/>
                    </a:cubicBezTo>
                    <a:cubicBezTo>
                      <a:pt x="152003" y="676245"/>
                      <a:pt x="255984" y="632987"/>
                      <a:pt x="326231" y="587743"/>
                    </a:cubicBezTo>
                    <a:cubicBezTo>
                      <a:pt x="396478" y="542499"/>
                      <a:pt x="470693" y="494874"/>
                      <a:pt x="519112" y="428199"/>
                    </a:cubicBezTo>
                    <a:cubicBezTo>
                      <a:pt x="567531" y="361524"/>
                      <a:pt x="605631" y="245240"/>
                      <a:pt x="616743" y="187693"/>
                    </a:cubicBezTo>
                    <a:cubicBezTo>
                      <a:pt x="627855" y="130146"/>
                      <a:pt x="633235" y="45235"/>
                      <a:pt x="642937" y="25767"/>
                    </a:cubicBezTo>
                    <a:cubicBezTo>
                      <a:pt x="652639" y="6299"/>
                      <a:pt x="695325" y="5923"/>
                      <a:pt x="742950" y="1954"/>
                    </a:cubicBezTo>
                    <a:cubicBezTo>
                      <a:pt x="790575" y="-2015"/>
                      <a:pt x="864790" y="1161"/>
                      <a:pt x="928687" y="1955"/>
                    </a:cubicBezTo>
                    <a:cubicBezTo>
                      <a:pt x="992584" y="2749"/>
                      <a:pt x="1045567" y="2352"/>
                      <a:pt x="1126331" y="6718"/>
                    </a:cubicBezTo>
                  </a:path>
                </a:pathLst>
              </a:custGeom>
              <a:noFill/>
              <a:ln w="15875">
                <a:solidFill>
                  <a:srgbClr val="008040"/>
                </a:solidFill>
                <a:round/>
                <a:headEnd/>
                <a:tailEnd/>
              </a:ln>
            </p:spPr>
            <p:txBody>
              <a:bodyPr wrap="none" anchor="ctr">
                <a:prstTxWarp prst="textNoShape">
                  <a:avLst/>
                </a:prstTxWarp>
              </a:bodyPr>
              <a:lstStyle/>
              <a:p>
                <a:endParaRPr lang="en-US" dirty="0"/>
              </a:p>
            </p:txBody>
          </p:sp>
          <p:sp>
            <p:nvSpPr>
              <p:cNvPr id="76" name="CustomShape 106">
                <a:extLst>
                  <a:ext uri="{FF2B5EF4-FFF2-40B4-BE49-F238E27FC236}">
                    <a16:creationId xmlns:a16="http://schemas.microsoft.com/office/drawing/2014/main" id="{9D1FC110-C607-4E6E-B7EF-80FF81FE8CEC}"/>
                  </a:ext>
                </a:extLst>
              </p:cNvPr>
              <p:cNvSpPr/>
              <p:nvPr/>
            </p:nvSpPr>
            <p:spPr>
              <a:xfrm>
                <a:off x="5211944" y="4239890"/>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94" name="Line 134">
                <a:extLst>
                  <a:ext uri="{FF2B5EF4-FFF2-40B4-BE49-F238E27FC236}">
                    <a16:creationId xmlns:a16="http://schemas.microsoft.com/office/drawing/2014/main" id="{27E6A3C5-9170-4E01-8D12-2856CA4ACAFC}"/>
                  </a:ext>
                </a:extLst>
              </p:cNvPr>
              <p:cNvSpPr/>
              <p:nvPr/>
            </p:nvSpPr>
            <p:spPr>
              <a:xfrm flipV="1">
                <a:off x="5037378" y="3582893"/>
                <a:ext cx="418" cy="994630"/>
              </a:xfrm>
              <a:prstGeom prst="line">
                <a:avLst/>
              </a:prstGeom>
              <a:noFill/>
              <a:ln w="15875">
                <a:solidFill>
                  <a:srgbClr val="008040"/>
                </a:solidFill>
                <a:round/>
                <a:headEnd type="none" w="med" len="med"/>
                <a:tailEnd type="triangle" w="med" len="med"/>
              </a:ln>
            </p:spPr>
            <p:txBody>
              <a:bodyPr/>
              <a:lstStyle/>
              <a:p>
                <a:endParaRPr lang="en-US" dirty="0"/>
              </a:p>
            </p:txBody>
          </p:sp>
          <p:sp>
            <p:nvSpPr>
              <p:cNvPr id="95" name="Line 137">
                <a:extLst>
                  <a:ext uri="{FF2B5EF4-FFF2-40B4-BE49-F238E27FC236}">
                    <a16:creationId xmlns:a16="http://schemas.microsoft.com/office/drawing/2014/main" id="{A15F8365-808B-4F02-80C5-50593A3C7871}"/>
                  </a:ext>
                </a:extLst>
              </p:cNvPr>
              <p:cNvSpPr/>
              <p:nvPr/>
            </p:nvSpPr>
            <p:spPr>
              <a:xfrm>
                <a:off x="4462959" y="4118070"/>
                <a:ext cx="565048" cy="0"/>
              </a:xfrm>
              <a:prstGeom prst="line">
                <a:avLst/>
              </a:prstGeom>
              <a:solidFill>
                <a:srgbClr val="6666FF"/>
              </a:solidFill>
              <a:ln w="12700">
                <a:solidFill>
                  <a:srgbClr val="6666FF"/>
                </a:solidFill>
                <a:prstDash val="sysDot"/>
                <a:round/>
                <a:headEnd/>
                <a:tailEnd/>
              </a:ln>
            </p:spPr>
            <p:txBody>
              <a:bodyPr/>
              <a:lstStyle/>
              <a:p>
                <a:endParaRPr lang="en-US"/>
              </a:p>
            </p:txBody>
          </p:sp>
          <p:sp>
            <p:nvSpPr>
              <p:cNvPr id="96" name="Line 138">
                <a:extLst>
                  <a:ext uri="{FF2B5EF4-FFF2-40B4-BE49-F238E27FC236}">
                    <a16:creationId xmlns:a16="http://schemas.microsoft.com/office/drawing/2014/main" id="{B22A54F4-F7A4-461C-97B7-48C78C032BD2}"/>
                  </a:ext>
                </a:extLst>
              </p:cNvPr>
              <p:cNvSpPr/>
              <p:nvPr/>
            </p:nvSpPr>
            <p:spPr>
              <a:xfrm flipV="1">
                <a:off x="5040553" y="4082976"/>
                <a:ext cx="574402" cy="6689"/>
              </a:xfrm>
              <a:prstGeom prst="line">
                <a:avLst/>
              </a:prstGeom>
              <a:solidFill>
                <a:srgbClr val="FF0000"/>
              </a:solidFill>
              <a:ln w="12700">
                <a:solidFill>
                  <a:schemeClr val="accent2"/>
                </a:solidFill>
                <a:prstDash val="sysDot"/>
              </a:ln>
            </p:spPr>
            <p:style>
              <a:lnRef idx="0">
                <a:scrgbClr r="0" g="0" b="0"/>
              </a:lnRef>
              <a:fillRef idx="0">
                <a:scrgbClr r="0" g="0" b="0"/>
              </a:fillRef>
              <a:effectRef idx="0">
                <a:scrgbClr r="0" g="0" b="0"/>
              </a:effectRef>
              <a:fontRef idx="minor"/>
            </p:style>
            <p:txBody>
              <a:bodyPr/>
              <a:lstStyle/>
              <a:p>
                <a:endParaRPr lang="en-US" dirty="0"/>
              </a:p>
            </p:txBody>
          </p:sp>
          <p:sp>
            <p:nvSpPr>
              <p:cNvPr id="98" name="Forme libre : forme 97">
                <a:extLst>
                  <a:ext uri="{FF2B5EF4-FFF2-40B4-BE49-F238E27FC236}">
                    <a16:creationId xmlns:a16="http://schemas.microsoft.com/office/drawing/2014/main" id="{258999C4-F7E5-43BA-8030-A5B19D867319}"/>
                  </a:ext>
                </a:extLst>
              </p:cNvPr>
              <p:cNvSpPr/>
              <p:nvPr/>
            </p:nvSpPr>
            <p:spPr>
              <a:xfrm>
                <a:off x="5041868" y="3696834"/>
                <a:ext cx="1126331" cy="783787"/>
              </a:xfrm>
              <a:custGeom>
                <a:avLst/>
                <a:gdLst>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38481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 name="connsiteX0" fmla="*/ 0 w 1126331"/>
                  <a:gd name="connsiteY0" fmla="*/ 783787 h 783787"/>
                  <a:gd name="connsiteX1" fmla="*/ 97631 w 1126331"/>
                  <a:gd name="connsiteY1" fmla="*/ 755212 h 783787"/>
                  <a:gd name="connsiteX2" fmla="*/ 326231 w 1126331"/>
                  <a:gd name="connsiteY2" fmla="*/ 643294 h 783787"/>
                  <a:gd name="connsiteX3" fmla="*/ 519112 w 1126331"/>
                  <a:gd name="connsiteY3" fmla="*/ 483750 h 783787"/>
                  <a:gd name="connsiteX4" fmla="*/ 616743 w 1126331"/>
                  <a:gd name="connsiteY4" fmla="*/ 243244 h 783787"/>
                  <a:gd name="connsiteX5" fmla="*/ 650081 w 1126331"/>
                  <a:gd name="connsiteY5" fmla="*/ 69412 h 783787"/>
                  <a:gd name="connsiteX6" fmla="*/ 738187 w 1126331"/>
                  <a:gd name="connsiteY6" fmla="*/ 356 h 783787"/>
                  <a:gd name="connsiteX7" fmla="*/ 900112 w 1126331"/>
                  <a:gd name="connsiteY7" fmla="*/ 43219 h 783787"/>
                  <a:gd name="connsiteX8" fmla="*/ 1126331 w 1126331"/>
                  <a:gd name="connsiteY8" fmla="*/ 62269 h 7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331" h="783787">
                    <a:moveTo>
                      <a:pt x="0" y="783787"/>
                    </a:moveTo>
                    <a:cubicBezTo>
                      <a:pt x="21629" y="781207"/>
                      <a:pt x="43259" y="778627"/>
                      <a:pt x="97631" y="755212"/>
                    </a:cubicBezTo>
                    <a:cubicBezTo>
                      <a:pt x="152003" y="731796"/>
                      <a:pt x="255984" y="688538"/>
                      <a:pt x="326231" y="643294"/>
                    </a:cubicBezTo>
                    <a:cubicBezTo>
                      <a:pt x="396478" y="598050"/>
                      <a:pt x="470693" y="550425"/>
                      <a:pt x="519112" y="483750"/>
                    </a:cubicBezTo>
                    <a:cubicBezTo>
                      <a:pt x="567531" y="417075"/>
                      <a:pt x="599678" y="345637"/>
                      <a:pt x="616743" y="243244"/>
                    </a:cubicBezTo>
                    <a:cubicBezTo>
                      <a:pt x="633808" y="140851"/>
                      <a:pt x="629840" y="109893"/>
                      <a:pt x="650081" y="69412"/>
                    </a:cubicBezTo>
                    <a:cubicBezTo>
                      <a:pt x="670322" y="28931"/>
                      <a:pt x="696515" y="4721"/>
                      <a:pt x="738187" y="356"/>
                    </a:cubicBezTo>
                    <a:cubicBezTo>
                      <a:pt x="779859" y="-4009"/>
                      <a:pt x="835421" y="32900"/>
                      <a:pt x="900112" y="43219"/>
                    </a:cubicBezTo>
                    <a:cubicBezTo>
                      <a:pt x="964803" y="53538"/>
                      <a:pt x="1045567" y="57903"/>
                      <a:pt x="1126331" y="62269"/>
                    </a:cubicBezTo>
                  </a:path>
                </a:pathLst>
              </a:custGeom>
              <a:noFill/>
              <a:ln w="15875">
                <a:solidFill>
                  <a:srgbClr val="008040"/>
                </a:solidFill>
                <a:round/>
                <a:headEnd/>
                <a:tailEnd/>
              </a:ln>
            </p:spPr>
            <p:txBody>
              <a:bodyPr wrap="none" anchor="ctr">
                <a:prstTxWarp prst="textNoShape">
                  <a:avLst/>
                </a:prstTxWarp>
              </a:bodyPr>
              <a:lstStyle/>
              <a:p>
                <a:endParaRPr lang="en-US" dirty="0"/>
              </a:p>
            </p:txBody>
          </p:sp>
          <p:sp>
            <p:nvSpPr>
              <p:cNvPr id="297" name="CustomShape 102">
                <a:extLst>
                  <a:ext uri="{FF2B5EF4-FFF2-40B4-BE49-F238E27FC236}">
                    <a16:creationId xmlns:a16="http://schemas.microsoft.com/office/drawing/2014/main" id="{CF3C52FF-10EF-404F-B832-F7D4DF8AB086}"/>
                  </a:ext>
                </a:extLst>
              </p:cNvPr>
              <p:cNvSpPr/>
              <p:nvPr/>
            </p:nvSpPr>
            <p:spPr>
              <a:xfrm>
                <a:off x="4967360" y="4467494"/>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298" name="CustomShape 123">
                <a:extLst>
                  <a:ext uri="{FF2B5EF4-FFF2-40B4-BE49-F238E27FC236}">
                    <a16:creationId xmlns:a16="http://schemas.microsoft.com/office/drawing/2014/main" id="{9F61C193-04BE-4096-8FC5-46C7E5EE07DB}"/>
                  </a:ext>
                </a:extLst>
              </p:cNvPr>
              <p:cNvSpPr/>
              <p:nvPr/>
            </p:nvSpPr>
            <p:spPr>
              <a:xfrm>
                <a:off x="4888060" y="4467494"/>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299" name="CustomShape 102">
                <a:extLst>
                  <a:ext uri="{FF2B5EF4-FFF2-40B4-BE49-F238E27FC236}">
                    <a16:creationId xmlns:a16="http://schemas.microsoft.com/office/drawing/2014/main" id="{9B64949F-7694-48AE-9F4B-B174B5034F0A}"/>
                  </a:ext>
                </a:extLst>
              </p:cNvPr>
              <p:cNvSpPr/>
              <p:nvPr/>
            </p:nvSpPr>
            <p:spPr>
              <a:xfrm>
                <a:off x="4944961" y="4314030"/>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73" name="CustomShape 102">
                <a:extLst>
                  <a:ext uri="{FF2B5EF4-FFF2-40B4-BE49-F238E27FC236}">
                    <a16:creationId xmlns:a16="http://schemas.microsoft.com/office/drawing/2014/main" id="{96CE8025-AE9C-47E4-B25B-A320380F3D53}"/>
                  </a:ext>
                </a:extLst>
              </p:cNvPr>
              <p:cNvSpPr/>
              <p:nvPr/>
            </p:nvSpPr>
            <p:spPr>
              <a:xfrm>
                <a:off x="4838176" y="4314030"/>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301" name="CustomShape 102">
                <a:extLst>
                  <a:ext uri="{FF2B5EF4-FFF2-40B4-BE49-F238E27FC236}">
                    <a16:creationId xmlns:a16="http://schemas.microsoft.com/office/drawing/2014/main" id="{FA4DCEBF-14A1-44E8-92E2-09B4E5DC53D1}"/>
                  </a:ext>
                </a:extLst>
              </p:cNvPr>
              <p:cNvSpPr/>
              <p:nvPr/>
            </p:nvSpPr>
            <p:spPr>
              <a:xfrm>
                <a:off x="4731390" y="4314030"/>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302" name="CustomShape 102">
                <a:extLst>
                  <a:ext uri="{FF2B5EF4-FFF2-40B4-BE49-F238E27FC236}">
                    <a16:creationId xmlns:a16="http://schemas.microsoft.com/office/drawing/2014/main" id="{FD0A510E-936C-4941-9EAD-7033F51271C3}"/>
                  </a:ext>
                </a:extLst>
              </p:cNvPr>
              <p:cNvSpPr/>
              <p:nvPr/>
            </p:nvSpPr>
            <p:spPr>
              <a:xfrm>
                <a:off x="4624604" y="4314030"/>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304" name="CustomShape 127">
                <a:extLst>
                  <a:ext uri="{FF2B5EF4-FFF2-40B4-BE49-F238E27FC236}">
                    <a16:creationId xmlns:a16="http://schemas.microsoft.com/office/drawing/2014/main" id="{1147508E-DB61-430D-ABC2-170DC3FCCF0B}"/>
                  </a:ext>
                </a:extLst>
              </p:cNvPr>
              <p:cNvSpPr/>
              <p:nvPr/>
            </p:nvSpPr>
            <p:spPr>
              <a:xfrm>
                <a:off x="5063296" y="4239890"/>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305" name="CustomShape 128">
                <a:extLst>
                  <a:ext uri="{FF2B5EF4-FFF2-40B4-BE49-F238E27FC236}">
                    <a16:creationId xmlns:a16="http://schemas.microsoft.com/office/drawing/2014/main" id="{AFEA0BE9-C5B1-444A-A294-D83DF1909368}"/>
                  </a:ext>
                </a:extLst>
              </p:cNvPr>
              <p:cNvSpPr/>
              <p:nvPr/>
            </p:nvSpPr>
            <p:spPr>
              <a:xfrm>
                <a:off x="5360591" y="4239890"/>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307" name="Line 124">
                <a:extLst>
                  <a:ext uri="{FF2B5EF4-FFF2-40B4-BE49-F238E27FC236}">
                    <a16:creationId xmlns:a16="http://schemas.microsoft.com/office/drawing/2014/main" id="{4ECFED95-B750-441C-82E0-5FBA26E215C9}"/>
                  </a:ext>
                </a:extLst>
              </p:cNvPr>
              <p:cNvSpPr/>
              <p:nvPr/>
            </p:nvSpPr>
            <p:spPr>
              <a:xfrm>
                <a:off x="4483678" y="4199149"/>
                <a:ext cx="558033" cy="0"/>
              </a:xfrm>
              <a:prstGeom prst="line">
                <a:avLst/>
              </a:prstGeom>
              <a:noFill/>
              <a:ln w="15875">
                <a:solidFill>
                  <a:srgbClr val="008040"/>
                </a:solidFill>
                <a:round/>
                <a:headEnd/>
                <a:tailEnd/>
              </a:ln>
            </p:spPr>
            <p:txBody>
              <a:bodyPr/>
              <a:lstStyle/>
              <a:p>
                <a:endParaRPr lang="en-US"/>
              </a:p>
            </p:txBody>
          </p:sp>
          <p:sp>
            <p:nvSpPr>
              <p:cNvPr id="90" name="CustomShape 127">
                <a:extLst>
                  <a:ext uri="{FF2B5EF4-FFF2-40B4-BE49-F238E27FC236}">
                    <a16:creationId xmlns:a16="http://schemas.microsoft.com/office/drawing/2014/main" id="{28685BA4-C598-4D2D-AB66-93110FB5FCE5}"/>
                  </a:ext>
                </a:extLst>
              </p:cNvPr>
              <p:cNvSpPr/>
              <p:nvPr/>
            </p:nvSpPr>
            <p:spPr>
              <a:xfrm>
                <a:off x="5275153" y="4117285"/>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82" name="CustomShape 118">
                <a:extLst>
                  <a:ext uri="{FF2B5EF4-FFF2-40B4-BE49-F238E27FC236}">
                    <a16:creationId xmlns:a16="http://schemas.microsoft.com/office/drawing/2014/main" id="{66E7E6A2-2A3C-4D94-AE7D-274107A96CAB}"/>
                  </a:ext>
                </a:extLst>
              </p:cNvPr>
              <p:cNvSpPr/>
              <p:nvPr/>
            </p:nvSpPr>
            <p:spPr>
              <a:xfrm>
                <a:off x="4626693" y="4163149"/>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83" name="CustomShape 119">
                <a:extLst>
                  <a:ext uri="{FF2B5EF4-FFF2-40B4-BE49-F238E27FC236}">
                    <a16:creationId xmlns:a16="http://schemas.microsoft.com/office/drawing/2014/main" id="{973612E0-40CF-43B3-8026-01F25C5C8F4B}"/>
                  </a:ext>
                </a:extLst>
              </p:cNvPr>
              <p:cNvSpPr/>
              <p:nvPr/>
            </p:nvSpPr>
            <p:spPr>
              <a:xfrm>
                <a:off x="4927152" y="4163149"/>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84" name="CustomShape 120">
                <a:extLst>
                  <a:ext uri="{FF2B5EF4-FFF2-40B4-BE49-F238E27FC236}">
                    <a16:creationId xmlns:a16="http://schemas.microsoft.com/office/drawing/2014/main" id="{5E0B887D-8B05-4BEC-A5EC-AA62E08659CF}"/>
                  </a:ext>
                </a:extLst>
              </p:cNvPr>
              <p:cNvSpPr/>
              <p:nvPr/>
            </p:nvSpPr>
            <p:spPr>
              <a:xfrm>
                <a:off x="4526540" y="4163149"/>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85" name="CustomShape 121">
                <a:extLst>
                  <a:ext uri="{FF2B5EF4-FFF2-40B4-BE49-F238E27FC236}">
                    <a16:creationId xmlns:a16="http://schemas.microsoft.com/office/drawing/2014/main" id="{264AF8C5-28C4-457E-BC68-88E995352458}"/>
                  </a:ext>
                </a:extLst>
              </p:cNvPr>
              <p:cNvSpPr/>
              <p:nvPr/>
            </p:nvSpPr>
            <p:spPr>
              <a:xfrm>
                <a:off x="4826999" y="4163149"/>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88" name="CustomShape 125">
                <a:extLst>
                  <a:ext uri="{FF2B5EF4-FFF2-40B4-BE49-F238E27FC236}">
                    <a16:creationId xmlns:a16="http://schemas.microsoft.com/office/drawing/2014/main" id="{9E628F8E-14C5-4C91-8618-D7EBAB8C1464}"/>
                  </a:ext>
                </a:extLst>
              </p:cNvPr>
              <p:cNvSpPr/>
              <p:nvPr/>
            </p:nvSpPr>
            <p:spPr>
              <a:xfrm>
                <a:off x="4726846" y="4163149"/>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fr-FR" dirty="0"/>
              </a:p>
            </p:txBody>
          </p:sp>
          <p:sp>
            <p:nvSpPr>
              <p:cNvPr id="461" name="Line 101">
                <a:extLst>
                  <a:ext uri="{FF2B5EF4-FFF2-40B4-BE49-F238E27FC236}">
                    <a16:creationId xmlns:a16="http://schemas.microsoft.com/office/drawing/2014/main" id="{6601B6DA-C203-4ADE-9B6F-56250E7B061D}"/>
                  </a:ext>
                </a:extLst>
              </p:cNvPr>
              <p:cNvSpPr/>
              <p:nvPr/>
            </p:nvSpPr>
            <p:spPr>
              <a:xfrm>
                <a:off x="4649753" y="4386030"/>
                <a:ext cx="384750" cy="0"/>
              </a:xfrm>
              <a:prstGeom prst="line">
                <a:avLst/>
              </a:prstGeom>
              <a:noFill/>
              <a:ln w="15875">
                <a:solidFill>
                  <a:srgbClr val="008040"/>
                </a:solidFill>
                <a:round/>
                <a:headEnd/>
                <a:tailEnd/>
              </a:ln>
            </p:spPr>
            <p:txBody>
              <a:bodyPr/>
              <a:lstStyle/>
              <a:p>
                <a:endParaRPr lang="en-US"/>
              </a:p>
            </p:txBody>
          </p:sp>
          <p:sp>
            <p:nvSpPr>
              <p:cNvPr id="300" name="CustomShape 102">
                <a:extLst>
                  <a:ext uri="{FF2B5EF4-FFF2-40B4-BE49-F238E27FC236}">
                    <a16:creationId xmlns:a16="http://schemas.microsoft.com/office/drawing/2014/main" id="{DA8479D2-B955-41C9-918A-A9EAAE6450F4}"/>
                  </a:ext>
                </a:extLst>
              </p:cNvPr>
              <p:cNvSpPr/>
              <p:nvPr/>
            </p:nvSpPr>
            <p:spPr>
              <a:xfrm>
                <a:off x="4904276" y="4353475"/>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87" name="CustomShape 123">
                <a:extLst>
                  <a:ext uri="{FF2B5EF4-FFF2-40B4-BE49-F238E27FC236}">
                    <a16:creationId xmlns:a16="http://schemas.microsoft.com/office/drawing/2014/main" id="{811C8B66-9CC9-4A4A-9462-A4AE01DDADA2}"/>
                  </a:ext>
                </a:extLst>
              </p:cNvPr>
              <p:cNvSpPr/>
              <p:nvPr/>
            </p:nvSpPr>
            <p:spPr>
              <a:xfrm>
                <a:off x="4786872" y="4353475"/>
                <a:ext cx="72000" cy="72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a:lstStyle/>
              <a:p>
                <a:endParaRPr lang="en-US"/>
              </a:p>
            </p:txBody>
          </p:sp>
          <p:sp>
            <p:nvSpPr>
              <p:cNvPr id="462" name="Line 117">
                <a:extLst>
                  <a:ext uri="{FF2B5EF4-FFF2-40B4-BE49-F238E27FC236}">
                    <a16:creationId xmlns:a16="http://schemas.microsoft.com/office/drawing/2014/main" id="{24740913-A687-420F-9DC4-4BD62A95C291}"/>
                  </a:ext>
                </a:extLst>
              </p:cNvPr>
              <p:cNvSpPr/>
              <p:nvPr/>
            </p:nvSpPr>
            <p:spPr>
              <a:xfrm>
                <a:off x="5034503" y="4320580"/>
                <a:ext cx="362088" cy="0"/>
              </a:xfrm>
              <a:prstGeom prst="line">
                <a:avLst/>
              </a:prstGeom>
              <a:noFill/>
              <a:ln w="15875">
                <a:solidFill>
                  <a:srgbClr val="008040"/>
                </a:solidFill>
                <a:round/>
                <a:headEnd/>
                <a:tailEnd/>
              </a:ln>
            </p:spPr>
            <p:txBody>
              <a:bodyPr/>
              <a:lstStyle/>
              <a:p>
                <a:endParaRPr lang="en-US"/>
              </a:p>
            </p:txBody>
          </p:sp>
          <p:sp>
            <p:nvSpPr>
              <p:cNvPr id="303" name="CustomShape 126">
                <a:extLst>
                  <a:ext uri="{FF2B5EF4-FFF2-40B4-BE49-F238E27FC236}">
                    <a16:creationId xmlns:a16="http://schemas.microsoft.com/office/drawing/2014/main" id="{CB7E2C21-EAAB-4603-97FE-913503D715AD}"/>
                  </a:ext>
                </a:extLst>
              </p:cNvPr>
              <p:cNvSpPr/>
              <p:nvPr/>
            </p:nvSpPr>
            <p:spPr>
              <a:xfrm>
                <a:off x="5281970" y="4280742"/>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en-US"/>
              </a:p>
            </p:txBody>
          </p:sp>
          <p:sp>
            <p:nvSpPr>
              <p:cNvPr id="306" name="CustomShape 106">
                <a:extLst>
                  <a:ext uri="{FF2B5EF4-FFF2-40B4-BE49-F238E27FC236}">
                    <a16:creationId xmlns:a16="http://schemas.microsoft.com/office/drawing/2014/main" id="{E008E7FA-F5A2-416C-9E9E-395B37FEF828}"/>
                  </a:ext>
                </a:extLst>
              </p:cNvPr>
              <p:cNvSpPr/>
              <p:nvPr/>
            </p:nvSpPr>
            <p:spPr>
              <a:xfrm>
                <a:off x="5136611" y="4280742"/>
                <a:ext cx="72000" cy="72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a:lstStyle/>
              <a:p>
                <a:endParaRPr lang="fr-FR" dirty="0"/>
              </a:p>
            </p:txBody>
          </p:sp>
        </p:grpSp>
      </p:grpSp>
      <mc:AlternateContent xmlns:mc="http://schemas.openxmlformats.org/markup-compatibility/2006" xmlns:a14="http://schemas.microsoft.com/office/drawing/2010/main">
        <mc:Choice Requires="a14">
          <p:sp>
            <p:nvSpPr>
              <p:cNvPr id="1055" name="ZoneTexte 1054">
                <a:extLst>
                  <a:ext uri="{FF2B5EF4-FFF2-40B4-BE49-F238E27FC236}">
                    <a16:creationId xmlns:a16="http://schemas.microsoft.com/office/drawing/2014/main" id="{246B7B0B-D521-4D3C-878A-82130D9A6E50}"/>
                  </a:ext>
                </a:extLst>
              </p:cNvPr>
              <p:cNvSpPr txBox="1"/>
              <p:nvPr/>
            </p:nvSpPr>
            <p:spPr>
              <a:xfrm>
                <a:off x="9031134" y="3484746"/>
                <a:ext cx="295076" cy="1692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sz="1100" i="1">
                              <a:latin typeface="Cambria Math" panose="02040503050406030204" pitchFamily="18" charset="0"/>
                            </a:rPr>
                          </m:ctrlPr>
                        </m:dPr>
                        <m:e>
                          <m:d>
                            <m:dPr>
                              <m:begChr m:val="|"/>
                              <m:endChr m:val=""/>
                              <m:ctrlPr>
                                <a:rPr lang="fr-FR" sz="1100" i="1" smtClean="0">
                                  <a:latin typeface="Cambria Math" panose="02040503050406030204" pitchFamily="18" charset="0"/>
                                </a:rPr>
                              </m:ctrlPr>
                            </m:dPr>
                            <m:e>
                              <m:r>
                                <a:rPr lang="fr-FR" sz="1100" i="1" smtClean="0">
                                  <a:latin typeface="Cambria Math" panose="02040503050406030204" pitchFamily="18" charset="0"/>
                                  <a:ea typeface="Cambria Math" panose="02040503050406030204" pitchFamily="18" charset="0"/>
                                </a:rPr>
                                <m:t>𝜑</m:t>
                              </m:r>
                            </m:e>
                          </m:d>
                        </m:e>
                      </m:d>
                    </m:oMath>
                  </m:oMathPara>
                </a14:m>
                <a:endParaRPr lang="fr-FR" sz="1100" dirty="0"/>
              </a:p>
            </p:txBody>
          </p:sp>
        </mc:Choice>
        <mc:Fallback xmlns="">
          <p:sp>
            <p:nvSpPr>
              <p:cNvPr id="1055" name="ZoneTexte 1054">
                <a:extLst>
                  <a:ext uri="{FF2B5EF4-FFF2-40B4-BE49-F238E27FC236}">
                    <a16:creationId xmlns:a16="http://schemas.microsoft.com/office/drawing/2014/main" id="{246B7B0B-D521-4D3C-878A-82130D9A6E50}"/>
                  </a:ext>
                </a:extLst>
              </p:cNvPr>
              <p:cNvSpPr txBox="1">
                <a:spLocks noRot="1" noChangeAspect="1" noMove="1" noResize="1" noEditPoints="1" noAdjustHandles="1" noChangeArrowheads="1" noChangeShapeType="1" noTextEdit="1"/>
              </p:cNvSpPr>
              <p:nvPr/>
            </p:nvSpPr>
            <p:spPr>
              <a:xfrm>
                <a:off x="9031134" y="3484746"/>
                <a:ext cx="295076" cy="169277"/>
              </a:xfrm>
              <a:prstGeom prst="rect">
                <a:avLst/>
              </a:prstGeom>
              <a:blipFill>
                <a:blip r:embed="rId6"/>
                <a:stretch>
                  <a:fillRect l="-69388" t="-177778" r="-102041" b="-2703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74" name="ZoneTexte 573">
                <a:extLst>
                  <a:ext uri="{FF2B5EF4-FFF2-40B4-BE49-F238E27FC236}">
                    <a16:creationId xmlns:a16="http://schemas.microsoft.com/office/drawing/2014/main" id="{1195D0FF-925D-4217-81D5-10C4FFB63B10}"/>
                  </a:ext>
                </a:extLst>
              </p:cNvPr>
              <p:cNvSpPr txBox="1"/>
              <p:nvPr/>
            </p:nvSpPr>
            <p:spPr>
              <a:xfrm>
                <a:off x="9369507" y="3828459"/>
                <a:ext cx="615845" cy="1941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sz="1100" i="1" smtClean="0">
                              <a:latin typeface="Cambria Math" panose="02040503050406030204" pitchFamily="18" charset="0"/>
                            </a:rPr>
                          </m:ctrlPr>
                        </m:dPr>
                        <m:e>
                          <m:sSubSup>
                            <m:sSubSupPr>
                              <m:ctrlPr>
                                <a:rPr lang="fr-FR" sz="1100" b="0" i="1" smtClean="0">
                                  <a:latin typeface="Cambria Math" panose="02040503050406030204" pitchFamily="18" charset="0"/>
                                </a:rPr>
                              </m:ctrlPr>
                            </m:sSubSupPr>
                            <m:e>
                              <m:r>
                                <a:rPr lang="fr-FR" sz="1100" b="0" i="1" smtClean="0">
                                  <a:latin typeface="Cambria Math" panose="02040503050406030204" pitchFamily="18" charset="0"/>
                                </a:rPr>
                                <m:t>𝑎</m:t>
                              </m:r>
                            </m:e>
                            <m:sub>
                              <m:r>
                                <a:rPr lang="fr-FR" sz="1100" b="0" i="1" smtClean="0">
                                  <a:latin typeface="Cambria Math" panose="02040503050406030204" pitchFamily="18" charset="0"/>
                                </a:rPr>
                                <m:t>𝑖</m:t>
                              </m:r>
                            </m:sub>
                            <m:sup>
                              <m:r>
                                <a:rPr lang="fr-FR" sz="1100" b="0" i="1" smtClean="0">
                                  <a:latin typeface="Cambria Math" panose="02040503050406030204" pitchFamily="18" charset="0"/>
                                </a:rPr>
                                <m:t>+</m:t>
                              </m:r>
                            </m:sup>
                          </m:sSubSup>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𝑎</m:t>
                              </m:r>
                            </m:e>
                            <m:sub>
                              <m:r>
                                <a:rPr lang="fr-FR" sz="1100" b="0" i="1" smtClean="0">
                                  <a:latin typeface="Cambria Math" panose="02040503050406030204" pitchFamily="18" charset="0"/>
                                </a:rPr>
                                <m:t>𝑗</m:t>
                              </m:r>
                            </m:sub>
                          </m:sSub>
                          <m:d>
                            <m:dPr>
                              <m:begChr m:val="|"/>
                              <m:endChr m:val=""/>
                              <m:ctrlPr>
                                <a:rPr lang="fr-FR" sz="1100" i="1" smtClean="0">
                                  <a:latin typeface="Cambria Math" panose="02040503050406030204" pitchFamily="18" charset="0"/>
                                </a:rPr>
                              </m:ctrlPr>
                            </m:dPr>
                            <m:e>
                              <m:r>
                                <a:rPr lang="fr-FR" sz="1100" i="1" smtClean="0">
                                  <a:latin typeface="Cambria Math" panose="02040503050406030204" pitchFamily="18" charset="0"/>
                                  <a:ea typeface="Cambria Math" panose="02040503050406030204" pitchFamily="18" charset="0"/>
                                </a:rPr>
                                <m:t>𝜑</m:t>
                              </m:r>
                            </m:e>
                          </m:d>
                        </m:e>
                      </m:d>
                    </m:oMath>
                  </m:oMathPara>
                </a14:m>
                <a:endParaRPr lang="fr-FR" sz="1100" dirty="0"/>
              </a:p>
            </p:txBody>
          </p:sp>
        </mc:Choice>
        <mc:Fallback xmlns="">
          <p:sp>
            <p:nvSpPr>
              <p:cNvPr id="574" name="ZoneTexte 573">
                <a:extLst>
                  <a:ext uri="{FF2B5EF4-FFF2-40B4-BE49-F238E27FC236}">
                    <a16:creationId xmlns:a16="http://schemas.microsoft.com/office/drawing/2014/main" id="{1195D0FF-925D-4217-81D5-10C4FFB63B10}"/>
                  </a:ext>
                </a:extLst>
              </p:cNvPr>
              <p:cNvSpPr txBox="1">
                <a:spLocks noRot="1" noChangeAspect="1" noMove="1" noResize="1" noEditPoints="1" noAdjustHandles="1" noChangeArrowheads="1" noChangeShapeType="1" noTextEdit="1"/>
              </p:cNvSpPr>
              <p:nvPr/>
            </p:nvSpPr>
            <p:spPr>
              <a:xfrm>
                <a:off x="9369507" y="3828459"/>
                <a:ext cx="615845" cy="194156"/>
              </a:xfrm>
              <a:prstGeom prst="rect">
                <a:avLst/>
              </a:prstGeom>
              <a:blipFill>
                <a:blip r:embed="rId7"/>
                <a:stretch>
                  <a:fillRect t="-196875" r="-58416" b="-29687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75" name="ZoneTexte 574">
                <a:extLst>
                  <a:ext uri="{FF2B5EF4-FFF2-40B4-BE49-F238E27FC236}">
                    <a16:creationId xmlns:a16="http://schemas.microsoft.com/office/drawing/2014/main" id="{37ED02D2-55ED-4E55-A847-7C2DCE340D20}"/>
                  </a:ext>
                </a:extLst>
              </p:cNvPr>
              <p:cNvSpPr txBox="1"/>
              <p:nvPr/>
            </p:nvSpPr>
            <p:spPr>
              <a:xfrm>
                <a:off x="9569572" y="4087775"/>
                <a:ext cx="1433016" cy="1941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sz="1100" i="1" smtClean="0">
                              <a:latin typeface="Cambria Math" panose="02040503050406030204" pitchFamily="18" charset="0"/>
                            </a:rPr>
                          </m:ctrlPr>
                        </m:dPr>
                        <m:e>
                          <m:sSubSup>
                            <m:sSubSupPr>
                              <m:ctrlPr>
                                <a:rPr lang="fr-FR" sz="1100" i="1">
                                  <a:latin typeface="Cambria Math" panose="02040503050406030204" pitchFamily="18" charset="0"/>
                                </a:rPr>
                              </m:ctrlPr>
                            </m:sSubSupPr>
                            <m:e>
                              <m:r>
                                <a:rPr lang="fr-FR" sz="1100" i="1">
                                  <a:latin typeface="Cambria Math" panose="02040503050406030204" pitchFamily="18" charset="0"/>
                                </a:rPr>
                                <m:t>𝑎</m:t>
                              </m:r>
                            </m:e>
                            <m:sub>
                              <m:r>
                                <a:rPr lang="fr-FR" sz="1100" i="1">
                                  <a:latin typeface="Cambria Math" panose="02040503050406030204" pitchFamily="18" charset="0"/>
                                </a:rPr>
                                <m:t>𝑖</m:t>
                              </m:r>
                            </m:sub>
                            <m:sup>
                              <m:r>
                                <a:rPr lang="fr-FR" sz="1100" i="1">
                                  <a:latin typeface="Cambria Math" panose="02040503050406030204" pitchFamily="18" charset="0"/>
                                </a:rPr>
                                <m:t>+</m:t>
                              </m:r>
                            </m:sup>
                          </m:sSubSup>
                          <m:sSubSup>
                            <m:sSubSupPr>
                              <m:ctrlPr>
                                <a:rPr lang="fr-FR" sz="1100" i="1">
                                  <a:latin typeface="Cambria Math" panose="02040503050406030204" pitchFamily="18" charset="0"/>
                                </a:rPr>
                              </m:ctrlPr>
                            </m:sSubSupPr>
                            <m:e>
                              <m:r>
                                <a:rPr lang="fr-FR" sz="1100" i="1">
                                  <a:latin typeface="Cambria Math" panose="02040503050406030204" pitchFamily="18" charset="0"/>
                                </a:rPr>
                                <m:t>𝑎</m:t>
                              </m:r>
                            </m:e>
                            <m:sub>
                              <m:r>
                                <a:rPr lang="fr-FR" sz="1100" b="0" i="1" smtClean="0">
                                  <a:latin typeface="Cambria Math" panose="02040503050406030204" pitchFamily="18" charset="0"/>
                                </a:rPr>
                                <m:t>𝑘</m:t>
                              </m:r>
                            </m:sub>
                            <m:sup>
                              <m:r>
                                <a:rPr lang="fr-FR" sz="1100" i="1">
                                  <a:latin typeface="Cambria Math" panose="02040503050406030204" pitchFamily="18" charset="0"/>
                                </a:rPr>
                                <m:t>+</m:t>
                              </m:r>
                            </m:sup>
                          </m:sSubSup>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𝑎</m:t>
                              </m:r>
                            </m:e>
                            <m:sub>
                              <m:r>
                                <a:rPr lang="fr-FR" sz="1100" b="0" i="1" smtClean="0">
                                  <a:latin typeface="Cambria Math" panose="02040503050406030204" pitchFamily="18" charset="0"/>
                                </a:rPr>
                                <m:t>𝑗</m:t>
                              </m:r>
                            </m:sub>
                          </m:sSub>
                          <m:sSub>
                            <m:sSubPr>
                              <m:ctrlPr>
                                <a:rPr lang="fr-FR" sz="1100" i="1">
                                  <a:latin typeface="Cambria Math" panose="02040503050406030204" pitchFamily="18" charset="0"/>
                                </a:rPr>
                              </m:ctrlPr>
                            </m:sSubPr>
                            <m:e>
                              <m:r>
                                <a:rPr lang="fr-FR" sz="1100" i="1">
                                  <a:latin typeface="Cambria Math" panose="02040503050406030204" pitchFamily="18" charset="0"/>
                                </a:rPr>
                                <m:t>𝑎</m:t>
                              </m:r>
                            </m:e>
                            <m:sub>
                              <m:r>
                                <a:rPr lang="fr-FR" sz="1100" b="0" i="1" smtClean="0">
                                  <a:latin typeface="Cambria Math" panose="02040503050406030204" pitchFamily="18" charset="0"/>
                                </a:rPr>
                                <m:t>𝑙</m:t>
                              </m:r>
                            </m:sub>
                          </m:sSub>
                          <m:d>
                            <m:dPr>
                              <m:begChr m:val="|"/>
                              <m:endChr m:val=""/>
                              <m:ctrlPr>
                                <a:rPr lang="fr-FR" sz="1100" i="1" smtClean="0">
                                  <a:latin typeface="Cambria Math" panose="02040503050406030204" pitchFamily="18" charset="0"/>
                                </a:rPr>
                              </m:ctrlPr>
                            </m:dPr>
                            <m:e>
                              <m:r>
                                <a:rPr lang="fr-FR" sz="1100" i="1" smtClean="0">
                                  <a:latin typeface="Cambria Math" panose="02040503050406030204" pitchFamily="18" charset="0"/>
                                  <a:ea typeface="Cambria Math" panose="02040503050406030204" pitchFamily="18" charset="0"/>
                                </a:rPr>
                                <m:t>𝜑</m:t>
                              </m:r>
                            </m:e>
                          </m:d>
                        </m:e>
                      </m:d>
                    </m:oMath>
                  </m:oMathPara>
                </a14:m>
                <a:endParaRPr lang="fr-FR" sz="1100" dirty="0"/>
              </a:p>
            </p:txBody>
          </p:sp>
        </mc:Choice>
        <mc:Fallback xmlns="">
          <p:sp>
            <p:nvSpPr>
              <p:cNvPr id="575" name="ZoneTexte 574">
                <a:extLst>
                  <a:ext uri="{FF2B5EF4-FFF2-40B4-BE49-F238E27FC236}">
                    <a16:creationId xmlns:a16="http://schemas.microsoft.com/office/drawing/2014/main" id="{37ED02D2-55ED-4E55-A847-7C2DCE340D20}"/>
                  </a:ext>
                </a:extLst>
              </p:cNvPr>
              <p:cNvSpPr txBox="1">
                <a:spLocks noRot="1" noChangeAspect="1" noMove="1" noResize="1" noEditPoints="1" noAdjustHandles="1" noChangeArrowheads="1" noChangeShapeType="1" noTextEdit="1"/>
              </p:cNvSpPr>
              <p:nvPr/>
            </p:nvSpPr>
            <p:spPr>
              <a:xfrm>
                <a:off x="9569572" y="4087775"/>
                <a:ext cx="1433016" cy="194156"/>
              </a:xfrm>
              <a:prstGeom prst="rect">
                <a:avLst/>
              </a:prstGeom>
              <a:blipFill>
                <a:blip r:embed="rId8"/>
                <a:stretch>
                  <a:fillRect t="-206452" r="-6383" b="-306452"/>
                </a:stretch>
              </a:blipFill>
            </p:spPr>
            <p:txBody>
              <a:bodyPr/>
              <a:lstStyle/>
              <a:p>
                <a:r>
                  <a:rPr lang="fr-FR">
                    <a:noFill/>
                  </a:rPr>
                  <a:t> </a:t>
                </a:r>
              </a:p>
            </p:txBody>
          </p:sp>
        </mc:Fallback>
      </mc:AlternateContent>
      <p:pic>
        <p:nvPicPr>
          <p:cNvPr id="576" name="Image 575">
            <a:extLst>
              <a:ext uri="{FF2B5EF4-FFF2-40B4-BE49-F238E27FC236}">
                <a16:creationId xmlns:a16="http://schemas.microsoft.com/office/drawing/2014/main" id="{AB821637-0AB7-47F4-A58E-1E2DEA8EA04F}"/>
              </a:ext>
            </a:extLst>
          </p:cNvPr>
          <p:cNvPicPr>
            <a:picLocks noChangeAspect="1"/>
          </p:cNvPicPr>
          <p:nvPr/>
        </p:nvPicPr>
        <p:blipFill>
          <a:blip r:embed="rId9" cstate="hqprint">
            <a:lum/>
            <a:alphaModFix/>
            <a:extLst>
              <a:ext uri="{28A0092B-C50C-407E-A947-70E740481C1C}">
                <a14:useLocalDpi xmlns:a14="http://schemas.microsoft.com/office/drawing/2010/main"/>
              </a:ext>
            </a:extLst>
          </a:blip>
          <a:srcRect/>
          <a:stretch>
            <a:fillRect/>
          </a:stretch>
        </p:blipFill>
        <p:spPr>
          <a:xfrm>
            <a:off x="447491" y="5816612"/>
            <a:ext cx="957850" cy="488068"/>
          </a:xfrm>
          <a:prstGeom prst="rect">
            <a:avLst/>
          </a:prstGeom>
          <a:noFill/>
          <a:ln>
            <a:noFill/>
          </a:ln>
        </p:spPr>
      </p:pic>
      <p:pic>
        <p:nvPicPr>
          <p:cNvPr id="577" name="Image 576">
            <a:extLst>
              <a:ext uri="{FF2B5EF4-FFF2-40B4-BE49-F238E27FC236}">
                <a16:creationId xmlns:a16="http://schemas.microsoft.com/office/drawing/2014/main" id="{96728C2D-CD42-4781-B93C-3F570F5C8E6B}"/>
              </a:ext>
            </a:extLst>
          </p:cNvPr>
          <p:cNvPicPr>
            <a:picLocks noChangeAspect="1"/>
          </p:cNvPicPr>
          <p:nvPr/>
        </p:nvPicPr>
        <p:blipFill>
          <a:blip r:embed="rId10" cstate="hqprint">
            <a:lum/>
            <a:alphaModFix/>
            <a:extLst>
              <a:ext uri="{28A0092B-C50C-407E-A947-70E740481C1C}">
                <a14:useLocalDpi xmlns:a14="http://schemas.microsoft.com/office/drawing/2010/main"/>
              </a:ext>
            </a:extLst>
          </a:blip>
          <a:srcRect/>
          <a:stretch>
            <a:fillRect/>
          </a:stretch>
        </p:blipFill>
        <p:spPr>
          <a:xfrm>
            <a:off x="134497" y="5107154"/>
            <a:ext cx="957850" cy="491116"/>
          </a:xfrm>
          <a:prstGeom prst="rect">
            <a:avLst/>
          </a:prstGeom>
          <a:noFill/>
          <a:ln>
            <a:noFill/>
          </a:ln>
        </p:spPr>
      </p:pic>
      <mc:AlternateContent xmlns:mc="http://schemas.openxmlformats.org/markup-compatibility/2006" xmlns:a14="http://schemas.microsoft.com/office/drawing/2010/main">
        <mc:Choice Requires="a14">
          <p:sp>
            <p:nvSpPr>
              <p:cNvPr id="578" name="ZoneTexte 577">
                <a:extLst>
                  <a:ext uri="{FF2B5EF4-FFF2-40B4-BE49-F238E27FC236}">
                    <a16:creationId xmlns:a16="http://schemas.microsoft.com/office/drawing/2014/main" id="{767DD224-0C4A-4703-AB42-7E343C76D855}"/>
                  </a:ext>
                </a:extLst>
              </p:cNvPr>
              <p:cNvSpPr txBox="1"/>
              <p:nvPr/>
            </p:nvSpPr>
            <p:spPr>
              <a:xfrm>
                <a:off x="2798040" y="955092"/>
                <a:ext cx="3892676" cy="1738286"/>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defPPr>
                  <a:defRPr lang="fr-FR"/>
                </a:defPPr>
                <a:lvl1pPr>
                  <a:defRPr sz="1800"/>
                </a:lvl1pPr>
              </a:lstStyle>
              <a:p>
                <a:pPr marL="285750" indent="-285750">
                  <a:spcAft>
                    <a:spcPts val="600"/>
                  </a:spcAft>
                  <a:buFont typeface="Arial" panose="020B0604020202020204" pitchFamily="34" charset="0"/>
                  <a:buChar char="•"/>
                </a:pPr>
                <a:r>
                  <a:rPr lang="en-US" altLang="en-US" dirty="0"/>
                  <a:t>Variational;</a:t>
                </a:r>
              </a:p>
              <a:p>
                <a:pPr marL="285750" indent="-285750">
                  <a:buFont typeface="Arial" panose="020B0604020202020204" pitchFamily="34" charset="0"/>
                  <a:buChar char="•"/>
                </a:pPr>
                <a:r>
                  <a:rPr lang="en-US" altLang="en-US" dirty="0"/>
                  <a:t>Orthonormal basis;</a:t>
                </a:r>
              </a:p>
              <a:p>
                <a:pPr marL="285750" indent="-285750">
                  <a:buFont typeface="Arial" panose="020B0604020202020204" pitchFamily="34" charset="0"/>
                  <a:buChar char="•"/>
                </a:pPr>
                <a:r>
                  <a:rPr lang="en-US" altLang="en-US" dirty="0"/>
                  <a:t>Controllable parameters (</a:t>
                </a:r>
                <a14:m>
                  <m:oMath xmlns:m="http://schemas.openxmlformats.org/officeDocument/2006/math">
                    <m:sSub>
                      <m:sSubPr>
                        <m:ctrlPr>
                          <a:rPr lang="en-US" altLang="en-US" b="0" i="1" smtClean="0">
                            <a:latin typeface="Cambria Math" panose="02040503050406030204" pitchFamily="18" charset="0"/>
                          </a:rPr>
                        </m:ctrlPr>
                      </m:sSubPr>
                      <m:e>
                        <m:r>
                          <a:rPr lang="en-US" altLang="en-US" i="1" smtClean="0">
                            <a:latin typeface="Cambria Math" panose="02040503050406030204" pitchFamily="18" charset="0"/>
                          </a:rPr>
                          <m:t>𝑁</m:t>
                        </m:r>
                      </m:e>
                      <m:sub>
                        <m:r>
                          <m:rPr>
                            <m:nor/>
                          </m:rPr>
                          <a:rPr lang="en-US" altLang="en-US" b="0" i="0" smtClean="0">
                            <a:latin typeface="Cambria Math" panose="02040503050406030204" pitchFamily="18" charset="0"/>
                          </a:rPr>
                          <m:t>max</m:t>
                        </m:r>
                      </m:sub>
                    </m:sSub>
                  </m:oMath>
                </a14:m>
                <a:r>
                  <a:rPr lang="en-US" altLang="en-US" dirty="0"/>
                  <a:t>, </a:t>
                </a:r>
                <a14:m>
                  <m:oMath xmlns:m="http://schemas.openxmlformats.org/officeDocument/2006/math">
                    <m:r>
                      <a:rPr lang="en-US" altLang="en-US" i="1" dirty="0" smtClean="0">
                        <a:latin typeface="Cambria Math" panose="02040503050406030204" pitchFamily="18" charset="0"/>
                      </a:rPr>
                      <m:t>𝐸</m:t>
                    </m:r>
                    <m:sSub>
                      <m:sSubPr>
                        <m:ctrlPr>
                          <a:rPr lang="en-US" altLang="en-US" i="1" dirty="0" smtClean="0">
                            <a:latin typeface="Cambria Math" panose="02040503050406030204" pitchFamily="18" charset="0"/>
                          </a:rPr>
                        </m:ctrlPr>
                      </m:sSubPr>
                      <m:e>
                        <m:r>
                          <a:rPr lang="en-US" altLang="en-US" i="1" dirty="0" smtClean="0">
                            <a:latin typeface="Cambria Math" panose="02040503050406030204" pitchFamily="18" charset="0"/>
                          </a:rPr>
                          <m:t>1</m:t>
                        </m:r>
                      </m:e>
                      <m:sub>
                        <m:r>
                          <m:rPr>
                            <m:sty m:val="p"/>
                          </m:rPr>
                          <a:rPr lang="en-US" altLang="en-US" i="1" dirty="0" smtClean="0">
                            <a:latin typeface="Cambria Math" panose="02040503050406030204" pitchFamily="18" charset="0"/>
                          </a:rPr>
                          <m:t>max</m:t>
                        </m:r>
                      </m:sub>
                    </m:sSub>
                    <m:r>
                      <a:rPr lang="en-US" altLang="en-US" i="1" dirty="0" smtClean="0">
                        <a:latin typeface="Cambria Math" panose="02040503050406030204" pitchFamily="18" charset="0"/>
                      </a:rPr>
                      <m:t>⁡</m:t>
                    </m:r>
                  </m:oMath>
                </a14:m>
                <a:r>
                  <a:rPr lang="en-US" altLang="en-US" dirty="0" err="1"/>
                  <a:t>etc</a:t>
                </a:r>
                <a:r>
                  <a:rPr lang="en-US" altLang="en-US" dirty="0"/>
                  <a:t>…);</a:t>
                </a:r>
              </a:p>
              <a:p>
                <a:pPr marL="285750" indent="-285750">
                  <a:buFont typeface="Arial" panose="020B0604020202020204" pitchFamily="34" charset="0"/>
                  <a:buChar char="•"/>
                </a:pPr>
                <a:r>
                  <a:rPr lang="en-US" altLang="en-US" dirty="0"/>
                  <a:t>UV/IR convergence.</a:t>
                </a:r>
              </a:p>
            </p:txBody>
          </p:sp>
        </mc:Choice>
        <mc:Fallback xmlns="">
          <p:sp>
            <p:nvSpPr>
              <p:cNvPr id="578" name="ZoneTexte 577">
                <a:extLst>
                  <a:ext uri="{FF2B5EF4-FFF2-40B4-BE49-F238E27FC236}">
                    <a16:creationId xmlns:a16="http://schemas.microsoft.com/office/drawing/2014/main" id="{767DD224-0C4A-4703-AB42-7E343C76D855}"/>
                  </a:ext>
                </a:extLst>
              </p:cNvPr>
              <p:cNvSpPr txBox="1">
                <a:spLocks noRot="1" noChangeAspect="1" noMove="1" noResize="1" noEditPoints="1" noAdjustHandles="1" noChangeArrowheads="1" noChangeShapeType="1" noTextEdit="1"/>
              </p:cNvSpPr>
              <p:nvPr/>
            </p:nvSpPr>
            <p:spPr>
              <a:xfrm>
                <a:off x="2798040" y="955092"/>
                <a:ext cx="3892676" cy="1738286"/>
              </a:xfrm>
              <a:prstGeom prst="roundRect">
                <a:avLst/>
              </a:prstGeom>
              <a:blipFill>
                <a:blip r:embed="rId11"/>
                <a:stretch>
                  <a:fillRect/>
                </a:stretch>
              </a:blipFill>
              <a:ln w="12700">
                <a:solidFill>
                  <a:schemeClr val="accent1"/>
                </a:solidFill>
              </a:ln>
              <a:effectLst>
                <a:outerShdw blurRad="50800" dist="38100" dir="5400000" algn="t"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6" name="ZoneTexte 1055">
                <a:extLst>
                  <a:ext uri="{FF2B5EF4-FFF2-40B4-BE49-F238E27FC236}">
                    <a16:creationId xmlns:a16="http://schemas.microsoft.com/office/drawing/2014/main" id="{0AACDEC4-8163-4D9C-9FBE-09465EA556C6}"/>
                  </a:ext>
                </a:extLst>
              </p:cNvPr>
              <p:cNvSpPr txBox="1"/>
              <p:nvPr/>
            </p:nvSpPr>
            <p:spPr>
              <a:xfrm>
                <a:off x="504983" y="2841056"/>
                <a:ext cx="7314118" cy="3441968"/>
              </a:xfrm>
              <a:prstGeom prst="rect">
                <a:avLst/>
              </a:prstGeom>
              <a:noFill/>
            </p:spPr>
            <p:txBody>
              <a:bodyPr wrap="none" lIns="0" tIns="0" rIns="0" bIns="0" rtlCol="0">
                <a:spAutoFit/>
              </a:bodyPr>
              <a:lstStyle/>
              <a:p>
                <a:pPr>
                  <a:spcAft>
                    <a:spcPts val="1200"/>
                  </a:spcAft>
                </a:pPr>
                <a:r>
                  <a:rPr lang="en-US" sz="1800" dirty="0">
                    <a:latin typeface="Arial" panose="020B0604020202020204" pitchFamily="34" charset="0"/>
                    <a:cs typeface="Arial" panose="020B0604020202020204" pitchFamily="34" charset="0"/>
                  </a:rPr>
                  <a:t>Superposition of Slater determinants:</a:t>
                </a:r>
                <a:endParaRPr lang="en-US" sz="1800" i="1" dirty="0">
                  <a:latin typeface="Arial" panose="020B0604020202020204" pitchFamily="34" charset="0"/>
                  <a:cs typeface="Arial" panose="020B0604020202020204" pitchFamily="34" charset="0"/>
                </a:endParaRPr>
              </a:p>
              <a:p>
                <a:pPr>
                  <a:spcAft>
                    <a:spcPts val="1200"/>
                  </a:spcAft>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d>
                            <m:dPr>
                              <m:begChr m:val=""/>
                              <m:endChr m:val="⟩"/>
                              <m:ctrlPr>
                                <a:rPr lang="en-US" i="1" smtClean="0">
                                  <a:latin typeface="Cambria Math" panose="02040503050406030204" pitchFamily="18" charset="0"/>
                                </a:rPr>
                              </m:ctrlPr>
                            </m:dPr>
                            <m:e>
                              <m:sSubSup>
                                <m:sSubSupPr>
                                  <m:ctrlPr>
                                    <a:rPr lang="fr-FR" b="0" i="1" smtClean="0">
                                      <a:latin typeface="Cambria Math" panose="02040503050406030204" pitchFamily="18" charset="0"/>
                                      <a:ea typeface="Cambria Math" panose="02040503050406030204" pitchFamily="18" charset="0"/>
                                    </a:rPr>
                                  </m:ctrlPr>
                                </m:sSubSupPr>
                                <m:e>
                                  <m:r>
                                    <m:rPr>
                                      <m:sty m:val="p"/>
                                    </m:rPr>
                                    <a:rPr lang="en-US" i="1" smtClean="0">
                                      <a:latin typeface="Cambria Math" panose="02040503050406030204" pitchFamily="18" charset="0"/>
                                      <a:ea typeface="Cambria Math" panose="02040503050406030204" pitchFamily="18" charset="0"/>
                                    </a:rPr>
                                    <m:t>Ψ</m:t>
                                  </m:r>
                                </m:e>
                                <m:sub>
                                  <m:r>
                                    <a:rPr lang="fr-FR" b="0" i="1" smtClean="0">
                                      <a:latin typeface="Cambria Math" panose="02040503050406030204" pitchFamily="18" charset="0"/>
                                      <a:ea typeface="Cambria Math" panose="02040503050406030204" pitchFamily="18" charset="0"/>
                                    </a:rPr>
                                    <m:t> </m:t>
                                  </m:r>
                                </m:sub>
                                <m:sup>
                                  <m:r>
                                    <a:rPr lang="fr-FR" b="0" i="1" smtClean="0">
                                      <a:latin typeface="Cambria Math" panose="02040503050406030204" pitchFamily="18" charset="0"/>
                                      <a:ea typeface="Cambria Math" panose="02040503050406030204" pitchFamily="18" charset="0"/>
                                    </a:rPr>
                                    <m:t>𝐴</m:t>
                                  </m:r>
                                </m:sup>
                              </m:sSubSup>
                            </m:e>
                          </m:d>
                        </m:e>
                      </m:d>
                      <m:r>
                        <a:rPr lang="en-US" i="1" smtClean="0">
                          <a:latin typeface="Cambria Math" panose="02040503050406030204" pitchFamily="18" charset="0"/>
                        </a:rPr>
                        <m:t>=</m:t>
                      </m:r>
                      <m:nary>
                        <m:naryPr>
                          <m:chr m:val="∑"/>
                          <m:supHide m:val="on"/>
                          <m:ctrlPr>
                            <a:rPr lang="en-US" i="1" smtClean="0">
                              <a:latin typeface="Cambria Math" panose="02040503050406030204" pitchFamily="18" charset="0"/>
                            </a:rPr>
                          </m:ctrlPr>
                        </m:naryPr>
                        <m:sub>
                          <m:r>
                            <a:rPr lang="en-US" i="1" smtClean="0">
                              <a:latin typeface="Cambria Math"/>
                              <a:ea typeface="Cambria Math"/>
                            </a:rPr>
                            <m:t>𝛼</m:t>
                          </m:r>
                        </m:sub>
                        <m:sup/>
                        <m:e>
                          <m:sSub>
                            <m:sSubPr>
                              <m:ctrlPr>
                                <a:rPr lang="en-US" i="1" smtClean="0">
                                  <a:latin typeface="Cambria Math" panose="02040503050406030204" pitchFamily="18" charset="0"/>
                                </a:rPr>
                              </m:ctrlPr>
                            </m:sSubPr>
                            <m:e>
                              <m:r>
                                <a:rPr lang="en-US" i="1" smtClean="0">
                                  <a:latin typeface="Cambria Math" panose="02040503050406030204" pitchFamily="18" charset="0"/>
                                </a:rPr>
                                <m:t>𝑐</m:t>
                              </m:r>
                            </m:e>
                            <m:sub>
                              <m:r>
                                <a:rPr lang="en-US" i="1" smtClean="0">
                                  <a:latin typeface="Cambria Math"/>
                                  <a:ea typeface="Cambria Math"/>
                                </a:rPr>
                                <m:t>𝛼</m:t>
                              </m:r>
                            </m:sub>
                          </m:sSub>
                          <m:sSubSup>
                            <m:sSubSupPr>
                              <m:ctrlPr>
                                <a:rPr lang="en-US" i="1" smtClean="0">
                                  <a:latin typeface="Cambria Math" panose="02040503050406030204" pitchFamily="18" charset="0"/>
                                </a:rPr>
                              </m:ctrlPr>
                            </m:sSubSupPr>
                            <m:e>
                              <m:r>
                                <m:rPr>
                                  <m:sty m:val="p"/>
                                </m:rPr>
                                <a:rPr lang="en-US" i="1" smtClean="0">
                                  <a:latin typeface="Cambria Math" panose="02040503050406030204" pitchFamily="18" charset="0"/>
                                  <a:ea typeface="Cambria Math" panose="02040503050406030204" pitchFamily="18" charset="0"/>
                                </a:rPr>
                                <m:t>Φ</m:t>
                              </m:r>
                            </m:e>
                            <m:sub>
                              <m:r>
                                <a:rPr lang="en-US" i="1" smtClean="0">
                                  <a:latin typeface="Cambria Math"/>
                                  <a:ea typeface="Cambria Math"/>
                                </a:rPr>
                                <m:t>𝛼</m:t>
                              </m:r>
                            </m:sub>
                            <m:sup>
                              <m:r>
                                <a:rPr lang="en-US" i="1" smtClean="0">
                                  <a:latin typeface="Cambria Math"/>
                                  <a:ea typeface="Cambria Math"/>
                                </a:rPr>
                                <m:t>𝜑</m:t>
                              </m:r>
                            </m:sup>
                          </m:sSubSup>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i="1" smtClean="0">
                                          <a:latin typeface="Cambria Math" panose="02040503050406030204" pitchFamily="18" charset="0"/>
                                        </a:rPr>
                                        <m:t>𝑟</m:t>
                                      </m:r>
                                    </m:e>
                                  </m:acc>
                                </m:e>
                                <m:sub>
                                  <m:r>
                                    <a:rPr lang="en-US" i="1" smtClean="0">
                                      <a:latin typeface="Cambria Math" panose="02040503050406030204" pitchFamily="18" charset="0"/>
                                    </a:rPr>
                                    <m:t>1</m:t>
                                  </m:r>
                                </m:sub>
                              </m:sSub>
                              <m:r>
                                <a:rPr lang="en-US" i="1" smtClean="0">
                                  <a:latin typeface="Cambria Math" panose="02040503050406030204" pitchFamily="18" charset="0"/>
                                </a:rPr>
                                <m:t>,…,</m:t>
                              </m:r>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i="1" smtClean="0">
                                          <a:latin typeface="Cambria Math" panose="02040503050406030204" pitchFamily="18" charset="0"/>
                                        </a:rPr>
                                        <m:t>𝑟</m:t>
                                      </m:r>
                                    </m:e>
                                  </m:acc>
                                </m:e>
                                <m:sub>
                                  <m:r>
                                    <a:rPr lang="en-US" i="1" smtClean="0">
                                      <a:latin typeface="Cambria Math" panose="02040503050406030204" pitchFamily="18" charset="0"/>
                                    </a:rPr>
                                    <m:t>𝐴</m:t>
                                  </m:r>
                                </m:sub>
                              </m:sSub>
                            </m:e>
                          </m:d>
                        </m:e>
                      </m:nary>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fr-FR" b="0" i="1" smtClean="0">
                              <a:latin typeface="Cambria Math" panose="02040503050406030204" pitchFamily="18" charset="0"/>
                            </a:rPr>
                            <m:t>0</m:t>
                          </m:r>
                        </m:sub>
                      </m:sSub>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ea typeface="Cambria Math" panose="02040503050406030204" pitchFamily="18" charset="0"/>
                                    </a:rPr>
                                  </m:ctrlPr>
                                </m:sSubSupPr>
                                <m:e>
                                  <m:r>
                                    <m:rPr>
                                      <m:sty m:val="p"/>
                                    </m:rPr>
                                    <a:rPr lang="en-US" i="1">
                                      <a:latin typeface="Cambria Math" panose="02040503050406030204" pitchFamily="18" charset="0"/>
                                      <a:ea typeface="Cambria Math" panose="02040503050406030204" pitchFamily="18" charset="0"/>
                                    </a:rPr>
                                    <m:t>Φ</m:t>
                                  </m:r>
                                </m:e>
                                <m:sub>
                                  <m:r>
                                    <a:rPr lang="en-US" i="1">
                                      <a:latin typeface="Cambria Math" panose="02040503050406030204" pitchFamily="18" charset="0"/>
                                      <a:ea typeface="Cambria Math" panose="02040503050406030204" pitchFamily="18" charset="0"/>
                                    </a:rPr>
                                    <m:t>0</m:t>
                                  </m:r>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0</m:t>
                                  </m:r>
                                  <m:r>
                                    <a:rPr lang="en-US" i="1">
                                      <a:latin typeface="Cambria Math" panose="02040503050406030204" pitchFamily="18" charset="0"/>
                                      <a:ea typeface="Cambria Math" panose="02040503050406030204" pitchFamily="18" charset="0"/>
                                    </a:rPr>
                                    <m:t>h</m:t>
                                  </m:r>
                                </m:sub>
                                <m:sup>
                                  <m:r>
                                    <a:rPr lang="fr-FR" b="0" i="1" smtClean="0">
                                      <a:latin typeface="Cambria Math" panose="02040503050406030204" pitchFamily="18" charset="0"/>
                                      <a:ea typeface="Cambria Math" panose="02040503050406030204" pitchFamily="18" charset="0"/>
                                    </a:rPr>
                                    <m:t>0</m:t>
                                  </m:r>
                                </m:sup>
                              </m:sSubSup>
                            </m:e>
                          </m:d>
                        </m:e>
                      </m:d>
                      <m:r>
                        <a:rPr lang="en-US" i="1" smtClean="0">
                          <a:latin typeface="Cambria Math" panose="02040503050406030204" pitchFamily="18" charset="0"/>
                          <a:ea typeface="Cambria Math" panose="02040503050406030204" pitchFamily="18" charset="0"/>
                        </a:rPr>
                        <m:t>+</m:t>
                      </m:r>
                      <m:nary>
                        <m:naryPr>
                          <m:chr m:val="∑"/>
                          <m:supHide m:val="on"/>
                          <m:ctrlPr>
                            <a:rPr lang="en-US" i="1" smtClean="0">
                              <a:latin typeface="Cambria Math" panose="02040503050406030204" pitchFamily="18" charset="0"/>
                            </a:rPr>
                          </m:ctrlPr>
                        </m:naryPr>
                        <m:sub>
                          <m:sSup>
                            <m:sSupPr>
                              <m:ctrlPr>
                                <a:rPr lang="en-US" i="1" smtClean="0">
                                  <a:latin typeface="Cambria Math" panose="02040503050406030204" pitchFamily="18" charset="0"/>
                                  <a:ea typeface="Cambria Math"/>
                                </a:rPr>
                              </m:ctrlPr>
                            </m:sSupPr>
                            <m:e>
                              <m:r>
                                <a:rPr lang="en-US" i="1" smtClean="0">
                                  <a:latin typeface="Cambria Math"/>
                                  <a:ea typeface="Cambria Math"/>
                                </a:rPr>
                                <m:t>𝛼</m:t>
                              </m:r>
                            </m:e>
                            <m:sup>
                              <m:r>
                                <a:rPr lang="fr-FR" b="0" i="1" smtClean="0">
                                  <a:latin typeface="Cambria Math" panose="02040503050406030204" pitchFamily="18" charset="0"/>
                                  <a:ea typeface="Cambria Math"/>
                                </a:rPr>
                                <m:t>′</m:t>
                              </m:r>
                            </m:sup>
                          </m:sSup>
                        </m:sub>
                        <m:sup/>
                        <m:e>
                          <m:sSub>
                            <m:sSubPr>
                              <m:ctrlPr>
                                <a:rPr lang="en-US" i="1" smtClean="0">
                                  <a:latin typeface="Cambria Math" panose="02040503050406030204" pitchFamily="18" charset="0"/>
                                </a:rPr>
                              </m:ctrlPr>
                            </m:sSubPr>
                            <m:e>
                              <m:r>
                                <a:rPr lang="en-US" i="1" smtClean="0">
                                  <a:latin typeface="Cambria Math" panose="02040503050406030204" pitchFamily="18" charset="0"/>
                                </a:rPr>
                                <m:t>𝐴</m:t>
                              </m:r>
                            </m:e>
                            <m:sub>
                              <m:sSup>
                                <m:sSupPr>
                                  <m:ctrlPr>
                                    <a:rPr lang="en-US" i="1" smtClean="0">
                                      <a:latin typeface="Cambria Math" panose="02040503050406030204" pitchFamily="18" charset="0"/>
                                      <a:ea typeface="Cambria Math"/>
                                    </a:rPr>
                                  </m:ctrlPr>
                                </m:sSupPr>
                                <m:e>
                                  <m:r>
                                    <a:rPr lang="en-US" i="1" smtClean="0">
                                      <a:latin typeface="Cambria Math"/>
                                      <a:ea typeface="Cambria Math"/>
                                    </a:rPr>
                                    <m:t>𝛼</m:t>
                                  </m:r>
                                </m:e>
                                <m:sup>
                                  <m:r>
                                    <a:rPr lang="en-US" i="1" smtClean="0">
                                      <a:latin typeface="Cambria Math" panose="02040503050406030204" pitchFamily="18" charset="0"/>
                                      <a:ea typeface="Cambria Math"/>
                                    </a:rPr>
                                    <m:t>′</m:t>
                                  </m:r>
                                </m:sup>
                              </m:sSup>
                            </m:sub>
                          </m:sSub>
                          <m:d>
                            <m:dPr>
                              <m:begChr m:val="|"/>
                              <m:endChr m:val=""/>
                              <m:ctrlPr>
                                <a:rPr lang="en-US" i="1" smtClean="0">
                                  <a:latin typeface="Cambria Math" panose="02040503050406030204" pitchFamily="18" charset="0"/>
                                </a:rPr>
                              </m:ctrlPr>
                            </m:dPr>
                            <m:e>
                              <m:d>
                                <m:dPr>
                                  <m:begChr m:val=""/>
                                  <m:endChr m:val="⟩"/>
                                  <m:ctrlPr>
                                    <a:rPr lang="en-US" i="1" smtClean="0">
                                      <a:latin typeface="Cambria Math" panose="02040503050406030204" pitchFamily="18" charset="0"/>
                                    </a:rPr>
                                  </m:ctrlPr>
                                </m:dPr>
                                <m:e>
                                  <m:sSubSup>
                                    <m:sSubSupPr>
                                      <m:ctrlPr>
                                        <a:rPr lang="en-US" i="1" smtClean="0">
                                          <a:latin typeface="Cambria Math" panose="02040503050406030204" pitchFamily="18" charset="0"/>
                                          <a:ea typeface="Cambria Math" panose="02040503050406030204" pitchFamily="18" charset="0"/>
                                        </a:rPr>
                                      </m:ctrlPr>
                                    </m:sSubSupPr>
                                    <m:e>
                                      <m:r>
                                        <m:rPr>
                                          <m:sty m:val="p"/>
                                        </m:rPr>
                                        <a:rPr lang="en-US" i="1" smtClean="0">
                                          <a:latin typeface="Cambria Math" panose="02040503050406030204" pitchFamily="18" charset="0"/>
                                          <a:ea typeface="Cambria Math" panose="02040503050406030204" pitchFamily="18" charset="0"/>
                                        </a:rPr>
                                        <m:t>Φ</m:t>
                                      </m:r>
                                    </m:e>
                                    <m:sub>
                                      <m:r>
                                        <a:rPr lang="en-US" i="1" smtClean="0">
                                          <a:latin typeface="Cambria Math" panose="02040503050406030204" pitchFamily="18" charset="0"/>
                                          <a:ea typeface="Cambria Math" panose="02040503050406030204" pitchFamily="18" charset="0"/>
                                        </a:rPr>
                                        <m:t>1</m:t>
                                      </m:r>
                                      <m:r>
                                        <a:rPr lang="en-US" i="1" smtClean="0">
                                          <a:latin typeface="Cambria Math" panose="02040503050406030204" pitchFamily="18" charset="0"/>
                                          <a:ea typeface="Cambria Math" panose="02040503050406030204" pitchFamily="18" charset="0"/>
                                        </a:rPr>
                                        <m:t>𝑝</m:t>
                                      </m:r>
                                      <m:r>
                                        <a:rPr lang="en-US" i="1" smtClean="0">
                                          <a:latin typeface="Cambria Math" panose="02040503050406030204" pitchFamily="18" charset="0"/>
                                          <a:ea typeface="Cambria Math" panose="02040503050406030204" pitchFamily="18" charset="0"/>
                                        </a:rPr>
                                        <m:t>1</m:t>
                                      </m:r>
                                      <m:r>
                                        <a:rPr lang="en-US" i="1" smtClean="0">
                                          <a:latin typeface="Cambria Math" panose="02040503050406030204" pitchFamily="18" charset="0"/>
                                          <a:ea typeface="Cambria Math" panose="02040503050406030204" pitchFamily="18" charset="0"/>
                                        </a:rPr>
                                        <m:t>h</m:t>
                                      </m:r>
                                    </m:sub>
                                    <m:sup>
                                      <m:sSup>
                                        <m:sSupPr>
                                          <m:ctrlPr>
                                            <a:rPr lang="en-US"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𝛼</m:t>
                                          </m:r>
                                        </m:e>
                                        <m:sup>
                                          <m:r>
                                            <a:rPr lang="en-US" b="0" i="1" smtClean="0">
                                              <a:latin typeface="Cambria Math" panose="02040503050406030204" pitchFamily="18" charset="0"/>
                                              <a:ea typeface="Cambria Math" panose="02040503050406030204" pitchFamily="18" charset="0"/>
                                            </a:rPr>
                                            <m:t>′ </m:t>
                                          </m:r>
                                        </m:sup>
                                      </m:sSup>
                                    </m:sup>
                                  </m:sSubSup>
                                </m:e>
                              </m:d>
                            </m:e>
                          </m:d>
                        </m:e>
                      </m:nary>
                      <m:r>
                        <a:rPr lang="fr-FR" b="0" i="1" smtClean="0">
                          <a:latin typeface="Cambria Math" panose="02040503050406030204" pitchFamily="18" charset="0"/>
                          <a:ea typeface="Cambria Math" panose="02040503050406030204" pitchFamily="18" charset="0"/>
                        </a:rPr>
                        <m:t>+…</m:t>
                      </m:r>
                    </m:oMath>
                  </m:oMathPara>
                </a14:m>
                <a:endParaRPr lang="en-US" dirty="0">
                  <a:ea typeface="Cambria Math" panose="02040503050406030204" pitchFamily="18" charset="0"/>
                </a:endParaRPr>
              </a:p>
              <a:p>
                <a:pPr>
                  <a:spcBef>
                    <a:spcPts val="1200"/>
                  </a:spcBef>
                  <a:spcAft>
                    <a:spcPts val="1200"/>
                  </a:spcAft>
                </a:pPr>
                <a:r>
                  <a:rPr lang="en-US" sz="1800" dirty="0"/>
                  <a:t>Optimization of mixing coefficients, one-body Hilbert space</a:t>
                </a:r>
                <a:r>
                  <a:rPr lang="en-US" dirty="0"/>
                  <a:t>:</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ℰ</m:t>
                      </m:r>
                      <m:sSub>
                        <m:sSubPr>
                          <m:ctrlPr>
                            <a:rPr lang="en-US" b="0" i="1" smtClean="0">
                              <a:latin typeface="Cambria Math" panose="02040503050406030204" pitchFamily="18" charset="0"/>
                              <a:ea typeface="Cambria Math" panose="02040503050406030204" pitchFamily="18" charset="0"/>
                            </a:rPr>
                          </m:ctrlPr>
                        </m:sSubPr>
                        <m:e>
                          <m:d>
                            <m:dPr>
                              <m:begChr m:val="["/>
                              <m:endChr m:val="]"/>
                              <m:ctrlPr>
                                <a:rPr lang="en-US" b="0" i="1" smtClean="0">
                                  <a:latin typeface="Cambria Math" panose="02040503050406030204" pitchFamily="18" charset="0"/>
                                  <a:ea typeface="Cambria Math" panose="02040503050406030204" pitchFamily="18" charset="0"/>
                                </a:rPr>
                              </m:ctrlPr>
                            </m:dPr>
                            <m:e>
                              <m:r>
                                <m:rPr>
                                  <m:sty m:val="p"/>
                                </m:rPr>
                                <a:rPr lang="en-US" i="1" smtClean="0">
                                  <a:latin typeface="Cambria Math" panose="02040503050406030204" pitchFamily="18" charset="0"/>
                                  <a:ea typeface="Cambria Math" panose="02040503050406030204" pitchFamily="18" charset="0"/>
                                </a:rPr>
                                <m:t>Ψ</m:t>
                              </m:r>
                            </m:e>
                          </m:d>
                        </m:e>
                        <m:sub>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𝐴</m:t>
                              </m:r>
                            </m:e>
                            <m:sub>
                              <m:r>
                                <a:rPr lang="en-US" i="1" smtClean="0">
                                  <a:latin typeface="Cambria Math" panose="02040503050406030204" pitchFamily="18" charset="0"/>
                                  <a:ea typeface="Cambria Math" panose="02040503050406030204" pitchFamily="18" charset="0"/>
                                </a:rPr>
                                <m:t>𝛼</m:t>
                              </m:r>
                            </m:sub>
                            <m:sup>
                              <m:r>
                                <a:rPr lang="en-US" b="0" i="1" smtClean="0">
                                  <a:latin typeface="Cambria Math" panose="02040503050406030204" pitchFamily="18" charset="0"/>
                                  <a:ea typeface="Cambria Math" panose="02040503050406030204" pitchFamily="18" charset="0"/>
                                </a:rPr>
                                <m:t>∗</m:t>
                              </m:r>
                            </m:sup>
                          </m:sSubSup>
                          <m:r>
                            <a:rPr lang="en-US" b="0"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=0⟹</m:t>
                      </m:r>
                      <m:nary>
                        <m:naryPr>
                          <m:chr m:val="∑"/>
                          <m:supHide m:val="on"/>
                          <m:ctrlPr>
                            <a:rPr lang="en-US" b="0" i="1" smtClean="0">
                              <a:latin typeface="Cambria Math" panose="02040503050406030204" pitchFamily="18" charset="0"/>
                              <a:ea typeface="Cambria Math" panose="02040503050406030204" pitchFamily="18" charset="0"/>
                            </a:rPr>
                          </m:ctrlPr>
                        </m:naryPr>
                        <m:sub>
                          <m:r>
                            <a:rPr lang="en-US" b="0" i="1" smtClean="0">
                              <a:latin typeface="Cambria Math" panose="02040503050406030204" pitchFamily="18" charset="0"/>
                              <a:ea typeface="Cambria Math" panose="02040503050406030204" pitchFamily="18" charset="0"/>
                            </a:rPr>
                            <m:t>𝛽</m:t>
                          </m:r>
                        </m:sub>
                        <m:sup/>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𝛽</m:t>
                              </m:r>
                            </m:sub>
                          </m:sSub>
                          <m:d>
                            <m:dPr>
                              <m:begChr m:val="⟨"/>
                              <m:endChr m:val="⟩"/>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m:rPr>
                                      <m:sty m:val="p"/>
                                    </m:rPr>
                                    <a:rPr lang="en-US" i="1" smtClean="0">
                                      <a:latin typeface="Cambria Math" panose="02040503050406030204" pitchFamily="18" charset="0"/>
                                      <a:ea typeface="Cambria Math" panose="02040503050406030204" pitchFamily="18" charset="0"/>
                                    </a:rPr>
                                    <m:t>Φ</m:t>
                                  </m:r>
                                </m:e>
                                <m:sub>
                                  <m:r>
                                    <a:rPr lang="en-US" b="0" i="1" smtClean="0">
                                      <a:latin typeface="Cambria Math" panose="02040503050406030204" pitchFamily="18" charset="0"/>
                                      <a:ea typeface="Cambria Math" panose="02040503050406030204" pitchFamily="18" charset="0"/>
                                    </a:rPr>
                                    <m:t>𝛼</m:t>
                                  </m:r>
                                </m:sub>
                              </m:sSub>
                            </m:e>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𝐻</m:t>
                                  </m:r>
                                </m:e>
                              </m:acc>
                            </m:e>
                            <m:e>
                              <m:sSub>
                                <m:sSubPr>
                                  <m:ctrlPr>
                                    <a:rPr lang="en-US" b="0" i="1" smtClean="0">
                                      <a:latin typeface="Cambria Math" panose="02040503050406030204" pitchFamily="18" charset="0"/>
                                      <a:ea typeface="Cambria Math" panose="02040503050406030204" pitchFamily="18" charset="0"/>
                                    </a:rPr>
                                  </m:ctrlPr>
                                </m:sSubPr>
                                <m:e>
                                  <m:r>
                                    <m:rPr>
                                      <m:sty m:val="p"/>
                                    </m:rPr>
                                    <a:rPr lang="en-US" i="1" smtClean="0">
                                      <a:latin typeface="Cambria Math" panose="02040503050406030204" pitchFamily="18" charset="0"/>
                                      <a:ea typeface="Cambria Math" panose="02040503050406030204" pitchFamily="18" charset="0"/>
                                    </a:rPr>
                                    <m:t>Φ</m:t>
                                  </m:r>
                                </m:e>
                                <m:sub>
                                  <m:r>
                                    <a:rPr lang="en-US" b="0" i="1" smtClean="0">
                                      <a:latin typeface="Cambria Math" panose="02040503050406030204" pitchFamily="18" charset="0"/>
                                      <a:ea typeface="Cambria Math" panose="02040503050406030204" pitchFamily="18" charset="0"/>
                                    </a:rPr>
                                    <m:t>𝛽</m:t>
                                  </m:r>
                                </m:sub>
                              </m:sSub>
                            </m:e>
                          </m:d>
                        </m:e>
                      </m:nary>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𝐸</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𝛼</m:t>
                          </m:r>
                        </m:sub>
                      </m:sSub>
                      <m:r>
                        <a:rPr lang="en-US" b="0" i="1" smtClean="0">
                          <a:latin typeface="Cambria Math" panose="02040503050406030204" pitchFamily="18" charset="0"/>
                          <a:ea typeface="Cambria Math" panose="02040503050406030204" pitchFamily="18" charset="0"/>
                        </a:rPr>
                        <m:t> </m:t>
                      </m:r>
                    </m:oMath>
                  </m:oMathPara>
                </a14:m>
                <a:endParaRPr lang="en-US" dirty="0"/>
              </a:p>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𝛿</m:t>
                      </m:r>
                      <m:r>
                        <a:rPr lang="en-US" i="1" smtClean="0">
                          <a:latin typeface="Cambria Math" panose="02040503050406030204" pitchFamily="18" charset="0"/>
                          <a:ea typeface="Cambria Math" panose="02040503050406030204" pitchFamily="18" charset="0"/>
                        </a:rPr>
                        <m:t>ℰ</m:t>
                      </m:r>
                      <m:sSub>
                        <m:sSubPr>
                          <m:ctrlPr>
                            <a:rPr lang="en-US" i="1" smtClean="0">
                              <a:latin typeface="Cambria Math" panose="02040503050406030204" pitchFamily="18" charset="0"/>
                              <a:ea typeface="Cambria Math" panose="02040503050406030204" pitchFamily="18" charset="0"/>
                            </a:rPr>
                          </m:ctrlPr>
                        </m:sSubPr>
                        <m:e>
                          <m:d>
                            <m:dPr>
                              <m:begChr m:val="["/>
                              <m:endChr m:val="]"/>
                              <m:ctrlPr>
                                <a:rPr lang="en-US" i="1" smtClean="0">
                                  <a:latin typeface="Cambria Math" panose="02040503050406030204" pitchFamily="18" charset="0"/>
                                  <a:ea typeface="Cambria Math" panose="02040503050406030204" pitchFamily="18" charset="0"/>
                                </a:rPr>
                              </m:ctrlPr>
                            </m:dPr>
                            <m:e>
                              <m:r>
                                <m:rPr>
                                  <m:sty m:val="p"/>
                                </m:rPr>
                                <a:rPr lang="en-US" i="1" smtClean="0">
                                  <a:latin typeface="Cambria Math" panose="02040503050406030204" pitchFamily="18" charset="0"/>
                                  <a:ea typeface="Cambria Math" panose="02040503050406030204" pitchFamily="18" charset="0"/>
                                </a:rPr>
                                <m:t>Ψ</m:t>
                              </m:r>
                            </m:e>
                          </m:d>
                        </m:e>
                        <m:sub>
                          <m:r>
                            <a:rPr lang="en-US" i="1" smtClean="0">
                              <a:latin typeface="Cambria Math" panose="02040503050406030204" pitchFamily="18" charset="0"/>
                              <a:ea typeface="Cambria Math" panose="02040503050406030204" pitchFamily="18" charset="0"/>
                            </a:rPr>
                            <m:t>/{</m:t>
                          </m:r>
                          <m:sSubSup>
                            <m:sSubSupPr>
                              <m:ctrlPr>
                                <a:rPr lang="en-US" i="1" smtClean="0">
                                  <a:latin typeface="Cambria Math" panose="02040503050406030204" pitchFamily="18" charset="0"/>
                                  <a:ea typeface="Cambria Math" panose="02040503050406030204" pitchFamily="18" charset="0"/>
                                </a:rPr>
                              </m:ctrlPr>
                            </m:sSubSupPr>
                            <m:e>
                              <m:r>
                                <a:rPr lang="en-US" i="1" smtClean="0">
                                  <a:latin typeface="Cambria Math" panose="02040503050406030204" pitchFamily="18" charset="0"/>
                                  <a:ea typeface="Cambria Math" panose="02040503050406030204" pitchFamily="18" charset="0"/>
                                </a:rPr>
                                <m:t>𝜑</m:t>
                              </m:r>
                            </m:e>
                            <m:sub>
                              <m:r>
                                <a:rPr lang="en-US" i="1" smtClean="0">
                                  <a:latin typeface="Cambria Math" panose="02040503050406030204" pitchFamily="18" charset="0"/>
                                  <a:ea typeface="Cambria Math" panose="02040503050406030204" pitchFamily="18" charset="0"/>
                                </a:rPr>
                                <m:t>𝛼</m:t>
                              </m:r>
                            </m:sub>
                            <m:sup>
                              <m:r>
                                <a:rPr lang="en-US" i="1" smtClean="0">
                                  <a:latin typeface="Cambria Math" panose="02040503050406030204" pitchFamily="18" charset="0"/>
                                  <a:ea typeface="Cambria Math" panose="02040503050406030204" pitchFamily="18" charset="0"/>
                                </a:rPr>
                                <m:t>∗</m:t>
                              </m:r>
                            </m:sup>
                          </m:sSubSup>
                          <m:r>
                            <a:rPr lang="en-US"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m:rPr>
                              <m:sty m:val="p"/>
                            </m:rPr>
                            <a:rPr lang="en-US" i="1" smtClean="0">
                              <a:latin typeface="Cambria Math" panose="02040503050406030204" pitchFamily="18" charset="0"/>
                              <a:ea typeface="Cambria Math" panose="02040503050406030204" pitchFamily="18" charset="0"/>
                            </a:rPr>
                            <m:t>Ψ</m:t>
                          </m:r>
                        </m:e>
                        <m:e>
                          <m:d>
                            <m:dPr>
                              <m:begChr m:val="["/>
                              <m:endChr m:val="]"/>
                              <m:ctrlPr>
                                <a:rPr lang="en-US" b="0" i="1" smtClean="0">
                                  <a:latin typeface="Cambria Math" panose="02040503050406030204" pitchFamily="18" charset="0"/>
                                  <a:ea typeface="Cambria Math" panose="02040503050406030204" pitchFamily="18" charset="0"/>
                                </a:rPr>
                              </m:ctrlPr>
                            </m:dPr>
                            <m:e>
                              <m:acc>
                                <m:accPr>
                                  <m:chr m:val="̂"/>
                                  <m:ctrlPr>
                                    <a:rPr lang="en-US" b="0" i="1" smtClean="0">
                                      <a:latin typeface="Cambria Math" panose="02040503050406030204" pitchFamily="18" charset="0"/>
                                      <a:ea typeface="Cambria Math" panose="02040503050406030204" pitchFamily="18" charset="0"/>
                                      <a:cs typeface="Arial" panose="020B0604020202020204" pitchFamily="34" charset="0"/>
                                    </a:rPr>
                                  </m:ctrlPr>
                                </m:accPr>
                                <m:e>
                                  <m:r>
                                    <a:rPr lang="en-US" b="0" i="1" smtClean="0">
                                      <a:latin typeface="Cambria Math" panose="02040503050406030204" pitchFamily="18" charset="0"/>
                                      <a:ea typeface="Cambria Math" panose="02040503050406030204" pitchFamily="18" charset="0"/>
                                      <a:cs typeface="Arial" panose="020B0604020202020204" pitchFamily="34" charset="0"/>
                                    </a:rPr>
                                    <m:t>𝐻</m:t>
                                  </m:r>
                                </m:e>
                              </m:acc>
                              <m:r>
                                <a:rPr lang="en-US" b="0" i="1" smtClean="0">
                                  <a:latin typeface="Cambria Math" panose="02040503050406030204" pitchFamily="18" charset="0"/>
                                  <a:cs typeface="Arial" panose="020B0604020202020204" pitchFamily="34" charset="0"/>
                                </a:rPr>
                                <m:t>,</m:t>
                              </m:r>
                              <m:acc>
                                <m:accPr>
                                  <m:chr m:val="̂"/>
                                  <m:ctrlPr>
                                    <a:rPr lang="en-US" b="0" i="1" smtClean="0">
                                      <a:latin typeface="Cambria Math" panose="02040503050406030204" pitchFamily="18" charset="0"/>
                                      <a:cs typeface="Arial" panose="020B0604020202020204" pitchFamily="34" charset="0"/>
                                    </a:rPr>
                                  </m:ctrlPr>
                                </m:accPr>
                                <m:e>
                                  <m:r>
                                    <a:rPr lang="en-US" b="0" i="1" smtClean="0">
                                      <a:latin typeface="Cambria Math" panose="02040503050406030204" pitchFamily="18" charset="0"/>
                                      <a:cs typeface="Arial" panose="020B0604020202020204" pitchFamily="34" charset="0"/>
                                    </a:rPr>
                                    <m:t>𝑇</m:t>
                                  </m:r>
                                </m:e>
                              </m:acc>
                            </m:e>
                          </m:d>
                        </m:e>
                        <m:e>
                          <m:r>
                            <m:rPr>
                              <m:sty m:val="p"/>
                            </m:rPr>
                            <a:rPr lang="en-US" i="1" smtClean="0">
                              <a:latin typeface="Cambria Math" panose="02040503050406030204" pitchFamily="18" charset="0"/>
                              <a:ea typeface="Cambria Math" panose="02040503050406030204" pitchFamily="18" charset="0"/>
                            </a:rPr>
                            <m:t>Ψ</m:t>
                          </m:r>
                        </m:e>
                      </m:d>
                      <m:r>
                        <a:rPr lang="en-US" b="0" i="0" smtClean="0">
                          <a:latin typeface="Cambria Math" panose="02040503050406030204" pitchFamily="18" charset="0"/>
                          <a:ea typeface="Cambria Math" panose="02040503050406030204" pitchFamily="18" charset="0"/>
                        </a:rPr>
                        <m:t>=0</m:t>
                      </m:r>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h</m:t>
                              </m:r>
                            </m:e>
                          </m:acc>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𝜌</m:t>
                              </m:r>
                            </m:e>
                          </m:d>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𝜌</m:t>
                              </m:r>
                            </m:e>
                          </m:acc>
                        </m:e>
                      </m:d>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𝐺</m:t>
                          </m:r>
                        </m:e>
                      </m:acc>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𝜎</m:t>
                          </m:r>
                        </m:e>
                      </m:d>
                    </m:oMath>
                  </m:oMathPara>
                </a14:m>
                <a:endParaRPr lang="en-US" dirty="0"/>
              </a:p>
              <a:p>
                <a:endParaRPr lang="en-US" dirty="0"/>
              </a:p>
            </p:txBody>
          </p:sp>
        </mc:Choice>
        <mc:Fallback xmlns="">
          <p:sp>
            <p:nvSpPr>
              <p:cNvPr id="1056" name="ZoneTexte 1055">
                <a:extLst>
                  <a:ext uri="{FF2B5EF4-FFF2-40B4-BE49-F238E27FC236}">
                    <a16:creationId xmlns:a16="http://schemas.microsoft.com/office/drawing/2014/main" id="{0AACDEC4-8163-4D9C-9FBE-09465EA556C6}"/>
                  </a:ext>
                </a:extLst>
              </p:cNvPr>
              <p:cNvSpPr txBox="1">
                <a:spLocks noRot="1" noChangeAspect="1" noMove="1" noResize="1" noEditPoints="1" noAdjustHandles="1" noChangeArrowheads="1" noChangeShapeType="1" noTextEdit="1"/>
              </p:cNvSpPr>
              <p:nvPr/>
            </p:nvSpPr>
            <p:spPr>
              <a:xfrm>
                <a:off x="504983" y="2841056"/>
                <a:ext cx="7314118" cy="3441968"/>
              </a:xfrm>
              <a:prstGeom prst="rect">
                <a:avLst/>
              </a:prstGeom>
              <a:blipFill>
                <a:blip r:embed="rId12"/>
                <a:stretch>
                  <a:fillRect l="-2000" t="-2301"/>
                </a:stretch>
              </a:blipFill>
            </p:spPr>
            <p:txBody>
              <a:bodyPr/>
              <a:lstStyle/>
              <a:p>
                <a:r>
                  <a:rPr lang="en-US">
                    <a:noFill/>
                  </a:rPr>
                  <a:t> </a:t>
                </a:r>
              </a:p>
            </p:txBody>
          </p:sp>
        </mc:Fallback>
      </mc:AlternateContent>
      <p:sp>
        <p:nvSpPr>
          <p:cNvPr id="1061" name="ZoneTexte 1060">
            <a:extLst>
              <a:ext uri="{FF2B5EF4-FFF2-40B4-BE49-F238E27FC236}">
                <a16:creationId xmlns:a16="http://schemas.microsoft.com/office/drawing/2014/main" id="{BF19723B-1AAE-4EC1-9ACB-2E6367B8CEEB}"/>
              </a:ext>
            </a:extLst>
          </p:cNvPr>
          <p:cNvSpPr txBox="1"/>
          <p:nvPr/>
        </p:nvSpPr>
        <p:spPr>
          <a:xfrm>
            <a:off x="4831616" y="6021768"/>
            <a:ext cx="2595582" cy="276999"/>
          </a:xfrm>
          <a:prstGeom prst="rect">
            <a:avLst/>
          </a:prstGeom>
          <a:noFill/>
        </p:spPr>
        <p:txBody>
          <a:bodyPr wrap="none" rtlCol="0">
            <a:spAutoFit/>
          </a:bodyPr>
          <a:lstStyle/>
          <a:p>
            <a:r>
              <a:rPr lang="en-US" sz="1200" dirty="0"/>
              <a:t>Generalized Brillouin (GB) equation</a:t>
            </a:r>
          </a:p>
        </p:txBody>
      </p:sp>
      <p:grpSp>
        <p:nvGrpSpPr>
          <p:cNvPr id="22" name="Groupe 21">
            <a:extLst>
              <a:ext uri="{FF2B5EF4-FFF2-40B4-BE49-F238E27FC236}">
                <a16:creationId xmlns:a16="http://schemas.microsoft.com/office/drawing/2014/main" id="{0829D349-C749-4346-86F0-6D480673254E}"/>
              </a:ext>
            </a:extLst>
          </p:cNvPr>
          <p:cNvGrpSpPr/>
          <p:nvPr/>
        </p:nvGrpSpPr>
        <p:grpSpPr>
          <a:xfrm>
            <a:off x="7263073" y="817507"/>
            <a:ext cx="2153912" cy="1834501"/>
            <a:chOff x="7263073" y="817507"/>
            <a:chExt cx="2153912" cy="1834501"/>
          </a:xfrm>
        </p:grpSpPr>
        <p:sp>
          <p:nvSpPr>
            <p:cNvPr id="338" name="Snip Diagonal Corner Rectangle 27">
              <a:extLst>
                <a:ext uri="{FF2B5EF4-FFF2-40B4-BE49-F238E27FC236}">
                  <a16:creationId xmlns:a16="http://schemas.microsoft.com/office/drawing/2014/main" id="{22AA01D6-704A-4F20-9615-70E7137F3C25}"/>
                </a:ext>
              </a:extLst>
            </p:cNvPr>
            <p:cNvSpPr/>
            <p:nvPr/>
          </p:nvSpPr>
          <p:spPr bwMode="auto">
            <a:xfrm>
              <a:off x="7310358" y="817507"/>
              <a:ext cx="2106627" cy="1572263"/>
            </a:xfrm>
            <a:prstGeom prst="snip2DiagRect">
              <a:avLst/>
            </a:prstGeom>
            <a:noFill/>
            <a:ln w="15875" cap="flat" cmpd="sng" algn="ctr">
              <a:solidFill>
                <a:srgbClr val="1A4A9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a:latin typeface="Arial" pitchFamily="48" charset="0"/>
                <a:ea typeface="ＭＳ Ｐゴシック" pitchFamily="48" charset="-128"/>
                <a:cs typeface="ＭＳ Ｐゴシック" pitchFamily="48" charset="-128"/>
              </a:endParaRPr>
            </a:p>
          </p:txBody>
        </p:sp>
        <p:sp>
          <p:nvSpPr>
            <p:cNvPr id="339" name="Freeform 45">
              <a:extLst>
                <a:ext uri="{FF2B5EF4-FFF2-40B4-BE49-F238E27FC236}">
                  <a16:creationId xmlns:a16="http://schemas.microsoft.com/office/drawing/2014/main" id="{41C5BB24-F093-4625-9F02-49BB8378CA42}"/>
                </a:ext>
              </a:extLst>
            </p:cNvPr>
            <p:cNvSpPr>
              <a:spLocks noChangeAspect="1"/>
            </p:cNvSpPr>
            <p:nvPr/>
          </p:nvSpPr>
          <p:spPr bwMode="auto">
            <a:xfrm>
              <a:off x="7305432" y="868890"/>
              <a:ext cx="1695738" cy="1410280"/>
            </a:xfrm>
            <a:custGeom>
              <a:avLst/>
              <a:gdLst>
                <a:gd name="T0" fmla="*/ 0 w 669"/>
                <a:gd name="T1" fmla="*/ 0 h 1063"/>
                <a:gd name="T2" fmla="*/ 341 w 669"/>
                <a:gd name="T3" fmla="*/ 1061 h 1063"/>
                <a:gd name="T4" fmla="*/ 669 w 669"/>
                <a:gd name="T5" fmla="*/ 13 h 1063"/>
                <a:gd name="T6" fmla="*/ 0 60000 65536"/>
                <a:gd name="T7" fmla="*/ 0 60000 65536"/>
                <a:gd name="T8" fmla="*/ 0 60000 65536"/>
                <a:gd name="T9" fmla="*/ 0 w 669"/>
                <a:gd name="T10" fmla="*/ 0 h 1063"/>
                <a:gd name="T11" fmla="*/ 669 w 669"/>
                <a:gd name="T12" fmla="*/ 1063 h 1063"/>
                <a:gd name="connsiteX0" fmla="*/ 0 w 9592"/>
                <a:gd name="connsiteY0" fmla="*/ 1111 h 9859"/>
                <a:gd name="connsiteX1" fmla="*/ 4689 w 9592"/>
                <a:gd name="connsiteY1" fmla="*/ 9859 h 9859"/>
                <a:gd name="connsiteX2" fmla="*/ 9592 w 9592"/>
                <a:gd name="connsiteY2" fmla="*/ 0 h 9859"/>
              </a:gdLst>
              <a:ahLst/>
              <a:cxnLst>
                <a:cxn ang="0">
                  <a:pos x="connsiteX0" y="connsiteY0"/>
                </a:cxn>
                <a:cxn ang="0">
                  <a:pos x="connsiteX1" y="connsiteY1"/>
                </a:cxn>
                <a:cxn ang="0">
                  <a:pos x="connsiteX2" y="connsiteY2"/>
                </a:cxn>
              </a:cxnLst>
              <a:rect l="l" t="t" r="r" b="b"/>
              <a:pathLst>
                <a:path w="9592" h="9859">
                  <a:moveTo>
                    <a:pt x="0" y="1111"/>
                  </a:moveTo>
                  <a:cubicBezTo>
                    <a:pt x="1719" y="6087"/>
                    <a:pt x="3030" y="9840"/>
                    <a:pt x="4689" y="9859"/>
                  </a:cubicBezTo>
                  <a:cubicBezTo>
                    <a:pt x="6348" y="9878"/>
                    <a:pt x="7963" y="4939"/>
                    <a:pt x="9592" y="0"/>
                  </a:cubicBezTo>
                </a:path>
              </a:pathLst>
            </a:custGeom>
            <a:noFill/>
            <a:ln w="15875">
              <a:solidFill>
                <a:srgbClr val="008040"/>
              </a:solidFill>
              <a:round/>
              <a:headEnd/>
              <a:tailEnd/>
            </a:ln>
          </p:spPr>
          <p:txBody>
            <a:bodyPr wrap="none" anchor="ctr">
              <a:prstTxWarp prst="textNoShape">
                <a:avLst/>
              </a:prstTxWarp>
            </a:bodyPr>
            <a:lstStyle/>
            <a:p>
              <a:endParaRPr lang="en-US"/>
            </a:p>
          </p:txBody>
        </p:sp>
        <p:sp>
          <p:nvSpPr>
            <p:cNvPr id="340" name="Line 46">
              <a:extLst>
                <a:ext uri="{FF2B5EF4-FFF2-40B4-BE49-F238E27FC236}">
                  <a16:creationId xmlns:a16="http://schemas.microsoft.com/office/drawing/2014/main" id="{53D0C77D-13EE-4E86-A980-7FE96710A5A3}"/>
                </a:ext>
              </a:extLst>
            </p:cNvPr>
            <p:cNvSpPr>
              <a:spLocks noChangeAspect="1" noChangeShapeType="1"/>
            </p:cNvSpPr>
            <p:nvPr/>
          </p:nvSpPr>
          <p:spPr bwMode="auto">
            <a:xfrm>
              <a:off x="7764712" y="1977005"/>
              <a:ext cx="723213" cy="0"/>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341" name="Line 47">
              <a:extLst>
                <a:ext uri="{FF2B5EF4-FFF2-40B4-BE49-F238E27FC236}">
                  <a16:creationId xmlns:a16="http://schemas.microsoft.com/office/drawing/2014/main" id="{C089C2A8-D729-4F7A-9738-2905AE3E2B6D}"/>
                </a:ext>
              </a:extLst>
            </p:cNvPr>
            <p:cNvSpPr>
              <a:spLocks noChangeAspect="1" noChangeShapeType="1"/>
            </p:cNvSpPr>
            <p:nvPr/>
          </p:nvSpPr>
          <p:spPr bwMode="auto">
            <a:xfrm>
              <a:off x="7608401" y="1697453"/>
              <a:ext cx="1028502" cy="8445"/>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342" name="Line 48">
              <a:extLst>
                <a:ext uri="{FF2B5EF4-FFF2-40B4-BE49-F238E27FC236}">
                  <a16:creationId xmlns:a16="http://schemas.microsoft.com/office/drawing/2014/main" id="{63E295A1-0A5D-451D-B674-9C436DD81153}"/>
                </a:ext>
              </a:extLst>
            </p:cNvPr>
            <p:cNvSpPr>
              <a:spLocks noChangeAspect="1" noChangeShapeType="1"/>
            </p:cNvSpPr>
            <p:nvPr/>
          </p:nvSpPr>
          <p:spPr bwMode="auto">
            <a:xfrm>
              <a:off x="7472316" y="1399073"/>
              <a:ext cx="1309940" cy="8353"/>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343" name="Line 49">
              <a:extLst>
                <a:ext uri="{FF2B5EF4-FFF2-40B4-BE49-F238E27FC236}">
                  <a16:creationId xmlns:a16="http://schemas.microsoft.com/office/drawing/2014/main" id="{B1D43935-8C2E-4B67-8685-0C01098C27A1}"/>
                </a:ext>
              </a:extLst>
            </p:cNvPr>
            <p:cNvSpPr>
              <a:spLocks noChangeAspect="1" noChangeShapeType="1"/>
            </p:cNvSpPr>
            <p:nvPr/>
          </p:nvSpPr>
          <p:spPr bwMode="auto">
            <a:xfrm>
              <a:off x="7326313" y="1074106"/>
              <a:ext cx="1590733" cy="8200"/>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344" name="Oval 54">
              <a:extLst>
                <a:ext uri="{FF2B5EF4-FFF2-40B4-BE49-F238E27FC236}">
                  <a16:creationId xmlns:a16="http://schemas.microsoft.com/office/drawing/2014/main" id="{EEFAD2DB-0DD8-46C6-9F1C-633673B9F55C}"/>
                </a:ext>
              </a:extLst>
            </p:cNvPr>
            <p:cNvSpPr>
              <a:spLocks noChangeAspect="1" noChangeArrowheads="1"/>
            </p:cNvSpPr>
            <p:nvPr/>
          </p:nvSpPr>
          <p:spPr bwMode="auto">
            <a:xfrm>
              <a:off x="7651412" y="1368276"/>
              <a:ext cx="81471" cy="7969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345" name="Oval 55">
              <a:extLst>
                <a:ext uri="{FF2B5EF4-FFF2-40B4-BE49-F238E27FC236}">
                  <a16:creationId xmlns:a16="http://schemas.microsoft.com/office/drawing/2014/main" id="{B69EA24B-F211-4A04-84C8-477010C7247C}"/>
                </a:ext>
              </a:extLst>
            </p:cNvPr>
            <p:cNvSpPr>
              <a:spLocks noChangeAspect="1" noChangeArrowheads="1"/>
            </p:cNvSpPr>
            <p:nvPr/>
          </p:nvSpPr>
          <p:spPr bwMode="auto">
            <a:xfrm>
              <a:off x="7938723" y="1935448"/>
              <a:ext cx="81471" cy="7969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346" name="Oval 56">
              <a:extLst>
                <a:ext uri="{FF2B5EF4-FFF2-40B4-BE49-F238E27FC236}">
                  <a16:creationId xmlns:a16="http://schemas.microsoft.com/office/drawing/2014/main" id="{DC6631A1-0A79-4326-99DE-CAAD11DDEA80}"/>
                </a:ext>
              </a:extLst>
            </p:cNvPr>
            <p:cNvSpPr>
              <a:spLocks noChangeAspect="1" noChangeArrowheads="1"/>
            </p:cNvSpPr>
            <p:nvPr/>
          </p:nvSpPr>
          <p:spPr bwMode="auto">
            <a:xfrm>
              <a:off x="8189997" y="1937327"/>
              <a:ext cx="81471" cy="7969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347" name="Oval 57">
              <a:extLst>
                <a:ext uri="{FF2B5EF4-FFF2-40B4-BE49-F238E27FC236}">
                  <a16:creationId xmlns:a16="http://schemas.microsoft.com/office/drawing/2014/main" id="{0F1B3B61-A972-4691-9640-EFD1B7B7EF51}"/>
                </a:ext>
              </a:extLst>
            </p:cNvPr>
            <p:cNvSpPr>
              <a:spLocks noChangeAspect="1" noChangeArrowheads="1"/>
            </p:cNvSpPr>
            <p:nvPr/>
          </p:nvSpPr>
          <p:spPr bwMode="auto">
            <a:xfrm>
              <a:off x="8284102" y="1937120"/>
              <a:ext cx="81471" cy="7969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348" name="TextBox 44">
              <a:extLst>
                <a:ext uri="{FF2B5EF4-FFF2-40B4-BE49-F238E27FC236}">
                  <a16:creationId xmlns:a16="http://schemas.microsoft.com/office/drawing/2014/main" id="{825B52FB-B021-49EB-ACD9-50E1D62293B4}"/>
                </a:ext>
              </a:extLst>
            </p:cNvPr>
            <p:cNvSpPr txBox="1"/>
            <p:nvPr/>
          </p:nvSpPr>
          <p:spPr>
            <a:xfrm>
              <a:off x="7570776" y="2390398"/>
              <a:ext cx="1705119" cy="261610"/>
            </a:xfrm>
            <a:prstGeom prst="rect">
              <a:avLst/>
            </a:prstGeom>
            <a:solidFill>
              <a:srgbClr val="0000FF"/>
            </a:solidFill>
          </p:spPr>
          <p:txBody>
            <a:bodyPr wrap="square" rtlCol="0">
              <a:spAutoFit/>
            </a:bodyPr>
            <a:lstStyle/>
            <a:p>
              <a:pPr algn="ctr"/>
              <a:r>
                <a:rPr lang="en-US" sz="1100" dirty="0">
                  <a:solidFill>
                    <a:schemeClr val="bg1"/>
                  </a:solidFill>
                </a:rPr>
                <a:t>No-Core Shell Model</a:t>
              </a:r>
            </a:p>
          </p:txBody>
        </p:sp>
        <p:sp>
          <p:nvSpPr>
            <p:cNvPr id="349" name="Line 51">
              <a:extLst>
                <a:ext uri="{FF2B5EF4-FFF2-40B4-BE49-F238E27FC236}">
                  <a16:creationId xmlns:a16="http://schemas.microsoft.com/office/drawing/2014/main" id="{CF92B8CF-48DA-47FF-B666-87B4BD54048A}"/>
                </a:ext>
              </a:extLst>
            </p:cNvPr>
            <p:cNvSpPr>
              <a:spLocks noChangeAspect="1" noChangeShapeType="1"/>
            </p:cNvSpPr>
            <p:nvPr/>
          </p:nvSpPr>
          <p:spPr bwMode="auto">
            <a:xfrm>
              <a:off x="8438205" y="1094953"/>
              <a:ext cx="0" cy="309737"/>
            </a:xfrm>
            <a:prstGeom prst="line">
              <a:avLst/>
            </a:prstGeom>
            <a:noFill/>
            <a:ln w="19050">
              <a:solidFill>
                <a:srgbClr val="000000"/>
              </a:solidFill>
              <a:round/>
              <a:headEnd type="triangle" w="med" len="sm"/>
              <a:tailEnd type="triangle" w="med" len="sm"/>
            </a:ln>
          </p:spPr>
          <p:txBody>
            <a:bodyPr wrap="none" anchor="ctr">
              <a:prstTxWarp prst="textNoShape">
                <a:avLst/>
              </a:prstTxWarp>
            </a:bodyPr>
            <a:lstStyle/>
            <a:p>
              <a:endParaRPr lang="en-US"/>
            </a:p>
          </p:txBody>
        </p:sp>
        <mc:AlternateContent xmlns:mc="http://schemas.openxmlformats.org/markup-compatibility/2006" xmlns:a14="http://schemas.microsoft.com/office/drawing/2010/main">
          <mc:Choice Requires="a14">
            <p:sp>
              <p:nvSpPr>
                <p:cNvPr id="350" name="TextBox 46">
                  <a:extLst>
                    <a:ext uri="{FF2B5EF4-FFF2-40B4-BE49-F238E27FC236}">
                      <a16:creationId xmlns:a16="http://schemas.microsoft.com/office/drawing/2014/main" id="{43B3B2D1-D2FF-4AF8-A55F-4DE92D09C072}"/>
                    </a:ext>
                  </a:extLst>
                </p:cNvPr>
                <p:cNvSpPr txBox="1"/>
                <p:nvPr/>
              </p:nvSpPr>
              <p:spPr>
                <a:xfrm>
                  <a:off x="8445095" y="1069568"/>
                  <a:ext cx="340900" cy="227109"/>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l-GR" sz="1400" i="1">
                            <a:latin typeface="Cambria Math"/>
                            <a:ea typeface="Cambria Math"/>
                          </a:rPr>
                          <m:t>ℏ</m:t>
                        </m:r>
                        <m:r>
                          <m:rPr>
                            <m:sty m:val="p"/>
                          </m:rPr>
                          <a:rPr lang="el-GR" sz="1400" i="1">
                            <a:latin typeface="Cambria Math"/>
                            <a:ea typeface="Cambria Math"/>
                          </a:rPr>
                          <m:t>Ω</m:t>
                        </m:r>
                      </m:oMath>
                    </m:oMathPara>
                  </a14:m>
                  <a:endParaRPr lang="en-US" sz="1400" dirty="0"/>
                </a:p>
              </p:txBody>
            </p:sp>
          </mc:Choice>
          <mc:Fallback xmlns="">
            <p:sp>
              <p:nvSpPr>
                <p:cNvPr id="350" name="TextBox 46">
                  <a:extLst>
                    <a:ext uri="{FF2B5EF4-FFF2-40B4-BE49-F238E27FC236}">
                      <a16:creationId xmlns:a16="http://schemas.microsoft.com/office/drawing/2014/main" id="{43B3B2D1-D2FF-4AF8-A55F-4DE92D09C072}"/>
                    </a:ext>
                  </a:extLst>
                </p:cNvPr>
                <p:cNvSpPr txBox="1">
                  <a:spLocks noRot="1" noChangeAspect="1" noMove="1" noResize="1" noEditPoints="1" noAdjustHandles="1" noChangeArrowheads="1" noChangeShapeType="1" noTextEdit="1"/>
                </p:cNvSpPr>
                <p:nvPr/>
              </p:nvSpPr>
              <p:spPr>
                <a:xfrm>
                  <a:off x="8445095" y="1069568"/>
                  <a:ext cx="340900" cy="227109"/>
                </a:xfrm>
                <a:prstGeom prst="rect">
                  <a:avLst/>
                </a:prstGeom>
                <a:blipFill>
                  <a:blip r:embed="rId13"/>
                  <a:stretch>
                    <a:fillRect r="-12500" b="-21053"/>
                  </a:stretch>
                </a:blipFill>
              </p:spPr>
              <p:txBody>
                <a:bodyPr/>
                <a:lstStyle/>
                <a:p>
                  <a:r>
                    <a:rPr lang="fr-FR">
                      <a:noFill/>
                    </a:rPr>
                    <a:t> </a:t>
                  </a:r>
                </a:p>
              </p:txBody>
            </p:sp>
          </mc:Fallback>
        </mc:AlternateContent>
        <p:sp>
          <p:nvSpPr>
            <p:cNvPr id="351" name="Up Arrow 47">
              <a:extLst>
                <a:ext uri="{FF2B5EF4-FFF2-40B4-BE49-F238E27FC236}">
                  <a16:creationId xmlns:a16="http://schemas.microsoft.com/office/drawing/2014/main" id="{F8143911-2342-4229-8F96-8D4E1ECFCC13}"/>
                </a:ext>
              </a:extLst>
            </p:cNvPr>
            <p:cNvSpPr/>
            <p:nvPr/>
          </p:nvSpPr>
          <p:spPr bwMode="auto">
            <a:xfrm>
              <a:off x="7263073" y="1037334"/>
              <a:ext cx="336076" cy="481162"/>
            </a:xfrm>
            <a:prstGeom prst="upArrow">
              <a:avLst>
                <a:gd name="adj1" fmla="val 54766"/>
                <a:gd name="adj2" fmla="val 50000"/>
              </a:avLst>
            </a:prstGeom>
            <a:solidFill>
              <a:srgbClr val="0000FF"/>
            </a:solidFill>
            <a:ln>
              <a:solidFill>
                <a:srgbClr val="0000FF"/>
              </a:solidFill>
              <a:headEnd/>
              <a:tailEnd/>
            </a:ln>
          </p:spPr>
          <p:style>
            <a:lnRef idx="1">
              <a:schemeClr val="accent1"/>
            </a:lnRef>
            <a:fillRef idx="2">
              <a:schemeClr val="accent1"/>
            </a:fillRef>
            <a:effectRef idx="1">
              <a:schemeClr val="accent1"/>
            </a:effectRef>
            <a:fontRef idx="minor">
              <a:schemeClr val="dk1"/>
            </a:fontRef>
          </p:style>
          <p:txBody>
            <a:bodyPr vert="vert270" rtlCol="0" anchor="ctr">
              <a:prstTxWarp prst="textNoShape">
                <a:avLst/>
              </a:prstTxWarp>
            </a:bodyPr>
            <a:lstStyle/>
            <a:p>
              <a:pPr algn="ctr">
                <a:spcBef>
                  <a:spcPct val="0"/>
                </a:spcBef>
              </a:pPr>
              <a:r>
                <a:rPr lang="en-US" sz="1200" dirty="0">
                  <a:solidFill>
                    <a:srgbClr val="FFFFFF"/>
                  </a:solidFill>
                </a:rPr>
                <a:t>N</a:t>
              </a:r>
              <a:r>
                <a:rPr lang="en-US" sz="1200" baseline="-25000" dirty="0">
                  <a:solidFill>
                    <a:srgbClr val="FFFFFF"/>
                  </a:solidFill>
                </a:rPr>
                <a:t>max</a:t>
              </a:r>
            </a:p>
          </p:txBody>
        </p:sp>
        <p:sp>
          <p:nvSpPr>
            <p:cNvPr id="352" name="Oval 58">
              <a:extLst>
                <a:ext uri="{FF2B5EF4-FFF2-40B4-BE49-F238E27FC236}">
                  <a16:creationId xmlns:a16="http://schemas.microsoft.com/office/drawing/2014/main" id="{4D5EB18A-15C1-438E-A37D-B33F675E5252}"/>
                </a:ext>
              </a:extLst>
            </p:cNvPr>
            <p:cNvSpPr>
              <a:spLocks noChangeAspect="1" noChangeArrowheads="1"/>
            </p:cNvSpPr>
            <p:nvPr/>
          </p:nvSpPr>
          <p:spPr bwMode="auto">
            <a:xfrm>
              <a:off x="7557750" y="1040849"/>
              <a:ext cx="68235" cy="68253"/>
            </a:xfrm>
            <a:prstGeom prst="ellipse">
              <a:avLst/>
            </a:prstGeom>
            <a:solidFill>
              <a:srgbClr val="C3E1F8"/>
            </a:solidFill>
            <a:ln w="15875">
              <a:solidFill>
                <a:srgbClr val="0080FF"/>
              </a:solidFill>
              <a:round/>
              <a:headEnd/>
              <a:tailEnd/>
            </a:ln>
          </p:spPr>
          <p:txBody>
            <a:bodyPr wrap="none" anchor="ctr">
              <a:prstTxWarp prst="textNoShape">
                <a:avLst/>
              </a:prstTxWarp>
            </a:bodyPr>
            <a:lstStyle/>
            <a:p>
              <a:endParaRPr lang="en-US"/>
            </a:p>
          </p:txBody>
        </p:sp>
        <p:sp>
          <p:nvSpPr>
            <p:cNvPr id="353" name="Oval 59">
              <a:extLst>
                <a:ext uri="{FF2B5EF4-FFF2-40B4-BE49-F238E27FC236}">
                  <a16:creationId xmlns:a16="http://schemas.microsoft.com/office/drawing/2014/main" id="{09565567-8F17-43C1-BFF6-C22AC268EF4B}"/>
                </a:ext>
              </a:extLst>
            </p:cNvPr>
            <p:cNvSpPr>
              <a:spLocks noChangeAspect="1" noChangeArrowheads="1"/>
            </p:cNvSpPr>
            <p:nvPr/>
          </p:nvSpPr>
          <p:spPr bwMode="auto">
            <a:xfrm>
              <a:off x="8255961" y="1367035"/>
              <a:ext cx="68235" cy="68252"/>
            </a:xfrm>
            <a:prstGeom prst="ellipse">
              <a:avLst/>
            </a:prstGeom>
            <a:solidFill>
              <a:srgbClr val="FFCCFF"/>
            </a:solidFill>
            <a:ln w="15875">
              <a:solidFill>
                <a:srgbClr val="FC0B1D"/>
              </a:solidFill>
              <a:round/>
              <a:headEnd/>
              <a:tailEnd/>
            </a:ln>
          </p:spPr>
          <p:txBody>
            <a:bodyPr wrap="none" anchor="ctr">
              <a:prstTxWarp prst="textNoShape">
                <a:avLst/>
              </a:prstTxWarp>
            </a:bodyPr>
            <a:lstStyle/>
            <a:p>
              <a:endParaRPr lang="en-US" sz="2400" b="1">
                <a:ea typeface="ヒラギノ角ゴ Pro W3" charset="-128"/>
              </a:endParaRPr>
            </a:p>
          </p:txBody>
        </p:sp>
        <p:sp>
          <p:nvSpPr>
            <p:cNvPr id="354" name="Oval 62">
              <a:extLst>
                <a:ext uri="{FF2B5EF4-FFF2-40B4-BE49-F238E27FC236}">
                  <a16:creationId xmlns:a16="http://schemas.microsoft.com/office/drawing/2014/main" id="{4E6C73EB-8AE1-4C41-B4C7-88643EAEB4D3}"/>
                </a:ext>
              </a:extLst>
            </p:cNvPr>
            <p:cNvSpPr>
              <a:spLocks noChangeAspect="1" noChangeArrowheads="1"/>
            </p:cNvSpPr>
            <p:nvPr/>
          </p:nvSpPr>
          <p:spPr bwMode="auto">
            <a:xfrm>
              <a:off x="8142434" y="1367035"/>
              <a:ext cx="68235" cy="68252"/>
            </a:xfrm>
            <a:prstGeom prst="ellipse">
              <a:avLst/>
            </a:prstGeom>
            <a:solidFill>
              <a:srgbClr val="FFCCFF"/>
            </a:solidFill>
            <a:ln w="15875">
              <a:solidFill>
                <a:srgbClr val="FC0B1D"/>
              </a:solidFill>
              <a:round/>
              <a:headEnd/>
              <a:tailEnd/>
            </a:ln>
          </p:spPr>
          <p:txBody>
            <a:bodyPr wrap="none" anchor="ctr">
              <a:prstTxWarp prst="textNoShape">
                <a:avLst/>
              </a:prstTxWarp>
            </a:bodyPr>
            <a:lstStyle/>
            <a:p>
              <a:endParaRPr lang="en-US" sz="2400" b="1">
                <a:ea typeface="ヒラギノ角ゴ Pro W3" charset="-128"/>
                <a:cs typeface="ヒラギノ角ゴ Pro W3" charset="-128"/>
              </a:endParaRPr>
            </a:p>
          </p:txBody>
        </p:sp>
        <p:sp>
          <p:nvSpPr>
            <p:cNvPr id="355" name="Oval 63">
              <a:extLst>
                <a:ext uri="{FF2B5EF4-FFF2-40B4-BE49-F238E27FC236}">
                  <a16:creationId xmlns:a16="http://schemas.microsoft.com/office/drawing/2014/main" id="{4AB3B6DC-8A16-43B6-A560-E821B39BFF02}"/>
                </a:ext>
              </a:extLst>
            </p:cNvPr>
            <p:cNvSpPr>
              <a:spLocks noChangeAspect="1" noChangeArrowheads="1"/>
            </p:cNvSpPr>
            <p:nvPr/>
          </p:nvSpPr>
          <p:spPr bwMode="auto">
            <a:xfrm>
              <a:off x="7818643" y="1369123"/>
              <a:ext cx="68235" cy="68252"/>
            </a:xfrm>
            <a:prstGeom prst="ellipse">
              <a:avLst/>
            </a:prstGeom>
            <a:solidFill>
              <a:srgbClr val="C3E1F8"/>
            </a:solidFill>
            <a:ln w="15875">
              <a:solidFill>
                <a:srgbClr val="0080FF"/>
              </a:solidFill>
              <a:round/>
              <a:headEnd/>
              <a:tailEnd/>
            </a:ln>
          </p:spPr>
          <p:txBody>
            <a:bodyPr wrap="none" anchor="ctr">
              <a:prstTxWarp prst="textNoShape">
                <a:avLst/>
              </a:prstTxWarp>
            </a:bodyPr>
            <a:lstStyle/>
            <a:p>
              <a:endParaRPr lang="en-US"/>
            </a:p>
          </p:txBody>
        </p:sp>
        <p:cxnSp>
          <p:nvCxnSpPr>
            <p:cNvPr id="356" name="AutoShape 64">
              <a:extLst>
                <a:ext uri="{FF2B5EF4-FFF2-40B4-BE49-F238E27FC236}">
                  <a16:creationId xmlns:a16="http://schemas.microsoft.com/office/drawing/2014/main" id="{40BD6309-7A4C-4092-9BBE-BDF6CEE9C9CC}"/>
                </a:ext>
              </a:extLst>
            </p:cNvPr>
            <p:cNvCxnSpPr>
              <a:cxnSpLocks noChangeAspect="1" noChangeShapeType="1"/>
              <a:stCxn id="266" idx="0"/>
              <a:endCxn id="353" idx="0"/>
            </p:cNvCxnSpPr>
            <p:nvPr/>
          </p:nvCxnSpPr>
          <p:spPr bwMode="auto">
            <a:xfrm rot="16200000" flipV="1">
              <a:off x="8290249" y="1366865"/>
              <a:ext cx="294634" cy="294974"/>
            </a:xfrm>
            <a:prstGeom prst="curvedConnector3">
              <a:avLst>
                <a:gd name="adj1" fmla="val 177588"/>
              </a:avLst>
            </a:prstGeom>
            <a:noFill/>
            <a:ln w="15875" cap="rnd">
              <a:solidFill>
                <a:schemeClr val="tx1"/>
              </a:solidFill>
              <a:prstDash val="sysDot"/>
              <a:round/>
              <a:headEnd/>
              <a:tailEnd type="triangle" w="med" len="med"/>
            </a:ln>
          </p:spPr>
        </p:cxnSp>
        <p:cxnSp>
          <p:nvCxnSpPr>
            <p:cNvPr id="357" name="AutoShape 65">
              <a:extLst>
                <a:ext uri="{FF2B5EF4-FFF2-40B4-BE49-F238E27FC236}">
                  <a16:creationId xmlns:a16="http://schemas.microsoft.com/office/drawing/2014/main" id="{80D7FE42-BCFF-4427-823F-2808C5957168}"/>
                </a:ext>
              </a:extLst>
            </p:cNvPr>
            <p:cNvCxnSpPr>
              <a:cxnSpLocks noChangeAspect="1" noChangeShapeType="1"/>
              <a:stCxn id="362" idx="0"/>
              <a:endCxn id="355" idx="0"/>
            </p:cNvCxnSpPr>
            <p:nvPr/>
          </p:nvCxnSpPr>
          <p:spPr bwMode="auto">
            <a:xfrm rot="16200000" flipV="1">
              <a:off x="7749202" y="1472682"/>
              <a:ext cx="291210" cy="84091"/>
            </a:xfrm>
            <a:prstGeom prst="curvedConnector3">
              <a:avLst>
                <a:gd name="adj1" fmla="val 178500"/>
              </a:avLst>
            </a:prstGeom>
            <a:noFill/>
            <a:ln w="15875" cap="rnd">
              <a:solidFill>
                <a:schemeClr val="tx1"/>
              </a:solidFill>
              <a:prstDash val="sysDot"/>
              <a:round/>
              <a:headEnd/>
              <a:tailEnd type="triangle" w="med" len="med"/>
            </a:ln>
          </p:spPr>
        </p:cxnSp>
        <p:cxnSp>
          <p:nvCxnSpPr>
            <p:cNvPr id="358" name="AutoShape 66">
              <a:extLst>
                <a:ext uri="{FF2B5EF4-FFF2-40B4-BE49-F238E27FC236}">
                  <a16:creationId xmlns:a16="http://schemas.microsoft.com/office/drawing/2014/main" id="{5BD9A905-CEC8-49CE-8F58-FB64FF54A6EC}"/>
                </a:ext>
              </a:extLst>
            </p:cNvPr>
            <p:cNvCxnSpPr>
              <a:cxnSpLocks noChangeAspect="1" noChangeShapeType="1"/>
              <a:stCxn id="344" idx="0"/>
              <a:endCxn id="352" idx="4"/>
            </p:cNvCxnSpPr>
            <p:nvPr/>
          </p:nvCxnSpPr>
          <p:spPr bwMode="auto">
            <a:xfrm rot="16200000" flipV="1">
              <a:off x="7512420" y="1188548"/>
              <a:ext cx="259175" cy="100281"/>
            </a:xfrm>
            <a:prstGeom prst="curvedConnector3">
              <a:avLst>
                <a:gd name="adj1" fmla="val 50000"/>
              </a:avLst>
            </a:prstGeom>
            <a:noFill/>
            <a:ln w="15875" cap="rnd">
              <a:solidFill>
                <a:schemeClr val="tx1"/>
              </a:solidFill>
              <a:prstDash val="sysDot"/>
              <a:round/>
              <a:headEnd/>
              <a:tailEnd type="triangle" w="med" len="med"/>
            </a:ln>
          </p:spPr>
        </p:cxnSp>
        <p:sp>
          <p:nvSpPr>
            <p:cNvPr id="360" name="Oval 55">
              <a:extLst>
                <a:ext uri="{FF2B5EF4-FFF2-40B4-BE49-F238E27FC236}">
                  <a16:creationId xmlns:a16="http://schemas.microsoft.com/office/drawing/2014/main" id="{60B03B82-5F99-41D7-AEC0-D05183DB0C72}"/>
                </a:ext>
              </a:extLst>
            </p:cNvPr>
            <p:cNvSpPr>
              <a:spLocks noChangeAspect="1" noChangeArrowheads="1"/>
            </p:cNvSpPr>
            <p:nvPr/>
          </p:nvSpPr>
          <p:spPr bwMode="auto">
            <a:xfrm>
              <a:off x="7840614" y="1935448"/>
              <a:ext cx="81471" cy="7969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361" name="Oval 61">
              <a:extLst>
                <a:ext uri="{FF2B5EF4-FFF2-40B4-BE49-F238E27FC236}">
                  <a16:creationId xmlns:a16="http://schemas.microsoft.com/office/drawing/2014/main" id="{90DDB903-0756-4F69-BE9F-C7CE2FD519E9}"/>
                </a:ext>
              </a:extLst>
            </p:cNvPr>
            <p:cNvSpPr>
              <a:spLocks noChangeAspect="1" noChangeArrowheads="1"/>
            </p:cNvSpPr>
            <p:nvPr/>
          </p:nvSpPr>
          <p:spPr bwMode="auto">
            <a:xfrm>
              <a:off x="7964551" y="1660333"/>
              <a:ext cx="84019" cy="7969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362" name="Oval 61">
              <a:extLst>
                <a:ext uri="{FF2B5EF4-FFF2-40B4-BE49-F238E27FC236}">
                  <a16:creationId xmlns:a16="http://schemas.microsoft.com/office/drawing/2014/main" id="{20344629-EB7B-4BB5-9176-E46FFA486BE2}"/>
                </a:ext>
              </a:extLst>
            </p:cNvPr>
            <p:cNvSpPr>
              <a:spLocks noChangeAspect="1" noChangeArrowheads="1"/>
            </p:cNvSpPr>
            <p:nvPr/>
          </p:nvSpPr>
          <p:spPr bwMode="auto">
            <a:xfrm>
              <a:off x="7894842" y="1660333"/>
              <a:ext cx="84019" cy="7969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363" name="Oval 61">
              <a:extLst>
                <a:ext uri="{FF2B5EF4-FFF2-40B4-BE49-F238E27FC236}">
                  <a16:creationId xmlns:a16="http://schemas.microsoft.com/office/drawing/2014/main" id="{BC4CEFA9-FE07-468B-A0D0-251C4FABB9E1}"/>
                </a:ext>
              </a:extLst>
            </p:cNvPr>
            <p:cNvSpPr>
              <a:spLocks noChangeAspect="1" noChangeArrowheads="1"/>
            </p:cNvSpPr>
            <p:nvPr/>
          </p:nvSpPr>
          <p:spPr bwMode="auto">
            <a:xfrm>
              <a:off x="7825132" y="1660333"/>
              <a:ext cx="84019" cy="7969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364" name="Oval 61">
              <a:extLst>
                <a:ext uri="{FF2B5EF4-FFF2-40B4-BE49-F238E27FC236}">
                  <a16:creationId xmlns:a16="http://schemas.microsoft.com/office/drawing/2014/main" id="{388CCF5F-3ECC-4C9A-A72D-1085AF66A21C}"/>
                </a:ext>
              </a:extLst>
            </p:cNvPr>
            <p:cNvSpPr>
              <a:spLocks noChangeAspect="1" noChangeArrowheads="1"/>
            </p:cNvSpPr>
            <p:nvPr/>
          </p:nvSpPr>
          <p:spPr bwMode="auto">
            <a:xfrm>
              <a:off x="7755422" y="1660333"/>
              <a:ext cx="84019" cy="7969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365" name="Oval 61">
              <a:extLst>
                <a:ext uri="{FF2B5EF4-FFF2-40B4-BE49-F238E27FC236}">
                  <a16:creationId xmlns:a16="http://schemas.microsoft.com/office/drawing/2014/main" id="{F5FD431F-CDC4-4F7E-A3BB-D4C92FF4B02A}"/>
                </a:ext>
              </a:extLst>
            </p:cNvPr>
            <p:cNvSpPr>
              <a:spLocks noChangeAspect="1" noChangeArrowheads="1"/>
            </p:cNvSpPr>
            <p:nvPr/>
          </p:nvSpPr>
          <p:spPr bwMode="auto">
            <a:xfrm>
              <a:off x="7685711" y="1660333"/>
              <a:ext cx="84019" cy="7969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366" name="Oval 61">
              <a:extLst>
                <a:ext uri="{FF2B5EF4-FFF2-40B4-BE49-F238E27FC236}">
                  <a16:creationId xmlns:a16="http://schemas.microsoft.com/office/drawing/2014/main" id="{3D4CB683-A955-4E27-860E-3C7CAE2A8C56}"/>
                </a:ext>
              </a:extLst>
            </p:cNvPr>
            <p:cNvSpPr>
              <a:spLocks noChangeAspect="1" noChangeArrowheads="1"/>
            </p:cNvSpPr>
            <p:nvPr/>
          </p:nvSpPr>
          <p:spPr bwMode="auto">
            <a:xfrm>
              <a:off x="7616001" y="1660333"/>
              <a:ext cx="84019" cy="7969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367" name="Oval 57">
              <a:extLst>
                <a:ext uri="{FF2B5EF4-FFF2-40B4-BE49-F238E27FC236}">
                  <a16:creationId xmlns:a16="http://schemas.microsoft.com/office/drawing/2014/main" id="{BD82805F-5987-47BA-877B-926759C517AB}"/>
                </a:ext>
              </a:extLst>
            </p:cNvPr>
            <p:cNvSpPr>
              <a:spLocks noChangeAspect="1" noChangeArrowheads="1"/>
            </p:cNvSpPr>
            <p:nvPr/>
          </p:nvSpPr>
          <p:spPr bwMode="auto">
            <a:xfrm>
              <a:off x="8401587" y="1661669"/>
              <a:ext cx="81471" cy="7969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368" name="Oval 60">
              <a:extLst>
                <a:ext uri="{FF2B5EF4-FFF2-40B4-BE49-F238E27FC236}">
                  <a16:creationId xmlns:a16="http://schemas.microsoft.com/office/drawing/2014/main" id="{41B255A4-BB84-4839-BAA1-06BD69A36D4E}"/>
                </a:ext>
              </a:extLst>
            </p:cNvPr>
            <p:cNvSpPr>
              <a:spLocks noChangeAspect="1" noChangeArrowheads="1"/>
            </p:cNvSpPr>
            <p:nvPr/>
          </p:nvSpPr>
          <p:spPr bwMode="auto">
            <a:xfrm>
              <a:off x="8327674" y="1661669"/>
              <a:ext cx="84019" cy="7969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369" name="Oval 57">
              <a:extLst>
                <a:ext uri="{FF2B5EF4-FFF2-40B4-BE49-F238E27FC236}">
                  <a16:creationId xmlns:a16="http://schemas.microsoft.com/office/drawing/2014/main" id="{EA7E8F12-6F97-477B-9BE0-D5EE3BC75A23}"/>
                </a:ext>
              </a:extLst>
            </p:cNvPr>
            <p:cNvSpPr>
              <a:spLocks noChangeAspect="1" noChangeArrowheads="1"/>
            </p:cNvSpPr>
            <p:nvPr/>
          </p:nvSpPr>
          <p:spPr bwMode="auto">
            <a:xfrm>
              <a:off x="8256309" y="1661669"/>
              <a:ext cx="81471" cy="7969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370" name="Oval 57">
              <a:extLst>
                <a:ext uri="{FF2B5EF4-FFF2-40B4-BE49-F238E27FC236}">
                  <a16:creationId xmlns:a16="http://schemas.microsoft.com/office/drawing/2014/main" id="{BCDAAABA-EB7C-462B-85FB-93CFB11404A9}"/>
                </a:ext>
              </a:extLst>
            </p:cNvPr>
            <p:cNvSpPr>
              <a:spLocks noChangeAspect="1" noChangeArrowheads="1"/>
            </p:cNvSpPr>
            <p:nvPr/>
          </p:nvSpPr>
          <p:spPr bwMode="auto">
            <a:xfrm>
              <a:off x="8184944" y="1661669"/>
              <a:ext cx="81471" cy="7969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266" name="Oval 57">
              <a:extLst>
                <a:ext uri="{FF2B5EF4-FFF2-40B4-BE49-F238E27FC236}">
                  <a16:creationId xmlns:a16="http://schemas.microsoft.com/office/drawing/2014/main" id="{A2C6F2DF-080B-4E12-BFB2-6F4DBFA2EB4A}"/>
                </a:ext>
              </a:extLst>
            </p:cNvPr>
            <p:cNvSpPr>
              <a:spLocks noChangeAspect="1" noChangeArrowheads="1"/>
            </p:cNvSpPr>
            <p:nvPr/>
          </p:nvSpPr>
          <p:spPr bwMode="auto">
            <a:xfrm>
              <a:off x="8544317" y="1661669"/>
              <a:ext cx="81471" cy="7969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270" name="Oval 57">
              <a:extLst>
                <a:ext uri="{FF2B5EF4-FFF2-40B4-BE49-F238E27FC236}">
                  <a16:creationId xmlns:a16="http://schemas.microsoft.com/office/drawing/2014/main" id="{935E0B16-79C2-447F-A17B-6DA74B4DD98E}"/>
                </a:ext>
              </a:extLst>
            </p:cNvPr>
            <p:cNvSpPr>
              <a:spLocks noChangeAspect="1" noChangeArrowheads="1"/>
            </p:cNvSpPr>
            <p:nvPr/>
          </p:nvSpPr>
          <p:spPr bwMode="auto">
            <a:xfrm>
              <a:off x="8472952" y="1661669"/>
              <a:ext cx="81471" cy="7969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cxnSp>
          <p:nvCxnSpPr>
            <p:cNvPr id="359" name="AutoShape 67">
              <a:extLst>
                <a:ext uri="{FF2B5EF4-FFF2-40B4-BE49-F238E27FC236}">
                  <a16:creationId xmlns:a16="http://schemas.microsoft.com/office/drawing/2014/main" id="{F36FD382-1C1E-4503-9F90-29CA3DF84309}"/>
                </a:ext>
              </a:extLst>
            </p:cNvPr>
            <p:cNvCxnSpPr>
              <a:cxnSpLocks noChangeAspect="1" noChangeShapeType="1"/>
              <a:stCxn id="346" idx="0"/>
              <a:endCxn id="354" idx="4"/>
            </p:cNvCxnSpPr>
            <p:nvPr/>
          </p:nvCxnSpPr>
          <p:spPr bwMode="auto">
            <a:xfrm rot="16200000" flipV="1">
              <a:off x="7952623" y="1659216"/>
              <a:ext cx="502040" cy="54181"/>
            </a:xfrm>
            <a:prstGeom prst="curvedConnector3">
              <a:avLst>
                <a:gd name="adj1" fmla="val 50000"/>
              </a:avLst>
            </a:prstGeom>
            <a:noFill/>
            <a:ln w="15875" cap="rnd">
              <a:solidFill>
                <a:schemeClr val="tx1"/>
              </a:solidFill>
              <a:prstDash val="sysDot"/>
              <a:round/>
              <a:headEnd/>
              <a:tailEnd type="triangle" w="med" len="med"/>
            </a:ln>
          </p:spPr>
        </p:cxnSp>
      </p:grpSp>
      <p:sp>
        <p:nvSpPr>
          <p:cNvPr id="13" name="ZoneTexte 12">
            <a:extLst>
              <a:ext uri="{FF2B5EF4-FFF2-40B4-BE49-F238E27FC236}">
                <a16:creationId xmlns:a16="http://schemas.microsoft.com/office/drawing/2014/main" id="{D6E6995A-0CC7-48D6-9344-CC629546E481}"/>
              </a:ext>
            </a:extLst>
          </p:cNvPr>
          <p:cNvSpPr txBox="1"/>
          <p:nvPr/>
        </p:nvSpPr>
        <p:spPr>
          <a:xfrm>
            <a:off x="865113" y="3690093"/>
            <a:ext cx="546045" cy="507831"/>
          </a:xfrm>
          <a:prstGeom prst="rect">
            <a:avLst/>
          </a:prstGeom>
          <a:noFill/>
        </p:spPr>
        <p:txBody>
          <a:bodyPr wrap="square" rtlCol="0">
            <a:spAutoFit/>
          </a:bodyPr>
          <a:lstStyle/>
          <a:p>
            <a:r>
              <a:rPr lang="fr-FR" sz="900" dirty="0"/>
              <a:t>NCSM</a:t>
            </a:r>
          </a:p>
          <a:p>
            <a:r>
              <a:rPr lang="fr-FR" sz="900" dirty="0"/>
              <a:t>IM-SH</a:t>
            </a:r>
          </a:p>
          <a:p>
            <a:r>
              <a:rPr lang="fr-FR" sz="900" dirty="0" err="1"/>
              <a:t>MpMh</a:t>
            </a:r>
            <a:endParaRPr lang="fr-FR" sz="900" dirty="0"/>
          </a:p>
        </p:txBody>
      </p:sp>
      <p:grpSp>
        <p:nvGrpSpPr>
          <p:cNvPr id="24" name="Groupe 23">
            <a:extLst>
              <a:ext uri="{FF2B5EF4-FFF2-40B4-BE49-F238E27FC236}">
                <a16:creationId xmlns:a16="http://schemas.microsoft.com/office/drawing/2014/main" id="{ED811272-3311-44BE-AFB5-45D65A5025A2}"/>
              </a:ext>
            </a:extLst>
          </p:cNvPr>
          <p:cNvGrpSpPr/>
          <p:nvPr/>
        </p:nvGrpSpPr>
        <p:grpSpPr>
          <a:xfrm>
            <a:off x="9867168" y="817535"/>
            <a:ext cx="2112075" cy="1834445"/>
            <a:chOff x="9867168" y="817535"/>
            <a:chExt cx="2112075" cy="1834445"/>
          </a:xfrm>
        </p:grpSpPr>
        <p:sp>
          <p:nvSpPr>
            <p:cNvPr id="453" name="Freeform 45">
              <a:extLst>
                <a:ext uri="{FF2B5EF4-FFF2-40B4-BE49-F238E27FC236}">
                  <a16:creationId xmlns:a16="http://schemas.microsoft.com/office/drawing/2014/main" id="{B62EC345-5D34-4EB2-9492-823384C8982E}"/>
                </a:ext>
              </a:extLst>
            </p:cNvPr>
            <p:cNvSpPr>
              <a:spLocks noChangeAspect="1"/>
            </p:cNvSpPr>
            <p:nvPr/>
          </p:nvSpPr>
          <p:spPr bwMode="auto">
            <a:xfrm>
              <a:off x="10250371" y="1850693"/>
              <a:ext cx="875243" cy="430832"/>
            </a:xfrm>
            <a:custGeom>
              <a:avLst/>
              <a:gdLst>
                <a:gd name="T0" fmla="*/ 0 w 669"/>
                <a:gd name="T1" fmla="*/ 0 h 1063"/>
                <a:gd name="T2" fmla="*/ 341 w 669"/>
                <a:gd name="T3" fmla="*/ 1061 h 1063"/>
                <a:gd name="T4" fmla="*/ 669 w 669"/>
                <a:gd name="T5" fmla="*/ 13 h 1063"/>
                <a:gd name="T6" fmla="*/ 0 60000 65536"/>
                <a:gd name="T7" fmla="*/ 0 60000 65536"/>
                <a:gd name="T8" fmla="*/ 0 60000 65536"/>
                <a:gd name="T9" fmla="*/ 0 w 669"/>
                <a:gd name="T10" fmla="*/ 0 h 1063"/>
                <a:gd name="T11" fmla="*/ 669 w 669"/>
                <a:gd name="T12" fmla="*/ 1063 h 1063"/>
                <a:gd name="connsiteX0" fmla="*/ 0 w 9592"/>
                <a:gd name="connsiteY0" fmla="*/ 1111 h 9859"/>
                <a:gd name="connsiteX1" fmla="*/ 4689 w 9592"/>
                <a:gd name="connsiteY1" fmla="*/ 9859 h 9859"/>
                <a:gd name="connsiteX2" fmla="*/ 9592 w 9592"/>
                <a:gd name="connsiteY2" fmla="*/ 0 h 9859"/>
                <a:gd name="connsiteX0" fmla="*/ 0 w 7948"/>
                <a:gd name="connsiteY0" fmla="*/ 0 h 8913"/>
                <a:gd name="connsiteX1" fmla="*/ 4888 w 7948"/>
                <a:gd name="connsiteY1" fmla="*/ 8873 h 8913"/>
                <a:gd name="connsiteX2" fmla="*/ 7948 w 7948"/>
                <a:gd name="connsiteY2" fmla="*/ 4555 h 8913"/>
                <a:gd name="connsiteX0" fmla="*/ 0 w 10000"/>
                <a:gd name="connsiteY0" fmla="*/ 0 h 9955"/>
                <a:gd name="connsiteX1" fmla="*/ 6150 w 10000"/>
                <a:gd name="connsiteY1" fmla="*/ 9955 h 9955"/>
                <a:gd name="connsiteX2" fmla="*/ 10000 w 10000"/>
                <a:gd name="connsiteY2" fmla="*/ 5111 h 9955"/>
                <a:gd name="connsiteX0" fmla="*/ 0 w 10000"/>
                <a:gd name="connsiteY0" fmla="*/ 0 h 10003"/>
                <a:gd name="connsiteX1" fmla="*/ 6150 w 10000"/>
                <a:gd name="connsiteY1" fmla="*/ 10000 h 10003"/>
                <a:gd name="connsiteX2" fmla="*/ 10000 w 10000"/>
                <a:gd name="connsiteY2" fmla="*/ 5134 h 10003"/>
                <a:gd name="connsiteX0" fmla="*/ 0 w 7914"/>
                <a:gd name="connsiteY0" fmla="*/ 0 h 4971"/>
                <a:gd name="connsiteX1" fmla="*/ 4064 w 7914"/>
                <a:gd name="connsiteY1" fmla="*/ 4945 h 4971"/>
                <a:gd name="connsiteX2" fmla="*/ 7914 w 7914"/>
                <a:gd name="connsiteY2" fmla="*/ 79 h 4971"/>
                <a:gd name="connsiteX0" fmla="*/ 0 w 10000"/>
                <a:gd name="connsiteY0" fmla="*/ 0 h 9948"/>
                <a:gd name="connsiteX1" fmla="*/ 5135 w 10000"/>
                <a:gd name="connsiteY1" fmla="*/ 9948 h 9948"/>
                <a:gd name="connsiteX2" fmla="*/ 10000 w 10000"/>
                <a:gd name="connsiteY2" fmla="*/ 159 h 9948"/>
                <a:gd name="connsiteX0" fmla="*/ 0 w 10000"/>
                <a:gd name="connsiteY0" fmla="*/ 0 h 10000"/>
                <a:gd name="connsiteX1" fmla="*/ 5135 w 10000"/>
                <a:gd name="connsiteY1" fmla="*/ 10000 h 10000"/>
                <a:gd name="connsiteX2" fmla="*/ 10000 w 10000"/>
                <a:gd name="connsiteY2" fmla="*/ 160 h 10000"/>
                <a:gd name="connsiteX0" fmla="*/ 0 w 10099"/>
                <a:gd name="connsiteY0" fmla="*/ 0 h 10000"/>
                <a:gd name="connsiteX1" fmla="*/ 5135 w 10099"/>
                <a:gd name="connsiteY1" fmla="*/ 10000 h 10000"/>
                <a:gd name="connsiteX2" fmla="*/ 10099 w 10099"/>
                <a:gd name="connsiteY2" fmla="*/ 217 h 10000"/>
                <a:gd name="connsiteX0" fmla="*/ 0 w 10099"/>
                <a:gd name="connsiteY0" fmla="*/ 0 h 10000"/>
                <a:gd name="connsiteX1" fmla="*/ 5135 w 10099"/>
                <a:gd name="connsiteY1" fmla="*/ 10000 h 10000"/>
                <a:gd name="connsiteX2" fmla="*/ 10099 w 10099"/>
                <a:gd name="connsiteY2" fmla="*/ 217 h 10000"/>
                <a:gd name="connsiteX0" fmla="*/ 0 w 10099"/>
                <a:gd name="connsiteY0" fmla="*/ 0 h 10000"/>
                <a:gd name="connsiteX1" fmla="*/ 5135 w 10099"/>
                <a:gd name="connsiteY1" fmla="*/ 10000 h 10000"/>
                <a:gd name="connsiteX2" fmla="*/ 10099 w 10099"/>
                <a:gd name="connsiteY2" fmla="*/ 217 h 10000"/>
                <a:gd name="connsiteX0" fmla="*/ 0 w 10000"/>
                <a:gd name="connsiteY0" fmla="*/ 0 h 10000"/>
                <a:gd name="connsiteX1" fmla="*/ 5135 w 10000"/>
                <a:gd name="connsiteY1" fmla="*/ 10000 h 10000"/>
                <a:gd name="connsiteX2" fmla="*/ 10000 w 10000"/>
                <a:gd name="connsiteY2" fmla="*/ 274 h 10000"/>
                <a:gd name="connsiteX0" fmla="*/ 0 w 10000"/>
                <a:gd name="connsiteY0" fmla="*/ 0 h 10000"/>
                <a:gd name="connsiteX1" fmla="*/ 5135 w 10000"/>
                <a:gd name="connsiteY1" fmla="*/ 10000 h 10000"/>
                <a:gd name="connsiteX2" fmla="*/ 10000 w 10000"/>
                <a:gd name="connsiteY2" fmla="*/ 274 h 10000"/>
                <a:gd name="connsiteX0" fmla="*/ 0 w 10000"/>
                <a:gd name="connsiteY0" fmla="*/ 0 h 10002"/>
                <a:gd name="connsiteX1" fmla="*/ 5135 w 10000"/>
                <a:gd name="connsiteY1" fmla="*/ 10000 h 10002"/>
                <a:gd name="connsiteX2" fmla="*/ 10000 w 10000"/>
                <a:gd name="connsiteY2" fmla="*/ 274 h 10002"/>
                <a:gd name="connsiteX0" fmla="*/ 0 w 9077"/>
                <a:gd name="connsiteY0" fmla="*/ 2793 h 9750"/>
                <a:gd name="connsiteX1" fmla="*/ 4212 w 9077"/>
                <a:gd name="connsiteY1" fmla="*/ 9726 h 9750"/>
                <a:gd name="connsiteX2" fmla="*/ 9077 w 9077"/>
                <a:gd name="connsiteY2" fmla="*/ 0 h 9750"/>
                <a:gd name="connsiteX0" fmla="*/ 0 w 9129"/>
                <a:gd name="connsiteY0" fmla="*/ 360 h 7470"/>
                <a:gd name="connsiteX1" fmla="*/ 4640 w 9129"/>
                <a:gd name="connsiteY1" fmla="*/ 7470 h 7470"/>
                <a:gd name="connsiteX2" fmla="*/ 9129 w 9129"/>
                <a:gd name="connsiteY2" fmla="*/ 0 h 7470"/>
                <a:gd name="connsiteX0" fmla="*/ 0 w 9920"/>
                <a:gd name="connsiteY0" fmla="*/ 0 h 9518"/>
                <a:gd name="connsiteX1" fmla="*/ 5083 w 9920"/>
                <a:gd name="connsiteY1" fmla="*/ 9518 h 9518"/>
                <a:gd name="connsiteX2" fmla="*/ 9920 w 9920"/>
                <a:gd name="connsiteY2" fmla="*/ 220 h 9518"/>
                <a:gd name="connsiteX0" fmla="*/ 0 w 10080"/>
                <a:gd name="connsiteY0" fmla="*/ 15 h 10015"/>
                <a:gd name="connsiteX1" fmla="*/ 5124 w 10080"/>
                <a:gd name="connsiteY1" fmla="*/ 10015 h 10015"/>
                <a:gd name="connsiteX2" fmla="*/ 10080 w 10080"/>
                <a:gd name="connsiteY2" fmla="*/ 0 h 10015"/>
                <a:gd name="connsiteX0" fmla="*/ 0 w 10080"/>
                <a:gd name="connsiteY0" fmla="*/ 15 h 10015"/>
                <a:gd name="connsiteX1" fmla="*/ 5124 w 10080"/>
                <a:gd name="connsiteY1" fmla="*/ 10015 h 10015"/>
                <a:gd name="connsiteX2" fmla="*/ 10080 w 10080"/>
                <a:gd name="connsiteY2" fmla="*/ 0 h 10015"/>
                <a:gd name="connsiteX0" fmla="*/ 0 w 10080"/>
                <a:gd name="connsiteY0" fmla="*/ 15 h 10015"/>
                <a:gd name="connsiteX1" fmla="*/ 5124 w 10080"/>
                <a:gd name="connsiteY1" fmla="*/ 10015 h 10015"/>
                <a:gd name="connsiteX2" fmla="*/ 10080 w 10080"/>
                <a:gd name="connsiteY2" fmla="*/ 0 h 10015"/>
                <a:gd name="connsiteX0" fmla="*/ 0 w 10080"/>
                <a:gd name="connsiteY0" fmla="*/ 15 h 10015"/>
                <a:gd name="connsiteX1" fmla="*/ 5124 w 10080"/>
                <a:gd name="connsiteY1" fmla="*/ 10015 h 10015"/>
                <a:gd name="connsiteX2" fmla="*/ 10080 w 10080"/>
                <a:gd name="connsiteY2" fmla="*/ 0 h 10015"/>
                <a:gd name="connsiteX0" fmla="*/ 0 w 9980"/>
                <a:gd name="connsiteY0" fmla="*/ 15 h 10015"/>
                <a:gd name="connsiteX1" fmla="*/ 5124 w 9980"/>
                <a:gd name="connsiteY1" fmla="*/ 10015 h 10015"/>
                <a:gd name="connsiteX2" fmla="*/ 9980 w 9980"/>
                <a:gd name="connsiteY2" fmla="*/ 0 h 10015"/>
                <a:gd name="connsiteX0" fmla="*/ 0 w 10000"/>
                <a:gd name="connsiteY0" fmla="*/ 15 h 10000"/>
                <a:gd name="connsiteX1" fmla="*/ 5134 w 10000"/>
                <a:gd name="connsiteY1" fmla="*/ 10000 h 10000"/>
                <a:gd name="connsiteX2" fmla="*/ 10000 w 10000"/>
                <a:gd name="connsiteY2" fmla="*/ 0 h 10000"/>
                <a:gd name="connsiteX0" fmla="*/ 0 w 10000"/>
                <a:gd name="connsiteY0" fmla="*/ 15 h 10026"/>
                <a:gd name="connsiteX1" fmla="*/ 5134 w 10000"/>
                <a:gd name="connsiteY1" fmla="*/ 10000 h 10026"/>
                <a:gd name="connsiteX2" fmla="*/ 10000 w 10000"/>
                <a:gd name="connsiteY2" fmla="*/ 0 h 10026"/>
              </a:gdLst>
              <a:ahLst/>
              <a:cxnLst>
                <a:cxn ang="0">
                  <a:pos x="connsiteX0" y="connsiteY0"/>
                </a:cxn>
                <a:cxn ang="0">
                  <a:pos x="connsiteX1" y="connsiteY1"/>
                </a:cxn>
                <a:cxn ang="0">
                  <a:pos x="connsiteX2" y="connsiteY2"/>
                </a:cxn>
              </a:cxnLst>
              <a:rect l="l" t="t" r="r" b="b"/>
              <a:pathLst>
                <a:path w="10000" h="10026">
                  <a:moveTo>
                    <a:pt x="0" y="15"/>
                  </a:moveTo>
                  <a:cubicBezTo>
                    <a:pt x="420" y="1777"/>
                    <a:pt x="2764" y="10575"/>
                    <a:pt x="5134" y="10000"/>
                  </a:cubicBezTo>
                  <a:cubicBezTo>
                    <a:pt x="7504" y="9425"/>
                    <a:pt x="9461" y="2377"/>
                    <a:pt x="10000" y="0"/>
                  </a:cubicBezTo>
                </a:path>
              </a:pathLst>
            </a:custGeom>
            <a:solidFill>
              <a:schemeClr val="accent1">
                <a:lumMod val="75000"/>
                <a:alpha val="50000"/>
              </a:schemeClr>
            </a:solidFill>
            <a:ln w="15875">
              <a:noFill/>
              <a:round/>
              <a:headEnd/>
              <a:tailEnd/>
            </a:ln>
          </p:spPr>
          <p:txBody>
            <a:bodyPr wrap="none" anchor="ctr">
              <a:prstTxWarp prst="textNoShape">
                <a:avLst/>
              </a:prstTxWarp>
            </a:bodyPr>
            <a:lstStyle/>
            <a:p>
              <a:endParaRPr lang="en-US"/>
            </a:p>
          </p:txBody>
        </p:sp>
        <p:sp>
          <p:nvSpPr>
            <p:cNvPr id="420" name="Line 47">
              <a:extLst>
                <a:ext uri="{FF2B5EF4-FFF2-40B4-BE49-F238E27FC236}">
                  <a16:creationId xmlns:a16="http://schemas.microsoft.com/office/drawing/2014/main" id="{3D457B5A-7F55-44BE-8EE9-44F338462758}"/>
                </a:ext>
              </a:extLst>
            </p:cNvPr>
            <p:cNvSpPr>
              <a:spLocks noChangeAspect="1" noChangeShapeType="1"/>
            </p:cNvSpPr>
            <p:nvPr/>
          </p:nvSpPr>
          <p:spPr bwMode="auto">
            <a:xfrm>
              <a:off x="10135527" y="1627171"/>
              <a:ext cx="1096438" cy="9003"/>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421" name="Line 49">
              <a:extLst>
                <a:ext uri="{FF2B5EF4-FFF2-40B4-BE49-F238E27FC236}">
                  <a16:creationId xmlns:a16="http://schemas.microsoft.com/office/drawing/2014/main" id="{0E759AD5-0314-43F1-8C83-6B1CA8AF879D}"/>
                </a:ext>
              </a:extLst>
            </p:cNvPr>
            <p:cNvSpPr>
              <a:spLocks noChangeAspect="1" noChangeShapeType="1"/>
            </p:cNvSpPr>
            <p:nvPr/>
          </p:nvSpPr>
          <p:spPr bwMode="auto">
            <a:xfrm>
              <a:off x="9888054" y="1074197"/>
              <a:ext cx="1591127" cy="8202"/>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422" name="Line 49">
              <a:extLst>
                <a:ext uri="{FF2B5EF4-FFF2-40B4-BE49-F238E27FC236}">
                  <a16:creationId xmlns:a16="http://schemas.microsoft.com/office/drawing/2014/main" id="{DFDBA160-7939-4295-B66E-67FD1FE607CE}"/>
                </a:ext>
              </a:extLst>
            </p:cNvPr>
            <p:cNvSpPr>
              <a:spLocks noChangeAspect="1" noChangeShapeType="1"/>
            </p:cNvSpPr>
            <p:nvPr/>
          </p:nvSpPr>
          <p:spPr bwMode="auto">
            <a:xfrm>
              <a:off x="9870719" y="1040070"/>
              <a:ext cx="1627302" cy="8389"/>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423" name="Line 48">
              <a:extLst>
                <a:ext uri="{FF2B5EF4-FFF2-40B4-BE49-F238E27FC236}">
                  <a16:creationId xmlns:a16="http://schemas.microsoft.com/office/drawing/2014/main" id="{202F36B5-E15F-4BDC-871A-0E017ABDC0D1}"/>
                </a:ext>
              </a:extLst>
            </p:cNvPr>
            <p:cNvSpPr>
              <a:spLocks noChangeAspect="1" noChangeShapeType="1"/>
            </p:cNvSpPr>
            <p:nvPr/>
          </p:nvSpPr>
          <p:spPr bwMode="auto">
            <a:xfrm>
              <a:off x="10030578" y="1399244"/>
              <a:ext cx="1315266" cy="8387"/>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424" name="Line 48">
              <a:extLst>
                <a:ext uri="{FF2B5EF4-FFF2-40B4-BE49-F238E27FC236}">
                  <a16:creationId xmlns:a16="http://schemas.microsoft.com/office/drawing/2014/main" id="{39CD1769-EEF1-4BBB-978A-B30C0EF35EBE}"/>
                </a:ext>
              </a:extLst>
            </p:cNvPr>
            <p:cNvSpPr>
              <a:spLocks noChangeAspect="1" noChangeShapeType="1"/>
            </p:cNvSpPr>
            <p:nvPr/>
          </p:nvSpPr>
          <p:spPr bwMode="auto">
            <a:xfrm>
              <a:off x="10046336" y="1443256"/>
              <a:ext cx="1275410" cy="8133"/>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425" name="Line 48">
              <a:extLst>
                <a:ext uri="{FF2B5EF4-FFF2-40B4-BE49-F238E27FC236}">
                  <a16:creationId xmlns:a16="http://schemas.microsoft.com/office/drawing/2014/main" id="{2EC8A673-BDB2-4EAC-AF85-B202A9D6259E}"/>
                </a:ext>
              </a:extLst>
            </p:cNvPr>
            <p:cNvSpPr>
              <a:spLocks noChangeAspect="1" noChangeShapeType="1"/>
            </p:cNvSpPr>
            <p:nvPr/>
          </p:nvSpPr>
          <p:spPr bwMode="auto">
            <a:xfrm>
              <a:off x="9991441" y="1311485"/>
              <a:ext cx="1381694" cy="8812"/>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426" name="Line 48">
              <a:extLst>
                <a:ext uri="{FF2B5EF4-FFF2-40B4-BE49-F238E27FC236}">
                  <a16:creationId xmlns:a16="http://schemas.microsoft.com/office/drawing/2014/main" id="{C752B3DD-82E0-4094-9B7E-9BDC24CE2896}"/>
                </a:ext>
              </a:extLst>
            </p:cNvPr>
            <p:cNvSpPr>
              <a:spLocks noChangeAspect="1" noChangeShapeType="1"/>
            </p:cNvSpPr>
            <p:nvPr/>
          </p:nvSpPr>
          <p:spPr bwMode="auto">
            <a:xfrm>
              <a:off x="10002385" y="1351809"/>
              <a:ext cx="1355123" cy="8642"/>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427" name="Snip Diagonal Corner Rectangle 27">
              <a:extLst>
                <a:ext uri="{FF2B5EF4-FFF2-40B4-BE49-F238E27FC236}">
                  <a16:creationId xmlns:a16="http://schemas.microsoft.com/office/drawing/2014/main" id="{83702CA9-14C1-4701-BA1B-574BA95CC386}"/>
                </a:ext>
              </a:extLst>
            </p:cNvPr>
            <p:cNvSpPr/>
            <p:nvPr/>
          </p:nvSpPr>
          <p:spPr bwMode="auto">
            <a:xfrm>
              <a:off x="9872095" y="817535"/>
              <a:ext cx="2107148" cy="1572652"/>
            </a:xfrm>
            <a:prstGeom prst="snip2DiagRect">
              <a:avLst/>
            </a:prstGeom>
            <a:noFill/>
            <a:ln w="15875" cap="flat" cmpd="sng" algn="ctr">
              <a:solidFill>
                <a:srgbClr val="1A4A9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a:latin typeface="Arial" pitchFamily="48" charset="0"/>
                <a:ea typeface="ＭＳ Ｐゴシック" pitchFamily="48" charset="-128"/>
                <a:cs typeface="ＭＳ Ｐゴシック" pitchFamily="48" charset="-128"/>
              </a:endParaRPr>
            </a:p>
          </p:txBody>
        </p:sp>
        <p:sp>
          <p:nvSpPr>
            <p:cNvPr id="428" name="Freeform 45">
              <a:extLst>
                <a:ext uri="{FF2B5EF4-FFF2-40B4-BE49-F238E27FC236}">
                  <a16:creationId xmlns:a16="http://schemas.microsoft.com/office/drawing/2014/main" id="{E1F31324-52B6-42FF-9BB0-1F5D636D019F}"/>
                </a:ext>
              </a:extLst>
            </p:cNvPr>
            <p:cNvSpPr>
              <a:spLocks noChangeAspect="1"/>
            </p:cNvSpPr>
            <p:nvPr/>
          </p:nvSpPr>
          <p:spPr bwMode="auto">
            <a:xfrm>
              <a:off x="9867168" y="868931"/>
              <a:ext cx="1696158" cy="1410628"/>
            </a:xfrm>
            <a:custGeom>
              <a:avLst/>
              <a:gdLst>
                <a:gd name="T0" fmla="*/ 0 w 669"/>
                <a:gd name="T1" fmla="*/ 0 h 1063"/>
                <a:gd name="T2" fmla="*/ 341 w 669"/>
                <a:gd name="T3" fmla="*/ 1061 h 1063"/>
                <a:gd name="T4" fmla="*/ 669 w 669"/>
                <a:gd name="T5" fmla="*/ 13 h 1063"/>
                <a:gd name="T6" fmla="*/ 0 60000 65536"/>
                <a:gd name="T7" fmla="*/ 0 60000 65536"/>
                <a:gd name="T8" fmla="*/ 0 60000 65536"/>
                <a:gd name="T9" fmla="*/ 0 w 669"/>
                <a:gd name="T10" fmla="*/ 0 h 1063"/>
                <a:gd name="T11" fmla="*/ 669 w 669"/>
                <a:gd name="T12" fmla="*/ 1063 h 1063"/>
                <a:gd name="connsiteX0" fmla="*/ 0 w 9592"/>
                <a:gd name="connsiteY0" fmla="*/ 1111 h 9859"/>
                <a:gd name="connsiteX1" fmla="*/ 4689 w 9592"/>
                <a:gd name="connsiteY1" fmla="*/ 9859 h 9859"/>
                <a:gd name="connsiteX2" fmla="*/ 9592 w 9592"/>
                <a:gd name="connsiteY2" fmla="*/ 0 h 9859"/>
              </a:gdLst>
              <a:ahLst/>
              <a:cxnLst>
                <a:cxn ang="0">
                  <a:pos x="connsiteX0" y="connsiteY0"/>
                </a:cxn>
                <a:cxn ang="0">
                  <a:pos x="connsiteX1" y="connsiteY1"/>
                </a:cxn>
                <a:cxn ang="0">
                  <a:pos x="connsiteX2" y="connsiteY2"/>
                </a:cxn>
              </a:cxnLst>
              <a:rect l="l" t="t" r="r" b="b"/>
              <a:pathLst>
                <a:path w="9592" h="9859">
                  <a:moveTo>
                    <a:pt x="0" y="1111"/>
                  </a:moveTo>
                  <a:cubicBezTo>
                    <a:pt x="1719" y="6087"/>
                    <a:pt x="3030" y="9840"/>
                    <a:pt x="4689" y="9859"/>
                  </a:cubicBezTo>
                  <a:cubicBezTo>
                    <a:pt x="6348" y="9878"/>
                    <a:pt x="7963" y="4939"/>
                    <a:pt x="9592" y="0"/>
                  </a:cubicBezTo>
                </a:path>
              </a:pathLst>
            </a:custGeom>
            <a:noFill/>
            <a:ln w="15875">
              <a:solidFill>
                <a:srgbClr val="008040"/>
              </a:solidFill>
              <a:round/>
              <a:headEnd/>
              <a:tailEnd/>
            </a:ln>
          </p:spPr>
          <p:txBody>
            <a:bodyPr wrap="none" anchor="ctr">
              <a:prstTxWarp prst="textNoShape">
                <a:avLst/>
              </a:prstTxWarp>
            </a:bodyPr>
            <a:lstStyle/>
            <a:p>
              <a:endParaRPr lang="en-US"/>
            </a:p>
          </p:txBody>
        </p:sp>
        <p:sp>
          <p:nvSpPr>
            <p:cNvPr id="429" name="Line 46">
              <a:extLst>
                <a:ext uri="{FF2B5EF4-FFF2-40B4-BE49-F238E27FC236}">
                  <a16:creationId xmlns:a16="http://schemas.microsoft.com/office/drawing/2014/main" id="{DA59D332-1C62-4224-B115-CF86C8643A1A}"/>
                </a:ext>
              </a:extLst>
            </p:cNvPr>
            <p:cNvSpPr>
              <a:spLocks noChangeAspect="1" noChangeShapeType="1"/>
            </p:cNvSpPr>
            <p:nvPr/>
          </p:nvSpPr>
          <p:spPr bwMode="auto">
            <a:xfrm>
              <a:off x="10326561" y="1977319"/>
              <a:ext cx="723392" cy="0"/>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430" name="Line 47">
              <a:extLst>
                <a:ext uri="{FF2B5EF4-FFF2-40B4-BE49-F238E27FC236}">
                  <a16:creationId xmlns:a16="http://schemas.microsoft.com/office/drawing/2014/main" id="{DA07AD5A-0ED4-478C-B8A8-9D3FBE8FBA9C}"/>
                </a:ext>
              </a:extLst>
            </p:cNvPr>
            <p:cNvSpPr>
              <a:spLocks noChangeAspect="1" noChangeShapeType="1"/>
            </p:cNvSpPr>
            <p:nvPr/>
          </p:nvSpPr>
          <p:spPr bwMode="auto">
            <a:xfrm>
              <a:off x="10170212" y="1697698"/>
              <a:ext cx="1028756" cy="8447"/>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431" name="Oval 54">
              <a:extLst>
                <a:ext uri="{FF2B5EF4-FFF2-40B4-BE49-F238E27FC236}">
                  <a16:creationId xmlns:a16="http://schemas.microsoft.com/office/drawing/2014/main" id="{EF8F8653-841C-4824-BEB3-4F9BD4488477}"/>
                </a:ext>
              </a:extLst>
            </p:cNvPr>
            <p:cNvSpPr>
              <a:spLocks noChangeAspect="1" noChangeArrowheads="1"/>
            </p:cNvSpPr>
            <p:nvPr/>
          </p:nvSpPr>
          <p:spPr bwMode="auto">
            <a:xfrm>
              <a:off x="10213234" y="1406081"/>
              <a:ext cx="81491"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432" name="Oval 55">
              <a:extLst>
                <a:ext uri="{FF2B5EF4-FFF2-40B4-BE49-F238E27FC236}">
                  <a16:creationId xmlns:a16="http://schemas.microsoft.com/office/drawing/2014/main" id="{F1A776AB-6055-492D-8D5B-EA8337F864B7}"/>
                </a:ext>
              </a:extLst>
            </p:cNvPr>
            <p:cNvSpPr>
              <a:spLocks noChangeAspect="1" noChangeArrowheads="1"/>
            </p:cNvSpPr>
            <p:nvPr/>
          </p:nvSpPr>
          <p:spPr bwMode="auto">
            <a:xfrm>
              <a:off x="10500615" y="1935752"/>
              <a:ext cx="81491"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433" name="Oval 56">
              <a:extLst>
                <a:ext uri="{FF2B5EF4-FFF2-40B4-BE49-F238E27FC236}">
                  <a16:creationId xmlns:a16="http://schemas.microsoft.com/office/drawing/2014/main" id="{0C897A19-AC17-422A-99F8-D109A51F70D6}"/>
                </a:ext>
              </a:extLst>
            </p:cNvPr>
            <p:cNvSpPr>
              <a:spLocks noChangeAspect="1" noChangeArrowheads="1"/>
            </p:cNvSpPr>
            <p:nvPr/>
          </p:nvSpPr>
          <p:spPr bwMode="auto">
            <a:xfrm>
              <a:off x="10751952" y="1937632"/>
              <a:ext cx="81491" cy="7971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434" name="Oval 57">
              <a:extLst>
                <a:ext uri="{FF2B5EF4-FFF2-40B4-BE49-F238E27FC236}">
                  <a16:creationId xmlns:a16="http://schemas.microsoft.com/office/drawing/2014/main" id="{29B4FE51-BAA5-4F90-BB62-A4A895D7430D}"/>
                </a:ext>
              </a:extLst>
            </p:cNvPr>
            <p:cNvSpPr>
              <a:spLocks noChangeAspect="1" noChangeArrowheads="1"/>
            </p:cNvSpPr>
            <p:nvPr/>
          </p:nvSpPr>
          <p:spPr bwMode="auto">
            <a:xfrm>
              <a:off x="10846080" y="1937424"/>
              <a:ext cx="81491" cy="7971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435" name="TextBox 44">
              <a:extLst>
                <a:ext uri="{FF2B5EF4-FFF2-40B4-BE49-F238E27FC236}">
                  <a16:creationId xmlns:a16="http://schemas.microsoft.com/office/drawing/2014/main" id="{FBFF9504-0C1A-4D9C-8BB5-CE27C379C20A}"/>
                </a:ext>
              </a:extLst>
            </p:cNvPr>
            <p:cNvSpPr txBox="1"/>
            <p:nvPr/>
          </p:nvSpPr>
          <p:spPr>
            <a:xfrm>
              <a:off x="10135527" y="2390370"/>
              <a:ext cx="1705540" cy="261610"/>
            </a:xfrm>
            <a:prstGeom prst="rect">
              <a:avLst/>
            </a:prstGeom>
            <a:solidFill>
              <a:srgbClr val="0000FF"/>
            </a:solidFill>
          </p:spPr>
          <p:txBody>
            <a:bodyPr wrap="square" rtlCol="0">
              <a:spAutoFit/>
            </a:bodyPr>
            <a:lstStyle/>
            <a:p>
              <a:pPr algn="ctr"/>
              <a:r>
                <a:rPr lang="en-US" sz="1100" dirty="0" err="1">
                  <a:solidFill>
                    <a:schemeClr val="bg1"/>
                  </a:solidFill>
                </a:rPr>
                <a:t>MpMh</a:t>
              </a:r>
              <a:r>
                <a:rPr lang="en-US" sz="1100" dirty="0">
                  <a:solidFill>
                    <a:schemeClr val="bg1"/>
                  </a:solidFill>
                </a:rPr>
                <a:t> </a:t>
              </a:r>
            </a:p>
          </p:txBody>
        </p:sp>
        <p:sp>
          <p:nvSpPr>
            <p:cNvPr id="436" name="Oval 58">
              <a:extLst>
                <a:ext uri="{FF2B5EF4-FFF2-40B4-BE49-F238E27FC236}">
                  <a16:creationId xmlns:a16="http://schemas.microsoft.com/office/drawing/2014/main" id="{D6D0E9EB-0B8F-4D62-A3B7-C3B1EE1D6893}"/>
                </a:ext>
              </a:extLst>
            </p:cNvPr>
            <p:cNvSpPr>
              <a:spLocks noChangeAspect="1" noChangeArrowheads="1"/>
            </p:cNvSpPr>
            <p:nvPr/>
          </p:nvSpPr>
          <p:spPr bwMode="auto">
            <a:xfrm>
              <a:off x="10119548" y="1322223"/>
              <a:ext cx="68252" cy="68270"/>
            </a:xfrm>
            <a:prstGeom prst="ellipse">
              <a:avLst/>
            </a:prstGeom>
            <a:solidFill>
              <a:srgbClr val="C3E1F8"/>
            </a:solidFill>
            <a:ln w="15875">
              <a:solidFill>
                <a:srgbClr val="0080FF"/>
              </a:solidFill>
              <a:round/>
              <a:headEnd/>
              <a:tailEnd/>
            </a:ln>
          </p:spPr>
          <p:txBody>
            <a:bodyPr wrap="none" anchor="ctr">
              <a:prstTxWarp prst="textNoShape">
                <a:avLst/>
              </a:prstTxWarp>
            </a:bodyPr>
            <a:lstStyle/>
            <a:p>
              <a:endParaRPr lang="en-US"/>
            </a:p>
          </p:txBody>
        </p:sp>
        <p:sp>
          <p:nvSpPr>
            <p:cNvPr id="437" name="Oval 59">
              <a:extLst>
                <a:ext uri="{FF2B5EF4-FFF2-40B4-BE49-F238E27FC236}">
                  <a16:creationId xmlns:a16="http://schemas.microsoft.com/office/drawing/2014/main" id="{BDE40CB4-C86D-42F2-8709-CC4AD390B15C}"/>
                </a:ext>
              </a:extLst>
            </p:cNvPr>
            <p:cNvSpPr>
              <a:spLocks noChangeAspect="1" noChangeArrowheads="1"/>
            </p:cNvSpPr>
            <p:nvPr/>
          </p:nvSpPr>
          <p:spPr bwMode="auto">
            <a:xfrm>
              <a:off x="11084106" y="1420612"/>
              <a:ext cx="68252" cy="68269"/>
            </a:xfrm>
            <a:prstGeom prst="ellipse">
              <a:avLst/>
            </a:prstGeom>
            <a:solidFill>
              <a:srgbClr val="FFCCFF"/>
            </a:solidFill>
            <a:ln w="15875">
              <a:solidFill>
                <a:srgbClr val="FC0B1D"/>
              </a:solidFill>
              <a:round/>
              <a:headEnd/>
              <a:tailEnd/>
            </a:ln>
          </p:spPr>
          <p:txBody>
            <a:bodyPr wrap="none" anchor="ctr">
              <a:prstTxWarp prst="textNoShape">
                <a:avLst/>
              </a:prstTxWarp>
            </a:bodyPr>
            <a:lstStyle/>
            <a:p>
              <a:endParaRPr lang="en-US"/>
            </a:p>
          </p:txBody>
        </p:sp>
        <p:sp>
          <p:nvSpPr>
            <p:cNvPr id="438" name="Oval 62">
              <a:extLst>
                <a:ext uri="{FF2B5EF4-FFF2-40B4-BE49-F238E27FC236}">
                  <a16:creationId xmlns:a16="http://schemas.microsoft.com/office/drawing/2014/main" id="{9CEB3FC8-8D49-4F7D-BDB3-55C6E5D40231}"/>
                </a:ext>
              </a:extLst>
            </p:cNvPr>
            <p:cNvSpPr>
              <a:spLocks noChangeAspect="1" noChangeArrowheads="1"/>
            </p:cNvSpPr>
            <p:nvPr/>
          </p:nvSpPr>
          <p:spPr bwMode="auto">
            <a:xfrm>
              <a:off x="10685110" y="1594448"/>
              <a:ext cx="68252" cy="68269"/>
            </a:xfrm>
            <a:prstGeom prst="ellipse">
              <a:avLst/>
            </a:prstGeom>
            <a:solidFill>
              <a:srgbClr val="FFCCFF"/>
            </a:solidFill>
            <a:ln w="15875">
              <a:solidFill>
                <a:srgbClr val="FC0B1D"/>
              </a:solidFill>
              <a:round/>
              <a:headEnd/>
              <a:tailEnd/>
            </a:ln>
          </p:spPr>
          <p:txBody>
            <a:bodyPr wrap="none" anchor="ctr">
              <a:prstTxWarp prst="textNoShape">
                <a:avLst/>
              </a:prstTxWarp>
            </a:bodyPr>
            <a:lstStyle/>
            <a:p>
              <a:endParaRPr lang="en-US" sz="2400" b="1">
                <a:ea typeface="ヒラギノ角ゴ Pro W3" charset="-128"/>
                <a:cs typeface="ヒラギノ角ゴ Pro W3" charset="-128"/>
              </a:endParaRPr>
            </a:p>
          </p:txBody>
        </p:sp>
        <p:cxnSp>
          <p:nvCxnSpPr>
            <p:cNvPr id="440" name="AutoShape 66">
              <a:extLst>
                <a:ext uri="{FF2B5EF4-FFF2-40B4-BE49-F238E27FC236}">
                  <a16:creationId xmlns:a16="http://schemas.microsoft.com/office/drawing/2014/main" id="{4C0D6AE1-7DDE-4388-9033-EE4868C19FBB}"/>
                </a:ext>
              </a:extLst>
            </p:cNvPr>
            <p:cNvCxnSpPr>
              <a:cxnSpLocks noChangeAspect="1" noChangeShapeType="1"/>
              <a:stCxn id="431" idx="0"/>
              <a:endCxn id="436" idx="0"/>
            </p:cNvCxnSpPr>
            <p:nvPr/>
          </p:nvCxnSpPr>
          <p:spPr bwMode="auto">
            <a:xfrm rot="16200000" flipV="1">
              <a:off x="10161898" y="1313999"/>
              <a:ext cx="83858" cy="100306"/>
            </a:xfrm>
            <a:prstGeom prst="curvedConnector3">
              <a:avLst>
                <a:gd name="adj1" fmla="val 222958"/>
              </a:avLst>
            </a:prstGeom>
            <a:noFill/>
            <a:ln w="15875" cap="rnd">
              <a:solidFill>
                <a:schemeClr val="tx1"/>
              </a:solidFill>
              <a:prstDash val="sysDot"/>
              <a:round/>
              <a:headEnd/>
              <a:tailEnd type="triangle" w="med" len="med"/>
            </a:ln>
          </p:spPr>
        </p:cxnSp>
        <p:sp>
          <p:nvSpPr>
            <p:cNvPr id="442" name="Oval 55">
              <a:extLst>
                <a:ext uri="{FF2B5EF4-FFF2-40B4-BE49-F238E27FC236}">
                  <a16:creationId xmlns:a16="http://schemas.microsoft.com/office/drawing/2014/main" id="{6452C916-2FCB-452E-8131-6075BBBC3F06}"/>
                </a:ext>
              </a:extLst>
            </p:cNvPr>
            <p:cNvSpPr>
              <a:spLocks noChangeAspect="1" noChangeArrowheads="1"/>
            </p:cNvSpPr>
            <p:nvPr/>
          </p:nvSpPr>
          <p:spPr bwMode="auto">
            <a:xfrm>
              <a:off x="10402482" y="1935752"/>
              <a:ext cx="81491"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443" name="Oval 61">
              <a:extLst>
                <a:ext uri="{FF2B5EF4-FFF2-40B4-BE49-F238E27FC236}">
                  <a16:creationId xmlns:a16="http://schemas.microsoft.com/office/drawing/2014/main" id="{532ACDD3-A1E3-4887-BAD5-C6996A5F40CB}"/>
                </a:ext>
              </a:extLst>
            </p:cNvPr>
            <p:cNvSpPr>
              <a:spLocks noChangeAspect="1" noChangeArrowheads="1"/>
            </p:cNvSpPr>
            <p:nvPr/>
          </p:nvSpPr>
          <p:spPr bwMode="auto">
            <a:xfrm>
              <a:off x="10398517" y="1660569"/>
              <a:ext cx="84040"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444" name="Oval 61">
              <a:extLst>
                <a:ext uri="{FF2B5EF4-FFF2-40B4-BE49-F238E27FC236}">
                  <a16:creationId xmlns:a16="http://schemas.microsoft.com/office/drawing/2014/main" id="{C93BEDD4-8430-43C4-B789-A1A2BCDAB5E9}"/>
                </a:ext>
              </a:extLst>
            </p:cNvPr>
            <p:cNvSpPr>
              <a:spLocks noChangeAspect="1" noChangeArrowheads="1"/>
            </p:cNvSpPr>
            <p:nvPr/>
          </p:nvSpPr>
          <p:spPr bwMode="auto">
            <a:xfrm>
              <a:off x="10302678" y="1660569"/>
              <a:ext cx="84040"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445" name="Oval 57">
              <a:extLst>
                <a:ext uri="{FF2B5EF4-FFF2-40B4-BE49-F238E27FC236}">
                  <a16:creationId xmlns:a16="http://schemas.microsoft.com/office/drawing/2014/main" id="{B0DF4181-0FEB-4AAF-B78A-F64E15326BD4}"/>
                </a:ext>
              </a:extLst>
            </p:cNvPr>
            <p:cNvSpPr>
              <a:spLocks noChangeAspect="1" noChangeArrowheads="1"/>
            </p:cNvSpPr>
            <p:nvPr/>
          </p:nvSpPr>
          <p:spPr bwMode="auto">
            <a:xfrm>
              <a:off x="10895711" y="1590297"/>
              <a:ext cx="81491" cy="7971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446" name="Oval 60">
              <a:extLst>
                <a:ext uri="{FF2B5EF4-FFF2-40B4-BE49-F238E27FC236}">
                  <a16:creationId xmlns:a16="http://schemas.microsoft.com/office/drawing/2014/main" id="{A3AEFFA9-075F-4692-A36A-84E7E1B73AB9}"/>
                </a:ext>
              </a:extLst>
            </p:cNvPr>
            <p:cNvSpPr>
              <a:spLocks noChangeAspect="1" noChangeArrowheads="1"/>
            </p:cNvSpPr>
            <p:nvPr/>
          </p:nvSpPr>
          <p:spPr bwMode="auto">
            <a:xfrm>
              <a:off x="10886121" y="1666025"/>
              <a:ext cx="84040" cy="7971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447" name="Oval 57">
              <a:extLst>
                <a:ext uri="{FF2B5EF4-FFF2-40B4-BE49-F238E27FC236}">
                  <a16:creationId xmlns:a16="http://schemas.microsoft.com/office/drawing/2014/main" id="{AA01938C-D383-47B6-A328-5D0613EDAB09}"/>
                </a:ext>
              </a:extLst>
            </p:cNvPr>
            <p:cNvSpPr>
              <a:spLocks noChangeAspect="1" noChangeArrowheads="1"/>
            </p:cNvSpPr>
            <p:nvPr/>
          </p:nvSpPr>
          <p:spPr bwMode="auto">
            <a:xfrm>
              <a:off x="10784451" y="1666025"/>
              <a:ext cx="81491" cy="7971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448" name="Oval 57">
              <a:extLst>
                <a:ext uri="{FF2B5EF4-FFF2-40B4-BE49-F238E27FC236}">
                  <a16:creationId xmlns:a16="http://schemas.microsoft.com/office/drawing/2014/main" id="{83B2E5DB-AE77-46C3-9417-3FA6E3DCE82C}"/>
                </a:ext>
              </a:extLst>
            </p:cNvPr>
            <p:cNvSpPr>
              <a:spLocks noChangeAspect="1" noChangeArrowheads="1"/>
            </p:cNvSpPr>
            <p:nvPr/>
          </p:nvSpPr>
          <p:spPr bwMode="auto">
            <a:xfrm>
              <a:off x="10784451" y="1590297"/>
              <a:ext cx="81491" cy="7971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449" name="Oval 61">
              <a:extLst>
                <a:ext uri="{FF2B5EF4-FFF2-40B4-BE49-F238E27FC236}">
                  <a16:creationId xmlns:a16="http://schemas.microsoft.com/office/drawing/2014/main" id="{0B49C97D-3D68-441F-B969-3A2ADAC76E87}"/>
                </a:ext>
              </a:extLst>
            </p:cNvPr>
            <p:cNvSpPr>
              <a:spLocks noChangeAspect="1" noChangeArrowheads="1"/>
            </p:cNvSpPr>
            <p:nvPr/>
          </p:nvSpPr>
          <p:spPr bwMode="auto">
            <a:xfrm>
              <a:off x="10494472" y="1588074"/>
              <a:ext cx="84040"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450" name="Oval 61">
              <a:extLst>
                <a:ext uri="{FF2B5EF4-FFF2-40B4-BE49-F238E27FC236}">
                  <a16:creationId xmlns:a16="http://schemas.microsoft.com/office/drawing/2014/main" id="{E839D889-EDEE-4CBA-9259-D996DD98F660}"/>
                </a:ext>
              </a:extLst>
            </p:cNvPr>
            <p:cNvSpPr>
              <a:spLocks noChangeAspect="1" noChangeArrowheads="1"/>
            </p:cNvSpPr>
            <p:nvPr/>
          </p:nvSpPr>
          <p:spPr bwMode="auto">
            <a:xfrm>
              <a:off x="10393486" y="1588074"/>
              <a:ext cx="84040"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451" name="Oval 61">
              <a:extLst>
                <a:ext uri="{FF2B5EF4-FFF2-40B4-BE49-F238E27FC236}">
                  <a16:creationId xmlns:a16="http://schemas.microsoft.com/office/drawing/2014/main" id="{9E06E6F3-CE97-4597-8C47-1226469616A5}"/>
                </a:ext>
              </a:extLst>
            </p:cNvPr>
            <p:cNvSpPr>
              <a:spLocks noChangeAspect="1" noChangeArrowheads="1"/>
            </p:cNvSpPr>
            <p:nvPr/>
          </p:nvSpPr>
          <p:spPr bwMode="auto">
            <a:xfrm>
              <a:off x="10292502" y="1588074"/>
              <a:ext cx="84040"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452" name="Oval 61">
              <a:extLst>
                <a:ext uri="{FF2B5EF4-FFF2-40B4-BE49-F238E27FC236}">
                  <a16:creationId xmlns:a16="http://schemas.microsoft.com/office/drawing/2014/main" id="{45200E78-B66C-4F2C-BA87-486D8EFFB555}"/>
                </a:ext>
              </a:extLst>
            </p:cNvPr>
            <p:cNvSpPr>
              <a:spLocks noChangeAspect="1" noChangeArrowheads="1"/>
            </p:cNvSpPr>
            <p:nvPr/>
          </p:nvSpPr>
          <p:spPr bwMode="auto">
            <a:xfrm>
              <a:off x="10191517" y="1588074"/>
              <a:ext cx="84040"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cxnSp>
          <p:nvCxnSpPr>
            <p:cNvPr id="454" name="AutoShape 67">
              <a:extLst>
                <a:ext uri="{FF2B5EF4-FFF2-40B4-BE49-F238E27FC236}">
                  <a16:creationId xmlns:a16="http://schemas.microsoft.com/office/drawing/2014/main" id="{AE4F59DF-40B7-4C8B-975A-F43A32509B97}"/>
                </a:ext>
              </a:extLst>
            </p:cNvPr>
            <p:cNvCxnSpPr>
              <a:cxnSpLocks noChangeAspect="1" noChangeShapeType="1"/>
              <a:stCxn id="450" idx="0"/>
              <a:endCxn id="457" idx="0"/>
            </p:cNvCxnSpPr>
            <p:nvPr/>
          </p:nvCxnSpPr>
          <p:spPr bwMode="auto">
            <a:xfrm rot="16200000" flipV="1">
              <a:off x="10325267" y="1477834"/>
              <a:ext cx="171692" cy="48788"/>
            </a:xfrm>
            <a:prstGeom prst="curvedConnector3">
              <a:avLst>
                <a:gd name="adj1" fmla="val 198273"/>
              </a:avLst>
            </a:prstGeom>
            <a:noFill/>
            <a:ln w="15875" cap="rnd">
              <a:solidFill>
                <a:schemeClr val="tx1"/>
              </a:solidFill>
              <a:prstDash val="sysDot"/>
              <a:round/>
              <a:headEnd/>
              <a:tailEnd type="triangle" w="med" len="med"/>
            </a:ln>
          </p:spPr>
        </p:cxnSp>
        <p:sp>
          <p:nvSpPr>
            <p:cNvPr id="457" name="Oval 58">
              <a:extLst>
                <a:ext uri="{FF2B5EF4-FFF2-40B4-BE49-F238E27FC236}">
                  <a16:creationId xmlns:a16="http://schemas.microsoft.com/office/drawing/2014/main" id="{1C0BEAA5-98F7-4C61-B341-C7D8F7195E00}"/>
                </a:ext>
              </a:extLst>
            </p:cNvPr>
            <p:cNvSpPr>
              <a:spLocks noChangeAspect="1" noChangeArrowheads="1"/>
            </p:cNvSpPr>
            <p:nvPr/>
          </p:nvSpPr>
          <p:spPr bwMode="auto">
            <a:xfrm>
              <a:off x="10352592" y="1416383"/>
              <a:ext cx="68252" cy="68270"/>
            </a:xfrm>
            <a:prstGeom prst="ellipse">
              <a:avLst/>
            </a:prstGeom>
            <a:solidFill>
              <a:srgbClr val="C3E1F8"/>
            </a:solidFill>
            <a:ln w="15875">
              <a:solidFill>
                <a:srgbClr val="0080FF"/>
              </a:solidFill>
              <a:round/>
              <a:headEnd/>
              <a:tailEnd/>
            </a:ln>
          </p:spPr>
          <p:txBody>
            <a:bodyPr wrap="none" anchor="ctr">
              <a:prstTxWarp prst="textNoShape">
                <a:avLst/>
              </a:prstTxWarp>
            </a:bodyPr>
            <a:lstStyle/>
            <a:p>
              <a:endParaRPr lang="en-US"/>
            </a:p>
          </p:txBody>
        </p:sp>
        <p:cxnSp>
          <p:nvCxnSpPr>
            <p:cNvPr id="441" name="AutoShape 67">
              <a:extLst>
                <a:ext uri="{FF2B5EF4-FFF2-40B4-BE49-F238E27FC236}">
                  <a16:creationId xmlns:a16="http://schemas.microsoft.com/office/drawing/2014/main" id="{B74BE5D6-4F59-4A99-8294-A1E1F888C4DB}"/>
                </a:ext>
              </a:extLst>
            </p:cNvPr>
            <p:cNvCxnSpPr>
              <a:cxnSpLocks noChangeAspect="1" noChangeShapeType="1"/>
              <a:stCxn id="447" idx="7"/>
              <a:endCxn id="438" idx="0"/>
            </p:cNvCxnSpPr>
            <p:nvPr/>
          </p:nvCxnSpPr>
          <p:spPr bwMode="auto">
            <a:xfrm rot="16200000" flipV="1">
              <a:off x="10744997" y="1568688"/>
              <a:ext cx="83251" cy="134772"/>
            </a:xfrm>
            <a:prstGeom prst="curvedConnector3">
              <a:avLst>
                <a:gd name="adj1" fmla="val 374591"/>
              </a:avLst>
            </a:prstGeom>
            <a:noFill/>
            <a:ln w="15875" cap="rnd">
              <a:solidFill>
                <a:schemeClr val="tx1"/>
              </a:solidFill>
              <a:prstDash val="sysDot"/>
              <a:round/>
              <a:headEnd/>
              <a:tailEnd type="triangle" w="med" len="med"/>
            </a:ln>
          </p:spPr>
        </p:cxnSp>
        <p:cxnSp>
          <p:nvCxnSpPr>
            <p:cNvPr id="439" name="AutoShape 64">
              <a:extLst>
                <a:ext uri="{FF2B5EF4-FFF2-40B4-BE49-F238E27FC236}">
                  <a16:creationId xmlns:a16="http://schemas.microsoft.com/office/drawing/2014/main" id="{8E5380E3-ABEC-4ADE-B903-F8162648742D}"/>
                </a:ext>
              </a:extLst>
            </p:cNvPr>
            <p:cNvCxnSpPr>
              <a:cxnSpLocks noChangeAspect="1" noChangeShapeType="1"/>
              <a:stCxn id="446" idx="0"/>
              <a:endCxn id="437" idx="0"/>
            </p:cNvCxnSpPr>
            <p:nvPr/>
          </p:nvCxnSpPr>
          <p:spPr bwMode="auto">
            <a:xfrm rot="5400000" flipH="1" flipV="1">
              <a:off x="10900480" y="1448274"/>
              <a:ext cx="245413" cy="190091"/>
            </a:xfrm>
            <a:prstGeom prst="curvedConnector3">
              <a:avLst>
                <a:gd name="adj1" fmla="val 193149"/>
              </a:avLst>
            </a:prstGeom>
            <a:noFill/>
            <a:ln w="15875" cap="rnd">
              <a:solidFill>
                <a:schemeClr val="tx1"/>
              </a:solidFill>
              <a:prstDash val="sysDot"/>
              <a:round/>
              <a:headEnd/>
              <a:tailEnd type="triangle" w="med" len="med"/>
            </a:ln>
          </p:spPr>
        </p:cxnSp>
        <p:cxnSp>
          <p:nvCxnSpPr>
            <p:cNvPr id="4" name="Connecteur droit avec flèche 3">
              <a:extLst>
                <a:ext uri="{FF2B5EF4-FFF2-40B4-BE49-F238E27FC236}">
                  <a16:creationId xmlns:a16="http://schemas.microsoft.com/office/drawing/2014/main" id="{E687EDD6-F6F1-4A33-8896-977F78AB1CE4}"/>
                </a:ext>
              </a:extLst>
            </p:cNvPr>
            <p:cNvCxnSpPr>
              <a:cxnSpLocks/>
            </p:cNvCxnSpPr>
            <p:nvPr/>
          </p:nvCxnSpPr>
          <p:spPr>
            <a:xfrm flipV="1">
              <a:off x="11322107" y="1734649"/>
              <a:ext cx="1646" cy="321293"/>
            </a:xfrm>
            <a:prstGeom prst="straightConnector1">
              <a:avLst/>
            </a:prstGeom>
            <a:ln w="19050">
              <a:headEnd type="stealth"/>
              <a:tailEnd type="stealth"/>
            </a:ln>
          </p:spPr>
          <p:style>
            <a:lnRef idx="1">
              <a:schemeClr val="accent1"/>
            </a:lnRef>
            <a:fillRef idx="0">
              <a:schemeClr val="accent1"/>
            </a:fillRef>
            <a:effectRef idx="0">
              <a:schemeClr val="accent1"/>
            </a:effectRef>
            <a:fontRef idx="minor">
              <a:schemeClr val="tx1"/>
            </a:fontRef>
          </p:style>
        </p:cxnSp>
        <p:sp>
          <p:nvSpPr>
            <p:cNvPr id="278" name="Oval 57">
              <a:extLst>
                <a:ext uri="{FF2B5EF4-FFF2-40B4-BE49-F238E27FC236}">
                  <a16:creationId xmlns:a16="http://schemas.microsoft.com/office/drawing/2014/main" id="{393B7340-8246-4AFB-A753-519011230E07}"/>
                </a:ext>
              </a:extLst>
            </p:cNvPr>
            <p:cNvSpPr>
              <a:spLocks noChangeAspect="1" noChangeArrowheads="1"/>
            </p:cNvSpPr>
            <p:nvPr/>
          </p:nvSpPr>
          <p:spPr bwMode="auto">
            <a:xfrm>
              <a:off x="11006971" y="1590297"/>
              <a:ext cx="81491" cy="7971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279" name="Oval 57">
              <a:extLst>
                <a:ext uri="{FF2B5EF4-FFF2-40B4-BE49-F238E27FC236}">
                  <a16:creationId xmlns:a16="http://schemas.microsoft.com/office/drawing/2014/main" id="{44081A7B-0A2C-4013-8CDD-BEEFDBC8EAA5}"/>
                </a:ext>
              </a:extLst>
            </p:cNvPr>
            <p:cNvSpPr>
              <a:spLocks noChangeAspect="1" noChangeArrowheads="1"/>
            </p:cNvSpPr>
            <p:nvPr/>
          </p:nvSpPr>
          <p:spPr bwMode="auto">
            <a:xfrm>
              <a:off x="11118232" y="1590297"/>
              <a:ext cx="81491" cy="7971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grpSp>
      <p:grpSp>
        <p:nvGrpSpPr>
          <p:cNvPr id="26" name="Groupe 25">
            <a:extLst>
              <a:ext uri="{FF2B5EF4-FFF2-40B4-BE49-F238E27FC236}">
                <a16:creationId xmlns:a16="http://schemas.microsoft.com/office/drawing/2014/main" id="{855771BB-261C-4B6B-992C-9B25B827A151}"/>
              </a:ext>
            </a:extLst>
          </p:cNvPr>
          <p:cNvGrpSpPr/>
          <p:nvPr/>
        </p:nvGrpSpPr>
        <p:grpSpPr>
          <a:xfrm>
            <a:off x="9867168" y="4401076"/>
            <a:ext cx="2112074" cy="1834445"/>
            <a:chOff x="9867168" y="4401076"/>
            <a:chExt cx="2112074" cy="1834445"/>
          </a:xfrm>
        </p:grpSpPr>
        <p:sp>
          <p:nvSpPr>
            <p:cNvPr id="405" name="Freeform 45">
              <a:extLst>
                <a:ext uri="{FF2B5EF4-FFF2-40B4-BE49-F238E27FC236}">
                  <a16:creationId xmlns:a16="http://schemas.microsoft.com/office/drawing/2014/main" id="{D8160394-2EB0-4012-8E3E-E24569DD88F2}"/>
                </a:ext>
              </a:extLst>
            </p:cNvPr>
            <p:cNvSpPr>
              <a:spLocks noChangeAspect="1"/>
            </p:cNvSpPr>
            <p:nvPr/>
          </p:nvSpPr>
          <p:spPr bwMode="auto">
            <a:xfrm>
              <a:off x="10085215" y="5101607"/>
              <a:ext cx="1200253" cy="761560"/>
            </a:xfrm>
            <a:custGeom>
              <a:avLst/>
              <a:gdLst>
                <a:gd name="T0" fmla="*/ 0 w 669"/>
                <a:gd name="T1" fmla="*/ 0 h 1063"/>
                <a:gd name="T2" fmla="*/ 341 w 669"/>
                <a:gd name="T3" fmla="*/ 1061 h 1063"/>
                <a:gd name="T4" fmla="*/ 669 w 669"/>
                <a:gd name="T5" fmla="*/ 13 h 1063"/>
                <a:gd name="T6" fmla="*/ 0 60000 65536"/>
                <a:gd name="T7" fmla="*/ 0 60000 65536"/>
                <a:gd name="T8" fmla="*/ 0 60000 65536"/>
                <a:gd name="T9" fmla="*/ 0 w 669"/>
                <a:gd name="T10" fmla="*/ 0 h 1063"/>
                <a:gd name="T11" fmla="*/ 669 w 669"/>
                <a:gd name="T12" fmla="*/ 1063 h 1063"/>
                <a:gd name="connsiteX0" fmla="*/ 0 w 9592"/>
                <a:gd name="connsiteY0" fmla="*/ 1111 h 9859"/>
                <a:gd name="connsiteX1" fmla="*/ 4689 w 9592"/>
                <a:gd name="connsiteY1" fmla="*/ 9859 h 9859"/>
                <a:gd name="connsiteX2" fmla="*/ 9592 w 9592"/>
                <a:gd name="connsiteY2" fmla="*/ 0 h 9859"/>
                <a:gd name="connsiteX0" fmla="*/ 0 w 7948"/>
                <a:gd name="connsiteY0" fmla="*/ 0 h 8913"/>
                <a:gd name="connsiteX1" fmla="*/ 4888 w 7948"/>
                <a:gd name="connsiteY1" fmla="*/ 8873 h 8913"/>
                <a:gd name="connsiteX2" fmla="*/ 7948 w 7948"/>
                <a:gd name="connsiteY2" fmla="*/ 4555 h 8913"/>
                <a:gd name="connsiteX0" fmla="*/ 0 w 10000"/>
                <a:gd name="connsiteY0" fmla="*/ 0 h 9955"/>
                <a:gd name="connsiteX1" fmla="*/ 6150 w 10000"/>
                <a:gd name="connsiteY1" fmla="*/ 9955 h 9955"/>
                <a:gd name="connsiteX2" fmla="*/ 10000 w 10000"/>
                <a:gd name="connsiteY2" fmla="*/ 5111 h 9955"/>
                <a:gd name="connsiteX0" fmla="*/ 0 w 10000"/>
                <a:gd name="connsiteY0" fmla="*/ 0 h 10003"/>
                <a:gd name="connsiteX1" fmla="*/ 6150 w 10000"/>
                <a:gd name="connsiteY1" fmla="*/ 10000 h 10003"/>
                <a:gd name="connsiteX2" fmla="*/ 10000 w 10000"/>
                <a:gd name="connsiteY2" fmla="*/ 5134 h 10003"/>
                <a:gd name="connsiteX0" fmla="*/ 0 w 7914"/>
                <a:gd name="connsiteY0" fmla="*/ 0 h 4971"/>
                <a:gd name="connsiteX1" fmla="*/ 4064 w 7914"/>
                <a:gd name="connsiteY1" fmla="*/ 4945 h 4971"/>
                <a:gd name="connsiteX2" fmla="*/ 7914 w 7914"/>
                <a:gd name="connsiteY2" fmla="*/ 79 h 4971"/>
                <a:gd name="connsiteX0" fmla="*/ 0 w 10000"/>
                <a:gd name="connsiteY0" fmla="*/ 0 h 9948"/>
                <a:gd name="connsiteX1" fmla="*/ 5135 w 10000"/>
                <a:gd name="connsiteY1" fmla="*/ 9948 h 9948"/>
                <a:gd name="connsiteX2" fmla="*/ 10000 w 10000"/>
                <a:gd name="connsiteY2" fmla="*/ 159 h 9948"/>
                <a:gd name="connsiteX0" fmla="*/ 0 w 10000"/>
                <a:gd name="connsiteY0" fmla="*/ 0 h 10000"/>
                <a:gd name="connsiteX1" fmla="*/ 5135 w 10000"/>
                <a:gd name="connsiteY1" fmla="*/ 10000 h 10000"/>
                <a:gd name="connsiteX2" fmla="*/ 10000 w 10000"/>
                <a:gd name="connsiteY2" fmla="*/ 160 h 10000"/>
                <a:gd name="connsiteX0" fmla="*/ 0 w 10099"/>
                <a:gd name="connsiteY0" fmla="*/ 0 h 10000"/>
                <a:gd name="connsiteX1" fmla="*/ 5135 w 10099"/>
                <a:gd name="connsiteY1" fmla="*/ 10000 h 10000"/>
                <a:gd name="connsiteX2" fmla="*/ 10099 w 10099"/>
                <a:gd name="connsiteY2" fmla="*/ 217 h 10000"/>
                <a:gd name="connsiteX0" fmla="*/ 0 w 10099"/>
                <a:gd name="connsiteY0" fmla="*/ 0 h 10000"/>
                <a:gd name="connsiteX1" fmla="*/ 5135 w 10099"/>
                <a:gd name="connsiteY1" fmla="*/ 10000 h 10000"/>
                <a:gd name="connsiteX2" fmla="*/ 10099 w 10099"/>
                <a:gd name="connsiteY2" fmla="*/ 217 h 10000"/>
                <a:gd name="connsiteX0" fmla="*/ 0 w 10099"/>
                <a:gd name="connsiteY0" fmla="*/ 0 h 10000"/>
                <a:gd name="connsiteX1" fmla="*/ 5135 w 10099"/>
                <a:gd name="connsiteY1" fmla="*/ 10000 h 10000"/>
                <a:gd name="connsiteX2" fmla="*/ 10099 w 10099"/>
                <a:gd name="connsiteY2" fmla="*/ 217 h 10000"/>
                <a:gd name="connsiteX0" fmla="*/ 0 w 10000"/>
                <a:gd name="connsiteY0" fmla="*/ 0 h 10000"/>
                <a:gd name="connsiteX1" fmla="*/ 5135 w 10000"/>
                <a:gd name="connsiteY1" fmla="*/ 10000 h 10000"/>
                <a:gd name="connsiteX2" fmla="*/ 10000 w 10000"/>
                <a:gd name="connsiteY2" fmla="*/ 274 h 10000"/>
                <a:gd name="connsiteX0" fmla="*/ 0 w 10000"/>
                <a:gd name="connsiteY0" fmla="*/ 0 h 10000"/>
                <a:gd name="connsiteX1" fmla="*/ 5135 w 10000"/>
                <a:gd name="connsiteY1" fmla="*/ 10000 h 10000"/>
                <a:gd name="connsiteX2" fmla="*/ 10000 w 10000"/>
                <a:gd name="connsiteY2" fmla="*/ 274 h 10000"/>
                <a:gd name="connsiteX0" fmla="*/ 0 w 10000"/>
                <a:gd name="connsiteY0" fmla="*/ 0 h 10002"/>
                <a:gd name="connsiteX1" fmla="*/ 5135 w 10000"/>
                <a:gd name="connsiteY1" fmla="*/ 10000 h 10002"/>
                <a:gd name="connsiteX2" fmla="*/ 10000 w 10000"/>
                <a:gd name="connsiteY2" fmla="*/ 274 h 10002"/>
                <a:gd name="connsiteX0" fmla="*/ 0 w 10960"/>
                <a:gd name="connsiteY0" fmla="*/ 3188 h 13190"/>
                <a:gd name="connsiteX1" fmla="*/ 5135 w 10960"/>
                <a:gd name="connsiteY1" fmla="*/ 13188 h 13190"/>
                <a:gd name="connsiteX2" fmla="*/ 10960 w 10960"/>
                <a:gd name="connsiteY2" fmla="*/ 0 h 13190"/>
                <a:gd name="connsiteX0" fmla="*/ 0 w 10625"/>
                <a:gd name="connsiteY0" fmla="*/ 2303 h 12305"/>
                <a:gd name="connsiteX1" fmla="*/ 5135 w 10625"/>
                <a:gd name="connsiteY1" fmla="*/ 12303 h 12305"/>
                <a:gd name="connsiteX2" fmla="*/ 10625 w 10625"/>
                <a:gd name="connsiteY2" fmla="*/ 0 h 12305"/>
                <a:gd name="connsiteX0" fmla="*/ 0 w 11250"/>
                <a:gd name="connsiteY0" fmla="*/ 33 h 12305"/>
                <a:gd name="connsiteX1" fmla="*/ 5760 w 11250"/>
                <a:gd name="connsiteY1" fmla="*/ 12303 h 12305"/>
                <a:gd name="connsiteX2" fmla="*/ 11250 w 11250"/>
                <a:gd name="connsiteY2" fmla="*/ 0 h 12305"/>
                <a:gd name="connsiteX0" fmla="*/ 0 w 11250"/>
                <a:gd name="connsiteY0" fmla="*/ 33 h 12304"/>
                <a:gd name="connsiteX1" fmla="*/ 5760 w 11250"/>
                <a:gd name="connsiteY1" fmla="*/ 12303 h 12304"/>
                <a:gd name="connsiteX2" fmla="*/ 11250 w 11250"/>
                <a:gd name="connsiteY2" fmla="*/ 0 h 12304"/>
              </a:gdLst>
              <a:ahLst/>
              <a:cxnLst>
                <a:cxn ang="0">
                  <a:pos x="connsiteX0" y="connsiteY0"/>
                </a:cxn>
                <a:cxn ang="0">
                  <a:pos x="connsiteX1" y="connsiteY1"/>
                </a:cxn>
                <a:cxn ang="0">
                  <a:pos x="connsiteX2" y="connsiteY2"/>
                </a:cxn>
              </a:cxnLst>
              <a:rect l="l" t="t" r="r" b="b"/>
              <a:pathLst>
                <a:path w="11250" h="12304">
                  <a:moveTo>
                    <a:pt x="0" y="33"/>
                  </a:moveTo>
                  <a:cubicBezTo>
                    <a:pt x="345" y="1257"/>
                    <a:pt x="2989" y="12446"/>
                    <a:pt x="5760" y="12303"/>
                  </a:cubicBezTo>
                  <a:cubicBezTo>
                    <a:pt x="8531" y="12160"/>
                    <a:pt x="10891" y="1252"/>
                    <a:pt x="11250" y="0"/>
                  </a:cubicBezTo>
                </a:path>
              </a:pathLst>
            </a:custGeom>
            <a:solidFill>
              <a:schemeClr val="accent1">
                <a:lumMod val="75000"/>
                <a:alpha val="50000"/>
              </a:schemeClr>
            </a:solidFill>
            <a:ln w="15875">
              <a:noFill/>
              <a:round/>
              <a:headEnd/>
              <a:tailEnd/>
            </a:ln>
          </p:spPr>
          <p:txBody>
            <a:bodyPr wrap="none" anchor="ctr">
              <a:prstTxWarp prst="textNoShape">
                <a:avLst/>
              </a:prstTxWarp>
            </a:bodyPr>
            <a:lstStyle/>
            <a:p>
              <a:endParaRPr lang="en-US"/>
            </a:p>
          </p:txBody>
        </p:sp>
        <p:sp>
          <p:nvSpPr>
            <p:cNvPr id="372" name="Line 47">
              <a:extLst>
                <a:ext uri="{FF2B5EF4-FFF2-40B4-BE49-F238E27FC236}">
                  <a16:creationId xmlns:a16="http://schemas.microsoft.com/office/drawing/2014/main" id="{FA747C91-4174-4815-9939-CD66140D71A7}"/>
                </a:ext>
              </a:extLst>
            </p:cNvPr>
            <p:cNvSpPr>
              <a:spLocks noChangeAspect="1" noChangeShapeType="1"/>
            </p:cNvSpPr>
            <p:nvPr/>
          </p:nvSpPr>
          <p:spPr bwMode="auto">
            <a:xfrm>
              <a:off x="10135527" y="5210712"/>
              <a:ext cx="1096438" cy="9003"/>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373" name="Line 49">
              <a:extLst>
                <a:ext uri="{FF2B5EF4-FFF2-40B4-BE49-F238E27FC236}">
                  <a16:creationId xmlns:a16="http://schemas.microsoft.com/office/drawing/2014/main" id="{A3B2BB83-1162-4D91-9E60-8C57A9EE7111}"/>
                </a:ext>
              </a:extLst>
            </p:cNvPr>
            <p:cNvSpPr>
              <a:spLocks noChangeAspect="1" noChangeShapeType="1"/>
            </p:cNvSpPr>
            <p:nvPr/>
          </p:nvSpPr>
          <p:spPr bwMode="auto">
            <a:xfrm>
              <a:off x="9888054" y="4657738"/>
              <a:ext cx="1591126" cy="8202"/>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374" name="Line 49">
              <a:extLst>
                <a:ext uri="{FF2B5EF4-FFF2-40B4-BE49-F238E27FC236}">
                  <a16:creationId xmlns:a16="http://schemas.microsoft.com/office/drawing/2014/main" id="{67D75014-858D-48F6-83C9-6AB206F02CCC}"/>
                </a:ext>
              </a:extLst>
            </p:cNvPr>
            <p:cNvSpPr>
              <a:spLocks noChangeAspect="1" noChangeShapeType="1"/>
            </p:cNvSpPr>
            <p:nvPr/>
          </p:nvSpPr>
          <p:spPr bwMode="auto">
            <a:xfrm>
              <a:off x="9870719" y="4623611"/>
              <a:ext cx="1627301" cy="8389"/>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375" name="Line 48">
              <a:extLst>
                <a:ext uri="{FF2B5EF4-FFF2-40B4-BE49-F238E27FC236}">
                  <a16:creationId xmlns:a16="http://schemas.microsoft.com/office/drawing/2014/main" id="{44EEF724-ED49-4D84-B418-96DB6166C564}"/>
                </a:ext>
              </a:extLst>
            </p:cNvPr>
            <p:cNvSpPr>
              <a:spLocks noChangeAspect="1" noChangeShapeType="1"/>
            </p:cNvSpPr>
            <p:nvPr/>
          </p:nvSpPr>
          <p:spPr bwMode="auto">
            <a:xfrm>
              <a:off x="10030578" y="4982785"/>
              <a:ext cx="1315266" cy="8387"/>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376" name="Line 48">
              <a:extLst>
                <a:ext uri="{FF2B5EF4-FFF2-40B4-BE49-F238E27FC236}">
                  <a16:creationId xmlns:a16="http://schemas.microsoft.com/office/drawing/2014/main" id="{C93AFEDA-8D18-4465-92B3-3B5C6C3B1C5F}"/>
                </a:ext>
              </a:extLst>
            </p:cNvPr>
            <p:cNvSpPr>
              <a:spLocks noChangeAspect="1" noChangeShapeType="1"/>
            </p:cNvSpPr>
            <p:nvPr/>
          </p:nvSpPr>
          <p:spPr bwMode="auto">
            <a:xfrm>
              <a:off x="10046336" y="5026797"/>
              <a:ext cx="1275409" cy="8133"/>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377" name="Line 48">
              <a:extLst>
                <a:ext uri="{FF2B5EF4-FFF2-40B4-BE49-F238E27FC236}">
                  <a16:creationId xmlns:a16="http://schemas.microsoft.com/office/drawing/2014/main" id="{D3873649-A088-4A11-A38C-2DE2A1FA9056}"/>
                </a:ext>
              </a:extLst>
            </p:cNvPr>
            <p:cNvSpPr>
              <a:spLocks noChangeAspect="1" noChangeShapeType="1"/>
            </p:cNvSpPr>
            <p:nvPr/>
          </p:nvSpPr>
          <p:spPr bwMode="auto">
            <a:xfrm>
              <a:off x="9991441" y="4895026"/>
              <a:ext cx="1381693" cy="8812"/>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378" name="Line 48">
              <a:extLst>
                <a:ext uri="{FF2B5EF4-FFF2-40B4-BE49-F238E27FC236}">
                  <a16:creationId xmlns:a16="http://schemas.microsoft.com/office/drawing/2014/main" id="{62F00BA6-A7E0-40FB-A082-EAFB77D4918D}"/>
                </a:ext>
              </a:extLst>
            </p:cNvPr>
            <p:cNvSpPr>
              <a:spLocks noChangeAspect="1" noChangeShapeType="1"/>
            </p:cNvSpPr>
            <p:nvPr/>
          </p:nvSpPr>
          <p:spPr bwMode="auto">
            <a:xfrm>
              <a:off x="10002385" y="4935350"/>
              <a:ext cx="1355122" cy="8642"/>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379" name="Snip Diagonal Corner Rectangle 27">
              <a:extLst>
                <a:ext uri="{FF2B5EF4-FFF2-40B4-BE49-F238E27FC236}">
                  <a16:creationId xmlns:a16="http://schemas.microsoft.com/office/drawing/2014/main" id="{83DE3C3A-5F07-4875-8BFA-F2E30AEE804B}"/>
                </a:ext>
              </a:extLst>
            </p:cNvPr>
            <p:cNvSpPr/>
            <p:nvPr/>
          </p:nvSpPr>
          <p:spPr bwMode="auto">
            <a:xfrm>
              <a:off x="9872095" y="4401076"/>
              <a:ext cx="2107147" cy="1572652"/>
            </a:xfrm>
            <a:prstGeom prst="snip2DiagRect">
              <a:avLst/>
            </a:prstGeom>
            <a:noFill/>
            <a:ln w="15875" cap="flat" cmpd="sng" algn="ctr">
              <a:solidFill>
                <a:srgbClr val="1A4A9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hangingPunct="0"/>
              <a:endParaRPr lang="en-US" sz="1400">
                <a:latin typeface="Arial" pitchFamily="48" charset="0"/>
                <a:ea typeface="ＭＳ Ｐゴシック" pitchFamily="48" charset="-128"/>
                <a:cs typeface="ＭＳ Ｐゴシック" pitchFamily="48" charset="-128"/>
              </a:endParaRPr>
            </a:p>
          </p:txBody>
        </p:sp>
        <p:sp>
          <p:nvSpPr>
            <p:cNvPr id="380" name="Freeform 45">
              <a:extLst>
                <a:ext uri="{FF2B5EF4-FFF2-40B4-BE49-F238E27FC236}">
                  <a16:creationId xmlns:a16="http://schemas.microsoft.com/office/drawing/2014/main" id="{528529E1-40C5-45C9-A622-F4DCC1DFCE42}"/>
                </a:ext>
              </a:extLst>
            </p:cNvPr>
            <p:cNvSpPr>
              <a:spLocks noChangeAspect="1"/>
            </p:cNvSpPr>
            <p:nvPr/>
          </p:nvSpPr>
          <p:spPr bwMode="auto">
            <a:xfrm>
              <a:off x="9867168" y="4452472"/>
              <a:ext cx="1696157" cy="1410628"/>
            </a:xfrm>
            <a:custGeom>
              <a:avLst/>
              <a:gdLst>
                <a:gd name="T0" fmla="*/ 0 w 669"/>
                <a:gd name="T1" fmla="*/ 0 h 1063"/>
                <a:gd name="T2" fmla="*/ 341 w 669"/>
                <a:gd name="T3" fmla="*/ 1061 h 1063"/>
                <a:gd name="T4" fmla="*/ 669 w 669"/>
                <a:gd name="T5" fmla="*/ 13 h 1063"/>
                <a:gd name="T6" fmla="*/ 0 60000 65536"/>
                <a:gd name="T7" fmla="*/ 0 60000 65536"/>
                <a:gd name="T8" fmla="*/ 0 60000 65536"/>
                <a:gd name="T9" fmla="*/ 0 w 669"/>
                <a:gd name="T10" fmla="*/ 0 h 1063"/>
                <a:gd name="T11" fmla="*/ 669 w 669"/>
                <a:gd name="T12" fmla="*/ 1063 h 1063"/>
                <a:gd name="connsiteX0" fmla="*/ 0 w 9592"/>
                <a:gd name="connsiteY0" fmla="*/ 1111 h 9859"/>
                <a:gd name="connsiteX1" fmla="*/ 4689 w 9592"/>
                <a:gd name="connsiteY1" fmla="*/ 9859 h 9859"/>
                <a:gd name="connsiteX2" fmla="*/ 9592 w 9592"/>
                <a:gd name="connsiteY2" fmla="*/ 0 h 9859"/>
              </a:gdLst>
              <a:ahLst/>
              <a:cxnLst>
                <a:cxn ang="0">
                  <a:pos x="connsiteX0" y="connsiteY0"/>
                </a:cxn>
                <a:cxn ang="0">
                  <a:pos x="connsiteX1" y="connsiteY1"/>
                </a:cxn>
                <a:cxn ang="0">
                  <a:pos x="connsiteX2" y="connsiteY2"/>
                </a:cxn>
              </a:cxnLst>
              <a:rect l="l" t="t" r="r" b="b"/>
              <a:pathLst>
                <a:path w="9592" h="9859">
                  <a:moveTo>
                    <a:pt x="0" y="1111"/>
                  </a:moveTo>
                  <a:cubicBezTo>
                    <a:pt x="1719" y="6087"/>
                    <a:pt x="3030" y="9840"/>
                    <a:pt x="4689" y="9859"/>
                  </a:cubicBezTo>
                  <a:cubicBezTo>
                    <a:pt x="6348" y="9878"/>
                    <a:pt x="7963" y="4939"/>
                    <a:pt x="9592" y="0"/>
                  </a:cubicBezTo>
                </a:path>
              </a:pathLst>
            </a:custGeom>
            <a:noFill/>
            <a:ln w="15875">
              <a:solidFill>
                <a:srgbClr val="008040"/>
              </a:solidFill>
              <a:round/>
              <a:headEnd/>
              <a:tailEnd/>
            </a:ln>
          </p:spPr>
          <p:txBody>
            <a:bodyPr wrap="none" anchor="ctr">
              <a:prstTxWarp prst="textNoShape">
                <a:avLst/>
              </a:prstTxWarp>
            </a:bodyPr>
            <a:lstStyle/>
            <a:p>
              <a:endParaRPr lang="en-US"/>
            </a:p>
          </p:txBody>
        </p:sp>
        <p:sp>
          <p:nvSpPr>
            <p:cNvPr id="381" name="Line 46">
              <a:extLst>
                <a:ext uri="{FF2B5EF4-FFF2-40B4-BE49-F238E27FC236}">
                  <a16:creationId xmlns:a16="http://schemas.microsoft.com/office/drawing/2014/main" id="{B64D1C76-C066-4165-8501-2492661090C5}"/>
                </a:ext>
              </a:extLst>
            </p:cNvPr>
            <p:cNvSpPr>
              <a:spLocks noChangeAspect="1" noChangeShapeType="1"/>
            </p:cNvSpPr>
            <p:nvPr/>
          </p:nvSpPr>
          <p:spPr bwMode="auto">
            <a:xfrm>
              <a:off x="10326561" y="5560860"/>
              <a:ext cx="723392" cy="0"/>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382" name="Line 47">
              <a:extLst>
                <a:ext uri="{FF2B5EF4-FFF2-40B4-BE49-F238E27FC236}">
                  <a16:creationId xmlns:a16="http://schemas.microsoft.com/office/drawing/2014/main" id="{157846B8-91AA-4BB5-BF82-FDABBCFD15A5}"/>
                </a:ext>
              </a:extLst>
            </p:cNvPr>
            <p:cNvSpPr>
              <a:spLocks noChangeAspect="1" noChangeShapeType="1"/>
            </p:cNvSpPr>
            <p:nvPr/>
          </p:nvSpPr>
          <p:spPr bwMode="auto">
            <a:xfrm>
              <a:off x="10170212" y="5281239"/>
              <a:ext cx="1028756" cy="8447"/>
            </a:xfrm>
            <a:prstGeom prst="line">
              <a:avLst/>
            </a:prstGeom>
            <a:noFill/>
            <a:ln w="15875">
              <a:solidFill>
                <a:srgbClr val="008040"/>
              </a:solidFill>
              <a:round/>
              <a:headEnd/>
              <a:tailEnd/>
            </a:ln>
          </p:spPr>
          <p:txBody>
            <a:bodyPr wrap="none" anchor="ctr">
              <a:prstTxWarp prst="textNoShape">
                <a:avLst/>
              </a:prstTxWarp>
            </a:bodyPr>
            <a:lstStyle/>
            <a:p>
              <a:endParaRPr lang="en-US"/>
            </a:p>
          </p:txBody>
        </p:sp>
        <p:sp>
          <p:nvSpPr>
            <p:cNvPr id="383" name="Oval 54">
              <a:extLst>
                <a:ext uri="{FF2B5EF4-FFF2-40B4-BE49-F238E27FC236}">
                  <a16:creationId xmlns:a16="http://schemas.microsoft.com/office/drawing/2014/main" id="{966FD2A3-7A90-4B1C-ADC8-03DA15EB6304}"/>
                </a:ext>
              </a:extLst>
            </p:cNvPr>
            <p:cNvSpPr>
              <a:spLocks noChangeAspect="1" noChangeArrowheads="1"/>
            </p:cNvSpPr>
            <p:nvPr/>
          </p:nvSpPr>
          <p:spPr bwMode="auto">
            <a:xfrm>
              <a:off x="10213233" y="4989622"/>
              <a:ext cx="81491"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384" name="Oval 55">
              <a:extLst>
                <a:ext uri="{FF2B5EF4-FFF2-40B4-BE49-F238E27FC236}">
                  <a16:creationId xmlns:a16="http://schemas.microsoft.com/office/drawing/2014/main" id="{23D4BAE4-3B84-4EFE-8B96-254432AB8543}"/>
                </a:ext>
              </a:extLst>
            </p:cNvPr>
            <p:cNvSpPr>
              <a:spLocks noChangeAspect="1" noChangeArrowheads="1"/>
            </p:cNvSpPr>
            <p:nvPr/>
          </p:nvSpPr>
          <p:spPr bwMode="auto">
            <a:xfrm>
              <a:off x="10500615" y="5519293"/>
              <a:ext cx="81491"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385" name="Oval 56">
              <a:extLst>
                <a:ext uri="{FF2B5EF4-FFF2-40B4-BE49-F238E27FC236}">
                  <a16:creationId xmlns:a16="http://schemas.microsoft.com/office/drawing/2014/main" id="{2A679692-F9B4-46EC-9A9C-798509017774}"/>
                </a:ext>
              </a:extLst>
            </p:cNvPr>
            <p:cNvSpPr>
              <a:spLocks noChangeAspect="1" noChangeArrowheads="1"/>
            </p:cNvSpPr>
            <p:nvPr/>
          </p:nvSpPr>
          <p:spPr bwMode="auto">
            <a:xfrm>
              <a:off x="10751951" y="5521173"/>
              <a:ext cx="81491" cy="7971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386" name="Oval 57">
              <a:extLst>
                <a:ext uri="{FF2B5EF4-FFF2-40B4-BE49-F238E27FC236}">
                  <a16:creationId xmlns:a16="http://schemas.microsoft.com/office/drawing/2014/main" id="{AAAA90EC-70F5-4D66-8214-9B2902F3A884}"/>
                </a:ext>
              </a:extLst>
            </p:cNvPr>
            <p:cNvSpPr>
              <a:spLocks noChangeAspect="1" noChangeArrowheads="1"/>
            </p:cNvSpPr>
            <p:nvPr/>
          </p:nvSpPr>
          <p:spPr bwMode="auto">
            <a:xfrm>
              <a:off x="10846079" y="5520965"/>
              <a:ext cx="81491" cy="7971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387" name="TextBox 44">
              <a:extLst>
                <a:ext uri="{FF2B5EF4-FFF2-40B4-BE49-F238E27FC236}">
                  <a16:creationId xmlns:a16="http://schemas.microsoft.com/office/drawing/2014/main" id="{182B6667-D4F5-4BC2-A12D-3A0A6BA6FD75}"/>
                </a:ext>
              </a:extLst>
            </p:cNvPr>
            <p:cNvSpPr txBox="1"/>
            <p:nvPr/>
          </p:nvSpPr>
          <p:spPr>
            <a:xfrm>
              <a:off x="10135527" y="5973911"/>
              <a:ext cx="1705540" cy="261610"/>
            </a:xfrm>
            <a:prstGeom prst="rect">
              <a:avLst/>
            </a:prstGeom>
            <a:solidFill>
              <a:srgbClr val="0000FF"/>
            </a:solidFill>
          </p:spPr>
          <p:txBody>
            <a:bodyPr wrap="square" rtlCol="0">
              <a:spAutoFit/>
            </a:bodyPr>
            <a:lstStyle/>
            <a:p>
              <a:pPr algn="ctr"/>
              <a:r>
                <a:rPr lang="en-US" sz="1100" dirty="0">
                  <a:solidFill>
                    <a:schemeClr val="bg1"/>
                  </a:solidFill>
                </a:rPr>
                <a:t>“In-Medium” Shell Model</a:t>
              </a:r>
            </a:p>
          </p:txBody>
        </p:sp>
        <p:sp>
          <p:nvSpPr>
            <p:cNvPr id="388" name="Oval 58">
              <a:extLst>
                <a:ext uri="{FF2B5EF4-FFF2-40B4-BE49-F238E27FC236}">
                  <a16:creationId xmlns:a16="http://schemas.microsoft.com/office/drawing/2014/main" id="{13EB4A41-BB2F-437A-8A27-30B770336191}"/>
                </a:ext>
              </a:extLst>
            </p:cNvPr>
            <p:cNvSpPr>
              <a:spLocks noChangeAspect="1" noChangeArrowheads="1"/>
            </p:cNvSpPr>
            <p:nvPr/>
          </p:nvSpPr>
          <p:spPr bwMode="auto">
            <a:xfrm>
              <a:off x="10119548" y="4905764"/>
              <a:ext cx="68252" cy="68270"/>
            </a:xfrm>
            <a:prstGeom prst="ellipse">
              <a:avLst/>
            </a:prstGeom>
            <a:solidFill>
              <a:srgbClr val="C3E1F8"/>
            </a:solidFill>
            <a:ln w="15875">
              <a:solidFill>
                <a:srgbClr val="0080FF"/>
              </a:solidFill>
              <a:round/>
              <a:headEnd/>
              <a:tailEnd/>
            </a:ln>
          </p:spPr>
          <p:txBody>
            <a:bodyPr wrap="none" anchor="ctr">
              <a:prstTxWarp prst="textNoShape">
                <a:avLst/>
              </a:prstTxWarp>
            </a:bodyPr>
            <a:lstStyle/>
            <a:p>
              <a:endParaRPr lang="en-US"/>
            </a:p>
          </p:txBody>
        </p:sp>
        <p:cxnSp>
          <p:nvCxnSpPr>
            <p:cNvPr id="392" name="AutoShape 66">
              <a:extLst>
                <a:ext uri="{FF2B5EF4-FFF2-40B4-BE49-F238E27FC236}">
                  <a16:creationId xmlns:a16="http://schemas.microsoft.com/office/drawing/2014/main" id="{7337636A-4738-468E-8769-3E76EF70AB2F}"/>
                </a:ext>
              </a:extLst>
            </p:cNvPr>
            <p:cNvCxnSpPr>
              <a:cxnSpLocks noChangeAspect="1" noChangeShapeType="1"/>
              <a:stCxn id="383" idx="0"/>
              <a:endCxn id="388" idx="0"/>
            </p:cNvCxnSpPr>
            <p:nvPr/>
          </p:nvCxnSpPr>
          <p:spPr bwMode="auto">
            <a:xfrm rot="16200000" flipV="1">
              <a:off x="10161897" y="4897540"/>
              <a:ext cx="83858" cy="100306"/>
            </a:xfrm>
            <a:prstGeom prst="curvedConnector3">
              <a:avLst>
                <a:gd name="adj1" fmla="val 222958"/>
              </a:avLst>
            </a:prstGeom>
            <a:noFill/>
            <a:ln w="15875" cap="rnd">
              <a:solidFill>
                <a:schemeClr val="tx1"/>
              </a:solidFill>
              <a:prstDash val="sysDot"/>
              <a:round/>
              <a:headEnd/>
              <a:tailEnd type="triangle" w="med" len="med"/>
            </a:ln>
          </p:spPr>
        </p:cxnSp>
        <p:sp>
          <p:nvSpPr>
            <p:cNvPr id="394" name="Oval 55">
              <a:extLst>
                <a:ext uri="{FF2B5EF4-FFF2-40B4-BE49-F238E27FC236}">
                  <a16:creationId xmlns:a16="http://schemas.microsoft.com/office/drawing/2014/main" id="{236834DF-0B25-4901-BF4F-57409313F221}"/>
                </a:ext>
              </a:extLst>
            </p:cNvPr>
            <p:cNvSpPr>
              <a:spLocks noChangeAspect="1" noChangeArrowheads="1"/>
            </p:cNvSpPr>
            <p:nvPr/>
          </p:nvSpPr>
          <p:spPr bwMode="auto">
            <a:xfrm>
              <a:off x="10402482" y="5519293"/>
              <a:ext cx="81491"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395" name="Oval 61">
              <a:extLst>
                <a:ext uri="{FF2B5EF4-FFF2-40B4-BE49-F238E27FC236}">
                  <a16:creationId xmlns:a16="http://schemas.microsoft.com/office/drawing/2014/main" id="{52DE7170-FFAC-447B-8418-5C40B5368A8D}"/>
                </a:ext>
              </a:extLst>
            </p:cNvPr>
            <p:cNvSpPr>
              <a:spLocks noChangeAspect="1" noChangeArrowheads="1"/>
            </p:cNvSpPr>
            <p:nvPr/>
          </p:nvSpPr>
          <p:spPr bwMode="auto">
            <a:xfrm>
              <a:off x="10398517" y="5244110"/>
              <a:ext cx="84040"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396" name="Oval 61">
              <a:extLst>
                <a:ext uri="{FF2B5EF4-FFF2-40B4-BE49-F238E27FC236}">
                  <a16:creationId xmlns:a16="http://schemas.microsoft.com/office/drawing/2014/main" id="{99D7FEA1-404F-4836-80C0-DAF7865C3F21}"/>
                </a:ext>
              </a:extLst>
            </p:cNvPr>
            <p:cNvSpPr>
              <a:spLocks noChangeAspect="1" noChangeArrowheads="1"/>
            </p:cNvSpPr>
            <p:nvPr/>
          </p:nvSpPr>
          <p:spPr bwMode="auto">
            <a:xfrm>
              <a:off x="10302678" y="5244110"/>
              <a:ext cx="84040"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397" name="Oval 57">
              <a:extLst>
                <a:ext uri="{FF2B5EF4-FFF2-40B4-BE49-F238E27FC236}">
                  <a16:creationId xmlns:a16="http://schemas.microsoft.com/office/drawing/2014/main" id="{B2A9865F-E15B-4AC5-8DC2-876D9EA07164}"/>
                </a:ext>
              </a:extLst>
            </p:cNvPr>
            <p:cNvSpPr>
              <a:spLocks noChangeAspect="1" noChangeArrowheads="1"/>
            </p:cNvSpPr>
            <p:nvPr/>
          </p:nvSpPr>
          <p:spPr bwMode="auto">
            <a:xfrm>
              <a:off x="10897640" y="5177838"/>
              <a:ext cx="81491" cy="7971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398" name="Oval 60">
              <a:extLst>
                <a:ext uri="{FF2B5EF4-FFF2-40B4-BE49-F238E27FC236}">
                  <a16:creationId xmlns:a16="http://schemas.microsoft.com/office/drawing/2014/main" id="{ED838E1A-A00B-406E-B5D4-6164DB6159E9}"/>
                </a:ext>
              </a:extLst>
            </p:cNvPr>
            <p:cNvSpPr>
              <a:spLocks noChangeAspect="1" noChangeArrowheads="1"/>
            </p:cNvSpPr>
            <p:nvPr/>
          </p:nvSpPr>
          <p:spPr bwMode="auto">
            <a:xfrm>
              <a:off x="10886120" y="5249566"/>
              <a:ext cx="84040" cy="7971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399" name="Oval 57">
              <a:extLst>
                <a:ext uri="{FF2B5EF4-FFF2-40B4-BE49-F238E27FC236}">
                  <a16:creationId xmlns:a16="http://schemas.microsoft.com/office/drawing/2014/main" id="{1A36BEDD-5065-444A-AD51-68FE260BEC91}"/>
                </a:ext>
              </a:extLst>
            </p:cNvPr>
            <p:cNvSpPr>
              <a:spLocks noChangeAspect="1" noChangeArrowheads="1"/>
            </p:cNvSpPr>
            <p:nvPr/>
          </p:nvSpPr>
          <p:spPr bwMode="auto">
            <a:xfrm>
              <a:off x="10784451" y="5249566"/>
              <a:ext cx="81491" cy="7971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400" name="Oval 57">
              <a:extLst>
                <a:ext uri="{FF2B5EF4-FFF2-40B4-BE49-F238E27FC236}">
                  <a16:creationId xmlns:a16="http://schemas.microsoft.com/office/drawing/2014/main" id="{531EA260-2E51-4B35-8C96-A5C3F0792E0A}"/>
                </a:ext>
              </a:extLst>
            </p:cNvPr>
            <p:cNvSpPr>
              <a:spLocks noChangeAspect="1" noChangeArrowheads="1"/>
            </p:cNvSpPr>
            <p:nvPr/>
          </p:nvSpPr>
          <p:spPr bwMode="auto">
            <a:xfrm>
              <a:off x="11134079" y="5177838"/>
              <a:ext cx="81491" cy="7971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401" name="Oval 61">
              <a:extLst>
                <a:ext uri="{FF2B5EF4-FFF2-40B4-BE49-F238E27FC236}">
                  <a16:creationId xmlns:a16="http://schemas.microsoft.com/office/drawing/2014/main" id="{25C69BB2-8C08-40BF-84AB-B26018B79270}"/>
                </a:ext>
              </a:extLst>
            </p:cNvPr>
            <p:cNvSpPr>
              <a:spLocks noChangeAspect="1" noChangeArrowheads="1"/>
            </p:cNvSpPr>
            <p:nvPr/>
          </p:nvSpPr>
          <p:spPr bwMode="auto">
            <a:xfrm>
              <a:off x="10494472" y="5171615"/>
              <a:ext cx="84040"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402" name="Oval 61">
              <a:extLst>
                <a:ext uri="{FF2B5EF4-FFF2-40B4-BE49-F238E27FC236}">
                  <a16:creationId xmlns:a16="http://schemas.microsoft.com/office/drawing/2014/main" id="{0E68A50C-E47B-472D-9769-1D2666CCEDAB}"/>
                </a:ext>
              </a:extLst>
            </p:cNvPr>
            <p:cNvSpPr>
              <a:spLocks noChangeAspect="1" noChangeArrowheads="1"/>
            </p:cNvSpPr>
            <p:nvPr/>
          </p:nvSpPr>
          <p:spPr bwMode="auto">
            <a:xfrm>
              <a:off x="10393486" y="5171615"/>
              <a:ext cx="84040"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403" name="Oval 61">
              <a:extLst>
                <a:ext uri="{FF2B5EF4-FFF2-40B4-BE49-F238E27FC236}">
                  <a16:creationId xmlns:a16="http://schemas.microsoft.com/office/drawing/2014/main" id="{2D452889-F7C4-4949-A00D-844B8D502067}"/>
                </a:ext>
              </a:extLst>
            </p:cNvPr>
            <p:cNvSpPr>
              <a:spLocks noChangeAspect="1" noChangeArrowheads="1"/>
            </p:cNvSpPr>
            <p:nvPr/>
          </p:nvSpPr>
          <p:spPr bwMode="auto">
            <a:xfrm>
              <a:off x="10292501" y="5171615"/>
              <a:ext cx="84040"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404" name="Oval 61">
              <a:extLst>
                <a:ext uri="{FF2B5EF4-FFF2-40B4-BE49-F238E27FC236}">
                  <a16:creationId xmlns:a16="http://schemas.microsoft.com/office/drawing/2014/main" id="{165D1217-664F-474B-9841-A8F8FBAC8534}"/>
                </a:ext>
              </a:extLst>
            </p:cNvPr>
            <p:cNvSpPr>
              <a:spLocks noChangeAspect="1" noChangeArrowheads="1"/>
            </p:cNvSpPr>
            <p:nvPr/>
          </p:nvSpPr>
          <p:spPr bwMode="auto">
            <a:xfrm>
              <a:off x="10191517" y="5171615"/>
              <a:ext cx="84040" cy="79713"/>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en-US"/>
            </a:p>
          </p:txBody>
        </p:sp>
        <p:sp>
          <p:nvSpPr>
            <p:cNvPr id="265" name="Oval 57">
              <a:extLst>
                <a:ext uri="{FF2B5EF4-FFF2-40B4-BE49-F238E27FC236}">
                  <a16:creationId xmlns:a16="http://schemas.microsoft.com/office/drawing/2014/main" id="{AE5CDFB9-C169-4092-91D8-DCC690AE4B07}"/>
                </a:ext>
              </a:extLst>
            </p:cNvPr>
            <p:cNvSpPr>
              <a:spLocks noChangeAspect="1" noChangeArrowheads="1"/>
            </p:cNvSpPr>
            <p:nvPr/>
          </p:nvSpPr>
          <p:spPr bwMode="auto">
            <a:xfrm>
              <a:off x="10779420" y="5177838"/>
              <a:ext cx="81491" cy="7971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sp>
          <p:nvSpPr>
            <p:cNvPr id="283" name="Oval 57">
              <a:extLst>
                <a:ext uri="{FF2B5EF4-FFF2-40B4-BE49-F238E27FC236}">
                  <a16:creationId xmlns:a16="http://schemas.microsoft.com/office/drawing/2014/main" id="{2D95F5C7-0D4F-4C07-8902-88C57629C302}"/>
                </a:ext>
              </a:extLst>
            </p:cNvPr>
            <p:cNvSpPr>
              <a:spLocks noChangeAspect="1" noChangeArrowheads="1"/>
            </p:cNvSpPr>
            <p:nvPr/>
          </p:nvSpPr>
          <p:spPr bwMode="auto">
            <a:xfrm>
              <a:off x="11015860" y="5177838"/>
              <a:ext cx="81491" cy="79713"/>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prstTxWarp prst="textNoShape">
                <a:avLst/>
              </a:prstTxWarp>
            </a:bodyPr>
            <a:lstStyle/>
            <a:p>
              <a:endParaRPr lang="en-US"/>
            </a:p>
          </p:txBody>
        </p:sp>
      </p:grpSp>
      <p:sp>
        <p:nvSpPr>
          <p:cNvPr id="27" name="ZoneTexte 26">
            <a:extLst>
              <a:ext uri="{FF2B5EF4-FFF2-40B4-BE49-F238E27FC236}">
                <a16:creationId xmlns:a16="http://schemas.microsoft.com/office/drawing/2014/main" id="{CCE5A0E2-78EA-48CB-99F4-3FA35ABFD48E}"/>
              </a:ext>
            </a:extLst>
          </p:cNvPr>
          <p:cNvSpPr txBox="1"/>
          <p:nvPr/>
        </p:nvSpPr>
        <p:spPr>
          <a:xfrm>
            <a:off x="11064510" y="2069574"/>
            <a:ext cx="803656" cy="261610"/>
          </a:xfrm>
          <a:prstGeom prst="rect">
            <a:avLst/>
          </a:prstGeom>
          <a:ln w="19050">
            <a:noFill/>
            <a:headEnd type="stealth"/>
            <a:tailEnd type="stealth"/>
          </a:ln>
        </p:spPr>
        <p:style>
          <a:lnRef idx="1">
            <a:schemeClr val="accent1"/>
          </a:lnRef>
          <a:fillRef idx="0">
            <a:schemeClr val="accent1"/>
          </a:fillRef>
          <a:effectRef idx="0">
            <a:schemeClr val="accent1"/>
          </a:effectRef>
          <a:fontRef idx="minor">
            <a:schemeClr val="tx1"/>
          </a:fontRef>
        </p:style>
        <p:txBody>
          <a:bodyPr wrap="square" rtlCol="0">
            <a:spAutoFit/>
          </a:bodyPr>
          <a:lstStyle/>
          <a:p>
            <a:r>
              <a:rPr lang="en-US" sz="1100" dirty="0">
                <a:solidFill>
                  <a:schemeClr val="accent1"/>
                </a:solidFill>
              </a:rPr>
              <a:t>Adjustable</a:t>
            </a:r>
          </a:p>
        </p:txBody>
      </p:sp>
      <p:sp>
        <p:nvSpPr>
          <p:cNvPr id="3" name="Espace réservé de la date 2">
            <a:extLst>
              <a:ext uri="{FF2B5EF4-FFF2-40B4-BE49-F238E27FC236}">
                <a16:creationId xmlns:a16="http://schemas.microsoft.com/office/drawing/2014/main" id="{3CD873FB-3CA7-ED6E-85FF-E50B37EBE652}"/>
              </a:ext>
            </a:extLst>
          </p:cNvPr>
          <p:cNvSpPr>
            <a:spLocks noGrp="1"/>
          </p:cNvSpPr>
          <p:nvPr>
            <p:ph type="dt" sz="half" idx="10"/>
          </p:nvPr>
        </p:nvSpPr>
        <p:spPr/>
        <p:txBody>
          <a:bodyPr/>
          <a:lstStyle/>
          <a:p>
            <a:r>
              <a:rPr lang="en-US"/>
              <a:t>3/27/2025</a:t>
            </a:r>
            <a:endParaRPr lang="fr-FR" dirty="0"/>
          </a:p>
        </p:txBody>
      </p:sp>
      <p:sp>
        <p:nvSpPr>
          <p:cNvPr id="5" name="Espace réservé du pied de page 4">
            <a:extLst>
              <a:ext uri="{FF2B5EF4-FFF2-40B4-BE49-F238E27FC236}">
                <a16:creationId xmlns:a16="http://schemas.microsoft.com/office/drawing/2014/main" id="{2AB34FD6-5E0F-C4B2-7D7C-D02AD94F1CEE}"/>
              </a:ext>
            </a:extLst>
          </p:cNvPr>
          <p:cNvSpPr>
            <a:spLocks noGrp="1"/>
          </p:cNvSpPr>
          <p:nvPr>
            <p:ph type="ftr" sz="quarter" idx="11"/>
          </p:nvPr>
        </p:nvSpPr>
        <p:spPr/>
        <p:txBody>
          <a:bodyPr/>
          <a:lstStyle/>
          <a:p>
            <a:r>
              <a:rPr lang="fr-FR"/>
              <a:t>ECT* - Senior presentation</a:t>
            </a:r>
            <a:endParaRPr lang="fr-FR" dirty="0"/>
          </a:p>
        </p:txBody>
      </p:sp>
      <p:sp>
        <p:nvSpPr>
          <p:cNvPr id="6" name="Espace réservé du numéro de diapositive 5">
            <a:extLst>
              <a:ext uri="{FF2B5EF4-FFF2-40B4-BE49-F238E27FC236}">
                <a16:creationId xmlns:a16="http://schemas.microsoft.com/office/drawing/2014/main" id="{1134573B-6474-5703-4F6C-AC3CFD5F7F20}"/>
              </a:ext>
            </a:extLst>
          </p:cNvPr>
          <p:cNvSpPr>
            <a:spLocks noGrp="1"/>
          </p:cNvSpPr>
          <p:nvPr>
            <p:ph type="sldNum" sz="quarter" idx="12"/>
          </p:nvPr>
        </p:nvSpPr>
        <p:spPr/>
        <p:txBody>
          <a:bodyPr/>
          <a:lstStyle/>
          <a:p>
            <a:fld id="{77E71596-5F9D-49C5-9701-16B3CA54319D}" type="slidenum">
              <a:rPr lang="fr-FR" smtClean="0"/>
              <a:pPr/>
              <a:t>4</a:t>
            </a:fld>
            <a:endParaRPr lang="fr-FR" dirty="0"/>
          </a:p>
        </p:txBody>
      </p:sp>
      <p:sp>
        <p:nvSpPr>
          <p:cNvPr id="7" name="TextBox 7">
            <a:extLst>
              <a:ext uri="{FF2B5EF4-FFF2-40B4-BE49-F238E27FC236}">
                <a16:creationId xmlns:a16="http://schemas.microsoft.com/office/drawing/2014/main" id="{0DDDE45C-95EE-A5BE-F73E-146680A170BC}"/>
              </a:ext>
            </a:extLst>
          </p:cNvPr>
          <p:cNvSpPr txBox="1"/>
          <p:nvPr/>
        </p:nvSpPr>
        <p:spPr>
          <a:xfrm>
            <a:off x="7563290" y="4507643"/>
            <a:ext cx="2424130" cy="1431161"/>
          </a:xfrm>
          <a:prstGeom prst="rect">
            <a:avLst/>
          </a:prstGeom>
          <a:noFill/>
        </p:spPr>
        <p:txBody>
          <a:bodyPr wrap="square" rtlCol="0">
            <a:spAutoFit/>
          </a:bodyPr>
          <a:lstStyle/>
          <a:p>
            <a:pPr marL="0" lvl="1">
              <a:spcAft>
                <a:spcPts val="600"/>
              </a:spcAft>
            </a:pPr>
            <a:r>
              <a:rPr lang="en-US" b="1" u="sng" dirty="0"/>
              <a:t>Collaborators</a:t>
            </a:r>
          </a:p>
          <a:p>
            <a:pPr marL="0" lvl="1" indent="0"/>
            <a:r>
              <a:rPr lang="en-US" sz="1400" b="1" dirty="0"/>
              <a:t>N. Pillet (CEA)</a:t>
            </a:r>
          </a:p>
          <a:p>
            <a:pPr marL="0" lvl="1" indent="0"/>
            <a:r>
              <a:rPr lang="en-US" sz="1400" b="1" dirty="0"/>
              <a:t>N. Smirnova (IP2IB)</a:t>
            </a:r>
          </a:p>
          <a:p>
            <a:pPr marL="0" lvl="1" indent="0"/>
            <a:r>
              <a:rPr lang="en-US" b="1" u="sng" dirty="0"/>
              <a:t>Collaborator</a:t>
            </a:r>
          </a:p>
          <a:p>
            <a:pPr marL="0" lvl="1" indent="0"/>
            <a:r>
              <a:rPr lang="fr-FR" sz="1400" b="1" dirty="0"/>
              <a:t>P. Arthuis</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2000" b="0" dirty="0"/>
              <a:t>(ii) Research directions</a:t>
            </a:r>
          </a:p>
        </p:txBody>
      </p:sp>
      <p:sp>
        <p:nvSpPr>
          <p:cNvPr id="3" name="Espace réservé du numéro de diapositive 2">
            <a:extLst>
              <a:ext uri="{FF2B5EF4-FFF2-40B4-BE49-F238E27FC236}">
                <a16:creationId xmlns:a16="http://schemas.microsoft.com/office/drawing/2014/main" id="{3B3286C6-DD48-3FEC-C10C-ACA89ECAE1EB}"/>
              </a:ext>
            </a:extLst>
          </p:cNvPr>
          <p:cNvSpPr>
            <a:spLocks noGrp="1"/>
          </p:cNvSpPr>
          <p:nvPr>
            <p:ph type="sldNum" sz="quarter" idx="12"/>
          </p:nvPr>
        </p:nvSpPr>
        <p:spPr>
          <a:xfrm>
            <a:off x="9234344" y="6467913"/>
            <a:ext cx="2741673" cy="364730"/>
          </a:xfrm>
        </p:spPr>
        <p:txBody>
          <a:bodyPr/>
          <a:lstStyle/>
          <a:p>
            <a:fld id="{68F2A9D7-B594-4335-8D31-30DF94E72F54}" type="slidenum">
              <a:rPr lang="fr-FR" smtClean="0"/>
              <a:t>5</a:t>
            </a:fld>
            <a:endParaRPr lang="fr-FR" dirty="0"/>
          </a:p>
        </p:txBody>
      </p:sp>
      <p:grpSp>
        <p:nvGrpSpPr>
          <p:cNvPr id="9" name="Groupe 8">
            <a:extLst>
              <a:ext uri="{FF2B5EF4-FFF2-40B4-BE49-F238E27FC236}">
                <a16:creationId xmlns:a16="http://schemas.microsoft.com/office/drawing/2014/main" id="{AF372C22-9772-437C-A0F8-2DE6D8A840F3}"/>
              </a:ext>
            </a:extLst>
          </p:cNvPr>
          <p:cNvGrpSpPr>
            <a:grpSpLocks noChangeAspect="1"/>
          </p:cNvGrpSpPr>
          <p:nvPr/>
        </p:nvGrpSpPr>
        <p:grpSpPr>
          <a:xfrm>
            <a:off x="10974465" y="2259129"/>
            <a:ext cx="777329" cy="720000"/>
            <a:chOff x="9543311" y="2492184"/>
            <a:chExt cx="943252" cy="873686"/>
          </a:xfrm>
        </p:grpSpPr>
        <p:sp>
          <p:nvSpPr>
            <p:cNvPr id="54" name="Oval 2">
              <a:extLst>
                <a:ext uri="{FF2B5EF4-FFF2-40B4-BE49-F238E27FC236}">
                  <a16:creationId xmlns:a16="http://schemas.microsoft.com/office/drawing/2014/main" id="{9518C765-55F9-4AC3-8385-7779780F73E9}"/>
                </a:ext>
              </a:extLst>
            </p:cNvPr>
            <p:cNvSpPr>
              <a:spLocks noChangeArrowheads="1"/>
            </p:cNvSpPr>
            <p:nvPr/>
          </p:nvSpPr>
          <p:spPr bwMode="auto">
            <a:xfrm>
              <a:off x="9543311" y="2492184"/>
              <a:ext cx="943252" cy="873686"/>
            </a:xfrm>
            <a:prstGeom prst="ellipse">
              <a:avLst/>
            </a:prstGeom>
            <a:gradFill rotWithShape="1">
              <a:gsLst>
                <a:gs pos="0">
                  <a:schemeClr val="bg2"/>
                </a:gs>
                <a:gs pos="100000">
                  <a:srgbClr val="FFFFFF">
                    <a:alpha val="0"/>
                  </a:srgbClr>
                </a:gs>
              </a:gsLst>
              <a:path path="shape">
                <a:fillToRect l="50000" t="50000" r="50000" b="50000"/>
              </a:path>
            </a:gradFill>
            <a:ln w="9525">
              <a:noFill/>
              <a:round/>
              <a:headEnd/>
              <a:tailEnd/>
            </a:ln>
            <a:effectLst>
              <a:outerShdw blurRad="50800" dist="38100" dir="2700000" algn="tl" rotWithShape="0">
                <a:prstClr val="black">
                  <a:alpha val="40000"/>
                </a:prstClr>
              </a:outerShdw>
            </a:effectLst>
          </p:spPr>
          <p:txBody>
            <a:bodyPr wrap="none" anchor="ctr"/>
            <a:lstStyle/>
            <a:p>
              <a:endParaRPr lang="fr-FR"/>
            </a:p>
          </p:txBody>
        </p:sp>
        <p:sp>
          <p:nvSpPr>
            <p:cNvPr id="55" name="Oval 9">
              <a:extLst>
                <a:ext uri="{FF2B5EF4-FFF2-40B4-BE49-F238E27FC236}">
                  <a16:creationId xmlns:a16="http://schemas.microsoft.com/office/drawing/2014/main" id="{BD9F2585-4A22-486C-A505-8BB2FC8F56CE}"/>
                </a:ext>
              </a:extLst>
            </p:cNvPr>
            <p:cNvSpPr>
              <a:spLocks noChangeArrowheads="1"/>
            </p:cNvSpPr>
            <p:nvPr/>
          </p:nvSpPr>
          <p:spPr bwMode="auto">
            <a:xfrm>
              <a:off x="9934284" y="2932841"/>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56" name="Oval 9">
              <a:extLst>
                <a:ext uri="{FF2B5EF4-FFF2-40B4-BE49-F238E27FC236}">
                  <a16:creationId xmlns:a16="http://schemas.microsoft.com/office/drawing/2014/main" id="{6892FF23-13B6-4C09-B8FE-A3CB44F7E0EF}"/>
                </a:ext>
              </a:extLst>
            </p:cNvPr>
            <p:cNvSpPr>
              <a:spLocks noChangeArrowheads="1"/>
            </p:cNvSpPr>
            <p:nvPr/>
          </p:nvSpPr>
          <p:spPr bwMode="auto">
            <a:xfrm>
              <a:off x="10203824" y="2728443"/>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57" name="Oval 9">
              <a:extLst>
                <a:ext uri="{FF2B5EF4-FFF2-40B4-BE49-F238E27FC236}">
                  <a16:creationId xmlns:a16="http://schemas.microsoft.com/office/drawing/2014/main" id="{0DCDA1BF-D716-4B21-BA66-9A82FBB5E726}"/>
                </a:ext>
              </a:extLst>
            </p:cNvPr>
            <p:cNvSpPr>
              <a:spLocks noChangeArrowheads="1"/>
            </p:cNvSpPr>
            <p:nvPr/>
          </p:nvSpPr>
          <p:spPr bwMode="auto">
            <a:xfrm>
              <a:off x="10347840" y="2932846"/>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58" name="Oval 9">
              <a:extLst>
                <a:ext uri="{FF2B5EF4-FFF2-40B4-BE49-F238E27FC236}">
                  <a16:creationId xmlns:a16="http://schemas.microsoft.com/office/drawing/2014/main" id="{0795D917-E5A2-43A6-9A8D-D50DB555F44B}"/>
                </a:ext>
              </a:extLst>
            </p:cNvPr>
            <p:cNvSpPr>
              <a:spLocks noChangeArrowheads="1"/>
            </p:cNvSpPr>
            <p:nvPr/>
          </p:nvSpPr>
          <p:spPr bwMode="auto">
            <a:xfrm>
              <a:off x="9796682" y="3212307"/>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59" name="Oval 9">
              <a:extLst>
                <a:ext uri="{FF2B5EF4-FFF2-40B4-BE49-F238E27FC236}">
                  <a16:creationId xmlns:a16="http://schemas.microsoft.com/office/drawing/2014/main" id="{94032E18-9D3B-47D7-A7C5-B2676D23891F}"/>
                </a:ext>
              </a:extLst>
            </p:cNvPr>
            <p:cNvSpPr>
              <a:spLocks noChangeArrowheads="1"/>
            </p:cNvSpPr>
            <p:nvPr/>
          </p:nvSpPr>
          <p:spPr bwMode="auto">
            <a:xfrm>
              <a:off x="9683110" y="3011047"/>
              <a:ext cx="108000" cy="108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wrap="none" anchor="ctr"/>
            <a:lstStyle/>
            <a:p>
              <a:endParaRPr lang="fr-FR"/>
            </a:p>
          </p:txBody>
        </p:sp>
        <p:sp>
          <p:nvSpPr>
            <p:cNvPr id="60" name="Oval 9">
              <a:extLst>
                <a:ext uri="{FF2B5EF4-FFF2-40B4-BE49-F238E27FC236}">
                  <a16:creationId xmlns:a16="http://schemas.microsoft.com/office/drawing/2014/main" id="{9C9E0900-E74E-41C0-A8B6-1A8E79B36B65}"/>
                </a:ext>
              </a:extLst>
            </p:cNvPr>
            <p:cNvSpPr>
              <a:spLocks noChangeArrowheads="1"/>
            </p:cNvSpPr>
            <p:nvPr/>
          </p:nvSpPr>
          <p:spPr bwMode="auto">
            <a:xfrm>
              <a:off x="9992322" y="2877451"/>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61" name="Oval 10">
              <a:extLst>
                <a:ext uri="{FF2B5EF4-FFF2-40B4-BE49-F238E27FC236}">
                  <a16:creationId xmlns:a16="http://schemas.microsoft.com/office/drawing/2014/main" id="{1FC25ED2-ECBF-4884-9D74-C82CC485179F}"/>
                </a:ext>
              </a:extLst>
            </p:cNvPr>
            <p:cNvSpPr>
              <a:spLocks noChangeArrowheads="1"/>
            </p:cNvSpPr>
            <p:nvPr/>
          </p:nvSpPr>
          <p:spPr bwMode="auto">
            <a:xfrm rot="15990277">
              <a:off x="10003961" y="2915709"/>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87" name="Oval 9">
              <a:extLst>
                <a:ext uri="{FF2B5EF4-FFF2-40B4-BE49-F238E27FC236}">
                  <a16:creationId xmlns:a16="http://schemas.microsoft.com/office/drawing/2014/main" id="{2525101D-B24A-4D50-B2D3-AAB30EF5591B}"/>
                </a:ext>
              </a:extLst>
            </p:cNvPr>
            <p:cNvSpPr>
              <a:spLocks noChangeArrowheads="1"/>
            </p:cNvSpPr>
            <p:nvPr/>
          </p:nvSpPr>
          <p:spPr bwMode="auto">
            <a:xfrm>
              <a:off x="10011155" y="2919048"/>
              <a:ext cx="108000" cy="108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86" name="Oval 9">
              <a:extLst>
                <a:ext uri="{FF2B5EF4-FFF2-40B4-BE49-F238E27FC236}">
                  <a16:creationId xmlns:a16="http://schemas.microsoft.com/office/drawing/2014/main" id="{AEA9BAD8-7921-43BB-99BA-7F17456BFD1A}"/>
                </a:ext>
              </a:extLst>
            </p:cNvPr>
            <p:cNvSpPr>
              <a:spLocks noChangeArrowheads="1"/>
            </p:cNvSpPr>
            <p:nvPr/>
          </p:nvSpPr>
          <p:spPr bwMode="auto">
            <a:xfrm>
              <a:off x="9942395" y="2908655"/>
              <a:ext cx="108000" cy="108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grpSp>
      <p:grpSp>
        <p:nvGrpSpPr>
          <p:cNvPr id="25" name="Groupe 24">
            <a:extLst>
              <a:ext uri="{FF2B5EF4-FFF2-40B4-BE49-F238E27FC236}">
                <a16:creationId xmlns:a16="http://schemas.microsoft.com/office/drawing/2014/main" id="{B2DAE531-DDA8-4551-BEA5-4452B602B2B1}"/>
              </a:ext>
            </a:extLst>
          </p:cNvPr>
          <p:cNvGrpSpPr/>
          <p:nvPr/>
        </p:nvGrpSpPr>
        <p:grpSpPr>
          <a:xfrm>
            <a:off x="885051" y="787425"/>
            <a:ext cx="3555240" cy="3555240"/>
            <a:chOff x="610918" y="61720"/>
            <a:chExt cx="3961640" cy="3961640"/>
          </a:xfrm>
        </p:grpSpPr>
        <p:grpSp>
          <p:nvGrpSpPr>
            <p:cNvPr id="123" name="Groupe 122">
              <a:extLst>
                <a:ext uri="{FF2B5EF4-FFF2-40B4-BE49-F238E27FC236}">
                  <a16:creationId xmlns:a16="http://schemas.microsoft.com/office/drawing/2014/main" id="{AC8198E6-A147-4344-B94F-2C9D936ECBCC}"/>
                </a:ext>
              </a:extLst>
            </p:cNvPr>
            <p:cNvGrpSpPr>
              <a:grpSpLocks noChangeAspect="1"/>
            </p:cNvGrpSpPr>
            <p:nvPr/>
          </p:nvGrpSpPr>
          <p:grpSpPr>
            <a:xfrm>
              <a:off x="809696" y="1125627"/>
              <a:ext cx="3551266" cy="1643263"/>
              <a:chOff x="809696" y="1125627"/>
              <a:chExt cx="3551266" cy="1643263"/>
            </a:xfrm>
          </p:grpSpPr>
          <p:sp>
            <p:nvSpPr>
              <p:cNvPr id="4" name="Ellipse 3">
                <a:extLst>
                  <a:ext uri="{FF2B5EF4-FFF2-40B4-BE49-F238E27FC236}">
                    <a16:creationId xmlns:a16="http://schemas.microsoft.com/office/drawing/2014/main" id="{C8910CFB-AEAC-45FE-9288-1DE55FDC7546}"/>
                  </a:ext>
                </a:extLst>
              </p:cNvPr>
              <p:cNvSpPr>
                <a:spLocks noChangeAspect="1"/>
              </p:cNvSpPr>
              <p:nvPr/>
            </p:nvSpPr>
            <p:spPr>
              <a:xfrm rot="20949792">
                <a:off x="1357239" y="1637819"/>
                <a:ext cx="425434" cy="41377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5" name="Connecteur droit avec flèche 4">
                <a:extLst>
                  <a:ext uri="{FF2B5EF4-FFF2-40B4-BE49-F238E27FC236}">
                    <a16:creationId xmlns:a16="http://schemas.microsoft.com/office/drawing/2014/main" id="{8F95A3DE-B759-462C-AF3D-FA681ACACBCF}"/>
                  </a:ext>
                </a:extLst>
              </p:cNvPr>
              <p:cNvCxnSpPr>
                <a:cxnSpLocks/>
              </p:cNvCxnSpPr>
              <p:nvPr/>
            </p:nvCxnSpPr>
            <p:spPr>
              <a:xfrm flipV="1">
                <a:off x="981408" y="1814410"/>
                <a:ext cx="363542" cy="10688"/>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6" name="Connecteur droit 5">
                <a:extLst>
                  <a:ext uri="{FF2B5EF4-FFF2-40B4-BE49-F238E27FC236}">
                    <a16:creationId xmlns:a16="http://schemas.microsoft.com/office/drawing/2014/main" id="{6B496C0B-E7FA-4FCE-9E31-C2942597B9F3}"/>
                  </a:ext>
                </a:extLst>
              </p:cNvPr>
              <p:cNvCxnSpPr>
                <a:cxnSpLocks/>
                <a:stCxn id="4" idx="6"/>
                <a:endCxn id="11" idx="2"/>
              </p:cNvCxnSpPr>
              <p:nvPr/>
            </p:nvCxnSpPr>
            <p:spPr>
              <a:xfrm flipV="1">
                <a:off x="1778880" y="1630899"/>
                <a:ext cx="1160991" cy="173815"/>
              </a:xfrm>
              <a:prstGeom prst="line">
                <a:avLst/>
              </a:prstGeom>
              <a:ln w="12700" cap="flat" cmpd="sng">
                <a:solidFill>
                  <a:schemeClr val="tx1"/>
                </a:solidFill>
                <a:headEnd type="none" w="med" len="lg"/>
                <a:tailEnd type="stealth" w="med" len="med"/>
              </a:ln>
            </p:spPr>
            <p:style>
              <a:lnRef idx="2">
                <a:schemeClr val="accent1"/>
              </a:lnRef>
              <a:fillRef idx="0">
                <a:schemeClr val="accent1"/>
              </a:fillRef>
              <a:effectRef idx="1">
                <a:schemeClr val="accent1"/>
              </a:effectRef>
              <a:fontRef idx="minor">
                <a:schemeClr val="tx1"/>
              </a:fontRef>
            </p:style>
          </p:cxnSp>
          <p:cxnSp>
            <p:nvCxnSpPr>
              <p:cNvPr id="7" name="Connecteur droit 6">
                <a:extLst>
                  <a:ext uri="{FF2B5EF4-FFF2-40B4-BE49-F238E27FC236}">
                    <a16:creationId xmlns:a16="http://schemas.microsoft.com/office/drawing/2014/main" id="{1C144831-FDE1-4712-8AC2-EC98F8D1DE66}"/>
                  </a:ext>
                </a:extLst>
              </p:cNvPr>
              <p:cNvCxnSpPr>
                <a:cxnSpLocks/>
                <a:stCxn id="4" idx="6"/>
                <a:endCxn id="19" idx="3"/>
              </p:cNvCxnSpPr>
              <p:nvPr/>
            </p:nvCxnSpPr>
            <p:spPr>
              <a:xfrm flipV="1">
                <a:off x="1778880" y="1466275"/>
                <a:ext cx="449047" cy="338439"/>
              </a:xfrm>
              <a:prstGeom prst="line">
                <a:avLst/>
              </a:prstGeom>
              <a:ln w="12700" cap="flat" cmpd="sng">
                <a:solidFill>
                  <a:schemeClr val="tx1"/>
                </a:solidFill>
                <a:headEnd type="none" w="med" len="lg"/>
                <a:tailEnd type="stealth" w="med" len="med"/>
              </a:ln>
            </p:spPr>
            <p:style>
              <a:lnRef idx="2">
                <a:schemeClr val="accent1"/>
              </a:lnRef>
              <a:fillRef idx="0">
                <a:schemeClr val="accent1"/>
              </a:fillRef>
              <a:effectRef idx="1">
                <a:schemeClr val="accent1"/>
              </a:effectRef>
              <a:fontRef idx="minor">
                <a:schemeClr val="tx1"/>
              </a:fontRef>
            </p:style>
          </p:cxnSp>
          <p:cxnSp>
            <p:nvCxnSpPr>
              <p:cNvPr id="8" name="Connecteur droit 7">
                <a:extLst>
                  <a:ext uri="{FF2B5EF4-FFF2-40B4-BE49-F238E27FC236}">
                    <a16:creationId xmlns:a16="http://schemas.microsoft.com/office/drawing/2014/main" id="{F4BCA034-B72F-4E6D-ACFC-1B8E13CFE6CE}"/>
                  </a:ext>
                </a:extLst>
              </p:cNvPr>
              <p:cNvCxnSpPr>
                <a:cxnSpLocks/>
                <a:stCxn id="4" idx="6"/>
                <a:endCxn id="12" idx="2"/>
              </p:cNvCxnSpPr>
              <p:nvPr/>
            </p:nvCxnSpPr>
            <p:spPr>
              <a:xfrm>
                <a:off x="1778880" y="1804714"/>
                <a:ext cx="1607824" cy="144126"/>
              </a:xfrm>
              <a:prstGeom prst="line">
                <a:avLst/>
              </a:prstGeom>
              <a:ln w="12700" cap="flat" cmpd="sng">
                <a:solidFill>
                  <a:schemeClr val="tx1"/>
                </a:solidFill>
                <a:headEnd type="none" w="med" len="lg"/>
                <a:tailEnd type="stealth" w="med" len="med"/>
              </a:ln>
            </p:spPr>
            <p:style>
              <a:lnRef idx="2">
                <a:schemeClr val="accent1"/>
              </a:lnRef>
              <a:fillRef idx="0">
                <a:schemeClr val="accent1"/>
              </a:fillRef>
              <a:effectRef idx="1">
                <a:schemeClr val="accent1"/>
              </a:effectRef>
              <a:fontRef idx="minor">
                <a:schemeClr val="tx1"/>
              </a:fontRef>
            </p:style>
          </p:cxnSp>
          <p:grpSp>
            <p:nvGrpSpPr>
              <p:cNvPr id="10" name="Groupe 9">
                <a:extLst>
                  <a:ext uri="{FF2B5EF4-FFF2-40B4-BE49-F238E27FC236}">
                    <a16:creationId xmlns:a16="http://schemas.microsoft.com/office/drawing/2014/main" id="{EA41FADA-E103-461D-94D4-8E7DAEEEEFD0}"/>
                  </a:ext>
                </a:extLst>
              </p:cNvPr>
              <p:cNvGrpSpPr/>
              <p:nvPr/>
            </p:nvGrpSpPr>
            <p:grpSpPr>
              <a:xfrm>
                <a:off x="1922541" y="1125627"/>
                <a:ext cx="737599" cy="494714"/>
                <a:chOff x="1159201" y="4950993"/>
                <a:chExt cx="737599" cy="494714"/>
              </a:xfrm>
            </p:grpSpPr>
            <p:cxnSp>
              <p:nvCxnSpPr>
                <p:cNvPr id="18" name="Connecteur droit avec flèche 17">
                  <a:extLst>
                    <a:ext uri="{FF2B5EF4-FFF2-40B4-BE49-F238E27FC236}">
                      <a16:creationId xmlns:a16="http://schemas.microsoft.com/office/drawing/2014/main" id="{C5C46CF9-DE1F-4D67-8014-9A903B508690}"/>
                    </a:ext>
                  </a:extLst>
                </p:cNvPr>
                <p:cNvCxnSpPr>
                  <a:cxnSpLocks/>
                </p:cNvCxnSpPr>
                <p:nvPr/>
              </p:nvCxnSpPr>
              <p:spPr>
                <a:xfrm flipH="1" flipV="1">
                  <a:off x="1159201" y="4950993"/>
                  <a:ext cx="167881" cy="77736"/>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sp>
              <p:nvSpPr>
                <p:cNvPr id="19" name="Ellipse 18">
                  <a:extLst>
                    <a:ext uri="{FF2B5EF4-FFF2-40B4-BE49-F238E27FC236}">
                      <a16:creationId xmlns:a16="http://schemas.microsoft.com/office/drawing/2014/main" id="{B20D9D84-936F-4EFA-BD59-5364CB0C62AE}"/>
                    </a:ext>
                  </a:extLst>
                </p:cNvPr>
                <p:cNvSpPr>
                  <a:spLocks noChangeAspect="1"/>
                </p:cNvSpPr>
                <p:nvPr/>
              </p:nvSpPr>
              <p:spPr>
                <a:xfrm rot="1666891">
                  <a:off x="1452627" y="5013707"/>
                  <a:ext cx="444173" cy="4320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
            <p:nvSpPr>
              <p:cNvPr id="11" name="Ellipse 10">
                <a:extLst>
                  <a:ext uri="{FF2B5EF4-FFF2-40B4-BE49-F238E27FC236}">
                    <a16:creationId xmlns:a16="http://schemas.microsoft.com/office/drawing/2014/main" id="{41089202-EEE5-4DAA-B2FB-15880C374A53}"/>
                  </a:ext>
                </a:extLst>
              </p:cNvPr>
              <p:cNvSpPr>
                <a:spLocks noChangeAspect="1"/>
              </p:cNvSpPr>
              <p:nvPr/>
            </p:nvSpPr>
            <p:spPr>
              <a:xfrm rot="20506865">
                <a:off x="2928738" y="1345464"/>
                <a:ext cx="444173" cy="4320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2" name="Ellipse 11">
                <a:extLst>
                  <a:ext uri="{FF2B5EF4-FFF2-40B4-BE49-F238E27FC236}">
                    <a16:creationId xmlns:a16="http://schemas.microsoft.com/office/drawing/2014/main" id="{04C04D0C-ED89-4EAC-A4B6-94669DF7BDEB}"/>
                  </a:ext>
                </a:extLst>
              </p:cNvPr>
              <p:cNvSpPr>
                <a:spLocks noChangeAspect="1"/>
              </p:cNvSpPr>
              <p:nvPr/>
            </p:nvSpPr>
            <p:spPr>
              <a:xfrm>
                <a:off x="3386704" y="1750840"/>
                <a:ext cx="407157" cy="3960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13" name="Connecteur droit avec flèche 12">
                <a:extLst>
                  <a:ext uri="{FF2B5EF4-FFF2-40B4-BE49-F238E27FC236}">
                    <a16:creationId xmlns:a16="http://schemas.microsoft.com/office/drawing/2014/main" id="{5BB30441-66C0-4B8C-9D0A-1F84A7A47290}"/>
                  </a:ext>
                </a:extLst>
              </p:cNvPr>
              <p:cNvCxnSpPr>
                <a:cxnSpLocks/>
              </p:cNvCxnSpPr>
              <p:nvPr/>
            </p:nvCxnSpPr>
            <p:spPr>
              <a:xfrm flipV="1">
                <a:off x="4027380" y="1507191"/>
                <a:ext cx="71657" cy="148325"/>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pic>
            <p:nvPicPr>
              <p:cNvPr id="15" name="Picture 140">
                <a:extLst>
                  <a:ext uri="{FF2B5EF4-FFF2-40B4-BE49-F238E27FC236}">
                    <a16:creationId xmlns:a16="http://schemas.microsoft.com/office/drawing/2014/main" id="{EEF65C4A-1FB5-4FEA-B48E-B26B73E20B3F}"/>
                  </a:ext>
                </a:extLst>
              </p:cNvPr>
              <p:cNvPicPr>
                <a:picLocks noChangeAspect="1"/>
              </p:cNvPicPr>
              <p:nvPr/>
            </p:nvPicPr>
            <p:blipFill>
              <a:blip r:embed="rId3">
                <a:biLevel thresh="25000"/>
              </a:blip>
              <a:stretch>
                <a:fillRect/>
              </a:stretch>
            </p:blipFill>
            <p:spPr>
              <a:xfrm>
                <a:off x="3594534" y="1783874"/>
                <a:ext cx="205276" cy="203260"/>
              </a:xfrm>
              <a:prstGeom prst="rect">
                <a:avLst/>
              </a:prstGeom>
            </p:spPr>
          </p:pic>
          <p:cxnSp>
            <p:nvCxnSpPr>
              <p:cNvPr id="17" name="Connecteur droit avec flèche 16">
                <a:extLst>
                  <a:ext uri="{FF2B5EF4-FFF2-40B4-BE49-F238E27FC236}">
                    <a16:creationId xmlns:a16="http://schemas.microsoft.com/office/drawing/2014/main" id="{D701B687-F1ED-4C5B-9BFD-81DED693A1AE}"/>
                  </a:ext>
                </a:extLst>
              </p:cNvPr>
              <p:cNvCxnSpPr>
                <a:cxnSpLocks/>
              </p:cNvCxnSpPr>
              <p:nvPr/>
            </p:nvCxnSpPr>
            <p:spPr>
              <a:xfrm>
                <a:off x="4191088" y="1863139"/>
                <a:ext cx="169874" cy="0"/>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89" name="Connecteur droit 88">
                <a:extLst>
                  <a:ext uri="{FF2B5EF4-FFF2-40B4-BE49-F238E27FC236}">
                    <a16:creationId xmlns:a16="http://schemas.microsoft.com/office/drawing/2014/main" id="{1BEF8440-4EC4-43A9-B534-FBB5ABAD7122}"/>
                  </a:ext>
                </a:extLst>
              </p:cNvPr>
              <p:cNvCxnSpPr>
                <a:cxnSpLocks/>
                <a:stCxn id="4" idx="6"/>
              </p:cNvCxnSpPr>
              <p:nvPr/>
            </p:nvCxnSpPr>
            <p:spPr>
              <a:xfrm>
                <a:off x="1778880" y="1804714"/>
                <a:ext cx="1019184" cy="548718"/>
              </a:xfrm>
              <a:prstGeom prst="line">
                <a:avLst/>
              </a:prstGeom>
              <a:ln w="12700" cap="flat" cmpd="sng">
                <a:solidFill>
                  <a:schemeClr val="tx1"/>
                </a:solidFill>
                <a:headEnd type="none" w="med" len="lg"/>
                <a:tailEnd type="stealth" w="med" len="med"/>
              </a:ln>
            </p:spPr>
            <p:style>
              <a:lnRef idx="2">
                <a:schemeClr val="accent1"/>
              </a:lnRef>
              <a:fillRef idx="0">
                <a:schemeClr val="accent1"/>
              </a:fillRef>
              <a:effectRef idx="1">
                <a:schemeClr val="accent1"/>
              </a:effectRef>
              <a:fontRef idx="minor">
                <a:schemeClr val="tx1"/>
              </a:fontRef>
            </p:style>
          </p:cxnSp>
          <p:sp>
            <p:nvSpPr>
              <p:cNvPr id="93" name="Oval 9">
                <a:extLst>
                  <a:ext uri="{FF2B5EF4-FFF2-40B4-BE49-F238E27FC236}">
                    <a16:creationId xmlns:a16="http://schemas.microsoft.com/office/drawing/2014/main" id="{C0527EA3-5FF4-4971-958F-E37ADF3C32E6}"/>
                  </a:ext>
                </a:extLst>
              </p:cNvPr>
              <p:cNvSpPr>
                <a:spLocks noChangeArrowheads="1"/>
              </p:cNvSpPr>
              <p:nvPr/>
            </p:nvSpPr>
            <p:spPr bwMode="auto">
              <a:xfrm>
                <a:off x="809696" y="1731498"/>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4" name="Oval 9">
                <a:extLst>
                  <a:ext uri="{FF2B5EF4-FFF2-40B4-BE49-F238E27FC236}">
                    <a16:creationId xmlns:a16="http://schemas.microsoft.com/office/drawing/2014/main" id="{AB3E9416-479C-4CF4-B44D-78EA6CBB0497}"/>
                  </a:ext>
                </a:extLst>
              </p:cNvPr>
              <p:cNvSpPr>
                <a:spLocks noChangeArrowheads="1"/>
              </p:cNvSpPr>
              <p:nvPr/>
            </p:nvSpPr>
            <p:spPr bwMode="auto">
              <a:xfrm>
                <a:off x="3891211" y="1612579"/>
                <a:ext cx="187200" cy="1872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95" name="Oval 9">
                <a:extLst>
                  <a:ext uri="{FF2B5EF4-FFF2-40B4-BE49-F238E27FC236}">
                    <a16:creationId xmlns:a16="http://schemas.microsoft.com/office/drawing/2014/main" id="{5529714C-2498-4CC8-8DD0-1DA03FE419E0}"/>
                  </a:ext>
                </a:extLst>
              </p:cNvPr>
              <p:cNvSpPr>
                <a:spLocks noChangeArrowheads="1"/>
              </p:cNvSpPr>
              <p:nvPr/>
            </p:nvSpPr>
            <p:spPr bwMode="auto">
              <a:xfrm>
                <a:off x="2079434" y="1148985"/>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6" name="Oval 9">
                <a:extLst>
                  <a:ext uri="{FF2B5EF4-FFF2-40B4-BE49-F238E27FC236}">
                    <a16:creationId xmlns:a16="http://schemas.microsoft.com/office/drawing/2014/main" id="{8F8F791F-24FB-4847-8CA3-44BFA75A6C6E}"/>
                  </a:ext>
                </a:extLst>
              </p:cNvPr>
              <p:cNvSpPr>
                <a:spLocks noChangeArrowheads="1"/>
              </p:cNvSpPr>
              <p:nvPr/>
            </p:nvSpPr>
            <p:spPr bwMode="auto">
              <a:xfrm>
                <a:off x="4053494" y="1796968"/>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7" name="Oval 9">
                <a:extLst>
                  <a:ext uri="{FF2B5EF4-FFF2-40B4-BE49-F238E27FC236}">
                    <a16:creationId xmlns:a16="http://schemas.microsoft.com/office/drawing/2014/main" id="{E7A6B40D-6FAA-46D5-BD5C-34F3F47ED644}"/>
                  </a:ext>
                </a:extLst>
              </p:cNvPr>
              <p:cNvSpPr>
                <a:spLocks noChangeArrowheads="1"/>
              </p:cNvSpPr>
              <p:nvPr/>
            </p:nvSpPr>
            <p:spPr bwMode="auto">
              <a:xfrm>
                <a:off x="2905184" y="2311936"/>
                <a:ext cx="187200" cy="1872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98" name="Oval 9">
                <a:extLst>
                  <a:ext uri="{FF2B5EF4-FFF2-40B4-BE49-F238E27FC236}">
                    <a16:creationId xmlns:a16="http://schemas.microsoft.com/office/drawing/2014/main" id="{BF5DF5B4-1CF5-418F-90B9-6E32858C7B8A}"/>
                  </a:ext>
                </a:extLst>
              </p:cNvPr>
              <p:cNvSpPr>
                <a:spLocks noChangeArrowheads="1"/>
              </p:cNvSpPr>
              <p:nvPr/>
            </p:nvSpPr>
            <p:spPr bwMode="auto">
              <a:xfrm>
                <a:off x="2846271" y="2507853"/>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9" name="Oval 9">
                <a:extLst>
                  <a:ext uri="{FF2B5EF4-FFF2-40B4-BE49-F238E27FC236}">
                    <a16:creationId xmlns:a16="http://schemas.microsoft.com/office/drawing/2014/main" id="{1F8D21CC-38D5-4C46-872C-37C69E8822BE}"/>
                  </a:ext>
                </a:extLst>
              </p:cNvPr>
              <p:cNvSpPr>
                <a:spLocks noChangeArrowheads="1"/>
              </p:cNvSpPr>
              <p:nvPr/>
            </p:nvSpPr>
            <p:spPr bwMode="auto">
              <a:xfrm>
                <a:off x="3030753" y="2446813"/>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100" name="Oval 9">
                <a:extLst>
                  <a:ext uri="{FF2B5EF4-FFF2-40B4-BE49-F238E27FC236}">
                    <a16:creationId xmlns:a16="http://schemas.microsoft.com/office/drawing/2014/main" id="{3051C046-255C-43E9-9CEE-AC3E45E2FC32}"/>
                  </a:ext>
                </a:extLst>
              </p:cNvPr>
              <p:cNvSpPr>
                <a:spLocks noChangeArrowheads="1"/>
              </p:cNvSpPr>
              <p:nvPr/>
            </p:nvSpPr>
            <p:spPr bwMode="auto">
              <a:xfrm>
                <a:off x="3225863" y="2353432"/>
                <a:ext cx="187200" cy="1872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102" name="Oval 9">
                <a:extLst>
                  <a:ext uri="{FF2B5EF4-FFF2-40B4-BE49-F238E27FC236}">
                    <a16:creationId xmlns:a16="http://schemas.microsoft.com/office/drawing/2014/main" id="{3E094CA2-7AF9-4C9C-97FB-DECF2598095F}"/>
                  </a:ext>
                </a:extLst>
              </p:cNvPr>
              <p:cNvSpPr>
                <a:spLocks noChangeArrowheads="1"/>
              </p:cNvSpPr>
              <p:nvPr/>
            </p:nvSpPr>
            <p:spPr bwMode="auto">
              <a:xfrm>
                <a:off x="3213774" y="2581690"/>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cxnSp>
            <p:nvCxnSpPr>
              <p:cNvPr id="103" name="Connecteur droit avec flèche 102">
                <a:extLst>
                  <a:ext uri="{FF2B5EF4-FFF2-40B4-BE49-F238E27FC236}">
                    <a16:creationId xmlns:a16="http://schemas.microsoft.com/office/drawing/2014/main" id="{89D5D361-F926-460E-AD8D-7538A8DE9873}"/>
                  </a:ext>
                </a:extLst>
              </p:cNvPr>
              <p:cNvCxnSpPr>
                <a:cxnSpLocks/>
                <a:stCxn id="102" idx="6"/>
              </p:cNvCxnSpPr>
              <p:nvPr/>
            </p:nvCxnSpPr>
            <p:spPr>
              <a:xfrm>
                <a:off x="3400974" y="2675290"/>
                <a:ext cx="158581" cy="19763"/>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107" name="Connecteur droit avec flèche 106">
                <a:extLst>
                  <a:ext uri="{FF2B5EF4-FFF2-40B4-BE49-F238E27FC236}">
                    <a16:creationId xmlns:a16="http://schemas.microsoft.com/office/drawing/2014/main" id="{2C1BCF79-E557-4952-B0BC-15B8122057D2}"/>
                  </a:ext>
                </a:extLst>
              </p:cNvPr>
              <p:cNvCxnSpPr>
                <a:cxnSpLocks/>
                <a:stCxn id="100" idx="6"/>
              </p:cNvCxnSpPr>
              <p:nvPr/>
            </p:nvCxnSpPr>
            <p:spPr>
              <a:xfrm flipV="1">
                <a:off x="3413063" y="2391056"/>
                <a:ext cx="108032" cy="55976"/>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111" name="Connecteur droit avec flèche 110">
                <a:extLst>
                  <a:ext uri="{FF2B5EF4-FFF2-40B4-BE49-F238E27FC236}">
                    <a16:creationId xmlns:a16="http://schemas.microsoft.com/office/drawing/2014/main" id="{F3692DE3-647C-4484-ACEB-9B5D4EE6C593}"/>
                  </a:ext>
                </a:extLst>
              </p:cNvPr>
              <p:cNvCxnSpPr>
                <a:cxnSpLocks/>
                <a:stCxn id="99" idx="4"/>
              </p:cNvCxnSpPr>
              <p:nvPr/>
            </p:nvCxnSpPr>
            <p:spPr>
              <a:xfrm flipH="1">
                <a:off x="3092384" y="2634013"/>
                <a:ext cx="31969" cy="113211"/>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114" name="Connecteur droit avec flèche 113">
                <a:extLst>
                  <a:ext uri="{FF2B5EF4-FFF2-40B4-BE49-F238E27FC236}">
                    <a16:creationId xmlns:a16="http://schemas.microsoft.com/office/drawing/2014/main" id="{7FC787A3-3B0E-46A3-A5B4-6A1C0C81DB04}"/>
                  </a:ext>
                </a:extLst>
              </p:cNvPr>
              <p:cNvCxnSpPr>
                <a:cxnSpLocks/>
                <a:stCxn id="98" idx="3"/>
              </p:cNvCxnSpPr>
              <p:nvPr/>
            </p:nvCxnSpPr>
            <p:spPr>
              <a:xfrm flipH="1">
                <a:off x="2787358" y="2667638"/>
                <a:ext cx="86328" cy="60194"/>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117" name="Connecteur droit avec flèche 116">
                <a:extLst>
                  <a:ext uri="{FF2B5EF4-FFF2-40B4-BE49-F238E27FC236}">
                    <a16:creationId xmlns:a16="http://schemas.microsoft.com/office/drawing/2014/main" id="{CB189EC0-3DCA-4213-B0B9-CF3490CD7D0C}"/>
                  </a:ext>
                </a:extLst>
              </p:cNvPr>
              <p:cNvCxnSpPr>
                <a:cxnSpLocks/>
                <a:stCxn id="97" idx="7"/>
              </p:cNvCxnSpPr>
              <p:nvPr/>
            </p:nvCxnSpPr>
            <p:spPr>
              <a:xfrm flipV="1">
                <a:off x="3064969" y="2296134"/>
                <a:ext cx="82245" cy="43217"/>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sp>
            <p:nvSpPr>
              <p:cNvPr id="120" name="Ellipse 119">
                <a:extLst>
                  <a:ext uri="{FF2B5EF4-FFF2-40B4-BE49-F238E27FC236}">
                    <a16:creationId xmlns:a16="http://schemas.microsoft.com/office/drawing/2014/main" id="{0A1C950D-9511-47E8-9B63-B1774AED824E}"/>
                  </a:ext>
                </a:extLst>
              </p:cNvPr>
              <p:cNvSpPr/>
              <p:nvPr/>
            </p:nvSpPr>
            <p:spPr>
              <a:xfrm>
                <a:off x="2732652" y="20425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Ellipse 120">
                <a:extLst>
                  <a:ext uri="{FF2B5EF4-FFF2-40B4-BE49-F238E27FC236}">
                    <a16:creationId xmlns:a16="http://schemas.microsoft.com/office/drawing/2014/main" id="{8FBFEA17-9204-4E34-98E3-68641FF1A4D7}"/>
                  </a:ext>
                </a:extLst>
              </p:cNvPr>
              <p:cNvSpPr/>
              <p:nvPr/>
            </p:nvSpPr>
            <p:spPr>
              <a:xfrm>
                <a:off x="2876392" y="20425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F9F21F42-B614-4143-8C8F-C61B663A84B6}"/>
                  </a:ext>
                </a:extLst>
              </p:cNvPr>
              <p:cNvSpPr/>
              <p:nvPr/>
            </p:nvSpPr>
            <p:spPr>
              <a:xfrm>
                <a:off x="3020131" y="20425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Arc 15">
              <a:extLst>
                <a:ext uri="{FF2B5EF4-FFF2-40B4-BE49-F238E27FC236}">
                  <a16:creationId xmlns:a16="http://schemas.microsoft.com/office/drawing/2014/main" id="{0758D940-63CF-4D98-A2BB-DBDC4E9D999F}"/>
                </a:ext>
              </a:extLst>
            </p:cNvPr>
            <p:cNvSpPr/>
            <p:nvPr/>
          </p:nvSpPr>
          <p:spPr>
            <a:xfrm>
              <a:off x="610918" y="61720"/>
              <a:ext cx="3961640" cy="3961640"/>
            </a:xfrm>
            <a:prstGeom prst="arc">
              <a:avLst>
                <a:gd name="adj1" fmla="val 19660794"/>
                <a:gd name="adj2" fmla="val 1043049"/>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grpSp>
      <p:pic>
        <p:nvPicPr>
          <p:cNvPr id="14" name="Image 13">
            <a:extLst>
              <a:ext uri="{FF2B5EF4-FFF2-40B4-BE49-F238E27FC236}">
                <a16:creationId xmlns:a16="http://schemas.microsoft.com/office/drawing/2014/main" id="{9891E95A-BCB3-4E59-A5B7-07801CF11DA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39339">
            <a:off x="4459481" y="3142204"/>
            <a:ext cx="3662039" cy="2746529"/>
          </a:xfrm>
          <a:prstGeom prst="rect">
            <a:avLst/>
          </a:prstGeom>
        </p:spPr>
      </p:pic>
      <p:grpSp>
        <p:nvGrpSpPr>
          <p:cNvPr id="67" name="Groupe 66">
            <a:extLst>
              <a:ext uri="{FF2B5EF4-FFF2-40B4-BE49-F238E27FC236}">
                <a16:creationId xmlns:a16="http://schemas.microsoft.com/office/drawing/2014/main" id="{384CD239-5ADC-4C5B-8B95-2B12FFFD59F1}"/>
              </a:ext>
            </a:extLst>
          </p:cNvPr>
          <p:cNvGrpSpPr>
            <a:grpSpLocks noChangeAspect="1"/>
          </p:cNvGrpSpPr>
          <p:nvPr/>
        </p:nvGrpSpPr>
        <p:grpSpPr>
          <a:xfrm>
            <a:off x="10157703" y="2259392"/>
            <a:ext cx="769602" cy="720000"/>
            <a:chOff x="9543311" y="2492184"/>
            <a:chExt cx="943252" cy="873686"/>
          </a:xfrm>
        </p:grpSpPr>
        <p:sp>
          <p:nvSpPr>
            <p:cNvPr id="75" name="Oval 2">
              <a:extLst>
                <a:ext uri="{FF2B5EF4-FFF2-40B4-BE49-F238E27FC236}">
                  <a16:creationId xmlns:a16="http://schemas.microsoft.com/office/drawing/2014/main" id="{25F24E20-E455-4537-8E3B-38A7E6EA1DF7}"/>
                </a:ext>
              </a:extLst>
            </p:cNvPr>
            <p:cNvSpPr>
              <a:spLocks noChangeArrowheads="1"/>
            </p:cNvSpPr>
            <p:nvPr/>
          </p:nvSpPr>
          <p:spPr bwMode="auto">
            <a:xfrm>
              <a:off x="9543311" y="2492184"/>
              <a:ext cx="943252" cy="873686"/>
            </a:xfrm>
            <a:prstGeom prst="ellipse">
              <a:avLst/>
            </a:prstGeom>
            <a:gradFill rotWithShape="1">
              <a:gsLst>
                <a:gs pos="0">
                  <a:schemeClr val="bg2"/>
                </a:gs>
                <a:gs pos="100000">
                  <a:srgbClr val="FFFFFF">
                    <a:alpha val="0"/>
                  </a:srgbClr>
                </a:gs>
              </a:gsLst>
              <a:path path="shape">
                <a:fillToRect l="50000" t="50000" r="50000" b="50000"/>
              </a:path>
            </a:gradFill>
            <a:ln w="9525">
              <a:noFill/>
              <a:round/>
              <a:headEnd/>
              <a:tailEnd/>
            </a:ln>
            <a:effectLst>
              <a:outerShdw blurRad="50800" dist="38100" dir="2700000" algn="tl" rotWithShape="0">
                <a:prstClr val="black">
                  <a:alpha val="40000"/>
                </a:prstClr>
              </a:outerShdw>
            </a:effectLst>
          </p:spPr>
          <p:txBody>
            <a:bodyPr wrap="none" anchor="ctr"/>
            <a:lstStyle/>
            <a:p>
              <a:endParaRPr lang="fr-FR"/>
            </a:p>
          </p:txBody>
        </p:sp>
        <p:sp>
          <p:nvSpPr>
            <p:cNvPr id="78" name="Oval 9">
              <a:extLst>
                <a:ext uri="{FF2B5EF4-FFF2-40B4-BE49-F238E27FC236}">
                  <a16:creationId xmlns:a16="http://schemas.microsoft.com/office/drawing/2014/main" id="{79556336-F45E-4551-B5F4-426AC868110F}"/>
                </a:ext>
              </a:extLst>
            </p:cNvPr>
            <p:cNvSpPr>
              <a:spLocks noChangeArrowheads="1"/>
            </p:cNvSpPr>
            <p:nvPr/>
          </p:nvSpPr>
          <p:spPr bwMode="auto">
            <a:xfrm>
              <a:off x="9934284" y="2932841"/>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79" name="Oval 9">
              <a:extLst>
                <a:ext uri="{FF2B5EF4-FFF2-40B4-BE49-F238E27FC236}">
                  <a16:creationId xmlns:a16="http://schemas.microsoft.com/office/drawing/2014/main" id="{E918DE29-60AF-4467-9192-C60C9F4119AB}"/>
                </a:ext>
              </a:extLst>
            </p:cNvPr>
            <p:cNvSpPr>
              <a:spLocks noChangeArrowheads="1"/>
            </p:cNvSpPr>
            <p:nvPr/>
          </p:nvSpPr>
          <p:spPr bwMode="auto">
            <a:xfrm>
              <a:off x="10203824" y="2728443"/>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82" name="Oval 9">
              <a:extLst>
                <a:ext uri="{FF2B5EF4-FFF2-40B4-BE49-F238E27FC236}">
                  <a16:creationId xmlns:a16="http://schemas.microsoft.com/office/drawing/2014/main" id="{9B89D9D2-594C-480F-A5ED-CA3E9433C225}"/>
                </a:ext>
              </a:extLst>
            </p:cNvPr>
            <p:cNvSpPr>
              <a:spLocks noChangeArrowheads="1"/>
            </p:cNvSpPr>
            <p:nvPr/>
          </p:nvSpPr>
          <p:spPr bwMode="auto">
            <a:xfrm>
              <a:off x="9683110" y="3011047"/>
              <a:ext cx="108000" cy="108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wrap="none" anchor="ctr"/>
            <a:lstStyle/>
            <a:p>
              <a:endParaRPr lang="fr-FR"/>
            </a:p>
          </p:txBody>
        </p:sp>
        <p:sp>
          <p:nvSpPr>
            <p:cNvPr id="84" name="Oval 9">
              <a:extLst>
                <a:ext uri="{FF2B5EF4-FFF2-40B4-BE49-F238E27FC236}">
                  <a16:creationId xmlns:a16="http://schemas.microsoft.com/office/drawing/2014/main" id="{6BE2786C-DEA1-4748-97C6-06AC2C643443}"/>
                </a:ext>
              </a:extLst>
            </p:cNvPr>
            <p:cNvSpPr>
              <a:spLocks noChangeArrowheads="1"/>
            </p:cNvSpPr>
            <p:nvPr/>
          </p:nvSpPr>
          <p:spPr bwMode="auto">
            <a:xfrm>
              <a:off x="9992322" y="2877451"/>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0" name="Oval 10">
              <a:extLst>
                <a:ext uri="{FF2B5EF4-FFF2-40B4-BE49-F238E27FC236}">
                  <a16:creationId xmlns:a16="http://schemas.microsoft.com/office/drawing/2014/main" id="{8DCC239E-BC6E-4F7E-95FF-5FC85F3DD9D9}"/>
                </a:ext>
              </a:extLst>
            </p:cNvPr>
            <p:cNvSpPr>
              <a:spLocks noChangeArrowheads="1"/>
            </p:cNvSpPr>
            <p:nvPr/>
          </p:nvSpPr>
          <p:spPr bwMode="auto">
            <a:xfrm rot="15990277">
              <a:off x="10003961" y="2915709"/>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1" name="Oval 9">
              <a:extLst>
                <a:ext uri="{FF2B5EF4-FFF2-40B4-BE49-F238E27FC236}">
                  <a16:creationId xmlns:a16="http://schemas.microsoft.com/office/drawing/2014/main" id="{E8BFA4B2-8C0D-44AF-8FF1-59BF81398EA1}"/>
                </a:ext>
              </a:extLst>
            </p:cNvPr>
            <p:cNvSpPr>
              <a:spLocks noChangeArrowheads="1"/>
            </p:cNvSpPr>
            <p:nvPr/>
          </p:nvSpPr>
          <p:spPr bwMode="auto">
            <a:xfrm>
              <a:off x="10011155" y="2919048"/>
              <a:ext cx="108000" cy="108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92" name="Oval 9">
              <a:extLst>
                <a:ext uri="{FF2B5EF4-FFF2-40B4-BE49-F238E27FC236}">
                  <a16:creationId xmlns:a16="http://schemas.microsoft.com/office/drawing/2014/main" id="{2E1B2392-4D28-4017-9E49-283A58151ED3}"/>
                </a:ext>
              </a:extLst>
            </p:cNvPr>
            <p:cNvSpPr>
              <a:spLocks noChangeArrowheads="1"/>
            </p:cNvSpPr>
            <p:nvPr/>
          </p:nvSpPr>
          <p:spPr bwMode="auto">
            <a:xfrm>
              <a:off x="9942395" y="2908655"/>
              <a:ext cx="108000" cy="108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grpSp>
      <p:sp>
        <p:nvSpPr>
          <p:cNvPr id="20" name="ZoneTexte 19">
            <a:extLst>
              <a:ext uri="{FF2B5EF4-FFF2-40B4-BE49-F238E27FC236}">
                <a16:creationId xmlns:a16="http://schemas.microsoft.com/office/drawing/2014/main" id="{762C2626-4A71-4B66-B84F-07E5F9025397}"/>
              </a:ext>
            </a:extLst>
          </p:cNvPr>
          <p:cNvSpPr txBox="1"/>
          <p:nvPr/>
        </p:nvSpPr>
        <p:spPr>
          <a:xfrm>
            <a:off x="4464343" y="1432192"/>
            <a:ext cx="1610911" cy="830997"/>
          </a:xfrm>
          <a:prstGeom prst="rect">
            <a:avLst/>
          </a:prstGeom>
          <a:noFill/>
        </p:spPr>
        <p:txBody>
          <a:bodyPr wrap="square" rtlCol="0">
            <a:spAutoFit/>
          </a:bodyPr>
          <a:lstStyle/>
          <a:p>
            <a:r>
              <a:rPr lang="en-US" sz="1600" dirty="0"/>
              <a:t>Complexity of scattering problem</a:t>
            </a:r>
          </a:p>
        </p:txBody>
      </p:sp>
      <p:cxnSp>
        <p:nvCxnSpPr>
          <p:cNvPr id="22" name="Connecteur droit avec flèche 21">
            <a:extLst>
              <a:ext uri="{FF2B5EF4-FFF2-40B4-BE49-F238E27FC236}">
                <a16:creationId xmlns:a16="http://schemas.microsoft.com/office/drawing/2014/main" id="{CED400B7-4ABE-43D7-97C2-735FE2954B8E}"/>
              </a:ext>
            </a:extLst>
          </p:cNvPr>
          <p:cNvCxnSpPr>
            <a:cxnSpLocks/>
          </p:cNvCxnSpPr>
          <p:nvPr/>
        </p:nvCxnSpPr>
        <p:spPr>
          <a:xfrm flipV="1">
            <a:off x="7631709" y="1416627"/>
            <a:ext cx="1215880" cy="1219085"/>
          </a:xfrm>
          <a:prstGeom prst="straightConnector1">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101" name="ZoneTexte 100">
            <a:extLst>
              <a:ext uri="{FF2B5EF4-FFF2-40B4-BE49-F238E27FC236}">
                <a16:creationId xmlns:a16="http://schemas.microsoft.com/office/drawing/2014/main" id="{B66F54F1-D977-46E4-B97C-343E05C7D67A}"/>
              </a:ext>
            </a:extLst>
          </p:cNvPr>
          <p:cNvSpPr txBox="1"/>
          <p:nvPr/>
        </p:nvSpPr>
        <p:spPr>
          <a:xfrm>
            <a:off x="7119629" y="1453406"/>
            <a:ext cx="1466713" cy="830997"/>
          </a:xfrm>
          <a:prstGeom prst="rect">
            <a:avLst/>
          </a:prstGeom>
          <a:noFill/>
        </p:spPr>
        <p:txBody>
          <a:bodyPr wrap="square" rtlCol="0">
            <a:spAutoFit/>
          </a:bodyPr>
          <a:lstStyle/>
          <a:p>
            <a:r>
              <a:rPr lang="en-US" sz="1600" dirty="0"/>
              <a:t>Complexity of many-body solution</a:t>
            </a:r>
          </a:p>
        </p:txBody>
      </p:sp>
      <p:cxnSp>
        <p:nvCxnSpPr>
          <p:cNvPr id="106" name="Connecteur droit avec flèche 105">
            <a:extLst>
              <a:ext uri="{FF2B5EF4-FFF2-40B4-BE49-F238E27FC236}">
                <a16:creationId xmlns:a16="http://schemas.microsoft.com/office/drawing/2014/main" id="{BE83D7CA-5120-43A6-9647-40E44AD2632B}"/>
              </a:ext>
            </a:extLst>
          </p:cNvPr>
          <p:cNvCxnSpPr>
            <a:cxnSpLocks/>
          </p:cNvCxnSpPr>
          <p:nvPr/>
        </p:nvCxnSpPr>
        <p:spPr>
          <a:xfrm flipV="1">
            <a:off x="9339502" y="2058868"/>
            <a:ext cx="1713145" cy="702202"/>
          </a:xfrm>
          <a:prstGeom prst="straightConnector1">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28" name="ZoneTexte 27">
            <a:extLst>
              <a:ext uri="{FF2B5EF4-FFF2-40B4-BE49-F238E27FC236}">
                <a16:creationId xmlns:a16="http://schemas.microsoft.com/office/drawing/2014/main" id="{4C9AEB2D-2FDF-4A64-BB04-51F906BE6185}"/>
              </a:ext>
            </a:extLst>
          </p:cNvPr>
          <p:cNvSpPr txBox="1"/>
          <p:nvPr/>
        </p:nvSpPr>
        <p:spPr>
          <a:xfrm>
            <a:off x="11341165" y="1880522"/>
            <a:ext cx="606256" cy="338554"/>
          </a:xfrm>
          <a:prstGeom prst="rect">
            <a:avLst/>
          </a:prstGeom>
          <a:noFill/>
        </p:spPr>
        <p:txBody>
          <a:bodyPr wrap="none" rtlCol="0">
            <a:spAutoFit/>
          </a:bodyPr>
          <a:lstStyle/>
          <a:p>
            <a:r>
              <a:rPr lang="fr-FR" sz="1600" dirty="0" err="1">
                <a:solidFill>
                  <a:srgbClr val="FF0000"/>
                </a:solidFill>
              </a:rPr>
              <a:t>Both</a:t>
            </a:r>
            <a:endParaRPr lang="fr-FR" sz="1600" dirty="0">
              <a:solidFill>
                <a:srgbClr val="FF0000"/>
              </a:solidFill>
            </a:endParaRPr>
          </a:p>
        </p:txBody>
      </p:sp>
      <p:cxnSp>
        <p:nvCxnSpPr>
          <p:cNvPr id="63" name="Connecteur droit avec flèche 62">
            <a:extLst>
              <a:ext uri="{FF2B5EF4-FFF2-40B4-BE49-F238E27FC236}">
                <a16:creationId xmlns:a16="http://schemas.microsoft.com/office/drawing/2014/main" id="{908A5290-5D1B-468E-AE3B-95AAA4F6EDC8}"/>
              </a:ext>
            </a:extLst>
          </p:cNvPr>
          <p:cNvCxnSpPr>
            <a:cxnSpLocks/>
          </p:cNvCxnSpPr>
          <p:nvPr/>
        </p:nvCxnSpPr>
        <p:spPr>
          <a:xfrm flipH="1" flipV="1">
            <a:off x="4087646" y="3799988"/>
            <a:ext cx="671502" cy="1172151"/>
          </a:xfrm>
          <a:prstGeom prst="straightConnector1">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4" name="ZoneTexte 63">
                <a:extLst>
                  <a:ext uri="{FF2B5EF4-FFF2-40B4-BE49-F238E27FC236}">
                    <a16:creationId xmlns:a16="http://schemas.microsoft.com/office/drawing/2014/main" id="{0AC5DAC6-EE02-410E-903A-492A5B2537D4}"/>
                  </a:ext>
                </a:extLst>
              </p:cNvPr>
              <p:cNvSpPr txBox="1"/>
              <p:nvPr/>
            </p:nvSpPr>
            <p:spPr>
              <a:xfrm>
                <a:off x="2344974" y="4018208"/>
                <a:ext cx="2195309" cy="849976"/>
              </a:xfrm>
              <a:prstGeom prst="rect">
                <a:avLst/>
              </a:prstGeom>
              <a:noFill/>
            </p:spPr>
            <p:txBody>
              <a:bodyPr wrap="square" rtlCol="0">
                <a:spAutoFit/>
              </a:bodyPr>
              <a:lstStyle/>
              <a:p>
                <a14:m>
                  <m:oMath xmlns:m="http://schemas.openxmlformats.org/officeDocument/2006/math">
                    <m:r>
                      <a:rPr lang="en-US" sz="160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𝑛</m:t>
                    </m:r>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𝑝</m:t>
                    </m:r>
                  </m:oMath>
                </a14:m>
                <a:r>
                  <a:rPr lang="en-US" sz="1600" dirty="0"/>
                  <a:t> particles interacting with strong force (</a:t>
                </a:r>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𝑀</m:t>
                        </m:r>
                      </m:e>
                      <m:sub>
                        <m:r>
                          <a:rPr lang="fr-FR" sz="1600" b="0" i="1" smtClean="0">
                            <a:latin typeface="Cambria Math" panose="02040503050406030204" pitchFamily="18" charset="0"/>
                          </a:rPr>
                          <m:t>h</m:t>
                        </m:r>
                      </m:sub>
                    </m:sSub>
                    <m:r>
                      <a:rPr lang="fr-FR" sz="1600" b="0" i="1" smtClean="0">
                        <a:latin typeface="Cambria Math" panose="02040503050406030204" pitchFamily="18" charset="0"/>
                        <a:ea typeface="Cambria Math" panose="02040503050406030204" pitchFamily="18" charset="0"/>
                      </a:rPr>
                      <m:t>≫</m:t>
                    </m:r>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𝑀</m:t>
                        </m:r>
                      </m:e>
                      <m:sub>
                        <m:r>
                          <a:rPr lang="fr-FR" sz="1600" b="0" i="1" smtClean="0">
                            <a:latin typeface="Cambria Math" panose="02040503050406030204" pitchFamily="18" charset="0"/>
                            <a:ea typeface="Cambria Math" panose="02040503050406030204" pitchFamily="18" charset="0"/>
                          </a:rPr>
                          <m:t>𝑛</m:t>
                        </m:r>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𝑝</m:t>
                        </m:r>
                      </m:sub>
                    </m:sSub>
                  </m:oMath>
                </a14:m>
                <a:r>
                  <a:rPr lang="en-US" sz="1600" dirty="0"/>
                  <a:t>)</a:t>
                </a:r>
              </a:p>
            </p:txBody>
          </p:sp>
        </mc:Choice>
        <mc:Fallback xmlns="">
          <p:sp>
            <p:nvSpPr>
              <p:cNvPr id="64" name="ZoneTexte 63">
                <a:extLst>
                  <a:ext uri="{FF2B5EF4-FFF2-40B4-BE49-F238E27FC236}">
                    <a16:creationId xmlns:a16="http://schemas.microsoft.com/office/drawing/2014/main" id="{0AC5DAC6-EE02-410E-903A-492A5B2537D4}"/>
                  </a:ext>
                </a:extLst>
              </p:cNvPr>
              <p:cNvSpPr txBox="1">
                <a:spLocks noRot="1" noChangeAspect="1" noMove="1" noResize="1" noEditPoints="1" noAdjustHandles="1" noChangeArrowheads="1" noChangeShapeType="1" noTextEdit="1"/>
              </p:cNvSpPr>
              <p:nvPr/>
            </p:nvSpPr>
            <p:spPr>
              <a:xfrm>
                <a:off x="2344974" y="4018208"/>
                <a:ext cx="2195309" cy="849976"/>
              </a:xfrm>
              <a:prstGeom prst="rect">
                <a:avLst/>
              </a:prstGeom>
              <a:blipFill>
                <a:blip r:embed="rId5"/>
                <a:stretch>
                  <a:fillRect l="-1667" t="-2143" r="-2500" b="-571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4" name="ZoneTexte 73">
                <a:extLst>
                  <a:ext uri="{FF2B5EF4-FFF2-40B4-BE49-F238E27FC236}">
                    <a16:creationId xmlns:a16="http://schemas.microsoft.com/office/drawing/2014/main" id="{993C9176-0201-4B03-8096-00A188524842}"/>
                  </a:ext>
                </a:extLst>
              </p:cNvPr>
              <p:cNvSpPr txBox="1"/>
              <p:nvPr/>
            </p:nvSpPr>
            <p:spPr>
              <a:xfrm>
                <a:off x="2925377" y="5810310"/>
                <a:ext cx="1681460" cy="3575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𝑀</m:t>
                          </m:r>
                        </m:e>
                        <m:sub>
                          <m:r>
                            <a:rPr lang="fr-FR" sz="1600" b="0" i="1" smtClean="0">
                              <a:latin typeface="Cambria Math" panose="02040503050406030204" pitchFamily="18" charset="0"/>
                            </a:rPr>
                            <m:t>h</m:t>
                          </m:r>
                        </m:sub>
                      </m:sSub>
                      <m:r>
                        <a:rPr lang="fr-FR" sz="1600" i="1">
                          <a:latin typeface="Cambria Math" panose="02040503050406030204" pitchFamily="18" charset="0"/>
                          <a:ea typeface="Cambria Math" panose="02040503050406030204" pitchFamily="18" charset="0"/>
                        </a:rPr>
                        <m:t>≤</m:t>
                      </m:r>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𝑀</m:t>
                          </m:r>
                        </m:e>
                        <m:sub>
                          <m:r>
                            <a:rPr lang="fr-FR" sz="1600" b="0" i="1" smtClean="0">
                              <a:latin typeface="Cambria Math" panose="02040503050406030204" pitchFamily="18" charset="0"/>
                              <a:ea typeface="Cambria Math" panose="02040503050406030204" pitchFamily="18" charset="0"/>
                            </a:rPr>
                            <m:t>𝑛</m:t>
                          </m:r>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𝑝</m:t>
                          </m:r>
                        </m:sub>
                      </m:sSub>
                    </m:oMath>
                  </m:oMathPara>
                </a14:m>
                <a:endParaRPr lang="en-US" sz="1600" dirty="0"/>
              </a:p>
            </p:txBody>
          </p:sp>
        </mc:Choice>
        <mc:Fallback xmlns="">
          <p:sp>
            <p:nvSpPr>
              <p:cNvPr id="74" name="ZoneTexte 73">
                <a:extLst>
                  <a:ext uri="{FF2B5EF4-FFF2-40B4-BE49-F238E27FC236}">
                    <a16:creationId xmlns:a16="http://schemas.microsoft.com/office/drawing/2014/main" id="{993C9176-0201-4B03-8096-00A188524842}"/>
                  </a:ext>
                </a:extLst>
              </p:cNvPr>
              <p:cNvSpPr txBox="1">
                <a:spLocks noRot="1" noChangeAspect="1" noMove="1" noResize="1" noEditPoints="1" noAdjustHandles="1" noChangeArrowheads="1" noChangeShapeType="1" noTextEdit="1"/>
              </p:cNvSpPr>
              <p:nvPr/>
            </p:nvSpPr>
            <p:spPr>
              <a:xfrm>
                <a:off x="2925377" y="5810310"/>
                <a:ext cx="1681460" cy="357534"/>
              </a:xfrm>
              <a:prstGeom prst="rect">
                <a:avLst/>
              </a:prstGeom>
              <a:blipFill>
                <a:blip r:embed="rId6"/>
                <a:stretch>
                  <a:fillRect b="-3390"/>
                </a:stretch>
              </a:blipFill>
            </p:spPr>
            <p:txBody>
              <a:bodyPr/>
              <a:lstStyle/>
              <a:p>
                <a:r>
                  <a:rPr lang="fr-FR">
                    <a:noFill/>
                  </a:rPr>
                  <a:t> </a:t>
                </a:r>
              </a:p>
            </p:txBody>
          </p:sp>
        </mc:Fallback>
      </mc:AlternateContent>
      <p:pic>
        <p:nvPicPr>
          <p:cNvPr id="31" name="Image 30">
            <a:extLst>
              <a:ext uri="{FF2B5EF4-FFF2-40B4-BE49-F238E27FC236}">
                <a16:creationId xmlns:a16="http://schemas.microsoft.com/office/drawing/2014/main" id="{8A0EE3A2-EC00-42C3-AB71-5AAACCABE09F}"/>
              </a:ext>
            </a:extLst>
          </p:cNvPr>
          <p:cNvPicPr>
            <a:picLocks noChangeAspect="1"/>
          </p:cNvPicPr>
          <p:nvPr/>
        </p:nvPicPr>
        <p:blipFill rotWithShape="1">
          <a:blip r:embed="rId7" cstate="hq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rot="20608900">
            <a:off x="4614993" y="4853364"/>
            <a:ext cx="2828967" cy="1639433"/>
          </a:xfrm>
          <a:prstGeom prst="rect">
            <a:avLst/>
          </a:prstGeom>
        </p:spPr>
      </p:pic>
      <p:pic>
        <p:nvPicPr>
          <p:cNvPr id="80" name="Picture 2">
            <a:extLst>
              <a:ext uri="{FF2B5EF4-FFF2-40B4-BE49-F238E27FC236}">
                <a16:creationId xmlns:a16="http://schemas.microsoft.com/office/drawing/2014/main" id="{06D6B1D7-60E0-409E-9A69-358C736D2D0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47772" y="1351559"/>
            <a:ext cx="3517438" cy="2000112"/>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Lst>
        </p:spPr>
      </p:pic>
      <p:cxnSp>
        <p:nvCxnSpPr>
          <p:cNvPr id="68" name="Connecteur droit avec flèche 67">
            <a:extLst>
              <a:ext uri="{FF2B5EF4-FFF2-40B4-BE49-F238E27FC236}">
                <a16:creationId xmlns:a16="http://schemas.microsoft.com/office/drawing/2014/main" id="{C60D2DD3-B444-43B6-8BC9-005377A29B1B}"/>
              </a:ext>
            </a:extLst>
          </p:cNvPr>
          <p:cNvCxnSpPr>
            <a:cxnSpLocks/>
          </p:cNvCxnSpPr>
          <p:nvPr/>
        </p:nvCxnSpPr>
        <p:spPr>
          <a:xfrm flipH="1">
            <a:off x="4428301" y="5285013"/>
            <a:ext cx="330847" cy="1367783"/>
          </a:xfrm>
          <a:prstGeom prst="straightConnector1">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70" name="ZoneTexte 69">
            <a:extLst>
              <a:ext uri="{FF2B5EF4-FFF2-40B4-BE49-F238E27FC236}">
                <a16:creationId xmlns:a16="http://schemas.microsoft.com/office/drawing/2014/main" id="{CAA108D3-9F8E-4C7E-BEF1-546EBFBD1525}"/>
              </a:ext>
            </a:extLst>
          </p:cNvPr>
          <p:cNvSpPr txBox="1"/>
          <p:nvPr/>
        </p:nvSpPr>
        <p:spPr>
          <a:xfrm>
            <a:off x="7999940" y="6037039"/>
            <a:ext cx="1305165" cy="261610"/>
          </a:xfrm>
          <a:prstGeom prst="rect">
            <a:avLst/>
          </a:prstGeom>
          <a:noFill/>
        </p:spPr>
        <p:txBody>
          <a:bodyPr wrap="none" rtlCol="0">
            <a:spAutoFit/>
          </a:bodyPr>
          <a:lstStyle>
            <a:defPPr>
              <a:defRPr lang="fr-FR"/>
            </a:defPPr>
            <a:lvl1pPr>
              <a:defRPr sz="1100">
                <a:ln w="0" cap="sq">
                  <a:noFill/>
                </a:ln>
                <a:solidFill>
                  <a:srgbClr val="0070C0"/>
                </a:solidFill>
              </a:defRPr>
            </a:lvl1pPr>
          </a:lstStyle>
          <a:p>
            <a:r>
              <a:rPr lang="en-US" dirty="0"/>
              <a:t>Credits H. </a:t>
            </a:r>
            <a:r>
              <a:rPr lang="en-US" dirty="0" err="1"/>
              <a:t>Lenske</a:t>
            </a:r>
            <a:endParaRPr lang="en-US" dirty="0"/>
          </a:p>
        </p:txBody>
      </p:sp>
      <p:sp>
        <p:nvSpPr>
          <p:cNvPr id="23" name="TextBox 40">
            <a:extLst>
              <a:ext uri="{FF2B5EF4-FFF2-40B4-BE49-F238E27FC236}">
                <a16:creationId xmlns:a16="http://schemas.microsoft.com/office/drawing/2014/main" id="{86E7CEDC-A5BA-6EC6-7526-ABD43365A980}"/>
              </a:ext>
            </a:extLst>
          </p:cNvPr>
          <p:cNvSpPr txBox="1"/>
          <p:nvPr/>
        </p:nvSpPr>
        <p:spPr>
          <a:xfrm>
            <a:off x="8586342" y="4018208"/>
            <a:ext cx="3458174" cy="1849566"/>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marL="285750" indent="-285750">
              <a:buFont typeface="Wingdings" panose="05000000000000000000" pitchFamily="2" charset="2"/>
              <a:buChar char=""/>
            </a:pPr>
            <a:r>
              <a:rPr lang="en-US" sz="1800" dirty="0"/>
              <a:t>Nuclear theory is </a:t>
            </a:r>
            <a:r>
              <a:rPr lang="en-US" sz="1800" b="1" dirty="0"/>
              <a:t>data driven</a:t>
            </a:r>
            <a:r>
              <a:rPr lang="en-US" sz="1800" dirty="0"/>
              <a:t>.</a:t>
            </a:r>
          </a:p>
          <a:p>
            <a:pPr marL="285750" indent="-285750">
              <a:buFont typeface="Wingdings" panose="05000000000000000000" pitchFamily="2" charset="2"/>
              <a:buChar char=""/>
            </a:pPr>
            <a:r>
              <a:rPr lang="en-US" sz="1800" dirty="0"/>
              <a:t>Few-body techniques scale </a:t>
            </a:r>
            <a:r>
              <a:rPr lang="en-US" sz="1800" b="1" dirty="0"/>
              <a:t>very bad </a:t>
            </a:r>
            <a:r>
              <a:rPr lang="en-US" sz="1800" dirty="0"/>
              <a:t>with the number of constituents in the continuum.</a:t>
            </a:r>
          </a:p>
        </p:txBody>
      </p:sp>
      <p:sp>
        <p:nvSpPr>
          <p:cNvPr id="24" name="Espace réservé de la date 23">
            <a:extLst>
              <a:ext uri="{FF2B5EF4-FFF2-40B4-BE49-F238E27FC236}">
                <a16:creationId xmlns:a16="http://schemas.microsoft.com/office/drawing/2014/main" id="{86AD2A81-5B40-E496-01AE-7699558A2337}"/>
              </a:ext>
            </a:extLst>
          </p:cNvPr>
          <p:cNvSpPr>
            <a:spLocks noGrp="1"/>
          </p:cNvSpPr>
          <p:nvPr>
            <p:ph type="dt" sz="half" idx="10"/>
          </p:nvPr>
        </p:nvSpPr>
        <p:spPr/>
        <p:txBody>
          <a:bodyPr/>
          <a:lstStyle/>
          <a:p>
            <a:r>
              <a:rPr lang="en-US"/>
              <a:t>3/27/2025</a:t>
            </a:r>
            <a:endParaRPr lang="fr-FR" dirty="0"/>
          </a:p>
        </p:txBody>
      </p:sp>
      <p:sp>
        <p:nvSpPr>
          <p:cNvPr id="26" name="Espace réservé du pied de page 25">
            <a:extLst>
              <a:ext uri="{FF2B5EF4-FFF2-40B4-BE49-F238E27FC236}">
                <a16:creationId xmlns:a16="http://schemas.microsoft.com/office/drawing/2014/main" id="{D2B0808D-5929-AB0F-EECE-3B470FF94606}"/>
              </a:ext>
            </a:extLst>
          </p:cNvPr>
          <p:cNvSpPr>
            <a:spLocks noGrp="1"/>
          </p:cNvSpPr>
          <p:nvPr>
            <p:ph type="ftr" sz="quarter" idx="11"/>
          </p:nvPr>
        </p:nvSpPr>
        <p:spPr/>
        <p:txBody>
          <a:bodyPr/>
          <a:lstStyle/>
          <a:p>
            <a:r>
              <a:rPr lang="fr-FR"/>
              <a:t>ECT* - Senior presentation</a:t>
            </a:r>
            <a:endParaRPr lang="fr-FR" dirty="0"/>
          </a:p>
        </p:txBody>
      </p:sp>
      <p:sp>
        <p:nvSpPr>
          <p:cNvPr id="21" name="Rectangle 28">
            <a:extLst>
              <a:ext uri="{FF2B5EF4-FFF2-40B4-BE49-F238E27FC236}">
                <a16:creationId xmlns:a16="http://schemas.microsoft.com/office/drawing/2014/main" id="{99E72D8A-AF58-1DD0-E253-9F875CB519B1}"/>
              </a:ext>
            </a:extLst>
          </p:cNvPr>
          <p:cNvSpPr/>
          <p:nvPr/>
        </p:nvSpPr>
        <p:spPr>
          <a:xfrm>
            <a:off x="9531" y="3486152"/>
            <a:ext cx="8309521" cy="2953268"/>
          </a:xfrm>
          <a:custGeom>
            <a:avLst/>
            <a:gdLst>
              <a:gd name="connsiteX0" fmla="*/ 0 w 8309521"/>
              <a:gd name="connsiteY0" fmla="*/ 0 h 2953268"/>
              <a:gd name="connsiteX1" fmla="*/ 8309521 w 8309521"/>
              <a:gd name="connsiteY1" fmla="*/ 0 h 2953268"/>
              <a:gd name="connsiteX2" fmla="*/ 8309521 w 8309521"/>
              <a:gd name="connsiteY2" fmla="*/ 2953268 h 2953268"/>
              <a:gd name="connsiteX3" fmla="*/ 0 w 8309521"/>
              <a:gd name="connsiteY3" fmla="*/ 2953268 h 2953268"/>
              <a:gd name="connsiteX4" fmla="*/ 0 w 8309521"/>
              <a:gd name="connsiteY4" fmla="*/ 0 h 2953268"/>
              <a:gd name="connsiteX0" fmla="*/ 0 w 8309521"/>
              <a:gd name="connsiteY0" fmla="*/ 0 h 2953268"/>
              <a:gd name="connsiteX1" fmla="*/ 8309521 w 8309521"/>
              <a:gd name="connsiteY1" fmla="*/ 0 h 2953268"/>
              <a:gd name="connsiteX2" fmla="*/ 7951713 w 8309521"/>
              <a:gd name="connsiteY2" fmla="*/ 2933390 h 2953268"/>
              <a:gd name="connsiteX3" fmla="*/ 0 w 8309521"/>
              <a:gd name="connsiteY3" fmla="*/ 2953268 h 2953268"/>
              <a:gd name="connsiteX4" fmla="*/ 0 w 8309521"/>
              <a:gd name="connsiteY4" fmla="*/ 0 h 295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9521" h="2953268">
                <a:moveTo>
                  <a:pt x="0" y="0"/>
                </a:moveTo>
                <a:lnTo>
                  <a:pt x="8309521" y="0"/>
                </a:lnTo>
                <a:lnTo>
                  <a:pt x="7951713" y="2933390"/>
                </a:lnTo>
                <a:lnTo>
                  <a:pt x="0" y="2953268"/>
                </a:lnTo>
                <a:lnTo>
                  <a:pt x="0" y="0"/>
                </a:lnTo>
                <a:close/>
              </a:path>
            </a:pathLst>
          </a:cu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3538095-6C58-1360-F296-EF7FEAEE41C6}"/>
              </a:ext>
            </a:extLst>
          </p:cNvPr>
          <p:cNvSpPr/>
          <p:nvPr/>
        </p:nvSpPr>
        <p:spPr>
          <a:xfrm>
            <a:off x="6674551" y="1124917"/>
            <a:ext cx="5385299" cy="2465648"/>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1628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745C4656-DC7F-420B-A87C-9D282495F46E}"/>
              </a:ext>
            </a:extLst>
          </p:cNvPr>
          <p:cNvGrpSpPr/>
          <p:nvPr/>
        </p:nvGrpSpPr>
        <p:grpSpPr>
          <a:xfrm>
            <a:off x="4812474" y="751039"/>
            <a:ext cx="2782386" cy="1885157"/>
            <a:chOff x="7297507" y="3367779"/>
            <a:chExt cx="4484918" cy="3038678"/>
          </a:xfrm>
        </p:grpSpPr>
        <p:pic>
          <p:nvPicPr>
            <p:cNvPr id="29" name="Picture 13">
              <a:extLst>
                <a:ext uri="{FF2B5EF4-FFF2-40B4-BE49-F238E27FC236}">
                  <a16:creationId xmlns:a16="http://schemas.microsoft.com/office/drawing/2014/main" id="{669AE90B-AB52-4E6E-ABEF-27971E98978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297507" y="3367779"/>
              <a:ext cx="2511861" cy="1836000"/>
            </a:xfrm>
            <a:prstGeom prst="rect">
              <a:avLst/>
            </a:prstGeom>
          </p:spPr>
        </p:pic>
        <p:pic>
          <p:nvPicPr>
            <p:cNvPr id="30" name="Picture 53">
              <a:extLst>
                <a:ext uri="{FF2B5EF4-FFF2-40B4-BE49-F238E27FC236}">
                  <a16:creationId xmlns:a16="http://schemas.microsoft.com/office/drawing/2014/main" id="{30544446-3BE1-4042-88CC-DE134C29EE9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400065" y="4570457"/>
              <a:ext cx="2382360" cy="1836000"/>
            </a:xfrm>
            <a:prstGeom prst="rect">
              <a:avLst/>
            </a:prstGeom>
          </p:spPr>
        </p:pic>
      </p:grpSp>
      <p:sp>
        <p:nvSpPr>
          <p:cNvPr id="12" name="Title 11"/>
          <p:cNvSpPr>
            <a:spLocks noGrp="1"/>
          </p:cNvSpPr>
          <p:nvPr>
            <p:ph type="title"/>
          </p:nvPr>
        </p:nvSpPr>
        <p:spPr/>
        <p:txBody>
          <a:bodyPr>
            <a:noAutofit/>
          </a:bodyPr>
          <a:lstStyle/>
          <a:p>
            <a:r>
              <a:rPr lang="en-US" sz="2000" b="0" dirty="0">
                <a:cs typeface="Arial Narrow"/>
              </a:rPr>
              <a:t>Complex Scaling the FY technique to supplement now established NCSMC</a:t>
            </a:r>
            <a:endParaRPr lang="fr-FR" sz="1000" cap="none" dirty="0">
              <a:ln w="0" cap="sq">
                <a:noFill/>
              </a:ln>
              <a:solidFill>
                <a:schemeClr val="bg1">
                  <a:lumMod val="65000"/>
                </a:schemeClr>
              </a:solidFill>
            </a:endParaRPr>
          </a:p>
        </p:txBody>
      </p:sp>
      <p:grpSp>
        <p:nvGrpSpPr>
          <p:cNvPr id="16" name="Groupe 15">
            <a:extLst>
              <a:ext uri="{FF2B5EF4-FFF2-40B4-BE49-F238E27FC236}">
                <a16:creationId xmlns:a16="http://schemas.microsoft.com/office/drawing/2014/main" id="{52423D57-9EA3-4622-8291-EBBA59257E76}"/>
              </a:ext>
            </a:extLst>
          </p:cNvPr>
          <p:cNvGrpSpPr/>
          <p:nvPr/>
        </p:nvGrpSpPr>
        <p:grpSpPr>
          <a:xfrm>
            <a:off x="2209503" y="729791"/>
            <a:ext cx="2767163" cy="1911521"/>
            <a:chOff x="329680" y="3346531"/>
            <a:chExt cx="4460381" cy="3081174"/>
          </a:xfrm>
        </p:grpSpPr>
        <p:pic>
          <p:nvPicPr>
            <p:cNvPr id="51" name="Picture 50"/>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384791" y="4549209"/>
              <a:ext cx="2405270" cy="1878496"/>
            </a:xfrm>
            <a:prstGeom prst="rect">
              <a:avLst/>
            </a:prstGeom>
          </p:spPr>
        </p:pic>
        <p:pic>
          <p:nvPicPr>
            <p:cNvPr id="13" name="Picture 12"/>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29680" y="3346531"/>
              <a:ext cx="2564298" cy="1878496"/>
            </a:xfrm>
            <a:prstGeom prst="rect">
              <a:avLst/>
            </a:prstGeom>
          </p:spPr>
        </p:pic>
      </p:grpSp>
      <p:sp>
        <p:nvSpPr>
          <p:cNvPr id="50" name="Right Arrow 49"/>
          <p:cNvSpPr/>
          <p:nvPr/>
        </p:nvSpPr>
        <p:spPr>
          <a:xfrm>
            <a:off x="4237039" y="1061547"/>
            <a:ext cx="575435" cy="321431"/>
          </a:xfrm>
          <a:prstGeom prst="rightArrow">
            <a:avLst>
              <a:gd name="adj1" fmla="val 60817"/>
              <a:gd name="adj2" fmla="val 65551"/>
            </a:avLst>
          </a:prstGeom>
          <a:solidFill>
            <a:srgbClr val="FF0000"/>
          </a:solid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 name="Espace réservé de la date 1">
            <a:extLst>
              <a:ext uri="{FF2B5EF4-FFF2-40B4-BE49-F238E27FC236}">
                <a16:creationId xmlns:a16="http://schemas.microsoft.com/office/drawing/2014/main" id="{306443C2-C240-B0E3-D571-E1C4A03CA6A5}"/>
              </a:ext>
            </a:extLst>
          </p:cNvPr>
          <p:cNvSpPr>
            <a:spLocks noGrp="1"/>
          </p:cNvSpPr>
          <p:nvPr>
            <p:ph type="dt" sz="half" idx="10"/>
          </p:nvPr>
        </p:nvSpPr>
        <p:spPr/>
        <p:txBody>
          <a:bodyPr/>
          <a:lstStyle/>
          <a:p>
            <a:r>
              <a:rPr lang="en-US"/>
              <a:t>3/27/2025</a:t>
            </a:r>
            <a:endParaRPr lang="fr-FR" dirty="0"/>
          </a:p>
        </p:txBody>
      </p:sp>
      <p:sp>
        <p:nvSpPr>
          <p:cNvPr id="4" name="Espace réservé du pied de page 3">
            <a:extLst>
              <a:ext uri="{FF2B5EF4-FFF2-40B4-BE49-F238E27FC236}">
                <a16:creationId xmlns:a16="http://schemas.microsoft.com/office/drawing/2014/main" id="{1A19CEBD-38B3-C923-D146-A0B7818B48E4}"/>
              </a:ext>
            </a:extLst>
          </p:cNvPr>
          <p:cNvSpPr>
            <a:spLocks noGrp="1"/>
          </p:cNvSpPr>
          <p:nvPr>
            <p:ph type="ftr" sz="quarter" idx="11"/>
          </p:nvPr>
        </p:nvSpPr>
        <p:spPr/>
        <p:txBody>
          <a:bodyPr/>
          <a:lstStyle/>
          <a:p>
            <a:r>
              <a:rPr lang="fr-FR"/>
              <a:t>ECT* - Senior presentation</a:t>
            </a:r>
            <a:endParaRPr lang="fr-FR" dirty="0"/>
          </a:p>
        </p:txBody>
      </p:sp>
      <p:sp>
        <p:nvSpPr>
          <p:cNvPr id="5" name="Espace réservé du numéro de diapositive 4">
            <a:extLst>
              <a:ext uri="{FF2B5EF4-FFF2-40B4-BE49-F238E27FC236}">
                <a16:creationId xmlns:a16="http://schemas.microsoft.com/office/drawing/2014/main" id="{32FAE8A4-7612-4417-A3CC-060B5196CEB1}"/>
              </a:ext>
            </a:extLst>
          </p:cNvPr>
          <p:cNvSpPr>
            <a:spLocks noGrp="1"/>
          </p:cNvSpPr>
          <p:nvPr>
            <p:ph type="sldNum" sz="quarter" idx="12"/>
          </p:nvPr>
        </p:nvSpPr>
        <p:spPr/>
        <p:txBody>
          <a:bodyPr/>
          <a:lstStyle/>
          <a:p>
            <a:fld id="{77E71596-5F9D-49C5-9701-16B3CA54319D}" type="slidenum">
              <a:rPr lang="fr-FR" smtClean="0"/>
              <a:pPr/>
              <a:t>6</a:t>
            </a:fld>
            <a:endParaRPr lang="fr-FR" dirty="0"/>
          </a:p>
        </p:txBody>
      </p:sp>
      <p:pic>
        <p:nvPicPr>
          <p:cNvPr id="10" name="Graphic 7">
            <a:extLst>
              <a:ext uri="{FF2B5EF4-FFF2-40B4-BE49-F238E27FC236}">
                <a16:creationId xmlns:a16="http://schemas.microsoft.com/office/drawing/2014/main" id="{D40B4949-2554-07D8-0796-05012A339357}"/>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373170" y="4453740"/>
            <a:ext cx="4167125" cy="1846246"/>
          </a:xfrm>
          <a:prstGeom prst="rect">
            <a:avLst/>
          </a:prstGeom>
        </p:spPr>
      </p:pic>
      <p:sp>
        <p:nvSpPr>
          <p:cNvPr id="14" name="TextBox 7">
            <a:extLst>
              <a:ext uri="{FF2B5EF4-FFF2-40B4-BE49-F238E27FC236}">
                <a16:creationId xmlns:a16="http://schemas.microsoft.com/office/drawing/2014/main" id="{E91EE0C4-5DC8-E722-C4C6-8F7D645CE3C4}"/>
              </a:ext>
            </a:extLst>
          </p:cNvPr>
          <p:cNvSpPr txBox="1"/>
          <p:nvPr/>
        </p:nvSpPr>
        <p:spPr>
          <a:xfrm>
            <a:off x="228399" y="1056653"/>
            <a:ext cx="2424130" cy="692497"/>
          </a:xfrm>
          <a:prstGeom prst="rect">
            <a:avLst/>
          </a:prstGeom>
          <a:noFill/>
        </p:spPr>
        <p:txBody>
          <a:bodyPr wrap="square" rtlCol="0">
            <a:spAutoFit/>
          </a:bodyPr>
          <a:lstStyle/>
          <a:p>
            <a:pPr marL="0" lvl="1">
              <a:spcAft>
                <a:spcPts val="600"/>
              </a:spcAft>
            </a:pPr>
            <a:r>
              <a:rPr lang="en-US" b="1" u="sng" dirty="0"/>
              <a:t>Collaborators</a:t>
            </a:r>
          </a:p>
          <a:p>
            <a:pPr marL="0" lvl="1" indent="0"/>
            <a:r>
              <a:rPr lang="en-US" sz="1400" b="1" dirty="0"/>
              <a:t>O. Yaghi (PhD)</a:t>
            </a:r>
            <a:endParaRPr lang="en-US" sz="1400" dirty="0"/>
          </a:p>
        </p:txBody>
      </p:sp>
      <p:pic>
        <p:nvPicPr>
          <p:cNvPr id="18" name="Image 17">
            <a:extLst>
              <a:ext uri="{FF2B5EF4-FFF2-40B4-BE49-F238E27FC236}">
                <a16:creationId xmlns:a16="http://schemas.microsoft.com/office/drawing/2014/main" id="{B42ADDEE-D1BE-64F4-A392-14B33C22474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73170" y="1950101"/>
            <a:ext cx="1319142" cy="1665023"/>
          </a:xfrm>
          <a:prstGeom prst="rect">
            <a:avLst/>
          </a:prstGeom>
        </p:spPr>
      </p:pic>
      <p:sp>
        <p:nvSpPr>
          <p:cNvPr id="20" name="ZoneTexte 19">
            <a:extLst>
              <a:ext uri="{FF2B5EF4-FFF2-40B4-BE49-F238E27FC236}">
                <a16:creationId xmlns:a16="http://schemas.microsoft.com/office/drawing/2014/main" id="{46EA9405-7971-FDA9-B562-F89070257905}"/>
              </a:ext>
            </a:extLst>
          </p:cNvPr>
          <p:cNvSpPr txBox="1"/>
          <p:nvPr/>
        </p:nvSpPr>
        <p:spPr>
          <a:xfrm>
            <a:off x="2106743" y="3087823"/>
            <a:ext cx="2215146" cy="538829"/>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defPPr>
              <a:defRPr lang="fr-FR"/>
            </a:defPPr>
            <a:lvl1pPr>
              <a:defRPr sz="1800"/>
            </a:lvl1pPr>
          </a:lstStyle>
          <a:p>
            <a:pPr marL="285750" indent="-285750">
              <a:spcAft>
                <a:spcPts val="600"/>
              </a:spcAft>
              <a:buFont typeface="Arial" panose="020B0604020202020204" pitchFamily="34" charset="0"/>
              <a:buChar char="•"/>
            </a:pPr>
            <a:r>
              <a:rPr lang="en-US" altLang="en-US" dirty="0"/>
              <a:t>Game changer</a:t>
            </a:r>
          </a:p>
        </p:txBody>
      </p:sp>
      <p:sp>
        <p:nvSpPr>
          <p:cNvPr id="24" name="TextBox 7">
            <a:extLst>
              <a:ext uri="{FF2B5EF4-FFF2-40B4-BE49-F238E27FC236}">
                <a16:creationId xmlns:a16="http://schemas.microsoft.com/office/drawing/2014/main" id="{DA37F243-8897-79EB-4B23-42B5EA7C5258}"/>
              </a:ext>
            </a:extLst>
          </p:cNvPr>
          <p:cNvSpPr txBox="1"/>
          <p:nvPr/>
        </p:nvSpPr>
        <p:spPr>
          <a:xfrm>
            <a:off x="8022279" y="1056653"/>
            <a:ext cx="2424130" cy="1554272"/>
          </a:xfrm>
          <a:prstGeom prst="rect">
            <a:avLst/>
          </a:prstGeom>
          <a:noFill/>
        </p:spPr>
        <p:txBody>
          <a:bodyPr wrap="square" rtlCol="0">
            <a:spAutoFit/>
          </a:bodyPr>
          <a:lstStyle/>
          <a:p>
            <a:pPr marL="0" lvl="1">
              <a:spcAft>
                <a:spcPts val="600"/>
              </a:spcAft>
            </a:pPr>
            <a:r>
              <a:rPr lang="en-US" b="1" u="sng" dirty="0"/>
              <a:t>Collaborators</a:t>
            </a:r>
          </a:p>
          <a:p>
            <a:pPr marL="0" lvl="1" indent="0"/>
            <a:r>
              <a:rPr lang="en-US" sz="1400" b="1" dirty="0"/>
              <a:t>R. Lazauskas (CNRS)</a:t>
            </a:r>
          </a:p>
          <a:p>
            <a:pPr marL="0" lvl="1" indent="0"/>
            <a:r>
              <a:rPr lang="en-US" sz="1400" b="1" dirty="0"/>
              <a:t>T. Frederico (ITA)</a:t>
            </a:r>
          </a:p>
          <a:p>
            <a:pPr marL="0" lvl="1" indent="0"/>
            <a:r>
              <a:rPr lang="fr-FR" sz="1400" b="1" dirty="0"/>
              <a:t>M. Gattobigio (UCA)</a:t>
            </a:r>
          </a:p>
          <a:p>
            <a:pPr marL="0" lvl="1" indent="0"/>
            <a:r>
              <a:rPr lang="fr-FR" sz="1400" b="1" dirty="0"/>
              <a:t>J. Carbonell (Gif)</a:t>
            </a:r>
          </a:p>
          <a:p>
            <a:pPr marL="0" lvl="1" indent="0"/>
            <a:r>
              <a:rPr lang="fr-FR" sz="1400" b="1" dirty="0"/>
              <a:t>ANR FCUBES</a:t>
            </a:r>
            <a:endParaRPr lang="fr-FR" sz="2400" b="1" dirty="0"/>
          </a:p>
        </p:txBody>
      </p:sp>
      <p:sp>
        <p:nvSpPr>
          <p:cNvPr id="33" name="ZoneTexte 32">
            <a:extLst>
              <a:ext uri="{FF2B5EF4-FFF2-40B4-BE49-F238E27FC236}">
                <a16:creationId xmlns:a16="http://schemas.microsoft.com/office/drawing/2014/main" id="{14707B9A-F87C-93A2-46E2-5283647D17DB}"/>
              </a:ext>
            </a:extLst>
          </p:cNvPr>
          <p:cNvSpPr txBox="1"/>
          <p:nvPr/>
        </p:nvSpPr>
        <p:spPr>
          <a:xfrm>
            <a:off x="9778729" y="1750046"/>
            <a:ext cx="756326" cy="461665"/>
          </a:xfrm>
          <a:prstGeom prst="rect">
            <a:avLst/>
          </a:prstGeom>
          <a:noFill/>
        </p:spPr>
        <p:txBody>
          <a:bodyPr wrap="square">
            <a:spAutoFit/>
          </a:bodyPr>
          <a:lstStyle/>
          <a:p>
            <a:r>
              <a:rPr lang="en-US" sz="2400" b="1" dirty="0"/>
              <a:t>🏖️</a:t>
            </a:r>
          </a:p>
        </p:txBody>
      </p:sp>
      <p:grpSp>
        <p:nvGrpSpPr>
          <p:cNvPr id="34" name="Groupe 33">
            <a:extLst>
              <a:ext uri="{FF2B5EF4-FFF2-40B4-BE49-F238E27FC236}">
                <a16:creationId xmlns:a16="http://schemas.microsoft.com/office/drawing/2014/main" id="{F1A1ED95-42B8-20D4-68BE-90849048EB82}"/>
              </a:ext>
            </a:extLst>
          </p:cNvPr>
          <p:cNvGrpSpPr/>
          <p:nvPr/>
        </p:nvGrpSpPr>
        <p:grpSpPr>
          <a:xfrm>
            <a:off x="8412583" y="2813231"/>
            <a:ext cx="2900686" cy="3403714"/>
            <a:chOff x="0" y="0"/>
            <a:chExt cx="2520000" cy="2957638"/>
          </a:xfrm>
        </p:grpSpPr>
        <p:pic>
          <p:nvPicPr>
            <p:cNvPr id="37" name="Image2">
              <a:extLst>
                <a:ext uri="{FF2B5EF4-FFF2-40B4-BE49-F238E27FC236}">
                  <a16:creationId xmlns:a16="http://schemas.microsoft.com/office/drawing/2014/main" id="{19F5400A-3423-5440-F987-D8138831692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bwMode="auto">
            <a:xfrm>
              <a:off x="0" y="0"/>
              <a:ext cx="2519680" cy="2141855"/>
            </a:xfrm>
            <a:prstGeom prst="rect">
              <a:avLst/>
            </a:prstGeom>
          </p:spPr>
        </p:pic>
        <mc:AlternateContent xmlns:mc="http://schemas.openxmlformats.org/markup-compatibility/2006" xmlns:a14="http://schemas.microsoft.com/office/drawing/2010/main">
          <mc:Choice Requires="a14">
            <p:sp>
              <p:nvSpPr>
                <p:cNvPr id="38" name="Zone de texte 1">
                  <a:extLst>
                    <a:ext uri="{FF2B5EF4-FFF2-40B4-BE49-F238E27FC236}">
                      <a16:creationId xmlns:a16="http://schemas.microsoft.com/office/drawing/2014/main" id="{B95AECDC-5ECF-4FB8-57ED-B59811653A2D}"/>
                    </a:ext>
                  </a:extLst>
                </p:cNvPr>
                <p:cNvSpPr txBox="1"/>
                <p:nvPr/>
              </p:nvSpPr>
              <p:spPr>
                <a:xfrm>
                  <a:off x="0" y="2171700"/>
                  <a:ext cx="2520000" cy="78593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just">
                    <a:spcAft>
                      <a:spcPts val="1000"/>
                    </a:spcAft>
                  </a:pPr>
                  <a:r>
                    <a:rPr lang="en-US" sz="900" i="1" u="sng" dirty="0">
                      <a:solidFill>
                        <a:srgbClr val="44546A"/>
                      </a:solidFill>
                      <a:effectLst/>
                      <a:latin typeface="Calibri" panose="020F0502020204030204" pitchFamily="34" charset="0"/>
                      <a:ea typeface="MS Mincho"/>
                      <a:cs typeface="Times New Roman" panose="02020603050405020304" pitchFamily="18" charset="0"/>
                    </a:rPr>
                    <a:t>Figure </a:t>
                  </a:r>
                  <a:r>
                    <a:rPr lang="en-US" sz="900" i="1" dirty="0">
                      <a:solidFill>
                        <a:srgbClr val="44546A"/>
                      </a:solidFill>
                      <a:effectLst/>
                      <a:latin typeface="Calibri" panose="020F0502020204030204" pitchFamily="34" charset="0"/>
                      <a:ea typeface="MS Mincho"/>
                      <a:cs typeface="Times New Roman" panose="02020603050405020304" pitchFamily="18" charset="0"/>
                    </a:rPr>
                    <a:t>3: </a:t>
                  </a:r>
                  <a:r>
                    <a:rPr lang="en-US" sz="900" i="1" baseline="30000" dirty="0">
                      <a:solidFill>
                        <a:srgbClr val="44546A"/>
                      </a:solidFill>
                      <a:effectLst/>
                      <a:latin typeface="Calibri" panose="020F0502020204030204" pitchFamily="34" charset="0"/>
                      <a:ea typeface="MS Mincho"/>
                      <a:cs typeface="Times New Roman" panose="02020603050405020304" pitchFamily="18" charset="0"/>
                    </a:rPr>
                    <a:t>6</a:t>
                  </a:r>
                  <a:r>
                    <a:rPr lang="en-US" sz="900" i="1" dirty="0">
                      <a:solidFill>
                        <a:srgbClr val="44546A"/>
                      </a:solidFill>
                      <a:effectLst/>
                      <a:latin typeface="Calibri" panose="020F0502020204030204" pitchFamily="34" charset="0"/>
                      <a:ea typeface="MS Mincho"/>
                      <a:cs typeface="Times New Roman" panose="02020603050405020304" pitchFamily="18" charset="0"/>
                    </a:rPr>
                    <a:t>He probability distribution as a function of </a:t>
                  </a:r>
                  <a14:m>
                    <m:oMath xmlns:m="http://schemas.openxmlformats.org/officeDocument/2006/math">
                      <m:r>
                        <a:rPr lang="en-US" sz="900" i="1">
                          <a:solidFill>
                            <a:srgbClr val="44546A"/>
                          </a:solidFill>
                          <a:effectLst/>
                          <a:latin typeface="Cambria Math" panose="02040503050406030204" pitchFamily="18" charset="0"/>
                          <a:ea typeface="MS Mincho"/>
                          <a:cs typeface="Times New Roman" panose="02020603050405020304" pitchFamily="18" charset="0"/>
                        </a:rPr>
                        <m:t>𝑐𝑜𝑠</m:t>
                      </m:r>
                      <m:r>
                        <a:rPr lang="en-US" sz="900" i="1">
                          <a:solidFill>
                            <a:srgbClr val="44546A"/>
                          </a:solidFill>
                          <a:effectLst/>
                          <a:latin typeface="Cambria Math" panose="02040503050406030204" pitchFamily="18" charset="0"/>
                          <a:ea typeface="MS Mincho"/>
                          <a:cs typeface="Times New Roman" panose="02020603050405020304" pitchFamily="18" charset="0"/>
                        </a:rPr>
                        <m:t> (</m:t>
                      </m:r>
                      <m:r>
                        <a:rPr lang="en-US" sz="900" i="1">
                          <a:solidFill>
                            <a:srgbClr val="44546A"/>
                          </a:solidFill>
                          <a:effectLst/>
                          <a:latin typeface="Cambria Math" panose="02040503050406030204" pitchFamily="18" charset="0"/>
                          <a:ea typeface="MS Mincho"/>
                          <a:cs typeface="Times New Roman" panose="02020603050405020304" pitchFamily="18" charset="0"/>
                        </a:rPr>
                        <m:t>𝜃</m:t>
                      </m:r>
                      <m:r>
                        <a:rPr lang="en-US" sz="900" i="1">
                          <a:solidFill>
                            <a:srgbClr val="44546A"/>
                          </a:solidFill>
                          <a:effectLst/>
                          <a:latin typeface="Cambria Math" panose="02040503050406030204" pitchFamily="18" charset="0"/>
                          <a:ea typeface="MS Mincho"/>
                          <a:cs typeface="Times New Roman" panose="02020603050405020304" pitchFamily="18" charset="0"/>
                        </a:rPr>
                        <m:t>)</m:t>
                      </m:r>
                    </m:oMath>
                  </a14:m>
                  <a:r>
                    <a:rPr lang="en-US" sz="900" i="1" dirty="0">
                      <a:solidFill>
                        <a:srgbClr val="44546A"/>
                      </a:solidFill>
                      <a:effectLst/>
                      <a:latin typeface="Calibri" panose="020F0502020204030204" pitchFamily="34" charset="0"/>
                      <a:ea typeface="MS Mincho"/>
                      <a:cs typeface="Times New Roman" panose="02020603050405020304" pitchFamily="18" charset="0"/>
                    </a:rPr>
                    <a:t> vs </a:t>
                  </a:r>
                  <a14:m>
                    <m:oMath xmlns:m="http://schemas.openxmlformats.org/officeDocument/2006/math">
                      <m:sSub>
                        <m:sSubPr>
                          <m:ctrlPr>
                            <a:rPr lang="en-US" sz="900" i="1">
                              <a:solidFill>
                                <a:srgbClr val="44546A"/>
                              </a:solidFill>
                              <a:effectLst/>
                              <a:latin typeface="Cambria Math" panose="02040503050406030204" pitchFamily="18" charset="0"/>
                              <a:ea typeface="MS Mincho"/>
                              <a:cs typeface="Times New Roman" panose="02020603050405020304" pitchFamily="18" charset="0"/>
                            </a:rPr>
                          </m:ctrlPr>
                        </m:sSubPr>
                        <m:e>
                          <m:r>
                            <a:rPr lang="en-US" sz="900" i="1">
                              <a:solidFill>
                                <a:srgbClr val="44546A"/>
                              </a:solidFill>
                              <a:effectLst/>
                              <a:latin typeface="Cambria Math" panose="02040503050406030204" pitchFamily="18" charset="0"/>
                              <a:ea typeface="MS Mincho"/>
                              <a:cs typeface="Times New Roman" panose="02020603050405020304" pitchFamily="18" charset="0"/>
                            </a:rPr>
                            <m:t>𝜀</m:t>
                          </m:r>
                        </m:e>
                        <m:sub>
                          <m:r>
                            <a:rPr lang="en-US" sz="900" i="1">
                              <a:solidFill>
                                <a:srgbClr val="44546A"/>
                              </a:solidFill>
                              <a:effectLst/>
                              <a:latin typeface="Cambria Math" panose="02040503050406030204" pitchFamily="18" charset="0"/>
                              <a:ea typeface="MS Mincho"/>
                              <a:cs typeface="Times New Roman" panose="02020603050405020304" pitchFamily="18" charset="0"/>
                            </a:rPr>
                            <m:t>12</m:t>
                          </m:r>
                        </m:sub>
                      </m:sSub>
                    </m:oMath>
                  </a14:m>
                  <a:r>
                    <a:rPr lang="en-US" sz="900" i="1" dirty="0">
                      <a:solidFill>
                        <a:srgbClr val="44546A"/>
                      </a:solidFill>
                      <a:effectLst/>
                      <a:latin typeface="Calibri" panose="020F0502020204030204" pitchFamily="34" charset="0"/>
                      <a:ea typeface="MS Mincho"/>
                      <a:cs typeface="Times New Roman" panose="02020603050405020304" pitchFamily="18" charset="0"/>
                    </a:rPr>
                    <a:t>. The distributions are plotted for the Jacobi coordinate Y and T, left and right respectively; (top) total kinetic energies between 1MeV and 3MeV, (bottom) from 3MeV to 6MeV.</a:t>
                  </a:r>
                </a:p>
              </p:txBody>
            </p:sp>
          </mc:Choice>
          <mc:Fallback xmlns="">
            <p:sp>
              <p:nvSpPr>
                <p:cNvPr id="38" name="Zone de texte 1">
                  <a:extLst>
                    <a:ext uri="{FF2B5EF4-FFF2-40B4-BE49-F238E27FC236}">
                      <a16:creationId xmlns:a16="http://schemas.microsoft.com/office/drawing/2014/main" id="{B95AECDC-5ECF-4FB8-57ED-B59811653A2D}"/>
                    </a:ext>
                  </a:extLst>
                </p:cNvPr>
                <p:cNvSpPr txBox="1">
                  <a:spLocks noRot="1" noChangeAspect="1" noMove="1" noResize="1" noEditPoints="1" noAdjustHandles="1" noChangeArrowheads="1" noChangeShapeType="1" noTextEdit="1"/>
                </p:cNvSpPr>
                <p:nvPr/>
              </p:nvSpPr>
              <p:spPr>
                <a:xfrm>
                  <a:off x="0" y="2171700"/>
                  <a:ext cx="2520000" cy="785938"/>
                </a:xfrm>
                <a:prstGeom prst="rect">
                  <a:avLst/>
                </a:prstGeom>
                <a:blipFill>
                  <a:blip r:embed="rId12"/>
                  <a:stretch>
                    <a:fillRect l="-2521" t="-4027" r="-2521"/>
                  </a:stretch>
                </a:blipFill>
                <a:ln>
                  <a:noFill/>
                </a:ln>
              </p:spPr>
              <p:txBody>
                <a:bodyPr/>
                <a:lstStyle/>
                <a:p>
                  <a:r>
                    <a:rPr lang="en-US">
                      <a:noFill/>
                    </a:rPr>
                    <a:t> </a:t>
                  </a:r>
                </a:p>
              </p:txBody>
            </p:sp>
          </mc:Fallback>
        </mc:AlternateContent>
      </p:grpSp>
      <p:pic>
        <p:nvPicPr>
          <p:cNvPr id="3" name="Graphic 7">
            <a:extLst>
              <a:ext uri="{FF2B5EF4-FFF2-40B4-BE49-F238E27FC236}">
                <a16:creationId xmlns:a16="http://schemas.microsoft.com/office/drawing/2014/main" id="{8697360F-0134-7DEB-09CF-7DDA7A5E43DC}"/>
              </a:ext>
            </a:extLst>
          </p:cNvPr>
          <p:cNvPicPr>
            <a:picLocks noChangeAspect="1"/>
          </p:cNvPicPr>
          <p:nvPr/>
        </p:nvPicPr>
        <p:blipFill>
          <a:blip r:embed="rId13" cstate="hqprint">
            <a:extLst>
              <a:ext uri="{28A0092B-C50C-407E-A947-70E740481C1C}">
                <a14:useLocalDpi xmlns:a14="http://schemas.microsoft.com/office/drawing/2010/main"/>
              </a:ext>
            </a:extLst>
          </a:blip>
          <a:srcRect/>
          <a:stretch/>
        </p:blipFill>
        <p:spPr>
          <a:xfrm>
            <a:off x="5145757" y="2941744"/>
            <a:ext cx="2442957" cy="3358242"/>
          </a:xfrm>
          <a:prstGeom prst="rect">
            <a:avLst/>
          </a:prstGeom>
        </p:spPr>
      </p:pic>
    </p:spTree>
    <p:custDataLst>
      <p:tags r:id="rId1"/>
    </p:custDataLst>
    <p:extLst>
      <p:ext uri="{BB962C8B-B14F-4D97-AF65-F5344CB8AC3E}">
        <p14:creationId xmlns:p14="http://schemas.microsoft.com/office/powerpoint/2010/main" val="2803981150"/>
      </p:ext>
    </p:extLst>
  </p:cSld>
  <p:clrMapOvr>
    <a:masterClrMapping/>
  </p:clrMapOvr>
  <p:transition advTm="16825"/>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2000" b="0" dirty="0"/>
              <a:t>(iii) Research directions</a:t>
            </a:r>
          </a:p>
        </p:txBody>
      </p:sp>
      <p:sp>
        <p:nvSpPr>
          <p:cNvPr id="3" name="Espace réservé du numéro de diapositive 2">
            <a:extLst>
              <a:ext uri="{FF2B5EF4-FFF2-40B4-BE49-F238E27FC236}">
                <a16:creationId xmlns:a16="http://schemas.microsoft.com/office/drawing/2014/main" id="{3B3286C6-DD48-3FEC-C10C-ACA89ECAE1EB}"/>
              </a:ext>
            </a:extLst>
          </p:cNvPr>
          <p:cNvSpPr>
            <a:spLocks noGrp="1"/>
          </p:cNvSpPr>
          <p:nvPr>
            <p:ph type="sldNum" sz="quarter" idx="12"/>
          </p:nvPr>
        </p:nvSpPr>
        <p:spPr>
          <a:xfrm>
            <a:off x="9234344" y="6467913"/>
            <a:ext cx="2741673" cy="364730"/>
          </a:xfrm>
        </p:spPr>
        <p:txBody>
          <a:bodyPr/>
          <a:lstStyle/>
          <a:p>
            <a:fld id="{68F2A9D7-B594-4335-8D31-30DF94E72F54}" type="slidenum">
              <a:rPr lang="fr-FR" smtClean="0"/>
              <a:t>7</a:t>
            </a:fld>
            <a:endParaRPr lang="fr-FR" dirty="0"/>
          </a:p>
        </p:txBody>
      </p:sp>
      <p:grpSp>
        <p:nvGrpSpPr>
          <p:cNvPr id="9" name="Groupe 8">
            <a:extLst>
              <a:ext uri="{FF2B5EF4-FFF2-40B4-BE49-F238E27FC236}">
                <a16:creationId xmlns:a16="http://schemas.microsoft.com/office/drawing/2014/main" id="{AF372C22-9772-437C-A0F8-2DE6D8A840F3}"/>
              </a:ext>
            </a:extLst>
          </p:cNvPr>
          <p:cNvGrpSpPr>
            <a:grpSpLocks noChangeAspect="1"/>
          </p:cNvGrpSpPr>
          <p:nvPr/>
        </p:nvGrpSpPr>
        <p:grpSpPr>
          <a:xfrm>
            <a:off x="10974465" y="2259129"/>
            <a:ext cx="777329" cy="720000"/>
            <a:chOff x="9543311" y="2492184"/>
            <a:chExt cx="943252" cy="873686"/>
          </a:xfrm>
        </p:grpSpPr>
        <p:sp>
          <p:nvSpPr>
            <p:cNvPr id="54" name="Oval 2">
              <a:extLst>
                <a:ext uri="{FF2B5EF4-FFF2-40B4-BE49-F238E27FC236}">
                  <a16:creationId xmlns:a16="http://schemas.microsoft.com/office/drawing/2014/main" id="{9518C765-55F9-4AC3-8385-7779780F73E9}"/>
                </a:ext>
              </a:extLst>
            </p:cNvPr>
            <p:cNvSpPr>
              <a:spLocks noChangeArrowheads="1"/>
            </p:cNvSpPr>
            <p:nvPr/>
          </p:nvSpPr>
          <p:spPr bwMode="auto">
            <a:xfrm>
              <a:off x="9543311" y="2492184"/>
              <a:ext cx="943252" cy="873686"/>
            </a:xfrm>
            <a:prstGeom prst="ellipse">
              <a:avLst/>
            </a:prstGeom>
            <a:gradFill rotWithShape="1">
              <a:gsLst>
                <a:gs pos="0">
                  <a:schemeClr val="bg2"/>
                </a:gs>
                <a:gs pos="100000">
                  <a:srgbClr val="FFFFFF">
                    <a:alpha val="0"/>
                  </a:srgbClr>
                </a:gs>
              </a:gsLst>
              <a:path path="shape">
                <a:fillToRect l="50000" t="50000" r="50000" b="50000"/>
              </a:path>
            </a:gradFill>
            <a:ln w="9525">
              <a:noFill/>
              <a:round/>
              <a:headEnd/>
              <a:tailEnd/>
            </a:ln>
            <a:effectLst>
              <a:outerShdw blurRad="50800" dist="38100" dir="2700000" algn="tl" rotWithShape="0">
                <a:prstClr val="black">
                  <a:alpha val="40000"/>
                </a:prstClr>
              </a:outerShdw>
            </a:effectLst>
          </p:spPr>
          <p:txBody>
            <a:bodyPr wrap="none" anchor="ctr"/>
            <a:lstStyle/>
            <a:p>
              <a:endParaRPr lang="fr-FR"/>
            </a:p>
          </p:txBody>
        </p:sp>
        <p:sp>
          <p:nvSpPr>
            <p:cNvPr id="55" name="Oval 9">
              <a:extLst>
                <a:ext uri="{FF2B5EF4-FFF2-40B4-BE49-F238E27FC236}">
                  <a16:creationId xmlns:a16="http://schemas.microsoft.com/office/drawing/2014/main" id="{BD9F2585-4A22-486C-A505-8BB2FC8F56CE}"/>
                </a:ext>
              </a:extLst>
            </p:cNvPr>
            <p:cNvSpPr>
              <a:spLocks noChangeArrowheads="1"/>
            </p:cNvSpPr>
            <p:nvPr/>
          </p:nvSpPr>
          <p:spPr bwMode="auto">
            <a:xfrm>
              <a:off x="9934284" y="2932841"/>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56" name="Oval 9">
              <a:extLst>
                <a:ext uri="{FF2B5EF4-FFF2-40B4-BE49-F238E27FC236}">
                  <a16:creationId xmlns:a16="http://schemas.microsoft.com/office/drawing/2014/main" id="{6892FF23-13B6-4C09-B8FE-A3CB44F7E0EF}"/>
                </a:ext>
              </a:extLst>
            </p:cNvPr>
            <p:cNvSpPr>
              <a:spLocks noChangeArrowheads="1"/>
            </p:cNvSpPr>
            <p:nvPr/>
          </p:nvSpPr>
          <p:spPr bwMode="auto">
            <a:xfrm>
              <a:off x="10203824" y="2728443"/>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57" name="Oval 9">
              <a:extLst>
                <a:ext uri="{FF2B5EF4-FFF2-40B4-BE49-F238E27FC236}">
                  <a16:creationId xmlns:a16="http://schemas.microsoft.com/office/drawing/2014/main" id="{0DCDA1BF-D716-4B21-BA66-9A82FBB5E726}"/>
                </a:ext>
              </a:extLst>
            </p:cNvPr>
            <p:cNvSpPr>
              <a:spLocks noChangeArrowheads="1"/>
            </p:cNvSpPr>
            <p:nvPr/>
          </p:nvSpPr>
          <p:spPr bwMode="auto">
            <a:xfrm>
              <a:off x="10347840" y="2932846"/>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58" name="Oval 9">
              <a:extLst>
                <a:ext uri="{FF2B5EF4-FFF2-40B4-BE49-F238E27FC236}">
                  <a16:creationId xmlns:a16="http://schemas.microsoft.com/office/drawing/2014/main" id="{0795D917-E5A2-43A6-9A8D-D50DB555F44B}"/>
                </a:ext>
              </a:extLst>
            </p:cNvPr>
            <p:cNvSpPr>
              <a:spLocks noChangeArrowheads="1"/>
            </p:cNvSpPr>
            <p:nvPr/>
          </p:nvSpPr>
          <p:spPr bwMode="auto">
            <a:xfrm>
              <a:off x="9796682" y="3212307"/>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59" name="Oval 9">
              <a:extLst>
                <a:ext uri="{FF2B5EF4-FFF2-40B4-BE49-F238E27FC236}">
                  <a16:creationId xmlns:a16="http://schemas.microsoft.com/office/drawing/2014/main" id="{94032E18-9D3B-47D7-A7C5-B2676D23891F}"/>
                </a:ext>
              </a:extLst>
            </p:cNvPr>
            <p:cNvSpPr>
              <a:spLocks noChangeArrowheads="1"/>
            </p:cNvSpPr>
            <p:nvPr/>
          </p:nvSpPr>
          <p:spPr bwMode="auto">
            <a:xfrm>
              <a:off x="9683110" y="3011047"/>
              <a:ext cx="108000" cy="108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wrap="none" anchor="ctr"/>
            <a:lstStyle/>
            <a:p>
              <a:endParaRPr lang="fr-FR"/>
            </a:p>
          </p:txBody>
        </p:sp>
        <p:sp>
          <p:nvSpPr>
            <p:cNvPr id="60" name="Oval 9">
              <a:extLst>
                <a:ext uri="{FF2B5EF4-FFF2-40B4-BE49-F238E27FC236}">
                  <a16:creationId xmlns:a16="http://schemas.microsoft.com/office/drawing/2014/main" id="{9C9E0900-E74E-41C0-A8B6-1A8E79B36B65}"/>
                </a:ext>
              </a:extLst>
            </p:cNvPr>
            <p:cNvSpPr>
              <a:spLocks noChangeArrowheads="1"/>
            </p:cNvSpPr>
            <p:nvPr/>
          </p:nvSpPr>
          <p:spPr bwMode="auto">
            <a:xfrm>
              <a:off x="9992322" y="2877451"/>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61" name="Oval 10">
              <a:extLst>
                <a:ext uri="{FF2B5EF4-FFF2-40B4-BE49-F238E27FC236}">
                  <a16:creationId xmlns:a16="http://schemas.microsoft.com/office/drawing/2014/main" id="{1FC25ED2-ECBF-4884-9D74-C82CC485179F}"/>
                </a:ext>
              </a:extLst>
            </p:cNvPr>
            <p:cNvSpPr>
              <a:spLocks noChangeArrowheads="1"/>
            </p:cNvSpPr>
            <p:nvPr/>
          </p:nvSpPr>
          <p:spPr bwMode="auto">
            <a:xfrm rot="15990277">
              <a:off x="10003961" y="2915709"/>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87" name="Oval 9">
              <a:extLst>
                <a:ext uri="{FF2B5EF4-FFF2-40B4-BE49-F238E27FC236}">
                  <a16:creationId xmlns:a16="http://schemas.microsoft.com/office/drawing/2014/main" id="{2525101D-B24A-4D50-B2D3-AAB30EF5591B}"/>
                </a:ext>
              </a:extLst>
            </p:cNvPr>
            <p:cNvSpPr>
              <a:spLocks noChangeArrowheads="1"/>
            </p:cNvSpPr>
            <p:nvPr/>
          </p:nvSpPr>
          <p:spPr bwMode="auto">
            <a:xfrm>
              <a:off x="10011155" y="2919048"/>
              <a:ext cx="108000" cy="108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86" name="Oval 9">
              <a:extLst>
                <a:ext uri="{FF2B5EF4-FFF2-40B4-BE49-F238E27FC236}">
                  <a16:creationId xmlns:a16="http://schemas.microsoft.com/office/drawing/2014/main" id="{AEA9BAD8-7921-43BB-99BA-7F17456BFD1A}"/>
                </a:ext>
              </a:extLst>
            </p:cNvPr>
            <p:cNvSpPr>
              <a:spLocks noChangeArrowheads="1"/>
            </p:cNvSpPr>
            <p:nvPr/>
          </p:nvSpPr>
          <p:spPr bwMode="auto">
            <a:xfrm>
              <a:off x="9942395" y="2908655"/>
              <a:ext cx="108000" cy="108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grpSp>
      <p:grpSp>
        <p:nvGrpSpPr>
          <p:cNvPr id="25" name="Groupe 24">
            <a:extLst>
              <a:ext uri="{FF2B5EF4-FFF2-40B4-BE49-F238E27FC236}">
                <a16:creationId xmlns:a16="http://schemas.microsoft.com/office/drawing/2014/main" id="{B2DAE531-DDA8-4551-BEA5-4452B602B2B1}"/>
              </a:ext>
            </a:extLst>
          </p:cNvPr>
          <p:cNvGrpSpPr/>
          <p:nvPr/>
        </p:nvGrpSpPr>
        <p:grpSpPr>
          <a:xfrm>
            <a:off x="885051" y="787425"/>
            <a:ext cx="3555240" cy="3555240"/>
            <a:chOff x="610918" y="61720"/>
            <a:chExt cx="3961640" cy="3961640"/>
          </a:xfrm>
        </p:grpSpPr>
        <p:grpSp>
          <p:nvGrpSpPr>
            <p:cNvPr id="123" name="Groupe 122">
              <a:extLst>
                <a:ext uri="{FF2B5EF4-FFF2-40B4-BE49-F238E27FC236}">
                  <a16:creationId xmlns:a16="http://schemas.microsoft.com/office/drawing/2014/main" id="{AC8198E6-A147-4344-B94F-2C9D936ECBCC}"/>
                </a:ext>
              </a:extLst>
            </p:cNvPr>
            <p:cNvGrpSpPr>
              <a:grpSpLocks noChangeAspect="1"/>
            </p:cNvGrpSpPr>
            <p:nvPr/>
          </p:nvGrpSpPr>
          <p:grpSpPr>
            <a:xfrm>
              <a:off x="809696" y="1125627"/>
              <a:ext cx="3551266" cy="1643263"/>
              <a:chOff x="809696" y="1125627"/>
              <a:chExt cx="3551266" cy="1643263"/>
            </a:xfrm>
          </p:grpSpPr>
          <p:sp>
            <p:nvSpPr>
              <p:cNvPr id="4" name="Ellipse 3">
                <a:extLst>
                  <a:ext uri="{FF2B5EF4-FFF2-40B4-BE49-F238E27FC236}">
                    <a16:creationId xmlns:a16="http://schemas.microsoft.com/office/drawing/2014/main" id="{C8910CFB-AEAC-45FE-9288-1DE55FDC7546}"/>
                  </a:ext>
                </a:extLst>
              </p:cNvPr>
              <p:cNvSpPr>
                <a:spLocks noChangeAspect="1"/>
              </p:cNvSpPr>
              <p:nvPr/>
            </p:nvSpPr>
            <p:spPr>
              <a:xfrm rot="20949792">
                <a:off x="1357239" y="1637819"/>
                <a:ext cx="425434" cy="41377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5" name="Connecteur droit avec flèche 4">
                <a:extLst>
                  <a:ext uri="{FF2B5EF4-FFF2-40B4-BE49-F238E27FC236}">
                    <a16:creationId xmlns:a16="http://schemas.microsoft.com/office/drawing/2014/main" id="{8F95A3DE-B759-462C-AF3D-FA681ACACBCF}"/>
                  </a:ext>
                </a:extLst>
              </p:cNvPr>
              <p:cNvCxnSpPr>
                <a:cxnSpLocks/>
              </p:cNvCxnSpPr>
              <p:nvPr/>
            </p:nvCxnSpPr>
            <p:spPr>
              <a:xfrm flipV="1">
                <a:off x="981408" y="1814410"/>
                <a:ext cx="363542" cy="10688"/>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6" name="Connecteur droit 5">
                <a:extLst>
                  <a:ext uri="{FF2B5EF4-FFF2-40B4-BE49-F238E27FC236}">
                    <a16:creationId xmlns:a16="http://schemas.microsoft.com/office/drawing/2014/main" id="{6B496C0B-E7FA-4FCE-9E31-C2942597B9F3}"/>
                  </a:ext>
                </a:extLst>
              </p:cNvPr>
              <p:cNvCxnSpPr>
                <a:cxnSpLocks/>
                <a:stCxn id="4" idx="6"/>
                <a:endCxn id="11" idx="2"/>
              </p:cNvCxnSpPr>
              <p:nvPr/>
            </p:nvCxnSpPr>
            <p:spPr>
              <a:xfrm flipV="1">
                <a:off x="1778880" y="1630899"/>
                <a:ext cx="1160991" cy="173815"/>
              </a:xfrm>
              <a:prstGeom prst="line">
                <a:avLst/>
              </a:prstGeom>
              <a:ln w="12700" cap="flat" cmpd="sng">
                <a:solidFill>
                  <a:schemeClr val="tx1"/>
                </a:solidFill>
                <a:headEnd type="none" w="med" len="lg"/>
                <a:tailEnd type="stealth" w="med" len="med"/>
              </a:ln>
            </p:spPr>
            <p:style>
              <a:lnRef idx="2">
                <a:schemeClr val="accent1"/>
              </a:lnRef>
              <a:fillRef idx="0">
                <a:schemeClr val="accent1"/>
              </a:fillRef>
              <a:effectRef idx="1">
                <a:schemeClr val="accent1"/>
              </a:effectRef>
              <a:fontRef idx="minor">
                <a:schemeClr val="tx1"/>
              </a:fontRef>
            </p:style>
          </p:cxnSp>
          <p:cxnSp>
            <p:nvCxnSpPr>
              <p:cNvPr id="7" name="Connecteur droit 6">
                <a:extLst>
                  <a:ext uri="{FF2B5EF4-FFF2-40B4-BE49-F238E27FC236}">
                    <a16:creationId xmlns:a16="http://schemas.microsoft.com/office/drawing/2014/main" id="{1C144831-FDE1-4712-8AC2-EC98F8D1DE66}"/>
                  </a:ext>
                </a:extLst>
              </p:cNvPr>
              <p:cNvCxnSpPr>
                <a:cxnSpLocks/>
                <a:stCxn id="4" idx="6"/>
                <a:endCxn id="19" idx="3"/>
              </p:cNvCxnSpPr>
              <p:nvPr/>
            </p:nvCxnSpPr>
            <p:spPr>
              <a:xfrm flipV="1">
                <a:off x="1778880" y="1466275"/>
                <a:ext cx="449047" cy="338439"/>
              </a:xfrm>
              <a:prstGeom prst="line">
                <a:avLst/>
              </a:prstGeom>
              <a:ln w="12700" cap="flat" cmpd="sng">
                <a:solidFill>
                  <a:schemeClr val="tx1"/>
                </a:solidFill>
                <a:headEnd type="none" w="med" len="lg"/>
                <a:tailEnd type="stealth" w="med" len="med"/>
              </a:ln>
            </p:spPr>
            <p:style>
              <a:lnRef idx="2">
                <a:schemeClr val="accent1"/>
              </a:lnRef>
              <a:fillRef idx="0">
                <a:schemeClr val="accent1"/>
              </a:fillRef>
              <a:effectRef idx="1">
                <a:schemeClr val="accent1"/>
              </a:effectRef>
              <a:fontRef idx="minor">
                <a:schemeClr val="tx1"/>
              </a:fontRef>
            </p:style>
          </p:cxnSp>
          <p:cxnSp>
            <p:nvCxnSpPr>
              <p:cNvPr id="8" name="Connecteur droit 7">
                <a:extLst>
                  <a:ext uri="{FF2B5EF4-FFF2-40B4-BE49-F238E27FC236}">
                    <a16:creationId xmlns:a16="http://schemas.microsoft.com/office/drawing/2014/main" id="{F4BCA034-B72F-4E6D-ACFC-1B8E13CFE6CE}"/>
                  </a:ext>
                </a:extLst>
              </p:cNvPr>
              <p:cNvCxnSpPr>
                <a:cxnSpLocks/>
                <a:stCxn id="4" idx="6"/>
                <a:endCxn id="12" idx="2"/>
              </p:cNvCxnSpPr>
              <p:nvPr/>
            </p:nvCxnSpPr>
            <p:spPr>
              <a:xfrm>
                <a:off x="1778880" y="1804714"/>
                <a:ext cx="1607824" cy="144126"/>
              </a:xfrm>
              <a:prstGeom prst="line">
                <a:avLst/>
              </a:prstGeom>
              <a:ln w="12700" cap="flat" cmpd="sng">
                <a:solidFill>
                  <a:schemeClr val="tx1"/>
                </a:solidFill>
                <a:headEnd type="none" w="med" len="lg"/>
                <a:tailEnd type="stealth" w="med" len="med"/>
              </a:ln>
            </p:spPr>
            <p:style>
              <a:lnRef idx="2">
                <a:schemeClr val="accent1"/>
              </a:lnRef>
              <a:fillRef idx="0">
                <a:schemeClr val="accent1"/>
              </a:fillRef>
              <a:effectRef idx="1">
                <a:schemeClr val="accent1"/>
              </a:effectRef>
              <a:fontRef idx="minor">
                <a:schemeClr val="tx1"/>
              </a:fontRef>
            </p:style>
          </p:cxnSp>
          <p:grpSp>
            <p:nvGrpSpPr>
              <p:cNvPr id="10" name="Groupe 9">
                <a:extLst>
                  <a:ext uri="{FF2B5EF4-FFF2-40B4-BE49-F238E27FC236}">
                    <a16:creationId xmlns:a16="http://schemas.microsoft.com/office/drawing/2014/main" id="{EA41FADA-E103-461D-94D4-8E7DAEEEEFD0}"/>
                  </a:ext>
                </a:extLst>
              </p:cNvPr>
              <p:cNvGrpSpPr/>
              <p:nvPr/>
            </p:nvGrpSpPr>
            <p:grpSpPr>
              <a:xfrm>
                <a:off x="1922541" y="1125627"/>
                <a:ext cx="737599" cy="494714"/>
                <a:chOff x="1159201" y="4950993"/>
                <a:chExt cx="737599" cy="494714"/>
              </a:xfrm>
            </p:grpSpPr>
            <p:cxnSp>
              <p:nvCxnSpPr>
                <p:cNvPr id="18" name="Connecteur droit avec flèche 17">
                  <a:extLst>
                    <a:ext uri="{FF2B5EF4-FFF2-40B4-BE49-F238E27FC236}">
                      <a16:creationId xmlns:a16="http://schemas.microsoft.com/office/drawing/2014/main" id="{C5C46CF9-DE1F-4D67-8014-9A903B508690}"/>
                    </a:ext>
                  </a:extLst>
                </p:cNvPr>
                <p:cNvCxnSpPr>
                  <a:cxnSpLocks/>
                </p:cNvCxnSpPr>
                <p:nvPr/>
              </p:nvCxnSpPr>
              <p:spPr>
                <a:xfrm flipH="1" flipV="1">
                  <a:off x="1159201" y="4950993"/>
                  <a:ext cx="167881" cy="77736"/>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sp>
              <p:nvSpPr>
                <p:cNvPr id="19" name="Ellipse 18">
                  <a:extLst>
                    <a:ext uri="{FF2B5EF4-FFF2-40B4-BE49-F238E27FC236}">
                      <a16:creationId xmlns:a16="http://schemas.microsoft.com/office/drawing/2014/main" id="{B20D9D84-936F-4EFA-BD59-5364CB0C62AE}"/>
                    </a:ext>
                  </a:extLst>
                </p:cNvPr>
                <p:cNvSpPr>
                  <a:spLocks noChangeAspect="1"/>
                </p:cNvSpPr>
                <p:nvPr/>
              </p:nvSpPr>
              <p:spPr>
                <a:xfrm rot="1666891">
                  <a:off x="1452627" y="5013707"/>
                  <a:ext cx="444173" cy="4320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
            <p:nvSpPr>
              <p:cNvPr id="11" name="Ellipse 10">
                <a:extLst>
                  <a:ext uri="{FF2B5EF4-FFF2-40B4-BE49-F238E27FC236}">
                    <a16:creationId xmlns:a16="http://schemas.microsoft.com/office/drawing/2014/main" id="{41089202-EEE5-4DAA-B2FB-15880C374A53}"/>
                  </a:ext>
                </a:extLst>
              </p:cNvPr>
              <p:cNvSpPr>
                <a:spLocks noChangeAspect="1"/>
              </p:cNvSpPr>
              <p:nvPr/>
            </p:nvSpPr>
            <p:spPr>
              <a:xfrm rot="20506865">
                <a:off x="2928738" y="1345464"/>
                <a:ext cx="444173" cy="4320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2" name="Ellipse 11">
                <a:extLst>
                  <a:ext uri="{FF2B5EF4-FFF2-40B4-BE49-F238E27FC236}">
                    <a16:creationId xmlns:a16="http://schemas.microsoft.com/office/drawing/2014/main" id="{04C04D0C-ED89-4EAC-A4B6-94669DF7BDEB}"/>
                  </a:ext>
                </a:extLst>
              </p:cNvPr>
              <p:cNvSpPr>
                <a:spLocks noChangeAspect="1"/>
              </p:cNvSpPr>
              <p:nvPr/>
            </p:nvSpPr>
            <p:spPr>
              <a:xfrm>
                <a:off x="3386704" y="1750840"/>
                <a:ext cx="407157" cy="3960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13" name="Connecteur droit avec flèche 12">
                <a:extLst>
                  <a:ext uri="{FF2B5EF4-FFF2-40B4-BE49-F238E27FC236}">
                    <a16:creationId xmlns:a16="http://schemas.microsoft.com/office/drawing/2014/main" id="{5BB30441-66C0-4B8C-9D0A-1F84A7A47290}"/>
                  </a:ext>
                </a:extLst>
              </p:cNvPr>
              <p:cNvCxnSpPr>
                <a:cxnSpLocks/>
              </p:cNvCxnSpPr>
              <p:nvPr/>
            </p:nvCxnSpPr>
            <p:spPr>
              <a:xfrm flipV="1">
                <a:off x="4027380" y="1507191"/>
                <a:ext cx="71657" cy="148325"/>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pic>
            <p:nvPicPr>
              <p:cNvPr id="15" name="Picture 140">
                <a:extLst>
                  <a:ext uri="{FF2B5EF4-FFF2-40B4-BE49-F238E27FC236}">
                    <a16:creationId xmlns:a16="http://schemas.microsoft.com/office/drawing/2014/main" id="{EEF65C4A-1FB5-4FEA-B48E-B26B73E20B3F}"/>
                  </a:ext>
                </a:extLst>
              </p:cNvPr>
              <p:cNvPicPr>
                <a:picLocks noChangeAspect="1"/>
              </p:cNvPicPr>
              <p:nvPr/>
            </p:nvPicPr>
            <p:blipFill>
              <a:blip r:embed="rId3">
                <a:biLevel thresh="25000"/>
              </a:blip>
              <a:stretch>
                <a:fillRect/>
              </a:stretch>
            </p:blipFill>
            <p:spPr>
              <a:xfrm>
                <a:off x="3594534" y="1783874"/>
                <a:ext cx="205276" cy="203260"/>
              </a:xfrm>
              <a:prstGeom prst="rect">
                <a:avLst/>
              </a:prstGeom>
            </p:spPr>
          </p:pic>
          <p:cxnSp>
            <p:nvCxnSpPr>
              <p:cNvPr id="17" name="Connecteur droit avec flèche 16">
                <a:extLst>
                  <a:ext uri="{FF2B5EF4-FFF2-40B4-BE49-F238E27FC236}">
                    <a16:creationId xmlns:a16="http://schemas.microsoft.com/office/drawing/2014/main" id="{D701B687-F1ED-4C5B-9BFD-81DED693A1AE}"/>
                  </a:ext>
                </a:extLst>
              </p:cNvPr>
              <p:cNvCxnSpPr>
                <a:cxnSpLocks/>
              </p:cNvCxnSpPr>
              <p:nvPr/>
            </p:nvCxnSpPr>
            <p:spPr>
              <a:xfrm>
                <a:off x="4191088" y="1863139"/>
                <a:ext cx="169874" cy="0"/>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89" name="Connecteur droit 88">
                <a:extLst>
                  <a:ext uri="{FF2B5EF4-FFF2-40B4-BE49-F238E27FC236}">
                    <a16:creationId xmlns:a16="http://schemas.microsoft.com/office/drawing/2014/main" id="{1BEF8440-4EC4-43A9-B534-FBB5ABAD7122}"/>
                  </a:ext>
                </a:extLst>
              </p:cNvPr>
              <p:cNvCxnSpPr>
                <a:cxnSpLocks/>
                <a:stCxn id="4" idx="6"/>
              </p:cNvCxnSpPr>
              <p:nvPr/>
            </p:nvCxnSpPr>
            <p:spPr>
              <a:xfrm>
                <a:off x="1778880" y="1804714"/>
                <a:ext cx="1019184" cy="548718"/>
              </a:xfrm>
              <a:prstGeom prst="line">
                <a:avLst/>
              </a:prstGeom>
              <a:ln w="12700" cap="flat" cmpd="sng">
                <a:solidFill>
                  <a:schemeClr val="tx1"/>
                </a:solidFill>
                <a:headEnd type="none" w="med" len="lg"/>
                <a:tailEnd type="stealth" w="med" len="med"/>
              </a:ln>
            </p:spPr>
            <p:style>
              <a:lnRef idx="2">
                <a:schemeClr val="accent1"/>
              </a:lnRef>
              <a:fillRef idx="0">
                <a:schemeClr val="accent1"/>
              </a:fillRef>
              <a:effectRef idx="1">
                <a:schemeClr val="accent1"/>
              </a:effectRef>
              <a:fontRef idx="minor">
                <a:schemeClr val="tx1"/>
              </a:fontRef>
            </p:style>
          </p:cxnSp>
          <p:sp>
            <p:nvSpPr>
              <p:cNvPr id="93" name="Oval 9">
                <a:extLst>
                  <a:ext uri="{FF2B5EF4-FFF2-40B4-BE49-F238E27FC236}">
                    <a16:creationId xmlns:a16="http://schemas.microsoft.com/office/drawing/2014/main" id="{C0527EA3-5FF4-4971-958F-E37ADF3C32E6}"/>
                  </a:ext>
                </a:extLst>
              </p:cNvPr>
              <p:cNvSpPr>
                <a:spLocks noChangeArrowheads="1"/>
              </p:cNvSpPr>
              <p:nvPr/>
            </p:nvSpPr>
            <p:spPr bwMode="auto">
              <a:xfrm>
                <a:off x="809696" y="1731498"/>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4" name="Oval 9">
                <a:extLst>
                  <a:ext uri="{FF2B5EF4-FFF2-40B4-BE49-F238E27FC236}">
                    <a16:creationId xmlns:a16="http://schemas.microsoft.com/office/drawing/2014/main" id="{AB3E9416-479C-4CF4-B44D-78EA6CBB0497}"/>
                  </a:ext>
                </a:extLst>
              </p:cNvPr>
              <p:cNvSpPr>
                <a:spLocks noChangeArrowheads="1"/>
              </p:cNvSpPr>
              <p:nvPr/>
            </p:nvSpPr>
            <p:spPr bwMode="auto">
              <a:xfrm>
                <a:off x="3891211" y="1612579"/>
                <a:ext cx="187200" cy="1872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95" name="Oval 9">
                <a:extLst>
                  <a:ext uri="{FF2B5EF4-FFF2-40B4-BE49-F238E27FC236}">
                    <a16:creationId xmlns:a16="http://schemas.microsoft.com/office/drawing/2014/main" id="{5529714C-2498-4CC8-8DD0-1DA03FE419E0}"/>
                  </a:ext>
                </a:extLst>
              </p:cNvPr>
              <p:cNvSpPr>
                <a:spLocks noChangeArrowheads="1"/>
              </p:cNvSpPr>
              <p:nvPr/>
            </p:nvSpPr>
            <p:spPr bwMode="auto">
              <a:xfrm>
                <a:off x="2079434" y="1148985"/>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6" name="Oval 9">
                <a:extLst>
                  <a:ext uri="{FF2B5EF4-FFF2-40B4-BE49-F238E27FC236}">
                    <a16:creationId xmlns:a16="http://schemas.microsoft.com/office/drawing/2014/main" id="{8F8F791F-24FB-4847-8CA3-44BFA75A6C6E}"/>
                  </a:ext>
                </a:extLst>
              </p:cNvPr>
              <p:cNvSpPr>
                <a:spLocks noChangeArrowheads="1"/>
              </p:cNvSpPr>
              <p:nvPr/>
            </p:nvSpPr>
            <p:spPr bwMode="auto">
              <a:xfrm>
                <a:off x="4053494" y="1796968"/>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7" name="Oval 9">
                <a:extLst>
                  <a:ext uri="{FF2B5EF4-FFF2-40B4-BE49-F238E27FC236}">
                    <a16:creationId xmlns:a16="http://schemas.microsoft.com/office/drawing/2014/main" id="{E7A6B40D-6FAA-46D5-BD5C-34F3F47ED644}"/>
                  </a:ext>
                </a:extLst>
              </p:cNvPr>
              <p:cNvSpPr>
                <a:spLocks noChangeArrowheads="1"/>
              </p:cNvSpPr>
              <p:nvPr/>
            </p:nvSpPr>
            <p:spPr bwMode="auto">
              <a:xfrm>
                <a:off x="2905184" y="2311936"/>
                <a:ext cx="187200" cy="1872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98" name="Oval 9">
                <a:extLst>
                  <a:ext uri="{FF2B5EF4-FFF2-40B4-BE49-F238E27FC236}">
                    <a16:creationId xmlns:a16="http://schemas.microsoft.com/office/drawing/2014/main" id="{BF5DF5B4-1CF5-418F-90B9-6E32858C7B8A}"/>
                  </a:ext>
                </a:extLst>
              </p:cNvPr>
              <p:cNvSpPr>
                <a:spLocks noChangeArrowheads="1"/>
              </p:cNvSpPr>
              <p:nvPr/>
            </p:nvSpPr>
            <p:spPr bwMode="auto">
              <a:xfrm>
                <a:off x="2846271" y="2507853"/>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9" name="Oval 9">
                <a:extLst>
                  <a:ext uri="{FF2B5EF4-FFF2-40B4-BE49-F238E27FC236}">
                    <a16:creationId xmlns:a16="http://schemas.microsoft.com/office/drawing/2014/main" id="{1F8D21CC-38D5-4C46-872C-37C69E8822BE}"/>
                  </a:ext>
                </a:extLst>
              </p:cNvPr>
              <p:cNvSpPr>
                <a:spLocks noChangeArrowheads="1"/>
              </p:cNvSpPr>
              <p:nvPr/>
            </p:nvSpPr>
            <p:spPr bwMode="auto">
              <a:xfrm>
                <a:off x="3030753" y="2446813"/>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100" name="Oval 9">
                <a:extLst>
                  <a:ext uri="{FF2B5EF4-FFF2-40B4-BE49-F238E27FC236}">
                    <a16:creationId xmlns:a16="http://schemas.microsoft.com/office/drawing/2014/main" id="{3051C046-255C-43E9-9CEE-AC3E45E2FC32}"/>
                  </a:ext>
                </a:extLst>
              </p:cNvPr>
              <p:cNvSpPr>
                <a:spLocks noChangeArrowheads="1"/>
              </p:cNvSpPr>
              <p:nvPr/>
            </p:nvSpPr>
            <p:spPr bwMode="auto">
              <a:xfrm>
                <a:off x="3225863" y="2353432"/>
                <a:ext cx="187200" cy="1872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102" name="Oval 9">
                <a:extLst>
                  <a:ext uri="{FF2B5EF4-FFF2-40B4-BE49-F238E27FC236}">
                    <a16:creationId xmlns:a16="http://schemas.microsoft.com/office/drawing/2014/main" id="{3E094CA2-7AF9-4C9C-97FB-DECF2598095F}"/>
                  </a:ext>
                </a:extLst>
              </p:cNvPr>
              <p:cNvSpPr>
                <a:spLocks noChangeArrowheads="1"/>
              </p:cNvSpPr>
              <p:nvPr/>
            </p:nvSpPr>
            <p:spPr bwMode="auto">
              <a:xfrm>
                <a:off x="3213774" y="2581690"/>
                <a:ext cx="187200" cy="1872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cxnSp>
            <p:nvCxnSpPr>
              <p:cNvPr id="103" name="Connecteur droit avec flèche 102">
                <a:extLst>
                  <a:ext uri="{FF2B5EF4-FFF2-40B4-BE49-F238E27FC236}">
                    <a16:creationId xmlns:a16="http://schemas.microsoft.com/office/drawing/2014/main" id="{89D5D361-F926-460E-AD8D-7538A8DE9873}"/>
                  </a:ext>
                </a:extLst>
              </p:cNvPr>
              <p:cNvCxnSpPr>
                <a:cxnSpLocks/>
                <a:stCxn id="102" idx="6"/>
              </p:cNvCxnSpPr>
              <p:nvPr/>
            </p:nvCxnSpPr>
            <p:spPr>
              <a:xfrm>
                <a:off x="3400974" y="2675290"/>
                <a:ext cx="158581" cy="19763"/>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107" name="Connecteur droit avec flèche 106">
                <a:extLst>
                  <a:ext uri="{FF2B5EF4-FFF2-40B4-BE49-F238E27FC236}">
                    <a16:creationId xmlns:a16="http://schemas.microsoft.com/office/drawing/2014/main" id="{2C1BCF79-E557-4952-B0BC-15B8122057D2}"/>
                  </a:ext>
                </a:extLst>
              </p:cNvPr>
              <p:cNvCxnSpPr>
                <a:cxnSpLocks/>
                <a:stCxn id="100" idx="6"/>
              </p:cNvCxnSpPr>
              <p:nvPr/>
            </p:nvCxnSpPr>
            <p:spPr>
              <a:xfrm flipV="1">
                <a:off x="3413063" y="2391056"/>
                <a:ext cx="108032" cy="55976"/>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111" name="Connecteur droit avec flèche 110">
                <a:extLst>
                  <a:ext uri="{FF2B5EF4-FFF2-40B4-BE49-F238E27FC236}">
                    <a16:creationId xmlns:a16="http://schemas.microsoft.com/office/drawing/2014/main" id="{F3692DE3-647C-4484-ACEB-9B5D4EE6C593}"/>
                  </a:ext>
                </a:extLst>
              </p:cNvPr>
              <p:cNvCxnSpPr>
                <a:cxnSpLocks/>
                <a:stCxn id="99" idx="4"/>
              </p:cNvCxnSpPr>
              <p:nvPr/>
            </p:nvCxnSpPr>
            <p:spPr>
              <a:xfrm flipH="1">
                <a:off x="3092384" y="2634013"/>
                <a:ext cx="31969" cy="113211"/>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114" name="Connecteur droit avec flèche 113">
                <a:extLst>
                  <a:ext uri="{FF2B5EF4-FFF2-40B4-BE49-F238E27FC236}">
                    <a16:creationId xmlns:a16="http://schemas.microsoft.com/office/drawing/2014/main" id="{7FC787A3-3B0E-46A3-A5B4-6A1C0C81DB04}"/>
                  </a:ext>
                </a:extLst>
              </p:cNvPr>
              <p:cNvCxnSpPr>
                <a:cxnSpLocks/>
                <a:stCxn id="98" idx="3"/>
              </p:cNvCxnSpPr>
              <p:nvPr/>
            </p:nvCxnSpPr>
            <p:spPr>
              <a:xfrm flipH="1">
                <a:off x="2787358" y="2667638"/>
                <a:ext cx="86328" cy="60194"/>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cxnSp>
            <p:nvCxnSpPr>
              <p:cNvPr id="117" name="Connecteur droit avec flèche 116">
                <a:extLst>
                  <a:ext uri="{FF2B5EF4-FFF2-40B4-BE49-F238E27FC236}">
                    <a16:creationId xmlns:a16="http://schemas.microsoft.com/office/drawing/2014/main" id="{CB189EC0-3DCA-4213-B0B9-CF3490CD7D0C}"/>
                  </a:ext>
                </a:extLst>
              </p:cNvPr>
              <p:cNvCxnSpPr>
                <a:cxnSpLocks/>
                <a:stCxn id="97" idx="7"/>
              </p:cNvCxnSpPr>
              <p:nvPr/>
            </p:nvCxnSpPr>
            <p:spPr>
              <a:xfrm flipV="1">
                <a:off x="3064969" y="2296134"/>
                <a:ext cx="82245" cy="43217"/>
              </a:xfrm>
              <a:prstGeom prst="straightConnector1">
                <a:avLst/>
              </a:prstGeom>
              <a:ln w="12700" cap="flat" cmpd="sng">
                <a:solidFill>
                  <a:srgbClr val="FF0000"/>
                </a:solidFill>
                <a:headEnd type="none"/>
                <a:tailEnd type="stealth" w="med" len="med"/>
              </a:ln>
            </p:spPr>
            <p:style>
              <a:lnRef idx="2">
                <a:schemeClr val="accent1"/>
              </a:lnRef>
              <a:fillRef idx="0">
                <a:schemeClr val="accent1"/>
              </a:fillRef>
              <a:effectRef idx="1">
                <a:schemeClr val="accent1"/>
              </a:effectRef>
              <a:fontRef idx="minor">
                <a:schemeClr val="tx1"/>
              </a:fontRef>
            </p:style>
          </p:cxnSp>
          <p:sp>
            <p:nvSpPr>
              <p:cNvPr id="120" name="Ellipse 119">
                <a:extLst>
                  <a:ext uri="{FF2B5EF4-FFF2-40B4-BE49-F238E27FC236}">
                    <a16:creationId xmlns:a16="http://schemas.microsoft.com/office/drawing/2014/main" id="{0A1C950D-9511-47E8-9B63-B1774AED824E}"/>
                  </a:ext>
                </a:extLst>
              </p:cNvPr>
              <p:cNvSpPr/>
              <p:nvPr/>
            </p:nvSpPr>
            <p:spPr>
              <a:xfrm>
                <a:off x="2732652" y="20425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Ellipse 120">
                <a:extLst>
                  <a:ext uri="{FF2B5EF4-FFF2-40B4-BE49-F238E27FC236}">
                    <a16:creationId xmlns:a16="http://schemas.microsoft.com/office/drawing/2014/main" id="{8FBFEA17-9204-4E34-98E3-68641FF1A4D7}"/>
                  </a:ext>
                </a:extLst>
              </p:cNvPr>
              <p:cNvSpPr/>
              <p:nvPr/>
            </p:nvSpPr>
            <p:spPr>
              <a:xfrm>
                <a:off x="2876392" y="20425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F9F21F42-B614-4143-8C8F-C61B663A84B6}"/>
                  </a:ext>
                </a:extLst>
              </p:cNvPr>
              <p:cNvSpPr/>
              <p:nvPr/>
            </p:nvSpPr>
            <p:spPr>
              <a:xfrm>
                <a:off x="3020131" y="20425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Arc 15">
              <a:extLst>
                <a:ext uri="{FF2B5EF4-FFF2-40B4-BE49-F238E27FC236}">
                  <a16:creationId xmlns:a16="http://schemas.microsoft.com/office/drawing/2014/main" id="{0758D940-63CF-4D98-A2BB-DBDC4E9D999F}"/>
                </a:ext>
              </a:extLst>
            </p:cNvPr>
            <p:cNvSpPr/>
            <p:nvPr/>
          </p:nvSpPr>
          <p:spPr>
            <a:xfrm>
              <a:off x="610918" y="61720"/>
              <a:ext cx="3961640" cy="3961640"/>
            </a:xfrm>
            <a:prstGeom prst="arc">
              <a:avLst>
                <a:gd name="adj1" fmla="val 19660794"/>
                <a:gd name="adj2" fmla="val 1043049"/>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grpSp>
      <p:pic>
        <p:nvPicPr>
          <p:cNvPr id="14" name="Image 13">
            <a:extLst>
              <a:ext uri="{FF2B5EF4-FFF2-40B4-BE49-F238E27FC236}">
                <a16:creationId xmlns:a16="http://schemas.microsoft.com/office/drawing/2014/main" id="{9891E95A-BCB3-4E59-A5B7-07801CF11DA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39339">
            <a:off x="4459481" y="3142204"/>
            <a:ext cx="3662039" cy="2746529"/>
          </a:xfrm>
          <a:prstGeom prst="rect">
            <a:avLst/>
          </a:prstGeom>
        </p:spPr>
      </p:pic>
      <p:grpSp>
        <p:nvGrpSpPr>
          <p:cNvPr id="67" name="Groupe 66">
            <a:extLst>
              <a:ext uri="{FF2B5EF4-FFF2-40B4-BE49-F238E27FC236}">
                <a16:creationId xmlns:a16="http://schemas.microsoft.com/office/drawing/2014/main" id="{384CD239-5ADC-4C5B-8B95-2B12FFFD59F1}"/>
              </a:ext>
            </a:extLst>
          </p:cNvPr>
          <p:cNvGrpSpPr>
            <a:grpSpLocks noChangeAspect="1"/>
          </p:cNvGrpSpPr>
          <p:nvPr/>
        </p:nvGrpSpPr>
        <p:grpSpPr>
          <a:xfrm>
            <a:off x="10157703" y="2259392"/>
            <a:ext cx="769602" cy="720000"/>
            <a:chOff x="9543311" y="2492184"/>
            <a:chExt cx="943252" cy="873686"/>
          </a:xfrm>
        </p:grpSpPr>
        <p:sp>
          <p:nvSpPr>
            <p:cNvPr id="75" name="Oval 2">
              <a:extLst>
                <a:ext uri="{FF2B5EF4-FFF2-40B4-BE49-F238E27FC236}">
                  <a16:creationId xmlns:a16="http://schemas.microsoft.com/office/drawing/2014/main" id="{25F24E20-E455-4537-8E3B-38A7E6EA1DF7}"/>
                </a:ext>
              </a:extLst>
            </p:cNvPr>
            <p:cNvSpPr>
              <a:spLocks noChangeArrowheads="1"/>
            </p:cNvSpPr>
            <p:nvPr/>
          </p:nvSpPr>
          <p:spPr bwMode="auto">
            <a:xfrm>
              <a:off x="9543311" y="2492184"/>
              <a:ext cx="943252" cy="873686"/>
            </a:xfrm>
            <a:prstGeom prst="ellipse">
              <a:avLst/>
            </a:prstGeom>
            <a:gradFill rotWithShape="1">
              <a:gsLst>
                <a:gs pos="0">
                  <a:schemeClr val="bg2"/>
                </a:gs>
                <a:gs pos="100000">
                  <a:srgbClr val="FFFFFF">
                    <a:alpha val="0"/>
                  </a:srgbClr>
                </a:gs>
              </a:gsLst>
              <a:path path="shape">
                <a:fillToRect l="50000" t="50000" r="50000" b="50000"/>
              </a:path>
            </a:gradFill>
            <a:ln w="9525">
              <a:noFill/>
              <a:round/>
              <a:headEnd/>
              <a:tailEnd/>
            </a:ln>
            <a:effectLst>
              <a:outerShdw blurRad="50800" dist="38100" dir="2700000" algn="tl" rotWithShape="0">
                <a:prstClr val="black">
                  <a:alpha val="40000"/>
                </a:prstClr>
              </a:outerShdw>
            </a:effectLst>
          </p:spPr>
          <p:txBody>
            <a:bodyPr wrap="none" anchor="ctr"/>
            <a:lstStyle/>
            <a:p>
              <a:endParaRPr lang="fr-FR"/>
            </a:p>
          </p:txBody>
        </p:sp>
        <p:sp>
          <p:nvSpPr>
            <p:cNvPr id="78" name="Oval 9">
              <a:extLst>
                <a:ext uri="{FF2B5EF4-FFF2-40B4-BE49-F238E27FC236}">
                  <a16:creationId xmlns:a16="http://schemas.microsoft.com/office/drawing/2014/main" id="{79556336-F45E-4551-B5F4-426AC868110F}"/>
                </a:ext>
              </a:extLst>
            </p:cNvPr>
            <p:cNvSpPr>
              <a:spLocks noChangeArrowheads="1"/>
            </p:cNvSpPr>
            <p:nvPr/>
          </p:nvSpPr>
          <p:spPr bwMode="auto">
            <a:xfrm>
              <a:off x="9934284" y="2932841"/>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79" name="Oval 9">
              <a:extLst>
                <a:ext uri="{FF2B5EF4-FFF2-40B4-BE49-F238E27FC236}">
                  <a16:creationId xmlns:a16="http://schemas.microsoft.com/office/drawing/2014/main" id="{E918DE29-60AF-4467-9192-C60C9F4119AB}"/>
                </a:ext>
              </a:extLst>
            </p:cNvPr>
            <p:cNvSpPr>
              <a:spLocks noChangeArrowheads="1"/>
            </p:cNvSpPr>
            <p:nvPr/>
          </p:nvSpPr>
          <p:spPr bwMode="auto">
            <a:xfrm>
              <a:off x="10203824" y="2728443"/>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82" name="Oval 9">
              <a:extLst>
                <a:ext uri="{FF2B5EF4-FFF2-40B4-BE49-F238E27FC236}">
                  <a16:creationId xmlns:a16="http://schemas.microsoft.com/office/drawing/2014/main" id="{9B89D9D2-594C-480F-A5ED-CA3E9433C225}"/>
                </a:ext>
              </a:extLst>
            </p:cNvPr>
            <p:cNvSpPr>
              <a:spLocks noChangeArrowheads="1"/>
            </p:cNvSpPr>
            <p:nvPr/>
          </p:nvSpPr>
          <p:spPr bwMode="auto">
            <a:xfrm>
              <a:off x="9683110" y="3011047"/>
              <a:ext cx="108000" cy="108000"/>
            </a:xfrm>
            <a:prstGeom prst="ellipse">
              <a:avLst/>
            </a:prstGeom>
            <a:gradFill rotWithShape="0">
              <a:gsLst>
                <a:gs pos="0">
                  <a:srgbClr val="3333FF"/>
                </a:gs>
                <a:gs pos="100000">
                  <a:srgbClr val="3333FF">
                    <a:gamma/>
                    <a:shade val="46275"/>
                    <a:invGamma/>
                  </a:srgbClr>
                </a:gs>
              </a:gsLst>
              <a:path path="rect">
                <a:fillToRect t="100000" r="100000"/>
              </a:path>
            </a:gradFill>
            <a:ln w="9525">
              <a:noFill/>
              <a:round/>
              <a:headEnd/>
              <a:tailEnd/>
            </a:ln>
            <a:effectLst/>
          </p:spPr>
          <p:txBody>
            <a:bodyPr wrap="none" anchor="ctr"/>
            <a:lstStyle/>
            <a:p>
              <a:endParaRPr lang="fr-FR"/>
            </a:p>
          </p:txBody>
        </p:sp>
        <p:sp>
          <p:nvSpPr>
            <p:cNvPr id="84" name="Oval 9">
              <a:extLst>
                <a:ext uri="{FF2B5EF4-FFF2-40B4-BE49-F238E27FC236}">
                  <a16:creationId xmlns:a16="http://schemas.microsoft.com/office/drawing/2014/main" id="{6BE2786C-DEA1-4748-97C6-06AC2C643443}"/>
                </a:ext>
              </a:extLst>
            </p:cNvPr>
            <p:cNvSpPr>
              <a:spLocks noChangeArrowheads="1"/>
            </p:cNvSpPr>
            <p:nvPr/>
          </p:nvSpPr>
          <p:spPr bwMode="auto">
            <a:xfrm>
              <a:off x="9992322" y="2877451"/>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0" name="Oval 10">
              <a:extLst>
                <a:ext uri="{FF2B5EF4-FFF2-40B4-BE49-F238E27FC236}">
                  <a16:creationId xmlns:a16="http://schemas.microsoft.com/office/drawing/2014/main" id="{8DCC239E-BC6E-4F7E-95FF-5FC85F3DD9D9}"/>
                </a:ext>
              </a:extLst>
            </p:cNvPr>
            <p:cNvSpPr>
              <a:spLocks noChangeArrowheads="1"/>
            </p:cNvSpPr>
            <p:nvPr/>
          </p:nvSpPr>
          <p:spPr bwMode="auto">
            <a:xfrm rot="15990277">
              <a:off x="10003961" y="2915709"/>
              <a:ext cx="108000" cy="108000"/>
            </a:xfrm>
            <a:prstGeom prst="ellipse">
              <a:avLst/>
            </a:prstGeom>
            <a:gradFill flip="none" rotWithShape="1">
              <a:gsLst>
                <a:gs pos="82000">
                  <a:srgbClr val="021378"/>
                </a:gs>
                <a:gs pos="48000">
                  <a:srgbClr val="4E3FE4"/>
                </a:gs>
                <a:gs pos="22000">
                  <a:srgbClr val="9851E4"/>
                </a:gs>
              </a:gsLst>
              <a:path path="circle">
                <a:fillToRect l="100000" b="100000"/>
              </a:path>
              <a:tileRect t="-100000" r="-100000"/>
            </a:gradFill>
            <a:ln w="9525">
              <a:noFill/>
              <a:round/>
              <a:headEnd/>
              <a:tailEnd/>
            </a:ln>
            <a:effectLst/>
          </p:spPr>
          <p:txBody>
            <a:bodyPr wrap="none" anchor="ctr"/>
            <a:lstStyle/>
            <a:p>
              <a:endParaRPr lang="fr-FR"/>
            </a:p>
          </p:txBody>
        </p:sp>
        <p:sp>
          <p:nvSpPr>
            <p:cNvPr id="91" name="Oval 9">
              <a:extLst>
                <a:ext uri="{FF2B5EF4-FFF2-40B4-BE49-F238E27FC236}">
                  <a16:creationId xmlns:a16="http://schemas.microsoft.com/office/drawing/2014/main" id="{E8BFA4B2-8C0D-44AF-8FF1-59BF81398EA1}"/>
                </a:ext>
              </a:extLst>
            </p:cNvPr>
            <p:cNvSpPr>
              <a:spLocks noChangeArrowheads="1"/>
            </p:cNvSpPr>
            <p:nvPr/>
          </p:nvSpPr>
          <p:spPr bwMode="auto">
            <a:xfrm>
              <a:off x="10011155" y="2919048"/>
              <a:ext cx="108000" cy="108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sp>
          <p:nvSpPr>
            <p:cNvPr id="92" name="Oval 9">
              <a:extLst>
                <a:ext uri="{FF2B5EF4-FFF2-40B4-BE49-F238E27FC236}">
                  <a16:creationId xmlns:a16="http://schemas.microsoft.com/office/drawing/2014/main" id="{2E1B2392-4D28-4017-9E49-283A58151ED3}"/>
                </a:ext>
              </a:extLst>
            </p:cNvPr>
            <p:cNvSpPr>
              <a:spLocks noChangeArrowheads="1"/>
            </p:cNvSpPr>
            <p:nvPr/>
          </p:nvSpPr>
          <p:spPr bwMode="auto">
            <a:xfrm>
              <a:off x="9942395" y="2908655"/>
              <a:ext cx="108000" cy="108000"/>
            </a:xfrm>
            <a:prstGeom prst="ellipse">
              <a:avLst/>
            </a:prstGeom>
            <a:gradFill flip="none" rotWithShape="1">
              <a:gsLst>
                <a:gs pos="0">
                  <a:srgbClr val="FD6616"/>
                </a:gs>
                <a:gs pos="70000">
                  <a:srgbClr val="C9AA51"/>
                </a:gs>
                <a:gs pos="92000">
                  <a:srgbClr val="F0A55D"/>
                </a:gs>
              </a:gsLst>
              <a:path path="circle">
                <a:fillToRect t="100000" r="100000"/>
              </a:path>
              <a:tileRect l="-100000" b="-100000"/>
            </a:gradFill>
            <a:ln w="9525">
              <a:noFill/>
              <a:round/>
              <a:headEnd/>
              <a:tailEnd/>
            </a:ln>
            <a:effectLst/>
          </p:spPr>
          <p:txBody>
            <a:bodyPr wrap="none" anchor="ctr"/>
            <a:lstStyle/>
            <a:p>
              <a:endParaRPr lang="fr-FR"/>
            </a:p>
          </p:txBody>
        </p:sp>
      </p:grpSp>
      <p:sp>
        <p:nvSpPr>
          <p:cNvPr id="20" name="ZoneTexte 19">
            <a:extLst>
              <a:ext uri="{FF2B5EF4-FFF2-40B4-BE49-F238E27FC236}">
                <a16:creationId xmlns:a16="http://schemas.microsoft.com/office/drawing/2014/main" id="{762C2626-4A71-4B66-B84F-07E5F9025397}"/>
              </a:ext>
            </a:extLst>
          </p:cNvPr>
          <p:cNvSpPr txBox="1"/>
          <p:nvPr/>
        </p:nvSpPr>
        <p:spPr>
          <a:xfrm>
            <a:off x="4464343" y="1432192"/>
            <a:ext cx="1610911" cy="830997"/>
          </a:xfrm>
          <a:prstGeom prst="rect">
            <a:avLst/>
          </a:prstGeom>
          <a:noFill/>
        </p:spPr>
        <p:txBody>
          <a:bodyPr wrap="square" rtlCol="0">
            <a:spAutoFit/>
          </a:bodyPr>
          <a:lstStyle/>
          <a:p>
            <a:r>
              <a:rPr lang="en-US" sz="1600" dirty="0"/>
              <a:t>Complexity of scattering problem</a:t>
            </a:r>
          </a:p>
        </p:txBody>
      </p:sp>
      <p:cxnSp>
        <p:nvCxnSpPr>
          <p:cNvPr id="22" name="Connecteur droit avec flèche 21">
            <a:extLst>
              <a:ext uri="{FF2B5EF4-FFF2-40B4-BE49-F238E27FC236}">
                <a16:creationId xmlns:a16="http://schemas.microsoft.com/office/drawing/2014/main" id="{CED400B7-4ABE-43D7-97C2-735FE2954B8E}"/>
              </a:ext>
            </a:extLst>
          </p:cNvPr>
          <p:cNvCxnSpPr>
            <a:cxnSpLocks/>
          </p:cNvCxnSpPr>
          <p:nvPr/>
        </p:nvCxnSpPr>
        <p:spPr>
          <a:xfrm flipV="1">
            <a:off x="7631709" y="1416627"/>
            <a:ext cx="1215880" cy="1219085"/>
          </a:xfrm>
          <a:prstGeom prst="straightConnector1">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101" name="ZoneTexte 100">
            <a:extLst>
              <a:ext uri="{FF2B5EF4-FFF2-40B4-BE49-F238E27FC236}">
                <a16:creationId xmlns:a16="http://schemas.microsoft.com/office/drawing/2014/main" id="{B66F54F1-D977-46E4-B97C-343E05C7D67A}"/>
              </a:ext>
            </a:extLst>
          </p:cNvPr>
          <p:cNvSpPr txBox="1"/>
          <p:nvPr/>
        </p:nvSpPr>
        <p:spPr>
          <a:xfrm>
            <a:off x="7119629" y="1453406"/>
            <a:ext cx="1466713" cy="830997"/>
          </a:xfrm>
          <a:prstGeom prst="rect">
            <a:avLst/>
          </a:prstGeom>
          <a:noFill/>
        </p:spPr>
        <p:txBody>
          <a:bodyPr wrap="square" rtlCol="0">
            <a:spAutoFit/>
          </a:bodyPr>
          <a:lstStyle/>
          <a:p>
            <a:r>
              <a:rPr lang="en-US" sz="1600" dirty="0"/>
              <a:t>Complexity of many-body solution</a:t>
            </a:r>
          </a:p>
        </p:txBody>
      </p:sp>
      <p:cxnSp>
        <p:nvCxnSpPr>
          <p:cNvPr id="106" name="Connecteur droit avec flèche 105">
            <a:extLst>
              <a:ext uri="{FF2B5EF4-FFF2-40B4-BE49-F238E27FC236}">
                <a16:creationId xmlns:a16="http://schemas.microsoft.com/office/drawing/2014/main" id="{BE83D7CA-5120-43A6-9647-40E44AD2632B}"/>
              </a:ext>
            </a:extLst>
          </p:cNvPr>
          <p:cNvCxnSpPr>
            <a:cxnSpLocks/>
          </p:cNvCxnSpPr>
          <p:nvPr/>
        </p:nvCxnSpPr>
        <p:spPr>
          <a:xfrm flipV="1">
            <a:off x="9339502" y="2058868"/>
            <a:ext cx="1713145" cy="702202"/>
          </a:xfrm>
          <a:prstGeom prst="straightConnector1">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28" name="ZoneTexte 27">
            <a:extLst>
              <a:ext uri="{FF2B5EF4-FFF2-40B4-BE49-F238E27FC236}">
                <a16:creationId xmlns:a16="http://schemas.microsoft.com/office/drawing/2014/main" id="{4C9AEB2D-2FDF-4A64-BB04-51F906BE6185}"/>
              </a:ext>
            </a:extLst>
          </p:cNvPr>
          <p:cNvSpPr txBox="1"/>
          <p:nvPr/>
        </p:nvSpPr>
        <p:spPr>
          <a:xfrm>
            <a:off x="11341165" y="1880522"/>
            <a:ext cx="606256" cy="338554"/>
          </a:xfrm>
          <a:prstGeom prst="rect">
            <a:avLst/>
          </a:prstGeom>
          <a:noFill/>
        </p:spPr>
        <p:txBody>
          <a:bodyPr wrap="none" rtlCol="0">
            <a:spAutoFit/>
          </a:bodyPr>
          <a:lstStyle/>
          <a:p>
            <a:r>
              <a:rPr lang="fr-FR" sz="1600" dirty="0" err="1">
                <a:solidFill>
                  <a:srgbClr val="FF0000"/>
                </a:solidFill>
              </a:rPr>
              <a:t>Both</a:t>
            </a:r>
            <a:endParaRPr lang="fr-FR" sz="1600" dirty="0">
              <a:solidFill>
                <a:srgbClr val="FF0000"/>
              </a:solidFill>
            </a:endParaRPr>
          </a:p>
        </p:txBody>
      </p:sp>
      <p:cxnSp>
        <p:nvCxnSpPr>
          <p:cNvPr id="63" name="Connecteur droit avec flèche 62">
            <a:extLst>
              <a:ext uri="{FF2B5EF4-FFF2-40B4-BE49-F238E27FC236}">
                <a16:creationId xmlns:a16="http://schemas.microsoft.com/office/drawing/2014/main" id="{908A5290-5D1B-468E-AE3B-95AAA4F6EDC8}"/>
              </a:ext>
            </a:extLst>
          </p:cNvPr>
          <p:cNvCxnSpPr>
            <a:cxnSpLocks/>
          </p:cNvCxnSpPr>
          <p:nvPr/>
        </p:nvCxnSpPr>
        <p:spPr>
          <a:xfrm flipH="1" flipV="1">
            <a:off x="4087646" y="3799988"/>
            <a:ext cx="671502" cy="1172151"/>
          </a:xfrm>
          <a:prstGeom prst="straightConnector1">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4" name="ZoneTexte 63">
                <a:extLst>
                  <a:ext uri="{FF2B5EF4-FFF2-40B4-BE49-F238E27FC236}">
                    <a16:creationId xmlns:a16="http://schemas.microsoft.com/office/drawing/2014/main" id="{0AC5DAC6-EE02-410E-903A-492A5B2537D4}"/>
                  </a:ext>
                </a:extLst>
              </p:cNvPr>
              <p:cNvSpPr txBox="1"/>
              <p:nvPr/>
            </p:nvSpPr>
            <p:spPr>
              <a:xfrm>
                <a:off x="2344974" y="4018208"/>
                <a:ext cx="2195309" cy="849976"/>
              </a:xfrm>
              <a:prstGeom prst="rect">
                <a:avLst/>
              </a:prstGeom>
              <a:noFill/>
            </p:spPr>
            <p:txBody>
              <a:bodyPr wrap="square" rtlCol="0">
                <a:spAutoFit/>
              </a:bodyPr>
              <a:lstStyle/>
              <a:p>
                <a14:m>
                  <m:oMath xmlns:m="http://schemas.openxmlformats.org/officeDocument/2006/math">
                    <m:r>
                      <a:rPr lang="en-US" sz="160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𝑛</m:t>
                    </m:r>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𝑝</m:t>
                    </m:r>
                  </m:oMath>
                </a14:m>
                <a:r>
                  <a:rPr lang="en-US" sz="1600" dirty="0"/>
                  <a:t> particles interacting with strong force (</a:t>
                </a:r>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𝑀</m:t>
                        </m:r>
                      </m:e>
                      <m:sub>
                        <m:r>
                          <a:rPr lang="fr-FR" sz="1600" b="0" i="1" smtClean="0">
                            <a:latin typeface="Cambria Math" panose="02040503050406030204" pitchFamily="18" charset="0"/>
                          </a:rPr>
                          <m:t>h</m:t>
                        </m:r>
                      </m:sub>
                    </m:sSub>
                    <m:r>
                      <a:rPr lang="fr-FR" sz="1600" b="0" i="1" smtClean="0">
                        <a:latin typeface="Cambria Math" panose="02040503050406030204" pitchFamily="18" charset="0"/>
                        <a:ea typeface="Cambria Math" panose="02040503050406030204" pitchFamily="18" charset="0"/>
                      </a:rPr>
                      <m:t>≫</m:t>
                    </m:r>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𝑀</m:t>
                        </m:r>
                      </m:e>
                      <m:sub>
                        <m:r>
                          <a:rPr lang="fr-FR" sz="1600" b="0" i="1" smtClean="0">
                            <a:latin typeface="Cambria Math" panose="02040503050406030204" pitchFamily="18" charset="0"/>
                            <a:ea typeface="Cambria Math" panose="02040503050406030204" pitchFamily="18" charset="0"/>
                          </a:rPr>
                          <m:t>𝑛</m:t>
                        </m:r>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𝑝</m:t>
                        </m:r>
                      </m:sub>
                    </m:sSub>
                  </m:oMath>
                </a14:m>
                <a:r>
                  <a:rPr lang="en-US" sz="1600" dirty="0"/>
                  <a:t>)</a:t>
                </a:r>
              </a:p>
            </p:txBody>
          </p:sp>
        </mc:Choice>
        <mc:Fallback xmlns="">
          <p:sp>
            <p:nvSpPr>
              <p:cNvPr id="64" name="ZoneTexte 63">
                <a:extLst>
                  <a:ext uri="{FF2B5EF4-FFF2-40B4-BE49-F238E27FC236}">
                    <a16:creationId xmlns:a16="http://schemas.microsoft.com/office/drawing/2014/main" id="{0AC5DAC6-EE02-410E-903A-492A5B2537D4}"/>
                  </a:ext>
                </a:extLst>
              </p:cNvPr>
              <p:cNvSpPr txBox="1">
                <a:spLocks noRot="1" noChangeAspect="1" noMove="1" noResize="1" noEditPoints="1" noAdjustHandles="1" noChangeArrowheads="1" noChangeShapeType="1" noTextEdit="1"/>
              </p:cNvSpPr>
              <p:nvPr/>
            </p:nvSpPr>
            <p:spPr>
              <a:xfrm>
                <a:off x="2344974" y="4018208"/>
                <a:ext cx="2195309" cy="849976"/>
              </a:xfrm>
              <a:prstGeom prst="rect">
                <a:avLst/>
              </a:prstGeom>
              <a:blipFill>
                <a:blip r:embed="rId5"/>
                <a:stretch>
                  <a:fillRect l="-1667" t="-2143" r="-2500" b="-571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4" name="ZoneTexte 73">
                <a:extLst>
                  <a:ext uri="{FF2B5EF4-FFF2-40B4-BE49-F238E27FC236}">
                    <a16:creationId xmlns:a16="http://schemas.microsoft.com/office/drawing/2014/main" id="{993C9176-0201-4B03-8096-00A188524842}"/>
                  </a:ext>
                </a:extLst>
              </p:cNvPr>
              <p:cNvSpPr txBox="1"/>
              <p:nvPr/>
            </p:nvSpPr>
            <p:spPr>
              <a:xfrm>
                <a:off x="2925377" y="5810310"/>
                <a:ext cx="1681460" cy="3575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𝑀</m:t>
                          </m:r>
                        </m:e>
                        <m:sub>
                          <m:r>
                            <a:rPr lang="fr-FR" sz="1600" b="0" i="1" smtClean="0">
                              <a:latin typeface="Cambria Math" panose="02040503050406030204" pitchFamily="18" charset="0"/>
                            </a:rPr>
                            <m:t>h</m:t>
                          </m:r>
                        </m:sub>
                      </m:sSub>
                      <m:r>
                        <a:rPr lang="fr-FR" sz="1600" i="1">
                          <a:latin typeface="Cambria Math" panose="02040503050406030204" pitchFamily="18" charset="0"/>
                          <a:ea typeface="Cambria Math" panose="02040503050406030204" pitchFamily="18" charset="0"/>
                        </a:rPr>
                        <m:t>≤</m:t>
                      </m:r>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𝑀</m:t>
                          </m:r>
                        </m:e>
                        <m:sub>
                          <m:r>
                            <a:rPr lang="fr-FR" sz="1600" b="0" i="1" smtClean="0">
                              <a:latin typeface="Cambria Math" panose="02040503050406030204" pitchFamily="18" charset="0"/>
                              <a:ea typeface="Cambria Math" panose="02040503050406030204" pitchFamily="18" charset="0"/>
                            </a:rPr>
                            <m:t>𝑛</m:t>
                          </m:r>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𝑝</m:t>
                          </m:r>
                        </m:sub>
                      </m:sSub>
                    </m:oMath>
                  </m:oMathPara>
                </a14:m>
                <a:endParaRPr lang="en-US" sz="1600" dirty="0"/>
              </a:p>
            </p:txBody>
          </p:sp>
        </mc:Choice>
        <mc:Fallback xmlns="">
          <p:sp>
            <p:nvSpPr>
              <p:cNvPr id="74" name="ZoneTexte 73">
                <a:extLst>
                  <a:ext uri="{FF2B5EF4-FFF2-40B4-BE49-F238E27FC236}">
                    <a16:creationId xmlns:a16="http://schemas.microsoft.com/office/drawing/2014/main" id="{993C9176-0201-4B03-8096-00A188524842}"/>
                  </a:ext>
                </a:extLst>
              </p:cNvPr>
              <p:cNvSpPr txBox="1">
                <a:spLocks noRot="1" noChangeAspect="1" noMove="1" noResize="1" noEditPoints="1" noAdjustHandles="1" noChangeArrowheads="1" noChangeShapeType="1" noTextEdit="1"/>
              </p:cNvSpPr>
              <p:nvPr/>
            </p:nvSpPr>
            <p:spPr>
              <a:xfrm>
                <a:off x="2925377" y="5810310"/>
                <a:ext cx="1681460" cy="357534"/>
              </a:xfrm>
              <a:prstGeom prst="rect">
                <a:avLst/>
              </a:prstGeom>
              <a:blipFill>
                <a:blip r:embed="rId6"/>
                <a:stretch>
                  <a:fillRect b="-3390"/>
                </a:stretch>
              </a:blipFill>
            </p:spPr>
            <p:txBody>
              <a:bodyPr/>
              <a:lstStyle/>
              <a:p>
                <a:r>
                  <a:rPr lang="fr-FR">
                    <a:noFill/>
                  </a:rPr>
                  <a:t> </a:t>
                </a:r>
              </a:p>
            </p:txBody>
          </p:sp>
        </mc:Fallback>
      </mc:AlternateContent>
      <p:pic>
        <p:nvPicPr>
          <p:cNvPr id="31" name="Image 30">
            <a:extLst>
              <a:ext uri="{FF2B5EF4-FFF2-40B4-BE49-F238E27FC236}">
                <a16:creationId xmlns:a16="http://schemas.microsoft.com/office/drawing/2014/main" id="{8A0EE3A2-EC00-42C3-AB71-5AAACCABE09F}"/>
              </a:ext>
            </a:extLst>
          </p:cNvPr>
          <p:cNvPicPr>
            <a:picLocks noChangeAspect="1"/>
          </p:cNvPicPr>
          <p:nvPr/>
        </p:nvPicPr>
        <p:blipFill rotWithShape="1">
          <a:blip r:embed="rId7" cstate="hq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rot="20608900">
            <a:off x="4614993" y="4853364"/>
            <a:ext cx="2828967" cy="1639433"/>
          </a:xfrm>
          <a:prstGeom prst="rect">
            <a:avLst/>
          </a:prstGeom>
        </p:spPr>
      </p:pic>
      <p:pic>
        <p:nvPicPr>
          <p:cNvPr id="80" name="Picture 2">
            <a:extLst>
              <a:ext uri="{FF2B5EF4-FFF2-40B4-BE49-F238E27FC236}">
                <a16:creationId xmlns:a16="http://schemas.microsoft.com/office/drawing/2014/main" id="{06D6B1D7-60E0-409E-9A69-358C736D2D0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47772" y="1351559"/>
            <a:ext cx="3517438" cy="2000112"/>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Lst>
        </p:spPr>
      </p:pic>
      <p:cxnSp>
        <p:nvCxnSpPr>
          <p:cNvPr id="68" name="Connecteur droit avec flèche 67">
            <a:extLst>
              <a:ext uri="{FF2B5EF4-FFF2-40B4-BE49-F238E27FC236}">
                <a16:creationId xmlns:a16="http://schemas.microsoft.com/office/drawing/2014/main" id="{C60D2DD3-B444-43B6-8BC9-005377A29B1B}"/>
              </a:ext>
            </a:extLst>
          </p:cNvPr>
          <p:cNvCxnSpPr>
            <a:cxnSpLocks/>
          </p:cNvCxnSpPr>
          <p:nvPr/>
        </p:nvCxnSpPr>
        <p:spPr>
          <a:xfrm flipH="1">
            <a:off x="4428301" y="5285013"/>
            <a:ext cx="330847" cy="1367783"/>
          </a:xfrm>
          <a:prstGeom prst="straightConnector1">
            <a:avLst/>
          </a:prstGeom>
          <a:ln w="19050" cmpd="sng">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70" name="ZoneTexte 69">
            <a:extLst>
              <a:ext uri="{FF2B5EF4-FFF2-40B4-BE49-F238E27FC236}">
                <a16:creationId xmlns:a16="http://schemas.microsoft.com/office/drawing/2014/main" id="{CAA108D3-9F8E-4C7E-BEF1-546EBFBD1525}"/>
              </a:ext>
            </a:extLst>
          </p:cNvPr>
          <p:cNvSpPr txBox="1"/>
          <p:nvPr/>
        </p:nvSpPr>
        <p:spPr>
          <a:xfrm>
            <a:off x="7999940" y="6037039"/>
            <a:ext cx="1305165" cy="261610"/>
          </a:xfrm>
          <a:prstGeom prst="rect">
            <a:avLst/>
          </a:prstGeom>
          <a:noFill/>
        </p:spPr>
        <p:txBody>
          <a:bodyPr wrap="none" rtlCol="0">
            <a:spAutoFit/>
          </a:bodyPr>
          <a:lstStyle>
            <a:defPPr>
              <a:defRPr lang="fr-FR"/>
            </a:defPPr>
            <a:lvl1pPr>
              <a:defRPr sz="1100">
                <a:ln w="0" cap="sq">
                  <a:noFill/>
                </a:ln>
                <a:solidFill>
                  <a:srgbClr val="0070C0"/>
                </a:solidFill>
              </a:defRPr>
            </a:lvl1pPr>
          </a:lstStyle>
          <a:p>
            <a:r>
              <a:rPr lang="en-US" dirty="0"/>
              <a:t>Credits H. </a:t>
            </a:r>
            <a:r>
              <a:rPr lang="en-US" dirty="0" err="1"/>
              <a:t>Lenske</a:t>
            </a:r>
            <a:endParaRPr lang="en-US" dirty="0"/>
          </a:p>
        </p:txBody>
      </p:sp>
      <mc:AlternateContent xmlns:mc="http://schemas.openxmlformats.org/markup-compatibility/2006" xmlns:a14="http://schemas.microsoft.com/office/drawing/2010/main">
        <mc:Choice Requires="a14">
          <p:sp>
            <p:nvSpPr>
              <p:cNvPr id="23" name="TextBox 40">
                <a:extLst>
                  <a:ext uri="{FF2B5EF4-FFF2-40B4-BE49-F238E27FC236}">
                    <a16:creationId xmlns:a16="http://schemas.microsoft.com/office/drawing/2014/main" id="{86E7CEDC-A5BA-6EC6-7526-ABD43365A980}"/>
                  </a:ext>
                </a:extLst>
              </p:cNvPr>
              <p:cNvSpPr txBox="1"/>
              <p:nvPr/>
            </p:nvSpPr>
            <p:spPr>
              <a:xfrm>
                <a:off x="8586342" y="3902770"/>
                <a:ext cx="3458174" cy="1965004"/>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marL="285750" indent="-285750">
                  <a:spcAft>
                    <a:spcPts val="600"/>
                  </a:spcAft>
                  <a:buFont typeface="Wingdings" panose="05000000000000000000" pitchFamily="2" charset="2"/>
                  <a:buChar char=""/>
                </a:pPr>
                <a:r>
                  <a:rPr lang="en-US" sz="1800" dirty="0"/>
                  <a:t>Nuclear theory is </a:t>
                </a:r>
                <a:r>
                  <a:rPr lang="en-US" sz="1800" b="1" dirty="0"/>
                  <a:t>data driven</a:t>
                </a:r>
                <a:r>
                  <a:rPr lang="en-US" sz="1800" dirty="0"/>
                  <a:t>.</a:t>
                </a:r>
              </a:p>
              <a:p>
                <a:pPr marL="285750" indent="-285750">
                  <a:spcAft>
                    <a:spcPts val="600"/>
                  </a:spcAft>
                  <a:buFont typeface="Wingdings" panose="05000000000000000000" pitchFamily="2" charset="2"/>
                  <a:buChar char=""/>
                </a:pPr>
                <a:r>
                  <a:rPr lang="en-US" sz="1800" dirty="0"/>
                  <a:t>Global optical models (</a:t>
                </a:r>
                <a14:m>
                  <m:oMath xmlns:m="http://schemas.openxmlformats.org/officeDocument/2006/math">
                    <m:r>
                      <a:rPr lang="en-US" sz="1800" i="1" dirty="0" smtClean="0">
                        <a:latin typeface="Cambria Math" panose="02040503050406030204" pitchFamily="18" charset="0"/>
                      </a:rPr>
                      <m:t>𝑁𝑁</m:t>
                    </m:r>
                  </m:oMath>
                </a14:m>
                <a:r>
                  <a:rPr lang="en-US" sz="1800" dirty="0"/>
                  <a:t> or </a:t>
                </a:r>
                <a14:m>
                  <m:oMath xmlns:m="http://schemas.openxmlformats.org/officeDocument/2006/math">
                    <m:r>
                      <a:rPr lang="en-US" sz="1800" i="1" dirty="0" smtClean="0">
                        <a:latin typeface="Cambria Math" panose="02040503050406030204" pitchFamily="18" charset="0"/>
                      </a:rPr>
                      <m:t>𝑁</m:t>
                    </m:r>
                    <m:acc>
                      <m:accPr>
                        <m:chr m:val="̅"/>
                        <m:ctrlPr>
                          <a:rPr lang="en-US" sz="1800" i="1" dirty="0" smtClean="0">
                            <a:latin typeface="Cambria Math" panose="02040503050406030204" pitchFamily="18" charset="0"/>
                          </a:rPr>
                        </m:ctrlPr>
                      </m:accPr>
                      <m:e>
                        <m:r>
                          <a:rPr lang="fr-FR" sz="1800" b="0" i="1" dirty="0" smtClean="0">
                            <a:latin typeface="Cambria Math" panose="02040503050406030204" pitchFamily="18" charset="0"/>
                          </a:rPr>
                          <m:t>𝑝</m:t>
                        </m:r>
                      </m:e>
                    </m:acc>
                  </m:oMath>
                </a14:m>
                <a:r>
                  <a:rPr lang="en-US" sz="1800" dirty="0"/>
                  <a:t> or </a:t>
                </a:r>
                <a14:m>
                  <m:oMath xmlns:m="http://schemas.openxmlformats.org/officeDocument/2006/math">
                    <m:r>
                      <a:rPr lang="en-US" sz="1800" i="1" dirty="0" smtClean="0">
                        <a:latin typeface="Cambria Math" panose="02040503050406030204" pitchFamily="18" charset="0"/>
                      </a:rPr>
                      <m:t>𝑁</m:t>
                    </m:r>
                    <m:r>
                      <a:rPr lang="en-US" sz="1800" i="1" dirty="0" smtClean="0">
                        <a:latin typeface="Cambria Math" panose="02040503050406030204" pitchFamily="18" charset="0"/>
                        <a:ea typeface="Cambria Math" panose="02040503050406030204" pitchFamily="18" charset="0"/>
                      </a:rPr>
                      <m:t>𝜋</m:t>
                    </m:r>
                  </m:oMath>
                </a14:m>
                <a:r>
                  <a:rPr lang="en-US" sz="1800" dirty="0"/>
                  <a:t> scattering) are not applicable to exotic systems.</a:t>
                </a:r>
              </a:p>
            </p:txBody>
          </p:sp>
        </mc:Choice>
        <mc:Fallback xmlns="">
          <p:sp>
            <p:nvSpPr>
              <p:cNvPr id="23" name="TextBox 40">
                <a:extLst>
                  <a:ext uri="{FF2B5EF4-FFF2-40B4-BE49-F238E27FC236}">
                    <a16:creationId xmlns:a16="http://schemas.microsoft.com/office/drawing/2014/main" id="{86E7CEDC-A5BA-6EC6-7526-ABD43365A980}"/>
                  </a:ext>
                </a:extLst>
              </p:cNvPr>
              <p:cNvSpPr txBox="1">
                <a:spLocks noRot="1" noChangeAspect="1" noMove="1" noResize="1" noEditPoints="1" noAdjustHandles="1" noChangeArrowheads="1" noChangeShapeType="1" noTextEdit="1"/>
              </p:cNvSpPr>
              <p:nvPr/>
            </p:nvSpPr>
            <p:spPr>
              <a:xfrm>
                <a:off x="8586342" y="3902770"/>
                <a:ext cx="3458174" cy="1965004"/>
              </a:xfrm>
              <a:prstGeom prst="roundRect">
                <a:avLst/>
              </a:prstGeom>
              <a:blipFill>
                <a:blip r:embed="rId9"/>
                <a:stretch>
                  <a:fillRect/>
                </a:stretch>
              </a:blipFill>
              <a:ln w="12700">
                <a:solidFill>
                  <a:schemeClr val="accent1"/>
                </a:solidFill>
              </a:ln>
              <a:effectLst>
                <a:outerShdw blurRad="50800" dist="38100" dir="5400000" algn="t" rotWithShape="0">
                  <a:prstClr val="black">
                    <a:alpha val="40000"/>
                  </a:prstClr>
                </a:outerShdw>
              </a:effectLst>
            </p:spPr>
            <p:txBody>
              <a:bodyPr/>
              <a:lstStyle/>
              <a:p>
                <a:r>
                  <a:rPr lang="en-US">
                    <a:noFill/>
                  </a:rPr>
                  <a:t> </a:t>
                </a:r>
              </a:p>
            </p:txBody>
          </p:sp>
        </mc:Fallback>
      </mc:AlternateContent>
      <p:sp>
        <p:nvSpPr>
          <p:cNvPr id="24" name="Espace réservé de la date 23">
            <a:extLst>
              <a:ext uri="{FF2B5EF4-FFF2-40B4-BE49-F238E27FC236}">
                <a16:creationId xmlns:a16="http://schemas.microsoft.com/office/drawing/2014/main" id="{86AD2A81-5B40-E496-01AE-7699558A2337}"/>
              </a:ext>
            </a:extLst>
          </p:cNvPr>
          <p:cNvSpPr>
            <a:spLocks noGrp="1"/>
          </p:cNvSpPr>
          <p:nvPr>
            <p:ph type="dt" sz="half" idx="10"/>
          </p:nvPr>
        </p:nvSpPr>
        <p:spPr/>
        <p:txBody>
          <a:bodyPr/>
          <a:lstStyle/>
          <a:p>
            <a:r>
              <a:rPr lang="en-US"/>
              <a:t>3/27/2025</a:t>
            </a:r>
            <a:endParaRPr lang="fr-FR" dirty="0"/>
          </a:p>
        </p:txBody>
      </p:sp>
      <p:sp>
        <p:nvSpPr>
          <p:cNvPr id="26" name="Espace réservé du pied de page 25">
            <a:extLst>
              <a:ext uri="{FF2B5EF4-FFF2-40B4-BE49-F238E27FC236}">
                <a16:creationId xmlns:a16="http://schemas.microsoft.com/office/drawing/2014/main" id="{D2B0808D-5929-AB0F-EECE-3B470FF94606}"/>
              </a:ext>
            </a:extLst>
          </p:cNvPr>
          <p:cNvSpPr>
            <a:spLocks noGrp="1"/>
          </p:cNvSpPr>
          <p:nvPr>
            <p:ph type="ftr" sz="quarter" idx="11"/>
          </p:nvPr>
        </p:nvSpPr>
        <p:spPr/>
        <p:txBody>
          <a:bodyPr/>
          <a:lstStyle/>
          <a:p>
            <a:r>
              <a:rPr lang="fr-FR"/>
              <a:t>ECT* - Senior presentation</a:t>
            </a:r>
            <a:endParaRPr lang="fr-FR" dirty="0"/>
          </a:p>
        </p:txBody>
      </p:sp>
      <p:sp>
        <p:nvSpPr>
          <p:cNvPr id="27" name="Rectangle 26">
            <a:extLst>
              <a:ext uri="{FF2B5EF4-FFF2-40B4-BE49-F238E27FC236}">
                <a16:creationId xmlns:a16="http://schemas.microsoft.com/office/drawing/2014/main" id="{43538095-6C58-1360-F296-EF7FEAEE41C6}"/>
              </a:ext>
            </a:extLst>
          </p:cNvPr>
          <p:cNvSpPr/>
          <p:nvPr/>
        </p:nvSpPr>
        <p:spPr>
          <a:xfrm>
            <a:off x="244579" y="800460"/>
            <a:ext cx="11815271" cy="2790105"/>
          </a:xfrm>
          <a:prstGeom prst="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32452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777C6F5-F1F3-487F-8F47-580755E8EB8A}"/>
              </a:ext>
            </a:extLst>
          </p:cNvPr>
          <p:cNvSpPr>
            <a:spLocks noGrp="1"/>
          </p:cNvSpPr>
          <p:nvPr>
            <p:ph type="title"/>
          </p:nvPr>
        </p:nvSpPr>
        <p:spPr/>
        <p:txBody>
          <a:bodyPr vert="horz" lIns="91440" tIns="45720" rIns="91440" bIns="45720" rtlCol="0" anchor="ctr">
            <a:normAutofit/>
          </a:bodyPr>
          <a:lstStyle/>
          <a:p>
            <a:r>
              <a:rPr lang="fr-FR" sz="2000" b="0" dirty="0"/>
              <a:t>Building block - Chiral </a:t>
            </a:r>
            <a:r>
              <a:rPr lang="fr-FR" sz="2000" b="0" dirty="0" err="1"/>
              <a:t>EFTs</a:t>
            </a:r>
            <a:endParaRPr lang="fr-FR" sz="2000" b="0" dirty="0"/>
          </a:p>
        </p:txBody>
      </p:sp>
      <p:sp>
        <p:nvSpPr>
          <p:cNvPr id="2" name="Espace réservé du numéro de diapositive 1">
            <a:extLst>
              <a:ext uri="{FF2B5EF4-FFF2-40B4-BE49-F238E27FC236}">
                <a16:creationId xmlns:a16="http://schemas.microsoft.com/office/drawing/2014/main" id="{3958F3D2-F13E-9ECB-B3FF-FC9FCFB73F87}"/>
              </a:ext>
            </a:extLst>
          </p:cNvPr>
          <p:cNvSpPr>
            <a:spLocks noGrp="1"/>
          </p:cNvSpPr>
          <p:nvPr>
            <p:ph type="sldNum" sz="quarter" idx="12"/>
          </p:nvPr>
        </p:nvSpPr>
        <p:spPr>
          <a:xfrm>
            <a:off x="9234344" y="6467913"/>
            <a:ext cx="2741673" cy="364730"/>
          </a:xfrm>
        </p:spPr>
        <p:txBody>
          <a:bodyPr/>
          <a:lstStyle/>
          <a:p>
            <a:fld id="{68F2A9D7-B594-4335-8D31-30DF94E72F54}" type="slidenum">
              <a:rPr lang="fr-FR" smtClean="0"/>
              <a:t>8</a:t>
            </a:fld>
            <a:endParaRPr lang="fr-FR"/>
          </a:p>
        </p:txBody>
      </p:sp>
      <p:sp>
        <p:nvSpPr>
          <p:cNvPr id="5" name="Rectangle 4">
            <a:extLst>
              <a:ext uri="{FF2B5EF4-FFF2-40B4-BE49-F238E27FC236}">
                <a16:creationId xmlns:a16="http://schemas.microsoft.com/office/drawing/2014/main" id="{2FFAA8C2-F447-4728-BAC3-A132E430EA4B}"/>
              </a:ext>
            </a:extLst>
          </p:cNvPr>
          <p:cNvSpPr/>
          <p:nvPr/>
        </p:nvSpPr>
        <p:spPr bwMode="auto">
          <a:xfrm>
            <a:off x="414623" y="1610568"/>
            <a:ext cx="2204322" cy="611909"/>
          </a:xfrm>
          <a:prstGeom prst="rect">
            <a:avLst/>
          </a:prstGeom>
          <a:solidFill>
            <a:srgbClr val="008000">
              <a:alpha val="37000"/>
            </a:srgb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6" name="Rectangle 5">
            <a:extLst>
              <a:ext uri="{FF2B5EF4-FFF2-40B4-BE49-F238E27FC236}">
                <a16:creationId xmlns:a16="http://schemas.microsoft.com/office/drawing/2014/main" id="{847C874B-AD69-4DAE-9C68-1D40E988F56C}"/>
              </a:ext>
            </a:extLst>
          </p:cNvPr>
          <p:cNvSpPr/>
          <p:nvPr/>
        </p:nvSpPr>
        <p:spPr bwMode="auto">
          <a:xfrm>
            <a:off x="408127" y="3123045"/>
            <a:ext cx="2210818" cy="611909"/>
          </a:xfrm>
          <a:prstGeom prst="rect">
            <a:avLst/>
          </a:prstGeom>
          <a:solidFill>
            <a:srgbClr val="800000">
              <a:alpha val="37000"/>
            </a:srgb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 name="Rectangle 6">
            <a:extLst>
              <a:ext uri="{FF2B5EF4-FFF2-40B4-BE49-F238E27FC236}">
                <a16:creationId xmlns:a16="http://schemas.microsoft.com/office/drawing/2014/main" id="{2E36E8C6-D465-4F18-B4B9-85FCA5E969DE}"/>
              </a:ext>
            </a:extLst>
          </p:cNvPr>
          <p:cNvSpPr/>
          <p:nvPr/>
        </p:nvSpPr>
        <p:spPr bwMode="auto">
          <a:xfrm>
            <a:off x="414624" y="3863507"/>
            <a:ext cx="4382271" cy="611909"/>
          </a:xfrm>
          <a:prstGeom prst="rect">
            <a:avLst/>
          </a:prstGeom>
          <a:solidFill>
            <a:srgbClr val="FF0000">
              <a:alpha val="37000"/>
            </a:srgb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8" name="Rectangle 7">
            <a:extLst>
              <a:ext uri="{FF2B5EF4-FFF2-40B4-BE49-F238E27FC236}">
                <a16:creationId xmlns:a16="http://schemas.microsoft.com/office/drawing/2014/main" id="{7F9FC5A3-45C4-426E-ACB0-776EEEC64E59}"/>
              </a:ext>
            </a:extLst>
          </p:cNvPr>
          <p:cNvSpPr/>
          <p:nvPr/>
        </p:nvSpPr>
        <p:spPr bwMode="auto">
          <a:xfrm>
            <a:off x="414623" y="4615209"/>
            <a:ext cx="6093046" cy="611909"/>
          </a:xfrm>
          <a:prstGeom prst="rect">
            <a:avLst/>
          </a:prstGeom>
          <a:solidFill>
            <a:schemeClr val="accent3">
              <a:lumMod val="50000"/>
              <a:alpha val="37000"/>
            </a:scheme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9" name="Picture 62" descr="fig1.png">
            <a:extLst>
              <a:ext uri="{FF2B5EF4-FFF2-40B4-BE49-F238E27FC236}">
                <a16:creationId xmlns:a16="http://schemas.microsoft.com/office/drawing/2014/main" id="{CB2BE8D2-903D-4823-898F-7F54F746E8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235" y="1730926"/>
            <a:ext cx="663310" cy="366830"/>
          </a:xfrm>
          <a:prstGeom prst="rect">
            <a:avLst/>
          </a:prstGeom>
        </p:spPr>
      </p:pic>
      <p:pic>
        <p:nvPicPr>
          <p:cNvPr id="10" name="Picture 63" descr="fig2.png">
            <a:extLst>
              <a:ext uri="{FF2B5EF4-FFF2-40B4-BE49-F238E27FC236}">
                <a16:creationId xmlns:a16="http://schemas.microsoft.com/office/drawing/2014/main" id="{D1E7CAF1-8600-4E37-AE91-226D93151D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235" y="3260196"/>
            <a:ext cx="1688425" cy="366830"/>
          </a:xfrm>
          <a:prstGeom prst="rect">
            <a:avLst/>
          </a:prstGeom>
        </p:spPr>
      </p:pic>
      <p:pic>
        <p:nvPicPr>
          <p:cNvPr id="11" name="Picture 64" descr="fig3.png">
            <a:extLst>
              <a:ext uri="{FF2B5EF4-FFF2-40B4-BE49-F238E27FC236}">
                <a16:creationId xmlns:a16="http://schemas.microsoft.com/office/drawing/2014/main" id="{83CE52B6-C8FA-465D-9B1E-703C669596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0235" y="3997970"/>
            <a:ext cx="628134" cy="361805"/>
          </a:xfrm>
          <a:prstGeom prst="rect">
            <a:avLst/>
          </a:prstGeom>
        </p:spPr>
      </p:pic>
      <p:pic>
        <p:nvPicPr>
          <p:cNvPr id="12" name="Picture 65" descr="fig4.png">
            <a:extLst>
              <a:ext uri="{FF2B5EF4-FFF2-40B4-BE49-F238E27FC236}">
                <a16:creationId xmlns:a16="http://schemas.microsoft.com/office/drawing/2014/main" id="{DA4A5534-02F7-409F-BF80-01FB08E38D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0236" y="4730716"/>
            <a:ext cx="1602999" cy="366830"/>
          </a:xfrm>
          <a:prstGeom prst="rect">
            <a:avLst/>
          </a:prstGeom>
        </p:spPr>
      </p:pic>
      <p:pic>
        <p:nvPicPr>
          <p:cNvPr id="13" name="Picture 66" descr="fig5.png">
            <a:extLst>
              <a:ext uri="{FF2B5EF4-FFF2-40B4-BE49-F238E27FC236}">
                <a16:creationId xmlns:a16="http://schemas.microsoft.com/office/drawing/2014/main" id="{553CD36D-7B38-4AF9-A8B0-A78F6AC6CF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16903" y="3997969"/>
            <a:ext cx="1326620" cy="366830"/>
          </a:xfrm>
          <a:prstGeom prst="rect">
            <a:avLst/>
          </a:prstGeom>
        </p:spPr>
      </p:pic>
      <p:pic>
        <p:nvPicPr>
          <p:cNvPr id="14" name="Picture 67" descr="fig6.png">
            <a:extLst>
              <a:ext uri="{FF2B5EF4-FFF2-40B4-BE49-F238E27FC236}">
                <a16:creationId xmlns:a16="http://schemas.microsoft.com/office/drawing/2014/main" id="{15762374-F621-4DFB-89E7-753287171CB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16903" y="4730716"/>
            <a:ext cx="1502498" cy="366830"/>
          </a:xfrm>
          <a:prstGeom prst="rect">
            <a:avLst/>
          </a:prstGeom>
        </p:spPr>
      </p:pic>
      <p:pic>
        <p:nvPicPr>
          <p:cNvPr id="15" name="Picture 68" descr="fig7.png">
            <a:extLst>
              <a:ext uri="{FF2B5EF4-FFF2-40B4-BE49-F238E27FC236}">
                <a16:creationId xmlns:a16="http://schemas.microsoft.com/office/drawing/2014/main" id="{FCD0DA0B-3399-4519-852B-ABF62BC69EE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69094" y="4735742"/>
            <a:ext cx="1341695" cy="361805"/>
          </a:xfrm>
          <a:prstGeom prst="rect">
            <a:avLst/>
          </a:prstGeom>
        </p:spPr>
      </p:pic>
      <p:sp>
        <p:nvSpPr>
          <p:cNvPr id="19" name="TextBox 80">
            <a:extLst>
              <a:ext uri="{FF2B5EF4-FFF2-40B4-BE49-F238E27FC236}">
                <a16:creationId xmlns:a16="http://schemas.microsoft.com/office/drawing/2014/main" id="{BBBA815A-5936-461F-BE7F-37F1A31504E5}"/>
              </a:ext>
            </a:extLst>
          </p:cNvPr>
          <p:cNvSpPr txBox="1"/>
          <p:nvPr/>
        </p:nvSpPr>
        <p:spPr>
          <a:xfrm>
            <a:off x="370129" y="1205362"/>
            <a:ext cx="1603591" cy="400110"/>
          </a:xfrm>
          <a:prstGeom prst="rect">
            <a:avLst/>
          </a:prstGeom>
          <a:noFill/>
        </p:spPr>
        <p:txBody>
          <a:bodyPr wrap="square" rtlCol="0">
            <a:spAutoFit/>
          </a:bodyPr>
          <a:lstStyle/>
          <a:p>
            <a:pPr algn="just"/>
            <a:r>
              <a:rPr lang="en-US" dirty="0">
                <a:solidFill>
                  <a:srgbClr val="0000FF"/>
                </a:solidFill>
              </a:rPr>
              <a:t>Importance</a:t>
            </a:r>
          </a:p>
        </p:txBody>
      </p:sp>
      <p:grpSp>
        <p:nvGrpSpPr>
          <p:cNvPr id="21" name="Group 2">
            <a:extLst>
              <a:ext uri="{FF2B5EF4-FFF2-40B4-BE49-F238E27FC236}">
                <a16:creationId xmlns:a16="http://schemas.microsoft.com/office/drawing/2014/main" id="{0E16C7E2-AE59-4732-AE3C-673447723218}"/>
              </a:ext>
            </a:extLst>
          </p:cNvPr>
          <p:cNvGrpSpPr/>
          <p:nvPr/>
        </p:nvGrpSpPr>
        <p:grpSpPr>
          <a:xfrm>
            <a:off x="3505103" y="3308126"/>
            <a:ext cx="398055" cy="339648"/>
            <a:chOff x="3691876" y="2522852"/>
            <a:chExt cx="398055" cy="339648"/>
          </a:xfrm>
        </p:grpSpPr>
        <p:pic>
          <p:nvPicPr>
            <p:cNvPr id="27" name="Picture 4" descr="See original image">
              <a:extLst>
                <a:ext uri="{FF2B5EF4-FFF2-40B4-BE49-F238E27FC236}">
                  <a16:creationId xmlns:a16="http://schemas.microsoft.com/office/drawing/2014/main" id="{BACD5A3F-C0B7-4CEA-AC34-5DE24BBC77C6}"/>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691876" y="2631756"/>
              <a:ext cx="228946" cy="230400"/>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28" name="Picture 4" descr="See original image">
              <a:extLst>
                <a:ext uri="{FF2B5EF4-FFF2-40B4-BE49-F238E27FC236}">
                  <a16:creationId xmlns:a16="http://schemas.microsoft.com/office/drawing/2014/main" id="{CB1BDBAE-F426-40B4-9E79-04DB94E6E8A1}"/>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773510" y="2522852"/>
              <a:ext cx="228946" cy="230400"/>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29" name="Picture 4" descr="See original image">
              <a:extLst>
                <a:ext uri="{FF2B5EF4-FFF2-40B4-BE49-F238E27FC236}">
                  <a16:creationId xmlns:a16="http://schemas.microsoft.com/office/drawing/2014/main" id="{11B71195-F954-4914-89D8-6DC8DA81F24B}"/>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860985" y="2632100"/>
              <a:ext cx="228946" cy="230400"/>
            </a:xfrm>
            <a:prstGeom prst="ellipse">
              <a:avLst/>
            </a:prstGeom>
            <a:noFill/>
            <a:effectLst/>
            <a:extLst>
              <a:ext uri="{909E8E84-426E-40DD-AFC4-6F175D3DCCD1}">
                <a14:hiddenFill xmlns:a14="http://schemas.microsoft.com/office/drawing/2010/main">
                  <a:solidFill>
                    <a:srgbClr val="FFFFFF"/>
                  </a:solidFill>
                </a14:hiddenFill>
              </a:ext>
            </a:extLst>
          </p:spPr>
        </p:pic>
      </p:grpSp>
      <p:grpSp>
        <p:nvGrpSpPr>
          <p:cNvPr id="22" name="Group 1">
            <a:extLst>
              <a:ext uri="{FF2B5EF4-FFF2-40B4-BE49-F238E27FC236}">
                <a16:creationId xmlns:a16="http://schemas.microsoft.com/office/drawing/2014/main" id="{8817A6E1-E5D5-41B3-AE77-F7BCBDC40E98}"/>
              </a:ext>
            </a:extLst>
          </p:cNvPr>
          <p:cNvGrpSpPr/>
          <p:nvPr/>
        </p:nvGrpSpPr>
        <p:grpSpPr>
          <a:xfrm>
            <a:off x="5789534" y="4240927"/>
            <a:ext cx="265263" cy="196085"/>
            <a:chOff x="5847311" y="3355735"/>
            <a:chExt cx="265263" cy="196085"/>
          </a:xfrm>
        </p:grpSpPr>
        <p:pic>
          <p:nvPicPr>
            <p:cNvPr id="23" name="Picture 4" descr="See original image">
              <a:extLst>
                <a:ext uri="{FF2B5EF4-FFF2-40B4-BE49-F238E27FC236}">
                  <a16:creationId xmlns:a16="http://schemas.microsoft.com/office/drawing/2014/main" id="{CE8C3FC6-E1A0-4FA2-8C09-88ABEB4B1F9A}"/>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5847311" y="3443820"/>
              <a:ext cx="107319" cy="108000"/>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24" name="Picture 4" descr="See original image">
              <a:extLst>
                <a:ext uri="{FF2B5EF4-FFF2-40B4-BE49-F238E27FC236}">
                  <a16:creationId xmlns:a16="http://schemas.microsoft.com/office/drawing/2014/main" id="{EF189D80-D989-4A3B-B975-643C892DBC27}"/>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5896287" y="3355735"/>
              <a:ext cx="107319" cy="108000"/>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25" name="Picture 4" descr="See original image">
              <a:extLst>
                <a:ext uri="{FF2B5EF4-FFF2-40B4-BE49-F238E27FC236}">
                  <a16:creationId xmlns:a16="http://schemas.microsoft.com/office/drawing/2014/main" id="{3195398C-314F-4A4A-9248-FC429A3654BC}"/>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5945418" y="3443820"/>
              <a:ext cx="107319" cy="108000"/>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26" name="Picture 4" descr="See original image">
              <a:extLst>
                <a:ext uri="{FF2B5EF4-FFF2-40B4-BE49-F238E27FC236}">
                  <a16:creationId xmlns:a16="http://schemas.microsoft.com/office/drawing/2014/main" id="{52FC33AD-FF61-447F-BE47-4D65280C31CA}"/>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6005255" y="3355735"/>
              <a:ext cx="107319" cy="108000"/>
            </a:xfrm>
            <a:prstGeom prst="ellipse">
              <a:avLst/>
            </a:prstGeom>
            <a:noFill/>
            <a:effectLst/>
            <a:extLst>
              <a:ext uri="{909E8E84-426E-40DD-AFC4-6F175D3DCCD1}">
                <a14:hiddenFill xmlns:a14="http://schemas.microsoft.com/office/drawing/2010/main">
                  <a:solidFill>
                    <a:srgbClr val="FFFFFF"/>
                  </a:solidFill>
                </a14:hiddenFill>
              </a:ext>
            </a:extLst>
          </p:spPr>
        </p:pic>
      </p:grpSp>
      <p:grpSp>
        <p:nvGrpSpPr>
          <p:cNvPr id="20" name="Group 3">
            <a:extLst>
              <a:ext uri="{FF2B5EF4-FFF2-40B4-BE49-F238E27FC236}">
                <a16:creationId xmlns:a16="http://schemas.microsoft.com/office/drawing/2014/main" id="{CA6DB64F-E871-4B58-BFA6-10BD553E4812}"/>
              </a:ext>
            </a:extLst>
          </p:cNvPr>
          <p:cNvGrpSpPr/>
          <p:nvPr/>
        </p:nvGrpSpPr>
        <p:grpSpPr>
          <a:xfrm>
            <a:off x="1973720" y="1050312"/>
            <a:ext cx="1107857" cy="611267"/>
            <a:chOff x="2160493" y="733248"/>
            <a:chExt cx="1107857" cy="611267"/>
          </a:xfrm>
        </p:grpSpPr>
        <p:pic>
          <p:nvPicPr>
            <p:cNvPr id="30" name="Picture 4" descr="See original image">
              <a:extLst>
                <a:ext uri="{FF2B5EF4-FFF2-40B4-BE49-F238E27FC236}">
                  <a16:creationId xmlns:a16="http://schemas.microsoft.com/office/drawing/2014/main" id="{9B92EF9E-1989-4161-BD14-8EB413FAAE8F}"/>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2160493" y="733248"/>
              <a:ext cx="607410" cy="611267"/>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31" name="Picture 4" descr="See original image">
              <a:extLst>
                <a:ext uri="{FF2B5EF4-FFF2-40B4-BE49-F238E27FC236}">
                  <a16:creationId xmlns:a16="http://schemas.microsoft.com/office/drawing/2014/main" id="{0B2B323D-EEE5-41B4-8A45-8956D0D56242}"/>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2660940" y="733248"/>
              <a:ext cx="607410" cy="611267"/>
            </a:xfrm>
            <a:prstGeom prst="ellipse">
              <a:avLst/>
            </a:prstGeom>
            <a:noFill/>
            <a:effectLst/>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D8366D40-721C-4DE5-8A83-3E0FC746BF65}"/>
              </a:ext>
            </a:extLst>
          </p:cNvPr>
          <p:cNvSpPr txBox="1"/>
          <p:nvPr/>
        </p:nvSpPr>
        <p:spPr>
          <a:xfrm>
            <a:off x="6974588" y="3511926"/>
            <a:ext cx="5069928" cy="1585619"/>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p>
            <a:pPr marL="285750" indent="-285750">
              <a:buFont typeface="Wingdings" panose="05000000000000000000" pitchFamily="2" charset="2"/>
              <a:buChar char=""/>
            </a:pPr>
            <a:r>
              <a:rPr lang="en-US" sz="1800" b="1" dirty="0"/>
              <a:t>High quality </a:t>
            </a:r>
            <a:r>
              <a:rPr lang="en-US" sz="1800" dirty="0"/>
              <a:t>nuclear interactions (at N</a:t>
            </a:r>
            <a:r>
              <a:rPr lang="en-US" sz="1800" baseline="30000" dirty="0"/>
              <a:t>3</a:t>
            </a:r>
            <a:r>
              <a:rPr lang="en-US" sz="1800" dirty="0"/>
              <a:t>LO).</a:t>
            </a:r>
          </a:p>
          <a:p>
            <a:pPr marL="285750" indent="-285750">
              <a:buFont typeface="Wingdings" panose="05000000000000000000" pitchFamily="2" charset="2"/>
              <a:buChar char=""/>
            </a:pPr>
            <a:r>
              <a:rPr lang="en-US" sz="1800" b="1" dirty="0"/>
              <a:t>Various</a:t>
            </a:r>
            <a:r>
              <a:rPr lang="en-US" sz="1800" dirty="0"/>
              <a:t> fits and successes.</a:t>
            </a:r>
          </a:p>
          <a:p>
            <a:pPr marL="285750" indent="-285750">
              <a:buFont typeface="Wingdings" panose="05000000000000000000" pitchFamily="2" charset="2"/>
              <a:buChar char=""/>
            </a:pPr>
            <a:r>
              <a:rPr lang="en-US" sz="1800" dirty="0"/>
              <a:t>Weinberg PC wrong: no </a:t>
            </a:r>
            <a:r>
              <a:rPr lang="en-US" sz="1800" b="1" dirty="0"/>
              <a:t>renormalizability</a:t>
            </a:r>
            <a:r>
              <a:rPr lang="en-US" sz="1800" dirty="0"/>
              <a:t>.</a:t>
            </a:r>
          </a:p>
          <a:p>
            <a:pPr marL="285750" indent="-285750">
              <a:buFont typeface="Wingdings" panose="05000000000000000000" pitchFamily="2" charset="2"/>
              <a:buChar char=""/>
            </a:pPr>
            <a:r>
              <a:rPr lang="en-US" sz="1800" dirty="0"/>
              <a:t>Correct power counting: active research</a:t>
            </a:r>
          </a:p>
        </p:txBody>
      </p:sp>
      <p:pic>
        <p:nvPicPr>
          <p:cNvPr id="45" name="Image 44">
            <a:extLst>
              <a:ext uri="{FF2B5EF4-FFF2-40B4-BE49-F238E27FC236}">
                <a16:creationId xmlns:a16="http://schemas.microsoft.com/office/drawing/2014/main" id="{74DCCB7F-D071-4F6C-A408-540163F10A1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507506" y="1060434"/>
            <a:ext cx="3994258" cy="1861394"/>
          </a:xfrm>
          <a:prstGeom prst="rect">
            <a:avLst/>
          </a:prstGeom>
        </p:spPr>
      </p:pic>
      <p:sp>
        <p:nvSpPr>
          <p:cNvPr id="46" name="ZoneTexte 1">
            <a:extLst>
              <a:ext uri="{FF2B5EF4-FFF2-40B4-BE49-F238E27FC236}">
                <a16:creationId xmlns:a16="http://schemas.microsoft.com/office/drawing/2014/main" id="{FDE5816C-7459-41E6-A178-96B48DB25561}"/>
              </a:ext>
            </a:extLst>
          </p:cNvPr>
          <p:cNvSpPr txBox="1"/>
          <p:nvPr/>
        </p:nvSpPr>
        <p:spPr>
          <a:xfrm>
            <a:off x="7507506" y="2960788"/>
            <a:ext cx="2835515" cy="261610"/>
          </a:xfrm>
          <a:prstGeom prst="rect">
            <a:avLst/>
          </a:prstGeom>
        </p:spPr>
        <p:txBody>
          <a:bodyPr wrap="square" rtlCol="0">
            <a:spAutoFit/>
          </a:bodyPr>
          <a:lstStyle/>
          <a:p>
            <a:r>
              <a:rPr lang="fr-FR" sz="1100" dirty="0">
                <a:ln w="0" cap="sq">
                  <a:noFill/>
                </a:ln>
                <a:solidFill>
                  <a:srgbClr val="0070C0"/>
                </a:solidFill>
              </a:rPr>
              <a:t>A. </a:t>
            </a:r>
            <a:r>
              <a:rPr lang="fr-FR" sz="1100" dirty="0" err="1">
                <a:ln w="0" cap="sq">
                  <a:noFill/>
                </a:ln>
                <a:solidFill>
                  <a:srgbClr val="0070C0"/>
                </a:solidFill>
              </a:rPr>
              <a:t>Tichai</a:t>
            </a:r>
            <a:r>
              <a:rPr lang="fr-FR" sz="1100" dirty="0">
                <a:ln w="0" cap="sq">
                  <a:noFill/>
                </a:ln>
                <a:solidFill>
                  <a:srgbClr val="0070C0"/>
                </a:solidFill>
              </a:rPr>
              <a:t>, </a:t>
            </a:r>
            <a:r>
              <a:rPr lang="fr-FR" sz="1100" i="1" dirty="0">
                <a:ln w="0" cap="sq">
                  <a:noFill/>
                </a:ln>
                <a:solidFill>
                  <a:srgbClr val="0070C0"/>
                </a:solidFill>
              </a:rPr>
              <a:t>et. al.</a:t>
            </a:r>
            <a:r>
              <a:rPr lang="fr-FR" sz="1100" dirty="0">
                <a:ln w="0" cap="sq">
                  <a:noFill/>
                </a:ln>
                <a:solidFill>
                  <a:srgbClr val="0070C0"/>
                </a:solidFill>
              </a:rPr>
              <a:t> Front. Phys. </a:t>
            </a:r>
            <a:r>
              <a:rPr lang="fr-FR" sz="1100" b="1" dirty="0">
                <a:ln w="0" cap="sq">
                  <a:noFill/>
                </a:ln>
                <a:solidFill>
                  <a:srgbClr val="0070C0"/>
                </a:solidFill>
              </a:rPr>
              <a:t>8</a:t>
            </a:r>
            <a:r>
              <a:rPr lang="fr-FR" sz="1100" dirty="0">
                <a:ln w="0" cap="sq">
                  <a:noFill/>
                </a:ln>
                <a:solidFill>
                  <a:srgbClr val="0070C0"/>
                </a:solidFill>
              </a:rPr>
              <a:t>, 164 (2020)</a:t>
            </a:r>
          </a:p>
        </p:txBody>
      </p:sp>
      <p:sp>
        <p:nvSpPr>
          <p:cNvPr id="47" name="ZoneTexte 46">
            <a:extLst>
              <a:ext uri="{FF2B5EF4-FFF2-40B4-BE49-F238E27FC236}">
                <a16:creationId xmlns:a16="http://schemas.microsoft.com/office/drawing/2014/main" id="{4C372B22-EE47-434E-A6B5-19D7D38F03CD}"/>
              </a:ext>
            </a:extLst>
          </p:cNvPr>
          <p:cNvSpPr txBox="1"/>
          <p:nvPr/>
        </p:nvSpPr>
        <p:spPr>
          <a:xfrm>
            <a:off x="140217" y="860897"/>
            <a:ext cx="3420000" cy="213200"/>
          </a:xfrm>
          <a:prstGeom prst="rect">
            <a:avLst/>
          </a:prstGeom>
        </p:spPr>
        <p:txBody>
          <a:bodyPr wrap="square" rtlCol="0">
            <a:spAutoFit/>
          </a:bodyPr>
          <a:lstStyle>
            <a:defPPr>
              <a:defRPr lang="fr-FR"/>
            </a:defPPr>
            <a:lvl1pPr>
              <a:defRPr sz="1100">
                <a:ln w="0" cap="sq">
                  <a:noFill/>
                </a:ln>
                <a:solidFill>
                  <a:srgbClr val="0070C0"/>
                </a:solidFill>
              </a:defRPr>
            </a:lvl1pPr>
          </a:lstStyle>
          <a:p>
            <a:pPr>
              <a:lnSpc>
                <a:spcPct val="70000"/>
              </a:lnSpc>
              <a:spcBef>
                <a:spcPct val="50000"/>
              </a:spcBef>
            </a:pPr>
            <a:r>
              <a:rPr lang="en-US" sz="1100" dirty="0">
                <a:latin typeface="Century Gothic" panose="020B0502020202020204" pitchFamily="34" charset="0"/>
              </a:rPr>
              <a:t>Weinberg ‘90’91’92 </a:t>
            </a:r>
            <a:r>
              <a:rPr lang="en-US" sz="1100" dirty="0" err="1">
                <a:latin typeface="Century Gothic" panose="020B0502020202020204" pitchFamily="34" charset="0"/>
              </a:rPr>
              <a:t>Ordóñez</a:t>
            </a:r>
            <a:r>
              <a:rPr lang="en-US" sz="1100" dirty="0">
                <a:latin typeface="Century Gothic" panose="020B0502020202020204" pitchFamily="34" charset="0"/>
              </a:rPr>
              <a:t> and </a:t>
            </a:r>
            <a:r>
              <a:rPr lang="en-US" sz="1100" dirty="0" err="1">
                <a:latin typeface="Century Gothic" panose="020B0502020202020204" pitchFamily="34" charset="0"/>
              </a:rPr>
              <a:t>vK</a:t>
            </a:r>
            <a:r>
              <a:rPr lang="en-US" sz="1100" dirty="0">
                <a:latin typeface="Century Gothic" panose="020B0502020202020204" pitchFamily="34" charset="0"/>
              </a:rPr>
              <a:t> ’92 </a:t>
            </a:r>
            <a:r>
              <a:rPr lang="en-US" sz="1100" dirty="0" err="1">
                <a:latin typeface="Century Gothic" panose="020B0502020202020204" pitchFamily="34" charset="0"/>
              </a:rPr>
              <a:t>etc</a:t>
            </a:r>
            <a:r>
              <a:rPr lang="en-US" sz="1100" dirty="0">
                <a:latin typeface="Century Gothic" panose="020B0502020202020204" pitchFamily="34" charset="0"/>
              </a:rPr>
              <a:t>…</a:t>
            </a:r>
            <a:endParaRPr lang="fr-FR" dirty="0"/>
          </a:p>
        </p:txBody>
      </p:sp>
      <p:cxnSp>
        <p:nvCxnSpPr>
          <p:cNvPr id="52" name="Straight Arrow Connector 79">
            <a:extLst>
              <a:ext uri="{FF2B5EF4-FFF2-40B4-BE49-F238E27FC236}">
                <a16:creationId xmlns:a16="http://schemas.microsoft.com/office/drawing/2014/main" id="{C999AF8A-A5E1-4226-95C6-4109FDC60848}"/>
              </a:ext>
            </a:extLst>
          </p:cNvPr>
          <p:cNvCxnSpPr/>
          <p:nvPr/>
        </p:nvCxnSpPr>
        <p:spPr>
          <a:xfrm flipH="1" flipV="1">
            <a:off x="178096" y="1205363"/>
            <a:ext cx="15441" cy="4014667"/>
          </a:xfrm>
          <a:prstGeom prst="straightConnector1">
            <a:avLst/>
          </a:prstGeom>
          <a:ln w="60325" cmpd="sng">
            <a:solidFill>
              <a:srgbClr val="0000FF"/>
            </a:solidFill>
            <a:headEnd type="none"/>
            <a:tailEnd type="triangle" w="med" len="med"/>
          </a:ln>
        </p:spPr>
        <p:style>
          <a:lnRef idx="2">
            <a:schemeClr val="accent1"/>
          </a:lnRef>
          <a:fillRef idx="0">
            <a:schemeClr val="accent1"/>
          </a:fillRef>
          <a:effectRef idx="1">
            <a:schemeClr val="accent1"/>
          </a:effectRef>
          <a:fontRef idx="minor">
            <a:schemeClr val="tx1"/>
          </a:fontRef>
        </p:style>
      </p:cxnSp>
      <p:sp>
        <p:nvSpPr>
          <p:cNvPr id="38" name="Rectangle : coins arrondis 37">
            <a:extLst>
              <a:ext uri="{FF2B5EF4-FFF2-40B4-BE49-F238E27FC236}">
                <a16:creationId xmlns:a16="http://schemas.microsoft.com/office/drawing/2014/main" id="{DBC87379-5DB1-4BE7-968D-659B92E9F0E4}"/>
              </a:ext>
            </a:extLst>
          </p:cNvPr>
          <p:cNvSpPr/>
          <p:nvPr/>
        </p:nvSpPr>
        <p:spPr>
          <a:xfrm>
            <a:off x="592128" y="1610568"/>
            <a:ext cx="410762" cy="59140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 coins arrondis 53">
            <a:extLst>
              <a:ext uri="{FF2B5EF4-FFF2-40B4-BE49-F238E27FC236}">
                <a16:creationId xmlns:a16="http://schemas.microsoft.com/office/drawing/2014/main" id="{0C8B2C83-5043-424D-9DF2-91308505DC13}"/>
              </a:ext>
            </a:extLst>
          </p:cNvPr>
          <p:cNvSpPr/>
          <p:nvPr/>
        </p:nvSpPr>
        <p:spPr>
          <a:xfrm>
            <a:off x="597259" y="3124272"/>
            <a:ext cx="410762" cy="59140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 coins arrondis 54">
            <a:extLst>
              <a:ext uri="{FF2B5EF4-FFF2-40B4-BE49-F238E27FC236}">
                <a16:creationId xmlns:a16="http://schemas.microsoft.com/office/drawing/2014/main" id="{E0F4B377-74EF-4AAA-A522-2BD9FB9CFB7E}"/>
              </a:ext>
            </a:extLst>
          </p:cNvPr>
          <p:cNvSpPr/>
          <p:nvPr/>
        </p:nvSpPr>
        <p:spPr>
          <a:xfrm>
            <a:off x="3844537" y="4625459"/>
            <a:ext cx="410762" cy="59140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 coins arrondis 55">
            <a:extLst>
              <a:ext uri="{FF2B5EF4-FFF2-40B4-BE49-F238E27FC236}">
                <a16:creationId xmlns:a16="http://schemas.microsoft.com/office/drawing/2014/main" id="{CFE186A0-E9D7-4AC7-BB3F-B3F9556FBAF2}"/>
              </a:ext>
            </a:extLst>
          </p:cNvPr>
          <p:cNvSpPr/>
          <p:nvPr/>
        </p:nvSpPr>
        <p:spPr>
          <a:xfrm>
            <a:off x="599704" y="4625459"/>
            <a:ext cx="410762" cy="59140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 coins arrondis 56">
            <a:extLst>
              <a:ext uri="{FF2B5EF4-FFF2-40B4-BE49-F238E27FC236}">
                <a16:creationId xmlns:a16="http://schemas.microsoft.com/office/drawing/2014/main" id="{7A28FCE7-BDF1-4518-A4CA-110828655CD3}"/>
              </a:ext>
            </a:extLst>
          </p:cNvPr>
          <p:cNvSpPr/>
          <p:nvPr/>
        </p:nvSpPr>
        <p:spPr>
          <a:xfrm>
            <a:off x="3899953" y="3873339"/>
            <a:ext cx="410762" cy="59140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 coins arrondis 57">
            <a:extLst>
              <a:ext uri="{FF2B5EF4-FFF2-40B4-BE49-F238E27FC236}">
                <a16:creationId xmlns:a16="http://schemas.microsoft.com/office/drawing/2014/main" id="{CB6E5EFC-FD88-41C4-804F-119E56F43BD2}"/>
              </a:ext>
            </a:extLst>
          </p:cNvPr>
          <p:cNvSpPr/>
          <p:nvPr/>
        </p:nvSpPr>
        <p:spPr>
          <a:xfrm>
            <a:off x="3374449" y="3870275"/>
            <a:ext cx="410762" cy="59140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22B864B1-A052-40F3-9E1A-9F5B9B8EDB3C}"/>
              </a:ext>
            </a:extLst>
          </p:cNvPr>
          <p:cNvSpPr/>
          <p:nvPr/>
        </p:nvSpPr>
        <p:spPr bwMode="auto">
          <a:xfrm>
            <a:off x="410691" y="2368141"/>
            <a:ext cx="2204322" cy="611909"/>
          </a:xfrm>
          <a:prstGeom prst="rect">
            <a:avLst/>
          </a:prstGeom>
          <a:solidFill>
            <a:schemeClr val="accent5">
              <a:lumMod val="75000"/>
              <a:alpha val="37000"/>
            </a:scheme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39" name="Arc 38">
            <a:extLst>
              <a:ext uri="{FF2B5EF4-FFF2-40B4-BE49-F238E27FC236}">
                <a16:creationId xmlns:a16="http://schemas.microsoft.com/office/drawing/2014/main" id="{846EFFFE-689A-4CB1-A9D7-9FF8199A0201}"/>
              </a:ext>
            </a:extLst>
          </p:cNvPr>
          <p:cNvSpPr/>
          <p:nvPr/>
        </p:nvSpPr>
        <p:spPr>
          <a:xfrm>
            <a:off x="4462708" y="3093291"/>
            <a:ext cx="2250000" cy="2250000"/>
          </a:xfrm>
          <a:prstGeom prst="arc">
            <a:avLst>
              <a:gd name="adj1" fmla="val 19307531"/>
              <a:gd name="adj2" fmla="val 4331554"/>
            </a:avLst>
          </a:prstGeom>
          <a:ln w="19050">
            <a:solidFill>
              <a:srgbClr val="41719C"/>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4" name="Arc 63">
            <a:extLst>
              <a:ext uri="{FF2B5EF4-FFF2-40B4-BE49-F238E27FC236}">
                <a16:creationId xmlns:a16="http://schemas.microsoft.com/office/drawing/2014/main" id="{8D496335-B580-403C-8A82-E293A0E979EE}"/>
              </a:ext>
            </a:extLst>
          </p:cNvPr>
          <p:cNvSpPr/>
          <p:nvPr/>
        </p:nvSpPr>
        <p:spPr>
          <a:xfrm>
            <a:off x="2910573" y="2501303"/>
            <a:ext cx="2251445" cy="2251445"/>
          </a:xfrm>
          <a:prstGeom prst="arc">
            <a:avLst>
              <a:gd name="adj1" fmla="val 19307531"/>
              <a:gd name="adj2" fmla="val 3176878"/>
            </a:avLst>
          </a:prstGeom>
          <a:ln w="19050">
            <a:solidFill>
              <a:srgbClr val="41719C"/>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6" name="ZoneTexte 65">
            <a:extLst>
              <a:ext uri="{FF2B5EF4-FFF2-40B4-BE49-F238E27FC236}">
                <a16:creationId xmlns:a16="http://schemas.microsoft.com/office/drawing/2014/main" id="{F32ACF26-FBD9-4108-BE65-2DFEFCF7D4EA}"/>
              </a:ext>
            </a:extLst>
          </p:cNvPr>
          <p:cNvSpPr txBox="1"/>
          <p:nvPr/>
        </p:nvSpPr>
        <p:spPr>
          <a:xfrm>
            <a:off x="5721568" y="3392411"/>
            <a:ext cx="778892" cy="212494"/>
          </a:xfrm>
          <a:prstGeom prst="rect">
            <a:avLst/>
          </a:prstGeom>
        </p:spPr>
        <p:txBody>
          <a:bodyPr wrap="square" rtlCol="0">
            <a:spAutoFit/>
          </a:bodyPr>
          <a:lstStyle>
            <a:defPPr>
              <a:defRPr lang="fr-FR"/>
            </a:defPPr>
            <a:lvl1pPr>
              <a:lnSpc>
                <a:spcPct val="70000"/>
              </a:lnSpc>
              <a:spcBef>
                <a:spcPct val="50000"/>
              </a:spcBef>
              <a:defRPr sz="1100">
                <a:ln w="0" cap="sq">
                  <a:noFill/>
                </a:ln>
                <a:solidFill>
                  <a:srgbClr val="0070C0"/>
                </a:solidFill>
                <a:latin typeface="Century Gothic" panose="020B0502020202020204" pitchFamily="34" charset="0"/>
              </a:defRPr>
            </a:lvl1pPr>
          </a:lstStyle>
          <a:p>
            <a:r>
              <a:rPr lang="en-US" dirty="0"/>
              <a:t>Friar ’97</a:t>
            </a:r>
          </a:p>
        </p:txBody>
      </p:sp>
      <p:cxnSp>
        <p:nvCxnSpPr>
          <p:cNvPr id="4" name="Connecteur droit 3">
            <a:extLst>
              <a:ext uri="{FF2B5EF4-FFF2-40B4-BE49-F238E27FC236}">
                <a16:creationId xmlns:a16="http://schemas.microsoft.com/office/drawing/2014/main" id="{C811F619-3D63-4F89-9817-813D2558FAB0}"/>
              </a:ext>
            </a:extLst>
          </p:cNvPr>
          <p:cNvCxnSpPr>
            <a:cxnSpLocks/>
            <a:endCxn id="64" idx="2"/>
          </p:cNvCxnSpPr>
          <p:nvPr/>
        </p:nvCxnSpPr>
        <p:spPr>
          <a:xfrm flipV="1">
            <a:off x="2938629" y="4525452"/>
            <a:ext cx="1775959" cy="9070"/>
          </a:xfrm>
          <a:prstGeom prst="line">
            <a:avLst/>
          </a:prstGeom>
          <a:ln w="19050">
            <a:solidFill>
              <a:srgbClr val="41719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2750DCDC-00B0-4937-810B-717DEA6752F7}"/>
              </a:ext>
            </a:extLst>
          </p:cNvPr>
          <p:cNvCxnSpPr>
            <a:cxnSpLocks/>
            <a:endCxn id="39" idx="2"/>
          </p:cNvCxnSpPr>
          <p:nvPr/>
        </p:nvCxnSpPr>
        <p:spPr>
          <a:xfrm flipV="1">
            <a:off x="2938629" y="5289392"/>
            <a:ext cx="2993125" cy="18413"/>
          </a:xfrm>
          <a:prstGeom prst="line">
            <a:avLst/>
          </a:prstGeom>
          <a:ln w="19050">
            <a:solidFill>
              <a:srgbClr val="41719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ZoneTexte 31">
                <a:extLst>
                  <a:ext uri="{FF2B5EF4-FFF2-40B4-BE49-F238E27FC236}">
                    <a16:creationId xmlns:a16="http://schemas.microsoft.com/office/drawing/2014/main" id="{34D523AE-5390-4BAB-A73C-4DB9D08D56C7}"/>
                  </a:ext>
                </a:extLst>
              </p:cNvPr>
              <p:cNvSpPr txBox="1"/>
              <p:nvPr/>
            </p:nvSpPr>
            <p:spPr>
              <a:xfrm>
                <a:off x="254268" y="1810908"/>
                <a:ext cx="36394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200" i="1" smtClean="0">
                          <a:latin typeface="Cambria Math" panose="02040503050406030204" pitchFamily="18" charset="0"/>
                          <a:ea typeface="Cambria Math" panose="02040503050406030204" pitchFamily="18" charset="0"/>
                        </a:rPr>
                        <m:t>𝒪</m:t>
                      </m:r>
                      <m:r>
                        <a:rPr lang="fr-FR" sz="1200" b="0" i="1" smtClean="0">
                          <a:latin typeface="Cambria Math" panose="02040503050406030204" pitchFamily="18" charset="0"/>
                          <a:ea typeface="Cambria Math" panose="02040503050406030204" pitchFamily="18" charset="0"/>
                        </a:rPr>
                        <m:t>(1)</m:t>
                      </m:r>
                    </m:oMath>
                  </m:oMathPara>
                </a14:m>
                <a:endParaRPr lang="fr-FR" sz="1200" dirty="0"/>
              </a:p>
            </p:txBody>
          </p:sp>
        </mc:Choice>
        <mc:Fallback xmlns="">
          <p:sp>
            <p:nvSpPr>
              <p:cNvPr id="32" name="ZoneTexte 31">
                <a:extLst>
                  <a:ext uri="{FF2B5EF4-FFF2-40B4-BE49-F238E27FC236}">
                    <a16:creationId xmlns:a16="http://schemas.microsoft.com/office/drawing/2014/main" id="{34D523AE-5390-4BAB-A73C-4DB9D08D56C7}"/>
                  </a:ext>
                </a:extLst>
              </p:cNvPr>
              <p:cNvSpPr txBox="1">
                <a:spLocks noRot="1" noChangeAspect="1" noMove="1" noResize="1" noEditPoints="1" noAdjustHandles="1" noChangeArrowheads="1" noChangeShapeType="1" noTextEdit="1"/>
              </p:cNvSpPr>
              <p:nvPr/>
            </p:nvSpPr>
            <p:spPr>
              <a:xfrm>
                <a:off x="254268" y="1810908"/>
                <a:ext cx="363946" cy="184666"/>
              </a:xfrm>
              <a:prstGeom prst="rect">
                <a:avLst/>
              </a:prstGeom>
              <a:blipFill>
                <a:blip r:embed="rId13"/>
                <a:stretch>
                  <a:fillRect l="-8475" r="-15254" b="-4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AA6E80AD-CAB1-4E6D-A7EA-7EBA67D76833}"/>
                  </a:ext>
                </a:extLst>
              </p:cNvPr>
              <p:cNvSpPr txBox="1"/>
              <p:nvPr/>
            </p:nvSpPr>
            <p:spPr>
              <a:xfrm>
                <a:off x="254268" y="2570271"/>
                <a:ext cx="70628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200" i="1">
                          <a:latin typeface="Cambria Math" panose="02040503050406030204" pitchFamily="18" charset="0"/>
                          <a:ea typeface="Cambria Math" panose="02040503050406030204" pitchFamily="18" charset="0"/>
                        </a:rPr>
                        <m:t>𝒪</m:t>
                      </m:r>
                      <m:r>
                        <a:rPr lang="fr-FR" sz="1200" b="0" i="1" smtClean="0">
                          <a:latin typeface="Cambria Math" panose="02040503050406030204" pitchFamily="18" charset="0"/>
                          <a:ea typeface="Cambria Math" panose="02040503050406030204" pitchFamily="18" charset="0"/>
                        </a:rPr>
                        <m:t>(</m:t>
                      </m:r>
                      <m:r>
                        <a:rPr lang="fr-FR" sz="1200" b="0" i="1" smtClean="0">
                          <a:latin typeface="Cambria Math" panose="02040503050406030204" pitchFamily="18" charset="0"/>
                          <a:ea typeface="Cambria Math" panose="02040503050406030204" pitchFamily="18" charset="0"/>
                        </a:rPr>
                        <m:t>𝑄</m:t>
                      </m:r>
                      <m:r>
                        <a:rPr lang="fr-FR" sz="1200" b="0" i="1" smtClean="0">
                          <a:latin typeface="Cambria Math" panose="02040503050406030204" pitchFamily="18" charset="0"/>
                          <a:ea typeface="Cambria Math" panose="02040503050406030204" pitchFamily="18" charset="0"/>
                        </a:rPr>
                        <m:t>/</m:t>
                      </m:r>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𝑀</m:t>
                          </m:r>
                        </m:e>
                        <m:sub>
                          <m:r>
                            <a:rPr lang="fr-FR" sz="1200" b="0" i="1" smtClean="0">
                              <a:latin typeface="Cambria Math" panose="02040503050406030204" pitchFamily="18" charset="0"/>
                              <a:ea typeface="Cambria Math" panose="02040503050406030204" pitchFamily="18" charset="0"/>
                            </a:rPr>
                            <m:t>h𝑖</m:t>
                          </m:r>
                        </m:sub>
                      </m:sSub>
                      <m:r>
                        <a:rPr lang="fr-FR" sz="1200" b="0" i="1" smtClean="0">
                          <a:latin typeface="Cambria Math" panose="02040503050406030204" pitchFamily="18" charset="0"/>
                          <a:ea typeface="Cambria Math" panose="02040503050406030204" pitchFamily="18" charset="0"/>
                        </a:rPr>
                        <m:t>)</m:t>
                      </m:r>
                    </m:oMath>
                  </m:oMathPara>
                </a14:m>
                <a:endParaRPr lang="fr-FR" sz="1200" dirty="0"/>
              </a:p>
            </p:txBody>
          </p:sp>
        </mc:Choice>
        <mc:Fallback xmlns="">
          <p:sp>
            <p:nvSpPr>
              <p:cNvPr id="51" name="ZoneTexte 50">
                <a:extLst>
                  <a:ext uri="{FF2B5EF4-FFF2-40B4-BE49-F238E27FC236}">
                    <a16:creationId xmlns:a16="http://schemas.microsoft.com/office/drawing/2014/main" id="{AA6E80AD-CAB1-4E6D-A7EA-7EBA67D76833}"/>
                  </a:ext>
                </a:extLst>
              </p:cNvPr>
              <p:cNvSpPr txBox="1">
                <a:spLocks noRot="1" noChangeAspect="1" noMove="1" noResize="1" noEditPoints="1" noAdjustHandles="1" noChangeArrowheads="1" noChangeShapeType="1" noTextEdit="1"/>
              </p:cNvSpPr>
              <p:nvPr/>
            </p:nvSpPr>
            <p:spPr>
              <a:xfrm>
                <a:off x="254268" y="2570271"/>
                <a:ext cx="706284" cy="184666"/>
              </a:xfrm>
              <a:prstGeom prst="rect">
                <a:avLst/>
              </a:prstGeom>
              <a:blipFill>
                <a:blip r:embed="rId14"/>
                <a:stretch>
                  <a:fillRect l="-4310" t="-3333" r="-6034" b="-40000"/>
                </a:stretch>
              </a:blipFill>
            </p:spPr>
            <p:txBody>
              <a:bodyPr/>
              <a:lstStyle/>
              <a:p>
                <a:r>
                  <a:rPr lang="fr-FR">
                    <a:noFill/>
                  </a:rPr>
                  <a:t> </a:t>
                </a:r>
              </a:p>
            </p:txBody>
          </p:sp>
        </mc:Fallback>
      </mc:AlternateContent>
      <p:sp>
        <p:nvSpPr>
          <p:cNvPr id="16" name="Espace réservé de la date 15">
            <a:extLst>
              <a:ext uri="{FF2B5EF4-FFF2-40B4-BE49-F238E27FC236}">
                <a16:creationId xmlns:a16="http://schemas.microsoft.com/office/drawing/2014/main" id="{9338D273-1584-CDCB-20CF-2EF4B1C54F34}"/>
              </a:ext>
            </a:extLst>
          </p:cNvPr>
          <p:cNvSpPr>
            <a:spLocks noGrp="1"/>
          </p:cNvSpPr>
          <p:nvPr>
            <p:ph type="dt" sz="half" idx="10"/>
          </p:nvPr>
        </p:nvSpPr>
        <p:spPr/>
        <p:txBody>
          <a:bodyPr/>
          <a:lstStyle/>
          <a:p>
            <a:r>
              <a:rPr lang="en-US"/>
              <a:t>3/27/2025</a:t>
            </a:r>
            <a:endParaRPr lang="fr-FR" dirty="0"/>
          </a:p>
        </p:txBody>
      </p:sp>
      <p:sp>
        <p:nvSpPr>
          <p:cNvPr id="17" name="Espace réservé du pied de page 16">
            <a:extLst>
              <a:ext uri="{FF2B5EF4-FFF2-40B4-BE49-F238E27FC236}">
                <a16:creationId xmlns:a16="http://schemas.microsoft.com/office/drawing/2014/main" id="{1D9B8494-2AFF-F994-4D18-6605D1AC07D4}"/>
              </a:ext>
            </a:extLst>
          </p:cNvPr>
          <p:cNvSpPr>
            <a:spLocks noGrp="1"/>
          </p:cNvSpPr>
          <p:nvPr>
            <p:ph type="ftr" sz="quarter" idx="11"/>
          </p:nvPr>
        </p:nvSpPr>
        <p:spPr/>
        <p:txBody>
          <a:bodyPr/>
          <a:lstStyle/>
          <a:p>
            <a:r>
              <a:rPr lang="fr-FR"/>
              <a:t>ECT* - Senior presentation</a:t>
            </a:r>
            <a:endParaRPr lang="fr-FR" dirty="0"/>
          </a:p>
        </p:txBody>
      </p:sp>
      <mc:AlternateContent xmlns:mc="http://schemas.openxmlformats.org/markup-compatibility/2006" xmlns:a14="http://schemas.microsoft.com/office/drawing/2010/main">
        <mc:Choice Requires="a14">
          <p:sp>
            <p:nvSpPr>
              <p:cNvPr id="18" name="TextBox 11">
                <a:extLst>
                  <a:ext uri="{FF2B5EF4-FFF2-40B4-BE49-F238E27FC236}">
                    <a16:creationId xmlns:a16="http://schemas.microsoft.com/office/drawing/2014/main" id="{0F88F04F-2E3C-46DB-AFC7-C2F0C957B487}"/>
                  </a:ext>
                </a:extLst>
              </p:cNvPr>
              <p:cNvSpPr txBox="1"/>
              <p:nvPr/>
            </p:nvSpPr>
            <p:spPr>
              <a:xfrm>
                <a:off x="370129" y="5320815"/>
                <a:ext cx="11629894" cy="1018983"/>
              </a:xfrm>
              <a:prstGeom prst="rect">
                <a:avLst/>
              </a:prstGeom>
              <a:noFill/>
            </p:spPr>
            <p:txBody>
              <a:bodyPr wrap="square" numCol="2" spcCol="360000" rtlCol="0">
                <a:noAutofit/>
              </a:bodyPr>
              <a:lstStyle/>
              <a:p>
                <a:pPr marL="457200" indent="-457200">
                  <a:buFont typeface="+mj-lt"/>
                  <a:buAutoNum type="arabicPeriod"/>
                </a:pPr>
                <a:r>
                  <a:rPr lang="en-US" sz="1800" dirty="0"/>
                  <a:t>Development of improved power counting </a:t>
                </a:r>
                <a14:m>
                  <m:oMath xmlns:m="http://schemas.openxmlformats.org/officeDocument/2006/math">
                    <m:r>
                      <a:rPr lang="el-GR" sz="1800" i="1" smtClean="0">
                        <a:latin typeface="Cambria Math" panose="02040503050406030204" pitchFamily="18" charset="0"/>
                        <a:ea typeface="Cambria Math" panose="02040503050406030204" pitchFamily="18" charset="0"/>
                      </a:rPr>
                      <m:t>⟶</m:t>
                    </m:r>
                  </m:oMath>
                </a14:m>
                <a:r>
                  <a:rPr lang="en-US" sz="1800" dirty="0"/>
                  <a:t>  high-precision/high-orders.</a:t>
                </a:r>
              </a:p>
              <a:p>
                <a:pPr marL="457200" indent="-457200">
                  <a:buFont typeface="+mj-lt"/>
                  <a:buAutoNum type="arabicPeriod"/>
                </a:pPr>
                <a:r>
                  <a:rPr lang="en-US" sz="1800" dirty="0"/>
                  <a:t>Stability of p-shell nuclei.</a:t>
                </a:r>
              </a:p>
              <a:p>
                <a:pPr marL="457200" indent="-457200">
                  <a:buFont typeface="+mj-lt"/>
                  <a:buAutoNum type="arabicPeriod"/>
                </a:pPr>
                <a:r>
                  <a:rPr lang="en-US" sz="1800" dirty="0"/>
                  <a:t>How does chiral expansion perform under forthcoming LQCD data? </a:t>
                </a:r>
              </a:p>
            </p:txBody>
          </p:sp>
        </mc:Choice>
        <mc:Fallback xmlns="">
          <p:sp>
            <p:nvSpPr>
              <p:cNvPr id="18" name="TextBox 11">
                <a:extLst>
                  <a:ext uri="{FF2B5EF4-FFF2-40B4-BE49-F238E27FC236}">
                    <a16:creationId xmlns:a16="http://schemas.microsoft.com/office/drawing/2014/main" id="{0F88F04F-2E3C-46DB-AFC7-C2F0C957B487}"/>
                  </a:ext>
                </a:extLst>
              </p:cNvPr>
              <p:cNvSpPr txBox="1">
                <a:spLocks noRot="1" noChangeAspect="1" noMove="1" noResize="1" noEditPoints="1" noAdjustHandles="1" noChangeArrowheads="1" noChangeShapeType="1" noTextEdit="1"/>
              </p:cNvSpPr>
              <p:nvPr/>
            </p:nvSpPr>
            <p:spPr>
              <a:xfrm>
                <a:off x="370129" y="5320815"/>
                <a:ext cx="11629894" cy="1018983"/>
              </a:xfrm>
              <a:prstGeom prst="rect">
                <a:avLst/>
              </a:prstGeom>
              <a:blipFill>
                <a:blip r:embed="rId15"/>
                <a:stretch>
                  <a:fillRect l="-367" t="-3593"/>
                </a:stretch>
              </a:blipFill>
            </p:spPr>
            <p:txBody>
              <a:bodyPr/>
              <a:lstStyle/>
              <a:p>
                <a:r>
                  <a:rPr lang="en-US">
                    <a:noFill/>
                  </a:rPr>
                  <a:t> </a:t>
                </a:r>
              </a:p>
            </p:txBody>
          </p:sp>
        </mc:Fallback>
      </mc:AlternateContent>
    </p:spTree>
    <p:extLst>
      <p:ext uri="{BB962C8B-B14F-4D97-AF65-F5344CB8AC3E}">
        <p14:creationId xmlns:p14="http://schemas.microsoft.com/office/powerpoint/2010/main" val="519332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1FA07-EED7-8BBC-F6D7-1E6B876AFC65}"/>
              </a:ext>
            </a:extLst>
          </p:cNvPr>
          <p:cNvSpPr>
            <a:spLocks noGrp="1"/>
          </p:cNvSpPr>
          <p:nvPr>
            <p:ph type="title"/>
          </p:nvPr>
        </p:nvSpPr>
        <p:spPr/>
        <p:txBody>
          <a:bodyPr vert="horz" lIns="91440" tIns="45720" rIns="91440" bIns="45720" rtlCol="0" anchor="ctr">
            <a:normAutofit/>
          </a:bodyPr>
          <a:lstStyle/>
          <a:p>
            <a:r>
              <a:rPr lang="en-US" dirty="0"/>
              <a:t>Level</a:t>
            </a:r>
            <a:r>
              <a:rPr lang="fr-FR" dirty="0"/>
              <a:t> shifts and annihilation cross-section</a:t>
            </a:r>
          </a:p>
        </p:txBody>
      </p:sp>
      <p:sp>
        <p:nvSpPr>
          <p:cNvPr id="4" name="Slide Number Placeholder 3">
            <a:extLst>
              <a:ext uri="{FF2B5EF4-FFF2-40B4-BE49-F238E27FC236}">
                <a16:creationId xmlns:a16="http://schemas.microsoft.com/office/drawing/2014/main" id="{E0939441-35CB-6F19-17DA-B74CD5158028}"/>
              </a:ext>
            </a:extLst>
          </p:cNvPr>
          <p:cNvSpPr>
            <a:spLocks noGrp="1"/>
          </p:cNvSpPr>
          <p:nvPr>
            <p:ph type="sldNum" sz="quarter" idx="12"/>
          </p:nvPr>
        </p:nvSpPr>
        <p:spPr/>
        <p:txBody>
          <a:bodyPr/>
          <a:lstStyle/>
          <a:p>
            <a:pPr marL="38100">
              <a:lnSpc>
                <a:spcPts val="1600"/>
              </a:lnSpc>
            </a:pPr>
            <a:fld id="{81D60167-4931-47E6-BA6A-407CBD079E47}" type="slidenum">
              <a:rPr lang="fr-FR" smtClean="0"/>
              <a:t>9</a:t>
            </a:fld>
            <a:endParaRPr lang="fr-FR" dirty="0"/>
          </a:p>
        </p:txBody>
      </p:sp>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2961592D-2699-855E-2115-E0E223DB6BAC}"/>
                  </a:ext>
                </a:extLst>
              </p:cNvPr>
              <p:cNvSpPr txBox="1"/>
              <p:nvPr/>
            </p:nvSpPr>
            <p:spPr>
              <a:xfrm>
                <a:off x="3847281" y="3122275"/>
                <a:ext cx="1767051" cy="1064768"/>
              </a:xfrm>
              <a:prstGeom prst="rect">
                <a:avLst/>
              </a:prstGeom>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defPPr>
                  <a:defRPr lang="fr-FR"/>
                </a:defPPr>
                <a:lvl1pPr algn="just">
                  <a:defRPr sz="1600">
                    <a:solidFill>
                      <a:schemeClr val="dk1"/>
                    </a:solidFill>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US" sz="1400" dirty="0"/>
                  <a:t>Annihilation cross-section of the </a:t>
                </a:r>
                <a14:m>
                  <m:oMath xmlns:m="http://schemas.openxmlformats.org/officeDocument/2006/math">
                    <m:r>
                      <a:rPr lang="en-US" sz="1400" i="1" smtClean="0">
                        <a:latin typeface="Cambria Math" panose="02040503050406030204" pitchFamily="18" charset="0"/>
                      </a:rPr>
                      <m:t>𝐴</m:t>
                    </m:r>
                    <m:r>
                      <a:rPr lang="en-US" sz="1400" i="1" smtClean="0">
                        <a:latin typeface="Cambria Math" panose="02040503050406030204" pitchFamily="18" charset="0"/>
                      </a:rPr>
                      <m:t>=4+1</m:t>
                    </m:r>
                  </m:oMath>
                </a14:m>
                <a:r>
                  <a:rPr lang="en-US" sz="1400" dirty="0"/>
                  <a:t> system </a:t>
                </a:r>
                <a14:m>
                  <m:oMath xmlns:m="http://schemas.openxmlformats.org/officeDocument/2006/math">
                    <m:sSub>
                      <m:sSubPr>
                        <m:ctrlPr>
                          <a:rPr lang="en-US" sz="1400" i="1">
                            <a:latin typeface="Cambria Math" panose="02040503050406030204" pitchFamily="18" charset="0"/>
                          </a:rPr>
                        </m:ctrlPr>
                      </m:sSubPr>
                      <m:e>
                        <m:r>
                          <a:rPr lang="en-US" sz="1400">
                            <a:latin typeface="Cambria Math" panose="02040503050406030204" pitchFamily="18" charset="0"/>
                          </a:rPr>
                          <m:t>𝑁</m:t>
                        </m:r>
                      </m:e>
                      <m:sub>
                        <m:r>
                          <a:rPr lang="en-US" sz="1400" i="1">
                            <a:latin typeface="Cambria Math" panose="02040503050406030204" pitchFamily="18" charset="0"/>
                          </a:rPr>
                          <m:t>𝑚𝑎𝑥</m:t>
                        </m:r>
                      </m:sub>
                    </m:sSub>
                    <m:r>
                      <m:rPr>
                        <m:nor/>
                      </m:rPr>
                      <a:rPr lang="en-US" sz="1400"/>
                      <m:t>=</m:t>
                    </m:r>
                    <m:r>
                      <m:rPr>
                        <m:nor/>
                      </m:rPr>
                      <a:rPr lang="fr-FR" sz="1400" b="0" i="0" smtClean="0"/>
                      <m:t>28</m:t>
                    </m:r>
                  </m:oMath>
                </a14:m>
                <a:r>
                  <a:rPr lang="en-US" sz="1400" dirty="0"/>
                  <a:t> compared to data.</a:t>
                </a:r>
              </a:p>
            </p:txBody>
          </p:sp>
        </mc:Choice>
        <mc:Fallback xmlns="">
          <p:sp>
            <p:nvSpPr>
              <p:cNvPr id="15" name="ZoneTexte 14">
                <a:extLst>
                  <a:ext uri="{FF2B5EF4-FFF2-40B4-BE49-F238E27FC236}">
                    <a16:creationId xmlns:a16="http://schemas.microsoft.com/office/drawing/2014/main" id="{2961592D-2699-855E-2115-E0E223DB6BAC}"/>
                  </a:ext>
                </a:extLst>
              </p:cNvPr>
              <p:cNvSpPr txBox="1">
                <a:spLocks noRot="1" noChangeAspect="1" noMove="1" noResize="1" noEditPoints="1" noAdjustHandles="1" noChangeArrowheads="1" noChangeShapeType="1" noTextEdit="1"/>
              </p:cNvSpPr>
              <p:nvPr/>
            </p:nvSpPr>
            <p:spPr>
              <a:xfrm>
                <a:off x="3847281" y="3122275"/>
                <a:ext cx="1767051" cy="1064768"/>
              </a:xfrm>
              <a:prstGeom prst="rect">
                <a:avLst/>
              </a:prstGeom>
              <a:blipFill>
                <a:blip r:embed="rId2"/>
                <a:stretch>
                  <a:fillRect/>
                </a:stretch>
              </a:blipFill>
              <a:ln w="12700" cmpd="sng">
                <a:noFill/>
              </a:ln>
              <a:effectLst>
                <a:outerShdw blurRad="50800" dist="38100" dir="18900000" algn="bl" rotWithShape="0">
                  <a:prstClr val="black">
                    <a:alpha val="40000"/>
                  </a:prstClr>
                </a:outerShdw>
              </a:effectLst>
            </p:spPr>
            <p:txBody>
              <a:bodyPr/>
              <a:lstStyle/>
              <a:p>
                <a:r>
                  <a:rPr lang="en-US">
                    <a:noFill/>
                  </a:rPr>
                  <a:t> </a:t>
                </a:r>
              </a:p>
            </p:txBody>
          </p:sp>
        </mc:Fallback>
      </mc:AlternateContent>
      <p:sp>
        <p:nvSpPr>
          <p:cNvPr id="16" name="Espace réservé du texte 16">
            <a:extLst>
              <a:ext uri="{FF2B5EF4-FFF2-40B4-BE49-F238E27FC236}">
                <a16:creationId xmlns:a16="http://schemas.microsoft.com/office/drawing/2014/main" id="{75FD3276-486C-774D-F478-249B8E9F8151}"/>
              </a:ext>
            </a:extLst>
          </p:cNvPr>
          <p:cNvSpPr txBox="1">
            <a:spLocks/>
          </p:cNvSpPr>
          <p:nvPr/>
        </p:nvSpPr>
        <p:spPr>
          <a:xfrm>
            <a:off x="8537360" y="4186719"/>
            <a:ext cx="3075595" cy="660449"/>
          </a:xfrm>
          <a:prstGeom prst="roundRect">
            <a:avLst/>
          </a:prstGeom>
          <a:solidFill>
            <a:schemeClr val="accent4">
              <a:lumMod val="60000"/>
              <a:lumOff val="40000"/>
            </a:schemeClr>
          </a:solidFill>
          <a:ln w="12700">
            <a:solidFill>
              <a:schemeClr val="accent1"/>
            </a:solidFill>
          </a:ln>
          <a:effectLst>
            <a:outerShdw blurRad="50800" dist="38100" dir="5400000" algn="t" rotWithShape="0">
              <a:prstClr val="black">
                <a:alpha val="40000"/>
              </a:prstClr>
            </a:outerShdw>
          </a:effectLst>
        </p:spPr>
        <p:txBody>
          <a:bodyPr wrap="square" tIns="137160" bIns="137160" rtlCol="0" anchor="ctr">
            <a:noAutofit/>
          </a:bodyPr>
          <a:lstStyle>
            <a:defPPr>
              <a:defRPr lang="fr-FR"/>
            </a:defPPr>
            <a:lvl1pPr marL="0" indent="0" algn="just">
              <a:spcBef>
                <a:spcPts val="0"/>
              </a:spcBef>
              <a:spcAft>
                <a:spcPts val="1200"/>
              </a:spcAft>
              <a:buFont typeface="Arial" panose="020B0604020202020204" pitchFamily="34" charset="0"/>
              <a:buNone/>
              <a:defRPr sz="1800" b="0"/>
            </a:lvl1pPr>
            <a:lvl2pPr marL="582107" indent="-194036" algn="l" defTabSz="776143" rtl="0" eaLnBrk="1" latinLnBrk="0" hangingPunct="1">
              <a:lnSpc>
                <a:spcPct val="90000"/>
              </a:lnSpc>
              <a:spcBef>
                <a:spcPts val="424"/>
              </a:spcBef>
              <a:buFont typeface="Arial" panose="020B0604020202020204" pitchFamily="34" charset="0"/>
              <a:buChar char="•"/>
              <a:defRPr sz="2037" kern="1200">
                <a:solidFill>
                  <a:schemeClr val="tx1"/>
                </a:solidFill>
                <a:latin typeface="+mn-lt"/>
                <a:ea typeface="+mn-ea"/>
                <a:cs typeface="+mn-cs"/>
              </a:defRPr>
            </a:lvl2pPr>
            <a:lvl3pPr marL="970178" indent="-194036" algn="l" defTabSz="776143" rtl="0" eaLnBrk="1" latinLnBrk="0" hangingPunct="1">
              <a:lnSpc>
                <a:spcPct val="90000"/>
              </a:lnSpc>
              <a:spcBef>
                <a:spcPts val="424"/>
              </a:spcBef>
              <a:buFont typeface="Arial" panose="020B0604020202020204" pitchFamily="34" charset="0"/>
              <a:buChar char="•"/>
              <a:defRPr sz="1698" kern="1200">
                <a:solidFill>
                  <a:schemeClr val="tx1"/>
                </a:solidFill>
                <a:latin typeface="+mn-lt"/>
                <a:ea typeface="+mn-ea"/>
                <a:cs typeface="+mn-cs"/>
              </a:defRPr>
            </a:lvl3pPr>
            <a:lvl4pPr marL="1358250"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4pPr>
            <a:lvl5pPr marL="1746321"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5pPr>
            <a:lvl6pPr marL="2134392"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6pPr>
            <a:lvl7pPr marL="2522464"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7pPr>
            <a:lvl8pPr marL="2910535"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8pPr>
            <a:lvl9pPr marL="3298607" indent="-194036" algn="l" defTabSz="776143" rtl="0" eaLnBrk="1" latinLnBrk="0" hangingPunct="1">
              <a:lnSpc>
                <a:spcPct val="90000"/>
              </a:lnSpc>
              <a:spcBef>
                <a:spcPts val="424"/>
              </a:spcBef>
              <a:buFont typeface="Arial" panose="020B0604020202020204" pitchFamily="34" charset="0"/>
              <a:buChar char="•"/>
              <a:defRPr sz="1528"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dirty="0"/>
              <a:t>We can do other “exotic” (not neutron) systems</a:t>
            </a:r>
          </a:p>
        </p:txBody>
      </p:sp>
      <p:sp>
        <p:nvSpPr>
          <p:cNvPr id="12" name="Espace réservé de la date 11">
            <a:extLst>
              <a:ext uri="{FF2B5EF4-FFF2-40B4-BE49-F238E27FC236}">
                <a16:creationId xmlns:a16="http://schemas.microsoft.com/office/drawing/2014/main" id="{8F391B7F-A0AB-701D-0721-CA1736D07504}"/>
              </a:ext>
            </a:extLst>
          </p:cNvPr>
          <p:cNvSpPr>
            <a:spLocks noGrp="1"/>
          </p:cNvSpPr>
          <p:nvPr>
            <p:ph type="dt" sz="half" idx="10"/>
          </p:nvPr>
        </p:nvSpPr>
        <p:spPr/>
        <p:txBody>
          <a:bodyPr/>
          <a:lstStyle/>
          <a:p>
            <a:r>
              <a:rPr lang="en-US"/>
              <a:t>3/27/2025</a:t>
            </a:r>
            <a:endParaRPr lang="fr-FR" dirty="0"/>
          </a:p>
        </p:txBody>
      </p:sp>
      <p:sp>
        <p:nvSpPr>
          <p:cNvPr id="14" name="Espace réservé du pied de page 13">
            <a:extLst>
              <a:ext uri="{FF2B5EF4-FFF2-40B4-BE49-F238E27FC236}">
                <a16:creationId xmlns:a16="http://schemas.microsoft.com/office/drawing/2014/main" id="{A79DA631-EDE6-9E33-9332-44A194D1F966}"/>
              </a:ext>
            </a:extLst>
          </p:cNvPr>
          <p:cNvSpPr>
            <a:spLocks noGrp="1"/>
          </p:cNvSpPr>
          <p:nvPr>
            <p:ph type="ftr" sz="quarter" idx="11"/>
          </p:nvPr>
        </p:nvSpPr>
        <p:spPr/>
        <p:txBody>
          <a:bodyPr/>
          <a:lstStyle/>
          <a:p>
            <a:r>
              <a:rPr lang="fr-FR"/>
              <a:t>ECT* - Senior presentation</a:t>
            </a:r>
            <a:endParaRPr lang="fr-FR" dirty="0"/>
          </a:p>
        </p:txBody>
      </p:sp>
      <p:sp>
        <p:nvSpPr>
          <p:cNvPr id="17" name="ZoneTexte 16">
            <a:extLst>
              <a:ext uri="{FF2B5EF4-FFF2-40B4-BE49-F238E27FC236}">
                <a16:creationId xmlns:a16="http://schemas.microsoft.com/office/drawing/2014/main" id="{B1C2D4EA-D45F-FE6C-8323-889CAD9AC7CF}"/>
              </a:ext>
            </a:extLst>
          </p:cNvPr>
          <p:cNvSpPr txBox="1"/>
          <p:nvPr/>
        </p:nvSpPr>
        <p:spPr>
          <a:xfrm>
            <a:off x="3847281" y="5161689"/>
            <a:ext cx="1767051" cy="887419"/>
          </a:xfrm>
          <a:prstGeom prst="rect">
            <a:avLst/>
          </a:prstGeom>
          <a:ln w="12700" cmpd="sng">
            <a:noFill/>
          </a:ln>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defPPr>
              <a:defRPr lang="fr-FR"/>
            </a:defPPr>
            <a:lvl1pPr algn="just">
              <a:defRPr sz="1600">
                <a:solidFill>
                  <a:schemeClr val="dk1"/>
                </a:solidFill>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fr-FR" sz="1400" dirty="0"/>
              <a:t>Annihilation </a:t>
            </a:r>
            <a:r>
              <a:rPr lang="fr-FR" sz="1400" dirty="0" err="1"/>
              <a:t>density</a:t>
            </a:r>
            <a:r>
              <a:rPr lang="fr-FR" sz="1400" dirty="0"/>
              <a:t> of the antiproton in the </a:t>
            </a:r>
            <a:r>
              <a:rPr lang="fr-FR" sz="1400" dirty="0" err="1"/>
              <a:t>helium</a:t>
            </a:r>
            <a:r>
              <a:rPr lang="fr-FR" sz="1400" dirty="0"/>
              <a:t> system.   </a:t>
            </a:r>
          </a:p>
        </p:txBody>
      </p:sp>
      <p:sp>
        <p:nvSpPr>
          <p:cNvPr id="19" name="TextBox 7">
            <a:extLst>
              <a:ext uri="{FF2B5EF4-FFF2-40B4-BE49-F238E27FC236}">
                <a16:creationId xmlns:a16="http://schemas.microsoft.com/office/drawing/2014/main" id="{A2A4D243-23AA-8168-D0D5-8B42CF92A759}"/>
              </a:ext>
            </a:extLst>
          </p:cNvPr>
          <p:cNvSpPr txBox="1"/>
          <p:nvPr/>
        </p:nvSpPr>
        <p:spPr>
          <a:xfrm>
            <a:off x="3518741" y="1455131"/>
            <a:ext cx="2424130" cy="907941"/>
          </a:xfrm>
          <a:prstGeom prst="rect">
            <a:avLst/>
          </a:prstGeom>
          <a:noFill/>
        </p:spPr>
        <p:txBody>
          <a:bodyPr wrap="square" rtlCol="0">
            <a:spAutoFit/>
          </a:bodyPr>
          <a:lstStyle/>
          <a:p>
            <a:pPr marL="0" lvl="1">
              <a:spcAft>
                <a:spcPts val="600"/>
              </a:spcAft>
            </a:pPr>
            <a:r>
              <a:rPr lang="en-US" b="1" u="sng" dirty="0"/>
              <a:t>Collaborators</a:t>
            </a:r>
          </a:p>
          <a:p>
            <a:pPr marL="342900" lvl="1" indent="-342900">
              <a:buAutoNum type="alphaUcPeriod"/>
            </a:pPr>
            <a:r>
              <a:rPr lang="en-US" sz="1400" b="1" dirty="0"/>
              <a:t>Dehghani (PhD)</a:t>
            </a:r>
          </a:p>
          <a:p>
            <a:pPr marL="342900" lvl="1" indent="-342900">
              <a:buAutoNum type="alphaUcPeriod"/>
            </a:pPr>
            <a:r>
              <a:rPr lang="en-US" sz="1400" b="1" dirty="0"/>
              <a:t>F. Wu (PD)</a:t>
            </a:r>
            <a:endParaRPr lang="en-US" sz="1400" dirty="0"/>
          </a:p>
        </p:txBody>
      </p:sp>
      <p:pic>
        <p:nvPicPr>
          <p:cNvPr id="21" name="Image 20">
            <a:extLst>
              <a:ext uri="{FF2B5EF4-FFF2-40B4-BE49-F238E27FC236}">
                <a16:creationId xmlns:a16="http://schemas.microsoft.com/office/drawing/2014/main" id="{9CE812C1-4872-99EE-BF51-925928F6971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972362" y="968868"/>
            <a:ext cx="1379124" cy="1665023"/>
          </a:xfrm>
          <a:prstGeom prst="rect">
            <a:avLst/>
          </a:prstGeom>
        </p:spPr>
      </p:pic>
      <p:grpSp>
        <p:nvGrpSpPr>
          <p:cNvPr id="22" name="Groupe 21">
            <a:extLst>
              <a:ext uri="{FF2B5EF4-FFF2-40B4-BE49-F238E27FC236}">
                <a16:creationId xmlns:a16="http://schemas.microsoft.com/office/drawing/2014/main" id="{C89E8C9F-C4D7-9319-6471-F769BC1D551C}"/>
              </a:ext>
            </a:extLst>
          </p:cNvPr>
          <p:cNvGrpSpPr/>
          <p:nvPr/>
        </p:nvGrpSpPr>
        <p:grpSpPr>
          <a:xfrm>
            <a:off x="6431728" y="727955"/>
            <a:ext cx="4177799" cy="3459088"/>
            <a:chOff x="-109592" y="3634021"/>
            <a:chExt cx="4177799" cy="3459088"/>
          </a:xfrm>
        </p:grpSpPr>
        <p:sp>
          <p:nvSpPr>
            <p:cNvPr id="23" name="Arc 22">
              <a:extLst>
                <a:ext uri="{FF2B5EF4-FFF2-40B4-BE49-F238E27FC236}">
                  <a16:creationId xmlns:a16="http://schemas.microsoft.com/office/drawing/2014/main" id="{4E66CBAB-4A13-4D93-5BA5-C31B28681513}"/>
                </a:ext>
              </a:extLst>
            </p:cNvPr>
            <p:cNvSpPr/>
            <p:nvPr/>
          </p:nvSpPr>
          <p:spPr>
            <a:xfrm>
              <a:off x="-109592" y="3634021"/>
              <a:ext cx="3459090" cy="3459088"/>
            </a:xfrm>
            <a:prstGeom prst="arc">
              <a:avLst>
                <a:gd name="adj1" fmla="val 16942585"/>
                <a:gd name="adj2" fmla="val 105376"/>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Arc 23">
              <a:extLst>
                <a:ext uri="{FF2B5EF4-FFF2-40B4-BE49-F238E27FC236}">
                  <a16:creationId xmlns:a16="http://schemas.microsoft.com/office/drawing/2014/main" id="{1FB631C0-B017-74A7-6E10-D89BBBC4C430}"/>
                </a:ext>
              </a:extLst>
            </p:cNvPr>
            <p:cNvSpPr/>
            <p:nvPr/>
          </p:nvSpPr>
          <p:spPr>
            <a:xfrm>
              <a:off x="156580" y="3900193"/>
              <a:ext cx="2926746" cy="2926744"/>
            </a:xfrm>
            <a:prstGeom prst="arc">
              <a:avLst>
                <a:gd name="adj1" fmla="val 16942585"/>
                <a:gd name="adj2" fmla="val 105376"/>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Ellipse 24">
              <a:extLst>
                <a:ext uri="{FF2B5EF4-FFF2-40B4-BE49-F238E27FC236}">
                  <a16:creationId xmlns:a16="http://schemas.microsoft.com/office/drawing/2014/main" id="{A73E44A4-B917-EA9D-F8C3-19DF10CB2BA0}"/>
                </a:ext>
              </a:extLst>
            </p:cNvPr>
            <p:cNvSpPr/>
            <p:nvPr/>
          </p:nvSpPr>
          <p:spPr>
            <a:xfrm>
              <a:off x="930868" y="4674480"/>
              <a:ext cx="1378170" cy="137817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pic>
          <p:nvPicPr>
            <p:cNvPr id="26" name="Picture 81">
              <a:extLst>
                <a:ext uri="{FF2B5EF4-FFF2-40B4-BE49-F238E27FC236}">
                  <a16:creationId xmlns:a16="http://schemas.microsoft.com/office/drawing/2014/main" id="{2E03944A-988B-18AF-7533-A1C34F3627F4}"/>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682657" y="4903661"/>
              <a:ext cx="477806" cy="486994"/>
            </a:xfrm>
            <a:prstGeom prst="rect">
              <a:avLst/>
            </a:prstGeom>
          </p:spPr>
        </p:pic>
        <p:sp>
          <p:nvSpPr>
            <p:cNvPr id="27" name="Arc 26">
              <a:extLst>
                <a:ext uri="{FF2B5EF4-FFF2-40B4-BE49-F238E27FC236}">
                  <a16:creationId xmlns:a16="http://schemas.microsoft.com/office/drawing/2014/main" id="{7C333D14-38FF-3B5B-83B1-F2EA0CB40390}"/>
                </a:ext>
              </a:extLst>
            </p:cNvPr>
            <p:cNvSpPr/>
            <p:nvPr/>
          </p:nvSpPr>
          <p:spPr>
            <a:xfrm>
              <a:off x="410728" y="4154341"/>
              <a:ext cx="2418450" cy="2418448"/>
            </a:xfrm>
            <a:prstGeom prst="arc">
              <a:avLst>
                <a:gd name="adj1" fmla="val 16942585"/>
                <a:gd name="adj2" fmla="val 105376"/>
              </a:avLst>
            </a:prstGeom>
            <a:ln w="25400">
              <a:gradFill flip="none" rotWithShape="1">
                <a:gsLst>
                  <a:gs pos="82000">
                    <a:srgbClr val="0000FF"/>
                  </a:gs>
                  <a:gs pos="59000">
                    <a:srgbClr val="00B050"/>
                  </a:gs>
                  <a:gs pos="100000">
                    <a:srgbClr val="0000FF"/>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Arc 27">
              <a:extLst>
                <a:ext uri="{FF2B5EF4-FFF2-40B4-BE49-F238E27FC236}">
                  <a16:creationId xmlns:a16="http://schemas.microsoft.com/office/drawing/2014/main" id="{9DDBA8F5-3121-41C0-B22D-3D00AA4A4274}"/>
                </a:ext>
              </a:extLst>
            </p:cNvPr>
            <p:cNvSpPr/>
            <p:nvPr/>
          </p:nvSpPr>
          <p:spPr>
            <a:xfrm>
              <a:off x="661762" y="4405375"/>
              <a:ext cx="1916382" cy="1916380"/>
            </a:xfrm>
            <a:prstGeom prst="arc">
              <a:avLst>
                <a:gd name="adj1" fmla="val 16942585"/>
                <a:gd name="adj2" fmla="val 105376"/>
              </a:avLst>
            </a:prstGeom>
            <a:ln w="25400">
              <a:gradFill flip="none" rotWithShape="1">
                <a:gsLst>
                  <a:gs pos="82000">
                    <a:srgbClr val="0000FF"/>
                  </a:gs>
                  <a:gs pos="51000">
                    <a:srgbClr val="00B050"/>
                  </a:gs>
                  <a:gs pos="100000">
                    <a:srgbClr val="0000FF"/>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9" name="Picture 46">
              <a:extLst>
                <a:ext uri="{FF2B5EF4-FFF2-40B4-BE49-F238E27FC236}">
                  <a16:creationId xmlns:a16="http://schemas.microsoft.com/office/drawing/2014/main" id="{D820F29C-D6B4-AFB7-C4CE-E56157E98DF3}"/>
                </a:ext>
              </a:extLst>
            </p:cNvPr>
            <p:cNvPicPr>
              <a:picLocks noChangeAspect="1"/>
            </p:cNvPicPr>
            <p:nvPr/>
          </p:nvPicPr>
          <p:blipFill>
            <a:blip r:embed="rId6"/>
            <a:srcRect/>
            <a:stretch/>
          </p:blipFill>
          <p:spPr>
            <a:xfrm rot="16654851">
              <a:off x="2773139" y="3978537"/>
              <a:ext cx="368770" cy="375863"/>
            </a:xfrm>
            <a:prstGeom prst="rect">
              <a:avLst/>
            </a:prstGeom>
          </p:spPr>
        </p:pic>
        <p:cxnSp>
          <p:nvCxnSpPr>
            <p:cNvPr id="30" name="Connecteur droit avec flèche 29">
              <a:extLst>
                <a:ext uri="{FF2B5EF4-FFF2-40B4-BE49-F238E27FC236}">
                  <a16:creationId xmlns:a16="http://schemas.microsoft.com/office/drawing/2014/main" id="{0E800B04-001A-3075-3446-A34672EAF875}"/>
                </a:ext>
              </a:extLst>
            </p:cNvPr>
            <p:cNvCxnSpPr>
              <a:cxnSpLocks/>
            </p:cNvCxnSpPr>
            <p:nvPr/>
          </p:nvCxnSpPr>
          <p:spPr>
            <a:xfrm>
              <a:off x="2974065" y="4357357"/>
              <a:ext cx="25404" cy="453187"/>
            </a:xfrm>
            <a:prstGeom prst="straightConnector1">
              <a:avLst/>
            </a:prstGeom>
            <a:ln w="15875">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26317527-8271-2C95-2F5D-82B781E89670}"/>
                </a:ext>
              </a:extLst>
            </p:cNvPr>
            <p:cNvCxnSpPr/>
            <p:nvPr/>
          </p:nvCxnSpPr>
          <p:spPr>
            <a:xfrm>
              <a:off x="2748984" y="4459944"/>
              <a:ext cx="25404" cy="453187"/>
            </a:xfrm>
            <a:prstGeom prst="straightConnector1">
              <a:avLst/>
            </a:prstGeom>
            <a:ln w="15875">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CB764A36-ABAC-E460-D50B-7AED9A4CF93E}"/>
                </a:ext>
              </a:extLst>
            </p:cNvPr>
            <p:cNvCxnSpPr/>
            <p:nvPr/>
          </p:nvCxnSpPr>
          <p:spPr>
            <a:xfrm>
              <a:off x="2521081" y="4578630"/>
              <a:ext cx="25404" cy="453187"/>
            </a:xfrm>
            <a:prstGeom prst="straightConnector1">
              <a:avLst/>
            </a:prstGeom>
            <a:ln w="15875">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763E9EDE-88FB-FCCB-3DDF-666070FF35F3}"/>
                </a:ext>
              </a:extLst>
            </p:cNvPr>
            <p:cNvCxnSpPr>
              <a:cxnSpLocks/>
            </p:cNvCxnSpPr>
            <p:nvPr/>
          </p:nvCxnSpPr>
          <p:spPr>
            <a:xfrm flipH="1">
              <a:off x="1928612" y="4794295"/>
              <a:ext cx="445416" cy="344351"/>
            </a:xfrm>
            <a:prstGeom prst="straightConnector1">
              <a:avLst/>
            </a:prstGeom>
            <a:ln w="15875">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34" name="Forme libre 60">
              <a:extLst>
                <a:ext uri="{FF2B5EF4-FFF2-40B4-BE49-F238E27FC236}">
                  <a16:creationId xmlns:a16="http://schemas.microsoft.com/office/drawing/2014/main" id="{565462CD-8D6B-3892-2A1A-E1831D7BDBA4}"/>
                </a:ext>
              </a:extLst>
            </p:cNvPr>
            <p:cNvSpPr/>
            <p:nvPr/>
          </p:nvSpPr>
          <p:spPr>
            <a:xfrm>
              <a:off x="2999469" y="4432744"/>
              <a:ext cx="1068738" cy="226347"/>
            </a:xfrm>
            <a:custGeom>
              <a:avLst/>
              <a:gdLst>
                <a:gd name="connsiteX0" fmla="*/ 0 w 2527252"/>
                <a:gd name="connsiteY0" fmla="*/ 440149 h 452754"/>
                <a:gd name="connsiteX1" fmla="*/ 301761 w 2527252"/>
                <a:gd name="connsiteY1" fmla="*/ 25180 h 452754"/>
                <a:gd name="connsiteX2" fmla="*/ 691537 w 2527252"/>
                <a:gd name="connsiteY2" fmla="*/ 452724 h 452754"/>
                <a:gd name="connsiteX3" fmla="*/ 1018445 w 2527252"/>
                <a:gd name="connsiteY3" fmla="*/ 30 h 452754"/>
                <a:gd name="connsiteX4" fmla="*/ 1370500 w 2527252"/>
                <a:gd name="connsiteY4" fmla="*/ 427574 h 452754"/>
                <a:gd name="connsiteX5" fmla="*/ 1735128 w 2527252"/>
                <a:gd name="connsiteY5" fmla="*/ 25180 h 452754"/>
                <a:gd name="connsiteX6" fmla="*/ 2062036 w 2527252"/>
                <a:gd name="connsiteY6" fmla="*/ 440149 h 452754"/>
                <a:gd name="connsiteX7" fmla="*/ 2288358 w 2527252"/>
                <a:gd name="connsiteY7" fmla="*/ 264101 h 452754"/>
                <a:gd name="connsiteX8" fmla="*/ 2527252 w 2527252"/>
                <a:gd name="connsiteY8" fmla="*/ 251527 h 452754"/>
                <a:gd name="connsiteX0" fmla="*/ 0 w 2527252"/>
                <a:gd name="connsiteY0" fmla="*/ 440149 h 452754"/>
                <a:gd name="connsiteX1" fmla="*/ 301761 w 2527252"/>
                <a:gd name="connsiteY1" fmla="*/ 25180 h 452754"/>
                <a:gd name="connsiteX2" fmla="*/ 691537 w 2527252"/>
                <a:gd name="connsiteY2" fmla="*/ 452724 h 452754"/>
                <a:gd name="connsiteX3" fmla="*/ 1018445 w 2527252"/>
                <a:gd name="connsiteY3" fmla="*/ 30 h 452754"/>
                <a:gd name="connsiteX4" fmla="*/ 1370500 w 2527252"/>
                <a:gd name="connsiteY4" fmla="*/ 427574 h 452754"/>
                <a:gd name="connsiteX5" fmla="*/ 1735128 w 2527252"/>
                <a:gd name="connsiteY5" fmla="*/ 25180 h 452754"/>
                <a:gd name="connsiteX6" fmla="*/ 2062036 w 2527252"/>
                <a:gd name="connsiteY6" fmla="*/ 440149 h 452754"/>
                <a:gd name="connsiteX7" fmla="*/ 2527252 w 2527252"/>
                <a:gd name="connsiteY7" fmla="*/ 251527 h 45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7252" h="452754">
                  <a:moveTo>
                    <a:pt x="0" y="440149"/>
                  </a:moveTo>
                  <a:cubicBezTo>
                    <a:pt x="93252" y="231616"/>
                    <a:pt x="186505" y="23084"/>
                    <a:pt x="301761" y="25180"/>
                  </a:cubicBezTo>
                  <a:cubicBezTo>
                    <a:pt x="417017" y="27276"/>
                    <a:pt x="572090" y="456916"/>
                    <a:pt x="691537" y="452724"/>
                  </a:cubicBezTo>
                  <a:cubicBezTo>
                    <a:pt x="810984" y="448532"/>
                    <a:pt x="905285" y="4222"/>
                    <a:pt x="1018445" y="30"/>
                  </a:cubicBezTo>
                  <a:cubicBezTo>
                    <a:pt x="1131605" y="-4162"/>
                    <a:pt x="1251053" y="423382"/>
                    <a:pt x="1370500" y="427574"/>
                  </a:cubicBezTo>
                  <a:cubicBezTo>
                    <a:pt x="1489947" y="431766"/>
                    <a:pt x="1619872" y="23084"/>
                    <a:pt x="1735128" y="25180"/>
                  </a:cubicBezTo>
                  <a:cubicBezTo>
                    <a:pt x="1850384" y="27276"/>
                    <a:pt x="1930016" y="402425"/>
                    <a:pt x="2062036" y="440149"/>
                  </a:cubicBezTo>
                  <a:cubicBezTo>
                    <a:pt x="2194056" y="477873"/>
                    <a:pt x="2430332" y="290823"/>
                    <a:pt x="2527252" y="251527"/>
                  </a:cubicBezTo>
                </a:path>
              </a:pathLst>
            </a:custGeom>
            <a:ln w="15875">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Forme libre 60">
              <a:extLst>
                <a:ext uri="{FF2B5EF4-FFF2-40B4-BE49-F238E27FC236}">
                  <a16:creationId xmlns:a16="http://schemas.microsoft.com/office/drawing/2014/main" id="{24C93A2F-EF4D-FC3D-DD9E-08ED29D23948}"/>
                </a:ext>
              </a:extLst>
            </p:cNvPr>
            <p:cNvSpPr/>
            <p:nvPr/>
          </p:nvSpPr>
          <p:spPr>
            <a:xfrm rot="1124768">
              <a:off x="2782411" y="4843982"/>
              <a:ext cx="1068738" cy="226347"/>
            </a:xfrm>
            <a:custGeom>
              <a:avLst/>
              <a:gdLst>
                <a:gd name="connsiteX0" fmla="*/ 0 w 2527252"/>
                <a:gd name="connsiteY0" fmla="*/ 440149 h 452754"/>
                <a:gd name="connsiteX1" fmla="*/ 301761 w 2527252"/>
                <a:gd name="connsiteY1" fmla="*/ 25180 h 452754"/>
                <a:gd name="connsiteX2" fmla="*/ 691537 w 2527252"/>
                <a:gd name="connsiteY2" fmla="*/ 452724 h 452754"/>
                <a:gd name="connsiteX3" fmla="*/ 1018445 w 2527252"/>
                <a:gd name="connsiteY3" fmla="*/ 30 h 452754"/>
                <a:gd name="connsiteX4" fmla="*/ 1370500 w 2527252"/>
                <a:gd name="connsiteY4" fmla="*/ 427574 h 452754"/>
                <a:gd name="connsiteX5" fmla="*/ 1735128 w 2527252"/>
                <a:gd name="connsiteY5" fmla="*/ 25180 h 452754"/>
                <a:gd name="connsiteX6" fmla="*/ 2062036 w 2527252"/>
                <a:gd name="connsiteY6" fmla="*/ 440149 h 452754"/>
                <a:gd name="connsiteX7" fmla="*/ 2288358 w 2527252"/>
                <a:gd name="connsiteY7" fmla="*/ 264101 h 452754"/>
                <a:gd name="connsiteX8" fmla="*/ 2527252 w 2527252"/>
                <a:gd name="connsiteY8" fmla="*/ 251527 h 452754"/>
                <a:gd name="connsiteX0" fmla="*/ 0 w 2527252"/>
                <a:gd name="connsiteY0" fmla="*/ 440149 h 452754"/>
                <a:gd name="connsiteX1" fmla="*/ 301761 w 2527252"/>
                <a:gd name="connsiteY1" fmla="*/ 25180 h 452754"/>
                <a:gd name="connsiteX2" fmla="*/ 691537 w 2527252"/>
                <a:gd name="connsiteY2" fmla="*/ 452724 h 452754"/>
                <a:gd name="connsiteX3" fmla="*/ 1018445 w 2527252"/>
                <a:gd name="connsiteY3" fmla="*/ 30 h 452754"/>
                <a:gd name="connsiteX4" fmla="*/ 1370500 w 2527252"/>
                <a:gd name="connsiteY4" fmla="*/ 427574 h 452754"/>
                <a:gd name="connsiteX5" fmla="*/ 1735128 w 2527252"/>
                <a:gd name="connsiteY5" fmla="*/ 25180 h 452754"/>
                <a:gd name="connsiteX6" fmla="*/ 2062036 w 2527252"/>
                <a:gd name="connsiteY6" fmla="*/ 440149 h 452754"/>
                <a:gd name="connsiteX7" fmla="*/ 2527252 w 2527252"/>
                <a:gd name="connsiteY7" fmla="*/ 251527 h 45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7252" h="452754">
                  <a:moveTo>
                    <a:pt x="0" y="440149"/>
                  </a:moveTo>
                  <a:cubicBezTo>
                    <a:pt x="93252" y="231616"/>
                    <a:pt x="186505" y="23084"/>
                    <a:pt x="301761" y="25180"/>
                  </a:cubicBezTo>
                  <a:cubicBezTo>
                    <a:pt x="417017" y="27276"/>
                    <a:pt x="572090" y="456916"/>
                    <a:pt x="691537" y="452724"/>
                  </a:cubicBezTo>
                  <a:cubicBezTo>
                    <a:pt x="810984" y="448532"/>
                    <a:pt x="905285" y="4222"/>
                    <a:pt x="1018445" y="30"/>
                  </a:cubicBezTo>
                  <a:cubicBezTo>
                    <a:pt x="1131605" y="-4162"/>
                    <a:pt x="1251053" y="423382"/>
                    <a:pt x="1370500" y="427574"/>
                  </a:cubicBezTo>
                  <a:cubicBezTo>
                    <a:pt x="1489947" y="431766"/>
                    <a:pt x="1619872" y="23084"/>
                    <a:pt x="1735128" y="25180"/>
                  </a:cubicBezTo>
                  <a:cubicBezTo>
                    <a:pt x="1850384" y="27276"/>
                    <a:pt x="1930016" y="402425"/>
                    <a:pt x="2062036" y="440149"/>
                  </a:cubicBezTo>
                  <a:cubicBezTo>
                    <a:pt x="2194056" y="477873"/>
                    <a:pt x="2430332" y="290823"/>
                    <a:pt x="2527252" y="251527"/>
                  </a:cubicBezTo>
                </a:path>
              </a:pathLst>
            </a:custGeom>
            <a:ln w="15875">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Forme libre 60">
              <a:extLst>
                <a:ext uri="{FF2B5EF4-FFF2-40B4-BE49-F238E27FC236}">
                  <a16:creationId xmlns:a16="http://schemas.microsoft.com/office/drawing/2014/main" id="{F2CFF0C0-5DAF-9874-CCBD-062268EDA852}"/>
                </a:ext>
              </a:extLst>
            </p:cNvPr>
            <p:cNvSpPr/>
            <p:nvPr/>
          </p:nvSpPr>
          <p:spPr>
            <a:xfrm rot="3368141">
              <a:off x="2398262" y="5217197"/>
              <a:ext cx="1068738" cy="226347"/>
            </a:xfrm>
            <a:custGeom>
              <a:avLst/>
              <a:gdLst>
                <a:gd name="connsiteX0" fmla="*/ 0 w 2527252"/>
                <a:gd name="connsiteY0" fmla="*/ 440149 h 452754"/>
                <a:gd name="connsiteX1" fmla="*/ 301761 w 2527252"/>
                <a:gd name="connsiteY1" fmla="*/ 25180 h 452754"/>
                <a:gd name="connsiteX2" fmla="*/ 691537 w 2527252"/>
                <a:gd name="connsiteY2" fmla="*/ 452724 h 452754"/>
                <a:gd name="connsiteX3" fmla="*/ 1018445 w 2527252"/>
                <a:gd name="connsiteY3" fmla="*/ 30 h 452754"/>
                <a:gd name="connsiteX4" fmla="*/ 1370500 w 2527252"/>
                <a:gd name="connsiteY4" fmla="*/ 427574 h 452754"/>
                <a:gd name="connsiteX5" fmla="*/ 1735128 w 2527252"/>
                <a:gd name="connsiteY5" fmla="*/ 25180 h 452754"/>
                <a:gd name="connsiteX6" fmla="*/ 2062036 w 2527252"/>
                <a:gd name="connsiteY6" fmla="*/ 440149 h 452754"/>
                <a:gd name="connsiteX7" fmla="*/ 2288358 w 2527252"/>
                <a:gd name="connsiteY7" fmla="*/ 264101 h 452754"/>
                <a:gd name="connsiteX8" fmla="*/ 2527252 w 2527252"/>
                <a:gd name="connsiteY8" fmla="*/ 251527 h 452754"/>
                <a:gd name="connsiteX0" fmla="*/ 0 w 2527252"/>
                <a:gd name="connsiteY0" fmla="*/ 440149 h 452754"/>
                <a:gd name="connsiteX1" fmla="*/ 301761 w 2527252"/>
                <a:gd name="connsiteY1" fmla="*/ 25180 h 452754"/>
                <a:gd name="connsiteX2" fmla="*/ 691537 w 2527252"/>
                <a:gd name="connsiteY2" fmla="*/ 452724 h 452754"/>
                <a:gd name="connsiteX3" fmla="*/ 1018445 w 2527252"/>
                <a:gd name="connsiteY3" fmla="*/ 30 h 452754"/>
                <a:gd name="connsiteX4" fmla="*/ 1370500 w 2527252"/>
                <a:gd name="connsiteY4" fmla="*/ 427574 h 452754"/>
                <a:gd name="connsiteX5" fmla="*/ 1735128 w 2527252"/>
                <a:gd name="connsiteY5" fmla="*/ 25180 h 452754"/>
                <a:gd name="connsiteX6" fmla="*/ 2062036 w 2527252"/>
                <a:gd name="connsiteY6" fmla="*/ 440149 h 452754"/>
                <a:gd name="connsiteX7" fmla="*/ 2527252 w 2527252"/>
                <a:gd name="connsiteY7" fmla="*/ 251527 h 45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7252" h="452754">
                  <a:moveTo>
                    <a:pt x="0" y="440149"/>
                  </a:moveTo>
                  <a:cubicBezTo>
                    <a:pt x="93252" y="231616"/>
                    <a:pt x="186505" y="23084"/>
                    <a:pt x="301761" y="25180"/>
                  </a:cubicBezTo>
                  <a:cubicBezTo>
                    <a:pt x="417017" y="27276"/>
                    <a:pt x="572090" y="456916"/>
                    <a:pt x="691537" y="452724"/>
                  </a:cubicBezTo>
                  <a:cubicBezTo>
                    <a:pt x="810984" y="448532"/>
                    <a:pt x="905285" y="4222"/>
                    <a:pt x="1018445" y="30"/>
                  </a:cubicBezTo>
                  <a:cubicBezTo>
                    <a:pt x="1131605" y="-4162"/>
                    <a:pt x="1251053" y="423382"/>
                    <a:pt x="1370500" y="427574"/>
                  </a:cubicBezTo>
                  <a:cubicBezTo>
                    <a:pt x="1489947" y="431766"/>
                    <a:pt x="1619872" y="23084"/>
                    <a:pt x="1735128" y="25180"/>
                  </a:cubicBezTo>
                  <a:cubicBezTo>
                    <a:pt x="1850384" y="27276"/>
                    <a:pt x="1930016" y="402425"/>
                    <a:pt x="2062036" y="440149"/>
                  </a:cubicBezTo>
                  <a:cubicBezTo>
                    <a:pt x="2194056" y="477873"/>
                    <a:pt x="2430332" y="290823"/>
                    <a:pt x="2527252" y="251527"/>
                  </a:cubicBezTo>
                </a:path>
              </a:pathLst>
            </a:custGeom>
            <a:ln w="15875">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37" name="Image 36">
            <a:extLst>
              <a:ext uri="{FF2B5EF4-FFF2-40B4-BE49-F238E27FC236}">
                <a16:creationId xmlns:a16="http://schemas.microsoft.com/office/drawing/2014/main" id="{E02C4301-33AC-1DCA-6957-F59B37EBC2E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666942" y="2089579"/>
            <a:ext cx="1813780" cy="1751772"/>
          </a:xfrm>
          <a:prstGeom prst="rect">
            <a:avLst/>
          </a:prstGeom>
        </p:spPr>
      </p:pic>
      <p:grpSp>
        <p:nvGrpSpPr>
          <p:cNvPr id="38" name="Groupe 37">
            <a:extLst>
              <a:ext uri="{FF2B5EF4-FFF2-40B4-BE49-F238E27FC236}">
                <a16:creationId xmlns:a16="http://schemas.microsoft.com/office/drawing/2014/main" id="{30E0A60B-5ED2-7444-4EE2-78EF0E1A43B4}"/>
              </a:ext>
            </a:extLst>
          </p:cNvPr>
          <p:cNvGrpSpPr/>
          <p:nvPr/>
        </p:nvGrpSpPr>
        <p:grpSpPr>
          <a:xfrm>
            <a:off x="6392390" y="3018584"/>
            <a:ext cx="1881546" cy="1959801"/>
            <a:chOff x="4231390" y="2092840"/>
            <a:chExt cx="1881546" cy="1959801"/>
          </a:xfrm>
        </p:grpSpPr>
        <p:sp>
          <p:nvSpPr>
            <p:cNvPr id="39" name="Forme libre : forme 38">
              <a:extLst>
                <a:ext uri="{FF2B5EF4-FFF2-40B4-BE49-F238E27FC236}">
                  <a16:creationId xmlns:a16="http://schemas.microsoft.com/office/drawing/2014/main" id="{05515987-31CD-46F6-2B94-55275F5D3743}"/>
                </a:ext>
              </a:extLst>
            </p:cNvPr>
            <p:cNvSpPr/>
            <p:nvPr/>
          </p:nvSpPr>
          <p:spPr>
            <a:xfrm>
              <a:off x="4323559" y="2796134"/>
              <a:ext cx="1729338" cy="1240216"/>
            </a:xfrm>
            <a:custGeom>
              <a:avLst/>
              <a:gdLst>
                <a:gd name="connsiteX0" fmla="*/ 139881 w 1792512"/>
                <a:gd name="connsiteY0" fmla="*/ 1224294 h 1224294"/>
                <a:gd name="connsiteX1" fmla="*/ 165048 w 1792512"/>
                <a:gd name="connsiteY1" fmla="*/ 125336 h 1224294"/>
                <a:gd name="connsiteX2" fmla="*/ 1792512 w 1792512"/>
                <a:gd name="connsiteY2" fmla="*/ 7890 h 1224294"/>
                <a:gd name="connsiteX0" fmla="*/ 103297 w 1755928"/>
                <a:gd name="connsiteY0" fmla="*/ 1224294 h 1224294"/>
                <a:gd name="connsiteX1" fmla="*/ 128464 w 1755928"/>
                <a:gd name="connsiteY1" fmla="*/ 125336 h 1224294"/>
                <a:gd name="connsiteX2" fmla="*/ 1755928 w 1755928"/>
                <a:gd name="connsiteY2" fmla="*/ 7890 h 1224294"/>
                <a:gd name="connsiteX0" fmla="*/ 20179 w 1672810"/>
                <a:gd name="connsiteY0" fmla="*/ 1231646 h 1231646"/>
                <a:gd name="connsiteX1" fmla="*/ 185840 w 1672810"/>
                <a:gd name="connsiteY1" fmla="*/ 118400 h 1231646"/>
                <a:gd name="connsiteX2" fmla="*/ 1672810 w 1672810"/>
                <a:gd name="connsiteY2" fmla="*/ 15242 h 1231646"/>
                <a:gd name="connsiteX0" fmla="*/ 0 w 1652631"/>
                <a:gd name="connsiteY0" fmla="*/ 1216404 h 1216404"/>
                <a:gd name="connsiteX1" fmla="*/ 165661 w 1652631"/>
                <a:gd name="connsiteY1" fmla="*/ 103158 h 1216404"/>
                <a:gd name="connsiteX2" fmla="*/ 1652631 w 1652631"/>
                <a:gd name="connsiteY2" fmla="*/ 0 h 1216404"/>
                <a:gd name="connsiteX0" fmla="*/ 1380 w 1654011"/>
                <a:gd name="connsiteY0" fmla="*/ 1216404 h 1216404"/>
                <a:gd name="connsiteX1" fmla="*/ 112273 w 1654011"/>
                <a:gd name="connsiteY1" fmla="*/ 67439 h 1216404"/>
                <a:gd name="connsiteX2" fmla="*/ 1654011 w 1654011"/>
                <a:gd name="connsiteY2" fmla="*/ 0 h 1216404"/>
                <a:gd name="connsiteX0" fmla="*/ 39488 w 1708788"/>
                <a:gd name="connsiteY0" fmla="*/ 1247931 h 1247931"/>
                <a:gd name="connsiteX1" fmla="*/ 167050 w 1708788"/>
                <a:gd name="connsiteY1" fmla="*/ 103728 h 1247931"/>
                <a:gd name="connsiteX2" fmla="*/ 1708788 w 1708788"/>
                <a:gd name="connsiteY2" fmla="*/ 36289 h 1247931"/>
                <a:gd name="connsiteX0" fmla="*/ 0 w 1669300"/>
                <a:gd name="connsiteY0" fmla="*/ 1211642 h 1211642"/>
                <a:gd name="connsiteX1" fmla="*/ 127562 w 1669300"/>
                <a:gd name="connsiteY1" fmla="*/ 67439 h 1211642"/>
                <a:gd name="connsiteX2" fmla="*/ 1669300 w 1669300"/>
                <a:gd name="connsiteY2" fmla="*/ 0 h 1211642"/>
                <a:gd name="connsiteX0" fmla="*/ 0 w 1669300"/>
                <a:gd name="connsiteY0" fmla="*/ 1234907 h 1234907"/>
                <a:gd name="connsiteX1" fmla="*/ 77555 w 1669300"/>
                <a:gd name="connsiteY1" fmla="*/ 28792 h 1234907"/>
                <a:gd name="connsiteX2" fmla="*/ 1669300 w 1669300"/>
                <a:gd name="connsiteY2" fmla="*/ 23265 h 1234907"/>
                <a:gd name="connsiteX0" fmla="*/ 73405 w 1804618"/>
                <a:gd name="connsiteY0" fmla="*/ 1300564 h 1300564"/>
                <a:gd name="connsiteX1" fmla="*/ 150960 w 1804618"/>
                <a:gd name="connsiteY1" fmla="*/ 94449 h 1300564"/>
                <a:gd name="connsiteX2" fmla="*/ 1804618 w 1804618"/>
                <a:gd name="connsiteY2" fmla="*/ 62729 h 1300564"/>
                <a:gd name="connsiteX0" fmla="*/ 73405 w 1804618"/>
                <a:gd name="connsiteY0" fmla="*/ 1307087 h 1307087"/>
                <a:gd name="connsiteX1" fmla="*/ 150960 w 1804618"/>
                <a:gd name="connsiteY1" fmla="*/ 100972 h 1307087"/>
                <a:gd name="connsiteX2" fmla="*/ 1804618 w 1804618"/>
                <a:gd name="connsiteY2" fmla="*/ 69252 h 1307087"/>
                <a:gd name="connsiteX0" fmla="*/ 2933 w 1734146"/>
                <a:gd name="connsiteY0" fmla="*/ 1248874 h 1248874"/>
                <a:gd name="connsiteX1" fmla="*/ 80488 w 1734146"/>
                <a:gd name="connsiteY1" fmla="*/ 42759 h 1248874"/>
                <a:gd name="connsiteX2" fmla="*/ 1734146 w 1734146"/>
                <a:gd name="connsiteY2" fmla="*/ 11039 h 1248874"/>
                <a:gd name="connsiteX0" fmla="*/ 2933 w 1734146"/>
                <a:gd name="connsiteY0" fmla="*/ 1250614 h 1250614"/>
                <a:gd name="connsiteX1" fmla="*/ 80488 w 1734146"/>
                <a:gd name="connsiteY1" fmla="*/ 44499 h 1250614"/>
                <a:gd name="connsiteX2" fmla="*/ 1734146 w 1734146"/>
                <a:gd name="connsiteY2" fmla="*/ 12779 h 1250614"/>
                <a:gd name="connsiteX0" fmla="*/ 2933 w 1734146"/>
                <a:gd name="connsiteY0" fmla="*/ 1246384 h 1246384"/>
                <a:gd name="connsiteX1" fmla="*/ 80488 w 1734146"/>
                <a:gd name="connsiteY1" fmla="*/ 40269 h 1246384"/>
                <a:gd name="connsiteX2" fmla="*/ 1734146 w 1734146"/>
                <a:gd name="connsiteY2" fmla="*/ 8549 h 1246384"/>
                <a:gd name="connsiteX0" fmla="*/ 2933 w 1734146"/>
                <a:gd name="connsiteY0" fmla="*/ 1246384 h 1246384"/>
                <a:gd name="connsiteX1" fmla="*/ 80488 w 1734146"/>
                <a:gd name="connsiteY1" fmla="*/ 40269 h 1246384"/>
                <a:gd name="connsiteX2" fmla="*/ 1734146 w 1734146"/>
                <a:gd name="connsiteY2" fmla="*/ 8549 h 1246384"/>
                <a:gd name="connsiteX0" fmla="*/ 72893 w 1796962"/>
                <a:gd name="connsiteY0" fmla="*/ 1306148 h 1306148"/>
                <a:gd name="connsiteX1" fmla="*/ 150448 w 1796962"/>
                <a:gd name="connsiteY1" fmla="*/ 100033 h 1306148"/>
                <a:gd name="connsiteX2" fmla="*/ 1796962 w 1796962"/>
                <a:gd name="connsiteY2" fmla="*/ 65932 h 1306148"/>
                <a:gd name="connsiteX0" fmla="*/ 0 w 1724069"/>
                <a:gd name="connsiteY0" fmla="*/ 1240578 h 1240578"/>
                <a:gd name="connsiteX1" fmla="*/ 77555 w 1724069"/>
                <a:gd name="connsiteY1" fmla="*/ 34463 h 1240578"/>
                <a:gd name="connsiteX2" fmla="*/ 1724069 w 1724069"/>
                <a:gd name="connsiteY2" fmla="*/ 362 h 1240578"/>
                <a:gd name="connsiteX0" fmla="*/ 0 w 1724069"/>
                <a:gd name="connsiteY0" fmla="*/ 1240578 h 1240578"/>
                <a:gd name="connsiteX1" fmla="*/ 82317 w 1724069"/>
                <a:gd name="connsiteY1" fmla="*/ 34463 h 1240578"/>
                <a:gd name="connsiteX2" fmla="*/ 1724069 w 1724069"/>
                <a:gd name="connsiteY2" fmla="*/ 362 h 1240578"/>
                <a:gd name="connsiteX0" fmla="*/ 804 w 1724873"/>
                <a:gd name="connsiteY0" fmla="*/ 1240216 h 1240216"/>
                <a:gd name="connsiteX1" fmla="*/ 83121 w 1724873"/>
                <a:gd name="connsiteY1" fmla="*/ 34101 h 1240216"/>
                <a:gd name="connsiteX2" fmla="*/ 1724873 w 1724873"/>
                <a:gd name="connsiteY2" fmla="*/ 0 h 1240216"/>
                <a:gd name="connsiteX0" fmla="*/ 5269 w 1729338"/>
                <a:gd name="connsiteY0" fmla="*/ 1240216 h 1240216"/>
                <a:gd name="connsiteX1" fmla="*/ 73298 w 1729338"/>
                <a:gd name="connsiteY1" fmla="*/ 29338 h 1240216"/>
                <a:gd name="connsiteX2" fmla="*/ 1729338 w 1729338"/>
                <a:gd name="connsiteY2" fmla="*/ 0 h 1240216"/>
              </a:gdLst>
              <a:ahLst/>
              <a:cxnLst>
                <a:cxn ang="0">
                  <a:pos x="connsiteX0" y="connsiteY0"/>
                </a:cxn>
                <a:cxn ang="0">
                  <a:pos x="connsiteX1" y="connsiteY1"/>
                </a:cxn>
                <a:cxn ang="0">
                  <a:pos x="connsiteX2" y="connsiteY2"/>
                </a:cxn>
              </a:cxnLst>
              <a:rect l="l" t="t" r="r" b="b"/>
              <a:pathLst>
                <a:path w="1729338" h="1240216">
                  <a:moveTo>
                    <a:pt x="5269" y="1240216"/>
                  </a:moveTo>
                  <a:cubicBezTo>
                    <a:pt x="8720" y="789723"/>
                    <a:pt x="-33072" y="64591"/>
                    <a:pt x="73298" y="29338"/>
                  </a:cubicBezTo>
                  <a:cubicBezTo>
                    <a:pt x="179668" y="-5915"/>
                    <a:pt x="713222" y="6116"/>
                    <a:pt x="1729338" y="0"/>
                  </a:cubicBezTo>
                </a:path>
              </a:pathLst>
            </a:custGeom>
            <a:ln w="22225">
              <a:solidFill>
                <a:srgbClr val="FF0000"/>
              </a:solidFill>
              <a:tailEnd type="none"/>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dirty="0">
                <a:solidFill>
                  <a:schemeClr val="tx1"/>
                </a:solidFill>
              </a:endParaRPr>
            </a:p>
          </p:txBody>
        </p:sp>
        <p:cxnSp>
          <p:nvCxnSpPr>
            <p:cNvPr id="40" name="Connecteur droit avec flèche 39">
              <a:extLst>
                <a:ext uri="{FF2B5EF4-FFF2-40B4-BE49-F238E27FC236}">
                  <a16:creationId xmlns:a16="http://schemas.microsoft.com/office/drawing/2014/main" id="{AFE2FA7B-4EB3-953F-A20E-BBEE9F44FCE7}"/>
                </a:ext>
              </a:extLst>
            </p:cNvPr>
            <p:cNvCxnSpPr/>
            <p:nvPr/>
          </p:nvCxnSpPr>
          <p:spPr>
            <a:xfrm flipV="1">
              <a:off x="4254819" y="2199073"/>
              <a:ext cx="0" cy="1853568"/>
            </a:xfrm>
            <a:prstGeom prst="straightConnector1">
              <a:avLst/>
            </a:prstGeom>
            <a:ln w="25400" cap="flat" cmpd="sng">
              <a:solidFill>
                <a:schemeClr val="tx1"/>
              </a:solidFill>
              <a:headEnd type="none"/>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F822BE2B-26F6-EECA-11C8-4006F1D48EF0}"/>
                    </a:ext>
                  </a:extLst>
                </p:cNvPr>
                <p:cNvSpPr/>
                <p:nvPr/>
              </p:nvSpPr>
              <p:spPr>
                <a:xfrm>
                  <a:off x="4231390" y="2092840"/>
                  <a:ext cx="89056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𝑉</m:t>
                        </m:r>
                        <m:d>
                          <m:dPr>
                            <m:ctrlPr>
                              <a:rPr lang="en-US" sz="2400" i="1" smtClean="0">
                                <a:latin typeface="Cambria Math" panose="02040503050406030204" pitchFamily="18" charset="0"/>
                              </a:rPr>
                            </m:ctrlPr>
                          </m:dPr>
                          <m:e>
                            <m:r>
                              <a:rPr lang="en-US" sz="2400" b="0" i="1" smtClean="0">
                                <a:latin typeface="Cambria Math" panose="02040503050406030204" pitchFamily="18" charset="0"/>
                              </a:rPr>
                              <m:t>𝑟</m:t>
                            </m:r>
                          </m:e>
                        </m:d>
                      </m:oMath>
                    </m:oMathPara>
                  </a14:m>
                  <a:endParaRPr lang="en-US" sz="2400" dirty="0"/>
                </a:p>
              </p:txBody>
            </p:sp>
          </mc:Choice>
          <mc:Fallback xmlns="">
            <p:sp>
              <p:nvSpPr>
                <p:cNvPr id="283" name="Rectangle 282">
                  <a:extLst>
                    <a:ext uri="{FF2B5EF4-FFF2-40B4-BE49-F238E27FC236}">
                      <a16:creationId xmlns:a16="http://schemas.microsoft.com/office/drawing/2014/main" id="{81971DF7-0552-4776-A11B-EE6B2EFC63E1}"/>
                    </a:ext>
                  </a:extLst>
                </p:cNvPr>
                <p:cNvSpPr>
                  <a:spLocks noRot="1" noChangeAspect="1" noMove="1" noResize="1" noEditPoints="1" noAdjustHandles="1" noChangeArrowheads="1" noChangeShapeType="1" noTextEdit="1"/>
                </p:cNvSpPr>
                <p:nvPr/>
              </p:nvSpPr>
              <p:spPr>
                <a:xfrm>
                  <a:off x="4231390" y="2092840"/>
                  <a:ext cx="890564" cy="46166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22">
                  <a:extLst>
                    <a:ext uri="{FF2B5EF4-FFF2-40B4-BE49-F238E27FC236}">
                      <a16:creationId xmlns:a16="http://schemas.microsoft.com/office/drawing/2014/main" id="{6A6F0C14-ABCA-82AC-B02F-3431C7B50008}"/>
                    </a:ext>
                  </a:extLst>
                </p:cNvPr>
                <p:cNvSpPr txBox="1"/>
                <p:nvPr/>
              </p:nvSpPr>
              <p:spPr>
                <a:xfrm>
                  <a:off x="5872979" y="2456138"/>
                  <a:ext cx="2375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𝑟</m:t>
                        </m:r>
                      </m:oMath>
                    </m:oMathPara>
                  </a14:m>
                  <a:endParaRPr lang="en-US" sz="2400" dirty="0"/>
                </a:p>
              </p:txBody>
            </p:sp>
          </mc:Choice>
          <mc:Fallback xmlns="">
            <p:sp>
              <p:nvSpPr>
                <p:cNvPr id="284" name="TextBox 22">
                  <a:extLst>
                    <a:ext uri="{FF2B5EF4-FFF2-40B4-BE49-F238E27FC236}">
                      <a16:creationId xmlns:a16="http://schemas.microsoft.com/office/drawing/2014/main" id="{0B2285C3-0711-4B8B-94EB-F81187317688}"/>
                    </a:ext>
                  </a:extLst>
                </p:cNvPr>
                <p:cNvSpPr txBox="1">
                  <a:spLocks noRot="1" noChangeAspect="1" noMove="1" noResize="1" noEditPoints="1" noAdjustHandles="1" noChangeArrowheads="1" noChangeShapeType="1" noTextEdit="1"/>
                </p:cNvSpPr>
                <p:nvPr/>
              </p:nvSpPr>
              <p:spPr>
                <a:xfrm>
                  <a:off x="5872979" y="2456138"/>
                  <a:ext cx="237566" cy="369332"/>
                </a:xfrm>
                <a:prstGeom prst="rect">
                  <a:avLst/>
                </a:prstGeom>
                <a:blipFill>
                  <a:blip r:embed="rId15"/>
                  <a:stretch>
                    <a:fillRect l="-15385" r="-10256"/>
                  </a:stretch>
                </a:blipFill>
              </p:spPr>
              <p:txBody>
                <a:bodyPr/>
                <a:lstStyle/>
                <a:p>
                  <a:r>
                    <a:rPr lang="en-US">
                      <a:noFill/>
                    </a:rPr>
                    <a:t> </a:t>
                  </a:r>
                </a:p>
              </p:txBody>
            </p:sp>
          </mc:Fallback>
        </mc:AlternateContent>
        <p:sp>
          <p:nvSpPr>
            <p:cNvPr id="43" name="Forme libre : forme 42">
              <a:extLst>
                <a:ext uri="{FF2B5EF4-FFF2-40B4-BE49-F238E27FC236}">
                  <a16:creationId xmlns:a16="http://schemas.microsoft.com/office/drawing/2014/main" id="{E6ED7A0F-3DEA-192F-1EEA-6DB875E190CA}"/>
                </a:ext>
              </a:extLst>
            </p:cNvPr>
            <p:cNvSpPr/>
            <p:nvPr/>
          </p:nvSpPr>
          <p:spPr>
            <a:xfrm>
              <a:off x="4260565" y="2800755"/>
              <a:ext cx="1770902" cy="489404"/>
            </a:xfrm>
            <a:custGeom>
              <a:avLst/>
              <a:gdLst>
                <a:gd name="connsiteX0" fmla="*/ 58545 w 1711176"/>
                <a:gd name="connsiteY0" fmla="*/ 536895 h 536895"/>
                <a:gd name="connsiteX1" fmla="*/ 201158 w 1711176"/>
                <a:gd name="connsiteY1" fmla="*/ 109057 h 536895"/>
                <a:gd name="connsiteX2" fmla="*/ 1711176 w 1711176"/>
                <a:gd name="connsiteY2" fmla="*/ 0 h 536895"/>
                <a:gd name="connsiteX0" fmla="*/ 48417 w 1732005"/>
                <a:gd name="connsiteY0" fmla="*/ 398782 h 398782"/>
                <a:gd name="connsiteX1" fmla="*/ 221987 w 1732005"/>
                <a:gd name="connsiteY1" fmla="*/ 109057 h 398782"/>
                <a:gd name="connsiteX2" fmla="*/ 1732005 w 1732005"/>
                <a:gd name="connsiteY2" fmla="*/ 0 h 398782"/>
                <a:gd name="connsiteX0" fmla="*/ 7232 w 1690820"/>
                <a:gd name="connsiteY0" fmla="*/ 398782 h 398782"/>
                <a:gd name="connsiteX1" fmla="*/ 180802 w 1690820"/>
                <a:gd name="connsiteY1" fmla="*/ 109057 h 398782"/>
                <a:gd name="connsiteX2" fmla="*/ 1690820 w 1690820"/>
                <a:gd name="connsiteY2" fmla="*/ 0 h 398782"/>
                <a:gd name="connsiteX0" fmla="*/ 414 w 1684002"/>
                <a:gd name="connsiteY0" fmla="*/ 402469 h 402469"/>
                <a:gd name="connsiteX1" fmla="*/ 190653 w 1684002"/>
                <a:gd name="connsiteY1" fmla="*/ 38926 h 402469"/>
                <a:gd name="connsiteX2" fmla="*/ 1684002 w 1684002"/>
                <a:gd name="connsiteY2" fmla="*/ 3687 h 402469"/>
                <a:gd name="connsiteX0" fmla="*/ 0 w 1683588"/>
                <a:gd name="connsiteY0" fmla="*/ 398782 h 398782"/>
                <a:gd name="connsiteX1" fmla="*/ 190239 w 1683588"/>
                <a:gd name="connsiteY1" fmla="*/ 35239 h 398782"/>
                <a:gd name="connsiteX2" fmla="*/ 1683588 w 1683588"/>
                <a:gd name="connsiteY2" fmla="*/ 0 h 398782"/>
                <a:gd name="connsiteX0" fmla="*/ 0 w 1683588"/>
                <a:gd name="connsiteY0" fmla="*/ 403415 h 403415"/>
                <a:gd name="connsiteX1" fmla="*/ 199764 w 1683588"/>
                <a:gd name="connsiteY1" fmla="*/ 18441 h 403415"/>
                <a:gd name="connsiteX2" fmla="*/ 1683588 w 1683588"/>
                <a:gd name="connsiteY2" fmla="*/ 4633 h 403415"/>
                <a:gd name="connsiteX0" fmla="*/ 0 w 1707401"/>
                <a:gd name="connsiteY0" fmla="*/ 427866 h 427866"/>
                <a:gd name="connsiteX1" fmla="*/ 199764 w 1707401"/>
                <a:gd name="connsiteY1" fmla="*/ 42892 h 427866"/>
                <a:gd name="connsiteX2" fmla="*/ 1707401 w 1707401"/>
                <a:gd name="connsiteY2" fmla="*/ 2890 h 427866"/>
                <a:gd name="connsiteX0" fmla="*/ 0 w 1707401"/>
                <a:gd name="connsiteY0" fmla="*/ 427866 h 427866"/>
                <a:gd name="connsiteX1" fmla="*/ 199764 w 1707401"/>
                <a:gd name="connsiteY1" fmla="*/ 42892 h 427866"/>
                <a:gd name="connsiteX2" fmla="*/ 1707401 w 1707401"/>
                <a:gd name="connsiteY2" fmla="*/ 2890 h 427866"/>
                <a:gd name="connsiteX0" fmla="*/ 0 w 1707401"/>
                <a:gd name="connsiteY0" fmla="*/ 424976 h 424976"/>
                <a:gd name="connsiteX1" fmla="*/ 199764 w 1707401"/>
                <a:gd name="connsiteY1" fmla="*/ 40002 h 424976"/>
                <a:gd name="connsiteX2" fmla="*/ 1707401 w 1707401"/>
                <a:gd name="connsiteY2" fmla="*/ 0 h 424976"/>
                <a:gd name="connsiteX0" fmla="*/ 0 w 1740739"/>
                <a:gd name="connsiteY0" fmla="*/ 336869 h 336869"/>
                <a:gd name="connsiteX1" fmla="*/ 233102 w 1740739"/>
                <a:gd name="connsiteY1" fmla="*/ 40002 h 336869"/>
                <a:gd name="connsiteX2" fmla="*/ 1740739 w 1740739"/>
                <a:gd name="connsiteY2" fmla="*/ 0 h 336869"/>
                <a:gd name="connsiteX0" fmla="*/ 0 w 1740739"/>
                <a:gd name="connsiteY0" fmla="*/ 336869 h 336869"/>
                <a:gd name="connsiteX1" fmla="*/ 233102 w 1740739"/>
                <a:gd name="connsiteY1" fmla="*/ 40002 h 336869"/>
                <a:gd name="connsiteX2" fmla="*/ 1740739 w 1740739"/>
                <a:gd name="connsiteY2" fmla="*/ 0 h 336869"/>
                <a:gd name="connsiteX0" fmla="*/ 0 w 1740739"/>
                <a:gd name="connsiteY0" fmla="*/ 336869 h 336869"/>
                <a:gd name="connsiteX1" fmla="*/ 233102 w 1740739"/>
                <a:gd name="connsiteY1" fmla="*/ 40002 h 336869"/>
                <a:gd name="connsiteX2" fmla="*/ 1740739 w 1740739"/>
                <a:gd name="connsiteY2" fmla="*/ 0 h 336869"/>
                <a:gd name="connsiteX0" fmla="*/ 0 w 1752645"/>
                <a:gd name="connsiteY0" fmla="*/ 332106 h 332106"/>
                <a:gd name="connsiteX1" fmla="*/ 245008 w 1752645"/>
                <a:gd name="connsiteY1" fmla="*/ 40002 h 332106"/>
                <a:gd name="connsiteX2" fmla="*/ 1752645 w 1752645"/>
                <a:gd name="connsiteY2" fmla="*/ 0 h 332106"/>
                <a:gd name="connsiteX0" fmla="*/ 0 w 1752645"/>
                <a:gd name="connsiteY0" fmla="*/ 332106 h 332106"/>
                <a:gd name="connsiteX1" fmla="*/ 245008 w 1752645"/>
                <a:gd name="connsiteY1" fmla="*/ 40002 h 332106"/>
                <a:gd name="connsiteX2" fmla="*/ 1752645 w 1752645"/>
                <a:gd name="connsiteY2" fmla="*/ 0 h 332106"/>
                <a:gd name="connsiteX0" fmla="*/ 0 w 1752645"/>
                <a:gd name="connsiteY0" fmla="*/ 332106 h 332106"/>
                <a:gd name="connsiteX1" fmla="*/ 245008 w 1752645"/>
                <a:gd name="connsiteY1" fmla="*/ 40002 h 332106"/>
                <a:gd name="connsiteX2" fmla="*/ 1752645 w 1752645"/>
                <a:gd name="connsiteY2" fmla="*/ 0 h 332106"/>
                <a:gd name="connsiteX0" fmla="*/ 0 w 1755026"/>
                <a:gd name="connsiteY0" fmla="*/ 227331 h 227331"/>
                <a:gd name="connsiteX1" fmla="*/ 247389 w 1755026"/>
                <a:gd name="connsiteY1" fmla="*/ 40002 h 227331"/>
                <a:gd name="connsiteX2" fmla="*/ 1755026 w 1755026"/>
                <a:gd name="connsiteY2" fmla="*/ 0 h 227331"/>
                <a:gd name="connsiteX0" fmla="*/ 0 w 1755026"/>
                <a:gd name="connsiteY0" fmla="*/ 227331 h 227331"/>
                <a:gd name="connsiteX1" fmla="*/ 247389 w 1755026"/>
                <a:gd name="connsiteY1" fmla="*/ 40002 h 227331"/>
                <a:gd name="connsiteX2" fmla="*/ 1755026 w 1755026"/>
                <a:gd name="connsiteY2" fmla="*/ 0 h 227331"/>
                <a:gd name="connsiteX0" fmla="*/ 0 w 1755026"/>
                <a:gd name="connsiteY0" fmla="*/ 227331 h 227331"/>
                <a:gd name="connsiteX1" fmla="*/ 247389 w 1755026"/>
                <a:gd name="connsiteY1" fmla="*/ 40002 h 227331"/>
                <a:gd name="connsiteX2" fmla="*/ 1755026 w 1755026"/>
                <a:gd name="connsiteY2" fmla="*/ 0 h 227331"/>
                <a:gd name="connsiteX0" fmla="*/ 0 w 1755026"/>
                <a:gd name="connsiteY0" fmla="*/ 227331 h 227331"/>
                <a:gd name="connsiteX1" fmla="*/ 247389 w 1755026"/>
                <a:gd name="connsiteY1" fmla="*/ 40002 h 227331"/>
                <a:gd name="connsiteX2" fmla="*/ 1755026 w 1755026"/>
                <a:gd name="connsiteY2" fmla="*/ 0 h 227331"/>
                <a:gd name="connsiteX0" fmla="*/ 2399 w 1757425"/>
                <a:gd name="connsiteY0" fmla="*/ 227331 h 227331"/>
                <a:gd name="connsiteX1" fmla="*/ 249788 w 1757425"/>
                <a:gd name="connsiteY1" fmla="*/ 40002 h 227331"/>
                <a:gd name="connsiteX2" fmla="*/ 1757425 w 1757425"/>
                <a:gd name="connsiteY2" fmla="*/ 0 h 227331"/>
                <a:gd name="connsiteX0" fmla="*/ 0 w 1755026"/>
                <a:gd name="connsiteY0" fmla="*/ 227331 h 227331"/>
                <a:gd name="connsiteX1" fmla="*/ 247389 w 1755026"/>
                <a:gd name="connsiteY1" fmla="*/ 40002 h 227331"/>
                <a:gd name="connsiteX2" fmla="*/ 1755026 w 1755026"/>
                <a:gd name="connsiteY2" fmla="*/ 0 h 227331"/>
                <a:gd name="connsiteX0" fmla="*/ 2450 w 1759858"/>
                <a:gd name="connsiteY0" fmla="*/ 253525 h 253525"/>
                <a:gd name="connsiteX1" fmla="*/ 249839 w 1759858"/>
                <a:gd name="connsiteY1" fmla="*/ 66196 h 253525"/>
                <a:gd name="connsiteX2" fmla="*/ 1759858 w 1759858"/>
                <a:gd name="connsiteY2" fmla="*/ 0 h 253525"/>
                <a:gd name="connsiteX0" fmla="*/ 2450 w 1759858"/>
                <a:gd name="connsiteY0" fmla="*/ 253645 h 253645"/>
                <a:gd name="connsiteX1" fmla="*/ 249839 w 1759858"/>
                <a:gd name="connsiteY1" fmla="*/ 66316 h 253645"/>
                <a:gd name="connsiteX2" fmla="*/ 1759858 w 1759858"/>
                <a:gd name="connsiteY2" fmla="*/ 120 h 253645"/>
                <a:gd name="connsiteX0" fmla="*/ 0 w 1757408"/>
                <a:gd name="connsiteY0" fmla="*/ 253645 h 253645"/>
                <a:gd name="connsiteX1" fmla="*/ 247389 w 1757408"/>
                <a:gd name="connsiteY1" fmla="*/ 66316 h 253645"/>
                <a:gd name="connsiteX2" fmla="*/ 1757408 w 1757408"/>
                <a:gd name="connsiteY2" fmla="*/ 120 h 253645"/>
                <a:gd name="connsiteX0" fmla="*/ 0 w 1764552"/>
                <a:gd name="connsiteY0" fmla="*/ 317860 h 317860"/>
                <a:gd name="connsiteX1" fmla="*/ 247389 w 1764552"/>
                <a:gd name="connsiteY1" fmla="*/ 130531 h 317860"/>
                <a:gd name="connsiteX2" fmla="*/ 1764552 w 1764552"/>
                <a:gd name="connsiteY2" fmla="*/ 41 h 317860"/>
                <a:gd name="connsiteX0" fmla="*/ 0 w 1764552"/>
                <a:gd name="connsiteY0" fmla="*/ 317918 h 317918"/>
                <a:gd name="connsiteX1" fmla="*/ 259296 w 1764552"/>
                <a:gd name="connsiteY1" fmla="*/ 82964 h 317918"/>
                <a:gd name="connsiteX2" fmla="*/ 1764552 w 1764552"/>
                <a:gd name="connsiteY2" fmla="*/ 99 h 317918"/>
                <a:gd name="connsiteX0" fmla="*/ 0 w 1770902"/>
                <a:gd name="connsiteY0" fmla="*/ 489669 h 489669"/>
                <a:gd name="connsiteX1" fmla="*/ 265646 w 1770902"/>
                <a:gd name="connsiteY1" fmla="*/ 83265 h 489669"/>
                <a:gd name="connsiteX2" fmla="*/ 1770902 w 1770902"/>
                <a:gd name="connsiteY2" fmla="*/ 400 h 489669"/>
                <a:gd name="connsiteX0" fmla="*/ 0 w 1770902"/>
                <a:gd name="connsiteY0" fmla="*/ 489404 h 489404"/>
                <a:gd name="connsiteX1" fmla="*/ 332321 w 1770902"/>
                <a:gd name="connsiteY1" fmla="*/ 102050 h 489404"/>
                <a:gd name="connsiteX2" fmla="*/ 1770902 w 1770902"/>
                <a:gd name="connsiteY2" fmla="*/ 135 h 489404"/>
              </a:gdLst>
              <a:ahLst/>
              <a:cxnLst>
                <a:cxn ang="0">
                  <a:pos x="connsiteX0" y="connsiteY0"/>
                </a:cxn>
                <a:cxn ang="0">
                  <a:pos x="connsiteX1" y="connsiteY1"/>
                </a:cxn>
                <a:cxn ang="0">
                  <a:pos x="connsiteX2" y="connsiteY2"/>
                </a:cxn>
              </a:cxnLst>
              <a:rect l="l" t="t" r="r" b="b"/>
              <a:pathLst>
                <a:path w="1770902" h="489404">
                  <a:moveTo>
                    <a:pt x="0" y="489404"/>
                  </a:moveTo>
                  <a:cubicBezTo>
                    <a:pt x="7405" y="401188"/>
                    <a:pt x="37171" y="183595"/>
                    <a:pt x="332321" y="102050"/>
                  </a:cubicBezTo>
                  <a:cubicBezTo>
                    <a:pt x="627471" y="20505"/>
                    <a:pt x="891675" y="-1984"/>
                    <a:pt x="1770902" y="135"/>
                  </a:cubicBezTo>
                </a:path>
              </a:pathLst>
            </a:custGeom>
            <a:ln w="28575">
              <a:solidFill>
                <a:srgbClr val="0000FF"/>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44" name="Forme libre : forme 43">
              <a:extLst>
                <a:ext uri="{FF2B5EF4-FFF2-40B4-BE49-F238E27FC236}">
                  <a16:creationId xmlns:a16="http://schemas.microsoft.com/office/drawing/2014/main" id="{5B2DED8A-3DC6-D1CD-D720-6A04E1E6E2F4}"/>
                </a:ext>
              </a:extLst>
            </p:cNvPr>
            <p:cNvSpPr/>
            <p:nvPr/>
          </p:nvSpPr>
          <p:spPr>
            <a:xfrm>
              <a:off x="4274059" y="2818405"/>
              <a:ext cx="1766934" cy="148749"/>
            </a:xfrm>
            <a:custGeom>
              <a:avLst/>
              <a:gdLst>
                <a:gd name="connsiteX0" fmla="*/ 58545 w 1711176"/>
                <a:gd name="connsiteY0" fmla="*/ 536895 h 536895"/>
                <a:gd name="connsiteX1" fmla="*/ 201158 w 1711176"/>
                <a:gd name="connsiteY1" fmla="*/ 109057 h 536895"/>
                <a:gd name="connsiteX2" fmla="*/ 1711176 w 1711176"/>
                <a:gd name="connsiteY2" fmla="*/ 0 h 536895"/>
                <a:gd name="connsiteX0" fmla="*/ 48417 w 1732005"/>
                <a:gd name="connsiteY0" fmla="*/ 398782 h 398782"/>
                <a:gd name="connsiteX1" fmla="*/ 221987 w 1732005"/>
                <a:gd name="connsiteY1" fmla="*/ 109057 h 398782"/>
                <a:gd name="connsiteX2" fmla="*/ 1732005 w 1732005"/>
                <a:gd name="connsiteY2" fmla="*/ 0 h 398782"/>
                <a:gd name="connsiteX0" fmla="*/ 7232 w 1690820"/>
                <a:gd name="connsiteY0" fmla="*/ 398782 h 398782"/>
                <a:gd name="connsiteX1" fmla="*/ 180802 w 1690820"/>
                <a:gd name="connsiteY1" fmla="*/ 109057 h 398782"/>
                <a:gd name="connsiteX2" fmla="*/ 1690820 w 1690820"/>
                <a:gd name="connsiteY2" fmla="*/ 0 h 398782"/>
                <a:gd name="connsiteX0" fmla="*/ 414 w 1684002"/>
                <a:gd name="connsiteY0" fmla="*/ 402469 h 402469"/>
                <a:gd name="connsiteX1" fmla="*/ 190653 w 1684002"/>
                <a:gd name="connsiteY1" fmla="*/ 38926 h 402469"/>
                <a:gd name="connsiteX2" fmla="*/ 1684002 w 1684002"/>
                <a:gd name="connsiteY2" fmla="*/ 3687 h 402469"/>
                <a:gd name="connsiteX0" fmla="*/ 0 w 1683588"/>
                <a:gd name="connsiteY0" fmla="*/ 398782 h 398782"/>
                <a:gd name="connsiteX1" fmla="*/ 190239 w 1683588"/>
                <a:gd name="connsiteY1" fmla="*/ 35239 h 398782"/>
                <a:gd name="connsiteX2" fmla="*/ 1683588 w 1683588"/>
                <a:gd name="connsiteY2" fmla="*/ 0 h 398782"/>
                <a:gd name="connsiteX0" fmla="*/ 0 w 1683588"/>
                <a:gd name="connsiteY0" fmla="*/ 403415 h 403415"/>
                <a:gd name="connsiteX1" fmla="*/ 199764 w 1683588"/>
                <a:gd name="connsiteY1" fmla="*/ 18441 h 403415"/>
                <a:gd name="connsiteX2" fmla="*/ 1683588 w 1683588"/>
                <a:gd name="connsiteY2" fmla="*/ 4633 h 403415"/>
                <a:gd name="connsiteX0" fmla="*/ 0 w 1707401"/>
                <a:gd name="connsiteY0" fmla="*/ 427866 h 427866"/>
                <a:gd name="connsiteX1" fmla="*/ 199764 w 1707401"/>
                <a:gd name="connsiteY1" fmla="*/ 42892 h 427866"/>
                <a:gd name="connsiteX2" fmla="*/ 1707401 w 1707401"/>
                <a:gd name="connsiteY2" fmla="*/ 2890 h 427866"/>
                <a:gd name="connsiteX0" fmla="*/ 0 w 1707401"/>
                <a:gd name="connsiteY0" fmla="*/ 427866 h 427866"/>
                <a:gd name="connsiteX1" fmla="*/ 199764 w 1707401"/>
                <a:gd name="connsiteY1" fmla="*/ 42892 h 427866"/>
                <a:gd name="connsiteX2" fmla="*/ 1707401 w 1707401"/>
                <a:gd name="connsiteY2" fmla="*/ 2890 h 427866"/>
                <a:gd name="connsiteX0" fmla="*/ 0 w 1707401"/>
                <a:gd name="connsiteY0" fmla="*/ 424976 h 424976"/>
                <a:gd name="connsiteX1" fmla="*/ 199764 w 1707401"/>
                <a:gd name="connsiteY1" fmla="*/ 40002 h 424976"/>
                <a:gd name="connsiteX2" fmla="*/ 1707401 w 1707401"/>
                <a:gd name="connsiteY2" fmla="*/ 0 h 424976"/>
                <a:gd name="connsiteX0" fmla="*/ 0 w 1740739"/>
                <a:gd name="connsiteY0" fmla="*/ 336869 h 336869"/>
                <a:gd name="connsiteX1" fmla="*/ 233102 w 1740739"/>
                <a:gd name="connsiteY1" fmla="*/ 40002 h 336869"/>
                <a:gd name="connsiteX2" fmla="*/ 1740739 w 1740739"/>
                <a:gd name="connsiteY2" fmla="*/ 0 h 336869"/>
                <a:gd name="connsiteX0" fmla="*/ 0 w 1740739"/>
                <a:gd name="connsiteY0" fmla="*/ 336869 h 336869"/>
                <a:gd name="connsiteX1" fmla="*/ 233102 w 1740739"/>
                <a:gd name="connsiteY1" fmla="*/ 40002 h 336869"/>
                <a:gd name="connsiteX2" fmla="*/ 1740739 w 1740739"/>
                <a:gd name="connsiteY2" fmla="*/ 0 h 336869"/>
                <a:gd name="connsiteX0" fmla="*/ 0 w 1740739"/>
                <a:gd name="connsiteY0" fmla="*/ 336869 h 336869"/>
                <a:gd name="connsiteX1" fmla="*/ 233102 w 1740739"/>
                <a:gd name="connsiteY1" fmla="*/ 40002 h 336869"/>
                <a:gd name="connsiteX2" fmla="*/ 1740739 w 1740739"/>
                <a:gd name="connsiteY2" fmla="*/ 0 h 336869"/>
                <a:gd name="connsiteX0" fmla="*/ 0 w 1752645"/>
                <a:gd name="connsiteY0" fmla="*/ 332106 h 332106"/>
                <a:gd name="connsiteX1" fmla="*/ 245008 w 1752645"/>
                <a:gd name="connsiteY1" fmla="*/ 40002 h 332106"/>
                <a:gd name="connsiteX2" fmla="*/ 1752645 w 1752645"/>
                <a:gd name="connsiteY2" fmla="*/ 0 h 332106"/>
                <a:gd name="connsiteX0" fmla="*/ 0 w 1752645"/>
                <a:gd name="connsiteY0" fmla="*/ 332106 h 332106"/>
                <a:gd name="connsiteX1" fmla="*/ 245008 w 1752645"/>
                <a:gd name="connsiteY1" fmla="*/ 40002 h 332106"/>
                <a:gd name="connsiteX2" fmla="*/ 1752645 w 1752645"/>
                <a:gd name="connsiteY2" fmla="*/ 0 h 332106"/>
                <a:gd name="connsiteX0" fmla="*/ 0 w 1752645"/>
                <a:gd name="connsiteY0" fmla="*/ 332106 h 332106"/>
                <a:gd name="connsiteX1" fmla="*/ 245008 w 1752645"/>
                <a:gd name="connsiteY1" fmla="*/ 40002 h 332106"/>
                <a:gd name="connsiteX2" fmla="*/ 1752645 w 1752645"/>
                <a:gd name="connsiteY2" fmla="*/ 0 h 332106"/>
                <a:gd name="connsiteX0" fmla="*/ 0 w 1755026"/>
                <a:gd name="connsiteY0" fmla="*/ 227331 h 227331"/>
                <a:gd name="connsiteX1" fmla="*/ 247389 w 1755026"/>
                <a:gd name="connsiteY1" fmla="*/ 40002 h 227331"/>
                <a:gd name="connsiteX2" fmla="*/ 1755026 w 1755026"/>
                <a:gd name="connsiteY2" fmla="*/ 0 h 227331"/>
                <a:gd name="connsiteX0" fmla="*/ 0 w 1755026"/>
                <a:gd name="connsiteY0" fmla="*/ 227331 h 227331"/>
                <a:gd name="connsiteX1" fmla="*/ 247389 w 1755026"/>
                <a:gd name="connsiteY1" fmla="*/ 40002 h 227331"/>
                <a:gd name="connsiteX2" fmla="*/ 1755026 w 1755026"/>
                <a:gd name="connsiteY2" fmla="*/ 0 h 227331"/>
                <a:gd name="connsiteX0" fmla="*/ 0 w 1755026"/>
                <a:gd name="connsiteY0" fmla="*/ 227331 h 227331"/>
                <a:gd name="connsiteX1" fmla="*/ 247389 w 1755026"/>
                <a:gd name="connsiteY1" fmla="*/ 40002 h 227331"/>
                <a:gd name="connsiteX2" fmla="*/ 1755026 w 1755026"/>
                <a:gd name="connsiteY2" fmla="*/ 0 h 227331"/>
                <a:gd name="connsiteX0" fmla="*/ 0 w 1755026"/>
                <a:gd name="connsiteY0" fmla="*/ 227331 h 227331"/>
                <a:gd name="connsiteX1" fmla="*/ 247389 w 1755026"/>
                <a:gd name="connsiteY1" fmla="*/ 40002 h 227331"/>
                <a:gd name="connsiteX2" fmla="*/ 1755026 w 1755026"/>
                <a:gd name="connsiteY2" fmla="*/ 0 h 227331"/>
                <a:gd name="connsiteX0" fmla="*/ 2399 w 1757425"/>
                <a:gd name="connsiteY0" fmla="*/ 227331 h 227331"/>
                <a:gd name="connsiteX1" fmla="*/ 249788 w 1757425"/>
                <a:gd name="connsiteY1" fmla="*/ 40002 h 227331"/>
                <a:gd name="connsiteX2" fmla="*/ 1757425 w 1757425"/>
                <a:gd name="connsiteY2" fmla="*/ 0 h 227331"/>
                <a:gd name="connsiteX0" fmla="*/ 0 w 1755026"/>
                <a:gd name="connsiteY0" fmla="*/ 227331 h 227331"/>
                <a:gd name="connsiteX1" fmla="*/ 247389 w 1755026"/>
                <a:gd name="connsiteY1" fmla="*/ 40002 h 227331"/>
                <a:gd name="connsiteX2" fmla="*/ 1755026 w 1755026"/>
                <a:gd name="connsiteY2" fmla="*/ 0 h 227331"/>
                <a:gd name="connsiteX0" fmla="*/ 2450 w 1759858"/>
                <a:gd name="connsiteY0" fmla="*/ 253525 h 253525"/>
                <a:gd name="connsiteX1" fmla="*/ 249839 w 1759858"/>
                <a:gd name="connsiteY1" fmla="*/ 66196 h 253525"/>
                <a:gd name="connsiteX2" fmla="*/ 1759858 w 1759858"/>
                <a:gd name="connsiteY2" fmla="*/ 0 h 253525"/>
                <a:gd name="connsiteX0" fmla="*/ 2450 w 1759858"/>
                <a:gd name="connsiteY0" fmla="*/ 253645 h 253645"/>
                <a:gd name="connsiteX1" fmla="*/ 249839 w 1759858"/>
                <a:gd name="connsiteY1" fmla="*/ 66316 h 253645"/>
                <a:gd name="connsiteX2" fmla="*/ 1759858 w 1759858"/>
                <a:gd name="connsiteY2" fmla="*/ 120 h 253645"/>
                <a:gd name="connsiteX0" fmla="*/ 0 w 1757408"/>
                <a:gd name="connsiteY0" fmla="*/ 253645 h 253645"/>
                <a:gd name="connsiteX1" fmla="*/ 247389 w 1757408"/>
                <a:gd name="connsiteY1" fmla="*/ 66316 h 253645"/>
                <a:gd name="connsiteX2" fmla="*/ 1757408 w 1757408"/>
                <a:gd name="connsiteY2" fmla="*/ 120 h 253645"/>
                <a:gd name="connsiteX0" fmla="*/ 68 w 1752713"/>
                <a:gd name="connsiteY0" fmla="*/ 139298 h 139298"/>
                <a:gd name="connsiteX1" fmla="*/ 242694 w 1752713"/>
                <a:gd name="connsiteY1" fmla="*/ 66269 h 139298"/>
                <a:gd name="connsiteX2" fmla="*/ 1752713 w 1752713"/>
                <a:gd name="connsiteY2" fmla="*/ 73 h 139298"/>
                <a:gd name="connsiteX0" fmla="*/ 0 w 1752645"/>
                <a:gd name="connsiteY0" fmla="*/ 140112 h 140112"/>
                <a:gd name="connsiteX1" fmla="*/ 254532 w 1752645"/>
                <a:gd name="connsiteY1" fmla="*/ 21839 h 140112"/>
                <a:gd name="connsiteX2" fmla="*/ 1752645 w 1752645"/>
                <a:gd name="connsiteY2" fmla="*/ 887 h 140112"/>
                <a:gd name="connsiteX0" fmla="*/ 0 w 1752645"/>
                <a:gd name="connsiteY0" fmla="*/ 139700 h 139700"/>
                <a:gd name="connsiteX1" fmla="*/ 254532 w 1752645"/>
                <a:gd name="connsiteY1" fmla="*/ 21427 h 139700"/>
                <a:gd name="connsiteX2" fmla="*/ 1752645 w 1752645"/>
                <a:gd name="connsiteY2" fmla="*/ 475 h 139700"/>
                <a:gd name="connsiteX0" fmla="*/ 0 w 1755026"/>
                <a:gd name="connsiteY0" fmla="*/ 194064 h 194064"/>
                <a:gd name="connsiteX1" fmla="*/ 254532 w 1755026"/>
                <a:gd name="connsiteY1" fmla="*/ 75791 h 194064"/>
                <a:gd name="connsiteX2" fmla="*/ 1755026 w 1755026"/>
                <a:gd name="connsiteY2" fmla="*/ 71 h 194064"/>
                <a:gd name="connsiteX0" fmla="*/ 0 w 1755026"/>
                <a:gd name="connsiteY0" fmla="*/ 193993 h 193993"/>
                <a:gd name="connsiteX1" fmla="*/ 254532 w 1755026"/>
                <a:gd name="connsiteY1" fmla="*/ 75720 h 193993"/>
                <a:gd name="connsiteX2" fmla="*/ 1755026 w 1755026"/>
                <a:gd name="connsiteY2" fmla="*/ 0 h 193993"/>
                <a:gd name="connsiteX0" fmla="*/ 0 w 1755026"/>
                <a:gd name="connsiteY0" fmla="*/ 193993 h 193993"/>
                <a:gd name="connsiteX1" fmla="*/ 628389 w 1755026"/>
                <a:gd name="connsiteY1" fmla="*/ 32858 h 193993"/>
                <a:gd name="connsiteX2" fmla="*/ 1755026 w 1755026"/>
                <a:gd name="connsiteY2" fmla="*/ 0 h 193993"/>
                <a:gd name="connsiteX0" fmla="*/ 0 w 1769314"/>
                <a:gd name="connsiteY0" fmla="*/ 153512 h 153512"/>
                <a:gd name="connsiteX1" fmla="*/ 642677 w 1769314"/>
                <a:gd name="connsiteY1" fmla="*/ 32858 h 153512"/>
                <a:gd name="connsiteX2" fmla="*/ 1769314 w 1769314"/>
                <a:gd name="connsiteY2" fmla="*/ 0 h 153512"/>
                <a:gd name="connsiteX0" fmla="*/ 0 w 1769314"/>
                <a:gd name="connsiteY0" fmla="*/ 155638 h 155638"/>
                <a:gd name="connsiteX1" fmla="*/ 652202 w 1769314"/>
                <a:gd name="connsiteY1" fmla="*/ 8790 h 155638"/>
                <a:gd name="connsiteX2" fmla="*/ 1769314 w 1769314"/>
                <a:gd name="connsiteY2" fmla="*/ 2126 h 155638"/>
                <a:gd name="connsiteX0" fmla="*/ 0 w 1783602"/>
                <a:gd name="connsiteY0" fmla="*/ 165418 h 165418"/>
                <a:gd name="connsiteX1" fmla="*/ 652202 w 1783602"/>
                <a:gd name="connsiteY1" fmla="*/ 18570 h 165418"/>
                <a:gd name="connsiteX2" fmla="*/ 1783602 w 1783602"/>
                <a:gd name="connsiteY2" fmla="*/ 0 h 165418"/>
                <a:gd name="connsiteX0" fmla="*/ 0 w 1783602"/>
                <a:gd name="connsiteY0" fmla="*/ 165418 h 165418"/>
                <a:gd name="connsiteX1" fmla="*/ 611721 w 1783602"/>
                <a:gd name="connsiteY1" fmla="*/ 42383 h 165418"/>
                <a:gd name="connsiteX2" fmla="*/ 1783602 w 1783602"/>
                <a:gd name="connsiteY2" fmla="*/ 0 h 165418"/>
                <a:gd name="connsiteX0" fmla="*/ 0 w 1785984"/>
                <a:gd name="connsiteY0" fmla="*/ 148749 h 148749"/>
                <a:gd name="connsiteX1" fmla="*/ 614103 w 1785984"/>
                <a:gd name="connsiteY1" fmla="*/ 42383 h 148749"/>
                <a:gd name="connsiteX2" fmla="*/ 1785984 w 1785984"/>
                <a:gd name="connsiteY2" fmla="*/ 0 h 148749"/>
                <a:gd name="connsiteX0" fmla="*/ 0 w 1785984"/>
                <a:gd name="connsiteY0" fmla="*/ 148749 h 148749"/>
                <a:gd name="connsiteX1" fmla="*/ 616484 w 1785984"/>
                <a:gd name="connsiteY1" fmla="*/ 23333 h 148749"/>
                <a:gd name="connsiteX2" fmla="*/ 1785984 w 1785984"/>
                <a:gd name="connsiteY2" fmla="*/ 0 h 148749"/>
                <a:gd name="connsiteX0" fmla="*/ 0 w 1766934"/>
                <a:gd name="connsiteY0" fmla="*/ 148749 h 148749"/>
                <a:gd name="connsiteX1" fmla="*/ 597434 w 1766934"/>
                <a:gd name="connsiteY1" fmla="*/ 23333 h 148749"/>
                <a:gd name="connsiteX2" fmla="*/ 1766934 w 1766934"/>
                <a:gd name="connsiteY2" fmla="*/ 0 h 148749"/>
              </a:gdLst>
              <a:ahLst/>
              <a:cxnLst>
                <a:cxn ang="0">
                  <a:pos x="connsiteX0" y="connsiteY0"/>
                </a:cxn>
                <a:cxn ang="0">
                  <a:pos x="connsiteX1" y="connsiteY1"/>
                </a:cxn>
                <a:cxn ang="0">
                  <a:pos x="connsiteX2" y="connsiteY2"/>
                </a:cxn>
              </a:cxnLst>
              <a:rect l="l" t="t" r="r" b="b"/>
              <a:pathLst>
                <a:path w="1766934" h="148749">
                  <a:moveTo>
                    <a:pt x="0" y="148749"/>
                  </a:moveTo>
                  <a:cubicBezTo>
                    <a:pt x="7405" y="60533"/>
                    <a:pt x="302945" y="48124"/>
                    <a:pt x="597434" y="23333"/>
                  </a:cubicBezTo>
                  <a:cubicBezTo>
                    <a:pt x="891923" y="-1458"/>
                    <a:pt x="899613" y="21693"/>
                    <a:pt x="1766934" y="0"/>
                  </a:cubicBezTo>
                </a:path>
              </a:pathLst>
            </a:custGeom>
            <a:ln w="28575">
              <a:solidFill>
                <a:srgbClr val="00B05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cxnSp>
          <p:nvCxnSpPr>
            <p:cNvPr id="45" name="Connecteur droit avec flèche 44">
              <a:extLst>
                <a:ext uri="{FF2B5EF4-FFF2-40B4-BE49-F238E27FC236}">
                  <a16:creationId xmlns:a16="http://schemas.microsoft.com/office/drawing/2014/main" id="{32FB977E-E81A-824D-630E-C5C3EE03F219}"/>
                </a:ext>
              </a:extLst>
            </p:cNvPr>
            <p:cNvCxnSpPr/>
            <p:nvPr/>
          </p:nvCxnSpPr>
          <p:spPr>
            <a:xfrm rot="5400000" flipV="1">
              <a:off x="5186152" y="1868768"/>
              <a:ext cx="0" cy="1853568"/>
            </a:xfrm>
            <a:prstGeom prst="straightConnector1">
              <a:avLst/>
            </a:prstGeom>
            <a:ln w="25400" cap="flat" cmpd="sng">
              <a:solidFill>
                <a:schemeClr val="tx1"/>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46" name="ZoneTexte 45">
              <a:extLst>
                <a:ext uri="{FF2B5EF4-FFF2-40B4-BE49-F238E27FC236}">
                  <a16:creationId xmlns:a16="http://schemas.microsoft.com/office/drawing/2014/main" id="{2213E7C2-F560-D0EA-5ED0-2B49A13B48AD}"/>
                </a:ext>
              </a:extLst>
            </p:cNvPr>
            <p:cNvSpPr txBox="1"/>
            <p:nvPr/>
          </p:nvSpPr>
          <p:spPr>
            <a:xfrm>
              <a:off x="4448936" y="3065606"/>
              <a:ext cx="1529586"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B050"/>
                  </a:solidFill>
                </a:rPr>
                <a:t>Coulomb</a:t>
              </a:r>
            </a:p>
            <a:p>
              <a:pPr marL="285750" indent="-285750">
                <a:buFont typeface="Arial" panose="020B0604020202020204" pitchFamily="34" charset="0"/>
                <a:buChar char="•"/>
              </a:pPr>
              <a:r>
                <a:rPr lang="en-US" sz="1600" dirty="0">
                  <a:solidFill>
                    <a:srgbClr val="0000FF"/>
                  </a:solidFill>
                </a:rPr>
                <a:t>Nuclear</a:t>
              </a:r>
            </a:p>
            <a:p>
              <a:pPr marL="285750" indent="-285750">
                <a:buFont typeface="Arial" panose="020B0604020202020204" pitchFamily="34" charset="0"/>
                <a:buChar char="•"/>
              </a:pPr>
              <a:r>
                <a:rPr lang="en-US" sz="1600" dirty="0">
                  <a:solidFill>
                    <a:srgbClr val="FF0000"/>
                  </a:solidFill>
                </a:rPr>
                <a:t>Annihilation</a:t>
              </a:r>
            </a:p>
          </p:txBody>
        </p:sp>
      </p:grpSp>
      <p:sp>
        <p:nvSpPr>
          <p:cNvPr id="47" name="TextBox 7">
            <a:extLst>
              <a:ext uri="{FF2B5EF4-FFF2-40B4-BE49-F238E27FC236}">
                <a16:creationId xmlns:a16="http://schemas.microsoft.com/office/drawing/2014/main" id="{9E1C7D83-93D5-94D7-0EDC-4F27DCA4E80F}"/>
              </a:ext>
            </a:extLst>
          </p:cNvPr>
          <p:cNvSpPr txBox="1"/>
          <p:nvPr/>
        </p:nvSpPr>
        <p:spPr>
          <a:xfrm>
            <a:off x="6697900" y="5122698"/>
            <a:ext cx="2424130" cy="1123384"/>
          </a:xfrm>
          <a:prstGeom prst="rect">
            <a:avLst/>
          </a:prstGeom>
          <a:noFill/>
        </p:spPr>
        <p:txBody>
          <a:bodyPr wrap="square" rtlCol="0">
            <a:spAutoFit/>
          </a:bodyPr>
          <a:lstStyle/>
          <a:p>
            <a:pPr marL="0" lvl="1">
              <a:spcAft>
                <a:spcPts val="600"/>
              </a:spcAft>
            </a:pPr>
            <a:r>
              <a:rPr lang="en-US" b="1" u="sng" dirty="0"/>
              <a:t>Collaborators</a:t>
            </a:r>
          </a:p>
          <a:p>
            <a:pPr marL="0" lvl="1" indent="0"/>
            <a:r>
              <a:rPr lang="en-US" sz="1400" b="1" dirty="0"/>
              <a:t>E. Hiyama (RIKEN/</a:t>
            </a:r>
            <a:r>
              <a:rPr lang="en-US" sz="1400" b="1" dirty="0" err="1"/>
              <a:t>UoTohoku</a:t>
            </a:r>
            <a:r>
              <a:rPr lang="en-US" sz="1400" b="1" dirty="0"/>
              <a:t>) </a:t>
            </a:r>
          </a:p>
          <a:p>
            <a:pPr marL="0" lvl="1" indent="0"/>
            <a:r>
              <a:rPr lang="fr-FR" sz="1400" b="1" dirty="0"/>
              <a:t>Chair d’Alembert</a:t>
            </a:r>
            <a:endParaRPr lang="fr-FR" sz="2400" b="1" dirty="0"/>
          </a:p>
        </p:txBody>
      </p:sp>
      <p:pic>
        <p:nvPicPr>
          <p:cNvPr id="49" name="Image 48">
            <a:extLst>
              <a:ext uri="{FF2B5EF4-FFF2-40B4-BE49-F238E27FC236}">
                <a16:creationId xmlns:a16="http://schemas.microsoft.com/office/drawing/2014/main" id="{BE601294-F679-8489-4356-77811EC6687E}"/>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8406123" y="4905217"/>
            <a:ext cx="2521638" cy="1557111"/>
          </a:xfrm>
          <a:prstGeom prst="rect">
            <a:avLst/>
          </a:prstGeom>
        </p:spPr>
      </p:pic>
      <p:pic>
        <p:nvPicPr>
          <p:cNvPr id="3" name="Picture 2" descr="A graph with numbers and points&#10;&#10;AI-generated content may be incorrect.">
            <a:extLst>
              <a:ext uri="{FF2B5EF4-FFF2-40B4-BE49-F238E27FC236}">
                <a16:creationId xmlns:a16="http://schemas.microsoft.com/office/drawing/2014/main" id="{ED9736B8-159C-CA2A-FE48-34A7B32FD56B}"/>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4008" y="1151993"/>
            <a:ext cx="2952000" cy="2504678"/>
          </a:xfrm>
          <a:prstGeom prst="rect">
            <a:avLst/>
          </a:prstGeom>
        </p:spPr>
      </p:pic>
      <p:pic>
        <p:nvPicPr>
          <p:cNvPr id="5" name="Picture 12" descr="A graph with numbers and points&#10;&#10;AI-generated content may be incorrect.">
            <a:extLst>
              <a:ext uri="{FF2B5EF4-FFF2-40B4-BE49-F238E27FC236}">
                <a16:creationId xmlns:a16="http://schemas.microsoft.com/office/drawing/2014/main" id="{8AC98D3C-DC5E-4797-5679-6C7F6F88E44C}"/>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9733" y="3734360"/>
            <a:ext cx="3124541" cy="2675281"/>
          </a:xfrm>
          <a:prstGeom prst="rect">
            <a:avLst/>
          </a:prstGeom>
        </p:spPr>
      </p:pic>
    </p:spTree>
    <p:extLst>
      <p:ext uri="{BB962C8B-B14F-4D97-AF65-F5344CB8AC3E}">
        <p14:creationId xmlns:p14="http://schemas.microsoft.com/office/powerpoint/2010/main" val="38239202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3.1"/>
</p:tagLst>
</file>

<file path=ppt/theme/theme1.xml><?xml version="1.0" encoding="utf-8"?>
<a:theme xmlns:a="http://schemas.openxmlformats.org/drawingml/2006/main" name="Thème-IJClab">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IJClab" id="{2F045FA9-9585-46AB-94F8-ACA2A7795768}" vid="{13DDEB80-531B-4944-944E-4B60441633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ppt-ijclab-169-template</Template>
  <TotalTime>98918</TotalTime>
  <Words>1253</Words>
  <Application>Microsoft Office PowerPoint</Application>
  <PresentationFormat>Grand écran</PresentationFormat>
  <Paragraphs>197</Paragraphs>
  <Slides>10</Slides>
  <Notes>7</Notes>
  <HiddenSlides>0</HiddenSlides>
  <MMClips>1</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10</vt:i4>
      </vt:variant>
    </vt:vector>
  </HeadingPairs>
  <TitlesOfParts>
    <vt:vector size="21" baseType="lpstr">
      <vt:lpstr>Arial</vt:lpstr>
      <vt:lpstr>Arial MT</vt:lpstr>
      <vt:lpstr>Arial Narrow</vt:lpstr>
      <vt:lpstr>Calibri</vt:lpstr>
      <vt:lpstr>Calibri Light</vt:lpstr>
      <vt:lpstr>Cambria Math</vt:lpstr>
      <vt:lpstr>Century Gothic</vt:lpstr>
      <vt:lpstr>Times New Roman</vt:lpstr>
      <vt:lpstr>Wingdings</vt:lpstr>
      <vt:lpstr>ヒラギノ角ゴ Pro W3</vt:lpstr>
      <vt:lpstr>Thème-IJClab</vt:lpstr>
      <vt:lpstr>My expertise</vt:lpstr>
      <vt:lpstr>My PhD was initially to develop exact stochastic solutions for EDF fynamics</vt:lpstr>
      <vt:lpstr>(i) Research directions</vt:lpstr>
      <vt:lpstr>Configuration interaction methods suited for A≫20</vt:lpstr>
      <vt:lpstr>(ii) Research directions</vt:lpstr>
      <vt:lpstr>Complex Scaling the FY technique to supplement now established NCSMC</vt:lpstr>
      <vt:lpstr>(iii) Research directions</vt:lpstr>
      <vt:lpstr>Building block - Chiral EFTs</vt:lpstr>
      <vt:lpstr>Level shifts and annihilation cross-section</vt:lpstr>
      <vt:lpstr>Artificial Intelligence (a.k.a. big fit with lots of parameters)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Steps Towards an Ab Initio Description of Light-ion Fusion Reactions</dc:title>
  <dc:creator>Hupin, Guillaume</dc:creator>
  <cp:lastModifiedBy>Guillaume</cp:lastModifiedBy>
  <cp:revision>2198</cp:revision>
  <cp:lastPrinted>2016-02-21T19:34:45Z</cp:lastPrinted>
  <dcterms:created xsi:type="dcterms:W3CDTF">2012-06-28T17:18:35Z</dcterms:created>
  <dcterms:modified xsi:type="dcterms:W3CDTF">2025-10-12T21:15:37Z</dcterms:modified>
</cp:coreProperties>
</file>