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4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5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6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346" r:id="rId3"/>
    <p:sldId id="334" r:id="rId4"/>
    <p:sldId id="350" r:id="rId5"/>
    <p:sldId id="370" r:id="rId6"/>
    <p:sldId id="347" r:id="rId7"/>
    <p:sldId id="378" r:id="rId8"/>
    <p:sldId id="371" r:id="rId9"/>
    <p:sldId id="351" r:id="rId10"/>
    <p:sldId id="353" r:id="rId11"/>
    <p:sldId id="352" r:id="rId12"/>
    <p:sldId id="354" r:id="rId13"/>
    <p:sldId id="374" r:id="rId14"/>
    <p:sldId id="377" r:id="rId15"/>
    <p:sldId id="355" r:id="rId16"/>
    <p:sldId id="356" r:id="rId17"/>
    <p:sldId id="372" r:id="rId18"/>
    <p:sldId id="357" r:id="rId19"/>
    <p:sldId id="358" r:id="rId20"/>
    <p:sldId id="348" r:id="rId21"/>
    <p:sldId id="376" r:id="rId22"/>
    <p:sldId id="373" r:id="rId23"/>
    <p:sldId id="367" r:id="rId24"/>
    <p:sldId id="368" r:id="rId25"/>
    <p:sldId id="271" r:id="rId26"/>
    <p:sldId id="361" r:id="rId27"/>
    <p:sldId id="362" r:id="rId28"/>
    <p:sldId id="363" r:id="rId29"/>
    <p:sldId id="323" r:id="rId30"/>
    <p:sldId id="322" r:id="rId31"/>
    <p:sldId id="318" r:id="rId32"/>
    <p:sldId id="364" r:id="rId33"/>
    <p:sldId id="365" r:id="rId34"/>
    <p:sldId id="366" r:id="rId35"/>
    <p:sldId id="341" r:id="rId36"/>
    <p:sldId id="259" r:id="rId37"/>
    <p:sldId id="34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49F744-0A0F-4088-9009-304AB3D20188}" v="168" dt="2025-09-03T17:20:34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88" autoAdjust="0"/>
  </p:normalViewPr>
  <p:slideViewPr>
    <p:cSldViewPr snapToGrid="0">
      <p:cViewPr varScale="1">
        <p:scale>
          <a:sx n="84" d="100"/>
          <a:sy n="84" d="100"/>
        </p:scale>
        <p:origin x="6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Miranda Riaza" userId="8fdc9f18-5b2a-471e-9901-02e3caf70cfb" providerId="ADAL" clId="{2BD22AC9-2483-4778-BF1D-F869D8583480}"/>
    <pc:docChg chg="modSld">
      <pc:chgData name="Marc Miranda Riaza" userId="8fdc9f18-5b2a-471e-9901-02e3caf70cfb" providerId="ADAL" clId="{2BD22AC9-2483-4778-BF1D-F869D8583480}" dt="2025-08-25T14:33:23.546" v="21" actId="20577"/>
      <pc:docMkLst>
        <pc:docMk/>
      </pc:docMkLst>
      <pc:sldChg chg="modSp">
        <pc:chgData name="Marc Miranda Riaza" userId="8fdc9f18-5b2a-471e-9901-02e3caf70cfb" providerId="ADAL" clId="{2BD22AC9-2483-4778-BF1D-F869D8583480}" dt="2025-08-25T14:33:23.546" v="21" actId="20577"/>
        <pc:sldMkLst>
          <pc:docMk/>
          <pc:sldMk cId="3164410515" sldId="347"/>
        </pc:sldMkLst>
      </pc:sldChg>
    </pc:docChg>
  </pc:docChgLst>
  <pc:docChgLst>
    <pc:chgData name="Marc Miranda Riaza" userId="8fdc9f18-5b2a-471e-9901-02e3caf70cfb" providerId="ADAL" clId="{5149F744-0A0F-4088-9009-304AB3D20188}"/>
    <pc:docChg chg="undo custSel addSld modSld sldOrd">
      <pc:chgData name="Marc Miranda Riaza" userId="8fdc9f18-5b2a-471e-9901-02e3caf70cfb" providerId="ADAL" clId="{5149F744-0A0F-4088-9009-304AB3D20188}" dt="2025-09-03T17:23:02.084" v="421" actId="20577"/>
      <pc:docMkLst>
        <pc:docMk/>
      </pc:docMkLst>
      <pc:sldChg chg="modSp mod modNotesTx">
        <pc:chgData name="Marc Miranda Riaza" userId="8fdc9f18-5b2a-471e-9901-02e3caf70cfb" providerId="ADAL" clId="{5149F744-0A0F-4088-9009-304AB3D20188}" dt="2025-09-03T17:23:02.084" v="421" actId="20577"/>
        <pc:sldMkLst>
          <pc:docMk/>
          <pc:sldMk cId="1623972499" sldId="334"/>
        </pc:sldMkLst>
        <pc:spChg chg="mod">
          <ac:chgData name="Marc Miranda Riaza" userId="8fdc9f18-5b2a-471e-9901-02e3caf70cfb" providerId="ADAL" clId="{5149F744-0A0F-4088-9009-304AB3D20188}" dt="2025-09-03T17:22:36.448" v="417" actId="20577"/>
          <ac:spMkLst>
            <pc:docMk/>
            <pc:sldMk cId="1623972499" sldId="334"/>
            <ac:spMk id="6" creationId="{8491BFE3-7399-48AF-D11F-CFB339051D9D}"/>
          </ac:spMkLst>
        </pc:spChg>
      </pc:sldChg>
      <pc:sldChg chg="modSp mod">
        <pc:chgData name="Marc Miranda Riaza" userId="8fdc9f18-5b2a-471e-9901-02e3caf70cfb" providerId="ADAL" clId="{5149F744-0A0F-4088-9009-304AB3D20188}" dt="2025-09-03T17:22:44.971" v="420" actId="20577"/>
        <pc:sldMkLst>
          <pc:docMk/>
          <pc:sldMk cId="3925928458" sldId="346"/>
        </pc:sldMkLst>
        <pc:spChg chg="mod">
          <ac:chgData name="Marc Miranda Riaza" userId="8fdc9f18-5b2a-471e-9901-02e3caf70cfb" providerId="ADAL" clId="{5149F744-0A0F-4088-9009-304AB3D20188}" dt="2025-09-03T17:22:44.971" v="420" actId="20577"/>
          <ac:spMkLst>
            <pc:docMk/>
            <pc:sldMk cId="3925928458" sldId="346"/>
            <ac:spMk id="4" creationId="{CDB22B21-5803-D1FD-2A32-C42C4D62F918}"/>
          </ac:spMkLst>
        </pc:spChg>
      </pc:sldChg>
      <pc:sldChg chg="addSp delSp modSp mod addAnim delAnim modAnim">
        <pc:chgData name="Marc Miranda Riaza" userId="8fdc9f18-5b2a-471e-9901-02e3caf70cfb" providerId="ADAL" clId="{5149F744-0A0F-4088-9009-304AB3D20188}" dt="2025-09-03T17:22:23.018" v="408" actId="20577"/>
        <pc:sldMkLst>
          <pc:docMk/>
          <pc:sldMk cId="3164410515" sldId="347"/>
        </pc:sldMkLst>
        <pc:spChg chg="add del">
          <ac:chgData name="Marc Miranda Riaza" userId="8fdc9f18-5b2a-471e-9901-02e3caf70cfb" providerId="ADAL" clId="{5149F744-0A0F-4088-9009-304AB3D20188}" dt="2025-09-03T11:50:12.822" v="17" actId="478"/>
          <ac:spMkLst>
            <pc:docMk/>
            <pc:sldMk cId="3164410515" sldId="347"/>
            <ac:spMk id="4" creationId="{17BE8B84-A618-19FE-6999-90994B4B9DFC}"/>
          </ac:spMkLst>
        </pc:spChg>
        <pc:spChg chg="del">
          <ac:chgData name="Marc Miranda Riaza" userId="8fdc9f18-5b2a-471e-9901-02e3caf70cfb" providerId="ADAL" clId="{5149F744-0A0F-4088-9009-304AB3D20188}" dt="2025-09-03T11:50:46.544" v="26" actId="478"/>
          <ac:spMkLst>
            <pc:docMk/>
            <pc:sldMk cId="3164410515" sldId="347"/>
            <ac:spMk id="12" creationId="{98F7293A-AFB6-BD9C-41FC-7885896581A4}"/>
          </ac:spMkLst>
        </pc:spChg>
        <pc:spChg chg="del">
          <ac:chgData name="Marc Miranda Riaza" userId="8fdc9f18-5b2a-471e-9901-02e3caf70cfb" providerId="ADAL" clId="{5149F744-0A0F-4088-9009-304AB3D20188}" dt="2025-09-03T11:50:59.202" v="27" actId="478"/>
          <ac:spMkLst>
            <pc:docMk/>
            <pc:sldMk cId="3164410515" sldId="347"/>
            <ac:spMk id="16" creationId="{8EEAB427-8C98-FDD6-99D8-293CF1D07ED8}"/>
          </ac:spMkLst>
        </pc:spChg>
        <pc:spChg chg="del">
          <ac:chgData name="Marc Miranda Riaza" userId="8fdc9f18-5b2a-471e-9901-02e3caf70cfb" providerId="ADAL" clId="{5149F744-0A0F-4088-9009-304AB3D20188}" dt="2025-09-03T11:56:31.902" v="243" actId="478"/>
          <ac:spMkLst>
            <pc:docMk/>
            <pc:sldMk cId="3164410515" sldId="347"/>
            <ac:spMk id="23" creationId="{1C720B6F-D82A-D1BE-1B9C-135A9D992255}"/>
          </ac:spMkLst>
        </pc:spChg>
        <pc:spChg chg="add del">
          <ac:chgData name="Marc Miranda Riaza" userId="8fdc9f18-5b2a-471e-9901-02e3caf70cfb" providerId="ADAL" clId="{5149F744-0A0F-4088-9009-304AB3D20188}" dt="2025-09-03T11:50:46.544" v="26" actId="478"/>
          <ac:spMkLst>
            <pc:docMk/>
            <pc:sldMk cId="3164410515" sldId="347"/>
            <ac:spMk id="24" creationId="{0812B618-B047-0187-5F7A-ED4FCCD8DF79}"/>
          </ac:spMkLst>
        </pc:spChg>
        <pc:spChg chg="add del">
          <ac:chgData name="Marc Miranda Riaza" userId="8fdc9f18-5b2a-471e-9901-02e3caf70cfb" providerId="ADAL" clId="{5149F744-0A0F-4088-9009-304AB3D20188}" dt="2025-09-03T11:50:59.202" v="27" actId="478"/>
          <ac:spMkLst>
            <pc:docMk/>
            <pc:sldMk cId="3164410515" sldId="347"/>
            <ac:spMk id="25" creationId="{59054534-79F7-AC8D-2361-5E75FBE1C900}"/>
          </ac:spMkLst>
        </pc:spChg>
        <pc:spChg chg="del">
          <ac:chgData name="Marc Miranda Riaza" userId="8fdc9f18-5b2a-471e-9901-02e3caf70cfb" providerId="ADAL" clId="{5149F744-0A0F-4088-9009-304AB3D20188}" dt="2025-09-03T11:50:59.202" v="27" actId="478"/>
          <ac:spMkLst>
            <pc:docMk/>
            <pc:sldMk cId="3164410515" sldId="347"/>
            <ac:spMk id="26" creationId="{DF2F71AD-AFC5-4742-7DB9-4DFC4A1CA0FF}"/>
          </ac:spMkLst>
        </pc:spChg>
        <pc:spChg chg="del">
          <ac:chgData name="Marc Miranda Riaza" userId="8fdc9f18-5b2a-471e-9901-02e3caf70cfb" providerId="ADAL" clId="{5149F744-0A0F-4088-9009-304AB3D20188}" dt="2025-09-03T11:50:46.544" v="26" actId="478"/>
          <ac:spMkLst>
            <pc:docMk/>
            <pc:sldMk cId="3164410515" sldId="347"/>
            <ac:spMk id="27" creationId="{A3E5ED81-53F8-806F-4A93-617D3740D635}"/>
          </ac:spMkLst>
        </pc:spChg>
        <pc:spChg chg="add mod">
          <ac:chgData name="Marc Miranda Riaza" userId="8fdc9f18-5b2a-471e-9901-02e3caf70cfb" providerId="ADAL" clId="{5149F744-0A0F-4088-9009-304AB3D20188}" dt="2025-09-03T11:55:44.781" v="238" actId="1036"/>
          <ac:spMkLst>
            <pc:docMk/>
            <pc:sldMk cId="3164410515" sldId="347"/>
            <ac:spMk id="50" creationId="{0C3D22DB-0F0A-B163-DAF3-589280062174}"/>
          </ac:spMkLst>
        </pc:spChg>
        <pc:spChg chg="del topLvl">
          <ac:chgData name="Marc Miranda Riaza" userId="8fdc9f18-5b2a-471e-9901-02e3caf70cfb" providerId="ADAL" clId="{5149F744-0A0F-4088-9009-304AB3D20188}" dt="2025-09-03T11:52:35.938" v="75" actId="478"/>
          <ac:spMkLst>
            <pc:docMk/>
            <pc:sldMk cId="3164410515" sldId="347"/>
            <ac:spMk id="54" creationId="{D49F9DB0-CD5A-DC98-63D4-FE07477205D8}"/>
          </ac:spMkLst>
        </pc:spChg>
        <pc:spChg chg="del topLvl">
          <ac:chgData name="Marc Miranda Riaza" userId="8fdc9f18-5b2a-471e-9901-02e3caf70cfb" providerId="ADAL" clId="{5149F744-0A0F-4088-9009-304AB3D20188}" dt="2025-09-03T11:52:35.923" v="71" actId="478"/>
          <ac:spMkLst>
            <pc:docMk/>
            <pc:sldMk cId="3164410515" sldId="347"/>
            <ac:spMk id="55" creationId="{DB2CD41D-C650-CA66-3B76-D91307498652}"/>
          </ac:spMkLst>
        </pc:spChg>
        <pc:spChg chg="del">
          <ac:chgData name="Marc Miranda Riaza" userId="8fdc9f18-5b2a-471e-9901-02e3caf70cfb" providerId="ADAL" clId="{5149F744-0A0F-4088-9009-304AB3D20188}" dt="2025-09-03T11:52:35.923" v="70" actId="478"/>
          <ac:spMkLst>
            <pc:docMk/>
            <pc:sldMk cId="3164410515" sldId="347"/>
            <ac:spMk id="56" creationId="{77BB9924-2896-DDC8-6FD3-80B9983E5088}"/>
          </ac:spMkLst>
        </pc:spChg>
        <pc:spChg chg="mod">
          <ac:chgData name="Marc Miranda Riaza" userId="8fdc9f18-5b2a-471e-9901-02e3caf70cfb" providerId="ADAL" clId="{5149F744-0A0F-4088-9009-304AB3D20188}" dt="2025-09-03T11:52:35.923" v="72" actId="108"/>
          <ac:spMkLst>
            <pc:docMk/>
            <pc:sldMk cId="3164410515" sldId="347"/>
            <ac:spMk id="61" creationId="{A2A18AD1-1A98-BCBE-CE9F-A750AD6CC335}"/>
          </ac:spMkLst>
        </pc:spChg>
        <pc:spChg chg="mod">
          <ac:chgData name="Marc Miranda Riaza" userId="8fdc9f18-5b2a-471e-9901-02e3caf70cfb" providerId="ADAL" clId="{5149F744-0A0F-4088-9009-304AB3D20188}" dt="2025-09-03T11:52:35.923" v="73" actId="108"/>
          <ac:spMkLst>
            <pc:docMk/>
            <pc:sldMk cId="3164410515" sldId="347"/>
            <ac:spMk id="62" creationId="{6C0EAD43-B924-B83D-0C33-3CB17AC32E73}"/>
          </ac:spMkLst>
        </pc:spChg>
        <pc:spChg chg="mod">
          <ac:chgData name="Marc Miranda Riaza" userId="8fdc9f18-5b2a-471e-9901-02e3caf70cfb" providerId="ADAL" clId="{5149F744-0A0F-4088-9009-304AB3D20188}" dt="2025-09-03T11:52:35.938" v="74" actId="108"/>
          <ac:spMkLst>
            <pc:docMk/>
            <pc:sldMk cId="3164410515" sldId="347"/>
            <ac:spMk id="63" creationId="{A51DE885-F186-647C-3BDC-3D32CE1A739C}"/>
          </ac:spMkLst>
        </pc:spChg>
        <pc:spChg chg="del mod topLvl">
          <ac:chgData name="Marc Miranda Riaza" userId="8fdc9f18-5b2a-471e-9901-02e3caf70cfb" providerId="ADAL" clId="{5149F744-0A0F-4088-9009-304AB3D20188}" dt="2025-09-03T11:52:53.521" v="95" actId="478"/>
          <ac:spMkLst>
            <pc:docMk/>
            <pc:sldMk cId="3164410515" sldId="347"/>
            <ac:spMk id="70" creationId="{E332981C-F348-53E7-2EA1-86FA8EB6F220}"/>
          </ac:spMkLst>
        </pc:spChg>
        <pc:spChg chg="del mod topLvl">
          <ac:chgData name="Marc Miranda Riaza" userId="8fdc9f18-5b2a-471e-9901-02e3caf70cfb" providerId="ADAL" clId="{5149F744-0A0F-4088-9009-304AB3D20188}" dt="2025-09-03T11:52:53.521" v="90" actId="478"/>
          <ac:spMkLst>
            <pc:docMk/>
            <pc:sldMk cId="3164410515" sldId="347"/>
            <ac:spMk id="71" creationId="{7B357C98-E300-4BE1-EE28-55E77A78FF6E}"/>
          </ac:spMkLst>
        </pc:spChg>
        <pc:spChg chg="del mod">
          <ac:chgData name="Marc Miranda Riaza" userId="8fdc9f18-5b2a-471e-9901-02e3caf70cfb" providerId="ADAL" clId="{5149F744-0A0F-4088-9009-304AB3D20188}" dt="2025-09-03T11:52:53.521" v="89" actId="478"/>
          <ac:spMkLst>
            <pc:docMk/>
            <pc:sldMk cId="3164410515" sldId="347"/>
            <ac:spMk id="72" creationId="{889F42FC-8C9B-22BD-5A94-67A9097F0DB7}"/>
          </ac:spMkLst>
        </pc:spChg>
        <pc:spChg chg="del mod topLvl">
          <ac:chgData name="Marc Miranda Riaza" userId="8fdc9f18-5b2a-471e-9901-02e3caf70cfb" providerId="ADAL" clId="{5149F744-0A0F-4088-9009-304AB3D20188}" dt="2025-09-03T11:53:04.641" v="116" actId="478"/>
          <ac:spMkLst>
            <pc:docMk/>
            <pc:sldMk cId="3164410515" sldId="347"/>
            <ac:spMk id="76" creationId="{0E33E208-59CE-B5F2-C5C2-455DED9EDD21}"/>
          </ac:spMkLst>
        </pc:spChg>
        <pc:spChg chg="del mod topLvl">
          <ac:chgData name="Marc Miranda Riaza" userId="8fdc9f18-5b2a-471e-9901-02e3caf70cfb" providerId="ADAL" clId="{5149F744-0A0F-4088-9009-304AB3D20188}" dt="2025-09-03T11:53:04.625" v="110" actId="478"/>
          <ac:spMkLst>
            <pc:docMk/>
            <pc:sldMk cId="3164410515" sldId="347"/>
            <ac:spMk id="77" creationId="{13EB8E21-DDC6-AEC7-FA8A-6A2B57426B7C}"/>
          </ac:spMkLst>
        </pc:spChg>
        <pc:spChg chg="del mod">
          <ac:chgData name="Marc Miranda Riaza" userId="8fdc9f18-5b2a-471e-9901-02e3caf70cfb" providerId="ADAL" clId="{5149F744-0A0F-4088-9009-304AB3D20188}" dt="2025-09-03T11:53:04.625" v="109" actId="478"/>
          <ac:spMkLst>
            <pc:docMk/>
            <pc:sldMk cId="3164410515" sldId="347"/>
            <ac:spMk id="78" creationId="{2AA55BFF-497D-EBCE-1FEA-71875F2E0DFD}"/>
          </ac:spMkLst>
        </pc:spChg>
        <pc:spChg chg="del mod">
          <ac:chgData name="Marc Miranda Riaza" userId="8fdc9f18-5b2a-471e-9901-02e3caf70cfb" providerId="ADAL" clId="{5149F744-0A0F-4088-9009-304AB3D20188}" dt="2025-09-03T11:53:04.625" v="108" actId="478"/>
          <ac:spMkLst>
            <pc:docMk/>
            <pc:sldMk cId="3164410515" sldId="347"/>
            <ac:spMk id="79" creationId="{A69CE393-C1AF-F4E2-04CB-365EB40027C1}"/>
          </ac:spMkLst>
        </pc:spChg>
        <pc:spChg chg="mod">
          <ac:chgData name="Marc Miranda Riaza" userId="8fdc9f18-5b2a-471e-9901-02e3caf70cfb" providerId="ADAL" clId="{5149F744-0A0F-4088-9009-304AB3D20188}" dt="2025-09-03T11:53:04.641" v="111" actId="108"/>
          <ac:spMkLst>
            <pc:docMk/>
            <pc:sldMk cId="3164410515" sldId="347"/>
            <ac:spMk id="110" creationId="{1F20E5B9-159E-5771-EC32-688D86C5314D}"/>
          </ac:spMkLst>
        </pc:spChg>
        <pc:spChg chg="mod">
          <ac:chgData name="Marc Miranda Riaza" userId="8fdc9f18-5b2a-471e-9901-02e3caf70cfb" providerId="ADAL" clId="{5149F744-0A0F-4088-9009-304AB3D20188}" dt="2025-09-03T11:53:04.641" v="112" actId="108"/>
          <ac:spMkLst>
            <pc:docMk/>
            <pc:sldMk cId="3164410515" sldId="347"/>
            <ac:spMk id="111" creationId="{84F707BE-F537-8813-8A37-4463DBBC9662}"/>
          </ac:spMkLst>
        </pc:spChg>
        <pc:spChg chg="mod">
          <ac:chgData name="Marc Miranda Riaza" userId="8fdc9f18-5b2a-471e-9901-02e3caf70cfb" providerId="ADAL" clId="{5149F744-0A0F-4088-9009-304AB3D20188}" dt="2025-09-03T11:53:04.641" v="113" actId="108"/>
          <ac:spMkLst>
            <pc:docMk/>
            <pc:sldMk cId="3164410515" sldId="347"/>
            <ac:spMk id="112" creationId="{5E9136E8-9B04-50CA-692E-ABBD94426495}"/>
          </ac:spMkLst>
        </pc:spChg>
        <pc:spChg chg="mod">
          <ac:chgData name="Marc Miranda Riaza" userId="8fdc9f18-5b2a-471e-9901-02e3caf70cfb" providerId="ADAL" clId="{5149F744-0A0F-4088-9009-304AB3D20188}" dt="2025-09-03T11:53:04.641" v="114" actId="108"/>
          <ac:spMkLst>
            <pc:docMk/>
            <pc:sldMk cId="3164410515" sldId="347"/>
            <ac:spMk id="113" creationId="{F17C0DC9-FECF-EF72-BCAE-F1EB5487ADC0}"/>
          </ac:spMkLst>
        </pc:spChg>
        <pc:spChg chg="mod">
          <ac:chgData name="Marc Miranda Riaza" userId="8fdc9f18-5b2a-471e-9901-02e3caf70cfb" providerId="ADAL" clId="{5149F744-0A0F-4088-9009-304AB3D20188}" dt="2025-09-03T11:53:04.641" v="115" actId="108"/>
          <ac:spMkLst>
            <pc:docMk/>
            <pc:sldMk cId="3164410515" sldId="347"/>
            <ac:spMk id="114" creationId="{82FF0487-5B71-173F-56C1-C32430A1667A}"/>
          </ac:spMkLst>
        </pc:spChg>
        <pc:spChg chg="add mod">
          <ac:chgData name="Marc Miranda Riaza" userId="8fdc9f18-5b2a-471e-9901-02e3caf70cfb" providerId="ADAL" clId="{5149F744-0A0F-4088-9009-304AB3D20188}" dt="2025-09-03T11:55:44.781" v="238" actId="1036"/>
          <ac:spMkLst>
            <pc:docMk/>
            <pc:sldMk cId="3164410515" sldId="347"/>
            <ac:spMk id="125" creationId="{7FBE2E4E-92E5-2AEC-91B6-1162246F12C0}"/>
          </ac:spMkLst>
        </pc:spChg>
        <pc:spChg chg="mod">
          <ac:chgData name="Marc Miranda Riaza" userId="8fdc9f18-5b2a-471e-9901-02e3caf70cfb" providerId="ADAL" clId="{5149F744-0A0F-4088-9009-304AB3D20188}" dt="2025-09-03T17:22:23.018" v="408" actId="20577"/>
          <ac:spMkLst>
            <pc:docMk/>
            <pc:sldMk cId="3164410515" sldId="347"/>
            <ac:spMk id="126" creationId="{1BA938F3-F8A6-23DD-275A-50C5061FA6B2}"/>
          </ac:spMkLst>
        </pc:spChg>
        <pc:spChg chg="del">
          <ac:chgData name="Marc Miranda Riaza" userId="8fdc9f18-5b2a-471e-9901-02e3caf70cfb" providerId="ADAL" clId="{5149F744-0A0F-4088-9009-304AB3D20188}" dt="2025-09-03T11:51:02.298" v="28" actId="478"/>
          <ac:spMkLst>
            <pc:docMk/>
            <pc:sldMk cId="3164410515" sldId="347"/>
            <ac:spMk id="130" creationId="{56738104-B927-68D9-ADFC-2B8ECFCEA20B}"/>
          </ac:spMkLst>
        </pc:spChg>
        <pc:grpChg chg="add del">
          <ac:chgData name="Marc Miranda Riaza" userId="8fdc9f18-5b2a-471e-9901-02e3caf70cfb" providerId="ADAL" clId="{5149F744-0A0F-4088-9009-304AB3D20188}" dt="2025-09-03T11:50:12.822" v="17" actId="478"/>
          <ac:grpSpMkLst>
            <pc:docMk/>
            <pc:sldMk cId="3164410515" sldId="347"/>
            <ac:grpSpMk id="5" creationId="{0591B5E2-FFB9-4B0F-2DC0-AE74D616D204}"/>
          </ac:grpSpMkLst>
        </pc:grpChg>
        <pc:grpChg chg="del">
          <ac:chgData name="Marc Miranda Riaza" userId="8fdc9f18-5b2a-471e-9901-02e3caf70cfb" providerId="ADAL" clId="{5149F744-0A0F-4088-9009-304AB3D20188}" dt="2025-09-03T11:50:59.202" v="27" actId="478"/>
          <ac:grpSpMkLst>
            <pc:docMk/>
            <pc:sldMk cId="3164410515" sldId="347"/>
            <ac:grpSpMk id="28" creationId="{A3BA002D-8C80-3617-4372-78F69E73176A}"/>
          </ac:grpSpMkLst>
        </pc:grpChg>
        <pc:grpChg chg="del">
          <ac:chgData name="Marc Miranda Riaza" userId="8fdc9f18-5b2a-471e-9901-02e3caf70cfb" providerId="ADAL" clId="{5149F744-0A0F-4088-9009-304AB3D20188}" dt="2025-09-03T11:50:59.202" v="27" actId="478"/>
          <ac:grpSpMkLst>
            <pc:docMk/>
            <pc:sldMk cId="3164410515" sldId="347"/>
            <ac:grpSpMk id="47" creationId="{9A235C4D-FCE7-7D1D-3E09-DA9C20042DAB}"/>
          </ac:grpSpMkLst>
        </pc:grpChg>
        <pc:grpChg chg="mod">
          <ac:chgData name="Marc Miranda Riaza" userId="8fdc9f18-5b2a-471e-9901-02e3caf70cfb" providerId="ADAL" clId="{5149F744-0A0F-4088-9009-304AB3D20188}" dt="2025-09-03T11:55:44.781" v="238" actId="1036"/>
          <ac:grpSpMkLst>
            <pc:docMk/>
            <pc:sldMk cId="3164410515" sldId="347"/>
            <ac:grpSpMk id="48" creationId="{5FD5F81A-BE68-4607-92CB-2E1C25B8DA36}"/>
          </ac:grpSpMkLst>
        </pc:grpChg>
        <pc:grpChg chg="del mod">
          <ac:chgData name="Marc Miranda Riaza" userId="8fdc9f18-5b2a-471e-9901-02e3caf70cfb" providerId="ADAL" clId="{5149F744-0A0F-4088-9009-304AB3D20188}" dt="2025-09-03T11:52:35.923" v="71" actId="478"/>
          <ac:grpSpMkLst>
            <pc:docMk/>
            <pc:sldMk cId="3164410515" sldId="347"/>
            <ac:grpSpMk id="57" creationId="{866F716B-A79B-D188-BE63-C6252E5C63AB}"/>
          </ac:grpSpMkLst>
        </pc:grpChg>
        <pc:grpChg chg="mod ord">
          <ac:chgData name="Marc Miranda Riaza" userId="8fdc9f18-5b2a-471e-9901-02e3caf70cfb" providerId="ADAL" clId="{5149F744-0A0F-4088-9009-304AB3D20188}" dt="2025-09-03T11:55:44.781" v="238" actId="1036"/>
          <ac:grpSpMkLst>
            <pc:docMk/>
            <pc:sldMk cId="3164410515" sldId="347"/>
            <ac:grpSpMk id="64" creationId="{137F55D4-A6FC-CEF0-B104-E3215F3C4876}"/>
          </ac:grpSpMkLst>
        </pc:grpChg>
        <pc:grpChg chg="del">
          <ac:chgData name="Marc Miranda Riaza" userId="8fdc9f18-5b2a-471e-9901-02e3caf70cfb" providerId="ADAL" clId="{5149F744-0A0F-4088-9009-304AB3D20188}" dt="2025-09-03T11:52:35.938" v="76" actId="478"/>
          <ac:grpSpMkLst>
            <pc:docMk/>
            <pc:sldMk cId="3164410515" sldId="347"/>
            <ac:grpSpMk id="65" creationId="{64046AFA-376C-F94E-67AC-771C89BBCD05}"/>
          </ac:grpSpMkLst>
        </pc:grpChg>
        <pc:grpChg chg="add del mod">
          <ac:chgData name="Marc Miranda Riaza" userId="8fdc9f18-5b2a-471e-9901-02e3caf70cfb" providerId="ADAL" clId="{5149F744-0A0F-4088-9009-304AB3D20188}" dt="2025-09-03T11:52:53.521" v="90" actId="478"/>
          <ac:grpSpMkLst>
            <pc:docMk/>
            <pc:sldMk cId="3164410515" sldId="347"/>
            <ac:grpSpMk id="69" creationId="{999E0EE3-A3F6-7197-37FA-A472655293F6}"/>
          </ac:grpSpMkLst>
        </pc:grpChg>
        <pc:grpChg chg="del mod ord">
          <ac:chgData name="Marc Miranda Riaza" userId="8fdc9f18-5b2a-471e-9901-02e3caf70cfb" providerId="ADAL" clId="{5149F744-0A0F-4088-9009-304AB3D20188}" dt="2025-09-03T11:53:04.625" v="110" actId="478"/>
          <ac:grpSpMkLst>
            <pc:docMk/>
            <pc:sldMk cId="3164410515" sldId="347"/>
            <ac:grpSpMk id="80" creationId="{49048425-B7A8-CC4C-53FE-A8DE0A1C6582}"/>
          </ac:grpSpMkLst>
        </pc:grpChg>
        <pc:grpChg chg="del">
          <ac:chgData name="Marc Miranda Riaza" userId="8fdc9f18-5b2a-471e-9901-02e3caf70cfb" providerId="ADAL" clId="{5149F744-0A0F-4088-9009-304AB3D20188}" dt="2025-09-03T11:52:53.536" v="96" actId="478"/>
          <ac:grpSpMkLst>
            <pc:docMk/>
            <pc:sldMk cId="3164410515" sldId="347"/>
            <ac:grpSpMk id="81" creationId="{E135FDC6-4725-5274-098C-04A30F3246CC}"/>
          </ac:grpSpMkLst>
        </pc:grpChg>
        <pc:grpChg chg="del">
          <ac:chgData name="Marc Miranda Riaza" userId="8fdc9f18-5b2a-471e-9901-02e3caf70cfb" providerId="ADAL" clId="{5149F744-0A0F-4088-9009-304AB3D20188}" dt="2025-09-03T11:51:02.298" v="28" actId="478"/>
          <ac:grpSpMkLst>
            <pc:docMk/>
            <pc:sldMk cId="3164410515" sldId="347"/>
            <ac:grpSpMk id="104" creationId="{CBF98898-E8BB-4DA0-4ECF-25E8AC900D8F}"/>
          </ac:grpSpMkLst>
        </pc:grpChg>
        <pc:grpChg chg="mod ord">
          <ac:chgData name="Marc Miranda Riaza" userId="8fdc9f18-5b2a-471e-9901-02e3caf70cfb" providerId="ADAL" clId="{5149F744-0A0F-4088-9009-304AB3D20188}" dt="2025-09-03T11:55:44.781" v="238" actId="1036"/>
          <ac:grpSpMkLst>
            <pc:docMk/>
            <pc:sldMk cId="3164410515" sldId="347"/>
            <ac:grpSpMk id="119" creationId="{47BCEAB3-01B6-A356-D02F-C97ACF3BF60D}"/>
          </ac:grpSpMkLst>
        </pc:grpChg>
        <pc:grpChg chg="del">
          <ac:chgData name="Marc Miranda Riaza" userId="8fdc9f18-5b2a-471e-9901-02e3caf70cfb" providerId="ADAL" clId="{5149F744-0A0F-4088-9009-304AB3D20188}" dt="2025-09-03T11:53:04.641" v="117" actId="478"/>
          <ac:grpSpMkLst>
            <pc:docMk/>
            <pc:sldMk cId="3164410515" sldId="347"/>
            <ac:grpSpMk id="120" creationId="{009B324D-7082-DD4D-D68A-6F0A75B4833E}"/>
          </ac:grpSpMkLst>
        </pc:grpChg>
        <pc:picChg chg="mod">
          <ac:chgData name="Marc Miranda Riaza" userId="8fdc9f18-5b2a-471e-9901-02e3caf70cfb" providerId="ADAL" clId="{5149F744-0A0F-4088-9009-304AB3D20188}" dt="2025-09-03T11:49:23.257" v="5" actId="14100"/>
          <ac:picMkLst>
            <pc:docMk/>
            <pc:sldMk cId="3164410515" sldId="347"/>
            <ac:picMk id="11" creationId="{4CE7C27D-62D8-0EB8-FF15-67977A031A48}"/>
          </ac:picMkLst>
        </pc:picChg>
        <pc:picChg chg="del">
          <ac:chgData name="Marc Miranda Riaza" userId="8fdc9f18-5b2a-471e-9901-02e3caf70cfb" providerId="ADAL" clId="{5149F744-0A0F-4088-9009-304AB3D20188}" dt="2025-09-03T11:51:02.298" v="28" actId="478"/>
          <ac:picMkLst>
            <pc:docMk/>
            <pc:sldMk cId="3164410515" sldId="347"/>
            <ac:picMk id="13" creationId="{F9D1CE8E-21EF-BD53-D17D-F827DC1C7068}"/>
          </ac:picMkLst>
        </pc:picChg>
        <pc:picChg chg="del mod">
          <ac:chgData name="Marc Miranda Riaza" userId="8fdc9f18-5b2a-471e-9901-02e3caf70cfb" providerId="ADAL" clId="{5149F744-0A0F-4088-9009-304AB3D20188}" dt="2025-09-03T11:50:07.640" v="14" actId="478"/>
          <ac:picMkLst>
            <pc:docMk/>
            <pc:sldMk cId="3164410515" sldId="347"/>
            <ac:picMk id="17" creationId="{3A6DA3EE-5FDD-76ED-FF82-7CF7513E20D1}"/>
          </ac:picMkLst>
        </pc:picChg>
        <pc:picChg chg="del">
          <ac:chgData name="Marc Miranda Riaza" userId="8fdc9f18-5b2a-471e-9901-02e3caf70cfb" providerId="ADAL" clId="{5149F744-0A0F-4088-9009-304AB3D20188}" dt="2025-09-03T11:50:08.910" v="15" actId="478"/>
          <ac:picMkLst>
            <pc:docMk/>
            <pc:sldMk cId="3164410515" sldId="347"/>
            <ac:picMk id="19" creationId="{79BFCB19-A337-C10F-B40D-B905612652F4}"/>
          </ac:picMkLst>
        </pc:picChg>
        <pc:picChg chg="mod">
          <ac:chgData name="Marc Miranda Riaza" userId="8fdc9f18-5b2a-471e-9901-02e3caf70cfb" providerId="ADAL" clId="{5149F744-0A0F-4088-9009-304AB3D20188}" dt="2025-09-03T11:52:02.750" v="55" actId="14100"/>
          <ac:picMkLst>
            <pc:docMk/>
            <pc:sldMk cId="3164410515" sldId="347"/>
            <ac:picMk id="52" creationId="{F932D333-C457-2D67-5C5B-D07659131A7C}"/>
          </ac:picMkLst>
        </pc:picChg>
        <pc:picChg chg="mod">
          <ac:chgData name="Marc Miranda Riaza" userId="8fdc9f18-5b2a-471e-9901-02e3caf70cfb" providerId="ADAL" clId="{5149F744-0A0F-4088-9009-304AB3D20188}" dt="2025-09-03T11:52:35.887" v="64" actId="14100"/>
          <ac:picMkLst>
            <pc:docMk/>
            <pc:sldMk cId="3164410515" sldId="347"/>
            <ac:picMk id="59" creationId="{B3B5F943-7197-9F82-6EAE-5F32620EE4BF}"/>
          </ac:picMkLst>
        </pc:picChg>
        <pc:picChg chg="mod">
          <ac:chgData name="Marc Miranda Riaza" userId="8fdc9f18-5b2a-471e-9901-02e3caf70cfb" providerId="ADAL" clId="{5149F744-0A0F-4088-9009-304AB3D20188}" dt="2025-09-03T11:52:53.475" v="83" actId="14100"/>
          <ac:picMkLst>
            <pc:docMk/>
            <pc:sldMk cId="3164410515" sldId="347"/>
            <ac:picMk id="74" creationId="{E9233F07-D819-49F8-C411-B062DF07DD64}"/>
          </ac:picMkLst>
        </pc:picChg>
        <pc:picChg chg="mod">
          <ac:chgData name="Marc Miranda Riaza" userId="8fdc9f18-5b2a-471e-9901-02e3caf70cfb" providerId="ADAL" clId="{5149F744-0A0F-4088-9009-304AB3D20188}" dt="2025-09-03T11:53:04.593" v="102" actId="14100"/>
          <ac:picMkLst>
            <pc:docMk/>
            <pc:sldMk cId="3164410515" sldId="347"/>
            <ac:picMk id="108" creationId="{49457495-41BE-3CB0-ACE0-DF5A92665223}"/>
          </ac:picMkLst>
        </pc:picChg>
      </pc:sldChg>
      <pc:sldChg chg="modSp mod">
        <pc:chgData name="Marc Miranda Riaza" userId="8fdc9f18-5b2a-471e-9901-02e3caf70cfb" providerId="ADAL" clId="{5149F744-0A0F-4088-9009-304AB3D20188}" dt="2025-09-03T17:22:30.874" v="414" actId="20577"/>
        <pc:sldMkLst>
          <pc:docMk/>
          <pc:sldMk cId="1096714837" sldId="350"/>
        </pc:sldMkLst>
        <pc:spChg chg="mod">
          <ac:chgData name="Marc Miranda Riaza" userId="8fdc9f18-5b2a-471e-9901-02e3caf70cfb" providerId="ADAL" clId="{5149F744-0A0F-4088-9009-304AB3D20188}" dt="2025-09-03T17:22:30.874" v="414" actId="20577"/>
          <ac:spMkLst>
            <pc:docMk/>
            <pc:sldMk cId="1096714837" sldId="350"/>
            <ac:spMk id="3" creationId="{779BC589-B534-5BC9-1397-790CDBD123D4}"/>
          </ac:spMkLst>
        </pc:spChg>
      </pc:sldChg>
      <pc:sldChg chg="addSp modSp mod">
        <pc:chgData name="Marc Miranda Riaza" userId="8fdc9f18-5b2a-471e-9901-02e3caf70cfb" providerId="ADAL" clId="{5149F744-0A0F-4088-9009-304AB3D20188}" dt="2025-09-03T17:22:08.165" v="399" actId="20577"/>
        <pc:sldMkLst>
          <pc:docMk/>
          <pc:sldMk cId="731112998" sldId="351"/>
        </pc:sldMkLst>
        <pc:spChg chg="add mod">
          <ac:chgData name="Marc Miranda Riaza" userId="8fdc9f18-5b2a-471e-9901-02e3caf70cfb" providerId="ADAL" clId="{5149F744-0A0F-4088-9009-304AB3D20188}" dt="2025-09-03T17:17:38.087" v="330" actId="1076"/>
          <ac:spMkLst>
            <pc:docMk/>
            <pc:sldMk cId="731112998" sldId="351"/>
            <ac:spMk id="3" creationId="{275E0F75-DA9C-1945-9B93-3C6D4BF1889F}"/>
          </ac:spMkLst>
        </pc:spChg>
        <pc:spChg chg="mod">
          <ac:chgData name="Marc Miranda Riaza" userId="8fdc9f18-5b2a-471e-9901-02e3caf70cfb" providerId="ADAL" clId="{5149F744-0A0F-4088-9009-304AB3D20188}" dt="2025-09-03T17:22:08.165" v="399" actId="20577"/>
          <ac:spMkLst>
            <pc:docMk/>
            <pc:sldMk cId="731112998" sldId="351"/>
            <ac:spMk id="5" creationId="{F81C5A06-75ED-D120-84CA-B04D40395DF4}"/>
          </ac:spMkLst>
        </pc:spChg>
        <pc:spChg chg="mod">
          <ac:chgData name="Marc Miranda Riaza" userId="8fdc9f18-5b2a-471e-9901-02e3caf70cfb" providerId="ADAL" clId="{5149F744-0A0F-4088-9009-304AB3D20188}" dt="2025-09-03T17:17:10.437" v="328" actId="1076"/>
          <ac:spMkLst>
            <pc:docMk/>
            <pc:sldMk cId="731112998" sldId="351"/>
            <ac:spMk id="31" creationId="{3563378A-33AD-EE94-2455-3F5C558FE57E}"/>
          </ac:spMkLst>
        </pc:spChg>
      </pc:sldChg>
      <pc:sldChg chg="addSp delSp modSp mod">
        <pc:chgData name="Marc Miranda Riaza" userId="8fdc9f18-5b2a-471e-9901-02e3caf70cfb" providerId="ADAL" clId="{5149F744-0A0F-4088-9009-304AB3D20188}" dt="2025-09-03T17:21:59.425" v="393" actId="20577"/>
        <pc:sldMkLst>
          <pc:docMk/>
          <pc:sldMk cId="2914037367" sldId="352"/>
        </pc:sldMkLst>
        <pc:spChg chg="mod">
          <ac:chgData name="Marc Miranda Riaza" userId="8fdc9f18-5b2a-471e-9901-02e3caf70cfb" providerId="ADAL" clId="{5149F744-0A0F-4088-9009-304AB3D20188}" dt="2025-09-03T17:18:29.261" v="337" actId="1076"/>
          <ac:spMkLst>
            <pc:docMk/>
            <pc:sldMk cId="2914037367" sldId="352"/>
            <ac:spMk id="3" creationId="{67A06673-1760-B26E-06C6-CABF916EEBF8}"/>
          </ac:spMkLst>
        </pc:spChg>
        <pc:spChg chg="add mod">
          <ac:chgData name="Marc Miranda Riaza" userId="8fdc9f18-5b2a-471e-9901-02e3caf70cfb" providerId="ADAL" clId="{5149F744-0A0F-4088-9009-304AB3D20188}" dt="2025-09-03T17:18:10.793" v="334"/>
          <ac:spMkLst>
            <pc:docMk/>
            <pc:sldMk cId="2914037367" sldId="352"/>
            <ac:spMk id="5" creationId="{23E125EA-3027-06D2-5DA1-9DBCD60D3321}"/>
          </ac:spMkLst>
        </pc:spChg>
        <pc:spChg chg="mod">
          <ac:chgData name="Marc Miranda Riaza" userId="8fdc9f18-5b2a-471e-9901-02e3caf70cfb" providerId="ADAL" clId="{5149F744-0A0F-4088-9009-304AB3D20188}" dt="2025-09-03T17:21:59.425" v="393" actId="20577"/>
          <ac:spMkLst>
            <pc:docMk/>
            <pc:sldMk cId="2914037367" sldId="352"/>
            <ac:spMk id="11" creationId="{2C0DF710-D823-6052-7936-ED68BB0BFFC6}"/>
          </ac:spMkLst>
        </pc:spChg>
        <pc:spChg chg="del">
          <ac:chgData name="Marc Miranda Riaza" userId="8fdc9f18-5b2a-471e-9901-02e3caf70cfb" providerId="ADAL" clId="{5149F744-0A0F-4088-9009-304AB3D20188}" dt="2025-09-03T17:18:12.680" v="335" actId="478"/>
          <ac:spMkLst>
            <pc:docMk/>
            <pc:sldMk cId="2914037367" sldId="352"/>
            <ac:spMk id="27" creationId="{F2946410-2D52-8E23-0823-1A5C8D747461}"/>
          </ac:spMkLst>
        </pc:spChg>
      </pc:sldChg>
      <pc:sldChg chg="addSp modSp mod">
        <pc:chgData name="Marc Miranda Riaza" userId="8fdc9f18-5b2a-471e-9901-02e3caf70cfb" providerId="ADAL" clId="{5149F744-0A0F-4088-9009-304AB3D20188}" dt="2025-09-03T17:22:03.413" v="396" actId="20577"/>
        <pc:sldMkLst>
          <pc:docMk/>
          <pc:sldMk cId="1827037517" sldId="353"/>
        </pc:sldMkLst>
        <pc:spChg chg="add mod">
          <ac:chgData name="Marc Miranda Riaza" userId="8fdc9f18-5b2a-471e-9901-02e3caf70cfb" providerId="ADAL" clId="{5149F744-0A0F-4088-9009-304AB3D20188}" dt="2025-09-03T17:17:48.696" v="332" actId="1076"/>
          <ac:spMkLst>
            <pc:docMk/>
            <pc:sldMk cId="1827037517" sldId="353"/>
            <ac:spMk id="3" creationId="{B60E2814-DA65-3524-A2DC-6796A26E6103}"/>
          </ac:spMkLst>
        </pc:spChg>
        <pc:spChg chg="mod">
          <ac:chgData name="Marc Miranda Riaza" userId="8fdc9f18-5b2a-471e-9901-02e3caf70cfb" providerId="ADAL" clId="{5149F744-0A0F-4088-9009-304AB3D20188}" dt="2025-09-03T17:22:03.413" v="396" actId="20577"/>
          <ac:spMkLst>
            <pc:docMk/>
            <pc:sldMk cId="1827037517" sldId="353"/>
            <ac:spMk id="5" creationId="{9F77D522-2697-A840-35CC-C56F6E90068D}"/>
          </ac:spMkLst>
        </pc:spChg>
      </pc:sldChg>
      <pc:sldChg chg="modSp mod">
        <pc:chgData name="Marc Miranda Riaza" userId="8fdc9f18-5b2a-471e-9901-02e3caf70cfb" providerId="ADAL" clId="{5149F744-0A0F-4088-9009-304AB3D20188}" dt="2025-09-03T17:21:54.949" v="390" actId="1036"/>
        <pc:sldMkLst>
          <pc:docMk/>
          <pc:sldMk cId="1917400822" sldId="354"/>
        </pc:sldMkLst>
        <pc:spChg chg="mod">
          <ac:chgData name="Marc Miranda Riaza" userId="8fdc9f18-5b2a-471e-9901-02e3caf70cfb" providerId="ADAL" clId="{5149F744-0A0F-4088-9009-304AB3D20188}" dt="2025-09-03T17:21:54.949" v="390" actId="1036"/>
          <ac:spMkLst>
            <pc:docMk/>
            <pc:sldMk cId="1917400822" sldId="354"/>
            <ac:spMk id="3" creationId="{0D49C81D-2A98-0110-5C9F-A232FCEF2726}"/>
          </ac:spMkLst>
        </pc:spChg>
      </pc:sldChg>
      <pc:sldChg chg="modSp mod modAnim">
        <pc:chgData name="Marc Miranda Riaza" userId="8fdc9f18-5b2a-471e-9901-02e3caf70cfb" providerId="ADAL" clId="{5149F744-0A0F-4088-9009-304AB3D20188}" dt="2025-09-03T17:21:39.041" v="377" actId="20577"/>
        <pc:sldMkLst>
          <pc:docMk/>
          <pc:sldMk cId="3301147290" sldId="355"/>
        </pc:sldMkLst>
        <pc:spChg chg="mod">
          <ac:chgData name="Marc Miranda Riaza" userId="8fdc9f18-5b2a-471e-9901-02e3caf70cfb" providerId="ADAL" clId="{5149F744-0A0F-4088-9009-304AB3D20188}" dt="2025-09-03T17:21:39.041" v="377" actId="20577"/>
          <ac:spMkLst>
            <pc:docMk/>
            <pc:sldMk cId="3301147290" sldId="355"/>
            <ac:spMk id="72" creationId="{D11A13C2-00D3-4C17-8847-B3CBD33D187D}"/>
          </ac:spMkLst>
        </pc:spChg>
      </pc:sldChg>
      <pc:sldChg chg="modSp mod">
        <pc:chgData name="Marc Miranda Riaza" userId="8fdc9f18-5b2a-471e-9901-02e3caf70cfb" providerId="ADAL" clId="{5149F744-0A0F-4088-9009-304AB3D20188}" dt="2025-09-03T17:21:35.401" v="375" actId="20577"/>
        <pc:sldMkLst>
          <pc:docMk/>
          <pc:sldMk cId="2644292746" sldId="356"/>
        </pc:sldMkLst>
        <pc:spChg chg="mod">
          <ac:chgData name="Marc Miranda Riaza" userId="8fdc9f18-5b2a-471e-9901-02e3caf70cfb" providerId="ADAL" clId="{5149F744-0A0F-4088-9009-304AB3D20188}" dt="2025-09-03T17:21:35.401" v="375" actId="20577"/>
          <ac:spMkLst>
            <pc:docMk/>
            <pc:sldMk cId="2644292746" sldId="356"/>
            <ac:spMk id="3" creationId="{CD875106-3275-FAD3-E036-36FC5E98E397}"/>
          </ac:spMkLst>
        </pc:spChg>
        <pc:spChg chg="mod">
          <ac:chgData name="Marc Miranda Riaza" userId="8fdc9f18-5b2a-471e-9901-02e3caf70cfb" providerId="ADAL" clId="{5149F744-0A0F-4088-9009-304AB3D20188}" dt="2025-09-03T17:19:13.774" v="340" actId="14100"/>
          <ac:spMkLst>
            <pc:docMk/>
            <pc:sldMk cId="2644292746" sldId="356"/>
            <ac:spMk id="12" creationId="{B59CA2C2-56E7-064C-5B98-61B90F736F17}"/>
          </ac:spMkLst>
        </pc:spChg>
      </pc:sldChg>
      <pc:sldChg chg="modSp mod">
        <pc:chgData name="Marc Miranda Riaza" userId="8fdc9f18-5b2a-471e-9901-02e3caf70cfb" providerId="ADAL" clId="{5149F744-0A0F-4088-9009-304AB3D20188}" dt="2025-09-03T17:21:08.874" v="362" actId="20577"/>
        <pc:sldMkLst>
          <pc:docMk/>
          <pc:sldMk cId="249557507" sldId="357"/>
        </pc:sldMkLst>
        <pc:spChg chg="mod">
          <ac:chgData name="Marc Miranda Riaza" userId="8fdc9f18-5b2a-471e-9901-02e3caf70cfb" providerId="ADAL" clId="{5149F744-0A0F-4088-9009-304AB3D20188}" dt="2025-09-03T17:21:08.874" v="362" actId="20577"/>
          <ac:spMkLst>
            <pc:docMk/>
            <pc:sldMk cId="249557507" sldId="357"/>
            <ac:spMk id="3" creationId="{48523A98-88A5-9CE8-9639-44655D1065B1}"/>
          </ac:spMkLst>
        </pc:spChg>
        <pc:spChg chg="mod">
          <ac:chgData name="Marc Miranda Riaza" userId="8fdc9f18-5b2a-471e-9901-02e3caf70cfb" providerId="ADAL" clId="{5149F744-0A0F-4088-9009-304AB3D20188}" dt="2025-09-03T17:19:35.224" v="350" actId="20577"/>
          <ac:spMkLst>
            <pc:docMk/>
            <pc:sldMk cId="249557507" sldId="357"/>
            <ac:spMk id="4" creationId="{201424CA-31E7-7864-2490-3B1958C23EA2}"/>
          </ac:spMkLst>
        </pc:spChg>
      </pc:sldChg>
      <pc:sldChg chg="modSp mod">
        <pc:chgData name="Marc Miranda Riaza" userId="8fdc9f18-5b2a-471e-9901-02e3caf70cfb" providerId="ADAL" clId="{5149F744-0A0F-4088-9009-304AB3D20188}" dt="2025-09-03T17:21:04.108" v="359" actId="20577"/>
        <pc:sldMkLst>
          <pc:docMk/>
          <pc:sldMk cId="3378443024" sldId="358"/>
        </pc:sldMkLst>
        <pc:spChg chg="mod">
          <ac:chgData name="Marc Miranda Riaza" userId="8fdc9f18-5b2a-471e-9901-02e3caf70cfb" providerId="ADAL" clId="{5149F744-0A0F-4088-9009-304AB3D20188}" dt="2025-09-03T17:21:04.108" v="359" actId="20577"/>
          <ac:spMkLst>
            <pc:docMk/>
            <pc:sldMk cId="3378443024" sldId="358"/>
            <ac:spMk id="3" creationId="{71CC458A-B75E-03ED-ED08-C51CF1937EB4}"/>
          </ac:spMkLst>
        </pc:spChg>
        <pc:spChg chg="mod">
          <ac:chgData name="Marc Miranda Riaza" userId="8fdc9f18-5b2a-471e-9901-02e3caf70cfb" providerId="ADAL" clId="{5149F744-0A0F-4088-9009-304AB3D20188}" dt="2025-09-03T17:19:30.717" v="346" actId="20577"/>
          <ac:spMkLst>
            <pc:docMk/>
            <pc:sldMk cId="3378443024" sldId="358"/>
            <ac:spMk id="4" creationId="{C62F2C60-22A7-C72C-19DD-54C8DF08C894}"/>
          </ac:spMkLst>
        </pc:spChg>
        <pc:spChg chg="mod">
          <ac:chgData name="Marc Miranda Riaza" userId="8fdc9f18-5b2a-471e-9901-02e3caf70cfb" providerId="ADAL" clId="{5149F744-0A0F-4088-9009-304AB3D20188}" dt="2025-09-03T11:59:59.432" v="249" actId="1076"/>
          <ac:spMkLst>
            <pc:docMk/>
            <pc:sldMk cId="3378443024" sldId="358"/>
            <ac:spMk id="13" creationId="{B3615D9A-2014-76D9-B152-86963E908FE4}"/>
          </ac:spMkLst>
        </pc:spChg>
        <pc:spChg chg="mod">
          <ac:chgData name="Marc Miranda Riaza" userId="8fdc9f18-5b2a-471e-9901-02e3caf70cfb" providerId="ADAL" clId="{5149F744-0A0F-4088-9009-304AB3D20188}" dt="2025-09-03T12:00:21.838" v="271" actId="1036"/>
          <ac:spMkLst>
            <pc:docMk/>
            <pc:sldMk cId="3378443024" sldId="358"/>
            <ac:spMk id="14" creationId="{B5822940-515A-BB4B-BBC8-AE5CCA69F7B7}"/>
          </ac:spMkLst>
        </pc:spChg>
        <pc:picChg chg="mod">
          <ac:chgData name="Marc Miranda Riaza" userId="8fdc9f18-5b2a-471e-9901-02e3caf70cfb" providerId="ADAL" clId="{5149F744-0A0F-4088-9009-304AB3D20188}" dt="2025-09-03T12:00:21.838" v="271" actId="1036"/>
          <ac:picMkLst>
            <pc:docMk/>
            <pc:sldMk cId="3378443024" sldId="358"/>
            <ac:picMk id="10" creationId="{A393F2DB-3C2E-CDD6-3A15-97B15E453773}"/>
          </ac:picMkLst>
        </pc:picChg>
        <pc:picChg chg="mod">
          <ac:chgData name="Marc Miranda Riaza" userId="8fdc9f18-5b2a-471e-9901-02e3caf70cfb" providerId="ADAL" clId="{5149F744-0A0F-4088-9009-304AB3D20188}" dt="2025-09-03T12:00:04.483" v="250" actId="14100"/>
          <ac:picMkLst>
            <pc:docMk/>
            <pc:sldMk cId="3378443024" sldId="358"/>
            <ac:picMk id="11" creationId="{630D4C92-FF27-4C1C-40BB-B0EA38836E21}"/>
          </ac:picMkLst>
        </pc:picChg>
      </pc:sldChg>
      <pc:sldChg chg="addSp delSp modSp mod">
        <pc:chgData name="Marc Miranda Riaza" userId="8fdc9f18-5b2a-471e-9901-02e3caf70cfb" providerId="ADAL" clId="{5149F744-0A0F-4088-9009-304AB3D20188}" dt="2025-09-03T17:22:26.776" v="411" actId="20577"/>
        <pc:sldMkLst>
          <pc:docMk/>
          <pc:sldMk cId="771286378" sldId="370"/>
        </pc:sldMkLst>
        <pc:spChg chg="del">
          <ac:chgData name="Marc Miranda Riaza" userId="8fdc9f18-5b2a-471e-9901-02e3caf70cfb" providerId="ADAL" clId="{5149F744-0A0F-4088-9009-304AB3D20188}" dt="2025-09-03T11:48:50.390" v="1" actId="478"/>
          <ac:spMkLst>
            <pc:docMk/>
            <pc:sldMk cId="771286378" sldId="370"/>
            <ac:spMk id="4" creationId="{2DF79576-65DF-AFF9-A809-1C41C7C154AE}"/>
          </ac:spMkLst>
        </pc:spChg>
        <pc:spChg chg="add mod">
          <ac:chgData name="Marc Miranda Riaza" userId="8fdc9f18-5b2a-471e-9901-02e3caf70cfb" providerId="ADAL" clId="{5149F744-0A0F-4088-9009-304AB3D20188}" dt="2025-09-03T16:36:12.337" v="283" actId="1076"/>
          <ac:spMkLst>
            <pc:docMk/>
            <pc:sldMk cId="771286378" sldId="370"/>
            <ac:spMk id="6" creationId="{49CA2E03-1B57-D11A-1456-244270E1B2C0}"/>
          </ac:spMkLst>
        </pc:spChg>
        <pc:spChg chg="add del mod">
          <ac:chgData name="Marc Miranda Riaza" userId="8fdc9f18-5b2a-471e-9901-02e3caf70cfb" providerId="ADAL" clId="{5149F744-0A0F-4088-9009-304AB3D20188}" dt="2025-09-03T16:35:49.972" v="275" actId="478"/>
          <ac:spMkLst>
            <pc:docMk/>
            <pc:sldMk cId="771286378" sldId="370"/>
            <ac:spMk id="7" creationId="{0E303757-8F71-76DB-7FCE-76EF81B3CF58}"/>
          </ac:spMkLst>
        </pc:spChg>
        <pc:spChg chg="mod">
          <ac:chgData name="Marc Miranda Riaza" userId="8fdc9f18-5b2a-471e-9901-02e3caf70cfb" providerId="ADAL" clId="{5149F744-0A0F-4088-9009-304AB3D20188}" dt="2025-09-03T17:22:26.776" v="411" actId="20577"/>
          <ac:spMkLst>
            <pc:docMk/>
            <pc:sldMk cId="771286378" sldId="370"/>
            <ac:spMk id="8" creationId="{A1F252A4-D690-918C-51FC-081EB6FA77DA}"/>
          </ac:spMkLst>
        </pc:spChg>
        <pc:spChg chg="mod">
          <ac:chgData name="Marc Miranda Riaza" userId="8fdc9f18-5b2a-471e-9901-02e3caf70cfb" providerId="ADAL" clId="{5149F744-0A0F-4088-9009-304AB3D20188}" dt="2025-09-03T17:16:32.959" v="295" actId="1076"/>
          <ac:spMkLst>
            <pc:docMk/>
            <pc:sldMk cId="771286378" sldId="370"/>
            <ac:spMk id="68" creationId="{748CA943-E2FB-5CB1-0B11-82E483BD8B68}"/>
          </ac:spMkLst>
        </pc:spChg>
        <pc:picChg chg="del">
          <ac:chgData name="Marc Miranda Riaza" userId="8fdc9f18-5b2a-471e-9901-02e3caf70cfb" providerId="ADAL" clId="{5149F744-0A0F-4088-9009-304AB3D20188}" dt="2025-09-03T11:48:48.392" v="0" actId="478"/>
          <ac:picMkLst>
            <pc:docMk/>
            <pc:sldMk cId="771286378" sldId="370"/>
            <ac:picMk id="3" creationId="{0F2E8D78-75CB-4161-0F38-48FE656881E2}"/>
          </ac:picMkLst>
        </pc:picChg>
        <pc:cxnChg chg="mod">
          <ac:chgData name="Marc Miranda Riaza" userId="8fdc9f18-5b2a-471e-9901-02e3caf70cfb" providerId="ADAL" clId="{5149F744-0A0F-4088-9009-304AB3D20188}" dt="2025-09-03T16:36:45.174" v="284" actId="1036"/>
          <ac:cxnSpMkLst>
            <pc:docMk/>
            <pc:sldMk cId="771286378" sldId="370"/>
            <ac:cxnSpMk id="83" creationId="{FA20BB39-9791-9603-FCC5-56576359FB58}"/>
          </ac:cxnSpMkLst>
        </pc:cxnChg>
      </pc:sldChg>
      <pc:sldChg chg="delSp modSp mod">
        <pc:chgData name="Marc Miranda Riaza" userId="8fdc9f18-5b2a-471e-9901-02e3caf70cfb" providerId="ADAL" clId="{5149F744-0A0F-4088-9009-304AB3D20188}" dt="2025-09-03T17:22:12.301" v="402" actId="20577"/>
        <pc:sldMkLst>
          <pc:docMk/>
          <pc:sldMk cId="2613104737" sldId="371"/>
        </pc:sldMkLst>
        <pc:spChg chg="mod">
          <ac:chgData name="Marc Miranda Riaza" userId="8fdc9f18-5b2a-471e-9901-02e3caf70cfb" providerId="ADAL" clId="{5149F744-0A0F-4088-9009-304AB3D20188}" dt="2025-09-03T17:22:12.301" v="402" actId="20577"/>
          <ac:spMkLst>
            <pc:docMk/>
            <pc:sldMk cId="2613104737" sldId="371"/>
            <ac:spMk id="3" creationId="{7DD49369-D293-5D1E-8AEF-91F012084CE3}"/>
          </ac:spMkLst>
        </pc:spChg>
        <pc:spChg chg="mod">
          <ac:chgData name="Marc Miranda Riaza" userId="8fdc9f18-5b2a-471e-9901-02e3caf70cfb" providerId="ADAL" clId="{5149F744-0A0F-4088-9009-304AB3D20188}" dt="2025-09-03T17:16:58.829" v="316" actId="1076"/>
          <ac:spMkLst>
            <pc:docMk/>
            <pc:sldMk cId="2613104737" sldId="371"/>
            <ac:spMk id="81" creationId="{96A4F6A7-8948-0F8C-73D9-60936AED039C}"/>
          </ac:spMkLst>
        </pc:spChg>
        <pc:grpChg chg="mod">
          <ac:chgData name="Marc Miranda Riaza" userId="8fdc9f18-5b2a-471e-9901-02e3caf70cfb" providerId="ADAL" clId="{5149F744-0A0F-4088-9009-304AB3D20188}" dt="2025-09-03T17:16:58.829" v="316" actId="1076"/>
          <ac:grpSpMkLst>
            <pc:docMk/>
            <pc:sldMk cId="2613104737" sldId="371"/>
            <ac:grpSpMk id="69" creationId="{8C1562A3-3B36-3679-3B7C-076B72F00D3F}"/>
          </ac:grpSpMkLst>
        </pc:grpChg>
        <pc:picChg chg="mod">
          <ac:chgData name="Marc Miranda Riaza" userId="8fdc9f18-5b2a-471e-9901-02e3caf70cfb" providerId="ADAL" clId="{5149F744-0A0F-4088-9009-304AB3D20188}" dt="2025-09-03T17:16:58.829" v="316" actId="1076"/>
          <ac:picMkLst>
            <pc:docMk/>
            <pc:sldMk cId="2613104737" sldId="371"/>
            <ac:picMk id="11" creationId="{3B4F64F3-8F05-6256-FEB5-58700AABBA67}"/>
          </ac:picMkLst>
        </pc:picChg>
        <pc:picChg chg="mod">
          <ac:chgData name="Marc Miranda Riaza" userId="8fdc9f18-5b2a-471e-9901-02e3caf70cfb" providerId="ADAL" clId="{5149F744-0A0F-4088-9009-304AB3D20188}" dt="2025-09-03T17:16:58.829" v="316" actId="1076"/>
          <ac:picMkLst>
            <pc:docMk/>
            <pc:sldMk cId="2613104737" sldId="371"/>
            <ac:picMk id="18" creationId="{463A68B7-33B4-9597-10F1-E80A92C538BB}"/>
          </ac:picMkLst>
        </pc:picChg>
        <pc:picChg chg="del">
          <ac:chgData name="Marc Miranda Riaza" userId="8fdc9f18-5b2a-471e-9901-02e3caf70cfb" providerId="ADAL" clId="{5149F744-0A0F-4088-9009-304AB3D20188}" dt="2025-09-03T17:16:50.827" v="315" actId="478"/>
          <ac:picMkLst>
            <pc:docMk/>
            <pc:sldMk cId="2613104737" sldId="371"/>
            <ac:picMk id="21" creationId="{91968FDD-5EFF-189F-1C2E-EE8E44620B17}"/>
          </ac:picMkLst>
        </pc:picChg>
      </pc:sldChg>
      <pc:sldChg chg="addSp delSp modSp mod">
        <pc:chgData name="Marc Miranda Riaza" userId="8fdc9f18-5b2a-471e-9901-02e3caf70cfb" providerId="ADAL" clId="{5149F744-0A0F-4088-9009-304AB3D20188}" dt="2025-09-03T17:21:31.690" v="373" actId="20577"/>
        <pc:sldMkLst>
          <pc:docMk/>
          <pc:sldMk cId="1371517297" sldId="372"/>
        </pc:sldMkLst>
        <pc:spChg chg="del">
          <ac:chgData name="Marc Miranda Riaza" userId="8fdc9f18-5b2a-471e-9901-02e3caf70cfb" providerId="ADAL" clId="{5149F744-0A0F-4088-9009-304AB3D20188}" dt="2025-09-03T17:19:20.366" v="341" actId="478"/>
          <ac:spMkLst>
            <pc:docMk/>
            <pc:sldMk cId="1371517297" sldId="372"/>
            <ac:spMk id="3" creationId="{B2E2C91A-F5C7-C06E-6706-2F1BE1F67C74}"/>
          </ac:spMkLst>
        </pc:spChg>
        <pc:spChg chg="mod">
          <ac:chgData name="Marc Miranda Riaza" userId="8fdc9f18-5b2a-471e-9901-02e3caf70cfb" providerId="ADAL" clId="{5149F744-0A0F-4088-9009-304AB3D20188}" dt="2025-09-03T17:19:38.964" v="354" actId="20577"/>
          <ac:spMkLst>
            <pc:docMk/>
            <pc:sldMk cId="1371517297" sldId="372"/>
            <ac:spMk id="4" creationId="{734272CA-F600-D6EB-3E59-4D845B0D4BF3}"/>
          </ac:spMkLst>
        </pc:spChg>
        <pc:spChg chg="add mod">
          <ac:chgData name="Marc Miranda Riaza" userId="8fdc9f18-5b2a-471e-9901-02e3caf70cfb" providerId="ADAL" clId="{5149F744-0A0F-4088-9009-304AB3D20188}" dt="2025-09-03T17:19:20.708" v="342"/>
          <ac:spMkLst>
            <pc:docMk/>
            <pc:sldMk cId="1371517297" sldId="372"/>
            <ac:spMk id="5" creationId="{B079DFBF-3C8E-D017-3304-DA411D280CF8}"/>
          </ac:spMkLst>
        </pc:spChg>
        <pc:spChg chg="mod">
          <ac:chgData name="Marc Miranda Riaza" userId="8fdc9f18-5b2a-471e-9901-02e3caf70cfb" providerId="ADAL" clId="{5149F744-0A0F-4088-9009-304AB3D20188}" dt="2025-09-03T17:21:31.690" v="373" actId="20577"/>
          <ac:spMkLst>
            <pc:docMk/>
            <pc:sldMk cId="1371517297" sldId="372"/>
            <ac:spMk id="6" creationId="{586D40D9-AB45-2D7A-2BDA-7B4143002EE1}"/>
          </ac:spMkLst>
        </pc:spChg>
      </pc:sldChg>
      <pc:sldChg chg="addSp modSp ord">
        <pc:chgData name="Marc Miranda Riaza" userId="8fdc9f18-5b2a-471e-9901-02e3caf70cfb" providerId="ADAL" clId="{5149F744-0A0F-4088-9009-304AB3D20188}" dt="2025-09-03T17:20:49.971" v="356"/>
        <pc:sldMkLst>
          <pc:docMk/>
          <pc:sldMk cId="2593689185" sldId="373"/>
        </pc:sldMkLst>
        <pc:spChg chg="add mod">
          <ac:chgData name="Marc Miranda Riaza" userId="8fdc9f18-5b2a-471e-9901-02e3caf70cfb" providerId="ADAL" clId="{5149F744-0A0F-4088-9009-304AB3D20188}" dt="2025-09-03T17:18:03.207" v="333"/>
          <ac:spMkLst>
            <pc:docMk/>
            <pc:sldMk cId="2593689185" sldId="373"/>
            <ac:spMk id="3" creationId="{C13A4276-1E8C-96F9-EEFB-28D2D1E5D427}"/>
          </ac:spMkLst>
        </pc:spChg>
      </pc:sldChg>
      <pc:sldChg chg="modSp mod">
        <pc:chgData name="Marc Miranda Riaza" userId="8fdc9f18-5b2a-471e-9901-02e3caf70cfb" providerId="ADAL" clId="{5149F744-0A0F-4088-9009-304AB3D20188}" dt="2025-09-03T17:21:49.046" v="385" actId="20577"/>
        <pc:sldMkLst>
          <pc:docMk/>
          <pc:sldMk cId="3059685031" sldId="374"/>
        </pc:sldMkLst>
        <pc:spChg chg="mod">
          <ac:chgData name="Marc Miranda Riaza" userId="8fdc9f18-5b2a-471e-9901-02e3caf70cfb" providerId="ADAL" clId="{5149F744-0A0F-4088-9009-304AB3D20188}" dt="2025-09-03T17:21:49.046" v="385" actId="20577"/>
          <ac:spMkLst>
            <pc:docMk/>
            <pc:sldMk cId="3059685031" sldId="374"/>
            <ac:spMk id="11" creationId="{31C51876-A347-C04F-E46E-A77698F1BB4C}"/>
          </ac:spMkLst>
        </pc:spChg>
      </pc:sldChg>
      <pc:sldChg chg="modSp mod">
        <pc:chgData name="Marc Miranda Riaza" userId="8fdc9f18-5b2a-471e-9901-02e3caf70cfb" providerId="ADAL" clId="{5149F744-0A0F-4088-9009-304AB3D20188}" dt="2025-09-03T17:21:44.655" v="382" actId="20577"/>
        <pc:sldMkLst>
          <pc:docMk/>
          <pc:sldMk cId="2403415855" sldId="377"/>
        </pc:sldMkLst>
        <pc:spChg chg="mod">
          <ac:chgData name="Marc Miranda Riaza" userId="8fdc9f18-5b2a-471e-9901-02e3caf70cfb" providerId="ADAL" clId="{5149F744-0A0F-4088-9009-304AB3D20188}" dt="2025-09-03T17:21:44.655" v="382" actId="20577"/>
          <ac:spMkLst>
            <pc:docMk/>
            <pc:sldMk cId="2403415855" sldId="377"/>
            <ac:spMk id="6" creationId="{8C22FB19-9271-213D-EF08-65A4D4A0AF45}"/>
          </ac:spMkLst>
        </pc:spChg>
      </pc:sldChg>
      <pc:sldChg chg="delSp modSp add mod modAnim">
        <pc:chgData name="Marc Miranda Riaza" userId="8fdc9f18-5b2a-471e-9901-02e3caf70cfb" providerId="ADAL" clId="{5149F744-0A0F-4088-9009-304AB3D20188}" dt="2025-09-03T17:22:18.224" v="405" actId="20577"/>
        <pc:sldMkLst>
          <pc:docMk/>
          <pc:sldMk cId="3792998893" sldId="378"/>
        </pc:sldMkLst>
        <pc:spChg chg="mod">
          <ac:chgData name="Marc Miranda Riaza" userId="8fdc9f18-5b2a-471e-9901-02e3caf70cfb" providerId="ADAL" clId="{5149F744-0A0F-4088-9009-304AB3D20188}" dt="2025-09-03T11:50:21.225" v="21" actId="1076"/>
          <ac:spMkLst>
            <pc:docMk/>
            <pc:sldMk cId="3792998893" sldId="378"/>
            <ac:spMk id="2" creationId="{22B49DE9-986E-0DF3-3526-111120284824}"/>
          </ac:spMkLst>
        </pc:spChg>
        <pc:spChg chg="del">
          <ac:chgData name="Marc Miranda Riaza" userId="8fdc9f18-5b2a-471e-9901-02e3caf70cfb" providerId="ADAL" clId="{5149F744-0A0F-4088-9009-304AB3D20188}" dt="2025-09-03T11:50:28.183" v="24" actId="478"/>
          <ac:spMkLst>
            <pc:docMk/>
            <pc:sldMk cId="3792998893" sldId="378"/>
            <ac:spMk id="3" creationId="{D0F5E89A-C674-2849-5B4E-232EBEB45559}"/>
          </ac:spMkLst>
        </pc:spChg>
        <pc:spChg chg="del">
          <ac:chgData name="Marc Miranda Riaza" userId="8fdc9f18-5b2a-471e-9901-02e3caf70cfb" providerId="ADAL" clId="{5149F744-0A0F-4088-9009-304AB3D20188}" dt="2025-09-03T11:50:25.854" v="23" actId="478"/>
          <ac:spMkLst>
            <pc:docMk/>
            <pc:sldMk cId="3792998893" sldId="378"/>
            <ac:spMk id="4" creationId="{94723088-9335-BAD1-5ACB-4B3572416D17}"/>
          </ac:spMkLst>
        </pc:spChg>
        <pc:spChg chg="mod">
          <ac:chgData name="Marc Miranda Riaza" userId="8fdc9f18-5b2a-471e-9901-02e3caf70cfb" providerId="ADAL" clId="{5149F744-0A0F-4088-9009-304AB3D20188}" dt="2025-09-03T17:22:18.224" v="405" actId="20577"/>
          <ac:spMkLst>
            <pc:docMk/>
            <pc:sldMk cId="3792998893" sldId="378"/>
            <ac:spMk id="10" creationId="{91A28FBC-3175-F1F1-7A02-842E189F695C}"/>
          </ac:spMkLst>
        </pc:spChg>
        <pc:spChg chg="mod">
          <ac:chgData name="Marc Miranda Riaza" userId="8fdc9f18-5b2a-471e-9901-02e3caf70cfb" providerId="ADAL" clId="{5149F744-0A0F-4088-9009-304AB3D20188}" dt="2025-09-03T17:16:43.145" v="314" actId="20577"/>
          <ac:spMkLst>
            <pc:docMk/>
            <pc:sldMk cId="3792998893" sldId="378"/>
            <ac:spMk id="23" creationId="{D8D1FFE9-7F2C-04B9-BF0D-E3B254AF9CE8}"/>
          </ac:spMkLst>
        </pc:spChg>
        <pc:grpChg chg="del">
          <ac:chgData name="Marc Miranda Riaza" userId="8fdc9f18-5b2a-471e-9901-02e3caf70cfb" providerId="ADAL" clId="{5149F744-0A0F-4088-9009-304AB3D20188}" dt="2025-09-03T11:50:24.163" v="22" actId="478"/>
          <ac:grpSpMkLst>
            <pc:docMk/>
            <pc:sldMk cId="3792998893" sldId="378"/>
            <ac:grpSpMk id="5" creationId="{D6A18F25-317F-F052-0A79-031E80B0A518}"/>
          </ac:grpSpMkLst>
        </pc:grpChg>
        <pc:grpChg chg="del">
          <ac:chgData name="Marc Miranda Riaza" userId="8fdc9f18-5b2a-471e-9901-02e3caf70cfb" providerId="ADAL" clId="{5149F744-0A0F-4088-9009-304AB3D20188}" dt="2025-09-03T11:58:02.431" v="246" actId="478"/>
          <ac:grpSpMkLst>
            <pc:docMk/>
            <pc:sldMk cId="3792998893" sldId="378"/>
            <ac:grpSpMk id="48" creationId="{198C1F25-C0A5-9597-30FF-8811CAD51994}"/>
          </ac:grpSpMkLst>
        </pc:grpChg>
        <pc:picChg chg="mod">
          <ac:chgData name="Marc Miranda Riaza" userId="8fdc9f18-5b2a-471e-9901-02e3caf70cfb" providerId="ADAL" clId="{5149F744-0A0F-4088-9009-304AB3D20188}" dt="2025-09-03T11:56:05.116" v="240" actId="1076"/>
          <ac:picMkLst>
            <pc:docMk/>
            <pc:sldMk cId="3792998893" sldId="378"/>
            <ac:picMk id="17" creationId="{E19819D4-C181-C65D-CB35-898F5C786FF4}"/>
          </ac:picMkLst>
        </pc:picChg>
        <pc:picChg chg="mod">
          <ac:chgData name="Marc Miranda Riaza" userId="8fdc9f18-5b2a-471e-9901-02e3caf70cfb" providerId="ADAL" clId="{5149F744-0A0F-4088-9009-304AB3D20188}" dt="2025-09-03T11:56:08.375" v="241" actId="1076"/>
          <ac:picMkLst>
            <pc:docMk/>
            <pc:sldMk cId="3792998893" sldId="378"/>
            <ac:picMk id="19" creationId="{0123C2F1-2FCA-638C-1476-B9A556D109F8}"/>
          </ac:picMkLst>
        </pc:picChg>
      </pc:sldChg>
    </pc:docChg>
  </pc:docChgLst>
  <pc:docChgLst>
    <pc:chgData name="Marc Miranda Riaza" userId="8fdc9f18-5b2a-471e-9901-02e3caf70cfb" providerId="ADAL" clId="{9C796F49-EB5E-400A-842B-561D395EBD3A}"/>
    <pc:docChg chg="undo custSel addSld delSld modSld sldOrd">
      <pc:chgData name="Marc Miranda Riaza" userId="8fdc9f18-5b2a-471e-9901-02e3caf70cfb" providerId="ADAL" clId="{9C796F49-EB5E-400A-842B-561D395EBD3A}" dt="2025-07-04T06:40:26.031" v="1849" actId="207"/>
      <pc:docMkLst>
        <pc:docMk/>
      </pc:docMkLst>
      <pc:sldChg chg="modSp mod">
        <pc:chgData name="Marc Miranda Riaza" userId="8fdc9f18-5b2a-471e-9901-02e3caf70cfb" providerId="ADAL" clId="{9C796F49-EB5E-400A-842B-561D395EBD3A}" dt="2025-07-04T06:40:26.031" v="1849" actId="207"/>
        <pc:sldMkLst>
          <pc:docMk/>
          <pc:sldMk cId="641910981" sldId="256"/>
        </pc:sldMkLst>
      </pc:sldChg>
      <pc:sldChg chg="add">
        <pc:chgData name="Marc Miranda Riaza" userId="8fdc9f18-5b2a-471e-9901-02e3caf70cfb" providerId="ADAL" clId="{9C796F49-EB5E-400A-842B-561D395EBD3A}" dt="2025-07-01T08:35:08.218" v="850"/>
        <pc:sldMkLst>
          <pc:docMk/>
          <pc:sldMk cId="3413494926" sldId="259"/>
        </pc:sldMkLst>
      </pc:sldChg>
      <pc:sldChg chg="add">
        <pc:chgData name="Marc Miranda Riaza" userId="8fdc9f18-5b2a-471e-9901-02e3caf70cfb" providerId="ADAL" clId="{9C796F49-EB5E-400A-842B-561D395EBD3A}" dt="2025-07-01T08:35:08.218" v="850"/>
        <pc:sldMkLst>
          <pc:docMk/>
          <pc:sldMk cId="3482094765" sldId="271"/>
        </pc:sldMkLst>
      </pc:sldChg>
      <pc:sldChg chg="modSp add mod">
        <pc:chgData name="Marc Miranda Riaza" userId="8fdc9f18-5b2a-471e-9901-02e3caf70cfb" providerId="ADAL" clId="{9C796F49-EB5E-400A-842B-561D395EBD3A}" dt="2025-07-01T08:35:08.281" v="851" actId="27636"/>
        <pc:sldMkLst>
          <pc:docMk/>
          <pc:sldMk cId="3818799006" sldId="318"/>
        </pc:sldMkLst>
      </pc:sldChg>
      <pc:sldChg chg="add">
        <pc:chgData name="Marc Miranda Riaza" userId="8fdc9f18-5b2a-471e-9901-02e3caf70cfb" providerId="ADAL" clId="{9C796F49-EB5E-400A-842B-561D395EBD3A}" dt="2025-07-01T08:35:08.218" v="850"/>
        <pc:sldMkLst>
          <pc:docMk/>
          <pc:sldMk cId="675235735" sldId="322"/>
        </pc:sldMkLst>
      </pc:sldChg>
      <pc:sldChg chg="add">
        <pc:chgData name="Marc Miranda Riaza" userId="8fdc9f18-5b2a-471e-9901-02e3caf70cfb" providerId="ADAL" clId="{9C796F49-EB5E-400A-842B-561D395EBD3A}" dt="2025-07-01T08:35:08.218" v="850"/>
        <pc:sldMkLst>
          <pc:docMk/>
          <pc:sldMk cId="2912940621" sldId="323"/>
        </pc:sldMkLst>
      </pc:sldChg>
      <pc:sldChg chg="modSp mod">
        <pc:chgData name="Marc Miranda Riaza" userId="8fdc9f18-5b2a-471e-9901-02e3caf70cfb" providerId="ADAL" clId="{9C796F49-EB5E-400A-842B-561D395EBD3A}" dt="2025-07-02T08:34:23.834" v="1772" actId="1076"/>
        <pc:sldMkLst>
          <pc:docMk/>
          <pc:sldMk cId="1623972499" sldId="334"/>
        </pc:sldMkLst>
      </pc:sldChg>
      <pc:sldChg chg="add del">
        <pc:chgData name="Marc Miranda Riaza" userId="8fdc9f18-5b2a-471e-9901-02e3caf70cfb" providerId="ADAL" clId="{9C796F49-EB5E-400A-842B-561D395EBD3A}" dt="2025-07-04T06:16:57.328" v="1847" actId="47"/>
        <pc:sldMkLst>
          <pc:docMk/>
          <pc:sldMk cId="3587218269" sldId="338"/>
        </pc:sldMkLst>
      </pc:sldChg>
      <pc:sldChg chg="add">
        <pc:chgData name="Marc Miranda Riaza" userId="8fdc9f18-5b2a-471e-9901-02e3caf70cfb" providerId="ADAL" clId="{9C796F49-EB5E-400A-842B-561D395EBD3A}" dt="2025-07-01T08:35:08.218" v="850"/>
        <pc:sldMkLst>
          <pc:docMk/>
          <pc:sldMk cId="1628053684" sldId="341"/>
        </pc:sldMkLst>
      </pc:sldChg>
      <pc:sldChg chg="add del">
        <pc:chgData name="Marc Miranda Riaza" userId="8fdc9f18-5b2a-471e-9901-02e3caf70cfb" providerId="ADAL" clId="{9C796F49-EB5E-400A-842B-561D395EBD3A}" dt="2025-07-04T06:17:42.352" v="1848" actId="47"/>
        <pc:sldMkLst>
          <pc:docMk/>
          <pc:sldMk cId="966353397" sldId="343"/>
        </pc:sldMkLst>
      </pc:sldChg>
      <pc:sldChg chg="modSp mod">
        <pc:chgData name="Marc Miranda Riaza" userId="8fdc9f18-5b2a-471e-9901-02e3caf70cfb" providerId="ADAL" clId="{9C796F49-EB5E-400A-842B-561D395EBD3A}" dt="2025-07-01T08:42:42.182" v="923" actId="207"/>
        <pc:sldMkLst>
          <pc:docMk/>
          <pc:sldMk cId="3925928458" sldId="346"/>
        </pc:sldMkLst>
      </pc:sldChg>
      <pc:sldChg chg="addSp delSp modSp mod delAnim modAnim">
        <pc:chgData name="Marc Miranda Riaza" userId="8fdc9f18-5b2a-471e-9901-02e3caf70cfb" providerId="ADAL" clId="{9C796F49-EB5E-400A-842B-561D395EBD3A}" dt="2025-07-02T09:45:03.617" v="1838" actId="1076"/>
        <pc:sldMkLst>
          <pc:docMk/>
          <pc:sldMk cId="3164410515" sldId="347"/>
        </pc:sldMkLst>
      </pc:sldChg>
      <pc:sldChg chg="add del">
        <pc:chgData name="Marc Miranda Riaza" userId="8fdc9f18-5b2a-471e-9901-02e3caf70cfb" providerId="ADAL" clId="{9C796F49-EB5E-400A-842B-561D395EBD3A}" dt="2025-07-01T08:35:08.218" v="850"/>
        <pc:sldMkLst>
          <pc:docMk/>
          <pc:sldMk cId="3772893384" sldId="348"/>
        </pc:sldMkLst>
      </pc:sldChg>
      <pc:sldChg chg="add">
        <pc:chgData name="Marc Miranda Riaza" userId="8fdc9f18-5b2a-471e-9901-02e3caf70cfb" providerId="ADAL" clId="{9C796F49-EB5E-400A-842B-561D395EBD3A}" dt="2025-07-01T08:35:08.218" v="850"/>
        <pc:sldMkLst>
          <pc:docMk/>
          <pc:sldMk cId="1532398422" sldId="349"/>
        </pc:sldMkLst>
      </pc:sldChg>
      <pc:sldChg chg="addSp delSp modSp mod delAnim modAnim">
        <pc:chgData name="Marc Miranda Riaza" userId="8fdc9f18-5b2a-471e-9901-02e3caf70cfb" providerId="ADAL" clId="{9C796F49-EB5E-400A-842B-561D395EBD3A}" dt="2025-07-02T09:43:20.893" v="1830" actId="1076"/>
        <pc:sldMkLst>
          <pc:docMk/>
          <pc:sldMk cId="1096714837" sldId="350"/>
        </pc:sldMkLst>
      </pc:sldChg>
      <pc:sldChg chg="addSp delSp modSp new mod modAnim">
        <pc:chgData name="Marc Miranda Riaza" userId="8fdc9f18-5b2a-471e-9901-02e3caf70cfb" providerId="ADAL" clId="{9C796F49-EB5E-400A-842B-561D395EBD3A}" dt="2025-07-02T08:35:35.698" v="1782" actId="1076"/>
        <pc:sldMkLst>
          <pc:docMk/>
          <pc:sldMk cId="731112998" sldId="351"/>
        </pc:sldMkLst>
      </pc:sldChg>
      <pc:sldChg chg="addSp delSp modSp add mod delAnim modAnim">
        <pc:chgData name="Marc Miranda Riaza" userId="8fdc9f18-5b2a-471e-9901-02e3caf70cfb" providerId="ADAL" clId="{9C796F49-EB5E-400A-842B-561D395EBD3A}" dt="2025-07-02T09:46:13.581" v="1839"/>
        <pc:sldMkLst>
          <pc:docMk/>
          <pc:sldMk cId="2914037367" sldId="352"/>
        </pc:sldMkLst>
      </pc:sldChg>
      <pc:sldChg chg="addSp delSp modSp add mod ord">
        <pc:chgData name="Marc Miranda Riaza" userId="8fdc9f18-5b2a-471e-9901-02e3caf70cfb" providerId="ADAL" clId="{9C796F49-EB5E-400A-842B-561D395EBD3A}" dt="2025-07-02T08:33:47.834" v="1770" actId="1076"/>
        <pc:sldMkLst>
          <pc:docMk/>
          <pc:sldMk cId="1827037517" sldId="353"/>
        </pc:sldMkLst>
      </pc:sldChg>
      <pc:sldChg chg="addSp delSp modSp add mod modAnim">
        <pc:chgData name="Marc Miranda Riaza" userId="8fdc9f18-5b2a-471e-9901-02e3caf70cfb" providerId="ADAL" clId="{9C796F49-EB5E-400A-842B-561D395EBD3A}" dt="2025-07-02T09:47:50.144" v="1846"/>
        <pc:sldMkLst>
          <pc:docMk/>
          <pc:sldMk cId="1917400822" sldId="354"/>
        </pc:sldMkLst>
      </pc:sldChg>
      <pc:sldChg chg="addSp delSp modSp add mod delAnim modAnim modNotesTx">
        <pc:chgData name="Marc Miranda Riaza" userId="8fdc9f18-5b2a-471e-9901-02e3caf70cfb" providerId="ADAL" clId="{9C796F49-EB5E-400A-842B-561D395EBD3A}" dt="2025-07-02T09:39:28.630" v="1819"/>
        <pc:sldMkLst>
          <pc:docMk/>
          <pc:sldMk cId="3301147290" sldId="355"/>
        </pc:sldMkLst>
      </pc:sldChg>
      <pc:sldChg chg="addSp delSp modSp add mod modAnim">
        <pc:chgData name="Marc Miranda Riaza" userId="8fdc9f18-5b2a-471e-9901-02e3caf70cfb" providerId="ADAL" clId="{9C796F49-EB5E-400A-842B-561D395EBD3A}" dt="2025-07-02T09:40:09.189" v="1822" actId="1036"/>
        <pc:sldMkLst>
          <pc:docMk/>
          <pc:sldMk cId="2644292746" sldId="356"/>
        </pc:sldMkLst>
      </pc:sldChg>
      <pc:sldChg chg="addSp modSp add mod">
        <pc:chgData name="Marc Miranda Riaza" userId="8fdc9f18-5b2a-471e-9901-02e3caf70cfb" providerId="ADAL" clId="{9C796F49-EB5E-400A-842B-561D395EBD3A}" dt="2025-07-01T08:42:01.356" v="892" actId="1076"/>
        <pc:sldMkLst>
          <pc:docMk/>
          <pc:sldMk cId="249557507" sldId="357"/>
        </pc:sldMkLst>
      </pc:sldChg>
      <pc:sldChg chg="addSp modSp add mod">
        <pc:chgData name="Marc Miranda Riaza" userId="8fdc9f18-5b2a-471e-9901-02e3caf70cfb" providerId="ADAL" clId="{9C796F49-EB5E-400A-842B-561D395EBD3A}" dt="2025-07-01T08:46:54.700" v="1290" actId="20577"/>
        <pc:sldMkLst>
          <pc:docMk/>
          <pc:sldMk cId="3378443024" sldId="358"/>
        </pc:sldMkLst>
      </pc:sldChg>
      <pc:sldChg chg="add del">
        <pc:chgData name="Marc Miranda Riaza" userId="8fdc9f18-5b2a-471e-9901-02e3caf70cfb" providerId="ADAL" clId="{9C796F49-EB5E-400A-842B-561D395EBD3A}" dt="2025-07-01T08:45:52.793" v="1229" actId="47"/>
        <pc:sldMkLst>
          <pc:docMk/>
          <pc:sldMk cId="3906201727" sldId="359"/>
        </pc:sldMkLst>
      </pc:sldChg>
      <pc:sldChg chg="add del">
        <pc:chgData name="Marc Miranda Riaza" userId="8fdc9f18-5b2a-471e-9901-02e3caf70cfb" providerId="ADAL" clId="{9C796F49-EB5E-400A-842B-561D395EBD3A}" dt="2025-07-01T08:45:52.793" v="1229" actId="47"/>
        <pc:sldMkLst>
          <pc:docMk/>
          <pc:sldMk cId="2060282289" sldId="360"/>
        </pc:sldMkLst>
      </pc:sldChg>
      <pc:sldChg chg="add del">
        <pc:chgData name="Marc Miranda Riaza" userId="8fdc9f18-5b2a-471e-9901-02e3caf70cfb" providerId="ADAL" clId="{9C796F49-EB5E-400A-842B-561D395EBD3A}" dt="2025-07-01T08:34:46.781" v="847" actId="47"/>
        <pc:sldMkLst>
          <pc:docMk/>
          <pc:sldMk cId="1682203342" sldId="361"/>
        </pc:sldMkLst>
      </pc:sldChg>
      <pc:sldChg chg="add">
        <pc:chgData name="Marc Miranda Riaza" userId="8fdc9f18-5b2a-471e-9901-02e3caf70cfb" providerId="ADAL" clId="{9C796F49-EB5E-400A-842B-561D395EBD3A}" dt="2025-07-01T08:35:08.218" v="850"/>
        <pc:sldMkLst>
          <pc:docMk/>
          <pc:sldMk cId="2380848197" sldId="361"/>
        </pc:sldMkLst>
      </pc:sldChg>
      <pc:sldChg chg="add">
        <pc:chgData name="Marc Miranda Riaza" userId="8fdc9f18-5b2a-471e-9901-02e3caf70cfb" providerId="ADAL" clId="{9C796F49-EB5E-400A-842B-561D395EBD3A}" dt="2025-07-01T08:35:08.218" v="850"/>
        <pc:sldMkLst>
          <pc:docMk/>
          <pc:sldMk cId="141441256" sldId="362"/>
        </pc:sldMkLst>
      </pc:sldChg>
      <pc:sldChg chg="add">
        <pc:chgData name="Marc Miranda Riaza" userId="8fdc9f18-5b2a-471e-9901-02e3caf70cfb" providerId="ADAL" clId="{9C796F49-EB5E-400A-842B-561D395EBD3A}" dt="2025-07-01T08:35:08.218" v="850"/>
        <pc:sldMkLst>
          <pc:docMk/>
          <pc:sldMk cId="1682203342" sldId="363"/>
        </pc:sldMkLst>
      </pc:sldChg>
      <pc:sldChg chg="add">
        <pc:chgData name="Marc Miranda Riaza" userId="8fdc9f18-5b2a-471e-9901-02e3caf70cfb" providerId="ADAL" clId="{9C796F49-EB5E-400A-842B-561D395EBD3A}" dt="2025-07-01T08:35:08.218" v="850"/>
        <pc:sldMkLst>
          <pc:docMk/>
          <pc:sldMk cId="1199957403" sldId="364"/>
        </pc:sldMkLst>
      </pc:sldChg>
      <pc:sldChg chg="add">
        <pc:chgData name="Marc Miranda Riaza" userId="8fdc9f18-5b2a-471e-9901-02e3caf70cfb" providerId="ADAL" clId="{9C796F49-EB5E-400A-842B-561D395EBD3A}" dt="2025-07-01T08:35:08.218" v="850"/>
        <pc:sldMkLst>
          <pc:docMk/>
          <pc:sldMk cId="3332605674" sldId="365"/>
        </pc:sldMkLst>
      </pc:sldChg>
      <pc:sldChg chg="add">
        <pc:chgData name="Marc Miranda Riaza" userId="8fdc9f18-5b2a-471e-9901-02e3caf70cfb" providerId="ADAL" clId="{9C796F49-EB5E-400A-842B-561D395EBD3A}" dt="2025-07-01T08:35:08.218" v="850"/>
        <pc:sldMkLst>
          <pc:docMk/>
          <pc:sldMk cId="416540935" sldId="366"/>
        </pc:sldMkLst>
      </pc:sldChg>
      <pc:sldChg chg="addSp delSp modSp add del mod">
        <pc:chgData name="Marc Miranda Riaza" userId="8fdc9f18-5b2a-471e-9901-02e3caf70cfb" providerId="ADAL" clId="{9C796F49-EB5E-400A-842B-561D395EBD3A}" dt="2025-07-02T07:25:57.781" v="1551" actId="47"/>
        <pc:sldMkLst>
          <pc:docMk/>
          <pc:sldMk cId="2142980402" sldId="367"/>
        </pc:sldMkLst>
      </pc:sldChg>
      <pc:sldChg chg="new del">
        <pc:chgData name="Marc Miranda Riaza" userId="8fdc9f18-5b2a-471e-9901-02e3caf70cfb" providerId="ADAL" clId="{9C796F49-EB5E-400A-842B-561D395EBD3A}" dt="2025-07-02T08:28:33.727" v="1698" actId="680"/>
        <pc:sldMkLst>
          <pc:docMk/>
          <pc:sldMk cId="3683936554" sldId="367"/>
        </pc:sldMkLst>
      </pc:sldChg>
    </pc:docChg>
  </pc:docChgLst>
  <pc:docChgLst>
    <pc:chgData name="Marc Miranda Riaza" userId="8fdc9f18-5b2a-471e-9901-02e3caf70cfb" providerId="ADAL" clId="{55EF0571-C61C-4D57-BCD9-96964381ED07}"/>
    <pc:docChg chg="undo custSel addSld delSld modSld sldOrd">
      <pc:chgData name="Marc Miranda Riaza" userId="8fdc9f18-5b2a-471e-9901-02e3caf70cfb" providerId="ADAL" clId="{55EF0571-C61C-4D57-BCD9-96964381ED07}" dt="2025-08-28T07:59:07.422" v="454" actId="1076"/>
      <pc:docMkLst>
        <pc:docMk/>
      </pc:docMkLst>
      <pc:sldChg chg="addSp modSp mod">
        <pc:chgData name="Marc Miranda Riaza" userId="8fdc9f18-5b2a-471e-9901-02e3caf70cfb" providerId="ADAL" clId="{55EF0571-C61C-4D57-BCD9-96964381ED07}" dt="2025-08-28T07:49:08.002" v="424" actId="1076"/>
        <pc:sldMkLst>
          <pc:docMk/>
          <pc:sldMk cId="641910981" sldId="256"/>
        </pc:sldMkLst>
        <pc:spChg chg="mod">
          <ac:chgData name="Marc Miranda Riaza" userId="8fdc9f18-5b2a-471e-9901-02e3caf70cfb" providerId="ADAL" clId="{55EF0571-C61C-4D57-BCD9-96964381ED07}" dt="2025-08-28T07:49:03.540" v="423" actId="1035"/>
          <ac:spMkLst>
            <pc:docMk/>
            <pc:sldMk cId="641910981" sldId="256"/>
            <ac:spMk id="3" creationId="{0A88FEB4-39ED-4CE0-AB2E-E63812F661F9}"/>
          </ac:spMkLst>
        </pc:spChg>
        <pc:spChg chg="add mod">
          <ac:chgData name="Marc Miranda Riaza" userId="8fdc9f18-5b2a-471e-9901-02e3caf70cfb" providerId="ADAL" clId="{55EF0571-C61C-4D57-BCD9-96964381ED07}" dt="2025-08-28T07:49:08.002" v="424" actId="1076"/>
          <ac:spMkLst>
            <pc:docMk/>
            <pc:sldMk cId="641910981" sldId="256"/>
            <ac:spMk id="5" creationId="{62CDD46E-9A54-09A6-A477-4C7A413886E9}"/>
          </ac:spMkLst>
        </pc:spChg>
        <pc:picChg chg="mod">
          <ac:chgData name="Marc Miranda Riaza" userId="8fdc9f18-5b2a-471e-9901-02e3caf70cfb" providerId="ADAL" clId="{55EF0571-C61C-4D57-BCD9-96964381ED07}" dt="2025-08-28T07:49:03.540" v="423" actId="1035"/>
          <ac:picMkLst>
            <pc:docMk/>
            <pc:sldMk cId="641910981" sldId="256"/>
            <ac:picMk id="6" creationId="{4236F031-E65B-4BEA-8B4C-23C42E5C55FA}"/>
          </ac:picMkLst>
        </pc:picChg>
        <pc:picChg chg="mod">
          <ac:chgData name="Marc Miranda Riaza" userId="8fdc9f18-5b2a-471e-9901-02e3caf70cfb" providerId="ADAL" clId="{55EF0571-C61C-4D57-BCD9-96964381ED07}" dt="2025-08-28T07:49:03.540" v="423" actId="1035"/>
          <ac:picMkLst>
            <pc:docMk/>
            <pc:sldMk cId="641910981" sldId="256"/>
            <ac:picMk id="7" creationId="{6655062D-0770-40C4-BE7B-7C96109798E7}"/>
          </ac:picMkLst>
        </pc:picChg>
        <pc:picChg chg="mod">
          <ac:chgData name="Marc Miranda Riaza" userId="8fdc9f18-5b2a-471e-9901-02e3caf70cfb" providerId="ADAL" clId="{55EF0571-C61C-4D57-BCD9-96964381ED07}" dt="2025-08-28T07:49:03.540" v="423" actId="1035"/>
          <ac:picMkLst>
            <pc:docMk/>
            <pc:sldMk cId="641910981" sldId="256"/>
            <ac:picMk id="8" creationId="{72AAF5ED-7CA8-4FAC-81A8-261F0F864CA6}"/>
          </ac:picMkLst>
        </pc:picChg>
      </pc:sldChg>
      <pc:sldChg chg="addSp delSp modSp mod delAnim modAnim">
        <pc:chgData name="Marc Miranda Riaza" userId="8fdc9f18-5b2a-471e-9901-02e3caf70cfb" providerId="ADAL" clId="{55EF0571-C61C-4D57-BCD9-96964381ED07}" dt="2025-08-27T13:21:55.832" v="193" actId="21"/>
        <pc:sldMkLst>
          <pc:docMk/>
          <pc:sldMk cId="3772893384" sldId="348"/>
        </pc:sldMkLst>
      </pc:sldChg>
      <pc:sldChg chg="addSp modSp mod">
        <pc:chgData name="Marc Miranda Riaza" userId="8fdc9f18-5b2a-471e-9901-02e3caf70cfb" providerId="ADAL" clId="{55EF0571-C61C-4D57-BCD9-96964381ED07}" dt="2025-08-28T07:47:02.664" v="342" actId="1076"/>
        <pc:sldMkLst>
          <pc:docMk/>
          <pc:sldMk cId="2914037367" sldId="352"/>
        </pc:sldMkLst>
        <pc:spChg chg="add mod">
          <ac:chgData name="Marc Miranda Riaza" userId="8fdc9f18-5b2a-471e-9901-02e3caf70cfb" providerId="ADAL" clId="{55EF0571-C61C-4D57-BCD9-96964381ED07}" dt="2025-08-28T07:47:02.664" v="342" actId="1076"/>
          <ac:spMkLst>
            <pc:docMk/>
            <pc:sldMk cId="2914037367" sldId="352"/>
            <ac:spMk id="3" creationId="{67A06673-1760-B26E-06C6-CABF916EEBF8}"/>
          </ac:spMkLst>
        </pc:spChg>
      </pc:sldChg>
      <pc:sldChg chg="addSp delSp modSp mod modAnim">
        <pc:chgData name="Marc Miranda Riaza" userId="8fdc9f18-5b2a-471e-9901-02e3caf70cfb" providerId="ADAL" clId="{55EF0571-C61C-4D57-BCD9-96964381ED07}" dt="2025-08-28T07:44:07.532" v="322" actId="20577"/>
        <pc:sldMkLst>
          <pc:docMk/>
          <pc:sldMk cId="1827037517" sldId="353"/>
        </pc:sldMkLst>
        <pc:spChg chg="add mod">
          <ac:chgData name="Marc Miranda Riaza" userId="8fdc9f18-5b2a-471e-9901-02e3caf70cfb" providerId="ADAL" clId="{55EF0571-C61C-4D57-BCD9-96964381ED07}" dt="2025-08-28T07:44:07.532" v="322" actId="20577"/>
          <ac:spMkLst>
            <pc:docMk/>
            <pc:sldMk cId="1827037517" sldId="353"/>
            <ac:spMk id="7" creationId="{0036D8EE-C342-DE35-AFFD-E9E741C416BD}"/>
          </ac:spMkLst>
        </pc:spChg>
        <pc:picChg chg="mod">
          <ac:chgData name="Marc Miranda Riaza" userId="8fdc9f18-5b2a-471e-9901-02e3caf70cfb" providerId="ADAL" clId="{55EF0571-C61C-4D57-BCD9-96964381ED07}" dt="2025-08-28T07:43:52.610" v="314" actId="1076"/>
          <ac:picMkLst>
            <pc:docMk/>
            <pc:sldMk cId="1827037517" sldId="353"/>
            <ac:picMk id="46" creationId="{4CCF3087-CE1A-7171-EAFD-142046430788}"/>
          </ac:picMkLst>
        </pc:picChg>
      </pc:sldChg>
      <pc:sldChg chg="addSp delSp modSp mod delAnim">
        <pc:chgData name="Marc Miranda Riaza" userId="8fdc9f18-5b2a-471e-9901-02e3caf70cfb" providerId="ADAL" clId="{55EF0571-C61C-4D57-BCD9-96964381ED07}" dt="2025-08-27T11:42:07.371" v="166" actId="1036"/>
        <pc:sldMkLst>
          <pc:docMk/>
          <pc:sldMk cId="1917400822" sldId="354"/>
        </pc:sldMkLst>
        <pc:spChg chg="mod">
          <ac:chgData name="Marc Miranda Riaza" userId="8fdc9f18-5b2a-471e-9901-02e3caf70cfb" providerId="ADAL" clId="{55EF0571-C61C-4D57-BCD9-96964381ED07}" dt="2025-08-27T11:39:50.794" v="136" actId="20577"/>
          <ac:spMkLst>
            <pc:docMk/>
            <pc:sldMk cId="1917400822" sldId="354"/>
            <ac:spMk id="2" creationId="{BE1AD4EB-4C1E-C1EF-47CC-6A0C47CFBE6F}"/>
          </ac:spMkLst>
        </pc:spChg>
        <pc:spChg chg="mod">
          <ac:chgData name="Marc Miranda Riaza" userId="8fdc9f18-5b2a-471e-9901-02e3caf70cfb" providerId="ADAL" clId="{55EF0571-C61C-4D57-BCD9-96964381ED07}" dt="2025-08-27T11:39:41.298" v="127" actId="1076"/>
          <ac:spMkLst>
            <pc:docMk/>
            <pc:sldMk cId="1917400822" sldId="354"/>
            <ac:spMk id="6" creationId="{A4DB1780-F625-0C34-9832-E8500F27E5CF}"/>
          </ac:spMkLst>
        </pc:spChg>
        <pc:spChg chg="mod">
          <ac:chgData name="Marc Miranda Riaza" userId="8fdc9f18-5b2a-471e-9901-02e3caf70cfb" providerId="ADAL" clId="{55EF0571-C61C-4D57-BCD9-96964381ED07}" dt="2025-08-27T11:42:07.371" v="166" actId="1036"/>
          <ac:spMkLst>
            <pc:docMk/>
            <pc:sldMk cId="1917400822" sldId="354"/>
            <ac:spMk id="12" creationId="{06255C17-0EBE-D6AB-7681-00DAAEAAA36E}"/>
          </ac:spMkLst>
        </pc:spChg>
        <pc:spChg chg="add mod">
          <ac:chgData name="Marc Miranda Riaza" userId="8fdc9f18-5b2a-471e-9901-02e3caf70cfb" providerId="ADAL" clId="{55EF0571-C61C-4D57-BCD9-96964381ED07}" dt="2025-08-27T11:40:41.145" v="165" actId="1076"/>
          <ac:spMkLst>
            <pc:docMk/>
            <pc:sldMk cId="1917400822" sldId="354"/>
            <ac:spMk id="21" creationId="{92C91CC2-C46E-23D4-CACB-0D016103ECBD}"/>
          </ac:spMkLst>
        </pc:spChg>
        <pc:picChg chg="add mod">
          <ac:chgData name="Marc Miranda Riaza" userId="8fdc9f18-5b2a-471e-9901-02e3caf70cfb" providerId="ADAL" clId="{55EF0571-C61C-4D57-BCD9-96964381ED07}" dt="2025-08-27T11:38:35.852" v="37" actId="1076"/>
          <ac:picMkLst>
            <pc:docMk/>
            <pc:sldMk cId="1917400822" sldId="354"/>
            <ac:picMk id="11" creationId="{C9BE94D9-B9DF-DC40-4E10-99CE48B5A32B}"/>
          </ac:picMkLst>
        </pc:picChg>
        <pc:picChg chg="add mod">
          <ac:chgData name="Marc Miranda Riaza" userId="8fdc9f18-5b2a-471e-9901-02e3caf70cfb" providerId="ADAL" clId="{55EF0571-C61C-4D57-BCD9-96964381ED07}" dt="2025-08-27T11:39:36.786" v="126" actId="1076"/>
          <ac:picMkLst>
            <pc:docMk/>
            <pc:sldMk cId="1917400822" sldId="354"/>
            <ac:picMk id="18" creationId="{14286251-D774-1934-0D2C-A8E3AAED2EEB}"/>
          </ac:picMkLst>
        </pc:picChg>
        <pc:cxnChg chg="add mod">
          <ac:chgData name="Marc Miranda Riaza" userId="8fdc9f18-5b2a-471e-9901-02e3caf70cfb" providerId="ADAL" clId="{55EF0571-C61C-4D57-BCD9-96964381ED07}" dt="2025-08-27T11:42:07.371" v="166" actId="1036"/>
          <ac:cxnSpMkLst>
            <pc:docMk/>
            <pc:sldMk cId="1917400822" sldId="354"/>
            <ac:cxnSpMk id="23" creationId="{AA29C7CF-CDCA-B2F9-C626-86E745F4E874}"/>
          </ac:cxnSpMkLst>
        </pc:cxnChg>
      </pc:sldChg>
      <pc:sldChg chg="addSp delSp modSp mod delAnim modAnim">
        <pc:chgData name="Marc Miranda Riaza" userId="8fdc9f18-5b2a-471e-9901-02e3caf70cfb" providerId="ADAL" clId="{55EF0571-C61C-4D57-BCD9-96964381ED07}" dt="2025-08-28T07:47:24.608" v="347" actId="1076"/>
        <pc:sldMkLst>
          <pc:docMk/>
          <pc:sldMk cId="3301147290" sldId="355"/>
        </pc:sldMkLst>
        <pc:spChg chg="add mod">
          <ac:chgData name="Marc Miranda Riaza" userId="8fdc9f18-5b2a-471e-9901-02e3caf70cfb" providerId="ADAL" clId="{55EF0571-C61C-4D57-BCD9-96964381ED07}" dt="2025-08-27T13:23:21.066" v="255" actId="1076"/>
          <ac:spMkLst>
            <pc:docMk/>
            <pc:sldMk cId="3301147290" sldId="355"/>
            <ac:spMk id="73" creationId="{5160164D-D5A5-8717-B5BA-F66F089FC08B}"/>
          </ac:spMkLst>
        </pc:spChg>
        <pc:spChg chg="mod">
          <ac:chgData name="Marc Miranda Riaza" userId="8fdc9f18-5b2a-471e-9901-02e3caf70cfb" providerId="ADAL" clId="{55EF0571-C61C-4D57-BCD9-96964381ED07}" dt="2025-08-27T13:22:52.352" v="238" actId="1076"/>
          <ac:spMkLst>
            <pc:docMk/>
            <pc:sldMk cId="3301147290" sldId="355"/>
            <ac:spMk id="76" creationId="{E64225C1-A287-526B-95D5-483AA54EE76A}"/>
          </ac:spMkLst>
        </pc:spChg>
        <pc:spChg chg="mod">
          <ac:chgData name="Marc Miranda Riaza" userId="8fdc9f18-5b2a-471e-9901-02e3caf70cfb" providerId="ADAL" clId="{55EF0571-C61C-4D57-BCD9-96964381ED07}" dt="2025-08-28T07:47:24.608" v="347" actId="1076"/>
          <ac:spMkLst>
            <pc:docMk/>
            <pc:sldMk cId="3301147290" sldId="355"/>
            <ac:spMk id="81" creationId="{FE91C0C3-214F-5CBF-5F29-D1C3860E813F}"/>
          </ac:spMkLst>
        </pc:spChg>
        <pc:grpChg chg="mod">
          <ac:chgData name="Marc Miranda Riaza" userId="8fdc9f18-5b2a-471e-9901-02e3caf70cfb" providerId="ADAL" clId="{55EF0571-C61C-4D57-BCD9-96964381ED07}" dt="2025-08-27T13:22:52.352" v="238" actId="1076"/>
          <ac:grpSpMkLst>
            <pc:docMk/>
            <pc:sldMk cId="3301147290" sldId="355"/>
            <ac:grpSpMk id="3" creationId="{FCF56837-B27E-67CE-1792-39396A9FFF18}"/>
          </ac:grpSpMkLst>
        </pc:grpChg>
        <pc:grpChg chg="mod">
          <ac:chgData name="Marc Miranda Riaza" userId="8fdc9f18-5b2a-471e-9901-02e3caf70cfb" providerId="ADAL" clId="{55EF0571-C61C-4D57-BCD9-96964381ED07}" dt="2025-08-27T13:22:52.352" v="238" actId="1076"/>
          <ac:grpSpMkLst>
            <pc:docMk/>
            <pc:sldMk cId="3301147290" sldId="355"/>
            <ac:grpSpMk id="77" creationId="{87888D92-AE4D-16AB-6C2C-BC484F122E1D}"/>
          </ac:grpSpMkLst>
        </pc:grpChg>
        <pc:picChg chg="mod">
          <ac:chgData name="Marc Miranda Riaza" userId="8fdc9f18-5b2a-471e-9901-02e3caf70cfb" providerId="ADAL" clId="{55EF0571-C61C-4D57-BCD9-96964381ED07}" dt="2025-08-27T13:22:39.923" v="237" actId="1076"/>
          <ac:picMkLst>
            <pc:docMk/>
            <pc:sldMk cId="3301147290" sldId="355"/>
            <ac:picMk id="8" creationId="{BD3657BF-1295-CBAF-9FD5-7B0F5A9DC59C}"/>
          </ac:picMkLst>
        </pc:picChg>
        <pc:picChg chg="mod">
          <ac:chgData name="Marc Miranda Riaza" userId="8fdc9f18-5b2a-471e-9901-02e3caf70cfb" providerId="ADAL" clId="{55EF0571-C61C-4D57-BCD9-96964381ED07}" dt="2025-08-27T13:22:52.352" v="238" actId="1076"/>
          <ac:picMkLst>
            <pc:docMk/>
            <pc:sldMk cId="3301147290" sldId="355"/>
            <ac:picMk id="75" creationId="{898B1A1B-51FE-4E9C-84A2-C0A022357642}"/>
          </ac:picMkLst>
        </pc:picChg>
        <pc:picChg chg="mod">
          <ac:chgData name="Marc Miranda Riaza" userId="8fdc9f18-5b2a-471e-9901-02e3caf70cfb" providerId="ADAL" clId="{55EF0571-C61C-4D57-BCD9-96964381ED07}" dt="2025-08-27T13:22:52.352" v="238" actId="1076"/>
          <ac:picMkLst>
            <pc:docMk/>
            <pc:sldMk cId="3301147290" sldId="355"/>
            <ac:picMk id="82" creationId="{39982A47-B7A9-02E1-1E91-286FE6E12117}"/>
          </ac:picMkLst>
        </pc:picChg>
        <pc:picChg chg="mod">
          <ac:chgData name="Marc Miranda Riaza" userId="8fdc9f18-5b2a-471e-9901-02e3caf70cfb" providerId="ADAL" clId="{55EF0571-C61C-4D57-BCD9-96964381ED07}" dt="2025-08-27T13:22:52.352" v="238" actId="1076"/>
          <ac:picMkLst>
            <pc:docMk/>
            <pc:sldMk cId="3301147290" sldId="355"/>
            <ac:picMk id="83" creationId="{DD47168B-DA52-227C-18B6-A6FC80105FE9}"/>
          </ac:picMkLst>
        </pc:picChg>
        <pc:cxnChg chg="mod">
          <ac:chgData name="Marc Miranda Riaza" userId="8fdc9f18-5b2a-471e-9901-02e3caf70cfb" providerId="ADAL" clId="{55EF0571-C61C-4D57-BCD9-96964381ED07}" dt="2025-08-27T13:22:36.260" v="235" actId="1076"/>
          <ac:cxnSpMkLst>
            <pc:docMk/>
            <pc:sldMk cId="3301147290" sldId="355"/>
            <ac:cxnSpMk id="9" creationId="{93B9F529-45EF-BEB9-DF5C-6B0D60442873}"/>
          </ac:cxnSpMkLst>
        </pc:cxnChg>
      </pc:sldChg>
      <pc:sldChg chg="modSp mod">
        <pc:chgData name="Marc Miranda Riaza" userId="8fdc9f18-5b2a-471e-9901-02e3caf70cfb" providerId="ADAL" clId="{55EF0571-C61C-4D57-BCD9-96964381ED07}" dt="2025-08-28T07:47:39.436" v="350" actId="1076"/>
        <pc:sldMkLst>
          <pc:docMk/>
          <pc:sldMk cId="2644292746" sldId="356"/>
        </pc:sldMkLst>
        <pc:spChg chg="mod">
          <ac:chgData name="Marc Miranda Riaza" userId="8fdc9f18-5b2a-471e-9901-02e3caf70cfb" providerId="ADAL" clId="{55EF0571-C61C-4D57-BCD9-96964381ED07}" dt="2025-08-28T07:47:39.436" v="350" actId="1076"/>
          <ac:spMkLst>
            <pc:docMk/>
            <pc:sldMk cId="2644292746" sldId="356"/>
            <ac:spMk id="12" creationId="{B59CA2C2-56E7-064C-5B98-61B90F736F17}"/>
          </ac:spMkLst>
        </pc:spChg>
      </pc:sldChg>
      <pc:sldChg chg="delSp mod">
        <pc:chgData name="Marc Miranda Riaza" userId="8fdc9f18-5b2a-471e-9901-02e3caf70cfb" providerId="ADAL" clId="{55EF0571-C61C-4D57-BCD9-96964381ED07}" dt="2025-08-28T07:47:56.601" v="353" actId="478"/>
        <pc:sldMkLst>
          <pc:docMk/>
          <pc:sldMk cId="3378443024" sldId="358"/>
        </pc:sldMkLst>
      </pc:sldChg>
      <pc:sldChg chg="addSp modSp ord modAnim">
        <pc:chgData name="Marc Miranda Riaza" userId="8fdc9f18-5b2a-471e-9901-02e3caf70cfb" providerId="ADAL" clId="{55EF0571-C61C-4D57-BCD9-96964381ED07}" dt="2025-08-27T13:21:51.017" v="189"/>
        <pc:sldMkLst>
          <pc:docMk/>
          <pc:sldMk cId="4003519154" sldId="368"/>
        </pc:sldMkLst>
      </pc:sldChg>
      <pc:sldChg chg="addSp modSp mod modAnim modNotesTx">
        <pc:chgData name="Marc Miranda Riaza" userId="8fdc9f18-5b2a-471e-9901-02e3caf70cfb" providerId="ADAL" clId="{55EF0571-C61C-4D57-BCD9-96964381ED07}" dt="2025-08-28T07:51:33.136" v="452" actId="1076"/>
        <pc:sldMkLst>
          <pc:docMk/>
          <pc:sldMk cId="771286378" sldId="370"/>
        </pc:sldMkLst>
      </pc:sldChg>
      <pc:sldChg chg="addSp delSp modSp mod">
        <pc:chgData name="Marc Miranda Riaza" userId="8fdc9f18-5b2a-471e-9901-02e3caf70cfb" providerId="ADAL" clId="{55EF0571-C61C-4D57-BCD9-96964381ED07}" dt="2025-08-28T07:47:42.624" v="352" actId="478"/>
        <pc:sldMkLst>
          <pc:docMk/>
          <pc:sldMk cId="1371517297" sldId="372"/>
        </pc:sldMkLst>
      </pc:sldChg>
      <pc:sldChg chg="modSp mod modAnim modShow">
        <pc:chgData name="Marc Miranda Riaza" userId="8fdc9f18-5b2a-471e-9901-02e3caf70cfb" providerId="ADAL" clId="{55EF0571-C61C-4D57-BCD9-96964381ED07}" dt="2025-08-27T13:30:46.524" v="310" actId="729"/>
        <pc:sldMkLst>
          <pc:docMk/>
          <pc:sldMk cId="2593689185" sldId="373"/>
        </pc:sldMkLst>
        <pc:spChg chg="mod">
          <ac:chgData name="Marc Miranda Riaza" userId="8fdc9f18-5b2a-471e-9901-02e3caf70cfb" providerId="ADAL" clId="{55EF0571-C61C-4D57-BCD9-96964381ED07}" dt="2025-08-27T09:03:20.536" v="6" actId="1076"/>
          <ac:spMkLst>
            <pc:docMk/>
            <pc:sldMk cId="2593689185" sldId="373"/>
            <ac:spMk id="7" creationId="{88FD3237-604C-19B8-164B-0A1C2CC13540}"/>
          </ac:spMkLst>
        </pc:spChg>
      </pc:sldChg>
      <pc:sldChg chg="addSp delSp modSp add mod ord addAnim delAnim modAnim modShow">
        <pc:chgData name="Marc Miranda Riaza" userId="8fdc9f18-5b2a-471e-9901-02e3caf70cfb" providerId="ADAL" clId="{55EF0571-C61C-4D57-BCD9-96964381ED07}" dt="2025-08-28T07:47:09.430" v="344" actId="1076"/>
        <pc:sldMkLst>
          <pc:docMk/>
          <pc:sldMk cId="3059685031" sldId="374"/>
        </pc:sldMkLst>
        <pc:spChg chg="add mod">
          <ac:chgData name="Marc Miranda Riaza" userId="8fdc9f18-5b2a-471e-9901-02e3caf70cfb" providerId="ADAL" clId="{55EF0571-C61C-4D57-BCD9-96964381ED07}" dt="2025-08-28T07:47:09.430" v="344" actId="1076"/>
          <ac:spMkLst>
            <pc:docMk/>
            <pc:sldMk cId="3059685031" sldId="374"/>
            <ac:spMk id="6" creationId="{D6D192A8-4AD3-3BD1-2755-117AE6179AC4}"/>
          </ac:spMkLst>
        </pc:spChg>
        <pc:spChg chg="mod">
          <ac:chgData name="Marc Miranda Riaza" userId="8fdc9f18-5b2a-471e-9901-02e3caf70cfb" providerId="ADAL" clId="{55EF0571-C61C-4D57-BCD9-96964381ED07}" dt="2025-08-27T13:28:16.224" v="292" actId="1076"/>
          <ac:spMkLst>
            <pc:docMk/>
            <pc:sldMk cId="3059685031" sldId="374"/>
            <ac:spMk id="19" creationId="{8383FB65-0165-A4A1-A67A-975725F36619}"/>
          </ac:spMkLst>
        </pc:spChg>
        <pc:picChg chg="add del mod ord">
          <ac:chgData name="Marc Miranda Riaza" userId="8fdc9f18-5b2a-471e-9901-02e3caf70cfb" providerId="ADAL" clId="{55EF0571-C61C-4D57-BCD9-96964381ED07}" dt="2025-08-27T13:26:22.177" v="278" actId="478"/>
          <ac:picMkLst>
            <pc:docMk/>
            <pc:sldMk cId="3059685031" sldId="374"/>
            <ac:picMk id="3" creationId="{778C7776-E0CE-64AD-860D-4D6E3813C16D}"/>
          </ac:picMkLst>
        </pc:picChg>
        <pc:picChg chg="add mod">
          <ac:chgData name="Marc Miranda Riaza" userId="8fdc9f18-5b2a-471e-9901-02e3caf70cfb" providerId="ADAL" clId="{55EF0571-C61C-4D57-BCD9-96964381ED07}" dt="2025-08-27T11:56:00.883" v="180"/>
          <ac:picMkLst>
            <pc:docMk/>
            <pc:sldMk cId="3059685031" sldId="374"/>
            <ac:picMk id="10" creationId="{B079C74C-5A76-EBE3-11C7-1CB6BE6B28F6}"/>
          </ac:picMkLst>
        </pc:picChg>
        <pc:picChg chg="add del mod ord">
          <ac:chgData name="Marc Miranda Riaza" userId="8fdc9f18-5b2a-471e-9901-02e3caf70cfb" providerId="ADAL" clId="{55EF0571-C61C-4D57-BCD9-96964381ED07}" dt="2025-08-27T13:26:24.076" v="279" actId="478"/>
          <ac:picMkLst>
            <pc:docMk/>
            <pc:sldMk cId="3059685031" sldId="374"/>
            <ac:picMk id="15" creationId="{5CE773E9-D547-A613-F935-790DF8C79460}"/>
          </ac:picMkLst>
        </pc:picChg>
        <pc:picChg chg="add del">
          <ac:chgData name="Marc Miranda Riaza" userId="8fdc9f18-5b2a-471e-9901-02e3caf70cfb" providerId="ADAL" clId="{55EF0571-C61C-4D57-BCD9-96964381ED07}" dt="2025-08-27T13:26:21.533" v="277" actId="478"/>
          <ac:picMkLst>
            <pc:docMk/>
            <pc:sldMk cId="3059685031" sldId="374"/>
            <ac:picMk id="20" creationId="{7E68580A-E8A5-3EC7-12D4-C90AA34B1D13}"/>
          </ac:picMkLst>
        </pc:picChg>
      </pc:sldChg>
      <pc:sldChg chg="add del">
        <pc:chgData name="Marc Miranda Riaza" userId="8fdc9f18-5b2a-471e-9901-02e3caf70cfb" providerId="ADAL" clId="{55EF0571-C61C-4D57-BCD9-96964381ED07}" dt="2025-08-27T11:37:26.964" v="19" actId="47"/>
        <pc:sldMkLst>
          <pc:docMk/>
          <pc:sldMk cId="966537416" sldId="375"/>
        </pc:sldMkLst>
      </pc:sldChg>
      <pc:sldChg chg="addSp delSp modSp add del mod delAnim modAnim modShow">
        <pc:chgData name="Marc Miranda Riaza" userId="8fdc9f18-5b2a-471e-9901-02e3caf70cfb" providerId="ADAL" clId="{55EF0571-C61C-4D57-BCD9-96964381ED07}" dt="2025-08-27T13:30:17.155" v="309" actId="47"/>
        <pc:sldMkLst>
          <pc:docMk/>
          <pc:sldMk cId="2430682327" sldId="375"/>
        </pc:sldMkLst>
      </pc:sldChg>
      <pc:sldChg chg="addSp delSp modSp add mod ord modAnim">
        <pc:chgData name="Marc Miranda Riaza" userId="8fdc9f18-5b2a-471e-9901-02e3caf70cfb" providerId="ADAL" clId="{55EF0571-C61C-4D57-BCD9-96964381ED07}" dt="2025-08-27T13:22:25.687" v="233" actId="20577"/>
        <pc:sldMkLst>
          <pc:docMk/>
          <pc:sldMk cId="3981958390" sldId="376"/>
        </pc:sldMkLst>
        <pc:spChg chg="mod">
          <ac:chgData name="Marc Miranda Riaza" userId="8fdc9f18-5b2a-471e-9901-02e3caf70cfb" providerId="ADAL" clId="{55EF0571-C61C-4D57-BCD9-96964381ED07}" dt="2025-08-27T13:22:25.687" v="233" actId="20577"/>
          <ac:spMkLst>
            <pc:docMk/>
            <pc:sldMk cId="3981958390" sldId="376"/>
            <ac:spMk id="2" creationId="{D87B0832-2D9C-288E-562C-3DCDC80062E4}"/>
          </ac:spMkLst>
        </pc:spChg>
        <pc:spChg chg="add mod">
          <ac:chgData name="Marc Miranda Riaza" userId="8fdc9f18-5b2a-471e-9901-02e3caf70cfb" providerId="ADAL" clId="{55EF0571-C61C-4D57-BCD9-96964381ED07}" dt="2025-08-27T13:22:15.512" v="202" actId="1076"/>
          <ac:spMkLst>
            <pc:docMk/>
            <pc:sldMk cId="3981958390" sldId="376"/>
            <ac:spMk id="3" creationId="{17F31F74-2866-52C0-22D6-BC7748E7D4A7}"/>
          </ac:spMkLst>
        </pc:spChg>
        <pc:picChg chg="add mod">
          <ac:chgData name="Marc Miranda Riaza" userId="8fdc9f18-5b2a-471e-9901-02e3caf70cfb" providerId="ADAL" clId="{55EF0571-C61C-4D57-BCD9-96964381ED07}" dt="2025-08-27T13:22:15.512" v="202" actId="1076"/>
          <ac:picMkLst>
            <pc:docMk/>
            <pc:sldMk cId="3981958390" sldId="376"/>
            <ac:picMk id="5" creationId="{A2B5D556-45C1-E865-EF35-7E14EC435CF2}"/>
          </ac:picMkLst>
        </pc:picChg>
        <pc:picChg chg="add mod">
          <ac:chgData name="Marc Miranda Riaza" userId="8fdc9f18-5b2a-471e-9901-02e3caf70cfb" providerId="ADAL" clId="{55EF0571-C61C-4D57-BCD9-96964381ED07}" dt="2025-08-27T13:22:15.512" v="202" actId="1076"/>
          <ac:picMkLst>
            <pc:docMk/>
            <pc:sldMk cId="3981958390" sldId="376"/>
            <ac:picMk id="7" creationId="{87E8BE93-E4E7-8F44-A032-EC50BB578E30}"/>
          </ac:picMkLst>
        </pc:picChg>
      </pc:sldChg>
      <pc:sldChg chg="addSp delSp modSp add mod delAnim modAnim">
        <pc:chgData name="Marc Miranda Riaza" userId="8fdc9f18-5b2a-471e-9901-02e3caf70cfb" providerId="ADAL" clId="{55EF0571-C61C-4D57-BCD9-96964381ED07}" dt="2025-08-28T07:59:07.422" v="454" actId="1076"/>
        <pc:sldMkLst>
          <pc:docMk/>
          <pc:sldMk cId="2403415855" sldId="377"/>
        </pc:sldMkLst>
        <pc:spChg chg="mod">
          <ac:chgData name="Marc Miranda Riaza" userId="8fdc9f18-5b2a-471e-9901-02e3caf70cfb" providerId="ADAL" clId="{55EF0571-C61C-4D57-BCD9-96964381ED07}" dt="2025-08-27T13:29:25.412" v="300" actId="1076"/>
          <ac:spMkLst>
            <pc:docMk/>
            <pc:sldMk cId="2403415855" sldId="377"/>
            <ac:spMk id="5" creationId="{F0CF8753-478B-B42E-CCBD-22B483D0EC7E}"/>
          </ac:spMkLst>
        </pc:spChg>
        <pc:spChg chg="mod">
          <ac:chgData name="Marc Miranda Riaza" userId="8fdc9f18-5b2a-471e-9901-02e3caf70cfb" providerId="ADAL" clId="{55EF0571-C61C-4D57-BCD9-96964381ED07}" dt="2025-08-27T13:29:25.412" v="300" actId="1076"/>
          <ac:spMkLst>
            <pc:docMk/>
            <pc:sldMk cId="2403415855" sldId="377"/>
            <ac:spMk id="7" creationId="{7C54A43D-4159-A006-5AA8-9EDE76F1AECB}"/>
          </ac:spMkLst>
        </pc:spChg>
        <pc:spChg chg="add mod">
          <ac:chgData name="Marc Miranda Riaza" userId="8fdc9f18-5b2a-471e-9901-02e3caf70cfb" providerId="ADAL" clId="{55EF0571-C61C-4D57-BCD9-96964381ED07}" dt="2025-08-27T13:30:14.273" v="308"/>
          <ac:spMkLst>
            <pc:docMk/>
            <pc:sldMk cId="2403415855" sldId="377"/>
            <ac:spMk id="13" creationId="{3A5F0BA9-CE2D-2AE5-7E99-09F16490BF77}"/>
          </ac:spMkLst>
        </pc:spChg>
        <pc:spChg chg="add mod">
          <ac:chgData name="Marc Miranda Riaza" userId="8fdc9f18-5b2a-471e-9901-02e3caf70cfb" providerId="ADAL" clId="{55EF0571-C61C-4D57-BCD9-96964381ED07}" dt="2025-08-28T07:47:17.893" v="346"/>
          <ac:spMkLst>
            <pc:docMk/>
            <pc:sldMk cId="2403415855" sldId="377"/>
            <ac:spMk id="14" creationId="{B1419496-2685-C11D-19E9-DE61C9D997AA}"/>
          </ac:spMkLst>
        </pc:spChg>
        <pc:picChg chg="add mod">
          <ac:chgData name="Marc Miranda Riaza" userId="8fdc9f18-5b2a-471e-9901-02e3caf70cfb" providerId="ADAL" clId="{55EF0571-C61C-4D57-BCD9-96964381ED07}" dt="2025-08-27T13:29:16.110" v="299"/>
          <ac:picMkLst>
            <pc:docMk/>
            <pc:sldMk cId="2403415855" sldId="377"/>
            <ac:picMk id="11" creationId="{F1290136-A0E6-93AD-0267-D355741B6A7F}"/>
          </ac:picMkLst>
        </pc:picChg>
        <pc:picChg chg="mod">
          <ac:chgData name="Marc Miranda Riaza" userId="8fdc9f18-5b2a-471e-9901-02e3caf70cfb" providerId="ADAL" clId="{55EF0571-C61C-4D57-BCD9-96964381ED07}" dt="2025-08-27T13:29:40.963" v="303" actId="1076"/>
          <ac:picMkLst>
            <pc:docMk/>
            <pc:sldMk cId="2403415855" sldId="377"/>
            <ac:picMk id="15" creationId="{A334EF9E-7488-AAC8-0ACB-D60B9B9AE874}"/>
          </ac:picMkLst>
        </pc:picChg>
        <pc:picChg chg="add mod">
          <ac:chgData name="Marc Miranda Riaza" userId="8fdc9f18-5b2a-471e-9901-02e3caf70cfb" providerId="ADAL" clId="{55EF0571-C61C-4D57-BCD9-96964381ED07}" dt="2025-08-28T07:59:07.422" v="454" actId="1076"/>
          <ac:picMkLst>
            <pc:docMk/>
            <pc:sldMk cId="2403415855" sldId="377"/>
            <ac:picMk id="16" creationId="{F9B667C2-DADA-CC25-867B-A238CA39C981}"/>
          </ac:picMkLst>
        </pc:picChg>
      </pc:sldChg>
    </pc:docChg>
  </pc:docChgLst>
  <pc:docChgLst>
    <pc:chgData name="Marc Miranda Riaza" userId="8fdc9f18-5b2a-471e-9901-02e3caf70cfb" providerId="ADAL" clId="{F4753411-8591-4667-90B5-751B79195362}"/>
    <pc:docChg chg="undo custSel addSld delSld modSld sldOrd">
      <pc:chgData name="Marc Miranda Riaza" userId="8fdc9f18-5b2a-471e-9901-02e3caf70cfb" providerId="ADAL" clId="{F4753411-8591-4667-90B5-751B79195362}" dt="2025-06-30T10:48:27.354" v="320" actId="1076"/>
      <pc:docMkLst>
        <pc:docMk/>
      </pc:docMkLst>
      <pc:sldChg chg="addSp delSp modSp mod">
        <pc:chgData name="Marc Miranda Riaza" userId="8fdc9f18-5b2a-471e-9901-02e3caf70cfb" providerId="ADAL" clId="{F4753411-8591-4667-90B5-751B79195362}" dt="2025-06-30T09:44:32.591" v="88" actId="207"/>
        <pc:sldMkLst>
          <pc:docMk/>
          <pc:sldMk cId="641910981" sldId="256"/>
        </pc:sldMkLst>
      </pc:sldChg>
      <pc:sldChg chg="addSp delSp modSp new mod setBg">
        <pc:chgData name="Marc Miranda Riaza" userId="8fdc9f18-5b2a-471e-9901-02e3caf70cfb" providerId="ADAL" clId="{F4753411-8591-4667-90B5-751B79195362}" dt="2025-06-30T09:55:49.760" v="114" actId="1582"/>
        <pc:sldMkLst>
          <pc:docMk/>
          <pc:sldMk cId="121236681" sldId="257"/>
        </pc:sldMkLst>
      </pc:sldChg>
      <pc:sldChg chg="new del">
        <pc:chgData name="Marc Miranda Riaza" userId="8fdc9f18-5b2a-471e-9901-02e3caf70cfb" providerId="ADAL" clId="{F4753411-8591-4667-90B5-751B79195362}" dt="2025-06-30T10:37:23.471" v="134" actId="47"/>
        <pc:sldMkLst>
          <pc:docMk/>
          <pc:sldMk cId="3762193853" sldId="258"/>
        </pc:sldMkLst>
      </pc:sldChg>
      <pc:sldChg chg="addSp modSp add mod ord">
        <pc:chgData name="Marc Miranda Riaza" userId="8fdc9f18-5b2a-471e-9901-02e3caf70cfb" providerId="ADAL" clId="{F4753411-8591-4667-90B5-751B79195362}" dt="2025-06-30T10:44:54.958" v="263" actId="207"/>
        <pc:sldMkLst>
          <pc:docMk/>
          <pc:sldMk cId="1623972499" sldId="334"/>
        </pc:sldMkLst>
      </pc:sldChg>
      <pc:sldChg chg="addSp delSp modSp add mod ord">
        <pc:chgData name="Marc Miranda Riaza" userId="8fdc9f18-5b2a-471e-9901-02e3caf70cfb" providerId="ADAL" clId="{F4753411-8591-4667-90B5-751B79195362}" dt="2025-06-30T10:44:58.224" v="264" actId="207"/>
        <pc:sldMkLst>
          <pc:docMk/>
          <pc:sldMk cId="3925928458" sldId="346"/>
        </pc:sldMkLst>
      </pc:sldChg>
      <pc:sldChg chg="addSp delSp modSp add mod delAnim">
        <pc:chgData name="Marc Miranda Riaza" userId="8fdc9f18-5b2a-471e-9901-02e3caf70cfb" providerId="ADAL" clId="{F4753411-8591-4667-90B5-751B79195362}" dt="2025-06-30T10:48:27.354" v="320" actId="1076"/>
        <pc:sldMkLst>
          <pc:docMk/>
          <pc:sldMk cId="3164410515" sldId="347"/>
        </pc:sldMkLst>
      </pc:sldChg>
      <pc:sldChg chg="addSp modSp add mod">
        <pc:chgData name="Marc Miranda Riaza" userId="8fdc9f18-5b2a-471e-9901-02e3caf70cfb" providerId="ADAL" clId="{F4753411-8591-4667-90B5-751B79195362}" dt="2025-06-30T10:47:49.246" v="298" actId="20577"/>
        <pc:sldMkLst>
          <pc:docMk/>
          <pc:sldMk cId="1096714837" sldId="350"/>
        </pc:sldMkLst>
      </pc:sldChg>
      <pc:sldChg chg="add del">
        <pc:chgData name="Marc Miranda Riaza" userId="8fdc9f18-5b2a-471e-9901-02e3caf70cfb" providerId="ADAL" clId="{F4753411-8591-4667-90B5-751B79195362}" dt="2025-06-30T10:40:50.488" v="157"/>
        <pc:sldMkLst>
          <pc:docMk/>
          <pc:sldMk cId="319902035" sldId="3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C0A9B-1BBA-44AA-8280-31C9065D8109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5836C-79D1-4578-9A6E-81DD2660C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4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BFB5D-9CB7-4005-B6AB-05A1A93C1E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676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DC45F-7AD7-14D7-75C5-B8E8A7DE1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790E1DD-9829-20BD-4782-6BC6594E0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91AF98B-4E7B-FD13-DFBF-17D49CF15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E3B63D-B9FB-0B62-4B9F-06FA71E02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EF3A1-184F-44E0-8AEE-C65225D9DFA4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493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4CF66-D10C-D434-8E9F-887C88276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BEA307F-BF46-2718-2DDF-0B84E3F8D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E207C77-604C-E299-AAD7-2EC24C09B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8EB1AB-2BCD-4F86-06A7-A4D516763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EF3A1-184F-44E0-8AEE-C65225D9DFA4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97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4E27B-8DD7-2A83-BF7D-712F4673C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204B7CC-AB48-4EBA-6DA3-7750292C0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76F590A-7AF9-02B1-8AC6-141F9BEFA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9DAFFC-24A6-B126-34F0-AE5FE852B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EF3A1-184F-44E0-8AEE-C65225D9DFA4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377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9F7B2-550D-7B90-2269-2895AA1BB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5E3B586-B612-6D63-DB17-4A3817ED1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C3753FB-2C3C-58B3-1D87-7D22C4043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67CE56-DFCE-E136-96FE-5B2D1AAA3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044A1-CE24-4123-8D65-41C561C47019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292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3A75A-35F3-F985-0990-E88773CA9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3709A24-9E5D-020A-BA24-5D4019B10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FD10758-0402-3F4A-12F8-9B8336842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A28884-4DDD-AE48-A080-CE296FC99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EF3A1-184F-44E0-8AEE-C65225D9DFA4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993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944BC-B500-16DE-16CB-64E2EF255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CF87595-09D0-DA66-9AB3-1B4B3806F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54102B0-D330-2668-F33A-6100368AE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CA534B-8743-305E-2897-3C3025CD1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EF3A1-184F-44E0-8AEE-C65225D9DFA4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14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27273-4F4B-2F3E-6E7D-448CDBACF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EFB26B-886B-140D-682D-FE1977DDD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A79F4F-FA09-D03C-8C6B-3E255E321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CEC5F-A83D-AFC0-196E-064FF14FF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BFB5D-9CB7-4005-B6AB-05A1A93C1E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5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BFB5D-9CB7-4005-B6AB-05A1A93C1E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67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43664-F83E-F440-5DBF-B11847131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1FFBE-0411-A3CA-0AB4-604B0377B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D9D58-5414-ADC7-82BF-40CDA41BB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E58D2-7D8F-5651-397B-E5C3CB000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BFB5D-9CB7-4005-B6AB-05A1A93C1E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1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3583E-DAEA-AE03-FD0E-CED5070DC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237F9-7BAB-319B-9309-BDCA79633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809FB0-80A4-9161-712F-ACC87203A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1666A-004B-8029-4E69-2598470CE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BFB5D-9CB7-4005-B6AB-05A1A93C1E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4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5836C-79D1-4578-9A6E-81DD2660CBA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79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284C6-C635-C96C-DD57-A63FCC42A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03474-5B1F-DC51-C9BC-E0B5253C0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CD976B-5CA8-E600-13DC-2B380485C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652BA-47D4-85BE-379E-B97822EBF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5836C-79D1-4578-9A6E-81DD2660CBA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93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25EDA-D410-DBAC-94B2-6C357D164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37C99C-5339-7964-1738-D16826525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EAB890-B1E1-0840-CC50-017592857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29071-74B1-6A00-10A4-EA89A7173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5836C-79D1-4578-9A6E-81DD2660CBA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862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5836C-79D1-4578-9A6E-81DD2660CBA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7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7412A-2362-4DA1-BFDB-333BC629D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17043-6498-4CCD-86D7-38EE25123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56327-6733-4565-923B-4BCB439B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1DF7-CF17-42AD-A186-BF2AE1AE53DA}" type="datetime1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FB987-1FCF-41BC-A359-EF2F7067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7BF07-F05F-4D0D-8B68-AA86B02F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1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8731-8024-453D-89E0-36CF63D3B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1B66A-86F1-4F05-B02A-D301294B9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EB55C-D903-4CB7-8270-B77B476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8087-4950-46F3-805C-8FE85329D503}" type="datetime1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E77B5-3D1A-4730-8A0D-380FE2C2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12B82-8D0D-4EBE-993B-E6C03CB6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B7CCA7-478B-413E-922A-34F7BA6E6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210D8-A677-4CF8-A431-07AE925A2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458A3-8088-482E-B672-BB1604AF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56B8-3B02-49C7-9EB5-AC32A231ECC2}" type="datetime1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5A349-1D8E-4B52-B1F1-A5CB0880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570C6-BAEB-4F46-91AF-1A7754C2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56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12C7-5D9A-4B2C-959B-829B581A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E5298-9428-4CEF-B92B-9F162F549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7EA56-DD48-49CF-8FAC-F2FF0476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6B58-41C7-42F2-9811-9893891952BF}" type="datetime1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224A8-DB38-4793-BEFC-5B674B0B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840DE-031A-46DA-9277-5DD14561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33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AB3B-C5F6-4A97-81F6-BD0A6CF6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E9FF7-7FE2-4B32-97DD-93149728A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16614-3FC2-4BA5-ACDF-17B7DA47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756C-B4E4-4196-A47F-ADBD4FAA7BC3}" type="datetime1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E96EC-1DB6-49B6-9199-8F1CBB9F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A6801-4A36-485F-8C69-E3B4F5C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612B-64F0-4E96-9B01-2241C7E3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F84F3-DB5E-483A-B438-DC7D7D504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C40F1-62DE-409B-9163-3AE891066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0ED05-DBC6-4E7B-AA6A-B7087D4F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2AFE-A67C-4A57-A1B3-150E705A668C}" type="datetime1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FDA41-E1C5-4C18-A2A5-AC19F35A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2B339-E570-457F-8481-8CF4ED22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03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6FBC-F261-405A-BA7D-0AC41AC9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DB232-DCDF-4BAD-870F-BB3AF45CC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5A54A-1801-4F84-A22B-B7521A9AB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05D47-1291-402A-AE5C-B48FF94D1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3A6192-87E6-4C79-9BD3-75CB957FB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6D3DEC-F2B9-4281-A8D9-A7E02BB7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EAB4-5F04-4611-9A15-BC6A19940758}" type="datetime1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00E260-2DFE-4373-8FE4-B23D273B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0FEF5-A6BB-4B74-AF34-3F0794CE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69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069B-D2BA-429F-9742-C87D1912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65419-D3B1-4764-8398-4291D83FA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4CE-8304-4D86-A2E0-7856AE50F79E}" type="datetime1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ECBC1-6DA3-4C15-AA63-B99A80C8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02556-7ADA-4C34-8C3E-EC26C266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15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01E40-0D38-441A-AEBB-3EF46EA6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D136-469A-43E6-BD90-ED2EA00415CC}" type="datetime1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D2523-C46B-4CBC-A0FB-1F067562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7A56F-2A9D-49A3-82D4-748D8BF4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24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1BB0-A1BD-4002-B2DE-EC619EDB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5274B-D430-43DF-8EF1-A3AB53241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48382-9C22-46EA-9DC8-8508DBF13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ECAF1-4411-4B25-8CB0-66263266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E72D-7383-4D01-AB9D-1C345A1C068F}" type="datetime1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80220-64AF-44E4-A6DA-937B4F40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5547C-F5BD-419F-8AB2-4D11DD15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03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84D1-1D62-4AFE-A241-8F2825D3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FA0F20-D47C-45B7-BDCC-C9E42D672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CC26B-6E8A-49F0-AB6D-C19FE4023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D2E31-4C68-4C35-84FD-78498958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4C05-FF7D-4346-8585-5192A58C49AE}" type="datetime1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AB3A1-A6AB-4AE0-8AFE-413D05E9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B7E9A-6C83-4D61-B9D1-7835E81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3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7B381-AD69-47B4-840C-CD18BF5B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1F1FF-9F55-4485-98AD-5CA2265B0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7F8D-9E10-4FBC-AE25-5B4F80139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A186-D1DA-448B-97E0-B0C4C06085FA}" type="datetime1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8DDA8-00F7-4A22-9A0A-5DF3956CB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29B0C-8705-435E-9E5C-FFD67DE43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56EE-0B02-4881-8615-7BECC28C1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1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image" Target="../media/image41.png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image" Target="../media/image40.png"/><Relationship Id="rId2" Type="http://schemas.openxmlformats.org/officeDocument/2006/relationships/tags" Target="../tags/tag134.xml"/><Relationship Id="rId16" Type="http://schemas.openxmlformats.org/officeDocument/2006/relationships/image" Target="../media/image3.pn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42.xml"/><Relationship Id="rId19" Type="http://schemas.openxmlformats.org/officeDocument/2006/relationships/image" Target="../media/image42.pn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34" Type="http://schemas.openxmlformats.org/officeDocument/2006/relationships/image" Target="../media/image520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71.xml"/><Relationship Id="rId33" Type="http://schemas.openxmlformats.org/officeDocument/2006/relationships/image" Target="../media/image3.png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image" Target="../media/image48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tags" Target="../tags/tag174.xml"/><Relationship Id="rId36" Type="http://schemas.openxmlformats.org/officeDocument/2006/relationships/image" Target="../media/image41.png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image" Target="../media/image46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30" Type="http://schemas.openxmlformats.org/officeDocument/2006/relationships/notesSlide" Target="../notesSlides/notesSlide7.xml"/><Relationship Id="rId35" Type="http://schemas.openxmlformats.org/officeDocument/2006/relationships/image" Target="../media/image49.png"/><Relationship Id="rId8" Type="http://schemas.openxmlformats.org/officeDocument/2006/relationships/tags" Target="../tags/tag15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49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5" Type="http://schemas.openxmlformats.org/officeDocument/2006/relationships/image" Target="../media/image470.png"/><Relationship Id="rId10" Type="http://schemas.openxmlformats.org/officeDocument/2006/relationships/image" Target="../media/image52.png"/><Relationship Id="rId4" Type="http://schemas.openxmlformats.org/officeDocument/2006/relationships/image" Target="../media/image460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33" Type="http://schemas.openxmlformats.org/officeDocument/2006/relationships/image" Target="../media/image56.png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image" Target="../media/image38.pn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image" Target="../media/image41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image" Target="../media/image3.png"/><Relationship Id="rId8" Type="http://schemas.openxmlformats.org/officeDocument/2006/relationships/tags" Target="../tags/tag1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7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gif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../media/image64.png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image" Target="../media/image41.png"/><Relationship Id="rId5" Type="http://schemas.openxmlformats.org/officeDocument/2006/relationships/tags" Target="../tags/tag207.xml"/><Relationship Id="rId10" Type="http://schemas.openxmlformats.org/officeDocument/2006/relationships/image" Target="../media/image40.png"/><Relationship Id="rId4" Type="http://schemas.openxmlformats.org/officeDocument/2006/relationships/tags" Target="../tags/tag206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9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12" Type="http://schemas.openxmlformats.org/officeDocument/2006/relationships/image" Target="../media/image7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770.png"/><Relationship Id="rId5" Type="http://schemas.openxmlformats.org/officeDocument/2006/relationships/image" Target="../media/image710.png"/><Relationship Id="rId15" Type="http://schemas.openxmlformats.org/officeDocument/2006/relationships/image" Target="../media/image81.png"/><Relationship Id="rId10" Type="http://schemas.openxmlformats.org/officeDocument/2006/relationships/image" Target="../media/image760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Relationship Id="rId1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0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image" Target="../media/image6.png"/><Relationship Id="rId63" Type="http://schemas.openxmlformats.org/officeDocument/2006/relationships/image" Target="../media/image14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slideLayout" Target="../slideLayouts/slideLayout4.xml"/><Relationship Id="rId58" Type="http://schemas.openxmlformats.org/officeDocument/2006/relationships/image" Target="../media/image9.png"/><Relationship Id="rId66" Type="http://schemas.openxmlformats.org/officeDocument/2006/relationships/image" Target="../media/image16.png"/><Relationship Id="rId5" Type="http://schemas.openxmlformats.org/officeDocument/2006/relationships/tags" Target="../tags/tag5.xml"/><Relationship Id="rId61" Type="http://schemas.openxmlformats.org/officeDocument/2006/relationships/image" Target="../media/image12.pn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image" Target="../media/image7.png"/><Relationship Id="rId64" Type="http://schemas.openxmlformats.org/officeDocument/2006/relationships/image" Target="../media/image15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image" Target="../media/image10.png"/><Relationship Id="rId67" Type="http://schemas.openxmlformats.org/officeDocument/2006/relationships/image" Target="../media/image3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notesSlide" Target="../notesSlides/notesSlide1.xml"/><Relationship Id="rId62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image" Target="../media/image8.pn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image" Target="../media/image11.png"/><Relationship Id="rId65" Type="http://schemas.openxmlformats.org/officeDocument/2006/relationships/image" Target="../media/image60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77.png"/><Relationship Id="rId3" Type="http://schemas.openxmlformats.org/officeDocument/2006/relationships/image" Target="../media/image115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52.png"/><Relationship Id="rId10" Type="http://schemas.openxmlformats.org/officeDocument/2006/relationships/image" Target="../media/image121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79.sv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13.xml"/><Relationship Id="rId21" Type="http://schemas.openxmlformats.org/officeDocument/2006/relationships/image" Target="../media/image131.png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image" Target="../media/image130.pn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10" Type="http://schemas.openxmlformats.org/officeDocument/2006/relationships/tags" Target="../tags/tag220.xml"/><Relationship Id="rId19" Type="http://schemas.openxmlformats.org/officeDocument/2006/relationships/image" Target="../media/image129.png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sv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5.svg"/><Relationship Id="rId4" Type="http://schemas.openxmlformats.org/officeDocument/2006/relationships/image" Target="../media/image1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NULL"/><Relationship Id="rId3" Type="http://schemas.openxmlformats.org/officeDocument/2006/relationships/image" Target="../media/image150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68.png"/><Relationship Id="rId2" Type="http://schemas.openxmlformats.org/officeDocument/2006/relationships/image" Target="../media/image140.png"/><Relationship Id="rId16" Type="http://schemas.openxmlformats.org/officeDocument/2006/relationships/image" Target="../media/image67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66.png"/><Relationship Id="rId23" Type="http://schemas.openxmlformats.org/officeDocument/2006/relationships/image" Target="../media/image28.png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Relationship Id="rId14" Type="http://schemas.openxmlformats.org/officeDocument/2006/relationships/image" Target="../media/image65.png"/><Relationship Id="rId2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tags" Target="../tags/tag78.xml"/><Relationship Id="rId3" Type="http://schemas.openxmlformats.org/officeDocument/2006/relationships/tags" Target="../tags/tag55.xml"/><Relationship Id="rId21" Type="http://schemas.openxmlformats.org/officeDocument/2006/relationships/tags" Target="../tags/tag73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tags" Target="../tags/tag77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tags" Target="../tags/tag76.xml"/><Relationship Id="rId45" Type="http://schemas.openxmlformats.org/officeDocument/2006/relationships/image" Target="../media/image31.png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tags" Target="../tags/tag75.xml"/><Relationship Id="rId28" Type="http://schemas.openxmlformats.org/officeDocument/2006/relationships/tags" Target="../tags/tag80.xml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31" Type="http://schemas.openxmlformats.org/officeDocument/2006/relationships/image" Target="../media/image3.png"/><Relationship Id="rId44" Type="http://schemas.openxmlformats.org/officeDocument/2006/relationships/image" Target="../media/image300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tags" Target="../tags/tag74.xml"/><Relationship Id="rId27" Type="http://schemas.openxmlformats.org/officeDocument/2006/relationships/tags" Target="../tags/tag79.xml"/><Relationship Id="rId30" Type="http://schemas.openxmlformats.org/officeDocument/2006/relationships/notesSlide" Target="../notesSlides/notesSlide3.xml"/><Relationship Id="rId8" Type="http://schemas.openxmlformats.org/officeDocument/2006/relationships/tags" Target="../tags/tag6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47" Type="http://schemas.openxmlformats.org/officeDocument/2006/relationships/image" Target="../media/image31.gif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notesSlide" Target="../notesSlides/notesSlide4.xml"/><Relationship Id="rId45" Type="http://schemas.openxmlformats.org/officeDocument/2006/relationships/image" Target="../media/image31.pn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4" Type="http://schemas.openxmlformats.org/officeDocument/2006/relationships/image" Target="../media/image300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48" Type="http://schemas.openxmlformats.org/officeDocument/2006/relationships/image" Target="../media/image32.gif"/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image" Target="../media/image3.png"/><Relationship Id="rId46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10" Type="http://schemas.openxmlformats.org/officeDocument/2006/relationships/image" Target="../media/image34.png"/><Relationship Id="rId4" Type="http://schemas.openxmlformats.org/officeDocument/2006/relationships/tags" Target="../tags/tag119.xml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8.pn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image" Target="../media/image37.png"/><Relationship Id="rId2" Type="http://schemas.openxmlformats.org/officeDocument/2006/relationships/tags" Target="../tags/tag122.xml"/><Relationship Id="rId16" Type="http://schemas.openxmlformats.org/officeDocument/2006/relationships/image" Target="../media/image36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image" Target="../media/image3.png"/><Relationship Id="rId10" Type="http://schemas.openxmlformats.org/officeDocument/2006/relationships/tags" Target="../tags/tag130.xml"/><Relationship Id="rId19" Type="http://schemas.openxmlformats.org/officeDocument/2006/relationships/image" Target="../media/image39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4F5E-7A22-4BB2-86FB-421E90B86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663" y="1670516"/>
            <a:ext cx="11558337" cy="2387600"/>
          </a:xfrm>
        </p:spPr>
        <p:txBody>
          <a:bodyPr>
            <a:noAutofit/>
          </a:bodyPr>
          <a:lstStyle/>
          <a:p>
            <a:r>
              <a:rPr lang="en-GB" sz="4800" b="0" dirty="0">
                <a:solidFill>
                  <a:srgbClr val="212121"/>
                </a:solidFill>
                <a:effectLst/>
                <a:latin typeface="Tenorite" panose="00000500000000000000" pitchFamily="2" charset="0"/>
              </a:rPr>
              <a:t>Renormalized dual basis for scalable simulations of (2+1)D compact quantum electrodynamics</a:t>
            </a:r>
            <a:endParaRPr lang="en-GB" sz="4800" dirty="0">
              <a:latin typeface="Tenorite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8FEB4-39ED-4CE0-AB2E-E63812F66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9218"/>
            <a:ext cx="9144000" cy="509337"/>
          </a:xfrm>
        </p:spPr>
        <p:txBody>
          <a:bodyPr/>
          <a:lstStyle/>
          <a:p>
            <a:r>
              <a:rPr lang="en-US" b="1" dirty="0">
                <a:latin typeface="Tenorite" panose="00000500000000000000" pitchFamily="2" charset="0"/>
              </a:rPr>
              <a:t>Marc Miranda-Riaza</a:t>
            </a:r>
            <a:r>
              <a:rPr lang="en-US" dirty="0">
                <a:latin typeface="Tenorite" panose="00000500000000000000" pitchFamily="2" charset="0"/>
              </a:rPr>
              <a:t>, </a:t>
            </a:r>
            <a:r>
              <a:rPr lang="en-US" dirty="0" err="1">
                <a:latin typeface="Tenorite" panose="00000500000000000000" pitchFamily="2" charset="0"/>
              </a:rPr>
              <a:t>Pierpaolo</a:t>
            </a:r>
            <a:r>
              <a:rPr lang="en-US" dirty="0">
                <a:latin typeface="Tenorite" panose="00000500000000000000" pitchFamily="2" charset="0"/>
              </a:rPr>
              <a:t> Fontana, Alessio </a:t>
            </a:r>
            <a:r>
              <a:rPr lang="en-US" dirty="0" err="1">
                <a:latin typeface="Tenorite" panose="00000500000000000000" pitchFamily="2" charset="0"/>
              </a:rPr>
              <a:t>Celi</a:t>
            </a:r>
            <a:endParaRPr lang="en-GB" dirty="0">
              <a:latin typeface="Tenorite" panose="00000500000000000000" pitchFamily="2" charset="0"/>
            </a:endParaRPr>
          </a:p>
        </p:txBody>
      </p:sp>
      <p:pic>
        <p:nvPicPr>
          <p:cNvPr id="6" name="Immagine 7" descr="Immagine che contiene testo, schermata, logo, Carattere&#10;&#10;Descrizione generata automaticamente">
            <a:extLst>
              <a:ext uri="{FF2B5EF4-FFF2-40B4-BE49-F238E27FC236}">
                <a16:creationId xmlns:a16="http://schemas.microsoft.com/office/drawing/2014/main" id="{4236F031-E65B-4BEA-8B4C-23C42E5C5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69" y="5266018"/>
            <a:ext cx="2398722" cy="463573"/>
          </a:xfrm>
          <a:prstGeom prst="rect">
            <a:avLst/>
          </a:prstGeom>
        </p:spPr>
      </p:pic>
      <p:pic>
        <p:nvPicPr>
          <p:cNvPr id="7" name="Immagine 8" descr="Immagine che contiene testo, biglietto da visita, schermata, Carattere&#10;&#10;Descrizione generata automaticamente">
            <a:extLst>
              <a:ext uri="{FF2B5EF4-FFF2-40B4-BE49-F238E27FC236}">
                <a16:creationId xmlns:a16="http://schemas.microsoft.com/office/drawing/2014/main" id="{6655062D-0770-40C4-BE7B-7C9610979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12" y="5113746"/>
            <a:ext cx="1471576" cy="754654"/>
          </a:xfrm>
          <a:prstGeom prst="rect">
            <a:avLst/>
          </a:prstGeom>
        </p:spPr>
      </p:pic>
      <p:pic>
        <p:nvPicPr>
          <p:cNvPr id="8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72AAF5ED-7CA8-4FAC-81A8-261F0F864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58" y="5177258"/>
            <a:ext cx="1708073" cy="641094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62CDD46E-9A54-09A6-A477-4C7A413886E9}"/>
              </a:ext>
            </a:extLst>
          </p:cNvPr>
          <p:cNvSpPr txBox="1"/>
          <p:nvPr/>
        </p:nvSpPr>
        <p:spPr>
          <a:xfrm>
            <a:off x="8971565" y="6174650"/>
            <a:ext cx="2839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Trento, 4th </a:t>
            </a:r>
            <a:r>
              <a:rPr lang="ca-ES" dirty="0" err="1"/>
              <a:t>September</a:t>
            </a:r>
            <a:r>
              <a:rPr lang="ca-ES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64191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57527-F445-0C3C-C3CE-88E9A8007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1058F39-3CEB-9C9D-D44A-748CB178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err="1">
                <a:latin typeface="Tenorite" panose="00000500000000000000" pitchFamily="2" charset="0"/>
              </a:rPr>
              <a:t>Adding</a:t>
            </a:r>
            <a:r>
              <a:rPr lang="ca-ES" dirty="0">
                <a:latin typeface="Tenorite" panose="00000500000000000000" pitchFamily="2" charset="0"/>
              </a:rPr>
              <a:t> </a:t>
            </a:r>
            <a:r>
              <a:rPr lang="ca-ES" dirty="0" err="1">
                <a:latin typeface="Tenorite" panose="00000500000000000000" pitchFamily="2" charset="0"/>
              </a:rPr>
              <a:t>matter</a:t>
            </a:r>
            <a:r>
              <a:rPr lang="ca-ES" dirty="0">
                <a:latin typeface="Tenorite" panose="00000500000000000000" pitchFamily="2" charset="0"/>
              </a:rPr>
              <a:t> [U(1)]</a:t>
            </a:r>
          </a:p>
        </p:txBody>
      </p:sp>
      <p:pic>
        <p:nvPicPr>
          <p:cNvPr id="8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5D5C2F4A-79D8-8309-3436-0174E7AA06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9" name="Straight Connector 117">
            <a:extLst>
              <a:ext uri="{FF2B5EF4-FFF2-40B4-BE49-F238E27FC236}">
                <a16:creationId xmlns:a16="http://schemas.microsoft.com/office/drawing/2014/main" id="{63D393A3-2682-97A0-98F5-8857752DDF6E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tge 5">
            <a:extLst>
              <a:ext uri="{FF2B5EF4-FFF2-40B4-BE49-F238E27FC236}">
                <a16:creationId xmlns:a16="http://schemas.microsoft.com/office/drawing/2014/main" id="{21B62045-217E-1CB4-5DCC-21CFCFC19D0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10600" y="191498"/>
            <a:ext cx="3502950" cy="1672816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B815830-88C8-69CE-F446-F9871AD1FD9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02863" y="5356294"/>
            <a:ext cx="1591032" cy="439627"/>
          </a:xfrm>
          <a:prstGeom prst="rect">
            <a:avLst/>
          </a:prstGeom>
        </p:spPr>
      </p:pic>
      <p:sp>
        <p:nvSpPr>
          <p:cNvPr id="12" name="Rettangolo 23">
            <a:extLst>
              <a:ext uri="{FF2B5EF4-FFF2-40B4-BE49-F238E27FC236}">
                <a16:creationId xmlns:a16="http://schemas.microsoft.com/office/drawing/2014/main" id="{1DBB18FE-86AB-138F-E990-575D7EE51BF2}"/>
              </a:ext>
            </a:extLst>
          </p:cNvPr>
          <p:cNvSpPr>
            <a:spLocks noChangeAspect="1"/>
          </p:cNvSpPr>
          <p:nvPr/>
        </p:nvSpPr>
        <p:spPr>
          <a:xfrm>
            <a:off x="474019" y="350566"/>
            <a:ext cx="1440000" cy="14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27 4 1">
            <a:extLst>
              <a:ext uri="{FF2B5EF4-FFF2-40B4-BE49-F238E27FC236}">
                <a16:creationId xmlns:a16="http://schemas.microsoft.com/office/drawing/2014/main" id="{430C4502-6DCB-EB38-D227-C8391B4CB4EF}"/>
              </a:ext>
            </a:extLst>
          </p:cNvPr>
          <p:cNvSpPr>
            <a:spLocks noChangeAspect="1"/>
          </p:cNvSpPr>
          <p:nvPr/>
        </p:nvSpPr>
        <p:spPr>
          <a:xfrm>
            <a:off x="374875" y="265516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27 4 2">
            <a:extLst>
              <a:ext uri="{FF2B5EF4-FFF2-40B4-BE49-F238E27FC236}">
                <a16:creationId xmlns:a16="http://schemas.microsoft.com/office/drawing/2014/main" id="{9B633390-C4FE-8350-3240-F7CF3819E6BA}"/>
              </a:ext>
            </a:extLst>
          </p:cNvPr>
          <p:cNvSpPr>
            <a:spLocks noChangeAspect="1"/>
          </p:cNvSpPr>
          <p:nvPr/>
        </p:nvSpPr>
        <p:spPr>
          <a:xfrm>
            <a:off x="374875" y="1694068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27 4 3">
            <a:extLst>
              <a:ext uri="{FF2B5EF4-FFF2-40B4-BE49-F238E27FC236}">
                <a16:creationId xmlns:a16="http://schemas.microsoft.com/office/drawing/2014/main" id="{9277C5F4-B311-9D1A-2583-E58210AC9275}"/>
              </a:ext>
            </a:extLst>
          </p:cNvPr>
          <p:cNvSpPr>
            <a:spLocks noChangeAspect="1"/>
          </p:cNvSpPr>
          <p:nvPr/>
        </p:nvSpPr>
        <p:spPr>
          <a:xfrm>
            <a:off x="1802650" y="1694068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27 4 4">
            <a:extLst>
              <a:ext uri="{FF2B5EF4-FFF2-40B4-BE49-F238E27FC236}">
                <a16:creationId xmlns:a16="http://schemas.microsoft.com/office/drawing/2014/main" id="{DB0BCBDA-DE5E-565A-8CAD-C67B46E32EBB}"/>
              </a:ext>
            </a:extLst>
          </p:cNvPr>
          <p:cNvSpPr>
            <a:spLocks noChangeAspect="1"/>
          </p:cNvSpPr>
          <p:nvPr/>
        </p:nvSpPr>
        <p:spPr>
          <a:xfrm>
            <a:off x="1802650" y="265516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80" descr="\documentclass{article}&#10;\usepackage{amsmath}&#10;\usepackage{bm}&#10;\pagestyle{empty}&#10;\begin{document}&#10;&#10;$$&#10;U_{\hat{x}}(\bm{n})&#10;$$&#10;&#10;&#10;\end{document}" title="IguanaTex Vector Display">
            <a:extLst>
              <a:ext uri="{FF2B5EF4-FFF2-40B4-BE49-F238E27FC236}">
                <a16:creationId xmlns:a16="http://schemas.microsoft.com/office/drawing/2014/main" id="{4AE74EED-03C9-8CC7-7193-43D8F60F405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38200" y="1427616"/>
            <a:ext cx="785844" cy="305245"/>
            <a:chOff x="20293831" y="8531745"/>
            <a:chExt cx="1397405" cy="542794"/>
          </a:xfrm>
        </p:grpSpPr>
        <p:sp>
          <p:nvSpPr>
            <p:cNvPr id="18" name="Free-form: Shape 74">
              <a:extLst>
                <a:ext uri="{FF2B5EF4-FFF2-40B4-BE49-F238E27FC236}">
                  <a16:creationId xmlns:a16="http://schemas.microsoft.com/office/drawing/2014/main" id="{0363115F-5C09-A086-DF5C-8D007690108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293831" y="8568112"/>
              <a:ext cx="385801" cy="382670"/>
            </a:xfrm>
            <a:custGeom>
              <a:avLst/>
              <a:gdLst>
                <a:gd name="connsiteX0" fmla="*/ 316433 w 385801"/>
                <a:gd name="connsiteY0" fmla="*/ 57068 h 382670"/>
                <a:gd name="connsiteX1" fmla="*/ 376558 w 385801"/>
                <a:gd name="connsiteY1" fmla="*/ 16901 h 382670"/>
                <a:gd name="connsiteX2" fmla="*/ 386022 w 385801"/>
                <a:gd name="connsiteY2" fmla="*/ 6045 h 382670"/>
                <a:gd name="connsiteX3" fmla="*/ 378785 w 385801"/>
                <a:gd name="connsiteY3" fmla="*/ 75 h 382670"/>
                <a:gd name="connsiteX4" fmla="*/ 322000 w 385801"/>
                <a:gd name="connsiteY4" fmla="*/ 1703 h 382670"/>
                <a:gd name="connsiteX5" fmla="*/ 264102 w 385801"/>
                <a:gd name="connsiteY5" fmla="*/ 75 h 382670"/>
                <a:gd name="connsiteX6" fmla="*/ 254081 w 385801"/>
                <a:gd name="connsiteY6" fmla="*/ 10931 h 382670"/>
                <a:gd name="connsiteX7" fmla="*/ 264102 w 385801"/>
                <a:gd name="connsiteY7" fmla="*/ 16901 h 382670"/>
                <a:gd name="connsiteX8" fmla="*/ 301959 w 385801"/>
                <a:gd name="connsiteY8" fmla="*/ 40784 h 382670"/>
                <a:gd name="connsiteX9" fmla="*/ 300288 w 385801"/>
                <a:gd name="connsiteY9" fmla="*/ 52183 h 382670"/>
                <a:gd name="connsiteX10" fmla="*/ 250184 w 385801"/>
                <a:gd name="connsiteY10" fmla="*/ 245961 h 382670"/>
                <a:gd name="connsiteX11" fmla="*/ 111563 w 385801"/>
                <a:gd name="connsiteY11" fmla="*/ 365918 h 382670"/>
                <a:gd name="connsiteX12" fmla="*/ 43644 w 385801"/>
                <a:gd name="connsiteY12" fmla="*/ 295355 h 382670"/>
                <a:gd name="connsiteX13" fmla="*/ 49768 w 385801"/>
                <a:gd name="connsiteY13" fmla="*/ 253017 h 382670"/>
                <a:gd name="connsiteX14" fmla="*/ 103769 w 385801"/>
                <a:gd name="connsiteY14" fmla="*/ 41870 h 382670"/>
                <a:gd name="connsiteX15" fmla="*/ 150533 w 385801"/>
                <a:gd name="connsiteY15" fmla="*/ 16901 h 382670"/>
                <a:gd name="connsiteX16" fmla="*/ 169461 w 385801"/>
                <a:gd name="connsiteY16" fmla="*/ 6045 h 382670"/>
                <a:gd name="connsiteX17" fmla="*/ 161667 w 385801"/>
                <a:gd name="connsiteY17" fmla="*/ 75 h 382670"/>
                <a:gd name="connsiteX18" fmla="*/ 90408 w 385801"/>
                <a:gd name="connsiteY18" fmla="*/ 1703 h 382670"/>
                <a:gd name="connsiteX19" fmla="*/ 18592 w 385801"/>
                <a:gd name="connsiteY19" fmla="*/ 75 h 382670"/>
                <a:gd name="connsiteX20" fmla="*/ 8014 w 385801"/>
                <a:gd name="connsiteY20" fmla="*/ 10931 h 382670"/>
                <a:gd name="connsiteX21" fmla="*/ 23602 w 385801"/>
                <a:gd name="connsiteY21" fmla="*/ 16901 h 382670"/>
                <a:gd name="connsiteX22" fmla="*/ 44757 w 385801"/>
                <a:gd name="connsiteY22" fmla="*/ 17987 h 382670"/>
                <a:gd name="connsiteX23" fmla="*/ 59789 w 385801"/>
                <a:gd name="connsiteY23" fmla="*/ 26672 h 382670"/>
                <a:gd name="connsiteX24" fmla="*/ 50324 w 385801"/>
                <a:gd name="connsiteY24" fmla="*/ 65210 h 382670"/>
                <a:gd name="connsiteX25" fmla="*/ 38077 w 385801"/>
                <a:gd name="connsiteY25" fmla="*/ 112976 h 382670"/>
                <a:gd name="connsiteX26" fmla="*/ 4117 w 385801"/>
                <a:gd name="connsiteY26" fmla="*/ 247046 h 382670"/>
                <a:gd name="connsiteX27" fmla="*/ 220 w 385801"/>
                <a:gd name="connsiteY27" fmla="*/ 278528 h 382670"/>
                <a:gd name="connsiteX28" fmla="*/ 109336 w 385801"/>
                <a:gd name="connsiteY28" fmla="*/ 382745 h 382670"/>
                <a:gd name="connsiteX29" fmla="*/ 266886 w 385801"/>
                <a:gd name="connsiteY29" fmla="*/ 249760 h 382670"/>
                <a:gd name="connsiteX30" fmla="*/ 316433 w 385801"/>
                <a:gd name="connsiteY30" fmla="*/ 57068 h 38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5801" h="382670">
                  <a:moveTo>
                    <a:pt x="316433" y="57068"/>
                  </a:moveTo>
                  <a:cubicBezTo>
                    <a:pt x="322000" y="34814"/>
                    <a:pt x="332021" y="18530"/>
                    <a:pt x="376558" y="16901"/>
                  </a:cubicBezTo>
                  <a:cubicBezTo>
                    <a:pt x="379342" y="16901"/>
                    <a:pt x="386022" y="16359"/>
                    <a:pt x="386022" y="6045"/>
                  </a:cubicBezTo>
                  <a:cubicBezTo>
                    <a:pt x="386022" y="5503"/>
                    <a:pt x="386022" y="75"/>
                    <a:pt x="378785" y="75"/>
                  </a:cubicBezTo>
                  <a:cubicBezTo>
                    <a:pt x="360413" y="75"/>
                    <a:pt x="340929" y="1703"/>
                    <a:pt x="322000" y="1703"/>
                  </a:cubicBezTo>
                  <a:cubicBezTo>
                    <a:pt x="303072" y="1703"/>
                    <a:pt x="282474" y="75"/>
                    <a:pt x="264102" y="75"/>
                  </a:cubicBezTo>
                  <a:cubicBezTo>
                    <a:pt x="260762" y="75"/>
                    <a:pt x="254081" y="75"/>
                    <a:pt x="254081" y="10931"/>
                  </a:cubicBezTo>
                  <a:cubicBezTo>
                    <a:pt x="254081" y="16901"/>
                    <a:pt x="259648" y="16901"/>
                    <a:pt x="264102" y="16901"/>
                  </a:cubicBezTo>
                  <a:cubicBezTo>
                    <a:pt x="295835" y="17444"/>
                    <a:pt x="301959" y="28843"/>
                    <a:pt x="301959" y="40784"/>
                  </a:cubicBezTo>
                  <a:cubicBezTo>
                    <a:pt x="301959" y="42413"/>
                    <a:pt x="300845" y="50555"/>
                    <a:pt x="300288" y="52183"/>
                  </a:cubicBezTo>
                  <a:lnTo>
                    <a:pt x="250184" y="245961"/>
                  </a:lnTo>
                  <a:cubicBezTo>
                    <a:pt x="231256" y="318695"/>
                    <a:pt x="167234" y="365918"/>
                    <a:pt x="111563" y="365918"/>
                  </a:cubicBezTo>
                  <a:cubicBezTo>
                    <a:pt x="73706" y="365918"/>
                    <a:pt x="43644" y="342035"/>
                    <a:pt x="43644" y="295355"/>
                  </a:cubicBezTo>
                  <a:cubicBezTo>
                    <a:pt x="43644" y="294269"/>
                    <a:pt x="43644" y="276900"/>
                    <a:pt x="49768" y="253017"/>
                  </a:cubicBezTo>
                  <a:lnTo>
                    <a:pt x="103769" y="41870"/>
                  </a:lnTo>
                  <a:cubicBezTo>
                    <a:pt x="108779" y="22329"/>
                    <a:pt x="109893" y="16901"/>
                    <a:pt x="150533" y="16901"/>
                  </a:cubicBezTo>
                  <a:cubicBezTo>
                    <a:pt x="165007" y="16901"/>
                    <a:pt x="169461" y="16901"/>
                    <a:pt x="169461" y="6045"/>
                  </a:cubicBezTo>
                  <a:cubicBezTo>
                    <a:pt x="169461" y="75"/>
                    <a:pt x="163337" y="75"/>
                    <a:pt x="161667" y="75"/>
                  </a:cubicBezTo>
                  <a:cubicBezTo>
                    <a:pt x="146079" y="75"/>
                    <a:pt x="105996" y="1703"/>
                    <a:pt x="90408" y="1703"/>
                  </a:cubicBezTo>
                  <a:cubicBezTo>
                    <a:pt x="74263" y="1703"/>
                    <a:pt x="34736" y="75"/>
                    <a:pt x="18592" y="75"/>
                  </a:cubicBezTo>
                  <a:cubicBezTo>
                    <a:pt x="14138" y="75"/>
                    <a:pt x="8014" y="75"/>
                    <a:pt x="8014" y="10931"/>
                  </a:cubicBezTo>
                  <a:cubicBezTo>
                    <a:pt x="8014" y="16901"/>
                    <a:pt x="13025" y="16901"/>
                    <a:pt x="23602" y="16901"/>
                  </a:cubicBezTo>
                  <a:cubicBezTo>
                    <a:pt x="24716" y="16901"/>
                    <a:pt x="35293" y="16901"/>
                    <a:pt x="44757" y="17987"/>
                  </a:cubicBezTo>
                  <a:cubicBezTo>
                    <a:pt x="54778" y="19073"/>
                    <a:pt x="59789" y="19615"/>
                    <a:pt x="59789" y="26672"/>
                  </a:cubicBezTo>
                  <a:cubicBezTo>
                    <a:pt x="59789" y="29928"/>
                    <a:pt x="53665" y="52726"/>
                    <a:pt x="50324" y="65210"/>
                  </a:cubicBezTo>
                  <a:lnTo>
                    <a:pt x="38077" y="112976"/>
                  </a:lnTo>
                  <a:cubicBezTo>
                    <a:pt x="33066" y="134145"/>
                    <a:pt x="6344" y="236733"/>
                    <a:pt x="4117" y="247046"/>
                  </a:cubicBezTo>
                  <a:cubicBezTo>
                    <a:pt x="220" y="262244"/>
                    <a:pt x="220" y="270386"/>
                    <a:pt x="220" y="278528"/>
                  </a:cubicBezTo>
                  <a:cubicBezTo>
                    <a:pt x="220" y="344749"/>
                    <a:pt x="50881" y="382745"/>
                    <a:pt x="109336" y="382745"/>
                  </a:cubicBezTo>
                  <a:cubicBezTo>
                    <a:pt x="179482" y="382745"/>
                    <a:pt x="248514" y="321409"/>
                    <a:pt x="266886" y="249760"/>
                  </a:cubicBezTo>
                  <a:lnTo>
                    <a:pt x="316433" y="57068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Free-form: Shape 75">
              <a:extLst>
                <a:ext uri="{FF2B5EF4-FFF2-40B4-BE49-F238E27FC236}">
                  <a16:creationId xmlns:a16="http://schemas.microsoft.com/office/drawing/2014/main" id="{B9956991-AB88-A5F6-E039-CAD435C24CF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0716507" y="8756569"/>
              <a:ext cx="116130" cy="60413"/>
            </a:xfrm>
            <a:custGeom>
              <a:avLst/>
              <a:gdLst>
                <a:gd name="connsiteX0" fmla="*/ 58293 w 116130"/>
                <a:gd name="connsiteY0" fmla="*/ 76 h 60413"/>
                <a:gd name="connsiteX1" fmla="*/ 228 w 116130"/>
                <a:gd name="connsiteY1" fmla="*/ 50610 h 60413"/>
                <a:gd name="connsiteX2" fmla="*/ 8801 w 116130"/>
                <a:gd name="connsiteY2" fmla="*/ 60489 h 60413"/>
                <a:gd name="connsiteX3" fmla="*/ 58293 w 116130"/>
                <a:gd name="connsiteY3" fmla="*/ 22874 h 60413"/>
                <a:gd name="connsiteX4" fmla="*/ 107785 w 116130"/>
                <a:gd name="connsiteY4" fmla="*/ 60489 h 60413"/>
                <a:gd name="connsiteX5" fmla="*/ 116358 w 116130"/>
                <a:gd name="connsiteY5" fmla="*/ 50610 h 60413"/>
                <a:gd name="connsiteX6" fmla="*/ 58293 w 116130"/>
                <a:gd name="connsiteY6" fmla="*/ 76 h 6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130" h="60413">
                  <a:moveTo>
                    <a:pt x="58293" y="76"/>
                  </a:moveTo>
                  <a:lnTo>
                    <a:pt x="228" y="50610"/>
                  </a:lnTo>
                  <a:lnTo>
                    <a:pt x="8801" y="60489"/>
                  </a:lnTo>
                  <a:lnTo>
                    <a:pt x="58293" y="22874"/>
                  </a:lnTo>
                  <a:lnTo>
                    <a:pt x="107785" y="60489"/>
                  </a:lnTo>
                  <a:lnTo>
                    <a:pt x="116358" y="50610"/>
                  </a:lnTo>
                  <a:lnTo>
                    <a:pt x="58293" y="76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-form: Shape 76">
              <a:extLst>
                <a:ext uri="{FF2B5EF4-FFF2-40B4-BE49-F238E27FC236}">
                  <a16:creationId xmlns:a16="http://schemas.microsoft.com/office/drawing/2014/main" id="{7572A5C8-5BC5-39B5-9FED-F1CD5636B7A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641799" y="8852698"/>
              <a:ext cx="208488" cy="171360"/>
            </a:xfrm>
            <a:custGeom>
              <a:avLst/>
              <a:gdLst>
                <a:gd name="connsiteX0" fmla="*/ 78557 w 208488"/>
                <a:gd name="connsiteY0" fmla="*/ 127362 h 171360"/>
                <a:gd name="connsiteX1" fmla="*/ 41925 w 208488"/>
                <a:gd name="connsiteY1" fmla="*/ 160798 h 171360"/>
                <a:gd name="connsiteX2" fmla="*/ 20881 w 208488"/>
                <a:gd name="connsiteY2" fmla="*/ 155478 h 171360"/>
                <a:gd name="connsiteX3" fmla="*/ 38028 w 208488"/>
                <a:gd name="connsiteY3" fmla="*/ 134581 h 171360"/>
                <a:gd name="connsiteX4" fmla="*/ 22440 w 208488"/>
                <a:gd name="connsiteY4" fmla="*/ 120522 h 171360"/>
                <a:gd name="connsiteX5" fmla="*/ 227 w 208488"/>
                <a:gd name="connsiteY5" fmla="*/ 143700 h 171360"/>
                <a:gd name="connsiteX6" fmla="*/ 41145 w 208488"/>
                <a:gd name="connsiteY6" fmla="*/ 171436 h 171360"/>
                <a:gd name="connsiteX7" fmla="*/ 84792 w 208488"/>
                <a:gd name="connsiteY7" fmla="*/ 144460 h 171360"/>
                <a:gd name="connsiteX8" fmla="*/ 131166 w 208488"/>
                <a:gd name="connsiteY8" fmla="*/ 171436 h 171360"/>
                <a:gd name="connsiteX9" fmla="*/ 199753 w 208488"/>
                <a:gd name="connsiteY9" fmla="*/ 113303 h 171360"/>
                <a:gd name="connsiteX10" fmla="*/ 193518 w 208488"/>
                <a:gd name="connsiteY10" fmla="*/ 108364 h 171360"/>
                <a:gd name="connsiteX11" fmla="*/ 186113 w 208488"/>
                <a:gd name="connsiteY11" fmla="*/ 114823 h 171360"/>
                <a:gd name="connsiteX12" fmla="*/ 132725 w 208488"/>
                <a:gd name="connsiteY12" fmla="*/ 160798 h 171360"/>
                <a:gd name="connsiteX13" fmla="*/ 108953 w 208488"/>
                <a:gd name="connsiteY13" fmla="*/ 136101 h 171360"/>
                <a:gd name="connsiteX14" fmla="*/ 129217 w 208488"/>
                <a:gd name="connsiteY14" fmla="*/ 49471 h 171360"/>
                <a:gd name="connsiteX15" fmla="*/ 167408 w 208488"/>
                <a:gd name="connsiteY15" fmla="*/ 10715 h 171360"/>
                <a:gd name="connsiteX16" fmla="*/ 188452 w 208488"/>
                <a:gd name="connsiteY16" fmla="*/ 16034 h 171360"/>
                <a:gd name="connsiteX17" fmla="*/ 171305 w 208488"/>
                <a:gd name="connsiteY17" fmla="*/ 36932 h 171360"/>
                <a:gd name="connsiteX18" fmla="*/ 186893 w 208488"/>
                <a:gd name="connsiteY18" fmla="*/ 50990 h 171360"/>
                <a:gd name="connsiteX19" fmla="*/ 208716 w 208488"/>
                <a:gd name="connsiteY19" fmla="*/ 27813 h 171360"/>
                <a:gd name="connsiteX20" fmla="*/ 168187 w 208488"/>
                <a:gd name="connsiteY20" fmla="*/ 76 h 171360"/>
                <a:gd name="connsiteX21" fmla="*/ 124541 w 208488"/>
                <a:gd name="connsiteY21" fmla="*/ 27053 h 171360"/>
                <a:gd name="connsiteX22" fmla="*/ 77777 w 208488"/>
                <a:gd name="connsiteY22" fmla="*/ 76 h 171360"/>
                <a:gd name="connsiteX23" fmla="*/ 9190 w 208488"/>
                <a:gd name="connsiteY23" fmla="*/ 58210 h 171360"/>
                <a:gd name="connsiteX24" fmla="*/ 15815 w 208488"/>
                <a:gd name="connsiteY24" fmla="*/ 63149 h 171360"/>
                <a:gd name="connsiteX25" fmla="*/ 23219 w 208488"/>
                <a:gd name="connsiteY25" fmla="*/ 56690 h 171360"/>
                <a:gd name="connsiteX26" fmla="*/ 76608 w 208488"/>
                <a:gd name="connsiteY26" fmla="*/ 10715 h 171360"/>
                <a:gd name="connsiteX27" fmla="*/ 99990 w 208488"/>
                <a:gd name="connsiteY27" fmla="*/ 35792 h 171360"/>
                <a:gd name="connsiteX28" fmla="*/ 91806 w 208488"/>
                <a:gd name="connsiteY28" fmla="*/ 75308 h 171360"/>
                <a:gd name="connsiteX29" fmla="*/ 78557 w 208488"/>
                <a:gd name="connsiteY29" fmla="*/ 127362 h 17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8488" h="171360">
                  <a:moveTo>
                    <a:pt x="78557" y="127362"/>
                  </a:moveTo>
                  <a:cubicBezTo>
                    <a:pt x="74660" y="140280"/>
                    <a:pt x="61800" y="160798"/>
                    <a:pt x="41925" y="160798"/>
                  </a:cubicBezTo>
                  <a:cubicBezTo>
                    <a:pt x="40756" y="160798"/>
                    <a:pt x="29065" y="160798"/>
                    <a:pt x="20881" y="155478"/>
                  </a:cubicBezTo>
                  <a:cubicBezTo>
                    <a:pt x="36859" y="150539"/>
                    <a:pt x="38028" y="136860"/>
                    <a:pt x="38028" y="134581"/>
                  </a:cubicBezTo>
                  <a:cubicBezTo>
                    <a:pt x="38028" y="126222"/>
                    <a:pt x="31403" y="120522"/>
                    <a:pt x="22440" y="120522"/>
                  </a:cubicBezTo>
                  <a:cubicBezTo>
                    <a:pt x="11528" y="120522"/>
                    <a:pt x="227" y="129641"/>
                    <a:pt x="227" y="143700"/>
                  </a:cubicBezTo>
                  <a:cubicBezTo>
                    <a:pt x="227" y="162697"/>
                    <a:pt x="22050" y="171436"/>
                    <a:pt x="41145" y="171436"/>
                  </a:cubicBezTo>
                  <a:cubicBezTo>
                    <a:pt x="59072" y="171436"/>
                    <a:pt x="75049" y="160418"/>
                    <a:pt x="84792" y="144460"/>
                  </a:cubicBezTo>
                  <a:cubicBezTo>
                    <a:pt x="94145" y="164597"/>
                    <a:pt x="115578" y="171436"/>
                    <a:pt x="131166" y="171436"/>
                  </a:cubicBezTo>
                  <a:cubicBezTo>
                    <a:pt x="175981" y="171436"/>
                    <a:pt x="199753" y="123942"/>
                    <a:pt x="199753" y="113303"/>
                  </a:cubicBezTo>
                  <a:cubicBezTo>
                    <a:pt x="199753" y="108364"/>
                    <a:pt x="194687" y="108364"/>
                    <a:pt x="193518" y="108364"/>
                  </a:cubicBezTo>
                  <a:cubicBezTo>
                    <a:pt x="188062" y="108364"/>
                    <a:pt x="187672" y="110264"/>
                    <a:pt x="186113" y="114823"/>
                  </a:cubicBezTo>
                  <a:cubicBezTo>
                    <a:pt x="177930" y="141040"/>
                    <a:pt x="154548" y="160798"/>
                    <a:pt x="132725" y="160798"/>
                  </a:cubicBezTo>
                  <a:cubicBezTo>
                    <a:pt x="117137" y="160798"/>
                    <a:pt x="108953" y="150539"/>
                    <a:pt x="108953" y="136101"/>
                  </a:cubicBezTo>
                  <a:cubicBezTo>
                    <a:pt x="108953" y="126222"/>
                    <a:pt x="118306" y="91646"/>
                    <a:pt x="129217" y="49471"/>
                  </a:cubicBezTo>
                  <a:cubicBezTo>
                    <a:pt x="137011" y="20214"/>
                    <a:pt x="154548" y="10715"/>
                    <a:pt x="167408" y="10715"/>
                  </a:cubicBezTo>
                  <a:cubicBezTo>
                    <a:pt x="168187" y="10715"/>
                    <a:pt x="180268" y="10715"/>
                    <a:pt x="188452" y="16034"/>
                  </a:cubicBezTo>
                  <a:cubicBezTo>
                    <a:pt x="175981" y="19454"/>
                    <a:pt x="171305" y="30093"/>
                    <a:pt x="171305" y="36932"/>
                  </a:cubicBezTo>
                  <a:cubicBezTo>
                    <a:pt x="171305" y="45291"/>
                    <a:pt x="177930" y="50990"/>
                    <a:pt x="186893" y="50990"/>
                  </a:cubicBezTo>
                  <a:cubicBezTo>
                    <a:pt x="195856" y="50990"/>
                    <a:pt x="208716" y="43771"/>
                    <a:pt x="208716" y="27813"/>
                  </a:cubicBezTo>
                  <a:cubicBezTo>
                    <a:pt x="208716" y="6535"/>
                    <a:pt x="183775" y="76"/>
                    <a:pt x="168187" y="76"/>
                  </a:cubicBezTo>
                  <a:cubicBezTo>
                    <a:pt x="148702" y="76"/>
                    <a:pt x="133114" y="12615"/>
                    <a:pt x="124541" y="27053"/>
                  </a:cubicBezTo>
                  <a:cubicBezTo>
                    <a:pt x="117526" y="11475"/>
                    <a:pt x="99600" y="76"/>
                    <a:pt x="77777" y="76"/>
                  </a:cubicBezTo>
                  <a:cubicBezTo>
                    <a:pt x="34131" y="76"/>
                    <a:pt x="9190" y="46811"/>
                    <a:pt x="9190" y="58210"/>
                  </a:cubicBezTo>
                  <a:cubicBezTo>
                    <a:pt x="9190" y="63149"/>
                    <a:pt x="14646" y="63149"/>
                    <a:pt x="15815" y="63149"/>
                  </a:cubicBezTo>
                  <a:cubicBezTo>
                    <a:pt x="20881" y="63149"/>
                    <a:pt x="21271" y="61629"/>
                    <a:pt x="23219" y="56690"/>
                  </a:cubicBezTo>
                  <a:cubicBezTo>
                    <a:pt x="32962" y="27053"/>
                    <a:pt x="57513" y="10715"/>
                    <a:pt x="76608" y="10715"/>
                  </a:cubicBezTo>
                  <a:cubicBezTo>
                    <a:pt x="89468" y="10715"/>
                    <a:pt x="99990" y="17554"/>
                    <a:pt x="99990" y="35792"/>
                  </a:cubicBezTo>
                  <a:cubicBezTo>
                    <a:pt x="99990" y="43391"/>
                    <a:pt x="95314" y="62389"/>
                    <a:pt x="91806" y="75308"/>
                  </a:cubicBezTo>
                  <a:lnTo>
                    <a:pt x="78557" y="127362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-form: Shape 77">
              <a:extLst>
                <a:ext uri="{FF2B5EF4-FFF2-40B4-BE49-F238E27FC236}">
                  <a16:creationId xmlns:a16="http://schemas.microsoft.com/office/drawing/2014/main" id="{A8299BA9-BFA4-01E2-C0C2-50C10ABEE82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0972046" y="8531745"/>
              <a:ext cx="129157" cy="542794"/>
            </a:xfrm>
            <a:custGeom>
              <a:avLst/>
              <a:gdLst>
                <a:gd name="connsiteX0" fmla="*/ 129389 w 129157"/>
                <a:gd name="connsiteY0" fmla="*/ 537441 h 542794"/>
                <a:gd name="connsiteX1" fmla="*/ 119925 w 129157"/>
                <a:gd name="connsiteY1" fmla="*/ 525500 h 542794"/>
                <a:gd name="connsiteX2" fmla="*/ 32521 w 129157"/>
                <a:gd name="connsiteY2" fmla="*/ 271472 h 542794"/>
                <a:gd name="connsiteX3" fmla="*/ 122152 w 129157"/>
                <a:gd name="connsiteY3" fmla="*/ 14730 h 542794"/>
                <a:gd name="connsiteX4" fmla="*/ 129389 w 129157"/>
                <a:gd name="connsiteY4" fmla="*/ 5503 h 542794"/>
                <a:gd name="connsiteX5" fmla="*/ 123822 w 129157"/>
                <a:gd name="connsiteY5" fmla="*/ 75 h 542794"/>
                <a:gd name="connsiteX6" fmla="*/ 35305 w 129157"/>
                <a:gd name="connsiteY6" fmla="*/ 105920 h 542794"/>
                <a:gd name="connsiteX7" fmla="*/ 232 w 129157"/>
                <a:gd name="connsiteY7" fmla="*/ 271472 h 542794"/>
                <a:gd name="connsiteX8" fmla="*/ 36975 w 129157"/>
                <a:gd name="connsiteY8" fmla="*/ 440824 h 542794"/>
                <a:gd name="connsiteX9" fmla="*/ 123822 w 129157"/>
                <a:gd name="connsiteY9" fmla="*/ 542869 h 542794"/>
                <a:gd name="connsiteX10" fmla="*/ 129389 w 129157"/>
                <a:gd name="connsiteY10" fmla="*/ 537441 h 5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157" h="542794">
                  <a:moveTo>
                    <a:pt x="129389" y="537441"/>
                  </a:moveTo>
                  <a:cubicBezTo>
                    <a:pt x="129389" y="535813"/>
                    <a:pt x="129389" y="534727"/>
                    <a:pt x="119925" y="525500"/>
                  </a:cubicBezTo>
                  <a:cubicBezTo>
                    <a:pt x="50336" y="457108"/>
                    <a:pt x="32521" y="354520"/>
                    <a:pt x="32521" y="271472"/>
                  </a:cubicBezTo>
                  <a:cubicBezTo>
                    <a:pt x="32521" y="177026"/>
                    <a:pt x="53677" y="82579"/>
                    <a:pt x="122152" y="14730"/>
                  </a:cubicBezTo>
                  <a:cubicBezTo>
                    <a:pt x="129389" y="8217"/>
                    <a:pt x="129389" y="7131"/>
                    <a:pt x="129389" y="5503"/>
                  </a:cubicBezTo>
                  <a:cubicBezTo>
                    <a:pt x="129389" y="1703"/>
                    <a:pt x="127163" y="75"/>
                    <a:pt x="123822" y="75"/>
                  </a:cubicBezTo>
                  <a:cubicBezTo>
                    <a:pt x="118255" y="75"/>
                    <a:pt x="68151" y="36985"/>
                    <a:pt x="35305" y="105920"/>
                  </a:cubicBezTo>
                  <a:cubicBezTo>
                    <a:pt x="6913" y="165627"/>
                    <a:pt x="232" y="225877"/>
                    <a:pt x="232" y="271472"/>
                  </a:cubicBezTo>
                  <a:cubicBezTo>
                    <a:pt x="232" y="313810"/>
                    <a:pt x="6356" y="379488"/>
                    <a:pt x="36975" y="440824"/>
                  </a:cubicBezTo>
                  <a:cubicBezTo>
                    <a:pt x="70378" y="507588"/>
                    <a:pt x="118255" y="542869"/>
                    <a:pt x="123822" y="542869"/>
                  </a:cubicBezTo>
                  <a:cubicBezTo>
                    <a:pt x="127163" y="542869"/>
                    <a:pt x="129389" y="541241"/>
                    <a:pt x="129389" y="537441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Free-form: Shape 78">
              <a:extLst>
                <a:ext uri="{FF2B5EF4-FFF2-40B4-BE49-F238E27FC236}">
                  <a16:creationId xmlns:a16="http://schemas.microsoft.com/office/drawing/2014/main" id="{D02A7620-762A-9ECD-B679-346FD9ECBD5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1151247" y="8693497"/>
              <a:ext cx="360193" cy="249685"/>
            </a:xfrm>
            <a:custGeom>
              <a:avLst/>
              <a:gdLst>
                <a:gd name="connsiteX0" fmla="*/ 138301 w 360193"/>
                <a:gd name="connsiteY0" fmla="*/ 41327 h 249685"/>
                <a:gd name="connsiteX1" fmla="*/ 69825 w 360193"/>
                <a:gd name="connsiteY1" fmla="*/ 75 h 249685"/>
                <a:gd name="connsiteX2" fmla="*/ 21391 w 360193"/>
                <a:gd name="connsiteY2" fmla="*/ 31014 h 249685"/>
                <a:gd name="connsiteX3" fmla="*/ 236 w 360193"/>
                <a:gd name="connsiteY3" fmla="*/ 84751 h 249685"/>
                <a:gd name="connsiteX4" fmla="*/ 13597 w 360193"/>
                <a:gd name="connsiteY4" fmla="*/ 92350 h 249685"/>
                <a:gd name="connsiteX5" fmla="*/ 24731 w 360193"/>
                <a:gd name="connsiteY5" fmla="*/ 89636 h 249685"/>
                <a:gd name="connsiteX6" fmla="*/ 29185 w 360193"/>
                <a:gd name="connsiteY6" fmla="*/ 73895 h 249685"/>
                <a:gd name="connsiteX7" fmla="*/ 67042 w 360193"/>
                <a:gd name="connsiteY7" fmla="*/ 19615 h 249685"/>
                <a:gd name="connsiteX8" fmla="*/ 79846 w 360193"/>
                <a:gd name="connsiteY8" fmla="*/ 39699 h 249685"/>
                <a:gd name="connsiteX9" fmla="*/ 72052 w 360193"/>
                <a:gd name="connsiteY9" fmla="*/ 79323 h 249685"/>
                <a:gd name="connsiteX10" fmla="*/ 59804 w 360193"/>
                <a:gd name="connsiteY10" fmla="*/ 128174 h 249685"/>
                <a:gd name="connsiteX11" fmla="*/ 39763 w 360193"/>
                <a:gd name="connsiteY11" fmla="*/ 204165 h 249685"/>
                <a:gd name="connsiteX12" fmla="*/ 35309 w 360193"/>
                <a:gd name="connsiteY12" fmla="*/ 225877 h 249685"/>
                <a:gd name="connsiteX13" fmla="*/ 61474 w 360193"/>
                <a:gd name="connsiteY13" fmla="*/ 249760 h 249685"/>
                <a:gd name="connsiteX14" fmla="*/ 101001 w 360193"/>
                <a:gd name="connsiteY14" fmla="*/ 208508 h 249685"/>
                <a:gd name="connsiteX15" fmla="*/ 116589 w 360193"/>
                <a:gd name="connsiteY15" fmla="*/ 147715 h 249685"/>
                <a:gd name="connsiteX16" fmla="*/ 133847 w 360193"/>
                <a:gd name="connsiteY16" fmla="*/ 83122 h 249685"/>
                <a:gd name="connsiteX17" fmla="*/ 168363 w 360193"/>
                <a:gd name="connsiteY17" fmla="*/ 40784 h 249685"/>
                <a:gd name="connsiteX18" fmla="*/ 225705 w 360193"/>
                <a:gd name="connsiteY18" fmla="*/ 19615 h 249685"/>
                <a:gd name="connsiteX19" fmla="*/ 253540 w 360193"/>
                <a:gd name="connsiteY19" fmla="*/ 51640 h 249685"/>
                <a:gd name="connsiteX20" fmla="*/ 218467 w 360193"/>
                <a:gd name="connsiteY20" fmla="*/ 173226 h 249685"/>
                <a:gd name="connsiteX21" fmla="*/ 210673 w 360193"/>
                <a:gd name="connsiteY21" fmla="*/ 200909 h 249685"/>
                <a:gd name="connsiteX22" fmla="*/ 273582 w 360193"/>
                <a:gd name="connsiteY22" fmla="*/ 249760 h 249685"/>
                <a:gd name="connsiteX23" fmla="*/ 360429 w 360193"/>
                <a:gd name="connsiteY23" fmla="*/ 165084 h 249685"/>
                <a:gd name="connsiteX24" fmla="*/ 347068 w 360193"/>
                <a:gd name="connsiteY24" fmla="*/ 157485 h 249685"/>
                <a:gd name="connsiteX25" fmla="*/ 334264 w 360193"/>
                <a:gd name="connsiteY25" fmla="*/ 164541 h 249685"/>
                <a:gd name="connsiteX26" fmla="*/ 276922 w 360193"/>
                <a:gd name="connsiteY26" fmla="*/ 230220 h 249685"/>
                <a:gd name="connsiteX27" fmla="*/ 267458 w 360193"/>
                <a:gd name="connsiteY27" fmla="*/ 218821 h 249685"/>
                <a:gd name="connsiteX28" fmla="*/ 278592 w 360193"/>
                <a:gd name="connsiteY28" fmla="*/ 179197 h 249685"/>
                <a:gd name="connsiteX29" fmla="*/ 313109 w 360193"/>
                <a:gd name="connsiteY29" fmla="*/ 63039 h 249685"/>
                <a:gd name="connsiteX30" fmla="*/ 230158 w 360193"/>
                <a:gd name="connsiteY30" fmla="*/ 75 h 249685"/>
                <a:gd name="connsiteX31" fmla="*/ 138301 w 360193"/>
                <a:gd name="connsiteY31" fmla="*/ 41327 h 24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0193" h="249685">
                  <a:moveTo>
                    <a:pt x="138301" y="41327"/>
                  </a:moveTo>
                  <a:cubicBezTo>
                    <a:pt x="130507" y="14187"/>
                    <a:pt x="99888" y="75"/>
                    <a:pt x="69825" y="75"/>
                  </a:cubicBezTo>
                  <a:cubicBezTo>
                    <a:pt x="49227" y="75"/>
                    <a:pt x="33639" y="11473"/>
                    <a:pt x="21391" y="31014"/>
                  </a:cubicBezTo>
                  <a:cubicBezTo>
                    <a:pt x="7473" y="52726"/>
                    <a:pt x="236" y="82037"/>
                    <a:pt x="236" y="84751"/>
                  </a:cubicBezTo>
                  <a:cubicBezTo>
                    <a:pt x="236" y="92350"/>
                    <a:pt x="8587" y="92350"/>
                    <a:pt x="13597" y="92350"/>
                  </a:cubicBezTo>
                  <a:cubicBezTo>
                    <a:pt x="19721" y="92350"/>
                    <a:pt x="21948" y="92350"/>
                    <a:pt x="24731" y="89636"/>
                  </a:cubicBezTo>
                  <a:cubicBezTo>
                    <a:pt x="25845" y="88550"/>
                    <a:pt x="25845" y="87465"/>
                    <a:pt x="29185" y="73895"/>
                  </a:cubicBezTo>
                  <a:cubicBezTo>
                    <a:pt x="40319" y="31557"/>
                    <a:pt x="52567" y="19615"/>
                    <a:pt x="67042" y="19615"/>
                  </a:cubicBezTo>
                  <a:cubicBezTo>
                    <a:pt x="75392" y="19615"/>
                    <a:pt x="79846" y="25043"/>
                    <a:pt x="79846" y="39699"/>
                  </a:cubicBezTo>
                  <a:cubicBezTo>
                    <a:pt x="79846" y="48926"/>
                    <a:pt x="77619" y="57611"/>
                    <a:pt x="72052" y="79323"/>
                  </a:cubicBezTo>
                  <a:cubicBezTo>
                    <a:pt x="68155" y="94521"/>
                    <a:pt x="62588" y="116233"/>
                    <a:pt x="59804" y="128174"/>
                  </a:cubicBezTo>
                  <a:lnTo>
                    <a:pt x="39763" y="204165"/>
                  </a:lnTo>
                  <a:cubicBezTo>
                    <a:pt x="38092" y="211765"/>
                    <a:pt x="35309" y="222078"/>
                    <a:pt x="35309" y="225877"/>
                  </a:cubicBezTo>
                  <a:cubicBezTo>
                    <a:pt x="35309" y="237276"/>
                    <a:pt x="44216" y="249760"/>
                    <a:pt x="61474" y="249760"/>
                  </a:cubicBezTo>
                  <a:cubicBezTo>
                    <a:pt x="90423" y="249760"/>
                    <a:pt x="97104" y="224792"/>
                    <a:pt x="101001" y="208508"/>
                  </a:cubicBezTo>
                  <a:cubicBezTo>
                    <a:pt x="106568" y="188424"/>
                    <a:pt x="111022" y="171055"/>
                    <a:pt x="116589" y="147715"/>
                  </a:cubicBezTo>
                  <a:cubicBezTo>
                    <a:pt x="118816" y="140658"/>
                    <a:pt x="132734" y="84751"/>
                    <a:pt x="133847" y="83122"/>
                  </a:cubicBezTo>
                  <a:cubicBezTo>
                    <a:pt x="134404" y="79866"/>
                    <a:pt x="149992" y="55440"/>
                    <a:pt x="168363" y="40784"/>
                  </a:cubicBezTo>
                  <a:cubicBezTo>
                    <a:pt x="183951" y="28843"/>
                    <a:pt x="202323" y="19615"/>
                    <a:pt x="225705" y="19615"/>
                  </a:cubicBezTo>
                  <a:cubicBezTo>
                    <a:pt x="240179" y="19615"/>
                    <a:pt x="253540" y="25043"/>
                    <a:pt x="253540" y="51640"/>
                  </a:cubicBezTo>
                  <a:cubicBezTo>
                    <a:pt x="253540" y="82579"/>
                    <a:pt x="229045" y="146086"/>
                    <a:pt x="218467" y="173226"/>
                  </a:cubicBezTo>
                  <a:cubicBezTo>
                    <a:pt x="212344" y="187882"/>
                    <a:pt x="210673" y="191681"/>
                    <a:pt x="210673" y="200909"/>
                  </a:cubicBezTo>
                  <a:cubicBezTo>
                    <a:pt x="210673" y="232391"/>
                    <a:pt x="242963" y="249760"/>
                    <a:pt x="273582" y="249760"/>
                  </a:cubicBezTo>
                  <a:cubicBezTo>
                    <a:pt x="332594" y="249760"/>
                    <a:pt x="360429" y="175940"/>
                    <a:pt x="360429" y="165084"/>
                  </a:cubicBezTo>
                  <a:cubicBezTo>
                    <a:pt x="360429" y="157485"/>
                    <a:pt x="352078" y="157485"/>
                    <a:pt x="347068" y="157485"/>
                  </a:cubicBezTo>
                  <a:cubicBezTo>
                    <a:pt x="340388" y="157485"/>
                    <a:pt x="336490" y="157485"/>
                    <a:pt x="334264" y="164541"/>
                  </a:cubicBezTo>
                  <a:cubicBezTo>
                    <a:pt x="315892" y="224792"/>
                    <a:pt x="285830" y="230220"/>
                    <a:pt x="276922" y="230220"/>
                  </a:cubicBezTo>
                  <a:cubicBezTo>
                    <a:pt x="273025" y="230220"/>
                    <a:pt x="267458" y="230220"/>
                    <a:pt x="267458" y="218821"/>
                  </a:cubicBezTo>
                  <a:cubicBezTo>
                    <a:pt x="267458" y="206337"/>
                    <a:pt x="273025" y="192767"/>
                    <a:pt x="278592" y="179197"/>
                  </a:cubicBezTo>
                  <a:cubicBezTo>
                    <a:pt x="287500" y="156942"/>
                    <a:pt x="313109" y="93435"/>
                    <a:pt x="313109" y="63039"/>
                  </a:cubicBezTo>
                  <a:cubicBezTo>
                    <a:pt x="313109" y="13102"/>
                    <a:pt x="270242" y="75"/>
                    <a:pt x="230158" y="75"/>
                  </a:cubicBezTo>
                  <a:cubicBezTo>
                    <a:pt x="218467" y="75"/>
                    <a:pt x="177827" y="75"/>
                    <a:pt x="138301" y="41327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Free-form: Shape 79">
              <a:extLst>
                <a:ext uri="{FF2B5EF4-FFF2-40B4-BE49-F238E27FC236}">
                  <a16:creationId xmlns:a16="http://schemas.microsoft.com/office/drawing/2014/main" id="{437EF6D8-6755-B92C-922C-B7D9BD16364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1562079" y="8531745"/>
              <a:ext cx="129157" cy="542794"/>
            </a:xfrm>
            <a:custGeom>
              <a:avLst/>
              <a:gdLst>
                <a:gd name="connsiteX0" fmla="*/ 129400 w 129157"/>
                <a:gd name="connsiteY0" fmla="*/ 271472 h 542794"/>
                <a:gd name="connsiteX1" fmla="*/ 92657 w 129157"/>
                <a:gd name="connsiteY1" fmla="*/ 102120 h 542794"/>
                <a:gd name="connsiteX2" fmla="*/ 5810 w 129157"/>
                <a:gd name="connsiteY2" fmla="*/ 75 h 542794"/>
                <a:gd name="connsiteX3" fmla="*/ 243 w 129157"/>
                <a:gd name="connsiteY3" fmla="*/ 5503 h 542794"/>
                <a:gd name="connsiteX4" fmla="*/ 10821 w 129157"/>
                <a:gd name="connsiteY4" fmla="*/ 17987 h 542794"/>
                <a:gd name="connsiteX5" fmla="*/ 97111 w 129157"/>
                <a:gd name="connsiteY5" fmla="*/ 271472 h 542794"/>
                <a:gd name="connsiteX6" fmla="*/ 7480 w 129157"/>
                <a:gd name="connsiteY6" fmla="*/ 528214 h 542794"/>
                <a:gd name="connsiteX7" fmla="*/ 243 w 129157"/>
                <a:gd name="connsiteY7" fmla="*/ 537441 h 542794"/>
                <a:gd name="connsiteX8" fmla="*/ 5810 w 129157"/>
                <a:gd name="connsiteY8" fmla="*/ 542869 h 542794"/>
                <a:gd name="connsiteX9" fmla="*/ 94328 w 129157"/>
                <a:gd name="connsiteY9" fmla="*/ 437024 h 542794"/>
                <a:gd name="connsiteX10" fmla="*/ 129400 w 129157"/>
                <a:gd name="connsiteY10" fmla="*/ 271472 h 5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157" h="542794">
                  <a:moveTo>
                    <a:pt x="129400" y="271472"/>
                  </a:moveTo>
                  <a:cubicBezTo>
                    <a:pt x="129400" y="229134"/>
                    <a:pt x="123277" y="163456"/>
                    <a:pt x="92657" y="102120"/>
                  </a:cubicBezTo>
                  <a:cubicBezTo>
                    <a:pt x="59255" y="35356"/>
                    <a:pt x="11377" y="75"/>
                    <a:pt x="5810" y="75"/>
                  </a:cubicBezTo>
                  <a:cubicBezTo>
                    <a:pt x="2470" y="75"/>
                    <a:pt x="243" y="2246"/>
                    <a:pt x="243" y="5503"/>
                  </a:cubicBezTo>
                  <a:cubicBezTo>
                    <a:pt x="243" y="7131"/>
                    <a:pt x="243" y="8217"/>
                    <a:pt x="10821" y="17987"/>
                  </a:cubicBezTo>
                  <a:cubicBezTo>
                    <a:pt x="65378" y="71724"/>
                    <a:pt x="97111" y="158028"/>
                    <a:pt x="97111" y="271472"/>
                  </a:cubicBezTo>
                  <a:cubicBezTo>
                    <a:pt x="97111" y="364290"/>
                    <a:pt x="76513" y="459822"/>
                    <a:pt x="7480" y="528214"/>
                  </a:cubicBezTo>
                  <a:cubicBezTo>
                    <a:pt x="243" y="534727"/>
                    <a:pt x="243" y="535813"/>
                    <a:pt x="243" y="537441"/>
                  </a:cubicBezTo>
                  <a:cubicBezTo>
                    <a:pt x="243" y="540698"/>
                    <a:pt x="2470" y="542869"/>
                    <a:pt x="5810" y="542869"/>
                  </a:cubicBezTo>
                  <a:cubicBezTo>
                    <a:pt x="11377" y="542869"/>
                    <a:pt x="61482" y="505959"/>
                    <a:pt x="94328" y="437024"/>
                  </a:cubicBezTo>
                  <a:cubicBezTo>
                    <a:pt x="122720" y="377317"/>
                    <a:pt x="129400" y="317067"/>
                    <a:pt x="129400" y="271472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39" name="Group 38" descr="\documentclass{article}&#10;\usepackage{amsmath}&#10;\usepackage{bm}&#10;\pagestyle{empty}&#10;\begin{document}&#10;&#10;$$&#10;L_{\text{max}} = 2&#10;$$&#10;&#10;&#10;\end{document}" title="IguanaTex Vector Display">
            <a:extLst>
              <a:ext uri="{FF2B5EF4-FFF2-40B4-BE49-F238E27FC236}">
                <a16:creationId xmlns:a16="http://schemas.microsoft.com/office/drawing/2014/main" id="{C1ED93FE-B361-4206-A75A-075BC256C6B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89000" y="5537200"/>
            <a:ext cx="1214326" cy="263045"/>
            <a:chOff x="7492148" y="7667623"/>
            <a:chExt cx="1214326" cy="263045"/>
          </a:xfrm>
        </p:grpSpPr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DBB89461-6021-4450-C88C-78C473CA3DF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492148" y="7667623"/>
              <a:ext cx="185704" cy="213881"/>
            </a:xfrm>
            <a:custGeom>
              <a:avLst/>
              <a:gdLst>
                <a:gd name="connsiteX0" fmla="*/ 103212 w 185704"/>
                <a:gd name="connsiteY0" fmla="*/ 24500 h 213881"/>
                <a:gd name="connsiteX1" fmla="*/ 135802 w 185704"/>
                <a:gd name="connsiteY1" fmla="*/ 9782 h 213881"/>
                <a:gd name="connsiteX2" fmla="*/ 147485 w 185704"/>
                <a:gd name="connsiteY2" fmla="*/ 3832 h 213881"/>
                <a:gd name="connsiteX3" fmla="*/ 142566 w 185704"/>
                <a:gd name="connsiteY3" fmla="*/ 75 h 213881"/>
                <a:gd name="connsiteX4" fmla="*/ 97062 w 185704"/>
                <a:gd name="connsiteY4" fmla="*/ 1014 h 213881"/>
                <a:gd name="connsiteX5" fmla="*/ 56171 w 185704"/>
                <a:gd name="connsiteY5" fmla="*/ 75 h 213881"/>
                <a:gd name="connsiteX6" fmla="*/ 50329 w 185704"/>
                <a:gd name="connsiteY6" fmla="*/ 6338 h 213881"/>
                <a:gd name="connsiteX7" fmla="*/ 58938 w 185704"/>
                <a:gd name="connsiteY7" fmla="*/ 9782 h 213881"/>
                <a:gd name="connsiteX8" fmla="*/ 70621 w 185704"/>
                <a:gd name="connsiteY8" fmla="*/ 10409 h 213881"/>
                <a:gd name="connsiteX9" fmla="*/ 78923 w 185704"/>
                <a:gd name="connsiteY9" fmla="*/ 15419 h 213881"/>
                <a:gd name="connsiteX10" fmla="*/ 77693 w 185704"/>
                <a:gd name="connsiteY10" fmla="*/ 21369 h 213881"/>
                <a:gd name="connsiteX11" fmla="*/ 36493 w 185704"/>
                <a:gd name="connsiteY11" fmla="*/ 189531 h 213881"/>
                <a:gd name="connsiteX12" fmla="*/ 8515 w 185704"/>
                <a:gd name="connsiteY12" fmla="*/ 204249 h 213881"/>
                <a:gd name="connsiteX13" fmla="*/ 214 w 185704"/>
                <a:gd name="connsiteY13" fmla="*/ 210512 h 213881"/>
                <a:gd name="connsiteX14" fmla="*/ 8515 w 185704"/>
                <a:gd name="connsiteY14" fmla="*/ 213957 h 213881"/>
                <a:gd name="connsiteX15" fmla="*/ 150867 w 185704"/>
                <a:gd name="connsiteY15" fmla="*/ 213957 h 213881"/>
                <a:gd name="connsiteX16" fmla="*/ 160399 w 185704"/>
                <a:gd name="connsiteY16" fmla="*/ 208633 h 213881"/>
                <a:gd name="connsiteX17" fmla="*/ 184688 w 185704"/>
                <a:gd name="connsiteY17" fmla="*/ 140993 h 213881"/>
                <a:gd name="connsiteX18" fmla="*/ 185918 w 185704"/>
                <a:gd name="connsiteY18" fmla="*/ 136608 h 213881"/>
                <a:gd name="connsiteX19" fmla="*/ 182228 w 185704"/>
                <a:gd name="connsiteY19" fmla="*/ 133164 h 213881"/>
                <a:gd name="connsiteX20" fmla="*/ 177001 w 185704"/>
                <a:gd name="connsiteY20" fmla="*/ 139740 h 213881"/>
                <a:gd name="connsiteX21" fmla="*/ 99830 w 185704"/>
                <a:gd name="connsiteY21" fmla="*/ 204249 h 213881"/>
                <a:gd name="connsiteX22" fmla="*/ 70929 w 185704"/>
                <a:gd name="connsiteY22" fmla="*/ 204249 h 213881"/>
                <a:gd name="connsiteX23" fmla="*/ 64165 w 185704"/>
                <a:gd name="connsiteY23" fmla="*/ 203936 h 213881"/>
                <a:gd name="connsiteX24" fmla="*/ 60168 w 185704"/>
                <a:gd name="connsiteY24" fmla="*/ 200804 h 213881"/>
                <a:gd name="connsiteX25" fmla="*/ 61705 w 185704"/>
                <a:gd name="connsiteY25" fmla="*/ 193602 h 213881"/>
                <a:gd name="connsiteX26" fmla="*/ 103212 w 185704"/>
                <a:gd name="connsiteY26" fmla="*/ 24500 h 21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704" h="213881">
                  <a:moveTo>
                    <a:pt x="103212" y="24500"/>
                  </a:moveTo>
                  <a:cubicBezTo>
                    <a:pt x="105979" y="13227"/>
                    <a:pt x="106901" y="9782"/>
                    <a:pt x="135802" y="9782"/>
                  </a:cubicBezTo>
                  <a:cubicBezTo>
                    <a:pt x="145026" y="9782"/>
                    <a:pt x="147485" y="9782"/>
                    <a:pt x="147485" y="3832"/>
                  </a:cubicBezTo>
                  <a:cubicBezTo>
                    <a:pt x="147485" y="75"/>
                    <a:pt x="144103" y="75"/>
                    <a:pt x="142566" y="75"/>
                  </a:cubicBezTo>
                  <a:cubicBezTo>
                    <a:pt x="132420" y="75"/>
                    <a:pt x="107209" y="1014"/>
                    <a:pt x="97062" y="1014"/>
                  </a:cubicBezTo>
                  <a:cubicBezTo>
                    <a:pt x="87839" y="1014"/>
                    <a:pt x="65394" y="75"/>
                    <a:pt x="56171" y="75"/>
                  </a:cubicBezTo>
                  <a:cubicBezTo>
                    <a:pt x="54018" y="75"/>
                    <a:pt x="50329" y="75"/>
                    <a:pt x="50329" y="6338"/>
                  </a:cubicBezTo>
                  <a:cubicBezTo>
                    <a:pt x="50329" y="9782"/>
                    <a:pt x="53096" y="9782"/>
                    <a:pt x="58938" y="9782"/>
                  </a:cubicBezTo>
                  <a:cubicBezTo>
                    <a:pt x="59553" y="9782"/>
                    <a:pt x="65394" y="9782"/>
                    <a:pt x="70621" y="10409"/>
                  </a:cubicBezTo>
                  <a:cubicBezTo>
                    <a:pt x="76155" y="11035"/>
                    <a:pt x="78923" y="11348"/>
                    <a:pt x="78923" y="15419"/>
                  </a:cubicBezTo>
                  <a:cubicBezTo>
                    <a:pt x="78923" y="16672"/>
                    <a:pt x="78615" y="17611"/>
                    <a:pt x="77693" y="21369"/>
                  </a:cubicBezTo>
                  <a:lnTo>
                    <a:pt x="36493" y="189531"/>
                  </a:lnTo>
                  <a:cubicBezTo>
                    <a:pt x="33419" y="201744"/>
                    <a:pt x="32804" y="204249"/>
                    <a:pt x="8515" y="204249"/>
                  </a:cubicBezTo>
                  <a:cubicBezTo>
                    <a:pt x="3288" y="204249"/>
                    <a:pt x="214" y="204249"/>
                    <a:pt x="214" y="210512"/>
                  </a:cubicBezTo>
                  <a:cubicBezTo>
                    <a:pt x="214" y="213957"/>
                    <a:pt x="2981" y="213957"/>
                    <a:pt x="8515" y="213957"/>
                  </a:cubicBezTo>
                  <a:lnTo>
                    <a:pt x="150867" y="213957"/>
                  </a:lnTo>
                  <a:cubicBezTo>
                    <a:pt x="158246" y="213957"/>
                    <a:pt x="158554" y="213957"/>
                    <a:pt x="160399" y="208633"/>
                  </a:cubicBezTo>
                  <a:lnTo>
                    <a:pt x="184688" y="140993"/>
                  </a:lnTo>
                  <a:cubicBezTo>
                    <a:pt x="185918" y="137548"/>
                    <a:pt x="185918" y="136922"/>
                    <a:pt x="185918" y="136608"/>
                  </a:cubicBezTo>
                  <a:cubicBezTo>
                    <a:pt x="185918" y="135356"/>
                    <a:pt x="184995" y="133164"/>
                    <a:pt x="182228" y="133164"/>
                  </a:cubicBezTo>
                  <a:cubicBezTo>
                    <a:pt x="179461" y="133164"/>
                    <a:pt x="179154" y="134730"/>
                    <a:pt x="177001" y="139740"/>
                  </a:cubicBezTo>
                  <a:cubicBezTo>
                    <a:pt x="166548" y="168550"/>
                    <a:pt x="153020" y="204249"/>
                    <a:pt x="99830" y="204249"/>
                  </a:cubicBezTo>
                  <a:lnTo>
                    <a:pt x="70929" y="204249"/>
                  </a:lnTo>
                  <a:cubicBezTo>
                    <a:pt x="66624" y="204249"/>
                    <a:pt x="66009" y="204249"/>
                    <a:pt x="64165" y="203936"/>
                  </a:cubicBezTo>
                  <a:cubicBezTo>
                    <a:pt x="61090" y="203623"/>
                    <a:pt x="60168" y="203310"/>
                    <a:pt x="60168" y="200804"/>
                  </a:cubicBezTo>
                  <a:cubicBezTo>
                    <a:pt x="60168" y="199865"/>
                    <a:pt x="60168" y="199239"/>
                    <a:pt x="61705" y="193602"/>
                  </a:cubicBezTo>
                  <a:lnTo>
                    <a:pt x="103212" y="24500"/>
                  </a:lnTo>
                  <a:close/>
                </a:path>
              </a:pathLst>
            </a:custGeom>
            <a:solidFill>
              <a:srgbClr val="000000"/>
            </a:solidFill>
            <a:ln w="3129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4B8CCE4-B94D-5E38-9B0B-B869EAED5B7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701021" y="7831807"/>
              <a:ext cx="181430" cy="96669"/>
            </a:xfrm>
            <a:custGeom>
              <a:avLst/>
              <a:gdLst>
                <a:gd name="connsiteX0" fmla="*/ 165509 w 181430"/>
                <a:gd name="connsiteY0" fmla="*/ 30327 h 96669"/>
                <a:gd name="connsiteX1" fmla="*/ 133226 w 181430"/>
                <a:gd name="connsiteY1" fmla="*/ 76 h 96669"/>
                <a:gd name="connsiteX2" fmla="*/ 98791 w 181430"/>
                <a:gd name="connsiteY2" fmla="*/ 20462 h 96669"/>
                <a:gd name="connsiteX3" fmla="*/ 67154 w 181430"/>
                <a:gd name="connsiteY3" fmla="*/ 76 h 96669"/>
                <a:gd name="connsiteX4" fmla="*/ 32073 w 181430"/>
                <a:gd name="connsiteY4" fmla="*/ 21339 h 96669"/>
                <a:gd name="connsiteX5" fmla="*/ 31858 w 181430"/>
                <a:gd name="connsiteY5" fmla="*/ 21339 h 96669"/>
                <a:gd name="connsiteX6" fmla="*/ 31858 w 181430"/>
                <a:gd name="connsiteY6" fmla="*/ 76 h 96669"/>
                <a:gd name="connsiteX7" fmla="*/ 220 w 181430"/>
                <a:gd name="connsiteY7" fmla="*/ 2487 h 96669"/>
                <a:gd name="connsiteX8" fmla="*/ 220 w 181430"/>
                <a:gd name="connsiteY8" fmla="*/ 10379 h 96669"/>
                <a:gd name="connsiteX9" fmla="*/ 16362 w 181430"/>
                <a:gd name="connsiteY9" fmla="*/ 22654 h 96669"/>
                <a:gd name="connsiteX10" fmla="*/ 16362 w 181430"/>
                <a:gd name="connsiteY10" fmla="*/ 79429 h 96669"/>
                <a:gd name="connsiteX11" fmla="*/ 220 w 181430"/>
                <a:gd name="connsiteY11" fmla="*/ 88854 h 96669"/>
                <a:gd name="connsiteX12" fmla="*/ 220 w 181430"/>
                <a:gd name="connsiteY12" fmla="*/ 96746 h 96669"/>
                <a:gd name="connsiteX13" fmla="*/ 24755 w 181430"/>
                <a:gd name="connsiteY13" fmla="*/ 95869 h 96669"/>
                <a:gd name="connsiteX14" fmla="*/ 49506 w 181430"/>
                <a:gd name="connsiteY14" fmla="*/ 96746 h 96669"/>
                <a:gd name="connsiteX15" fmla="*/ 49506 w 181430"/>
                <a:gd name="connsiteY15" fmla="*/ 88854 h 96669"/>
                <a:gd name="connsiteX16" fmla="*/ 33364 w 181430"/>
                <a:gd name="connsiteY16" fmla="*/ 79429 h 96669"/>
                <a:gd name="connsiteX17" fmla="*/ 33364 w 181430"/>
                <a:gd name="connsiteY17" fmla="*/ 39972 h 96669"/>
                <a:gd name="connsiteX18" fmla="*/ 65432 w 181430"/>
                <a:gd name="connsiteY18" fmla="*/ 6214 h 96669"/>
                <a:gd name="connsiteX19" fmla="*/ 82434 w 181430"/>
                <a:gd name="connsiteY19" fmla="*/ 29450 h 96669"/>
                <a:gd name="connsiteX20" fmla="*/ 82434 w 181430"/>
                <a:gd name="connsiteY20" fmla="*/ 79429 h 96669"/>
                <a:gd name="connsiteX21" fmla="*/ 66293 w 181430"/>
                <a:gd name="connsiteY21" fmla="*/ 88854 h 96669"/>
                <a:gd name="connsiteX22" fmla="*/ 66293 w 181430"/>
                <a:gd name="connsiteY22" fmla="*/ 96746 h 96669"/>
                <a:gd name="connsiteX23" fmla="*/ 90828 w 181430"/>
                <a:gd name="connsiteY23" fmla="*/ 95869 h 96669"/>
                <a:gd name="connsiteX24" fmla="*/ 115578 w 181430"/>
                <a:gd name="connsiteY24" fmla="*/ 96746 h 96669"/>
                <a:gd name="connsiteX25" fmla="*/ 115578 w 181430"/>
                <a:gd name="connsiteY25" fmla="*/ 88854 h 96669"/>
                <a:gd name="connsiteX26" fmla="*/ 99437 w 181430"/>
                <a:gd name="connsiteY26" fmla="*/ 79429 h 96669"/>
                <a:gd name="connsiteX27" fmla="*/ 99437 w 181430"/>
                <a:gd name="connsiteY27" fmla="*/ 39972 h 96669"/>
                <a:gd name="connsiteX28" fmla="*/ 131504 w 181430"/>
                <a:gd name="connsiteY28" fmla="*/ 6214 h 96669"/>
                <a:gd name="connsiteX29" fmla="*/ 148507 w 181430"/>
                <a:gd name="connsiteY29" fmla="*/ 29450 h 96669"/>
                <a:gd name="connsiteX30" fmla="*/ 148507 w 181430"/>
                <a:gd name="connsiteY30" fmla="*/ 79429 h 96669"/>
                <a:gd name="connsiteX31" fmla="*/ 132365 w 181430"/>
                <a:gd name="connsiteY31" fmla="*/ 88854 h 96669"/>
                <a:gd name="connsiteX32" fmla="*/ 132365 w 181430"/>
                <a:gd name="connsiteY32" fmla="*/ 96746 h 96669"/>
                <a:gd name="connsiteX33" fmla="*/ 156900 w 181430"/>
                <a:gd name="connsiteY33" fmla="*/ 95869 h 96669"/>
                <a:gd name="connsiteX34" fmla="*/ 181651 w 181430"/>
                <a:gd name="connsiteY34" fmla="*/ 96746 h 96669"/>
                <a:gd name="connsiteX35" fmla="*/ 181651 w 181430"/>
                <a:gd name="connsiteY35" fmla="*/ 88854 h 96669"/>
                <a:gd name="connsiteX36" fmla="*/ 165509 w 181430"/>
                <a:gd name="connsiteY36" fmla="*/ 79429 h 96669"/>
                <a:gd name="connsiteX37" fmla="*/ 165509 w 181430"/>
                <a:gd name="connsiteY37" fmla="*/ 30327 h 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1430" h="96669">
                  <a:moveTo>
                    <a:pt x="165509" y="30327"/>
                  </a:moveTo>
                  <a:cubicBezTo>
                    <a:pt x="165509" y="11256"/>
                    <a:pt x="156255" y="76"/>
                    <a:pt x="133226" y="76"/>
                  </a:cubicBezTo>
                  <a:cubicBezTo>
                    <a:pt x="116224" y="76"/>
                    <a:pt x="104602" y="9502"/>
                    <a:pt x="98791" y="20462"/>
                  </a:cubicBezTo>
                  <a:cubicBezTo>
                    <a:pt x="94487" y="4899"/>
                    <a:pt x="82865" y="76"/>
                    <a:pt x="67154" y="76"/>
                  </a:cubicBezTo>
                  <a:cubicBezTo>
                    <a:pt x="49506" y="76"/>
                    <a:pt x="38099" y="9940"/>
                    <a:pt x="32073" y="21339"/>
                  </a:cubicBezTo>
                  <a:lnTo>
                    <a:pt x="31858" y="21339"/>
                  </a:lnTo>
                  <a:lnTo>
                    <a:pt x="31858" y="76"/>
                  </a:lnTo>
                  <a:lnTo>
                    <a:pt x="220" y="2487"/>
                  </a:lnTo>
                  <a:lnTo>
                    <a:pt x="220" y="10379"/>
                  </a:lnTo>
                  <a:cubicBezTo>
                    <a:pt x="14640" y="10379"/>
                    <a:pt x="16362" y="11913"/>
                    <a:pt x="16362" y="22654"/>
                  </a:cubicBezTo>
                  <a:lnTo>
                    <a:pt x="16362" y="79429"/>
                  </a:lnTo>
                  <a:cubicBezTo>
                    <a:pt x="16362" y="88854"/>
                    <a:pt x="14210" y="88854"/>
                    <a:pt x="220" y="88854"/>
                  </a:cubicBezTo>
                  <a:lnTo>
                    <a:pt x="220" y="96746"/>
                  </a:lnTo>
                  <a:cubicBezTo>
                    <a:pt x="651" y="96746"/>
                    <a:pt x="15716" y="95869"/>
                    <a:pt x="24755" y="95869"/>
                  </a:cubicBezTo>
                  <a:cubicBezTo>
                    <a:pt x="32718" y="95869"/>
                    <a:pt x="47569" y="96527"/>
                    <a:pt x="49506" y="96746"/>
                  </a:cubicBezTo>
                  <a:lnTo>
                    <a:pt x="49506" y="88854"/>
                  </a:lnTo>
                  <a:cubicBezTo>
                    <a:pt x="35516" y="88854"/>
                    <a:pt x="33364" y="88854"/>
                    <a:pt x="33364" y="79429"/>
                  </a:cubicBezTo>
                  <a:lnTo>
                    <a:pt x="33364" y="39972"/>
                  </a:lnTo>
                  <a:cubicBezTo>
                    <a:pt x="33364" y="16955"/>
                    <a:pt x="51227" y="6214"/>
                    <a:pt x="65432" y="6214"/>
                  </a:cubicBezTo>
                  <a:cubicBezTo>
                    <a:pt x="80497" y="6214"/>
                    <a:pt x="82434" y="18270"/>
                    <a:pt x="82434" y="29450"/>
                  </a:cubicBezTo>
                  <a:lnTo>
                    <a:pt x="82434" y="79429"/>
                  </a:lnTo>
                  <a:cubicBezTo>
                    <a:pt x="82434" y="88854"/>
                    <a:pt x="80282" y="88854"/>
                    <a:pt x="66293" y="88854"/>
                  </a:cubicBezTo>
                  <a:lnTo>
                    <a:pt x="66293" y="96746"/>
                  </a:lnTo>
                  <a:cubicBezTo>
                    <a:pt x="66723" y="96746"/>
                    <a:pt x="81789" y="95869"/>
                    <a:pt x="90828" y="95869"/>
                  </a:cubicBezTo>
                  <a:cubicBezTo>
                    <a:pt x="98791" y="95869"/>
                    <a:pt x="113641" y="96527"/>
                    <a:pt x="115578" y="96746"/>
                  </a:cubicBezTo>
                  <a:lnTo>
                    <a:pt x="115578" y="88854"/>
                  </a:lnTo>
                  <a:cubicBezTo>
                    <a:pt x="101589" y="88854"/>
                    <a:pt x="99437" y="88854"/>
                    <a:pt x="99437" y="79429"/>
                  </a:cubicBezTo>
                  <a:lnTo>
                    <a:pt x="99437" y="39972"/>
                  </a:lnTo>
                  <a:cubicBezTo>
                    <a:pt x="99437" y="16955"/>
                    <a:pt x="117300" y="6214"/>
                    <a:pt x="131504" y="6214"/>
                  </a:cubicBezTo>
                  <a:cubicBezTo>
                    <a:pt x="146570" y="6214"/>
                    <a:pt x="148507" y="18270"/>
                    <a:pt x="148507" y="29450"/>
                  </a:cubicBezTo>
                  <a:lnTo>
                    <a:pt x="148507" y="79429"/>
                  </a:lnTo>
                  <a:cubicBezTo>
                    <a:pt x="148507" y="88854"/>
                    <a:pt x="146355" y="88854"/>
                    <a:pt x="132365" y="88854"/>
                  </a:cubicBezTo>
                  <a:lnTo>
                    <a:pt x="132365" y="96746"/>
                  </a:lnTo>
                  <a:cubicBezTo>
                    <a:pt x="132796" y="96746"/>
                    <a:pt x="147861" y="95869"/>
                    <a:pt x="156900" y="95869"/>
                  </a:cubicBezTo>
                  <a:cubicBezTo>
                    <a:pt x="164864" y="95869"/>
                    <a:pt x="179714" y="96527"/>
                    <a:pt x="181651" y="96746"/>
                  </a:cubicBezTo>
                  <a:lnTo>
                    <a:pt x="181651" y="88854"/>
                  </a:lnTo>
                  <a:cubicBezTo>
                    <a:pt x="167661" y="88854"/>
                    <a:pt x="165509" y="88854"/>
                    <a:pt x="165509" y="79429"/>
                  </a:cubicBezTo>
                  <a:lnTo>
                    <a:pt x="165509" y="30327"/>
                  </a:lnTo>
                  <a:close/>
                </a:path>
              </a:pathLst>
            </a:custGeom>
            <a:solidFill>
              <a:srgbClr val="000000"/>
            </a:solidFill>
            <a:ln w="3129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0839FD57-686F-32C0-257C-8E347D7A682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903220" y="7830711"/>
              <a:ext cx="107394" cy="99957"/>
            </a:xfrm>
            <a:custGeom>
              <a:avLst/>
              <a:gdLst>
                <a:gd name="connsiteX0" fmla="*/ 84378 w 107394"/>
                <a:gd name="connsiteY0" fmla="*/ 39095 h 99957"/>
                <a:gd name="connsiteX1" fmla="*/ 74478 w 107394"/>
                <a:gd name="connsiteY1" fmla="*/ 11036 h 99957"/>
                <a:gd name="connsiteX2" fmla="*/ 42625 w 107394"/>
                <a:gd name="connsiteY2" fmla="*/ 76 h 99957"/>
                <a:gd name="connsiteX3" fmla="*/ 7760 w 107394"/>
                <a:gd name="connsiteY3" fmla="*/ 21339 h 99957"/>
                <a:gd name="connsiteX4" fmla="*/ 18090 w 107394"/>
                <a:gd name="connsiteY4" fmla="*/ 32080 h 99957"/>
                <a:gd name="connsiteX5" fmla="*/ 28205 w 107394"/>
                <a:gd name="connsiteY5" fmla="*/ 21778 h 99957"/>
                <a:gd name="connsiteX6" fmla="*/ 20673 w 107394"/>
                <a:gd name="connsiteY6" fmla="*/ 11694 h 99957"/>
                <a:gd name="connsiteX7" fmla="*/ 42195 w 107394"/>
                <a:gd name="connsiteY7" fmla="*/ 6214 h 99957"/>
                <a:gd name="connsiteX8" fmla="*/ 67375 w 107394"/>
                <a:gd name="connsiteY8" fmla="*/ 32738 h 99957"/>
                <a:gd name="connsiteX9" fmla="*/ 67375 w 107394"/>
                <a:gd name="connsiteY9" fmla="*/ 39533 h 99957"/>
                <a:gd name="connsiteX10" fmla="*/ 25623 w 107394"/>
                <a:gd name="connsiteY10" fmla="*/ 46548 h 99957"/>
                <a:gd name="connsiteX11" fmla="*/ 227 w 107394"/>
                <a:gd name="connsiteY11" fmla="*/ 75702 h 99957"/>
                <a:gd name="connsiteX12" fmla="*/ 37890 w 107394"/>
                <a:gd name="connsiteY12" fmla="*/ 100034 h 99957"/>
                <a:gd name="connsiteX13" fmla="*/ 69743 w 107394"/>
                <a:gd name="connsiteY13" fmla="*/ 81621 h 99957"/>
                <a:gd name="connsiteX14" fmla="*/ 86315 w 107394"/>
                <a:gd name="connsiteY14" fmla="*/ 98938 h 99957"/>
                <a:gd name="connsiteX15" fmla="*/ 107622 w 107394"/>
                <a:gd name="connsiteY15" fmla="*/ 78113 h 99957"/>
                <a:gd name="connsiteX16" fmla="*/ 107622 w 107394"/>
                <a:gd name="connsiteY16" fmla="*/ 66057 h 99957"/>
                <a:gd name="connsiteX17" fmla="*/ 100304 w 107394"/>
                <a:gd name="connsiteY17" fmla="*/ 66057 h 99957"/>
                <a:gd name="connsiteX18" fmla="*/ 100304 w 107394"/>
                <a:gd name="connsiteY18" fmla="*/ 77894 h 99957"/>
                <a:gd name="connsiteX19" fmla="*/ 92341 w 107394"/>
                <a:gd name="connsiteY19" fmla="*/ 90608 h 99957"/>
                <a:gd name="connsiteX20" fmla="*/ 84378 w 107394"/>
                <a:gd name="connsiteY20" fmla="*/ 77456 h 99957"/>
                <a:gd name="connsiteX21" fmla="*/ 84378 w 107394"/>
                <a:gd name="connsiteY21" fmla="*/ 39095 h 99957"/>
                <a:gd name="connsiteX22" fmla="*/ 67375 w 107394"/>
                <a:gd name="connsiteY22" fmla="*/ 66934 h 99957"/>
                <a:gd name="connsiteX23" fmla="*/ 39612 w 107394"/>
                <a:gd name="connsiteY23" fmla="*/ 93896 h 99957"/>
                <a:gd name="connsiteX24" fmla="*/ 18305 w 107394"/>
                <a:gd name="connsiteY24" fmla="*/ 75702 h 99957"/>
                <a:gd name="connsiteX25" fmla="*/ 67375 w 107394"/>
                <a:gd name="connsiteY25" fmla="*/ 45233 h 99957"/>
                <a:gd name="connsiteX26" fmla="*/ 67375 w 107394"/>
                <a:gd name="connsiteY26" fmla="*/ 66934 h 9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94" h="99957">
                  <a:moveTo>
                    <a:pt x="84378" y="39095"/>
                  </a:moveTo>
                  <a:cubicBezTo>
                    <a:pt x="84378" y="27477"/>
                    <a:pt x="84378" y="19147"/>
                    <a:pt x="74478" y="11036"/>
                  </a:cubicBezTo>
                  <a:cubicBezTo>
                    <a:pt x="65654" y="3583"/>
                    <a:pt x="55323" y="76"/>
                    <a:pt x="42625" y="76"/>
                  </a:cubicBezTo>
                  <a:cubicBezTo>
                    <a:pt x="22179" y="76"/>
                    <a:pt x="7760" y="7968"/>
                    <a:pt x="7760" y="21339"/>
                  </a:cubicBezTo>
                  <a:cubicBezTo>
                    <a:pt x="7760" y="28354"/>
                    <a:pt x="12494" y="32080"/>
                    <a:pt x="18090" y="32080"/>
                  </a:cubicBezTo>
                  <a:cubicBezTo>
                    <a:pt x="23901" y="32080"/>
                    <a:pt x="28205" y="27696"/>
                    <a:pt x="28205" y="21778"/>
                  </a:cubicBezTo>
                  <a:cubicBezTo>
                    <a:pt x="28205" y="18051"/>
                    <a:pt x="26484" y="13448"/>
                    <a:pt x="20673" y="11694"/>
                  </a:cubicBezTo>
                  <a:cubicBezTo>
                    <a:pt x="28421" y="6214"/>
                    <a:pt x="40903" y="6214"/>
                    <a:pt x="42195" y="6214"/>
                  </a:cubicBezTo>
                  <a:cubicBezTo>
                    <a:pt x="54247" y="6214"/>
                    <a:pt x="67375" y="14325"/>
                    <a:pt x="67375" y="32738"/>
                  </a:cubicBezTo>
                  <a:lnTo>
                    <a:pt x="67375" y="39533"/>
                  </a:lnTo>
                  <a:cubicBezTo>
                    <a:pt x="55538" y="39972"/>
                    <a:pt x="41334" y="40629"/>
                    <a:pt x="25623" y="46548"/>
                  </a:cubicBezTo>
                  <a:cubicBezTo>
                    <a:pt x="6253" y="53782"/>
                    <a:pt x="227" y="65838"/>
                    <a:pt x="227" y="75702"/>
                  </a:cubicBezTo>
                  <a:cubicBezTo>
                    <a:pt x="227" y="94554"/>
                    <a:pt x="22610" y="100034"/>
                    <a:pt x="37890" y="100034"/>
                  </a:cubicBezTo>
                  <a:cubicBezTo>
                    <a:pt x="55108" y="100034"/>
                    <a:pt x="65223" y="90170"/>
                    <a:pt x="69743" y="81621"/>
                  </a:cubicBezTo>
                  <a:cubicBezTo>
                    <a:pt x="70604" y="90608"/>
                    <a:pt x="76415" y="98938"/>
                    <a:pt x="86315" y="98938"/>
                  </a:cubicBezTo>
                  <a:cubicBezTo>
                    <a:pt x="86745" y="98938"/>
                    <a:pt x="107622" y="98938"/>
                    <a:pt x="107622" y="78113"/>
                  </a:cubicBezTo>
                  <a:lnTo>
                    <a:pt x="107622" y="66057"/>
                  </a:lnTo>
                  <a:lnTo>
                    <a:pt x="100304" y="66057"/>
                  </a:lnTo>
                  <a:lnTo>
                    <a:pt x="100304" y="77894"/>
                  </a:lnTo>
                  <a:cubicBezTo>
                    <a:pt x="100304" y="80086"/>
                    <a:pt x="100304" y="90608"/>
                    <a:pt x="92341" y="90608"/>
                  </a:cubicBezTo>
                  <a:cubicBezTo>
                    <a:pt x="84378" y="90608"/>
                    <a:pt x="84378" y="80305"/>
                    <a:pt x="84378" y="77456"/>
                  </a:cubicBezTo>
                  <a:lnTo>
                    <a:pt x="84378" y="39095"/>
                  </a:lnTo>
                  <a:close/>
                  <a:moveTo>
                    <a:pt x="67375" y="66934"/>
                  </a:moveTo>
                  <a:cubicBezTo>
                    <a:pt x="67375" y="87978"/>
                    <a:pt x="49297" y="93896"/>
                    <a:pt x="39612" y="93896"/>
                  </a:cubicBezTo>
                  <a:cubicBezTo>
                    <a:pt x="28636" y="93896"/>
                    <a:pt x="18305" y="86443"/>
                    <a:pt x="18305" y="75702"/>
                  </a:cubicBezTo>
                  <a:cubicBezTo>
                    <a:pt x="18305" y="63646"/>
                    <a:pt x="28636" y="46767"/>
                    <a:pt x="67375" y="45233"/>
                  </a:cubicBezTo>
                  <a:lnTo>
                    <a:pt x="67375" y="66934"/>
                  </a:lnTo>
                  <a:close/>
                </a:path>
              </a:pathLst>
            </a:custGeom>
            <a:solidFill>
              <a:srgbClr val="000000"/>
            </a:solidFill>
            <a:ln w="3129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E7444DD-5058-15FD-2414-45804808A03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019535" y="7833999"/>
              <a:ext cx="117940" cy="94477"/>
            </a:xfrm>
            <a:custGeom>
              <a:avLst/>
              <a:gdLst>
                <a:gd name="connsiteX0" fmla="*/ 67595 w 117940"/>
                <a:gd name="connsiteY0" fmla="*/ 45452 h 94477"/>
                <a:gd name="connsiteX1" fmla="*/ 65873 w 117940"/>
                <a:gd name="connsiteY1" fmla="*/ 43260 h 94477"/>
                <a:gd name="connsiteX2" fmla="*/ 82014 w 117940"/>
                <a:gd name="connsiteY2" fmla="*/ 25066 h 94477"/>
                <a:gd name="connsiteX3" fmla="*/ 114082 w 117940"/>
                <a:gd name="connsiteY3" fmla="*/ 7968 h 94477"/>
                <a:gd name="connsiteX4" fmla="*/ 114082 w 117940"/>
                <a:gd name="connsiteY4" fmla="*/ 76 h 94477"/>
                <a:gd name="connsiteX5" fmla="*/ 96004 w 117940"/>
                <a:gd name="connsiteY5" fmla="*/ 953 h 94477"/>
                <a:gd name="connsiteX6" fmla="*/ 74697 w 117940"/>
                <a:gd name="connsiteY6" fmla="*/ 76 h 94477"/>
                <a:gd name="connsiteX7" fmla="*/ 74697 w 117940"/>
                <a:gd name="connsiteY7" fmla="*/ 7968 h 94477"/>
                <a:gd name="connsiteX8" fmla="*/ 79001 w 117940"/>
                <a:gd name="connsiteY8" fmla="*/ 13009 h 94477"/>
                <a:gd name="connsiteX9" fmla="*/ 75773 w 117940"/>
                <a:gd name="connsiteY9" fmla="*/ 20462 h 94477"/>
                <a:gd name="connsiteX10" fmla="*/ 60708 w 117940"/>
                <a:gd name="connsiteY10" fmla="*/ 37780 h 94477"/>
                <a:gd name="connsiteX11" fmla="*/ 42844 w 117940"/>
                <a:gd name="connsiteY11" fmla="*/ 16955 h 94477"/>
                <a:gd name="connsiteX12" fmla="*/ 40477 w 117940"/>
                <a:gd name="connsiteY12" fmla="*/ 12571 h 94477"/>
                <a:gd name="connsiteX13" fmla="*/ 46288 w 117940"/>
                <a:gd name="connsiteY13" fmla="*/ 7968 h 94477"/>
                <a:gd name="connsiteX14" fmla="*/ 46288 w 117940"/>
                <a:gd name="connsiteY14" fmla="*/ 76 h 94477"/>
                <a:gd name="connsiteX15" fmla="*/ 22183 w 117940"/>
                <a:gd name="connsiteY15" fmla="*/ 953 h 94477"/>
                <a:gd name="connsiteX16" fmla="*/ 1307 w 117940"/>
                <a:gd name="connsiteY16" fmla="*/ 76 h 94477"/>
                <a:gd name="connsiteX17" fmla="*/ 1307 w 117940"/>
                <a:gd name="connsiteY17" fmla="*/ 7968 h 94477"/>
                <a:gd name="connsiteX18" fmla="*/ 22398 w 117940"/>
                <a:gd name="connsiteY18" fmla="*/ 14544 h 94477"/>
                <a:gd name="connsiteX19" fmla="*/ 49301 w 117940"/>
                <a:gd name="connsiteY19" fmla="*/ 46109 h 94477"/>
                <a:gd name="connsiteX20" fmla="*/ 51023 w 117940"/>
                <a:gd name="connsiteY20" fmla="*/ 48301 h 94477"/>
                <a:gd name="connsiteX21" fmla="*/ 32729 w 117940"/>
                <a:gd name="connsiteY21" fmla="*/ 69345 h 94477"/>
                <a:gd name="connsiteX22" fmla="*/ 231 w 117940"/>
                <a:gd name="connsiteY22" fmla="*/ 86662 h 94477"/>
                <a:gd name="connsiteX23" fmla="*/ 231 w 117940"/>
                <a:gd name="connsiteY23" fmla="*/ 94554 h 94477"/>
                <a:gd name="connsiteX24" fmla="*/ 18094 w 117940"/>
                <a:gd name="connsiteY24" fmla="*/ 93677 h 94477"/>
                <a:gd name="connsiteX25" fmla="*/ 39616 w 117940"/>
                <a:gd name="connsiteY25" fmla="*/ 94554 h 94477"/>
                <a:gd name="connsiteX26" fmla="*/ 39616 w 117940"/>
                <a:gd name="connsiteY26" fmla="*/ 86662 h 94477"/>
                <a:gd name="connsiteX27" fmla="*/ 35312 w 117940"/>
                <a:gd name="connsiteY27" fmla="*/ 81621 h 94477"/>
                <a:gd name="connsiteX28" fmla="*/ 41123 w 117940"/>
                <a:gd name="connsiteY28" fmla="*/ 70880 h 94477"/>
                <a:gd name="connsiteX29" fmla="*/ 56188 w 117940"/>
                <a:gd name="connsiteY29" fmla="*/ 54001 h 94477"/>
                <a:gd name="connsiteX30" fmla="*/ 74912 w 117940"/>
                <a:gd name="connsiteY30" fmla="*/ 75702 h 94477"/>
                <a:gd name="connsiteX31" fmla="*/ 79001 w 117940"/>
                <a:gd name="connsiteY31" fmla="*/ 82059 h 94477"/>
                <a:gd name="connsiteX32" fmla="*/ 73190 w 117940"/>
                <a:gd name="connsiteY32" fmla="*/ 86662 h 94477"/>
                <a:gd name="connsiteX33" fmla="*/ 73190 w 117940"/>
                <a:gd name="connsiteY33" fmla="*/ 94554 h 94477"/>
                <a:gd name="connsiteX34" fmla="*/ 97510 w 117940"/>
                <a:gd name="connsiteY34" fmla="*/ 93677 h 94477"/>
                <a:gd name="connsiteX35" fmla="*/ 118171 w 117940"/>
                <a:gd name="connsiteY35" fmla="*/ 94554 h 94477"/>
                <a:gd name="connsiteX36" fmla="*/ 118171 w 117940"/>
                <a:gd name="connsiteY36" fmla="*/ 86662 h 94477"/>
                <a:gd name="connsiteX37" fmla="*/ 97080 w 117940"/>
                <a:gd name="connsiteY37" fmla="*/ 79648 h 94477"/>
                <a:gd name="connsiteX38" fmla="*/ 67595 w 117940"/>
                <a:gd name="connsiteY38" fmla="*/ 45452 h 9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7940" h="94477">
                  <a:moveTo>
                    <a:pt x="67595" y="45452"/>
                  </a:moveTo>
                  <a:cubicBezTo>
                    <a:pt x="67379" y="45233"/>
                    <a:pt x="65873" y="43479"/>
                    <a:pt x="65873" y="43260"/>
                  </a:cubicBezTo>
                  <a:cubicBezTo>
                    <a:pt x="65873" y="42602"/>
                    <a:pt x="80077" y="27039"/>
                    <a:pt x="82014" y="25066"/>
                  </a:cubicBezTo>
                  <a:cubicBezTo>
                    <a:pt x="89547" y="16517"/>
                    <a:pt x="97080" y="8187"/>
                    <a:pt x="114082" y="7968"/>
                  </a:cubicBezTo>
                  <a:lnTo>
                    <a:pt x="114082" y="76"/>
                  </a:lnTo>
                  <a:cubicBezTo>
                    <a:pt x="108056" y="515"/>
                    <a:pt x="101815" y="953"/>
                    <a:pt x="96004" y="953"/>
                  </a:cubicBezTo>
                  <a:cubicBezTo>
                    <a:pt x="89547" y="953"/>
                    <a:pt x="81153" y="734"/>
                    <a:pt x="74697" y="76"/>
                  </a:cubicBezTo>
                  <a:lnTo>
                    <a:pt x="74697" y="7968"/>
                  </a:lnTo>
                  <a:cubicBezTo>
                    <a:pt x="78356" y="8625"/>
                    <a:pt x="79001" y="11037"/>
                    <a:pt x="79001" y="13009"/>
                  </a:cubicBezTo>
                  <a:cubicBezTo>
                    <a:pt x="79001" y="13448"/>
                    <a:pt x="79001" y="16736"/>
                    <a:pt x="75773" y="20462"/>
                  </a:cubicBezTo>
                  <a:lnTo>
                    <a:pt x="60708" y="37780"/>
                  </a:lnTo>
                  <a:lnTo>
                    <a:pt x="42844" y="16955"/>
                  </a:lnTo>
                  <a:cubicBezTo>
                    <a:pt x="40692" y="14544"/>
                    <a:pt x="40477" y="13448"/>
                    <a:pt x="40477" y="12571"/>
                  </a:cubicBezTo>
                  <a:cubicBezTo>
                    <a:pt x="40477" y="9283"/>
                    <a:pt x="43490" y="7968"/>
                    <a:pt x="46288" y="7968"/>
                  </a:cubicBezTo>
                  <a:lnTo>
                    <a:pt x="46288" y="76"/>
                  </a:lnTo>
                  <a:cubicBezTo>
                    <a:pt x="38325" y="734"/>
                    <a:pt x="30146" y="953"/>
                    <a:pt x="22183" y="953"/>
                  </a:cubicBezTo>
                  <a:cubicBezTo>
                    <a:pt x="15727" y="953"/>
                    <a:pt x="7548" y="734"/>
                    <a:pt x="1307" y="76"/>
                  </a:cubicBezTo>
                  <a:lnTo>
                    <a:pt x="1307" y="7968"/>
                  </a:lnTo>
                  <a:cubicBezTo>
                    <a:pt x="11207" y="7968"/>
                    <a:pt x="16803" y="7968"/>
                    <a:pt x="22398" y="14544"/>
                  </a:cubicBezTo>
                  <a:lnTo>
                    <a:pt x="49301" y="46109"/>
                  </a:lnTo>
                  <a:cubicBezTo>
                    <a:pt x="49516" y="46329"/>
                    <a:pt x="51023" y="48082"/>
                    <a:pt x="51023" y="48301"/>
                  </a:cubicBezTo>
                  <a:cubicBezTo>
                    <a:pt x="51023" y="48959"/>
                    <a:pt x="34881" y="66934"/>
                    <a:pt x="32729" y="69345"/>
                  </a:cubicBezTo>
                  <a:cubicBezTo>
                    <a:pt x="24766" y="78113"/>
                    <a:pt x="17448" y="86224"/>
                    <a:pt x="231" y="86662"/>
                  </a:cubicBezTo>
                  <a:lnTo>
                    <a:pt x="231" y="94554"/>
                  </a:lnTo>
                  <a:cubicBezTo>
                    <a:pt x="6687" y="94115"/>
                    <a:pt x="11422" y="93677"/>
                    <a:pt x="18094" y="93677"/>
                  </a:cubicBezTo>
                  <a:cubicBezTo>
                    <a:pt x="24551" y="93677"/>
                    <a:pt x="33159" y="93896"/>
                    <a:pt x="39616" y="94554"/>
                  </a:cubicBezTo>
                  <a:lnTo>
                    <a:pt x="39616" y="86662"/>
                  </a:lnTo>
                  <a:cubicBezTo>
                    <a:pt x="37033" y="86224"/>
                    <a:pt x="35312" y="84690"/>
                    <a:pt x="35312" y="81621"/>
                  </a:cubicBezTo>
                  <a:cubicBezTo>
                    <a:pt x="35312" y="77456"/>
                    <a:pt x="37679" y="74606"/>
                    <a:pt x="41123" y="70880"/>
                  </a:cubicBezTo>
                  <a:lnTo>
                    <a:pt x="56188" y="54001"/>
                  </a:lnTo>
                  <a:lnTo>
                    <a:pt x="74912" y="75702"/>
                  </a:lnTo>
                  <a:cubicBezTo>
                    <a:pt x="79001" y="80305"/>
                    <a:pt x="79001" y="80744"/>
                    <a:pt x="79001" y="82059"/>
                  </a:cubicBezTo>
                  <a:cubicBezTo>
                    <a:pt x="79001" y="86443"/>
                    <a:pt x="74051" y="86662"/>
                    <a:pt x="73190" y="86662"/>
                  </a:cubicBezTo>
                  <a:lnTo>
                    <a:pt x="73190" y="94554"/>
                  </a:lnTo>
                  <a:cubicBezTo>
                    <a:pt x="75127" y="94335"/>
                    <a:pt x="90623" y="93677"/>
                    <a:pt x="97510" y="93677"/>
                  </a:cubicBezTo>
                  <a:cubicBezTo>
                    <a:pt x="104397" y="93677"/>
                    <a:pt x="111284" y="93896"/>
                    <a:pt x="118171" y="94554"/>
                  </a:cubicBezTo>
                  <a:lnTo>
                    <a:pt x="118171" y="86662"/>
                  </a:lnTo>
                  <a:cubicBezTo>
                    <a:pt x="103752" y="86662"/>
                    <a:pt x="102030" y="85347"/>
                    <a:pt x="97080" y="79648"/>
                  </a:cubicBezTo>
                  <a:lnTo>
                    <a:pt x="67595" y="45452"/>
                  </a:lnTo>
                  <a:close/>
                </a:path>
              </a:pathLst>
            </a:custGeom>
            <a:solidFill>
              <a:srgbClr val="000000"/>
            </a:solidFill>
            <a:ln w="3129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B9401557-699A-D804-680A-FE2F526EF04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61107" y="7766578"/>
              <a:ext cx="204458" cy="73277"/>
            </a:xfrm>
            <a:custGeom>
              <a:avLst/>
              <a:gdLst>
                <a:gd name="connsiteX0" fmla="*/ 194244 w 204458"/>
                <a:gd name="connsiteY0" fmla="*/ 12601 h 73277"/>
                <a:gd name="connsiteX1" fmla="*/ 204697 w 204458"/>
                <a:gd name="connsiteY1" fmla="*/ 6338 h 73277"/>
                <a:gd name="connsiteX2" fmla="*/ 194551 w 204458"/>
                <a:gd name="connsiteY2" fmla="*/ 75 h 73277"/>
                <a:gd name="connsiteX3" fmla="*/ 10384 w 204458"/>
                <a:gd name="connsiteY3" fmla="*/ 75 h 73277"/>
                <a:gd name="connsiteX4" fmla="*/ 238 w 204458"/>
                <a:gd name="connsiteY4" fmla="*/ 6338 h 73277"/>
                <a:gd name="connsiteX5" fmla="*/ 10692 w 204458"/>
                <a:gd name="connsiteY5" fmla="*/ 12601 h 73277"/>
                <a:gd name="connsiteX6" fmla="*/ 194244 w 204458"/>
                <a:gd name="connsiteY6" fmla="*/ 12601 h 73277"/>
                <a:gd name="connsiteX7" fmla="*/ 194551 w 204458"/>
                <a:gd name="connsiteY7" fmla="*/ 73352 h 73277"/>
                <a:gd name="connsiteX8" fmla="*/ 204697 w 204458"/>
                <a:gd name="connsiteY8" fmla="*/ 67089 h 73277"/>
                <a:gd name="connsiteX9" fmla="*/ 194244 w 204458"/>
                <a:gd name="connsiteY9" fmla="*/ 60826 h 73277"/>
                <a:gd name="connsiteX10" fmla="*/ 10692 w 204458"/>
                <a:gd name="connsiteY10" fmla="*/ 60826 h 73277"/>
                <a:gd name="connsiteX11" fmla="*/ 238 w 204458"/>
                <a:gd name="connsiteY11" fmla="*/ 67089 h 73277"/>
                <a:gd name="connsiteX12" fmla="*/ 10384 w 204458"/>
                <a:gd name="connsiteY12" fmla="*/ 73352 h 73277"/>
                <a:gd name="connsiteX13" fmla="*/ 194551 w 204458"/>
                <a:gd name="connsiteY13" fmla="*/ 73352 h 7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458" h="73277">
                  <a:moveTo>
                    <a:pt x="194244" y="12601"/>
                  </a:moveTo>
                  <a:cubicBezTo>
                    <a:pt x="198855" y="12601"/>
                    <a:pt x="204697" y="12601"/>
                    <a:pt x="204697" y="6338"/>
                  </a:cubicBezTo>
                  <a:cubicBezTo>
                    <a:pt x="204697" y="75"/>
                    <a:pt x="198855" y="75"/>
                    <a:pt x="194551" y="75"/>
                  </a:cubicBezTo>
                  <a:lnTo>
                    <a:pt x="10384" y="75"/>
                  </a:lnTo>
                  <a:cubicBezTo>
                    <a:pt x="6080" y="75"/>
                    <a:pt x="238" y="75"/>
                    <a:pt x="238" y="6338"/>
                  </a:cubicBezTo>
                  <a:cubicBezTo>
                    <a:pt x="238" y="12601"/>
                    <a:pt x="6080" y="12601"/>
                    <a:pt x="10692" y="12601"/>
                  </a:cubicBezTo>
                  <a:lnTo>
                    <a:pt x="194244" y="12601"/>
                  </a:lnTo>
                  <a:close/>
                  <a:moveTo>
                    <a:pt x="194551" y="73352"/>
                  </a:moveTo>
                  <a:cubicBezTo>
                    <a:pt x="198855" y="73352"/>
                    <a:pt x="204697" y="73352"/>
                    <a:pt x="204697" y="67089"/>
                  </a:cubicBezTo>
                  <a:cubicBezTo>
                    <a:pt x="204697" y="60826"/>
                    <a:pt x="198855" y="60826"/>
                    <a:pt x="194244" y="60826"/>
                  </a:cubicBezTo>
                  <a:lnTo>
                    <a:pt x="10692" y="60826"/>
                  </a:lnTo>
                  <a:cubicBezTo>
                    <a:pt x="6080" y="60826"/>
                    <a:pt x="238" y="60826"/>
                    <a:pt x="238" y="67089"/>
                  </a:cubicBezTo>
                  <a:cubicBezTo>
                    <a:pt x="238" y="73352"/>
                    <a:pt x="6080" y="73352"/>
                    <a:pt x="10384" y="73352"/>
                  </a:cubicBezTo>
                  <a:lnTo>
                    <a:pt x="194551" y="73352"/>
                  </a:lnTo>
                  <a:close/>
                </a:path>
              </a:pathLst>
            </a:custGeom>
            <a:solidFill>
              <a:srgbClr val="000000"/>
            </a:solidFill>
            <a:ln w="3129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58D84246-D6D1-CC86-9A69-9A9F189ACA3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583799" y="7672946"/>
              <a:ext cx="122675" cy="208558"/>
            </a:xfrm>
            <a:custGeom>
              <a:avLst/>
              <a:gdLst>
                <a:gd name="connsiteX0" fmla="*/ 23923 w 122675"/>
                <a:gd name="connsiteY0" fmla="*/ 184520 h 208558"/>
                <a:gd name="connsiteX1" fmla="*/ 56513 w 122675"/>
                <a:gd name="connsiteY1" fmla="*/ 152266 h 208558"/>
                <a:gd name="connsiteX2" fmla="*/ 122924 w 122675"/>
                <a:gd name="connsiteY2" fmla="*/ 60826 h 208558"/>
                <a:gd name="connsiteX3" fmla="*/ 57743 w 122675"/>
                <a:gd name="connsiteY3" fmla="*/ 75 h 208558"/>
                <a:gd name="connsiteX4" fmla="*/ 249 w 122675"/>
                <a:gd name="connsiteY4" fmla="*/ 56755 h 208558"/>
                <a:gd name="connsiteX5" fmla="*/ 16544 w 122675"/>
                <a:gd name="connsiteY5" fmla="*/ 74291 h 208558"/>
                <a:gd name="connsiteX6" fmla="*/ 32532 w 122675"/>
                <a:gd name="connsiteY6" fmla="*/ 57694 h 208558"/>
                <a:gd name="connsiteX7" fmla="*/ 16237 w 122675"/>
                <a:gd name="connsiteY7" fmla="*/ 41411 h 208558"/>
                <a:gd name="connsiteX8" fmla="*/ 12240 w 122675"/>
                <a:gd name="connsiteY8" fmla="*/ 41724 h 208558"/>
                <a:gd name="connsiteX9" fmla="*/ 53746 w 122675"/>
                <a:gd name="connsiteY9" fmla="*/ 9782 h 208558"/>
                <a:gd name="connsiteX10" fmla="*/ 94946 w 122675"/>
                <a:gd name="connsiteY10" fmla="*/ 60826 h 208558"/>
                <a:gd name="connsiteX11" fmla="*/ 62663 w 122675"/>
                <a:gd name="connsiteY11" fmla="*/ 130032 h 208558"/>
                <a:gd name="connsiteX12" fmla="*/ 3631 w 122675"/>
                <a:gd name="connsiteY12" fmla="*/ 197046 h 208558"/>
                <a:gd name="connsiteX13" fmla="*/ 249 w 122675"/>
                <a:gd name="connsiteY13" fmla="*/ 208633 h 208558"/>
                <a:gd name="connsiteX14" fmla="*/ 114315 w 122675"/>
                <a:gd name="connsiteY14" fmla="*/ 208633 h 208558"/>
                <a:gd name="connsiteX15" fmla="*/ 122924 w 122675"/>
                <a:gd name="connsiteY15" fmla="*/ 154145 h 208558"/>
                <a:gd name="connsiteX16" fmla="*/ 115238 w 122675"/>
                <a:gd name="connsiteY16" fmla="*/ 154145 h 208558"/>
                <a:gd name="connsiteX17" fmla="*/ 108474 w 122675"/>
                <a:gd name="connsiteY17" fmla="*/ 182015 h 208558"/>
                <a:gd name="connsiteX18" fmla="*/ 79265 w 122675"/>
                <a:gd name="connsiteY18" fmla="*/ 184520 h 208558"/>
                <a:gd name="connsiteX19" fmla="*/ 23923 w 122675"/>
                <a:gd name="connsiteY19" fmla="*/ 184520 h 2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675" h="208558">
                  <a:moveTo>
                    <a:pt x="23923" y="184520"/>
                  </a:moveTo>
                  <a:lnTo>
                    <a:pt x="56513" y="152266"/>
                  </a:lnTo>
                  <a:cubicBezTo>
                    <a:pt x="104477" y="109051"/>
                    <a:pt x="122924" y="92141"/>
                    <a:pt x="122924" y="60826"/>
                  </a:cubicBezTo>
                  <a:cubicBezTo>
                    <a:pt x="122924" y="25127"/>
                    <a:pt x="95253" y="75"/>
                    <a:pt x="57743" y="75"/>
                  </a:cubicBezTo>
                  <a:cubicBezTo>
                    <a:pt x="23001" y="75"/>
                    <a:pt x="249" y="28885"/>
                    <a:pt x="249" y="56755"/>
                  </a:cubicBezTo>
                  <a:cubicBezTo>
                    <a:pt x="249" y="74291"/>
                    <a:pt x="15622" y="74291"/>
                    <a:pt x="16544" y="74291"/>
                  </a:cubicBezTo>
                  <a:cubicBezTo>
                    <a:pt x="21771" y="74291"/>
                    <a:pt x="32532" y="70534"/>
                    <a:pt x="32532" y="57694"/>
                  </a:cubicBezTo>
                  <a:cubicBezTo>
                    <a:pt x="32532" y="49553"/>
                    <a:pt x="26998" y="41411"/>
                    <a:pt x="16237" y="41411"/>
                  </a:cubicBezTo>
                  <a:cubicBezTo>
                    <a:pt x="13777" y="41411"/>
                    <a:pt x="13162" y="41411"/>
                    <a:pt x="12240" y="41724"/>
                  </a:cubicBezTo>
                  <a:cubicBezTo>
                    <a:pt x="19311" y="21369"/>
                    <a:pt x="35914" y="9782"/>
                    <a:pt x="53746" y="9782"/>
                  </a:cubicBezTo>
                  <a:cubicBezTo>
                    <a:pt x="81725" y="9782"/>
                    <a:pt x="94946" y="35148"/>
                    <a:pt x="94946" y="60826"/>
                  </a:cubicBezTo>
                  <a:cubicBezTo>
                    <a:pt x="94946" y="85878"/>
                    <a:pt x="79573" y="110617"/>
                    <a:pt x="62663" y="130032"/>
                  </a:cubicBezTo>
                  <a:lnTo>
                    <a:pt x="3631" y="197046"/>
                  </a:lnTo>
                  <a:cubicBezTo>
                    <a:pt x="249" y="200491"/>
                    <a:pt x="249" y="201117"/>
                    <a:pt x="249" y="208633"/>
                  </a:cubicBezTo>
                  <a:lnTo>
                    <a:pt x="114315" y="208633"/>
                  </a:lnTo>
                  <a:lnTo>
                    <a:pt x="122924" y="154145"/>
                  </a:lnTo>
                  <a:lnTo>
                    <a:pt x="115238" y="154145"/>
                  </a:lnTo>
                  <a:cubicBezTo>
                    <a:pt x="113700" y="163539"/>
                    <a:pt x="111548" y="177318"/>
                    <a:pt x="108474" y="182015"/>
                  </a:cubicBezTo>
                  <a:cubicBezTo>
                    <a:pt x="106321" y="184520"/>
                    <a:pt x="86029" y="184520"/>
                    <a:pt x="79265" y="184520"/>
                  </a:cubicBezTo>
                  <a:lnTo>
                    <a:pt x="23923" y="184520"/>
                  </a:lnTo>
                  <a:close/>
                </a:path>
              </a:pathLst>
            </a:custGeom>
            <a:solidFill>
              <a:srgbClr val="000000"/>
            </a:solidFill>
            <a:ln w="3129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4CCF3087-CE1A-7171-EAFD-1420464307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5474" y="1954681"/>
            <a:ext cx="10395241" cy="3469123"/>
          </a:xfrm>
          <a:prstGeom prst="rect">
            <a:avLst/>
          </a:prstGeom>
        </p:spPr>
      </p:pic>
      <p:sp>
        <p:nvSpPr>
          <p:cNvPr id="7" name="QuadreDeText 29">
            <a:extLst>
              <a:ext uri="{FF2B5EF4-FFF2-40B4-BE49-F238E27FC236}">
                <a16:creationId xmlns:a16="http://schemas.microsoft.com/office/drawing/2014/main" id="{0036D8EE-C342-DE35-AFFD-E9E741C416BD}"/>
              </a:ext>
            </a:extLst>
          </p:cNvPr>
          <p:cNvSpPr txBox="1"/>
          <p:nvPr/>
        </p:nvSpPr>
        <p:spPr>
          <a:xfrm>
            <a:off x="1802650" y="6104260"/>
            <a:ext cx="4063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sz="1800" dirty="0">
                <a:latin typeface="Tenorite" panose="00000500000000000000" pitchFamily="2" charset="0"/>
              </a:rPr>
              <a:t>[Haase et al.</a:t>
            </a:r>
            <a:r>
              <a:rPr lang="it-IT" dirty="0">
                <a:latin typeface="Tenorite" panose="00000500000000000000" pitchFamily="2" charset="0"/>
              </a:rPr>
              <a:t>,</a:t>
            </a:r>
            <a:r>
              <a:rPr lang="it-IT" sz="1800" dirty="0">
                <a:latin typeface="Tenorite" panose="00000500000000000000" pitchFamily="2" charset="0"/>
              </a:rPr>
              <a:t> Quantum </a:t>
            </a:r>
            <a:r>
              <a:rPr lang="it-IT" sz="1800" b="1" dirty="0">
                <a:latin typeface="Tenorite" panose="00000500000000000000" pitchFamily="2" charset="0"/>
              </a:rPr>
              <a:t>5</a:t>
            </a:r>
            <a:r>
              <a:rPr lang="it-IT" b="1" dirty="0">
                <a:latin typeface="Tenorite" panose="00000500000000000000" pitchFamily="2" charset="0"/>
              </a:rPr>
              <a:t> </a:t>
            </a:r>
            <a:r>
              <a:rPr lang="it-IT" sz="1800" dirty="0">
                <a:latin typeface="Tenorite" panose="00000500000000000000" pitchFamily="2" charset="0"/>
              </a:rPr>
              <a:t>(2021)]</a:t>
            </a:r>
          </a:p>
        </p:txBody>
      </p:sp>
      <p:sp>
        <p:nvSpPr>
          <p:cNvPr id="3" name="QuadreDeText 22">
            <a:extLst>
              <a:ext uri="{FF2B5EF4-FFF2-40B4-BE49-F238E27FC236}">
                <a16:creationId xmlns:a16="http://schemas.microsoft.com/office/drawing/2014/main" id="{B60E2814-DA65-3524-A2DC-6796A26E6103}"/>
              </a:ext>
            </a:extLst>
          </p:cNvPr>
          <p:cNvSpPr txBox="1"/>
          <p:nvPr/>
        </p:nvSpPr>
        <p:spPr>
          <a:xfrm>
            <a:off x="6325774" y="6104260"/>
            <a:ext cx="4307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it-IT">
                <a:latin typeface="Tenorite" panose="00000500000000000000" pitchFamily="2" charset="0"/>
              </a:rPr>
              <a:t>[</a:t>
            </a:r>
            <a:r>
              <a:rPr lang="it-IT" b="1">
                <a:latin typeface="Tenorite" panose="00000500000000000000" pitchFamily="2" charset="0"/>
              </a:rPr>
              <a:t>MMR</a:t>
            </a:r>
            <a:r>
              <a:rPr lang="it-IT">
                <a:latin typeface="Tenorite" panose="00000500000000000000" pitchFamily="2" charset="0"/>
              </a:rPr>
              <a:t>, Fontana</a:t>
            </a:r>
            <a:r>
              <a:rPr lang="it-IT" b="1">
                <a:latin typeface="Tenorite" panose="00000500000000000000" pitchFamily="2" charset="0"/>
              </a:rPr>
              <a:t> </a:t>
            </a:r>
            <a:r>
              <a:rPr lang="it-IT">
                <a:latin typeface="Tenorite" panose="00000500000000000000" pitchFamily="2" charset="0"/>
              </a:rPr>
              <a:t>&amp; Celi (in preparation)]</a:t>
            </a:r>
            <a:endParaRPr lang="it-IT" b="1" dirty="0">
              <a:latin typeface="Tenorite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7D522-2697-A840-35CC-C56F6E90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10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8270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59D2B-C470-338C-E660-B908CCEB0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8DF2647-8CFD-3FE9-7BCF-60F0EEF4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err="1">
                <a:latin typeface="Tenorite" panose="00000500000000000000" pitchFamily="2" charset="0"/>
              </a:rPr>
              <a:t>Scaling</a:t>
            </a:r>
            <a:r>
              <a:rPr lang="ca-ES" dirty="0">
                <a:latin typeface="Tenorite" panose="00000500000000000000" pitchFamily="2" charset="0"/>
              </a:rPr>
              <a:t> to </a:t>
            </a:r>
            <a:r>
              <a:rPr lang="ca-ES" dirty="0" err="1">
                <a:latin typeface="Tenorite" panose="00000500000000000000" pitchFamily="2" charset="0"/>
              </a:rPr>
              <a:t>larger</a:t>
            </a:r>
            <a:r>
              <a:rPr lang="ca-ES" dirty="0">
                <a:latin typeface="Tenorite" panose="00000500000000000000" pitchFamily="2" charset="0"/>
              </a:rPr>
              <a:t> </a:t>
            </a:r>
            <a:r>
              <a:rPr lang="ca-ES" dirty="0" err="1">
                <a:latin typeface="Tenorite" panose="00000500000000000000" pitchFamily="2" charset="0"/>
              </a:rPr>
              <a:t>lattices</a:t>
            </a:r>
            <a:r>
              <a:rPr lang="ca-ES" dirty="0">
                <a:latin typeface="Tenorite" panose="00000500000000000000" pitchFamily="2" charset="0"/>
              </a:rPr>
              <a:t> [U(1)]</a:t>
            </a:r>
          </a:p>
        </p:txBody>
      </p:sp>
      <p:pic>
        <p:nvPicPr>
          <p:cNvPr id="8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B1D3D68F-987B-0D2D-D6BE-8BB1F051E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9" name="Straight Connector 117">
            <a:extLst>
              <a:ext uri="{FF2B5EF4-FFF2-40B4-BE49-F238E27FC236}">
                <a16:creationId xmlns:a16="http://schemas.microsoft.com/office/drawing/2014/main" id="{4DD4E5D1-6DE0-2552-C247-5D2A6240B918}"/>
              </a:ext>
            </a:extLst>
          </p:cNvPr>
          <p:cNvCxnSpPr/>
          <p:nvPr/>
        </p:nvCxnSpPr>
        <p:spPr>
          <a:xfrm>
            <a:off x="308873" y="6004518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45C06FC9-F893-BA95-9082-189B5CD86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5" y="3978107"/>
            <a:ext cx="2567266" cy="684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22">
                <a:extLst>
                  <a:ext uri="{FF2B5EF4-FFF2-40B4-BE49-F238E27FC236}">
                    <a16:creationId xmlns:a16="http://schemas.microsoft.com/office/drawing/2014/main" id="{3A49F3C9-F567-9CD8-84FC-15A16C76DA6D}"/>
                  </a:ext>
                </a:extLst>
              </p:cNvPr>
              <p:cNvSpPr txBox="1"/>
              <p:nvPr/>
            </p:nvSpPr>
            <p:spPr>
              <a:xfrm>
                <a:off x="308873" y="1871390"/>
                <a:ext cx="3831806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sz="2000" dirty="0">
                    <a:solidFill>
                      <a:schemeClr val="bg2">
                        <a:lumMod val="10000"/>
                      </a:schemeClr>
                    </a:solidFill>
                    <a:latin typeface="Tenorite" panose="00000500000000000000" pitchFamily="2" charset="0"/>
                  </a:rPr>
                  <a:t>MPS with DMRG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sz="2000" dirty="0">
                    <a:solidFill>
                      <a:schemeClr val="bg2">
                        <a:lumMod val="10000"/>
                      </a:schemeClr>
                    </a:solidFill>
                    <a:latin typeface="Tenorite" panose="00000500000000000000" pitchFamily="2" charset="0"/>
                  </a:rPr>
                  <a:t>Square/ladder latices in OBC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it-IT" sz="2000" dirty="0">
                    <a:latin typeface="Tenorite" panose="00000500000000000000" pitchFamily="2" charset="0"/>
                  </a:rPr>
                  <a:t>Single variational parameter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it-IT" sz="2000" dirty="0">
                    <a:latin typeface="Tenorite" panose="00000500000000000000" pitchFamily="2" charset="0"/>
                  </a:rPr>
                  <a:t> </a:t>
                </a:r>
              </a:p>
              <a:p>
                <a:endParaRPr lang="it-IT" sz="2000" dirty="0">
                  <a:latin typeface="Tenorite" panose="00000500000000000000" pitchFamily="2" charset="0"/>
                </a:endParaRPr>
              </a:p>
            </p:txBody>
          </p:sp>
        </mc:Choice>
        <mc:Fallback xmlns="">
          <p:sp>
            <p:nvSpPr>
              <p:cNvPr id="7" name="CasellaDiTesto 22">
                <a:extLst>
                  <a:ext uri="{FF2B5EF4-FFF2-40B4-BE49-F238E27FC236}">
                    <a16:creationId xmlns:a16="http://schemas.microsoft.com/office/drawing/2014/main" id="{3A49F3C9-F567-9CD8-84FC-15A16C76D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73" y="1871390"/>
                <a:ext cx="3831806" cy="1785104"/>
              </a:xfrm>
              <a:prstGeom prst="rect">
                <a:avLst/>
              </a:prstGeom>
              <a:blipFill>
                <a:blip r:embed="rId5"/>
                <a:stretch>
                  <a:fillRect l="-143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4">
            <a:extLst>
              <a:ext uri="{FF2B5EF4-FFF2-40B4-BE49-F238E27FC236}">
                <a16:creationId xmlns:a16="http://schemas.microsoft.com/office/drawing/2014/main" id="{6C17BB37-DB37-06F1-492D-3887C16ED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05" y="4673939"/>
            <a:ext cx="1591032" cy="439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FCDAD2-EEEF-E360-ACD1-51623A71DC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0679" y="1393743"/>
            <a:ext cx="7731070" cy="3820556"/>
          </a:xfrm>
          <a:prstGeom prst="rect">
            <a:avLst/>
          </a:prstGeom>
        </p:spPr>
      </p:pic>
      <p:sp>
        <p:nvSpPr>
          <p:cNvPr id="3" name="CasellaDiTesto 24">
            <a:extLst>
              <a:ext uri="{FF2B5EF4-FFF2-40B4-BE49-F238E27FC236}">
                <a16:creationId xmlns:a16="http://schemas.microsoft.com/office/drawing/2014/main" id="{67A06673-1760-B26E-06C6-CABF916EEBF8}"/>
              </a:ext>
            </a:extLst>
          </p:cNvPr>
          <p:cNvSpPr txBox="1"/>
          <p:nvPr/>
        </p:nvSpPr>
        <p:spPr>
          <a:xfrm>
            <a:off x="1758616" y="6109319"/>
            <a:ext cx="4107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dirty="0">
                <a:latin typeface="Tenorite" panose="00000500000000000000" pitchFamily="2" charset="0"/>
              </a:rPr>
              <a:t>[Bender, Zohar, Phys. Rev. D </a:t>
            </a:r>
            <a:r>
              <a:rPr lang="it-IT" b="1" dirty="0">
                <a:latin typeface="Tenorite" panose="00000500000000000000" pitchFamily="2" charset="0"/>
              </a:rPr>
              <a:t>102</a:t>
            </a:r>
            <a:r>
              <a:rPr lang="it-IT" dirty="0">
                <a:latin typeface="Tenorite" panose="00000500000000000000" pitchFamily="2" charset="0"/>
              </a:rPr>
              <a:t> (2020)]</a:t>
            </a:r>
            <a:endParaRPr lang="it-IT" b="1" dirty="0">
              <a:latin typeface="Tenorite" panose="00000500000000000000" pitchFamily="2" charset="0"/>
            </a:endParaRPr>
          </a:p>
        </p:txBody>
      </p:sp>
      <p:sp>
        <p:nvSpPr>
          <p:cNvPr id="5" name="QuadreDeText 22">
            <a:extLst>
              <a:ext uri="{FF2B5EF4-FFF2-40B4-BE49-F238E27FC236}">
                <a16:creationId xmlns:a16="http://schemas.microsoft.com/office/drawing/2014/main" id="{23E125EA-3027-06D2-5DA1-9DBCD60D3321}"/>
              </a:ext>
            </a:extLst>
          </p:cNvPr>
          <p:cNvSpPr txBox="1"/>
          <p:nvPr/>
        </p:nvSpPr>
        <p:spPr>
          <a:xfrm>
            <a:off x="6325774" y="6104260"/>
            <a:ext cx="4307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it-IT">
                <a:latin typeface="Tenorite" panose="00000500000000000000" pitchFamily="2" charset="0"/>
              </a:rPr>
              <a:t>[</a:t>
            </a:r>
            <a:r>
              <a:rPr lang="it-IT" b="1">
                <a:latin typeface="Tenorite" panose="00000500000000000000" pitchFamily="2" charset="0"/>
              </a:rPr>
              <a:t>MMR</a:t>
            </a:r>
            <a:r>
              <a:rPr lang="it-IT">
                <a:latin typeface="Tenorite" panose="00000500000000000000" pitchFamily="2" charset="0"/>
              </a:rPr>
              <a:t>, Fontana</a:t>
            </a:r>
            <a:r>
              <a:rPr lang="it-IT" b="1">
                <a:latin typeface="Tenorite" panose="00000500000000000000" pitchFamily="2" charset="0"/>
              </a:rPr>
              <a:t> </a:t>
            </a:r>
            <a:r>
              <a:rPr lang="it-IT">
                <a:latin typeface="Tenorite" panose="00000500000000000000" pitchFamily="2" charset="0"/>
              </a:rPr>
              <a:t>&amp; Celi (in preparation)]</a:t>
            </a:r>
            <a:endParaRPr lang="it-IT" b="1" dirty="0">
              <a:latin typeface="Tenorite" panose="00000500000000000000" pitchFamily="2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C0DF710-D823-6052-7936-ED68BB0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11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91403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BC4D3-BB6D-AE03-B552-24EBEF7B7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E1AD4EB-4C1E-C1EF-47CC-6A0C47CF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err="1">
                <a:latin typeface="Tenorite" panose="00000500000000000000" pitchFamily="2" charset="0"/>
              </a:rPr>
              <a:t>Even</a:t>
            </a:r>
            <a:r>
              <a:rPr lang="ca-ES" dirty="0">
                <a:latin typeface="Tenorite" panose="00000500000000000000" pitchFamily="2" charset="0"/>
              </a:rPr>
              <a:t> </a:t>
            </a:r>
            <a:r>
              <a:rPr lang="ca-ES" dirty="0" err="1">
                <a:latin typeface="Tenorite" panose="00000500000000000000" pitchFamily="2" charset="0"/>
              </a:rPr>
              <a:t>larger</a:t>
            </a:r>
            <a:r>
              <a:rPr lang="ca-ES" dirty="0">
                <a:latin typeface="Tenorite" panose="00000500000000000000" pitchFamily="2" charset="0"/>
              </a:rPr>
              <a:t> </a:t>
            </a:r>
            <a:r>
              <a:rPr lang="ca-ES" dirty="0" err="1">
                <a:latin typeface="Tenorite" panose="00000500000000000000" pitchFamily="2" charset="0"/>
              </a:rPr>
              <a:t>lattices</a:t>
            </a:r>
            <a:r>
              <a:rPr lang="ca-ES" dirty="0">
                <a:latin typeface="Tenorite" panose="00000500000000000000" pitchFamily="2" charset="0"/>
              </a:rPr>
              <a:t> [U(1)]</a:t>
            </a:r>
          </a:p>
        </p:txBody>
      </p:sp>
      <p:pic>
        <p:nvPicPr>
          <p:cNvPr id="8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3ABB5567-CFFE-8F2D-E745-632ABF9B2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9" name="Straight Connector 117">
            <a:extLst>
              <a:ext uri="{FF2B5EF4-FFF2-40B4-BE49-F238E27FC236}">
                <a16:creationId xmlns:a16="http://schemas.microsoft.com/office/drawing/2014/main" id="{8314AAC8-2D55-2869-1B55-8D777636B3E7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13">
            <a:extLst>
              <a:ext uri="{FF2B5EF4-FFF2-40B4-BE49-F238E27FC236}">
                <a16:creationId xmlns:a16="http://schemas.microsoft.com/office/drawing/2014/main" id="{A4DB1780-F625-0C34-9832-E8500F27E5CF}"/>
              </a:ext>
            </a:extLst>
          </p:cNvPr>
          <p:cNvSpPr txBox="1"/>
          <p:nvPr/>
        </p:nvSpPr>
        <p:spPr>
          <a:xfrm>
            <a:off x="2792083" y="5609970"/>
            <a:ext cx="6607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dirty="0">
                <a:latin typeface="Tenorite" panose="00000500000000000000" pitchFamily="2" charset="0"/>
              </a:rPr>
              <a:t>[Naumann, Weerda et al., </a:t>
            </a:r>
            <a:r>
              <a:rPr lang="fr-FR" dirty="0" err="1"/>
              <a:t>SciPost</a:t>
            </a:r>
            <a:r>
              <a:rPr lang="fr-FR" dirty="0"/>
              <a:t> </a:t>
            </a:r>
            <a:r>
              <a:rPr lang="fr-FR" dirty="0" err="1"/>
              <a:t>Phys.Lect.Notes</a:t>
            </a:r>
            <a:r>
              <a:rPr lang="fr-FR" dirty="0"/>
              <a:t> </a:t>
            </a:r>
            <a:r>
              <a:rPr lang="fr-FR" b="1" dirty="0"/>
              <a:t>86 </a:t>
            </a:r>
            <a:r>
              <a:rPr lang="fr-FR" dirty="0"/>
              <a:t>(2024)</a:t>
            </a:r>
            <a:r>
              <a:rPr lang="it-IT" dirty="0">
                <a:latin typeface="Tenorite" panose="00000500000000000000" pitchFamily="2" charset="0"/>
              </a:rPr>
              <a:t>]</a:t>
            </a: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06255C17-0EBE-D6AB-7681-00DAAEAAA36E}"/>
              </a:ext>
            </a:extLst>
          </p:cNvPr>
          <p:cNvSpPr txBox="1"/>
          <p:nvPr/>
        </p:nvSpPr>
        <p:spPr>
          <a:xfrm>
            <a:off x="5452785" y="1671464"/>
            <a:ext cx="5059680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(infinite) Projected entangled pair states (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iPEPS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)</a:t>
            </a:r>
            <a:endParaRPr lang="en-GB" sz="1800" dirty="0">
              <a:solidFill>
                <a:schemeClr val="bg2">
                  <a:lumMod val="10000"/>
                </a:schemeClr>
              </a:solidFill>
              <a:latin typeface="Tenorite" panose="00000500000000000000" pitchFamily="2" charset="0"/>
            </a:endParaRP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C9BE94D9-B9DF-DC40-4E10-99CE48B5A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768" y="1396056"/>
            <a:ext cx="3401986" cy="1947344"/>
          </a:xfrm>
          <a:prstGeom prst="rect">
            <a:avLst/>
          </a:prstGeom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14286251-D774-1934-0D2C-A8E3AAED2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433" y="3388568"/>
            <a:ext cx="8401133" cy="2123738"/>
          </a:xfrm>
          <a:prstGeom prst="rect">
            <a:avLst/>
          </a:prstGeom>
        </p:spPr>
      </p:pic>
      <p:sp>
        <p:nvSpPr>
          <p:cNvPr id="21" name="QuadreDeText 20">
            <a:extLst>
              <a:ext uri="{FF2B5EF4-FFF2-40B4-BE49-F238E27FC236}">
                <a16:creationId xmlns:a16="http://schemas.microsoft.com/office/drawing/2014/main" id="{92C91CC2-C46E-23D4-CACB-0D016103ECBD}"/>
              </a:ext>
            </a:extLst>
          </p:cNvPr>
          <p:cNvSpPr txBox="1"/>
          <p:nvPr/>
        </p:nvSpPr>
        <p:spPr>
          <a:xfrm>
            <a:off x="8610600" y="2077466"/>
            <a:ext cx="1901865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variPEPS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 library </a:t>
            </a:r>
            <a:endParaRPr lang="en-GB" sz="1800" dirty="0">
              <a:solidFill>
                <a:schemeClr val="bg2">
                  <a:lumMod val="10000"/>
                </a:schemeClr>
              </a:solidFill>
              <a:latin typeface="Tenorite" panose="00000500000000000000" pitchFamily="2" charset="0"/>
            </a:endParaRPr>
          </a:p>
        </p:txBody>
      </p:sp>
      <p:cxnSp>
        <p:nvCxnSpPr>
          <p:cNvPr id="23" name="Connector: angular 22">
            <a:extLst>
              <a:ext uri="{FF2B5EF4-FFF2-40B4-BE49-F238E27FC236}">
                <a16:creationId xmlns:a16="http://schemas.microsoft.com/office/drawing/2014/main" id="{AA29C7CF-CDCA-B2F9-C626-86E745F4E874}"/>
              </a:ext>
            </a:extLst>
          </p:cNvPr>
          <p:cNvCxnSpPr>
            <a:cxnSpLocks/>
            <a:stCxn id="12" idx="2"/>
            <a:endCxn id="21" idx="1"/>
          </p:cNvCxnSpPr>
          <p:nvPr/>
        </p:nvCxnSpPr>
        <p:spPr>
          <a:xfrm rot="16200000" flipH="1">
            <a:off x="8208851" y="1906197"/>
            <a:ext cx="175522" cy="627975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49C81D-2A98-0110-5C9F-A232FCEF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57556EE-0B02-4881-8615-7BECC28C19D2}" type="slidenum">
              <a:rPr lang="en-GB" smtClean="0"/>
              <a:t>12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91740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E2E5A-9CBC-2A16-BCF0-19449096E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text, captura de pantalla, línia, Trama&#10;&#10;Pot ser que el contingut generat per IA no sigui correcte.">
            <a:extLst>
              <a:ext uri="{FF2B5EF4-FFF2-40B4-BE49-F238E27FC236}">
                <a16:creationId xmlns:a16="http://schemas.microsoft.com/office/drawing/2014/main" id="{778C7776-E0CE-64AD-860D-4D6E3813C16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23" y="1714802"/>
            <a:ext cx="4800001" cy="3600000"/>
          </a:xfrm>
          <a:prstGeom prst="rect">
            <a:avLst/>
          </a:prstGeom>
        </p:spPr>
      </p:pic>
      <p:pic>
        <p:nvPicPr>
          <p:cNvPr id="15" name="Imatge 14" descr="Imatge que conté text, línia, captura de pantalla, diagrama&#10;&#10;Pot ser que el contingut generat per IA no sigui correcte.">
            <a:extLst>
              <a:ext uri="{FF2B5EF4-FFF2-40B4-BE49-F238E27FC236}">
                <a16:creationId xmlns:a16="http://schemas.microsoft.com/office/drawing/2014/main" id="{5CE773E9-D547-A613-F935-790DF8C7946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62" y="1714802"/>
            <a:ext cx="4800000" cy="3600000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90536B83-92A9-AFAF-1230-4506FB3F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err="1">
                <a:latin typeface="Tenorite" panose="00000500000000000000" pitchFamily="2" charset="0"/>
              </a:rPr>
              <a:t>Even</a:t>
            </a:r>
            <a:r>
              <a:rPr lang="ca-ES" dirty="0">
                <a:latin typeface="Tenorite" panose="00000500000000000000" pitchFamily="2" charset="0"/>
              </a:rPr>
              <a:t> </a:t>
            </a:r>
            <a:r>
              <a:rPr lang="ca-ES" dirty="0" err="1">
                <a:latin typeface="Tenorite" panose="00000500000000000000" pitchFamily="2" charset="0"/>
              </a:rPr>
              <a:t>larger</a:t>
            </a:r>
            <a:r>
              <a:rPr lang="ca-ES" dirty="0">
                <a:latin typeface="Tenorite" panose="00000500000000000000" pitchFamily="2" charset="0"/>
              </a:rPr>
              <a:t> </a:t>
            </a:r>
            <a:r>
              <a:rPr lang="ca-ES" dirty="0" err="1">
                <a:latin typeface="Tenorite" panose="00000500000000000000" pitchFamily="2" charset="0"/>
              </a:rPr>
              <a:t>lattices</a:t>
            </a:r>
            <a:r>
              <a:rPr lang="ca-ES" dirty="0">
                <a:latin typeface="Tenorite" panose="00000500000000000000" pitchFamily="2" charset="0"/>
              </a:rPr>
              <a:t> [U(1)]</a:t>
            </a:r>
          </a:p>
        </p:txBody>
      </p:sp>
      <p:pic>
        <p:nvPicPr>
          <p:cNvPr id="8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C205E16E-37A0-CFF2-802B-636B66E4084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9" name="Straight Connector 117">
            <a:extLst>
              <a:ext uri="{FF2B5EF4-FFF2-40B4-BE49-F238E27FC236}">
                <a16:creationId xmlns:a16="http://schemas.microsoft.com/office/drawing/2014/main" id="{F11B0B3E-838F-7660-B08E-24EA89A006AA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7">
            <a:extLst>
              <a:ext uri="{FF2B5EF4-FFF2-40B4-BE49-F238E27FC236}">
                <a16:creationId xmlns:a16="http://schemas.microsoft.com/office/drawing/2014/main" id="{64F70772-6D8B-8C62-BB5A-8EA1FB3D83B8}"/>
              </a:ext>
            </a:extLst>
          </p:cNvPr>
          <p:cNvSpPr txBox="1"/>
          <p:nvPr/>
        </p:nvSpPr>
        <p:spPr>
          <a:xfrm>
            <a:off x="6714085" y="3984660"/>
            <a:ext cx="17207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sz="2000" dirty="0" err="1">
                <a:latin typeface="Tenorite" panose="00000500000000000000" pitchFamily="2" charset="0"/>
              </a:rPr>
              <a:t>Creutz</a:t>
            </a:r>
            <a:r>
              <a:rPr lang="it-IT" sz="2000" dirty="0">
                <a:latin typeface="Tenorite" panose="00000500000000000000" pitchFamily="2" charset="0"/>
              </a:rPr>
              <a:t> ratio: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28">
                <a:extLst>
                  <a:ext uri="{FF2B5EF4-FFF2-40B4-BE49-F238E27FC236}">
                    <a16:creationId xmlns:a16="http://schemas.microsoft.com/office/drawing/2014/main" id="{DBB8000E-665F-B0EE-8246-1A8991589760}"/>
                  </a:ext>
                </a:extLst>
              </p:cNvPr>
              <p:cNvSpPr txBox="1"/>
              <p:nvPr/>
            </p:nvSpPr>
            <p:spPr>
              <a:xfrm>
                <a:off x="8434840" y="3856244"/>
                <a:ext cx="2587953" cy="6046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−1×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−1×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sellaDiTesto 28">
                <a:extLst>
                  <a:ext uri="{FF2B5EF4-FFF2-40B4-BE49-F238E27FC236}">
                    <a16:creationId xmlns:a16="http://schemas.microsoft.com/office/drawing/2014/main" id="{DBB8000E-665F-B0EE-8246-1A8991589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840" y="3856244"/>
                <a:ext cx="2587953" cy="604653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QuadreDeText 16 1">
            <a:extLst>
              <a:ext uri="{FF2B5EF4-FFF2-40B4-BE49-F238E27FC236}">
                <a16:creationId xmlns:a16="http://schemas.microsoft.com/office/drawing/2014/main" id="{BB22D543-0A80-2F90-8C95-E395AA8C9F52}"/>
              </a:ext>
            </a:extLst>
          </p:cNvPr>
          <p:cNvSpPr txBox="1"/>
          <p:nvPr/>
        </p:nvSpPr>
        <p:spPr>
          <a:xfrm>
            <a:off x="1726731" y="6364185"/>
            <a:ext cx="3610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dirty="0">
                <a:latin typeface="Tenorite" panose="00000500000000000000" pitchFamily="2" charset="0"/>
              </a:rPr>
              <a:t>[Creutz, Phys. Rev. Lett. </a:t>
            </a:r>
            <a:r>
              <a:rPr lang="it-IT" b="1" dirty="0">
                <a:latin typeface="Tenorite" panose="00000500000000000000" pitchFamily="2" charset="0"/>
              </a:rPr>
              <a:t>45</a:t>
            </a:r>
            <a:r>
              <a:rPr lang="it-IT" dirty="0">
                <a:latin typeface="Tenorite" panose="00000500000000000000" pitchFamily="2" charset="0"/>
              </a:rPr>
              <a:t> (1980)]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8383FB65-0165-A4A1-A67A-975725F36619}"/>
              </a:ext>
            </a:extLst>
          </p:cNvPr>
          <p:cNvSpPr txBox="1"/>
          <p:nvPr/>
        </p:nvSpPr>
        <p:spPr>
          <a:xfrm>
            <a:off x="1440360" y="5180773"/>
            <a:ext cx="480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dirty="0">
                <a:latin typeface="Tenorite" panose="00000500000000000000" pitchFamily="2" charset="0"/>
              </a:rPr>
              <a:t>[</a:t>
            </a:r>
            <a:r>
              <a:rPr lang="it-IT" b="1" dirty="0">
                <a:latin typeface="Tenorite" panose="00000500000000000000" pitchFamily="2" charset="0"/>
              </a:rPr>
              <a:t>MMR</a:t>
            </a:r>
            <a:r>
              <a:rPr lang="it-IT" dirty="0">
                <a:latin typeface="Tenorite" panose="00000500000000000000" pitchFamily="2" charset="0"/>
              </a:rPr>
              <a:t>, Fontana &amp; Celi (part 2: in preparation)]</a:t>
            </a:r>
            <a:endParaRPr lang="it-IT" b="1" dirty="0">
              <a:latin typeface="Tenorite" panose="00000500000000000000" pitchFamily="2" charset="0"/>
            </a:endParaRPr>
          </a:p>
        </p:txBody>
      </p:sp>
      <p:pic>
        <p:nvPicPr>
          <p:cNvPr id="20" name="Immagine 29" descr="Immagine che contiene logo&#10;&#10;Descrizione generata automaticamente">
            <a:extLst>
              <a:ext uri="{FF2B5EF4-FFF2-40B4-BE49-F238E27FC236}">
                <a16:creationId xmlns:a16="http://schemas.microsoft.com/office/drawing/2014/main" id="{7E68580A-E8A5-3EC7-12D4-C90AA34B1D13}"/>
              </a:ext>
            </a:extLst>
          </p:cNvPr>
          <p:cNvPicPr>
            <a:picLocks noChangeAspect="1"/>
          </p:cNvPicPr>
          <p:nvPr/>
        </p:nvPicPr>
        <p:blipFill>
          <a:blip r:embed="rId35"/>
          <a:srcRect l="18936" t="12212" r="19336" b="7567"/>
          <a:stretch>
            <a:fillRect/>
          </a:stretch>
        </p:blipFill>
        <p:spPr>
          <a:xfrm>
            <a:off x="2311882" y="3958014"/>
            <a:ext cx="681487" cy="664234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8E6C6376-B262-D80B-1456-75C50B392D56}"/>
              </a:ext>
            </a:extLst>
          </p:cNvPr>
          <p:cNvSpPr txBox="1"/>
          <p:nvPr/>
        </p:nvSpPr>
        <p:spPr>
          <a:xfrm>
            <a:off x="308873" y="1225210"/>
            <a:ext cx="6096000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 err="1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iPEPS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 for infinite 2D (</a:t>
            </a:r>
            <a:r>
              <a:rPr lang="en-GB" sz="1800" b="1" dirty="0" err="1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variPEPS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)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079C74C-5A76-EBE3-11C7-1CB6BE6B28F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134803" y="1227984"/>
            <a:ext cx="1591032" cy="439627"/>
          </a:xfrm>
          <a:prstGeom prst="rect">
            <a:avLst/>
          </a:prstGeom>
        </p:spPr>
      </p:pic>
      <p:grpSp>
        <p:nvGrpSpPr>
          <p:cNvPr id="43" name="Group 42" descr="\documentclass{article}&#10;\usepackage{amsmath}&#10;\usepackage{bm}&#10;\pagestyle{empty}&#10;\begin{document}&#10;&#10;$$&#10;\langle W_{i\times j}\rangle \propto e^{-\kappa_A (i\times j)-\kappa_P(i+h)}&#10;$$&#10;&#10;&#10;\end{document}" title="IguanaTex Vector Display">
            <a:extLst>
              <a:ext uri="{FF2B5EF4-FFF2-40B4-BE49-F238E27FC236}">
                <a16:creationId xmlns:a16="http://schemas.microsoft.com/office/drawing/2014/main" id="{65A34224-32CB-7AEC-C2C8-76CC125A1B7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88200" y="2184400"/>
            <a:ext cx="3608152" cy="373713"/>
            <a:chOff x="12506513" y="4181265"/>
            <a:chExt cx="3608152" cy="373713"/>
          </a:xfrm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FE9BFD2C-3050-2BEE-139F-1017EC0CF07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506513" y="4238320"/>
              <a:ext cx="67716" cy="303661"/>
            </a:xfrm>
            <a:custGeom>
              <a:avLst/>
              <a:gdLst>
                <a:gd name="connsiteX0" fmla="*/ 66371 w 67716"/>
                <a:gd name="connsiteY0" fmla="*/ 11614 h 303661"/>
                <a:gd name="connsiteX1" fmla="*/ 67890 w 67716"/>
                <a:gd name="connsiteY1" fmla="*/ 6148 h 303661"/>
                <a:gd name="connsiteX2" fmla="*/ 61817 w 67716"/>
                <a:gd name="connsiteY2" fmla="*/ 75 h 303661"/>
                <a:gd name="connsiteX3" fmla="*/ 54832 w 67716"/>
                <a:gd name="connsiteY3" fmla="*/ 7059 h 303661"/>
                <a:gd name="connsiteX4" fmla="*/ 1692 w 67716"/>
                <a:gd name="connsiteY4" fmla="*/ 146439 h 303661"/>
                <a:gd name="connsiteX5" fmla="*/ 173 w 67716"/>
                <a:gd name="connsiteY5" fmla="*/ 151905 h 303661"/>
                <a:gd name="connsiteX6" fmla="*/ 1692 w 67716"/>
                <a:gd name="connsiteY6" fmla="*/ 157068 h 303661"/>
                <a:gd name="connsiteX7" fmla="*/ 54832 w 67716"/>
                <a:gd name="connsiteY7" fmla="*/ 296448 h 303661"/>
                <a:gd name="connsiteX8" fmla="*/ 61817 w 67716"/>
                <a:gd name="connsiteY8" fmla="*/ 303736 h 303661"/>
                <a:gd name="connsiteX9" fmla="*/ 67890 w 67716"/>
                <a:gd name="connsiteY9" fmla="*/ 297663 h 303661"/>
                <a:gd name="connsiteX10" fmla="*/ 66371 w 67716"/>
                <a:gd name="connsiteY10" fmla="*/ 292804 h 303661"/>
                <a:gd name="connsiteX11" fmla="*/ 12623 w 67716"/>
                <a:gd name="connsiteY11" fmla="*/ 151905 h 303661"/>
                <a:gd name="connsiteX12" fmla="*/ 66371 w 67716"/>
                <a:gd name="connsiteY12" fmla="*/ 11614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16" h="303661">
                  <a:moveTo>
                    <a:pt x="66371" y="11614"/>
                  </a:moveTo>
                  <a:cubicBezTo>
                    <a:pt x="67890" y="8274"/>
                    <a:pt x="67890" y="7666"/>
                    <a:pt x="67890" y="6148"/>
                  </a:cubicBezTo>
                  <a:cubicBezTo>
                    <a:pt x="67890" y="2808"/>
                    <a:pt x="65157" y="75"/>
                    <a:pt x="61817" y="75"/>
                  </a:cubicBezTo>
                  <a:cubicBezTo>
                    <a:pt x="59084" y="75"/>
                    <a:pt x="56958" y="1593"/>
                    <a:pt x="54832" y="7059"/>
                  </a:cubicBezTo>
                  <a:lnTo>
                    <a:pt x="1692" y="146439"/>
                  </a:lnTo>
                  <a:cubicBezTo>
                    <a:pt x="1084" y="148261"/>
                    <a:pt x="173" y="150083"/>
                    <a:pt x="173" y="151905"/>
                  </a:cubicBezTo>
                  <a:cubicBezTo>
                    <a:pt x="173" y="152816"/>
                    <a:pt x="173" y="153424"/>
                    <a:pt x="1692" y="157068"/>
                  </a:cubicBezTo>
                  <a:lnTo>
                    <a:pt x="54832" y="296448"/>
                  </a:lnTo>
                  <a:cubicBezTo>
                    <a:pt x="56047" y="299788"/>
                    <a:pt x="57565" y="303736"/>
                    <a:pt x="61817" y="303736"/>
                  </a:cubicBezTo>
                  <a:cubicBezTo>
                    <a:pt x="65157" y="303736"/>
                    <a:pt x="67890" y="301003"/>
                    <a:pt x="67890" y="297663"/>
                  </a:cubicBezTo>
                  <a:cubicBezTo>
                    <a:pt x="67890" y="296752"/>
                    <a:pt x="67890" y="296144"/>
                    <a:pt x="66371" y="292804"/>
                  </a:cubicBezTo>
                  <a:lnTo>
                    <a:pt x="12623" y="151905"/>
                  </a:lnTo>
                  <a:lnTo>
                    <a:pt x="66371" y="11614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02A11F82-48E7-A9C0-9653-DAD93C1D5F7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607903" y="4258665"/>
              <a:ext cx="301535" cy="214081"/>
            </a:xfrm>
            <a:custGeom>
              <a:avLst/>
              <a:gdLst>
                <a:gd name="connsiteX0" fmla="*/ 261933 w 301535"/>
                <a:gd name="connsiteY0" fmla="*/ 35299 h 214081"/>
                <a:gd name="connsiteX1" fmla="*/ 295943 w 301535"/>
                <a:gd name="connsiteY1" fmla="*/ 9488 h 214081"/>
                <a:gd name="connsiteX2" fmla="*/ 301713 w 301535"/>
                <a:gd name="connsiteY2" fmla="*/ 3415 h 214081"/>
                <a:gd name="connsiteX3" fmla="*/ 298069 w 301535"/>
                <a:gd name="connsiteY3" fmla="*/ 75 h 214081"/>
                <a:gd name="connsiteX4" fmla="*/ 274687 w 301535"/>
                <a:gd name="connsiteY4" fmla="*/ 986 h 214081"/>
                <a:gd name="connsiteX5" fmla="*/ 243106 w 301535"/>
                <a:gd name="connsiteY5" fmla="*/ 75 h 214081"/>
                <a:gd name="connsiteX6" fmla="*/ 237337 w 301535"/>
                <a:gd name="connsiteY6" fmla="*/ 5844 h 214081"/>
                <a:gd name="connsiteX7" fmla="*/ 241892 w 301535"/>
                <a:gd name="connsiteY7" fmla="*/ 9488 h 214081"/>
                <a:gd name="connsiteX8" fmla="*/ 259808 w 301535"/>
                <a:gd name="connsiteY8" fmla="*/ 21331 h 214081"/>
                <a:gd name="connsiteX9" fmla="*/ 255860 w 301535"/>
                <a:gd name="connsiteY9" fmla="*/ 31352 h 214081"/>
                <a:gd name="connsiteX10" fmla="*/ 173871 w 301535"/>
                <a:gd name="connsiteY10" fmla="*/ 174376 h 214081"/>
                <a:gd name="connsiteX11" fmla="*/ 162636 w 301535"/>
                <a:gd name="connsiteY11" fmla="*/ 23760 h 214081"/>
                <a:gd name="connsiteX12" fmla="*/ 183892 w 301535"/>
                <a:gd name="connsiteY12" fmla="*/ 9488 h 214081"/>
                <a:gd name="connsiteX13" fmla="*/ 192091 w 301535"/>
                <a:gd name="connsiteY13" fmla="*/ 3415 h 214081"/>
                <a:gd name="connsiteX14" fmla="*/ 187536 w 301535"/>
                <a:gd name="connsiteY14" fmla="*/ 75 h 214081"/>
                <a:gd name="connsiteX15" fmla="*/ 150490 w 301535"/>
                <a:gd name="connsiteY15" fmla="*/ 986 h 214081"/>
                <a:gd name="connsiteX16" fmla="*/ 118605 w 301535"/>
                <a:gd name="connsiteY16" fmla="*/ 75 h 214081"/>
                <a:gd name="connsiteX17" fmla="*/ 112836 w 301535"/>
                <a:gd name="connsiteY17" fmla="*/ 6148 h 214081"/>
                <a:gd name="connsiteX18" fmla="*/ 120123 w 301535"/>
                <a:gd name="connsiteY18" fmla="*/ 9488 h 214081"/>
                <a:gd name="connsiteX19" fmla="*/ 136217 w 301535"/>
                <a:gd name="connsiteY19" fmla="*/ 17080 h 214081"/>
                <a:gd name="connsiteX20" fmla="*/ 138039 w 301535"/>
                <a:gd name="connsiteY20" fmla="*/ 40462 h 214081"/>
                <a:gd name="connsiteX21" fmla="*/ 61213 w 301535"/>
                <a:gd name="connsiteY21" fmla="*/ 174376 h 214081"/>
                <a:gd name="connsiteX22" fmla="*/ 49674 w 301535"/>
                <a:gd name="connsiteY22" fmla="*/ 20420 h 214081"/>
                <a:gd name="connsiteX23" fmla="*/ 72752 w 301535"/>
                <a:gd name="connsiteY23" fmla="*/ 9488 h 214081"/>
                <a:gd name="connsiteX24" fmla="*/ 79129 w 301535"/>
                <a:gd name="connsiteY24" fmla="*/ 3415 h 214081"/>
                <a:gd name="connsiteX25" fmla="*/ 74878 w 301535"/>
                <a:gd name="connsiteY25" fmla="*/ 75 h 214081"/>
                <a:gd name="connsiteX26" fmla="*/ 37527 w 301535"/>
                <a:gd name="connsiteY26" fmla="*/ 986 h 214081"/>
                <a:gd name="connsiteX27" fmla="*/ 5643 w 301535"/>
                <a:gd name="connsiteY27" fmla="*/ 75 h 214081"/>
                <a:gd name="connsiteX28" fmla="*/ 177 w 301535"/>
                <a:gd name="connsiteY28" fmla="*/ 5844 h 214081"/>
                <a:gd name="connsiteX29" fmla="*/ 7769 w 301535"/>
                <a:gd name="connsiteY29" fmla="*/ 9488 h 214081"/>
                <a:gd name="connsiteX30" fmla="*/ 23863 w 301535"/>
                <a:gd name="connsiteY30" fmla="*/ 20724 h 214081"/>
                <a:gd name="connsiteX31" fmla="*/ 37527 w 301535"/>
                <a:gd name="connsiteY31" fmla="*/ 206261 h 214081"/>
                <a:gd name="connsiteX32" fmla="*/ 42386 w 301535"/>
                <a:gd name="connsiteY32" fmla="*/ 214156 h 214081"/>
                <a:gd name="connsiteX33" fmla="*/ 49674 w 301535"/>
                <a:gd name="connsiteY33" fmla="*/ 207779 h 214081"/>
                <a:gd name="connsiteX34" fmla="*/ 138950 w 301535"/>
                <a:gd name="connsiteY34" fmla="*/ 52912 h 214081"/>
                <a:gd name="connsiteX35" fmla="*/ 150186 w 301535"/>
                <a:gd name="connsiteY35" fmla="*/ 206261 h 214081"/>
                <a:gd name="connsiteX36" fmla="*/ 155044 w 301535"/>
                <a:gd name="connsiteY36" fmla="*/ 214156 h 214081"/>
                <a:gd name="connsiteX37" fmla="*/ 162332 w 301535"/>
                <a:gd name="connsiteY37" fmla="*/ 208386 h 214081"/>
                <a:gd name="connsiteX38" fmla="*/ 261933 w 301535"/>
                <a:gd name="connsiteY38" fmla="*/ 35299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01535" h="214081">
                  <a:moveTo>
                    <a:pt x="261933" y="35299"/>
                  </a:moveTo>
                  <a:cubicBezTo>
                    <a:pt x="269525" y="21938"/>
                    <a:pt x="276813" y="11007"/>
                    <a:pt x="295943" y="9488"/>
                  </a:cubicBezTo>
                  <a:cubicBezTo>
                    <a:pt x="298676" y="9185"/>
                    <a:pt x="301713" y="9185"/>
                    <a:pt x="301713" y="3415"/>
                  </a:cubicBezTo>
                  <a:cubicBezTo>
                    <a:pt x="301713" y="2200"/>
                    <a:pt x="300498" y="75"/>
                    <a:pt x="298069" y="75"/>
                  </a:cubicBezTo>
                  <a:cubicBezTo>
                    <a:pt x="290781" y="75"/>
                    <a:pt x="282279" y="986"/>
                    <a:pt x="274687" y="986"/>
                  </a:cubicBezTo>
                  <a:cubicBezTo>
                    <a:pt x="264363" y="986"/>
                    <a:pt x="253127" y="75"/>
                    <a:pt x="243106" y="75"/>
                  </a:cubicBezTo>
                  <a:cubicBezTo>
                    <a:pt x="241284" y="75"/>
                    <a:pt x="237337" y="75"/>
                    <a:pt x="237337" y="5844"/>
                  </a:cubicBezTo>
                  <a:cubicBezTo>
                    <a:pt x="237337" y="9185"/>
                    <a:pt x="240070" y="9488"/>
                    <a:pt x="241892" y="9488"/>
                  </a:cubicBezTo>
                  <a:cubicBezTo>
                    <a:pt x="249179" y="9792"/>
                    <a:pt x="259808" y="12221"/>
                    <a:pt x="259808" y="21331"/>
                  </a:cubicBezTo>
                  <a:cubicBezTo>
                    <a:pt x="259808" y="24671"/>
                    <a:pt x="258289" y="27101"/>
                    <a:pt x="255860" y="31352"/>
                  </a:cubicBezTo>
                  <a:lnTo>
                    <a:pt x="173871" y="174376"/>
                  </a:lnTo>
                  <a:lnTo>
                    <a:pt x="162636" y="23760"/>
                  </a:lnTo>
                  <a:cubicBezTo>
                    <a:pt x="162332" y="17687"/>
                    <a:pt x="161725" y="9792"/>
                    <a:pt x="183892" y="9488"/>
                  </a:cubicBezTo>
                  <a:cubicBezTo>
                    <a:pt x="189055" y="9488"/>
                    <a:pt x="192091" y="9488"/>
                    <a:pt x="192091" y="3415"/>
                  </a:cubicBezTo>
                  <a:cubicBezTo>
                    <a:pt x="192091" y="378"/>
                    <a:pt x="188751" y="75"/>
                    <a:pt x="187536" y="75"/>
                  </a:cubicBezTo>
                  <a:cubicBezTo>
                    <a:pt x="175390" y="75"/>
                    <a:pt x="162636" y="986"/>
                    <a:pt x="150490" y="986"/>
                  </a:cubicBezTo>
                  <a:cubicBezTo>
                    <a:pt x="143505" y="986"/>
                    <a:pt x="125589" y="75"/>
                    <a:pt x="118605" y="75"/>
                  </a:cubicBezTo>
                  <a:cubicBezTo>
                    <a:pt x="116783" y="75"/>
                    <a:pt x="112836" y="75"/>
                    <a:pt x="112836" y="6148"/>
                  </a:cubicBezTo>
                  <a:cubicBezTo>
                    <a:pt x="112836" y="9488"/>
                    <a:pt x="115872" y="9488"/>
                    <a:pt x="120123" y="9488"/>
                  </a:cubicBezTo>
                  <a:cubicBezTo>
                    <a:pt x="133484" y="9488"/>
                    <a:pt x="135610" y="11310"/>
                    <a:pt x="136217" y="17080"/>
                  </a:cubicBezTo>
                  <a:lnTo>
                    <a:pt x="138039" y="40462"/>
                  </a:lnTo>
                  <a:lnTo>
                    <a:pt x="61213" y="174376"/>
                  </a:lnTo>
                  <a:lnTo>
                    <a:pt x="49674" y="20420"/>
                  </a:lnTo>
                  <a:cubicBezTo>
                    <a:pt x="49674" y="16776"/>
                    <a:pt x="49674" y="9792"/>
                    <a:pt x="72752" y="9488"/>
                  </a:cubicBezTo>
                  <a:cubicBezTo>
                    <a:pt x="75789" y="9488"/>
                    <a:pt x="79129" y="9488"/>
                    <a:pt x="79129" y="3415"/>
                  </a:cubicBezTo>
                  <a:cubicBezTo>
                    <a:pt x="79129" y="75"/>
                    <a:pt x="75485" y="75"/>
                    <a:pt x="74878" y="75"/>
                  </a:cubicBezTo>
                  <a:cubicBezTo>
                    <a:pt x="62731" y="75"/>
                    <a:pt x="49978" y="986"/>
                    <a:pt x="37527" y="986"/>
                  </a:cubicBezTo>
                  <a:cubicBezTo>
                    <a:pt x="26899" y="986"/>
                    <a:pt x="15967" y="75"/>
                    <a:pt x="5643" y="75"/>
                  </a:cubicBezTo>
                  <a:cubicBezTo>
                    <a:pt x="4125" y="75"/>
                    <a:pt x="177" y="75"/>
                    <a:pt x="177" y="5844"/>
                  </a:cubicBezTo>
                  <a:cubicBezTo>
                    <a:pt x="177" y="9488"/>
                    <a:pt x="2910" y="9488"/>
                    <a:pt x="7769" y="9488"/>
                  </a:cubicBezTo>
                  <a:cubicBezTo>
                    <a:pt x="22952" y="9488"/>
                    <a:pt x="23255" y="12221"/>
                    <a:pt x="23863" y="20724"/>
                  </a:cubicBezTo>
                  <a:lnTo>
                    <a:pt x="37527" y="206261"/>
                  </a:lnTo>
                  <a:cubicBezTo>
                    <a:pt x="37831" y="211727"/>
                    <a:pt x="38135" y="214156"/>
                    <a:pt x="42386" y="214156"/>
                  </a:cubicBezTo>
                  <a:cubicBezTo>
                    <a:pt x="46030" y="214156"/>
                    <a:pt x="46941" y="212334"/>
                    <a:pt x="49674" y="207779"/>
                  </a:cubicBezTo>
                  <a:lnTo>
                    <a:pt x="138950" y="52912"/>
                  </a:lnTo>
                  <a:lnTo>
                    <a:pt x="150186" y="206261"/>
                  </a:lnTo>
                  <a:cubicBezTo>
                    <a:pt x="150793" y="212638"/>
                    <a:pt x="151401" y="214156"/>
                    <a:pt x="155044" y="214156"/>
                  </a:cubicBezTo>
                  <a:cubicBezTo>
                    <a:pt x="158992" y="214156"/>
                    <a:pt x="160814" y="211119"/>
                    <a:pt x="162332" y="208386"/>
                  </a:cubicBezTo>
                  <a:lnTo>
                    <a:pt x="261933" y="35299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EB352B2-C178-DBF3-E2EF-A705B055E29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887984" y="4370686"/>
              <a:ext cx="64406" cy="143054"/>
            </a:xfrm>
            <a:custGeom>
              <a:avLst/>
              <a:gdLst>
                <a:gd name="connsiteX0" fmla="*/ 59066 w 64406"/>
                <a:gd name="connsiteY0" fmla="*/ 8154 h 143054"/>
                <a:gd name="connsiteX1" fmla="*/ 50564 w 64406"/>
                <a:gd name="connsiteY1" fmla="*/ 76 h 143054"/>
                <a:gd name="connsiteX2" fmla="*/ 38660 w 64406"/>
                <a:gd name="connsiteY2" fmla="*/ 11767 h 143054"/>
                <a:gd name="connsiteX3" fmla="*/ 47163 w 64406"/>
                <a:gd name="connsiteY3" fmla="*/ 19845 h 143054"/>
                <a:gd name="connsiteX4" fmla="*/ 59066 w 64406"/>
                <a:gd name="connsiteY4" fmla="*/ 8154 h 143054"/>
                <a:gd name="connsiteX5" fmla="*/ 15704 w 64406"/>
                <a:gd name="connsiteY5" fmla="*/ 116136 h 143054"/>
                <a:gd name="connsiteX6" fmla="*/ 13791 w 64406"/>
                <a:gd name="connsiteY6" fmla="*/ 125063 h 143054"/>
                <a:gd name="connsiteX7" fmla="*/ 33984 w 64406"/>
                <a:gd name="connsiteY7" fmla="*/ 143131 h 143054"/>
                <a:gd name="connsiteX8" fmla="*/ 64593 w 64406"/>
                <a:gd name="connsiteY8" fmla="*/ 110609 h 143054"/>
                <a:gd name="connsiteX9" fmla="*/ 61192 w 64406"/>
                <a:gd name="connsiteY9" fmla="*/ 107846 h 143054"/>
                <a:gd name="connsiteX10" fmla="*/ 57153 w 64406"/>
                <a:gd name="connsiteY10" fmla="*/ 111459 h 143054"/>
                <a:gd name="connsiteX11" fmla="*/ 34622 w 64406"/>
                <a:gd name="connsiteY11" fmla="*/ 137179 h 143054"/>
                <a:gd name="connsiteX12" fmla="*/ 29308 w 64406"/>
                <a:gd name="connsiteY12" fmla="*/ 129740 h 143054"/>
                <a:gd name="connsiteX13" fmla="*/ 32709 w 64406"/>
                <a:gd name="connsiteY13" fmla="*/ 116136 h 143054"/>
                <a:gd name="connsiteX14" fmla="*/ 39511 w 64406"/>
                <a:gd name="connsiteY14" fmla="*/ 99131 h 143054"/>
                <a:gd name="connsiteX15" fmla="*/ 49926 w 64406"/>
                <a:gd name="connsiteY15" fmla="*/ 72135 h 143054"/>
                <a:gd name="connsiteX16" fmla="*/ 51202 w 64406"/>
                <a:gd name="connsiteY16" fmla="*/ 65333 h 143054"/>
                <a:gd name="connsiteX17" fmla="*/ 31008 w 64406"/>
                <a:gd name="connsiteY17" fmla="*/ 47265 h 143054"/>
                <a:gd name="connsiteX18" fmla="*/ 187 w 64406"/>
                <a:gd name="connsiteY18" fmla="*/ 79787 h 143054"/>
                <a:gd name="connsiteX19" fmla="*/ 3800 w 64406"/>
                <a:gd name="connsiteY19" fmla="*/ 82551 h 143054"/>
                <a:gd name="connsiteX20" fmla="*/ 7626 w 64406"/>
                <a:gd name="connsiteY20" fmla="*/ 79150 h 143054"/>
                <a:gd name="connsiteX21" fmla="*/ 30370 w 64406"/>
                <a:gd name="connsiteY21" fmla="*/ 53217 h 143054"/>
                <a:gd name="connsiteX22" fmla="*/ 35685 w 64406"/>
                <a:gd name="connsiteY22" fmla="*/ 60657 h 143054"/>
                <a:gd name="connsiteX23" fmla="*/ 29095 w 64406"/>
                <a:gd name="connsiteY23" fmla="*/ 81913 h 143054"/>
                <a:gd name="connsiteX24" fmla="*/ 15704 w 64406"/>
                <a:gd name="connsiteY24" fmla="*/ 116136 h 14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406" h="143054">
                  <a:moveTo>
                    <a:pt x="59066" y="8154"/>
                  </a:moveTo>
                  <a:cubicBezTo>
                    <a:pt x="59066" y="4753"/>
                    <a:pt x="56516" y="76"/>
                    <a:pt x="50564" y="76"/>
                  </a:cubicBezTo>
                  <a:cubicBezTo>
                    <a:pt x="44825" y="76"/>
                    <a:pt x="38660" y="5603"/>
                    <a:pt x="38660" y="11767"/>
                  </a:cubicBezTo>
                  <a:cubicBezTo>
                    <a:pt x="38660" y="15381"/>
                    <a:pt x="41424" y="19845"/>
                    <a:pt x="47163" y="19845"/>
                  </a:cubicBezTo>
                  <a:cubicBezTo>
                    <a:pt x="53327" y="19845"/>
                    <a:pt x="59066" y="13893"/>
                    <a:pt x="59066" y="8154"/>
                  </a:cubicBezTo>
                  <a:close/>
                  <a:moveTo>
                    <a:pt x="15704" y="116136"/>
                  </a:moveTo>
                  <a:cubicBezTo>
                    <a:pt x="14853" y="118899"/>
                    <a:pt x="13791" y="121450"/>
                    <a:pt x="13791" y="125063"/>
                  </a:cubicBezTo>
                  <a:cubicBezTo>
                    <a:pt x="13791" y="135054"/>
                    <a:pt x="22293" y="143131"/>
                    <a:pt x="33984" y="143131"/>
                  </a:cubicBezTo>
                  <a:cubicBezTo>
                    <a:pt x="55240" y="143131"/>
                    <a:pt x="64593" y="113797"/>
                    <a:pt x="64593" y="110609"/>
                  </a:cubicBezTo>
                  <a:cubicBezTo>
                    <a:pt x="64593" y="107846"/>
                    <a:pt x="61830" y="107846"/>
                    <a:pt x="61192" y="107846"/>
                  </a:cubicBezTo>
                  <a:cubicBezTo>
                    <a:pt x="58216" y="107846"/>
                    <a:pt x="58004" y="109121"/>
                    <a:pt x="57153" y="111459"/>
                  </a:cubicBezTo>
                  <a:cubicBezTo>
                    <a:pt x="52264" y="128464"/>
                    <a:pt x="42912" y="137179"/>
                    <a:pt x="34622" y="137179"/>
                  </a:cubicBezTo>
                  <a:cubicBezTo>
                    <a:pt x="30370" y="137179"/>
                    <a:pt x="29308" y="134416"/>
                    <a:pt x="29308" y="129740"/>
                  </a:cubicBezTo>
                  <a:cubicBezTo>
                    <a:pt x="29308" y="124851"/>
                    <a:pt x="30796" y="120812"/>
                    <a:pt x="32709" y="116136"/>
                  </a:cubicBezTo>
                  <a:cubicBezTo>
                    <a:pt x="34834" y="110396"/>
                    <a:pt x="37172" y="104657"/>
                    <a:pt x="39511" y="99131"/>
                  </a:cubicBezTo>
                  <a:cubicBezTo>
                    <a:pt x="41424" y="94029"/>
                    <a:pt x="49076" y="74686"/>
                    <a:pt x="49926" y="72135"/>
                  </a:cubicBezTo>
                  <a:cubicBezTo>
                    <a:pt x="50564" y="70009"/>
                    <a:pt x="51202" y="67459"/>
                    <a:pt x="51202" y="65333"/>
                  </a:cubicBezTo>
                  <a:cubicBezTo>
                    <a:pt x="51202" y="55343"/>
                    <a:pt x="42699" y="47265"/>
                    <a:pt x="31008" y="47265"/>
                  </a:cubicBezTo>
                  <a:cubicBezTo>
                    <a:pt x="9964" y="47265"/>
                    <a:pt x="187" y="76174"/>
                    <a:pt x="187" y="79787"/>
                  </a:cubicBezTo>
                  <a:cubicBezTo>
                    <a:pt x="187" y="82551"/>
                    <a:pt x="3162" y="82551"/>
                    <a:pt x="3800" y="82551"/>
                  </a:cubicBezTo>
                  <a:cubicBezTo>
                    <a:pt x="6776" y="82551"/>
                    <a:pt x="6989" y="81488"/>
                    <a:pt x="7626" y="79150"/>
                  </a:cubicBezTo>
                  <a:cubicBezTo>
                    <a:pt x="13153" y="60869"/>
                    <a:pt x="22506" y="53217"/>
                    <a:pt x="30370" y="53217"/>
                  </a:cubicBezTo>
                  <a:cubicBezTo>
                    <a:pt x="33771" y="53217"/>
                    <a:pt x="35685" y="54917"/>
                    <a:pt x="35685" y="60657"/>
                  </a:cubicBezTo>
                  <a:cubicBezTo>
                    <a:pt x="35685" y="65546"/>
                    <a:pt x="34409" y="68734"/>
                    <a:pt x="29095" y="81913"/>
                  </a:cubicBezTo>
                  <a:lnTo>
                    <a:pt x="15704" y="116136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85FED4C2-ADF5-8A2F-1DC2-FDF7CB66EB5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001744" y="4401507"/>
              <a:ext cx="113933" cy="113721"/>
            </a:xfrm>
            <a:custGeom>
              <a:avLst/>
              <a:gdLst>
                <a:gd name="connsiteX0" fmla="*/ 111147 w 113933"/>
                <a:gd name="connsiteY0" fmla="*/ 10492 h 113721"/>
                <a:gd name="connsiteX1" fmla="*/ 114123 w 113933"/>
                <a:gd name="connsiteY1" fmla="*/ 5390 h 113721"/>
                <a:gd name="connsiteX2" fmla="*/ 109022 w 113933"/>
                <a:gd name="connsiteY2" fmla="*/ 76 h 113721"/>
                <a:gd name="connsiteX3" fmla="*/ 103708 w 113933"/>
                <a:gd name="connsiteY3" fmla="*/ 3265 h 113721"/>
                <a:gd name="connsiteX4" fmla="*/ 57156 w 113933"/>
                <a:gd name="connsiteY4" fmla="*/ 49603 h 113721"/>
                <a:gd name="connsiteX5" fmla="*/ 10392 w 113933"/>
                <a:gd name="connsiteY5" fmla="*/ 3052 h 113721"/>
                <a:gd name="connsiteX6" fmla="*/ 5503 w 113933"/>
                <a:gd name="connsiteY6" fmla="*/ 76 h 113721"/>
                <a:gd name="connsiteX7" fmla="*/ 189 w 113933"/>
                <a:gd name="connsiteY7" fmla="*/ 5390 h 113721"/>
                <a:gd name="connsiteX8" fmla="*/ 3378 w 113933"/>
                <a:gd name="connsiteY8" fmla="*/ 10492 h 113721"/>
                <a:gd name="connsiteX9" fmla="*/ 49717 w 113933"/>
                <a:gd name="connsiteY9" fmla="*/ 56830 h 113721"/>
                <a:gd name="connsiteX10" fmla="*/ 3378 w 113933"/>
                <a:gd name="connsiteY10" fmla="*/ 103169 h 113721"/>
                <a:gd name="connsiteX11" fmla="*/ 189 w 113933"/>
                <a:gd name="connsiteY11" fmla="*/ 108483 h 113721"/>
                <a:gd name="connsiteX12" fmla="*/ 5503 w 113933"/>
                <a:gd name="connsiteY12" fmla="*/ 113797 h 113721"/>
                <a:gd name="connsiteX13" fmla="*/ 10392 w 113933"/>
                <a:gd name="connsiteY13" fmla="*/ 110821 h 113721"/>
                <a:gd name="connsiteX14" fmla="*/ 57156 w 113933"/>
                <a:gd name="connsiteY14" fmla="*/ 64270 h 113721"/>
                <a:gd name="connsiteX15" fmla="*/ 105621 w 113933"/>
                <a:gd name="connsiteY15" fmla="*/ 112735 h 113721"/>
                <a:gd name="connsiteX16" fmla="*/ 109022 w 113933"/>
                <a:gd name="connsiteY16" fmla="*/ 113797 h 113721"/>
                <a:gd name="connsiteX17" fmla="*/ 114123 w 113933"/>
                <a:gd name="connsiteY17" fmla="*/ 108483 h 113721"/>
                <a:gd name="connsiteX18" fmla="*/ 113060 w 113933"/>
                <a:gd name="connsiteY18" fmla="*/ 105720 h 113721"/>
                <a:gd name="connsiteX19" fmla="*/ 64596 w 113933"/>
                <a:gd name="connsiteY19" fmla="*/ 57043 h 113721"/>
                <a:gd name="connsiteX20" fmla="*/ 111147 w 113933"/>
                <a:gd name="connsiteY20" fmla="*/ 10492 h 1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933" h="113721">
                  <a:moveTo>
                    <a:pt x="111147" y="10492"/>
                  </a:moveTo>
                  <a:cubicBezTo>
                    <a:pt x="113485" y="8154"/>
                    <a:pt x="114123" y="6878"/>
                    <a:pt x="114123" y="5390"/>
                  </a:cubicBezTo>
                  <a:cubicBezTo>
                    <a:pt x="114123" y="1989"/>
                    <a:pt x="111360" y="76"/>
                    <a:pt x="109022" y="76"/>
                  </a:cubicBezTo>
                  <a:cubicBezTo>
                    <a:pt x="106896" y="76"/>
                    <a:pt x="106258" y="714"/>
                    <a:pt x="103708" y="3265"/>
                  </a:cubicBezTo>
                  <a:lnTo>
                    <a:pt x="57156" y="49603"/>
                  </a:lnTo>
                  <a:lnTo>
                    <a:pt x="10392" y="3052"/>
                  </a:lnTo>
                  <a:cubicBezTo>
                    <a:pt x="8267" y="926"/>
                    <a:pt x="7416" y="76"/>
                    <a:pt x="5503" y="76"/>
                  </a:cubicBezTo>
                  <a:cubicBezTo>
                    <a:pt x="2528" y="76"/>
                    <a:pt x="189" y="2414"/>
                    <a:pt x="189" y="5390"/>
                  </a:cubicBezTo>
                  <a:cubicBezTo>
                    <a:pt x="189" y="7303"/>
                    <a:pt x="827" y="7941"/>
                    <a:pt x="3378" y="10492"/>
                  </a:cubicBezTo>
                  <a:lnTo>
                    <a:pt x="49717" y="56830"/>
                  </a:lnTo>
                  <a:lnTo>
                    <a:pt x="3378" y="103169"/>
                  </a:lnTo>
                  <a:cubicBezTo>
                    <a:pt x="402" y="106145"/>
                    <a:pt x="189" y="107208"/>
                    <a:pt x="189" y="108483"/>
                  </a:cubicBezTo>
                  <a:cubicBezTo>
                    <a:pt x="189" y="111459"/>
                    <a:pt x="2528" y="113797"/>
                    <a:pt x="5503" y="113797"/>
                  </a:cubicBezTo>
                  <a:cubicBezTo>
                    <a:pt x="7416" y="113797"/>
                    <a:pt x="8054" y="113160"/>
                    <a:pt x="10392" y="110821"/>
                  </a:cubicBezTo>
                  <a:lnTo>
                    <a:pt x="57156" y="64270"/>
                  </a:lnTo>
                  <a:lnTo>
                    <a:pt x="105621" y="112735"/>
                  </a:lnTo>
                  <a:cubicBezTo>
                    <a:pt x="106683" y="113372"/>
                    <a:pt x="107746" y="113797"/>
                    <a:pt x="109022" y="113797"/>
                  </a:cubicBezTo>
                  <a:cubicBezTo>
                    <a:pt x="111360" y="113797"/>
                    <a:pt x="114123" y="111884"/>
                    <a:pt x="114123" y="108483"/>
                  </a:cubicBezTo>
                  <a:cubicBezTo>
                    <a:pt x="114123" y="106783"/>
                    <a:pt x="113698" y="106358"/>
                    <a:pt x="113060" y="105720"/>
                  </a:cubicBezTo>
                  <a:cubicBezTo>
                    <a:pt x="112635" y="104870"/>
                    <a:pt x="71398" y="63633"/>
                    <a:pt x="64596" y="57043"/>
                  </a:cubicBezTo>
                  <a:lnTo>
                    <a:pt x="111147" y="10492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4F57A52F-481F-5B47-19AA-84C9DD3F6AC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153697" y="4370686"/>
              <a:ext cx="93315" cy="184292"/>
            </a:xfrm>
            <a:custGeom>
              <a:avLst/>
              <a:gdLst>
                <a:gd name="connsiteX0" fmla="*/ 93511 w 93315"/>
                <a:gd name="connsiteY0" fmla="*/ 8154 h 184292"/>
                <a:gd name="connsiteX1" fmla="*/ 85008 w 93315"/>
                <a:gd name="connsiteY1" fmla="*/ 76 h 184292"/>
                <a:gd name="connsiteX2" fmla="*/ 73105 w 93315"/>
                <a:gd name="connsiteY2" fmla="*/ 11767 h 184292"/>
                <a:gd name="connsiteX3" fmla="*/ 81607 w 93315"/>
                <a:gd name="connsiteY3" fmla="*/ 19845 h 184292"/>
                <a:gd name="connsiteX4" fmla="*/ 93511 w 93315"/>
                <a:gd name="connsiteY4" fmla="*/ 8154 h 184292"/>
                <a:gd name="connsiteX5" fmla="*/ 48447 w 93315"/>
                <a:gd name="connsiteY5" fmla="*/ 151421 h 184292"/>
                <a:gd name="connsiteX6" fmla="*/ 21027 w 93315"/>
                <a:gd name="connsiteY6" fmla="*/ 178416 h 184292"/>
                <a:gd name="connsiteX7" fmla="*/ 13374 w 93315"/>
                <a:gd name="connsiteY7" fmla="*/ 177141 h 184292"/>
                <a:gd name="connsiteX8" fmla="*/ 20602 w 93315"/>
                <a:gd name="connsiteY8" fmla="*/ 166300 h 184292"/>
                <a:gd name="connsiteX9" fmla="*/ 12312 w 93315"/>
                <a:gd name="connsiteY9" fmla="*/ 158436 h 184292"/>
                <a:gd name="connsiteX10" fmla="*/ 196 w 93315"/>
                <a:gd name="connsiteY10" fmla="*/ 170977 h 184292"/>
                <a:gd name="connsiteX11" fmla="*/ 21239 w 93315"/>
                <a:gd name="connsiteY11" fmla="*/ 184368 h 184292"/>
                <a:gd name="connsiteX12" fmla="*/ 65452 w 93315"/>
                <a:gd name="connsiteY12" fmla="*/ 150783 h 184292"/>
                <a:gd name="connsiteX13" fmla="*/ 84583 w 93315"/>
                <a:gd name="connsiteY13" fmla="*/ 74686 h 184292"/>
                <a:gd name="connsiteX14" fmla="*/ 85646 w 93315"/>
                <a:gd name="connsiteY14" fmla="*/ 67246 h 184292"/>
                <a:gd name="connsiteX15" fmla="*/ 62902 w 93315"/>
                <a:gd name="connsiteY15" fmla="*/ 47265 h 184292"/>
                <a:gd name="connsiteX16" fmla="*/ 25703 w 93315"/>
                <a:gd name="connsiteY16" fmla="*/ 79787 h 184292"/>
                <a:gd name="connsiteX17" fmla="*/ 29317 w 93315"/>
                <a:gd name="connsiteY17" fmla="*/ 82551 h 184292"/>
                <a:gd name="connsiteX18" fmla="*/ 33568 w 93315"/>
                <a:gd name="connsiteY18" fmla="*/ 78724 h 184292"/>
                <a:gd name="connsiteX19" fmla="*/ 62264 w 93315"/>
                <a:gd name="connsiteY19" fmla="*/ 53217 h 184292"/>
                <a:gd name="connsiteX20" fmla="*/ 69491 w 93315"/>
                <a:gd name="connsiteY20" fmla="*/ 63633 h 184292"/>
                <a:gd name="connsiteX21" fmla="*/ 68853 w 93315"/>
                <a:gd name="connsiteY21" fmla="*/ 70009 h 184292"/>
                <a:gd name="connsiteX22" fmla="*/ 48447 w 93315"/>
                <a:gd name="connsiteY22" fmla="*/ 151421 h 18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315" h="184292">
                  <a:moveTo>
                    <a:pt x="93511" y="8154"/>
                  </a:moveTo>
                  <a:cubicBezTo>
                    <a:pt x="93511" y="4540"/>
                    <a:pt x="90747" y="76"/>
                    <a:pt x="85008" y="76"/>
                  </a:cubicBezTo>
                  <a:cubicBezTo>
                    <a:pt x="78844" y="76"/>
                    <a:pt x="73105" y="6028"/>
                    <a:pt x="73105" y="11767"/>
                  </a:cubicBezTo>
                  <a:cubicBezTo>
                    <a:pt x="73105" y="15168"/>
                    <a:pt x="75655" y="19845"/>
                    <a:pt x="81607" y="19845"/>
                  </a:cubicBezTo>
                  <a:cubicBezTo>
                    <a:pt x="87346" y="19845"/>
                    <a:pt x="93511" y="14318"/>
                    <a:pt x="93511" y="8154"/>
                  </a:cubicBezTo>
                  <a:close/>
                  <a:moveTo>
                    <a:pt x="48447" y="151421"/>
                  </a:moveTo>
                  <a:cubicBezTo>
                    <a:pt x="44834" y="166088"/>
                    <a:pt x="33568" y="178416"/>
                    <a:pt x="21027" y="178416"/>
                  </a:cubicBezTo>
                  <a:cubicBezTo>
                    <a:pt x="18263" y="178416"/>
                    <a:pt x="15713" y="177991"/>
                    <a:pt x="13374" y="177141"/>
                  </a:cubicBezTo>
                  <a:cubicBezTo>
                    <a:pt x="18901" y="174590"/>
                    <a:pt x="20602" y="169489"/>
                    <a:pt x="20602" y="166300"/>
                  </a:cubicBezTo>
                  <a:cubicBezTo>
                    <a:pt x="20602" y="161199"/>
                    <a:pt x="16563" y="158436"/>
                    <a:pt x="12312" y="158436"/>
                  </a:cubicBezTo>
                  <a:cubicBezTo>
                    <a:pt x="5722" y="158436"/>
                    <a:pt x="196" y="164175"/>
                    <a:pt x="196" y="170977"/>
                  </a:cubicBezTo>
                  <a:cubicBezTo>
                    <a:pt x="196" y="179054"/>
                    <a:pt x="8486" y="184368"/>
                    <a:pt x="21239" y="184368"/>
                  </a:cubicBezTo>
                  <a:cubicBezTo>
                    <a:pt x="33993" y="184368"/>
                    <a:pt x="58863" y="176716"/>
                    <a:pt x="65452" y="150783"/>
                  </a:cubicBezTo>
                  <a:lnTo>
                    <a:pt x="84583" y="74686"/>
                  </a:lnTo>
                  <a:cubicBezTo>
                    <a:pt x="85221" y="72348"/>
                    <a:pt x="85646" y="70435"/>
                    <a:pt x="85646" y="67246"/>
                  </a:cubicBezTo>
                  <a:cubicBezTo>
                    <a:pt x="85646" y="55555"/>
                    <a:pt x="75655" y="47265"/>
                    <a:pt x="62902" y="47265"/>
                  </a:cubicBezTo>
                  <a:cubicBezTo>
                    <a:pt x="39307" y="47265"/>
                    <a:pt x="25703" y="76811"/>
                    <a:pt x="25703" y="79787"/>
                  </a:cubicBezTo>
                  <a:cubicBezTo>
                    <a:pt x="25703" y="82551"/>
                    <a:pt x="28679" y="82551"/>
                    <a:pt x="29317" y="82551"/>
                  </a:cubicBezTo>
                  <a:cubicBezTo>
                    <a:pt x="31867" y="82551"/>
                    <a:pt x="32080" y="81913"/>
                    <a:pt x="33568" y="78724"/>
                  </a:cubicBezTo>
                  <a:cubicBezTo>
                    <a:pt x="38882" y="66396"/>
                    <a:pt x="49935" y="53217"/>
                    <a:pt x="62264" y="53217"/>
                  </a:cubicBezTo>
                  <a:cubicBezTo>
                    <a:pt x="67578" y="53217"/>
                    <a:pt x="69491" y="56830"/>
                    <a:pt x="69491" y="63633"/>
                  </a:cubicBezTo>
                  <a:cubicBezTo>
                    <a:pt x="69491" y="65971"/>
                    <a:pt x="69066" y="68947"/>
                    <a:pt x="68853" y="70009"/>
                  </a:cubicBezTo>
                  <a:lnTo>
                    <a:pt x="48447" y="151421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7E74AECF-2335-77BD-42CE-F61231D8B81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298347" y="4238320"/>
              <a:ext cx="67716" cy="303661"/>
            </a:xfrm>
            <a:custGeom>
              <a:avLst/>
              <a:gdLst>
                <a:gd name="connsiteX0" fmla="*/ 66398 w 67716"/>
                <a:gd name="connsiteY0" fmla="*/ 157068 h 303661"/>
                <a:gd name="connsiteX1" fmla="*/ 67916 w 67716"/>
                <a:gd name="connsiteY1" fmla="*/ 151905 h 303661"/>
                <a:gd name="connsiteX2" fmla="*/ 66398 w 67716"/>
                <a:gd name="connsiteY2" fmla="*/ 146743 h 303661"/>
                <a:gd name="connsiteX3" fmla="*/ 13257 w 67716"/>
                <a:gd name="connsiteY3" fmla="*/ 7059 h 303661"/>
                <a:gd name="connsiteX4" fmla="*/ 6273 w 67716"/>
                <a:gd name="connsiteY4" fmla="*/ 75 h 303661"/>
                <a:gd name="connsiteX5" fmla="*/ 200 w 67716"/>
                <a:gd name="connsiteY5" fmla="*/ 6148 h 303661"/>
                <a:gd name="connsiteX6" fmla="*/ 1718 w 67716"/>
                <a:gd name="connsiteY6" fmla="*/ 11007 h 303661"/>
                <a:gd name="connsiteX7" fmla="*/ 55466 w 67716"/>
                <a:gd name="connsiteY7" fmla="*/ 151905 h 303661"/>
                <a:gd name="connsiteX8" fmla="*/ 1718 w 67716"/>
                <a:gd name="connsiteY8" fmla="*/ 292197 h 303661"/>
                <a:gd name="connsiteX9" fmla="*/ 200 w 67716"/>
                <a:gd name="connsiteY9" fmla="*/ 297663 h 303661"/>
                <a:gd name="connsiteX10" fmla="*/ 6273 w 67716"/>
                <a:gd name="connsiteY10" fmla="*/ 303736 h 303661"/>
                <a:gd name="connsiteX11" fmla="*/ 12650 w 67716"/>
                <a:gd name="connsiteY11" fmla="*/ 297663 h 303661"/>
                <a:gd name="connsiteX12" fmla="*/ 66398 w 67716"/>
                <a:gd name="connsiteY12" fmla="*/ 157068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16" h="303661">
                  <a:moveTo>
                    <a:pt x="66398" y="157068"/>
                  </a:moveTo>
                  <a:cubicBezTo>
                    <a:pt x="67916" y="153424"/>
                    <a:pt x="67916" y="152816"/>
                    <a:pt x="67916" y="151905"/>
                  </a:cubicBezTo>
                  <a:cubicBezTo>
                    <a:pt x="67916" y="150994"/>
                    <a:pt x="67916" y="150387"/>
                    <a:pt x="66398" y="146743"/>
                  </a:cubicBezTo>
                  <a:lnTo>
                    <a:pt x="13257" y="7059"/>
                  </a:lnTo>
                  <a:cubicBezTo>
                    <a:pt x="11435" y="1897"/>
                    <a:pt x="9613" y="75"/>
                    <a:pt x="6273" y="75"/>
                  </a:cubicBezTo>
                  <a:cubicBezTo>
                    <a:pt x="2933" y="75"/>
                    <a:pt x="200" y="2808"/>
                    <a:pt x="200" y="6148"/>
                  </a:cubicBezTo>
                  <a:cubicBezTo>
                    <a:pt x="200" y="7059"/>
                    <a:pt x="200" y="7666"/>
                    <a:pt x="1718" y="11007"/>
                  </a:cubicBezTo>
                  <a:lnTo>
                    <a:pt x="55466" y="151905"/>
                  </a:lnTo>
                  <a:lnTo>
                    <a:pt x="1718" y="292197"/>
                  </a:lnTo>
                  <a:cubicBezTo>
                    <a:pt x="200" y="295537"/>
                    <a:pt x="200" y="296144"/>
                    <a:pt x="200" y="297663"/>
                  </a:cubicBezTo>
                  <a:cubicBezTo>
                    <a:pt x="200" y="301003"/>
                    <a:pt x="2933" y="303736"/>
                    <a:pt x="6273" y="303736"/>
                  </a:cubicBezTo>
                  <a:cubicBezTo>
                    <a:pt x="10221" y="303736"/>
                    <a:pt x="11435" y="300699"/>
                    <a:pt x="12650" y="297663"/>
                  </a:cubicBezTo>
                  <a:lnTo>
                    <a:pt x="66398" y="157068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8F79713A-E9F6-BC37-E62C-69DA1AE3810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501090" y="4331848"/>
              <a:ext cx="202238" cy="137558"/>
            </a:xfrm>
            <a:custGeom>
              <a:avLst/>
              <a:gdLst>
                <a:gd name="connsiteX0" fmla="*/ 202445 w 202238"/>
                <a:gd name="connsiteY0" fmla="*/ 124576 h 137558"/>
                <a:gd name="connsiteX1" fmla="*/ 195461 w 202238"/>
                <a:gd name="connsiteY1" fmla="*/ 125183 h 137558"/>
                <a:gd name="connsiteX2" fmla="*/ 145053 w 202238"/>
                <a:gd name="connsiteY2" fmla="*/ 85707 h 137558"/>
                <a:gd name="connsiteX3" fmla="*/ 130477 w 202238"/>
                <a:gd name="connsiteY3" fmla="*/ 62933 h 137558"/>
                <a:gd name="connsiteX4" fmla="*/ 194246 w 202238"/>
                <a:gd name="connsiteY4" fmla="*/ 8881 h 137558"/>
                <a:gd name="connsiteX5" fmla="*/ 202445 w 202238"/>
                <a:gd name="connsiteY5" fmla="*/ 9792 h 137558"/>
                <a:gd name="connsiteX6" fmla="*/ 201534 w 202238"/>
                <a:gd name="connsiteY6" fmla="*/ 986 h 137558"/>
                <a:gd name="connsiteX7" fmla="*/ 192120 w 202238"/>
                <a:gd name="connsiteY7" fmla="*/ 75 h 137558"/>
                <a:gd name="connsiteX8" fmla="*/ 123797 w 202238"/>
                <a:gd name="connsiteY8" fmla="*/ 52304 h 137558"/>
                <a:gd name="connsiteX9" fmla="*/ 96163 w 202238"/>
                <a:gd name="connsiteY9" fmla="*/ 17687 h 137558"/>
                <a:gd name="connsiteX10" fmla="*/ 53347 w 202238"/>
                <a:gd name="connsiteY10" fmla="*/ 75 h 137558"/>
                <a:gd name="connsiteX11" fmla="*/ 206 w 202238"/>
                <a:gd name="connsiteY11" fmla="*/ 69006 h 137558"/>
                <a:gd name="connsiteX12" fmla="*/ 52436 w 202238"/>
                <a:gd name="connsiteY12" fmla="*/ 137633 h 137558"/>
                <a:gd name="connsiteX13" fmla="*/ 120760 w 202238"/>
                <a:gd name="connsiteY13" fmla="*/ 85404 h 137558"/>
                <a:gd name="connsiteX14" fmla="*/ 148393 w 202238"/>
                <a:gd name="connsiteY14" fmla="*/ 120021 h 137558"/>
                <a:gd name="connsiteX15" fmla="*/ 191209 w 202238"/>
                <a:gd name="connsiteY15" fmla="*/ 137633 h 137558"/>
                <a:gd name="connsiteX16" fmla="*/ 202445 w 202238"/>
                <a:gd name="connsiteY16" fmla="*/ 136419 h 137558"/>
                <a:gd name="connsiteX17" fmla="*/ 202445 w 202238"/>
                <a:gd name="connsiteY17" fmla="*/ 124576 h 137558"/>
                <a:gd name="connsiteX18" fmla="*/ 114079 w 202238"/>
                <a:gd name="connsiteY18" fmla="*/ 74775 h 137558"/>
                <a:gd name="connsiteX19" fmla="*/ 50311 w 202238"/>
                <a:gd name="connsiteY19" fmla="*/ 128827 h 137558"/>
                <a:gd name="connsiteX20" fmla="*/ 6887 w 202238"/>
                <a:gd name="connsiteY20" fmla="*/ 69006 h 137558"/>
                <a:gd name="connsiteX21" fmla="*/ 49096 w 202238"/>
                <a:gd name="connsiteY21" fmla="*/ 12525 h 137558"/>
                <a:gd name="connsiteX22" fmla="*/ 99504 w 202238"/>
                <a:gd name="connsiteY22" fmla="*/ 52001 h 137558"/>
                <a:gd name="connsiteX23" fmla="*/ 114079 w 202238"/>
                <a:gd name="connsiteY23" fmla="*/ 74775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2238" h="137558">
                  <a:moveTo>
                    <a:pt x="202445" y="124576"/>
                  </a:moveTo>
                  <a:cubicBezTo>
                    <a:pt x="201230" y="124576"/>
                    <a:pt x="196372" y="125183"/>
                    <a:pt x="195461" y="125183"/>
                  </a:cubicBezTo>
                  <a:cubicBezTo>
                    <a:pt x="171471" y="125183"/>
                    <a:pt x="155377" y="101498"/>
                    <a:pt x="145053" y="85707"/>
                  </a:cubicBezTo>
                  <a:cubicBezTo>
                    <a:pt x="142016" y="80545"/>
                    <a:pt x="133817" y="68095"/>
                    <a:pt x="130477" y="62933"/>
                  </a:cubicBezTo>
                  <a:cubicBezTo>
                    <a:pt x="137765" y="46535"/>
                    <a:pt x="158110" y="8881"/>
                    <a:pt x="194246" y="8881"/>
                  </a:cubicBezTo>
                  <a:cubicBezTo>
                    <a:pt x="196372" y="8881"/>
                    <a:pt x="199105" y="8881"/>
                    <a:pt x="202445" y="9792"/>
                  </a:cubicBezTo>
                  <a:cubicBezTo>
                    <a:pt x="202445" y="1897"/>
                    <a:pt x="202141" y="1593"/>
                    <a:pt x="201534" y="986"/>
                  </a:cubicBezTo>
                  <a:cubicBezTo>
                    <a:pt x="199408" y="378"/>
                    <a:pt x="194853" y="75"/>
                    <a:pt x="192120" y="75"/>
                  </a:cubicBezTo>
                  <a:cubicBezTo>
                    <a:pt x="153555" y="75"/>
                    <a:pt x="131084" y="37121"/>
                    <a:pt x="123797" y="52304"/>
                  </a:cubicBezTo>
                  <a:cubicBezTo>
                    <a:pt x="111650" y="33781"/>
                    <a:pt x="107399" y="27101"/>
                    <a:pt x="96163" y="17687"/>
                  </a:cubicBezTo>
                  <a:cubicBezTo>
                    <a:pt x="77640" y="1593"/>
                    <a:pt x="60939" y="75"/>
                    <a:pt x="53347" y="75"/>
                  </a:cubicBezTo>
                  <a:cubicBezTo>
                    <a:pt x="19641" y="75"/>
                    <a:pt x="206" y="34085"/>
                    <a:pt x="206" y="69006"/>
                  </a:cubicBezTo>
                  <a:cubicBezTo>
                    <a:pt x="206" y="103016"/>
                    <a:pt x="19033" y="137633"/>
                    <a:pt x="52436" y="137633"/>
                  </a:cubicBezTo>
                  <a:cubicBezTo>
                    <a:pt x="91001" y="137633"/>
                    <a:pt x="113472" y="100587"/>
                    <a:pt x="120760" y="85404"/>
                  </a:cubicBezTo>
                  <a:cubicBezTo>
                    <a:pt x="132906" y="103927"/>
                    <a:pt x="137158" y="110607"/>
                    <a:pt x="148393" y="120021"/>
                  </a:cubicBezTo>
                  <a:cubicBezTo>
                    <a:pt x="166917" y="136115"/>
                    <a:pt x="183618" y="137633"/>
                    <a:pt x="191209" y="137633"/>
                  </a:cubicBezTo>
                  <a:cubicBezTo>
                    <a:pt x="194853" y="137633"/>
                    <a:pt x="199712" y="137026"/>
                    <a:pt x="202445" y="136419"/>
                  </a:cubicBezTo>
                  <a:lnTo>
                    <a:pt x="202445" y="124576"/>
                  </a:lnTo>
                  <a:close/>
                  <a:moveTo>
                    <a:pt x="114079" y="74775"/>
                  </a:moveTo>
                  <a:cubicBezTo>
                    <a:pt x="106792" y="91173"/>
                    <a:pt x="86446" y="128827"/>
                    <a:pt x="50311" y="128827"/>
                  </a:cubicBezTo>
                  <a:cubicBezTo>
                    <a:pt x="20855" y="128827"/>
                    <a:pt x="6887" y="96639"/>
                    <a:pt x="6887" y="69006"/>
                  </a:cubicBezTo>
                  <a:cubicBezTo>
                    <a:pt x="6887" y="38943"/>
                    <a:pt x="23892" y="12525"/>
                    <a:pt x="49096" y="12525"/>
                  </a:cubicBezTo>
                  <a:cubicBezTo>
                    <a:pt x="73085" y="12525"/>
                    <a:pt x="89179" y="36210"/>
                    <a:pt x="99504" y="52001"/>
                  </a:cubicBezTo>
                  <a:cubicBezTo>
                    <a:pt x="102540" y="57163"/>
                    <a:pt x="110739" y="69613"/>
                    <a:pt x="114079" y="74775"/>
                  </a:cubicBez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430C65B5-8D59-0817-35B6-BABE64A8767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818584" y="4331848"/>
              <a:ext cx="116605" cy="137558"/>
            </a:xfrm>
            <a:custGeom>
              <a:avLst/>
              <a:gdLst>
                <a:gd name="connsiteX0" fmla="*/ 43033 w 116605"/>
                <a:gd name="connsiteY0" fmla="*/ 64147 h 137558"/>
                <a:gd name="connsiteX1" fmla="*/ 89493 w 116605"/>
                <a:gd name="connsiteY1" fmla="*/ 57163 h 137558"/>
                <a:gd name="connsiteX2" fmla="*/ 112268 w 116605"/>
                <a:gd name="connsiteY2" fmla="*/ 25886 h 137558"/>
                <a:gd name="connsiteX3" fmla="*/ 79776 w 116605"/>
                <a:gd name="connsiteY3" fmla="*/ 75 h 137558"/>
                <a:gd name="connsiteX4" fmla="*/ 217 w 116605"/>
                <a:gd name="connsiteY4" fmla="*/ 82671 h 137558"/>
                <a:gd name="connsiteX5" fmla="*/ 47892 w 116605"/>
                <a:gd name="connsiteY5" fmla="*/ 137633 h 137558"/>
                <a:gd name="connsiteX6" fmla="*/ 116823 w 116605"/>
                <a:gd name="connsiteY6" fmla="*/ 101801 h 137558"/>
                <a:gd name="connsiteX7" fmla="*/ 113179 w 116605"/>
                <a:gd name="connsiteY7" fmla="*/ 97854 h 137558"/>
                <a:gd name="connsiteX8" fmla="*/ 109231 w 116605"/>
                <a:gd name="connsiteY8" fmla="*/ 100890 h 137558"/>
                <a:gd name="connsiteX9" fmla="*/ 48499 w 116605"/>
                <a:gd name="connsiteY9" fmla="*/ 130953 h 137558"/>
                <a:gd name="connsiteX10" fmla="*/ 22081 w 116605"/>
                <a:gd name="connsiteY10" fmla="*/ 95728 h 137558"/>
                <a:gd name="connsiteX11" fmla="*/ 26939 w 116605"/>
                <a:gd name="connsiteY11" fmla="*/ 64147 h 137558"/>
                <a:gd name="connsiteX12" fmla="*/ 43033 w 116605"/>
                <a:gd name="connsiteY12" fmla="*/ 64147 h 137558"/>
                <a:gd name="connsiteX13" fmla="*/ 28761 w 116605"/>
                <a:gd name="connsiteY13" fmla="*/ 57467 h 137558"/>
                <a:gd name="connsiteX14" fmla="*/ 79776 w 116605"/>
                <a:gd name="connsiteY14" fmla="*/ 6755 h 137558"/>
                <a:gd name="connsiteX15" fmla="*/ 102247 w 116605"/>
                <a:gd name="connsiteY15" fmla="*/ 25886 h 137558"/>
                <a:gd name="connsiteX16" fmla="*/ 41211 w 116605"/>
                <a:gd name="connsiteY16" fmla="*/ 57467 h 137558"/>
                <a:gd name="connsiteX17" fmla="*/ 28761 w 116605"/>
                <a:gd name="connsiteY17" fmla="*/ 57467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605" h="137558">
                  <a:moveTo>
                    <a:pt x="43033" y="64147"/>
                  </a:moveTo>
                  <a:cubicBezTo>
                    <a:pt x="51839" y="64147"/>
                    <a:pt x="74310" y="63540"/>
                    <a:pt x="89493" y="57163"/>
                  </a:cubicBezTo>
                  <a:cubicBezTo>
                    <a:pt x="110750" y="48053"/>
                    <a:pt x="112268" y="30137"/>
                    <a:pt x="112268" y="25886"/>
                  </a:cubicBezTo>
                  <a:cubicBezTo>
                    <a:pt x="112268" y="12525"/>
                    <a:pt x="100729" y="75"/>
                    <a:pt x="79776" y="75"/>
                  </a:cubicBezTo>
                  <a:cubicBezTo>
                    <a:pt x="46070" y="75"/>
                    <a:pt x="217" y="29530"/>
                    <a:pt x="217" y="82671"/>
                  </a:cubicBezTo>
                  <a:cubicBezTo>
                    <a:pt x="217" y="113644"/>
                    <a:pt x="18133" y="137633"/>
                    <a:pt x="47892" y="137633"/>
                  </a:cubicBezTo>
                  <a:cubicBezTo>
                    <a:pt x="91315" y="137633"/>
                    <a:pt x="116823" y="105445"/>
                    <a:pt x="116823" y="101801"/>
                  </a:cubicBezTo>
                  <a:cubicBezTo>
                    <a:pt x="116823" y="99979"/>
                    <a:pt x="115001" y="97854"/>
                    <a:pt x="113179" y="97854"/>
                  </a:cubicBezTo>
                  <a:cubicBezTo>
                    <a:pt x="111661" y="97854"/>
                    <a:pt x="111053" y="98461"/>
                    <a:pt x="109231" y="100890"/>
                  </a:cubicBezTo>
                  <a:cubicBezTo>
                    <a:pt x="85242" y="130953"/>
                    <a:pt x="52143" y="130953"/>
                    <a:pt x="48499" y="130953"/>
                  </a:cubicBezTo>
                  <a:cubicBezTo>
                    <a:pt x="24813" y="130953"/>
                    <a:pt x="22081" y="105445"/>
                    <a:pt x="22081" y="95728"/>
                  </a:cubicBezTo>
                  <a:cubicBezTo>
                    <a:pt x="22081" y="92084"/>
                    <a:pt x="22384" y="82671"/>
                    <a:pt x="26939" y="64147"/>
                  </a:cubicBezTo>
                  <a:lnTo>
                    <a:pt x="43033" y="64147"/>
                  </a:lnTo>
                  <a:close/>
                  <a:moveTo>
                    <a:pt x="28761" y="57467"/>
                  </a:moveTo>
                  <a:cubicBezTo>
                    <a:pt x="40604" y="11310"/>
                    <a:pt x="71881" y="6755"/>
                    <a:pt x="79776" y="6755"/>
                  </a:cubicBezTo>
                  <a:cubicBezTo>
                    <a:pt x="94048" y="6755"/>
                    <a:pt x="102247" y="15561"/>
                    <a:pt x="102247" y="25886"/>
                  </a:cubicBezTo>
                  <a:cubicBezTo>
                    <a:pt x="102247" y="57467"/>
                    <a:pt x="53661" y="57467"/>
                    <a:pt x="41211" y="57467"/>
                  </a:cubicBezTo>
                  <a:lnTo>
                    <a:pt x="28761" y="57467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C24AB4DA-36D2-2BFC-A4A9-380569C2E12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3968965" y="4282232"/>
              <a:ext cx="143692" cy="10415"/>
            </a:xfrm>
            <a:custGeom>
              <a:avLst/>
              <a:gdLst>
                <a:gd name="connsiteX0" fmla="*/ 135412 w 143692"/>
                <a:gd name="connsiteY0" fmla="*/ 10486 h 10415"/>
                <a:gd name="connsiteX1" fmla="*/ 143914 w 143692"/>
                <a:gd name="connsiteY1" fmla="*/ 5385 h 10415"/>
                <a:gd name="connsiteX2" fmla="*/ 135412 w 143692"/>
                <a:gd name="connsiteY2" fmla="*/ 71 h 10415"/>
                <a:gd name="connsiteX3" fmla="*/ 8724 w 143692"/>
                <a:gd name="connsiteY3" fmla="*/ 71 h 10415"/>
                <a:gd name="connsiteX4" fmla="*/ 222 w 143692"/>
                <a:gd name="connsiteY4" fmla="*/ 5172 h 10415"/>
                <a:gd name="connsiteX5" fmla="*/ 8724 w 143692"/>
                <a:gd name="connsiteY5" fmla="*/ 10486 h 10415"/>
                <a:gd name="connsiteX6" fmla="*/ 135412 w 143692"/>
                <a:gd name="connsiteY6" fmla="*/ 10486 h 1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692" h="10415">
                  <a:moveTo>
                    <a:pt x="135412" y="10486"/>
                  </a:moveTo>
                  <a:cubicBezTo>
                    <a:pt x="138813" y="10486"/>
                    <a:pt x="143914" y="10486"/>
                    <a:pt x="143914" y="5385"/>
                  </a:cubicBezTo>
                  <a:cubicBezTo>
                    <a:pt x="143914" y="71"/>
                    <a:pt x="139025" y="71"/>
                    <a:pt x="135412" y="71"/>
                  </a:cubicBezTo>
                  <a:lnTo>
                    <a:pt x="8724" y="71"/>
                  </a:lnTo>
                  <a:cubicBezTo>
                    <a:pt x="5323" y="71"/>
                    <a:pt x="222" y="71"/>
                    <a:pt x="222" y="5172"/>
                  </a:cubicBezTo>
                  <a:cubicBezTo>
                    <a:pt x="222" y="10486"/>
                    <a:pt x="5110" y="10486"/>
                    <a:pt x="8724" y="10486"/>
                  </a:cubicBezTo>
                  <a:lnTo>
                    <a:pt x="135412" y="10486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C336911-F11D-B95D-3CF8-E5829166DF2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4151740" y="4246946"/>
              <a:ext cx="115846" cy="95865"/>
            </a:xfrm>
            <a:custGeom>
              <a:avLst/>
              <a:gdLst>
                <a:gd name="connsiteX0" fmla="*/ 40615 w 115846"/>
                <a:gd name="connsiteY0" fmla="*/ 39820 h 95865"/>
                <a:gd name="connsiteX1" fmla="*/ 59958 w 115846"/>
                <a:gd name="connsiteY1" fmla="*/ 26641 h 95865"/>
                <a:gd name="connsiteX2" fmla="*/ 86528 w 115846"/>
                <a:gd name="connsiteY2" fmla="*/ 10274 h 95865"/>
                <a:gd name="connsiteX3" fmla="*/ 85891 w 115846"/>
                <a:gd name="connsiteY3" fmla="*/ 13887 h 95865"/>
                <a:gd name="connsiteX4" fmla="*/ 94181 w 115846"/>
                <a:gd name="connsiteY4" fmla="*/ 21965 h 95865"/>
                <a:gd name="connsiteX5" fmla="*/ 106084 w 115846"/>
                <a:gd name="connsiteY5" fmla="*/ 10274 h 95865"/>
                <a:gd name="connsiteX6" fmla="*/ 97156 w 115846"/>
                <a:gd name="connsiteY6" fmla="*/ 2196 h 95865"/>
                <a:gd name="connsiteX7" fmla="*/ 57195 w 115846"/>
                <a:gd name="connsiteY7" fmla="*/ 21752 h 95865"/>
                <a:gd name="connsiteX8" fmla="*/ 29561 w 115846"/>
                <a:gd name="connsiteY8" fmla="*/ 37907 h 95865"/>
                <a:gd name="connsiteX9" fmla="*/ 33388 w 115846"/>
                <a:gd name="connsiteY9" fmla="*/ 22390 h 95865"/>
                <a:gd name="connsiteX10" fmla="*/ 37214 w 115846"/>
                <a:gd name="connsiteY10" fmla="*/ 6873 h 95865"/>
                <a:gd name="connsiteX11" fmla="*/ 29987 w 115846"/>
                <a:gd name="connsiteY11" fmla="*/ 71 h 95865"/>
                <a:gd name="connsiteX12" fmla="*/ 21059 w 115846"/>
                <a:gd name="connsiteY12" fmla="*/ 5597 h 95865"/>
                <a:gd name="connsiteX13" fmla="*/ 228 w 115846"/>
                <a:gd name="connsiteY13" fmla="*/ 89134 h 95865"/>
                <a:gd name="connsiteX14" fmla="*/ 7455 w 115846"/>
                <a:gd name="connsiteY14" fmla="*/ 95936 h 95865"/>
                <a:gd name="connsiteX15" fmla="*/ 17658 w 115846"/>
                <a:gd name="connsiteY15" fmla="*/ 85308 h 95865"/>
                <a:gd name="connsiteX16" fmla="*/ 27648 w 115846"/>
                <a:gd name="connsiteY16" fmla="*/ 45559 h 95865"/>
                <a:gd name="connsiteX17" fmla="*/ 68035 w 115846"/>
                <a:gd name="connsiteY17" fmla="*/ 62777 h 95865"/>
                <a:gd name="connsiteX18" fmla="*/ 67185 w 115846"/>
                <a:gd name="connsiteY18" fmla="*/ 67453 h 95865"/>
                <a:gd name="connsiteX19" fmla="*/ 66547 w 115846"/>
                <a:gd name="connsiteY19" fmla="*/ 74042 h 95865"/>
                <a:gd name="connsiteX20" fmla="*/ 89079 w 115846"/>
                <a:gd name="connsiteY20" fmla="*/ 95936 h 95865"/>
                <a:gd name="connsiteX21" fmla="*/ 116075 w 115846"/>
                <a:gd name="connsiteY21" fmla="*/ 63414 h 95865"/>
                <a:gd name="connsiteX22" fmla="*/ 112674 w 115846"/>
                <a:gd name="connsiteY22" fmla="*/ 60651 h 95865"/>
                <a:gd name="connsiteX23" fmla="*/ 108422 w 115846"/>
                <a:gd name="connsiteY23" fmla="*/ 65753 h 95865"/>
                <a:gd name="connsiteX24" fmla="*/ 89717 w 115846"/>
                <a:gd name="connsiteY24" fmla="*/ 89985 h 95865"/>
                <a:gd name="connsiteX25" fmla="*/ 82277 w 115846"/>
                <a:gd name="connsiteY25" fmla="*/ 78931 h 95865"/>
                <a:gd name="connsiteX26" fmla="*/ 83552 w 115846"/>
                <a:gd name="connsiteY26" fmla="*/ 69366 h 95865"/>
                <a:gd name="connsiteX27" fmla="*/ 84615 w 115846"/>
                <a:gd name="connsiteY27" fmla="*/ 62352 h 95865"/>
                <a:gd name="connsiteX28" fmla="*/ 40615 w 115846"/>
                <a:gd name="connsiteY28" fmla="*/ 39820 h 9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5846" h="95865">
                  <a:moveTo>
                    <a:pt x="40615" y="39820"/>
                  </a:moveTo>
                  <a:cubicBezTo>
                    <a:pt x="48480" y="35143"/>
                    <a:pt x="58683" y="27491"/>
                    <a:pt x="59958" y="26641"/>
                  </a:cubicBezTo>
                  <a:cubicBezTo>
                    <a:pt x="74625" y="15588"/>
                    <a:pt x="79726" y="12612"/>
                    <a:pt x="86528" y="10274"/>
                  </a:cubicBezTo>
                  <a:cubicBezTo>
                    <a:pt x="86103" y="11124"/>
                    <a:pt x="85891" y="12824"/>
                    <a:pt x="85891" y="13887"/>
                  </a:cubicBezTo>
                  <a:cubicBezTo>
                    <a:pt x="85891" y="18989"/>
                    <a:pt x="89292" y="21965"/>
                    <a:pt x="94181" y="21965"/>
                  </a:cubicBezTo>
                  <a:cubicBezTo>
                    <a:pt x="100983" y="21965"/>
                    <a:pt x="106084" y="16013"/>
                    <a:pt x="106084" y="10274"/>
                  </a:cubicBezTo>
                  <a:cubicBezTo>
                    <a:pt x="106084" y="4960"/>
                    <a:pt x="102683" y="2196"/>
                    <a:pt x="97156" y="2196"/>
                  </a:cubicBezTo>
                  <a:cubicBezTo>
                    <a:pt x="82915" y="2196"/>
                    <a:pt x="68461" y="13037"/>
                    <a:pt x="57195" y="21752"/>
                  </a:cubicBezTo>
                  <a:cubicBezTo>
                    <a:pt x="40615" y="34081"/>
                    <a:pt x="34876" y="36419"/>
                    <a:pt x="29561" y="37907"/>
                  </a:cubicBezTo>
                  <a:cubicBezTo>
                    <a:pt x="32112" y="27916"/>
                    <a:pt x="32537" y="26216"/>
                    <a:pt x="33388" y="22390"/>
                  </a:cubicBezTo>
                  <a:cubicBezTo>
                    <a:pt x="34876" y="17288"/>
                    <a:pt x="37214" y="7935"/>
                    <a:pt x="37214" y="6873"/>
                  </a:cubicBezTo>
                  <a:cubicBezTo>
                    <a:pt x="37214" y="3046"/>
                    <a:pt x="34238" y="71"/>
                    <a:pt x="29987" y="71"/>
                  </a:cubicBezTo>
                  <a:cubicBezTo>
                    <a:pt x="25948" y="71"/>
                    <a:pt x="22334" y="3046"/>
                    <a:pt x="21059" y="5597"/>
                  </a:cubicBezTo>
                  <a:cubicBezTo>
                    <a:pt x="19996" y="8148"/>
                    <a:pt x="228" y="87647"/>
                    <a:pt x="228" y="89134"/>
                  </a:cubicBezTo>
                  <a:cubicBezTo>
                    <a:pt x="228" y="93811"/>
                    <a:pt x="4054" y="95936"/>
                    <a:pt x="7455" y="95936"/>
                  </a:cubicBezTo>
                  <a:cubicBezTo>
                    <a:pt x="15107" y="95936"/>
                    <a:pt x="16808" y="88922"/>
                    <a:pt x="17658" y="85308"/>
                  </a:cubicBezTo>
                  <a:cubicBezTo>
                    <a:pt x="18083" y="84246"/>
                    <a:pt x="22334" y="66815"/>
                    <a:pt x="27648" y="45559"/>
                  </a:cubicBezTo>
                  <a:cubicBezTo>
                    <a:pt x="38702" y="45559"/>
                    <a:pt x="68035" y="46409"/>
                    <a:pt x="68035" y="62777"/>
                  </a:cubicBezTo>
                  <a:cubicBezTo>
                    <a:pt x="68035" y="62989"/>
                    <a:pt x="67823" y="64902"/>
                    <a:pt x="67185" y="67453"/>
                  </a:cubicBezTo>
                  <a:cubicBezTo>
                    <a:pt x="66547" y="70854"/>
                    <a:pt x="66547" y="71917"/>
                    <a:pt x="66547" y="74042"/>
                  </a:cubicBezTo>
                  <a:cubicBezTo>
                    <a:pt x="66547" y="89134"/>
                    <a:pt x="78876" y="95936"/>
                    <a:pt x="89079" y="95936"/>
                  </a:cubicBezTo>
                  <a:cubicBezTo>
                    <a:pt x="109910" y="95936"/>
                    <a:pt x="116075" y="63627"/>
                    <a:pt x="116075" y="63414"/>
                  </a:cubicBezTo>
                  <a:cubicBezTo>
                    <a:pt x="116075" y="60651"/>
                    <a:pt x="113311" y="60651"/>
                    <a:pt x="112674" y="60651"/>
                  </a:cubicBezTo>
                  <a:cubicBezTo>
                    <a:pt x="109698" y="60651"/>
                    <a:pt x="109485" y="61714"/>
                    <a:pt x="108422" y="65753"/>
                  </a:cubicBezTo>
                  <a:cubicBezTo>
                    <a:pt x="106084" y="74042"/>
                    <a:pt x="100558" y="89985"/>
                    <a:pt x="89717" y="89985"/>
                  </a:cubicBezTo>
                  <a:cubicBezTo>
                    <a:pt x="83978" y="89985"/>
                    <a:pt x="82277" y="84671"/>
                    <a:pt x="82277" y="78931"/>
                  </a:cubicBezTo>
                  <a:cubicBezTo>
                    <a:pt x="82277" y="75318"/>
                    <a:pt x="82277" y="74893"/>
                    <a:pt x="83552" y="69366"/>
                  </a:cubicBezTo>
                  <a:cubicBezTo>
                    <a:pt x="84190" y="67028"/>
                    <a:pt x="84615" y="64902"/>
                    <a:pt x="84615" y="62352"/>
                  </a:cubicBezTo>
                  <a:cubicBezTo>
                    <a:pt x="84615" y="39820"/>
                    <a:pt x="47204" y="39820"/>
                    <a:pt x="40615" y="39820"/>
                  </a:cubicBez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0A9050F5-FBB8-854E-D955-23A9E8EBED3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4293755" y="4262511"/>
              <a:ext cx="127385" cy="108710"/>
            </a:xfrm>
            <a:custGeom>
              <a:avLst/>
              <a:gdLst>
                <a:gd name="connsiteX0" fmla="*/ 94823 w 127385"/>
                <a:gd name="connsiteY0" fmla="*/ 4171 h 108710"/>
                <a:gd name="connsiteX1" fmla="*/ 90268 w 127385"/>
                <a:gd name="connsiteY1" fmla="*/ 72 h 108710"/>
                <a:gd name="connsiteX2" fmla="*/ 84195 w 127385"/>
                <a:gd name="connsiteY2" fmla="*/ 3564 h 108710"/>
                <a:gd name="connsiteX3" fmla="*/ 24677 w 127385"/>
                <a:gd name="connsiteY3" fmla="*/ 89804 h 108710"/>
                <a:gd name="connsiteX4" fmla="*/ 3117 w 127385"/>
                <a:gd name="connsiteY4" fmla="*/ 101950 h 108710"/>
                <a:gd name="connsiteX5" fmla="*/ 232 w 127385"/>
                <a:gd name="connsiteY5" fmla="*/ 106201 h 108710"/>
                <a:gd name="connsiteX6" fmla="*/ 2662 w 127385"/>
                <a:gd name="connsiteY6" fmla="*/ 108782 h 108710"/>
                <a:gd name="connsiteX7" fmla="*/ 9494 w 127385"/>
                <a:gd name="connsiteY7" fmla="*/ 108327 h 108710"/>
                <a:gd name="connsiteX8" fmla="*/ 17237 w 127385"/>
                <a:gd name="connsiteY8" fmla="*/ 108175 h 108710"/>
                <a:gd name="connsiteX9" fmla="*/ 25588 w 127385"/>
                <a:gd name="connsiteY9" fmla="*/ 108327 h 108710"/>
                <a:gd name="connsiteX10" fmla="*/ 34243 w 127385"/>
                <a:gd name="connsiteY10" fmla="*/ 108782 h 108710"/>
                <a:gd name="connsiteX11" fmla="*/ 37886 w 127385"/>
                <a:gd name="connsiteY11" fmla="*/ 104531 h 108710"/>
                <a:gd name="connsiteX12" fmla="*/ 35002 w 127385"/>
                <a:gd name="connsiteY12" fmla="*/ 101950 h 108710"/>
                <a:gd name="connsiteX13" fmla="*/ 27866 w 127385"/>
                <a:gd name="connsiteY13" fmla="*/ 98002 h 108710"/>
                <a:gd name="connsiteX14" fmla="*/ 30750 w 127385"/>
                <a:gd name="connsiteY14" fmla="*/ 92081 h 108710"/>
                <a:gd name="connsiteX15" fmla="*/ 41834 w 127385"/>
                <a:gd name="connsiteY15" fmla="*/ 75835 h 108710"/>
                <a:gd name="connsiteX16" fmla="*/ 45630 w 127385"/>
                <a:gd name="connsiteY16" fmla="*/ 74772 h 108710"/>
                <a:gd name="connsiteX17" fmla="*/ 91635 w 127385"/>
                <a:gd name="connsiteY17" fmla="*/ 74772 h 108710"/>
                <a:gd name="connsiteX18" fmla="*/ 92546 w 127385"/>
                <a:gd name="connsiteY18" fmla="*/ 79175 h 108710"/>
                <a:gd name="connsiteX19" fmla="*/ 96038 w 127385"/>
                <a:gd name="connsiteY19" fmla="*/ 98610 h 108710"/>
                <a:gd name="connsiteX20" fmla="*/ 85713 w 127385"/>
                <a:gd name="connsiteY20" fmla="*/ 101950 h 108710"/>
                <a:gd name="connsiteX21" fmla="*/ 81006 w 127385"/>
                <a:gd name="connsiteY21" fmla="*/ 106201 h 108710"/>
                <a:gd name="connsiteX22" fmla="*/ 83739 w 127385"/>
                <a:gd name="connsiteY22" fmla="*/ 108782 h 108710"/>
                <a:gd name="connsiteX23" fmla="*/ 93912 w 127385"/>
                <a:gd name="connsiteY23" fmla="*/ 108327 h 108710"/>
                <a:gd name="connsiteX24" fmla="*/ 104692 w 127385"/>
                <a:gd name="connsiteY24" fmla="*/ 108175 h 108710"/>
                <a:gd name="connsiteX25" fmla="*/ 114409 w 127385"/>
                <a:gd name="connsiteY25" fmla="*/ 108327 h 108710"/>
                <a:gd name="connsiteX26" fmla="*/ 123974 w 127385"/>
                <a:gd name="connsiteY26" fmla="*/ 108782 h 108710"/>
                <a:gd name="connsiteX27" fmla="*/ 127618 w 127385"/>
                <a:gd name="connsiteY27" fmla="*/ 104531 h 108710"/>
                <a:gd name="connsiteX28" fmla="*/ 123064 w 127385"/>
                <a:gd name="connsiteY28" fmla="*/ 101950 h 108710"/>
                <a:gd name="connsiteX29" fmla="*/ 112284 w 127385"/>
                <a:gd name="connsiteY29" fmla="*/ 97547 h 108710"/>
                <a:gd name="connsiteX30" fmla="*/ 94823 w 127385"/>
                <a:gd name="connsiteY30" fmla="*/ 4171 h 108710"/>
                <a:gd name="connsiteX31" fmla="*/ 81158 w 127385"/>
                <a:gd name="connsiteY31" fmla="*/ 18747 h 108710"/>
                <a:gd name="connsiteX32" fmla="*/ 90420 w 127385"/>
                <a:gd name="connsiteY32" fmla="*/ 67940 h 108710"/>
                <a:gd name="connsiteX33" fmla="*/ 47300 w 127385"/>
                <a:gd name="connsiteY33" fmla="*/ 67940 h 108710"/>
                <a:gd name="connsiteX34" fmla="*/ 81158 w 127385"/>
                <a:gd name="connsiteY34" fmla="*/ 18747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7385" h="108710">
                  <a:moveTo>
                    <a:pt x="94823" y="4171"/>
                  </a:moveTo>
                  <a:cubicBezTo>
                    <a:pt x="94216" y="983"/>
                    <a:pt x="93608" y="72"/>
                    <a:pt x="90268" y="72"/>
                  </a:cubicBezTo>
                  <a:cubicBezTo>
                    <a:pt x="86624" y="72"/>
                    <a:pt x="85713" y="1286"/>
                    <a:pt x="84195" y="3564"/>
                  </a:cubicBezTo>
                  <a:lnTo>
                    <a:pt x="24677" y="89804"/>
                  </a:lnTo>
                  <a:cubicBezTo>
                    <a:pt x="18300" y="99065"/>
                    <a:pt x="12986" y="101494"/>
                    <a:pt x="3117" y="101950"/>
                  </a:cubicBezTo>
                  <a:cubicBezTo>
                    <a:pt x="232" y="102102"/>
                    <a:pt x="232" y="106049"/>
                    <a:pt x="232" y="106201"/>
                  </a:cubicBezTo>
                  <a:cubicBezTo>
                    <a:pt x="232" y="108327"/>
                    <a:pt x="2054" y="108782"/>
                    <a:pt x="2662" y="108782"/>
                  </a:cubicBezTo>
                  <a:cubicBezTo>
                    <a:pt x="4787" y="108782"/>
                    <a:pt x="7368" y="108327"/>
                    <a:pt x="9494" y="108327"/>
                  </a:cubicBezTo>
                  <a:cubicBezTo>
                    <a:pt x="12075" y="108327"/>
                    <a:pt x="14656" y="108175"/>
                    <a:pt x="17237" y="108175"/>
                  </a:cubicBezTo>
                  <a:cubicBezTo>
                    <a:pt x="20122" y="108175"/>
                    <a:pt x="22855" y="108327"/>
                    <a:pt x="25588" y="108327"/>
                  </a:cubicBezTo>
                  <a:cubicBezTo>
                    <a:pt x="28321" y="108327"/>
                    <a:pt x="31510" y="108782"/>
                    <a:pt x="34243" y="108782"/>
                  </a:cubicBezTo>
                  <a:cubicBezTo>
                    <a:pt x="35305" y="108782"/>
                    <a:pt x="37886" y="108782"/>
                    <a:pt x="37886" y="104531"/>
                  </a:cubicBezTo>
                  <a:cubicBezTo>
                    <a:pt x="37886" y="102102"/>
                    <a:pt x="35609" y="101950"/>
                    <a:pt x="35002" y="101950"/>
                  </a:cubicBezTo>
                  <a:cubicBezTo>
                    <a:pt x="33787" y="101950"/>
                    <a:pt x="27866" y="101646"/>
                    <a:pt x="27866" y="98002"/>
                  </a:cubicBezTo>
                  <a:cubicBezTo>
                    <a:pt x="27866" y="96180"/>
                    <a:pt x="29688" y="93599"/>
                    <a:pt x="30750" y="92081"/>
                  </a:cubicBezTo>
                  <a:lnTo>
                    <a:pt x="41834" y="75835"/>
                  </a:lnTo>
                  <a:cubicBezTo>
                    <a:pt x="42593" y="74924"/>
                    <a:pt x="42745" y="74772"/>
                    <a:pt x="45630" y="74772"/>
                  </a:cubicBezTo>
                  <a:lnTo>
                    <a:pt x="91635" y="74772"/>
                  </a:lnTo>
                  <a:cubicBezTo>
                    <a:pt x="91938" y="76594"/>
                    <a:pt x="92090" y="77353"/>
                    <a:pt x="92546" y="79175"/>
                  </a:cubicBezTo>
                  <a:cubicBezTo>
                    <a:pt x="93001" y="81908"/>
                    <a:pt x="96038" y="97091"/>
                    <a:pt x="96038" y="98610"/>
                  </a:cubicBezTo>
                  <a:cubicBezTo>
                    <a:pt x="96038" y="101950"/>
                    <a:pt x="86472" y="101950"/>
                    <a:pt x="85713" y="101950"/>
                  </a:cubicBezTo>
                  <a:cubicBezTo>
                    <a:pt x="83436" y="101950"/>
                    <a:pt x="81006" y="101950"/>
                    <a:pt x="81006" y="106201"/>
                  </a:cubicBezTo>
                  <a:cubicBezTo>
                    <a:pt x="81006" y="107720"/>
                    <a:pt x="82069" y="108782"/>
                    <a:pt x="83739" y="108782"/>
                  </a:cubicBezTo>
                  <a:cubicBezTo>
                    <a:pt x="86928" y="108782"/>
                    <a:pt x="90572" y="108327"/>
                    <a:pt x="93912" y="108327"/>
                  </a:cubicBezTo>
                  <a:cubicBezTo>
                    <a:pt x="97556" y="108327"/>
                    <a:pt x="101048" y="108175"/>
                    <a:pt x="104692" y="108175"/>
                  </a:cubicBezTo>
                  <a:cubicBezTo>
                    <a:pt x="107880" y="108175"/>
                    <a:pt x="111221" y="108327"/>
                    <a:pt x="114409" y="108327"/>
                  </a:cubicBezTo>
                  <a:cubicBezTo>
                    <a:pt x="117446" y="108327"/>
                    <a:pt x="120938" y="108782"/>
                    <a:pt x="123974" y="108782"/>
                  </a:cubicBezTo>
                  <a:cubicBezTo>
                    <a:pt x="126556" y="108782"/>
                    <a:pt x="127618" y="106960"/>
                    <a:pt x="127618" y="104531"/>
                  </a:cubicBezTo>
                  <a:cubicBezTo>
                    <a:pt x="127618" y="101950"/>
                    <a:pt x="125189" y="101950"/>
                    <a:pt x="123064" y="101950"/>
                  </a:cubicBezTo>
                  <a:cubicBezTo>
                    <a:pt x="113043" y="101950"/>
                    <a:pt x="112891" y="100887"/>
                    <a:pt x="112284" y="97547"/>
                  </a:cubicBezTo>
                  <a:lnTo>
                    <a:pt x="94823" y="4171"/>
                  </a:lnTo>
                  <a:close/>
                  <a:moveTo>
                    <a:pt x="81158" y="18747"/>
                  </a:moveTo>
                  <a:lnTo>
                    <a:pt x="90420" y="67940"/>
                  </a:lnTo>
                  <a:lnTo>
                    <a:pt x="47300" y="67940"/>
                  </a:lnTo>
                  <a:lnTo>
                    <a:pt x="81158" y="18747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2AD0F6A-2D53-8DDA-0F1A-3F8E5F540E7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4474908" y="4181265"/>
              <a:ext cx="55266" cy="212350"/>
            </a:xfrm>
            <a:custGeom>
              <a:avLst/>
              <a:gdLst>
                <a:gd name="connsiteX0" fmla="*/ 51253 w 55266"/>
                <a:gd name="connsiteY0" fmla="*/ 71 h 212350"/>
                <a:gd name="connsiteX1" fmla="*/ 238 w 55266"/>
                <a:gd name="connsiteY1" fmla="*/ 106139 h 212350"/>
                <a:gd name="connsiteX2" fmla="*/ 51253 w 55266"/>
                <a:gd name="connsiteY2" fmla="*/ 212421 h 212350"/>
                <a:gd name="connsiteX3" fmla="*/ 55504 w 55266"/>
                <a:gd name="connsiteY3" fmla="*/ 209870 h 212350"/>
                <a:gd name="connsiteX4" fmla="*/ 53379 w 55266"/>
                <a:gd name="connsiteY4" fmla="*/ 206682 h 212350"/>
                <a:gd name="connsiteX5" fmla="*/ 14692 w 55266"/>
                <a:gd name="connsiteY5" fmla="*/ 106352 h 212350"/>
                <a:gd name="connsiteX6" fmla="*/ 54017 w 55266"/>
                <a:gd name="connsiteY6" fmla="*/ 5172 h 212350"/>
                <a:gd name="connsiteX7" fmla="*/ 55504 w 55266"/>
                <a:gd name="connsiteY7" fmla="*/ 2621 h 212350"/>
                <a:gd name="connsiteX8" fmla="*/ 51253 w 55266"/>
                <a:gd name="connsiteY8" fmla="*/ 71 h 21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66" h="212350">
                  <a:moveTo>
                    <a:pt x="51253" y="71"/>
                  </a:moveTo>
                  <a:cubicBezTo>
                    <a:pt x="10866" y="28554"/>
                    <a:pt x="238" y="73617"/>
                    <a:pt x="238" y="106139"/>
                  </a:cubicBezTo>
                  <a:cubicBezTo>
                    <a:pt x="238" y="136111"/>
                    <a:pt x="9166" y="182662"/>
                    <a:pt x="51253" y="212421"/>
                  </a:cubicBezTo>
                  <a:cubicBezTo>
                    <a:pt x="52954" y="212421"/>
                    <a:pt x="55504" y="212421"/>
                    <a:pt x="55504" y="209870"/>
                  </a:cubicBezTo>
                  <a:cubicBezTo>
                    <a:pt x="55504" y="208595"/>
                    <a:pt x="54867" y="208170"/>
                    <a:pt x="53379" y="206682"/>
                  </a:cubicBezTo>
                  <a:cubicBezTo>
                    <a:pt x="25108" y="181174"/>
                    <a:pt x="14692" y="145038"/>
                    <a:pt x="14692" y="106352"/>
                  </a:cubicBezTo>
                  <a:cubicBezTo>
                    <a:pt x="14692" y="48960"/>
                    <a:pt x="36586" y="20902"/>
                    <a:pt x="54017" y="5172"/>
                  </a:cubicBezTo>
                  <a:cubicBezTo>
                    <a:pt x="54867" y="4322"/>
                    <a:pt x="55504" y="3684"/>
                    <a:pt x="55504" y="2621"/>
                  </a:cubicBezTo>
                  <a:cubicBezTo>
                    <a:pt x="55504" y="71"/>
                    <a:pt x="52954" y="71"/>
                    <a:pt x="51253" y="71"/>
                  </a:cubicBez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69D2AEA5-7040-8F02-0782-02B7DE678DF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4555349" y="4199757"/>
              <a:ext cx="64406" cy="143054"/>
            </a:xfrm>
            <a:custGeom>
              <a:avLst/>
              <a:gdLst>
                <a:gd name="connsiteX0" fmla="*/ 59121 w 64406"/>
                <a:gd name="connsiteY0" fmla="*/ 8148 h 143054"/>
                <a:gd name="connsiteX1" fmla="*/ 50619 w 64406"/>
                <a:gd name="connsiteY1" fmla="*/ 71 h 143054"/>
                <a:gd name="connsiteX2" fmla="*/ 38715 w 64406"/>
                <a:gd name="connsiteY2" fmla="*/ 11762 h 143054"/>
                <a:gd name="connsiteX3" fmla="*/ 47218 w 64406"/>
                <a:gd name="connsiteY3" fmla="*/ 19839 h 143054"/>
                <a:gd name="connsiteX4" fmla="*/ 59121 w 64406"/>
                <a:gd name="connsiteY4" fmla="*/ 8148 h 143054"/>
                <a:gd name="connsiteX5" fmla="*/ 15758 w 64406"/>
                <a:gd name="connsiteY5" fmla="*/ 116130 h 143054"/>
                <a:gd name="connsiteX6" fmla="*/ 13845 w 64406"/>
                <a:gd name="connsiteY6" fmla="*/ 125058 h 143054"/>
                <a:gd name="connsiteX7" fmla="*/ 34039 w 64406"/>
                <a:gd name="connsiteY7" fmla="*/ 143125 h 143054"/>
                <a:gd name="connsiteX8" fmla="*/ 64648 w 64406"/>
                <a:gd name="connsiteY8" fmla="*/ 110603 h 143054"/>
                <a:gd name="connsiteX9" fmla="*/ 61247 w 64406"/>
                <a:gd name="connsiteY9" fmla="*/ 107840 h 143054"/>
                <a:gd name="connsiteX10" fmla="*/ 57208 w 64406"/>
                <a:gd name="connsiteY10" fmla="*/ 111454 h 143054"/>
                <a:gd name="connsiteX11" fmla="*/ 34676 w 64406"/>
                <a:gd name="connsiteY11" fmla="*/ 137174 h 143054"/>
                <a:gd name="connsiteX12" fmla="*/ 29362 w 64406"/>
                <a:gd name="connsiteY12" fmla="*/ 129734 h 143054"/>
                <a:gd name="connsiteX13" fmla="*/ 32763 w 64406"/>
                <a:gd name="connsiteY13" fmla="*/ 116130 h 143054"/>
                <a:gd name="connsiteX14" fmla="*/ 39565 w 64406"/>
                <a:gd name="connsiteY14" fmla="*/ 99125 h 143054"/>
                <a:gd name="connsiteX15" fmla="*/ 49981 w 64406"/>
                <a:gd name="connsiteY15" fmla="*/ 72129 h 143054"/>
                <a:gd name="connsiteX16" fmla="*/ 51256 w 64406"/>
                <a:gd name="connsiteY16" fmla="*/ 65327 h 143054"/>
                <a:gd name="connsiteX17" fmla="*/ 31063 w 64406"/>
                <a:gd name="connsiteY17" fmla="*/ 47260 h 143054"/>
                <a:gd name="connsiteX18" fmla="*/ 241 w 64406"/>
                <a:gd name="connsiteY18" fmla="*/ 79782 h 143054"/>
                <a:gd name="connsiteX19" fmla="*/ 3855 w 64406"/>
                <a:gd name="connsiteY19" fmla="*/ 82545 h 143054"/>
                <a:gd name="connsiteX20" fmla="*/ 7681 w 64406"/>
                <a:gd name="connsiteY20" fmla="*/ 79144 h 143054"/>
                <a:gd name="connsiteX21" fmla="*/ 30425 w 64406"/>
                <a:gd name="connsiteY21" fmla="*/ 53211 h 143054"/>
                <a:gd name="connsiteX22" fmla="*/ 35739 w 64406"/>
                <a:gd name="connsiteY22" fmla="*/ 60651 h 143054"/>
                <a:gd name="connsiteX23" fmla="*/ 29150 w 64406"/>
                <a:gd name="connsiteY23" fmla="*/ 81907 h 143054"/>
                <a:gd name="connsiteX24" fmla="*/ 15758 w 64406"/>
                <a:gd name="connsiteY24" fmla="*/ 116130 h 14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406" h="143054">
                  <a:moveTo>
                    <a:pt x="59121" y="8148"/>
                  </a:moveTo>
                  <a:cubicBezTo>
                    <a:pt x="59121" y="4747"/>
                    <a:pt x="56570" y="71"/>
                    <a:pt x="50619" y="71"/>
                  </a:cubicBezTo>
                  <a:cubicBezTo>
                    <a:pt x="44879" y="71"/>
                    <a:pt x="38715" y="5597"/>
                    <a:pt x="38715" y="11762"/>
                  </a:cubicBezTo>
                  <a:cubicBezTo>
                    <a:pt x="38715" y="15375"/>
                    <a:pt x="41478" y="19839"/>
                    <a:pt x="47218" y="19839"/>
                  </a:cubicBezTo>
                  <a:cubicBezTo>
                    <a:pt x="53382" y="19839"/>
                    <a:pt x="59121" y="13887"/>
                    <a:pt x="59121" y="8148"/>
                  </a:cubicBezTo>
                  <a:close/>
                  <a:moveTo>
                    <a:pt x="15758" y="116130"/>
                  </a:moveTo>
                  <a:cubicBezTo>
                    <a:pt x="14908" y="118893"/>
                    <a:pt x="13845" y="121444"/>
                    <a:pt x="13845" y="125058"/>
                  </a:cubicBezTo>
                  <a:cubicBezTo>
                    <a:pt x="13845" y="135048"/>
                    <a:pt x="22348" y="143125"/>
                    <a:pt x="34039" y="143125"/>
                  </a:cubicBezTo>
                  <a:cubicBezTo>
                    <a:pt x="55295" y="143125"/>
                    <a:pt x="64648" y="113792"/>
                    <a:pt x="64648" y="110603"/>
                  </a:cubicBezTo>
                  <a:cubicBezTo>
                    <a:pt x="64648" y="107840"/>
                    <a:pt x="61884" y="107840"/>
                    <a:pt x="61247" y="107840"/>
                  </a:cubicBezTo>
                  <a:cubicBezTo>
                    <a:pt x="58271" y="107840"/>
                    <a:pt x="58058" y="109115"/>
                    <a:pt x="57208" y="111454"/>
                  </a:cubicBezTo>
                  <a:cubicBezTo>
                    <a:pt x="52319" y="128459"/>
                    <a:pt x="42966" y="137174"/>
                    <a:pt x="34676" y="137174"/>
                  </a:cubicBezTo>
                  <a:cubicBezTo>
                    <a:pt x="30425" y="137174"/>
                    <a:pt x="29362" y="134410"/>
                    <a:pt x="29362" y="129734"/>
                  </a:cubicBezTo>
                  <a:cubicBezTo>
                    <a:pt x="29362" y="124845"/>
                    <a:pt x="30850" y="120806"/>
                    <a:pt x="32763" y="116130"/>
                  </a:cubicBezTo>
                  <a:cubicBezTo>
                    <a:pt x="34889" y="110391"/>
                    <a:pt x="37227" y="104652"/>
                    <a:pt x="39565" y="99125"/>
                  </a:cubicBezTo>
                  <a:cubicBezTo>
                    <a:pt x="41478" y="94023"/>
                    <a:pt x="49131" y="74680"/>
                    <a:pt x="49981" y="72129"/>
                  </a:cubicBezTo>
                  <a:cubicBezTo>
                    <a:pt x="50619" y="70004"/>
                    <a:pt x="51256" y="67453"/>
                    <a:pt x="51256" y="65327"/>
                  </a:cubicBezTo>
                  <a:cubicBezTo>
                    <a:pt x="51256" y="55337"/>
                    <a:pt x="42754" y="47260"/>
                    <a:pt x="31063" y="47260"/>
                  </a:cubicBezTo>
                  <a:cubicBezTo>
                    <a:pt x="10019" y="47260"/>
                    <a:pt x="241" y="76168"/>
                    <a:pt x="241" y="79782"/>
                  </a:cubicBezTo>
                  <a:cubicBezTo>
                    <a:pt x="241" y="82545"/>
                    <a:pt x="3217" y="82545"/>
                    <a:pt x="3855" y="82545"/>
                  </a:cubicBezTo>
                  <a:cubicBezTo>
                    <a:pt x="6831" y="82545"/>
                    <a:pt x="7043" y="81482"/>
                    <a:pt x="7681" y="79144"/>
                  </a:cubicBezTo>
                  <a:cubicBezTo>
                    <a:pt x="13208" y="60864"/>
                    <a:pt x="22560" y="53211"/>
                    <a:pt x="30425" y="53211"/>
                  </a:cubicBezTo>
                  <a:cubicBezTo>
                    <a:pt x="33826" y="53211"/>
                    <a:pt x="35739" y="54912"/>
                    <a:pt x="35739" y="60651"/>
                  </a:cubicBezTo>
                  <a:cubicBezTo>
                    <a:pt x="35739" y="65540"/>
                    <a:pt x="34464" y="68728"/>
                    <a:pt x="29150" y="81907"/>
                  </a:cubicBezTo>
                  <a:lnTo>
                    <a:pt x="15758" y="116130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3F9720C8-D56C-CAE4-5182-E62F10A75CF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4669109" y="4230579"/>
              <a:ext cx="113933" cy="113721"/>
            </a:xfrm>
            <a:custGeom>
              <a:avLst/>
              <a:gdLst>
                <a:gd name="connsiteX0" fmla="*/ 111202 w 113933"/>
                <a:gd name="connsiteY0" fmla="*/ 10486 h 113721"/>
                <a:gd name="connsiteX1" fmla="*/ 114178 w 113933"/>
                <a:gd name="connsiteY1" fmla="*/ 5385 h 113721"/>
                <a:gd name="connsiteX2" fmla="*/ 109076 w 113933"/>
                <a:gd name="connsiteY2" fmla="*/ 71 h 113721"/>
                <a:gd name="connsiteX3" fmla="*/ 103762 w 113933"/>
                <a:gd name="connsiteY3" fmla="*/ 3259 h 113721"/>
                <a:gd name="connsiteX4" fmla="*/ 57211 w 113933"/>
                <a:gd name="connsiteY4" fmla="*/ 49598 h 113721"/>
                <a:gd name="connsiteX5" fmla="*/ 10447 w 113933"/>
                <a:gd name="connsiteY5" fmla="*/ 3046 h 113721"/>
                <a:gd name="connsiteX6" fmla="*/ 5558 w 113933"/>
                <a:gd name="connsiteY6" fmla="*/ 71 h 113721"/>
                <a:gd name="connsiteX7" fmla="*/ 244 w 113933"/>
                <a:gd name="connsiteY7" fmla="*/ 5385 h 113721"/>
                <a:gd name="connsiteX8" fmla="*/ 3432 w 113933"/>
                <a:gd name="connsiteY8" fmla="*/ 10486 h 113721"/>
                <a:gd name="connsiteX9" fmla="*/ 49771 w 113933"/>
                <a:gd name="connsiteY9" fmla="*/ 56825 h 113721"/>
                <a:gd name="connsiteX10" fmla="*/ 3432 w 113933"/>
                <a:gd name="connsiteY10" fmla="*/ 103164 h 113721"/>
                <a:gd name="connsiteX11" fmla="*/ 244 w 113933"/>
                <a:gd name="connsiteY11" fmla="*/ 108478 h 113721"/>
                <a:gd name="connsiteX12" fmla="*/ 5558 w 113933"/>
                <a:gd name="connsiteY12" fmla="*/ 113792 h 113721"/>
                <a:gd name="connsiteX13" fmla="*/ 10447 w 113933"/>
                <a:gd name="connsiteY13" fmla="*/ 110816 h 113721"/>
                <a:gd name="connsiteX14" fmla="*/ 57211 w 113933"/>
                <a:gd name="connsiteY14" fmla="*/ 64265 h 113721"/>
                <a:gd name="connsiteX15" fmla="*/ 105675 w 113933"/>
                <a:gd name="connsiteY15" fmla="*/ 112729 h 113721"/>
                <a:gd name="connsiteX16" fmla="*/ 109076 w 113933"/>
                <a:gd name="connsiteY16" fmla="*/ 113792 h 113721"/>
                <a:gd name="connsiteX17" fmla="*/ 114178 w 113933"/>
                <a:gd name="connsiteY17" fmla="*/ 108478 h 113721"/>
                <a:gd name="connsiteX18" fmla="*/ 113115 w 113933"/>
                <a:gd name="connsiteY18" fmla="*/ 105714 h 113721"/>
                <a:gd name="connsiteX19" fmla="*/ 64651 w 113933"/>
                <a:gd name="connsiteY19" fmla="*/ 57037 h 113721"/>
                <a:gd name="connsiteX20" fmla="*/ 111202 w 113933"/>
                <a:gd name="connsiteY20" fmla="*/ 10486 h 1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933" h="113721">
                  <a:moveTo>
                    <a:pt x="111202" y="10486"/>
                  </a:moveTo>
                  <a:cubicBezTo>
                    <a:pt x="113540" y="8148"/>
                    <a:pt x="114178" y="6873"/>
                    <a:pt x="114178" y="5385"/>
                  </a:cubicBezTo>
                  <a:cubicBezTo>
                    <a:pt x="114178" y="1984"/>
                    <a:pt x="111414" y="71"/>
                    <a:pt x="109076" y="71"/>
                  </a:cubicBezTo>
                  <a:cubicBezTo>
                    <a:pt x="106951" y="71"/>
                    <a:pt x="106313" y="708"/>
                    <a:pt x="103762" y="3259"/>
                  </a:cubicBezTo>
                  <a:lnTo>
                    <a:pt x="57211" y="49598"/>
                  </a:lnTo>
                  <a:lnTo>
                    <a:pt x="10447" y="3046"/>
                  </a:lnTo>
                  <a:cubicBezTo>
                    <a:pt x="8321" y="921"/>
                    <a:pt x="7471" y="71"/>
                    <a:pt x="5558" y="71"/>
                  </a:cubicBezTo>
                  <a:cubicBezTo>
                    <a:pt x="2582" y="71"/>
                    <a:pt x="244" y="2409"/>
                    <a:pt x="244" y="5385"/>
                  </a:cubicBezTo>
                  <a:cubicBezTo>
                    <a:pt x="244" y="7298"/>
                    <a:pt x="882" y="7935"/>
                    <a:pt x="3432" y="10486"/>
                  </a:cubicBezTo>
                  <a:lnTo>
                    <a:pt x="49771" y="56825"/>
                  </a:lnTo>
                  <a:lnTo>
                    <a:pt x="3432" y="103164"/>
                  </a:lnTo>
                  <a:cubicBezTo>
                    <a:pt x="457" y="106139"/>
                    <a:pt x="244" y="107202"/>
                    <a:pt x="244" y="108478"/>
                  </a:cubicBezTo>
                  <a:cubicBezTo>
                    <a:pt x="244" y="111454"/>
                    <a:pt x="2582" y="113792"/>
                    <a:pt x="5558" y="113792"/>
                  </a:cubicBezTo>
                  <a:cubicBezTo>
                    <a:pt x="7471" y="113792"/>
                    <a:pt x="8109" y="113154"/>
                    <a:pt x="10447" y="110816"/>
                  </a:cubicBezTo>
                  <a:lnTo>
                    <a:pt x="57211" y="64265"/>
                  </a:lnTo>
                  <a:lnTo>
                    <a:pt x="105675" y="112729"/>
                  </a:lnTo>
                  <a:cubicBezTo>
                    <a:pt x="106738" y="113367"/>
                    <a:pt x="107801" y="113792"/>
                    <a:pt x="109076" y="113792"/>
                  </a:cubicBezTo>
                  <a:cubicBezTo>
                    <a:pt x="111414" y="113792"/>
                    <a:pt x="114178" y="111879"/>
                    <a:pt x="114178" y="108478"/>
                  </a:cubicBezTo>
                  <a:cubicBezTo>
                    <a:pt x="114178" y="106777"/>
                    <a:pt x="113753" y="106352"/>
                    <a:pt x="113115" y="105714"/>
                  </a:cubicBezTo>
                  <a:cubicBezTo>
                    <a:pt x="112690" y="104864"/>
                    <a:pt x="71453" y="63627"/>
                    <a:pt x="64651" y="57037"/>
                  </a:cubicBezTo>
                  <a:lnTo>
                    <a:pt x="111202" y="10486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2ED3C44B-2C89-C45D-7283-3ECB02B74C5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4821062" y="4199757"/>
              <a:ext cx="93315" cy="184292"/>
            </a:xfrm>
            <a:custGeom>
              <a:avLst/>
              <a:gdLst>
                <a:gd name="connsiteX0" fmla="*/ 93565 w 93315"/>
                <a:gd name="connsiteY0" fmla="*/ 8148 h 184292"/>
                <a:gd name="connsiteX1" fmla="*/ 85063 w 93315"/>
                <a:gd name="connsiteY1" fmla="*/ 71 h 184292"/>
                <a:gd name="connsiteX2" fmla="*/ 73159 w 93315"/>
                <a:gd name="connsiteY2" fmla="*/ 11762 h 184292"/>
                <a:gd name="connsiteX3" fmla="*/ 81662 w 93315"/>
                <a:gd name="connsiteY3" fmla="*/ 19839 h 184292"/>
                <a:gd name="connsiteX4" fmla="*/ 93565 w 93315"/>
                <a:gd name="connsiteY4" fmla="*/ 8148 h 184292"/>
                <a:gd name="connsiteX5" fmla="*/ 48502 w 93315"/>
                <a:gd name="connsiteY5" fmla="*/ 151415 h 184292"/>
                <a:gd name="connsiteX6" fmla="*/ 21081 w 93315"/>
                <a:gd name="connsiteY6" fmla="*/ 178411 h 184292"/>
                <a:gd name="connsiteX7" fmla="*/ 13429 w 93315"/>
                <a:gd name="connsiteY7" fmla="*/ 177135 h 184292"/>
                <a:gd name="connsiteX8" fmla="*/ 20656 w 93315"/>
                <a:gd name="connsiteY8" fmla="*/ 166295 h 184292"/>
                <a:gd name="connsiteX9" fmla="*/ 12366 w 93315"/>
                <a:gd name="connsiteY9" fmla="*/ 158430 h 184292"/>
                <a:gd name="connsiteX10" fmla="*/ 250 w 93315"/>
                <a:gd name="connsiteY10" fmla="*/ 170971 h 184292"/>
                <a:gd name="connsiteX11" fmla="*/ 21294 w 93315"/>
                <a:gd name="connsiteY11" fmla="*/ 184363 h 184292"/>
                <a:gd name="connsiteX12" fmla="*/ 65507 w 93315"/>
                <a:gd name="connsiteY12" fmla="*/ 150778 h 184292"/>
                <a:gd name="connsiteX13" fmla="*/ 84638 w 93315"/>
                <a:gd name="connsiteY13" fmla="*/ 74680 h 184292"/>
                <a:gd name="connsiteX14" fmla="*/ 85701 w 93315"/>
                <a:gd name="connsiteY14" fmla="*/ 67240 h 184292"/>
                <a:gd name="connsiteX15" fmla="*/ 62956 w 93315"/>
                <a:gd name="connsiteY15" fmla="*/ 47260 h 184292"/>
                <a:gd name="connsiteX16" fmla="*/ 25758 w 93315"/>
                <a:gd name="connsiteY16" fmla="*/ 79782 h 184292"/>
                <a:gd name="connsiteX17" fmla="*/ 29371 w 93315"/>
                <a:gd name="connsiteY17" fmla="*/ 82545 h 184292"/>
                <a:gd name="connsiteX18" fmla="*/ 33623 w 93315"/>
                <a:gd name="connsiteY18" fmla="*/ 78719 h 184292"/>
                <a:gd name="connsiteX19" fmla="*/ 62319 w 93315"/>
                <a:gd name="connsiteY19" fmla="*/ 53211 h 184292"/>
                <a:gd name="connsiteX20" fmla="*/ 69546 w 93315"/>
                <a:gd name="connsiteY20" fmla="*/ 63627 h 184292"/>
                <a:gd name="connsiteX21" fmla="*/ 68908 w 93315"/>
                <a:gd name="connsiteY21" fmla="*/ 70004 h 184292"/>
                <a:gd name="connsiteX22" fmla="*/ 48502 w 93315"/>
                <a:gd name="connsiteY22" fmla="*/ 151415 h 18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315" h="184292">
                  <a:moveTo>
                    <a:pt x="93565" y="8148"/>
                  </a:moveTo>
                  <a:cubicBezTo>
                    <a:pt x="93565" y="4534"/>
                    <a:pt x="90802" y="71"/>
                    <a:pt x="85063" y="71"/>
                  </a:cubicBezTo>
                  <a:cubicBezTo>
                    <a:pt x="78899" y="71"/>
                    <a:pt x="73159" y="6022"/>
                    <a:pt x="73159" y="11762"/>
                  </a:cubicBezTo>
                  <a:cubicBezTo>
                    <a:pt x="73159" y="15163"/>
                    <a:pt x="75710" y="19839"/>
                    <a:pt x="81662" y="19839"/>
                  </a:cubicBezTo>
                  <a:cubicBezTo>
                    <a:pt x="87401" y="19839"/>
                    <a:pt x="93565" y="14312"/>
                    <a:pt x="93565" y="8148"/>
                  </a:cubicBezTo>
                  <a:close/>
                  <a:moveTo>
                    <a:pt x="48502" y="151415"/>
                  </a:moveTo>
                  <a:cubicBezTo>
                    <a:pt x="44888" y="166082"/>
                    <a:pt x="33623" y="178411"/>
                    <a:pt x="21081" y="178411"/>
                  </a:cubicBezTo>
                  <a:cubicBezTo>
                    <a:pt x="18318" y="178411"/>
                    <a:pt x="15767" y="177986"/>
                    <a:pt x="13429" y="177135"/>
                  </a:cubicBezTo>
                  <a:cubicBezTo>
                    <a:pt x="18956" y="174585"/>
                    <a:pt x="20656" y="169483"/>
                    <a:pt x="20656" y="166295"/>
                  </a:cubicBezTo>
                  <a:cubicBezTo>
                    <a:pt x="20656" y="161193"/>
                    <a:pt x="16618" y="158430"/>
                    <a:pt x="12366" y="158430"/>
                  </a:cubicBezTo>
                  <a:cubicBezTo>
                    <a:pt x="5777" y="158430"/>
                    <a:pt x="250" y="164169"/>
                    <a:pt x="250" y="170971"/>
                  </a:cubicBezTo>
                  <a:cubicBezTo>
                    <a:pt x="250" y="179049"/>
                    <a:pt x="8540" y="184363"/>
                    <a:pt x="21294" y="184363"/>
                  </a:cubicBezTo>
                  <a:cubicBezTo>
                    <a:pt x="34048" y="184363"/>
                    <a:pt x="58918" y="176710"/>
                    <a:pt x="65507" y="150778"/>
                  </a:cubicBezTo>
                  <a:lnTo>
                    <a:pt x="84638" y="74680"/>
                  </a:lnTo>
                  <a:cubicBezTo>
                    <a:pt x="85275" y="72342"/>
                    <a:pt x="85701" y="70429"/>
                    <a:pt x="85701" y="67240"/>
                  </a:cubicBezTo>
                  <a:cubicBezTo>
                    <a:pt x="85701" y="55550"/>
                    <a:pt x="75710" y="47260"/>
                    <a:pt x="62956" y="47260"/>
                  </a:cubicBezTo>
                  <a:cubicBezTo>
                    <a:pt x="39362" y="47260"/>
                    <a:pt x="25758" y="76806"/>
                    <a:pt x="25758" y="79782"/>
                  </a:cubicBezTo>
                  <a:cubicBezTo>
                    <a:pt x="25758" y="82545"/>
                    <a:pt x="28734" y="82545"/>
                    <a:pt x="29371" y="82545"/>
                  </a:cubicBezTo>
                  <a:cubicBezTo>
                    <a:pt x="31922" y="82545"/>
                    <a:pt x="32135" y="81907"/>
                    <a:pt x="33623" y="78719"/>
                  </a:cubicBezTo>
                  <a:cubicBezTo>
                    <a:pt x="38937" y="66390"/>
                    <a:pt x="49990" y="53211"/>
                    <a:pt x="62319" y="53211"/>
                  </a:cubicBezTo>
                  <a:cubicBezTo>
                    <a:pt x="67633" y="53211"/>
                    <a:pt x="69546" y="56825"/>
                    <a:pt x="69546" y="63627"/>
                  </a:cubicBezTo>
                  <a:cubicBezTo>
                    <a:pt x="69546" y="65965"/>
                    <a:pt x="69121" y="68941"/>
                    <a:pt x="68908" y="70004"/>
                  </a:cubicBezTo>
                  <a:lnTo>
                    <a:pt x="48502" y="151415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FEB016E4-31B5-402D-97E4-B688B3B7B60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4948921" y="4181265"/>
              <a:ext cx="55053" cy="212350"/>
            </a:xfrm>
            <a:custGeom>
              <a:avLst/>
              <a:gdLst>
                <a:gd name="connsiteX0" fmla="*/ 4293 w 55053"/>
                <a:gd name="connsiteY0" fmla="*/ 71 h 212350"/>
                <a:gd name="connsiteX1" fmla="*/ 254 w 55053"/>
                <a:gd name="connsiteY1" fmla="*/ 2621 h 212350"/>
                <a:gd name="connsiteX2" fmla="*/ 2167 w 55053"/>
                <a:gd name="connsiteY2" fmla="*/ 5810 h 212350"/>
                <a:gd name="connsiteX3" fmla="*/ 40853 w 55053"/>
                <a:gd name="connsiteY3" fmla="*/ 106139 h 212350"/>
                <a:gd name="connsiteX4" fmla="*/ 4080 w 55053"/>
                <a:gd name="connsiteY4" fmla="*/ 204981 h 212350"/>
                <a:gd name="connsiteX5" fmla="*/ 254 w 55053"/>
                <a:gd name="connsiteY5" fmla="*/ 209870 h 212350"/>
                <a:gd name="connsiteX6" fmla="*/ 3017 w 55053"/>
                <a:gd name="connsiteY6" fmla="*/ 212421 h 212350"/>
                <a:gd name="connsiteX7" fmla="*/ 39791 w 55053"/>
                <a:gd name="connsiteY7" fmla="*/ 171821 h 212350"/>
                <a:gd name="connsiteX8" fmla="*/ 55308 w 55053"/>
                <a:gd name="connsiteY8" fmla="*/ 106352 h 212350"/>
                <a:gd name="connsiteX9" fmla="*/ 4293 w 55053"/>
                <a:gd name="connsiteY9" fmla="*/ 71 h 21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53" h="212350">
                  <a:moveTo>
                    <a:pt x="4293" y="71"/>
                  </a:moveTo>
                  <a:cubicBezTo>
                    <a:pt x="2805" y="71"/>
                    <a:pt x="254" y="71"/>
                    <a:pt x="254" y="2621"/>
                  </a:cubicBezTo>
                  <a:cubicBezTo>
                    <a:pt x="254" y="3684"/>
                    <a:pt x="892" y="4322"/>
                    <a:pt x="2167" y="5810"/>
                  </a:cubicBezTo>
                  <a:cubicBezTo>
                    <a:pt x="20447" y="22602"/>
                    <a:pt x="40853" y="51298"/>
                    <a:pt x="40853" y="106139"/>
                  </a:cubicBezTo>
                  <a:cubicBezTo>
                    <a:pt x="40853" y="150565"/>
                    <a:pt x="27037" y="184150"/>
                    <a:pt x="4080" y="204981"/>
                  </a:cubicBezTo>
                  <a:cubicBezTo>
                    <a:pt x="467" y="208595"/>
                    <a:pt x="254" y="208807"/>
                    <a:pt x="254" y="209870"/>
                  </a:cubicBezTo>
                  <a:cubicBezTo>
                    <a:pt x="254" y="210933"/>
                    <a:pt x="892" y="212421"/>
                    <a:pt x="3017" y="212421"/>
                  </a:cubicBezTo>
                  <a:cubicBezTo>
                    <a:pt x="5568" y="212421"/>
                    <a:pt x="25762" y="198392"/>
                    <a:pt x="39791" y="171821"/>
                  </a:cubicBezTo>
                  <a:cubicBezTo>
                    <a:pt x="49143" y="154179"/>
                    <a:pt x="55308" y="131222"/>
                    <a:pt x="55308" y="106352"/>
                  </a:cubicBezTo>
                  <a:cubicBezTo>
                    <a:pt x="55308" y="76381"/>
                    <a:pt x="46380" y="29829"/>
                    <a:pt x="4293" y="71"/>
                  </a:cubicBez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8CA30891-7D20-39C1-516D-B32AF4401BE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5051681" y="4282232"/>
              <a:ext cx="143692" cy="10415"/>
            </a:xfrm>
            <a:custGeom>
              <a:avLst/>
              <a:gdLst>
                <a:gd name="connsiteX0" fmla="*/ 135447 w 143692"/>
                <a:gd name="connsiteY0" fmla="*/ 10486 h 10415"/>
                <a:gd name="connsiteX1" fmla="*/ 143950 w 143692"/>
                <a:gd name="connsiteY1" fmla="*/ 5385 h 10415"/>
                <a:gd name="connsiteX2" fmla="*/ 135447 w 143692"/>
                <a:gd name="connsiteY2" fmla="*/ 71 h 10415"/>
                <a:gd name="connsiteX3" fmla="*/ 8760 w 143692"/>
                <a:gd name="connsiteY3" fmla="*/ 71 h 10415"/>
                <a:gd name="connsiteX4" fmla="*/ 257 w 143692"/>
                <a:gd name="connsiteY4" fmla="*/ 5172 h 10415"/>
                <a:gd name="connsiteX5" fmla="*/ 8760 w 143692"/>
                <a:gd name="connsiteY5" fmla="*/ 10486 h 10415"/>
                <a:gd name="connsiteX6" fmla="*/ 135447 w 143692"/>
                <a:gd name="connsiteY6" fmla="*/ 10486 h 1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692" h="10415">
                  <a:moveTo>
                    <a:pt x="135447" y="10486"/>
                  </a:moveTo>
                  <a:cubicBezTo>
                    <a:pt x="138848" y="10486"/>
                    <a:pt x="143950" y="10486"/>
                    <a:pt x="143950" y="5385"/>
                  </a:cubicBezTo>
                  <a:cubicBezTo>
                    <a:pt x="143950" y="71"/>
                    <a:pt x="139061" y="71"/>
                    <a:pt x="135447" y="71"/>
                  </a:cubicBezTo>
                  <a:lnTo>
                    <a:pt x="8760" y="71"/>
                  </a:lnTo>
                  <a:cubicBezTo>
                    <a:pt x="5359" y="71"/>
                    <a:pt x="257" y="71"/>
                    <a:pt x="257" y="5172"/>
                  </a:cubicBezTo>
                  <a:cubicBezTo>
                    <a:pt x="257" y="10486"/>
                    <a:pt x="5146" y="10486"/>
                    <a:pt x="8760" y="10486"/>
                  </a:cubicBezTo>
                  <a:lnTo>
                    <a:pt x="135447" y="10486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6D60A59-75D4-7F7E-B010-0749ABCFCA7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5234455" y="4246946"/>
              <a:ext cx="115846" cy="95865"/>
            </a:xfrm>
            <a:custGeom>
              <a:avLst/>
              <a:gdLst>
                <a:gd name="connsiteX0" fmla="*/ 40650 w 115846"/>
                <a:gd name="connsiteY0" fmla="*/ 39820 h 95865"/>
                <a:gd name="connsiteX1" fmla="*/ 59994 w 115846"/>
                <a:gd name="connsiteY1" fmla="*/ 26641 h 95865"/>
                <a:gd name="connsiteX2" fmla="*/ 86564 w 115846"/>
                <a:gd name="connsiteY2" fmla="*/ 10274 h 95865"/>
                <a:gd name="connsiteX3" fmla="*/ 85926 w 115846"/>
                <a:gd name="connsiteY3" fmla="*/ 13887 h 95865"/>
                <a:gd name="connsiteX4" fmla="*/ 94216 w 115846"/>
                <a:gd name="connsiteY4" fmla="*/ 21965 h 95865"/>
                <a:gd name="connsiteX5" fmla="*/ 106120 w 115846"/>
                <a:gd name="connsiteY5" fmla="*/ 10274 h 95865"/>
                <a:gd name="connsiteX6" fmla="*/ 97192 w 115846"/>
                <a:gd name="connsiteY6" fmla="*/ 2196 h 95865"/>
                <a:gd name="connsiteX7" fmla="*/ 57230 w 115846"/>
                <a:gd name="connsiteY7" fmla="*/ 21752 h 95865"/>
                <a:gd name="connsiteX8" fmla="*/ 29597 w 115846"/>
                <a:gd name="connsiteY8" fmla="*/ 37907 h 95865"/>
                <a:gd name="connsiteX9" fmla="*/ 33423 w 115846"/>
                <a:gd name="connsiteY9" fmla="*/ 22390 h 95865"/>
                <a:gd name="connsiteX10" fmla="*/ 37249 w 115846"/>
                <a:gd name="connsiteY10" fmla="*/ 6873 h 95865"/>
                <a:gd name="connsiteX11" fmla="*/ 30022 w 115846"/>
                <a:gd name="connsiteY11" fmla="*/ 71 h 95865"/>
                <a:gd name="connsiteX12" fmla="*/ 21094 w 115846"/>
                <a:gd name="connsiteY12" fmla="*/ 5597 h 95865"/>
                <a:gd name="connsiteX13" fmla="*/ 263 w 115846"/>
                <a:gd name="connsiteY13" fmla="*/ 89134 h 95865"/>
                <a:gd name="connsiteX14" fmla="*/ 7490 w 115846"/>
                <a:gd name="connsiteY14" fmla="*/ 95936 h 95865"/>
                <a:gd name="connsiteX15" fmla="*/ 17693 w 115846"/>
                <a:gd name="connsiteY15" fmla="*/ 85308 h 95865"/>
                <a:gd name="connsiteX16" fmla="*/ 27684 w 115846"/>
                <a:gd name="connsiteY16" fmla="*/ 45559 h 95865"/>
                <a:gd name="connsiteX17" fmla="*/ 68071 w 115846"/>
                <a:gd name="connsiteY17" fmla="*/ 62777 h 95865"/>
                <a:gd name="connsiteX18" fmla="*/ 67221 w 115846"/>
                <a:gd name="connsiteY18" fmla="*/ 67453 h 95865"/>
                <a:gd name="connsiteX19" fmla="*/ 66583 w 115846"/>
                <a:gd name="connsiteY19" fmla="*/ 74042 h 95865"/>
                <a:gd name="connsiteX20" fmla="*/ 89115 w 115846"/>
                <a:gd name="connsiteY20" fmla="*/ 95936 h 95865"/>
                <a:gd name="connsiteX21" fmla="*/ 116110 w 115846"/>
                <a:gd name="connsiteY21" fmla="*/ 63414 h 95865"/>
                <a:gd name="connsiteX22" fmla="*/ 112709 w 115846"/>
                <a:gd name="connsiteY22" fmla="*/ 60651 h 95865"/>
                <a:gd name="connsiteX23" fmla="*/ 108458 w 115846"/>
                <a:gd name="connsiteY23" fmla="*/ 65753 h 95865"/>
                <a:gd name="connsiteX24" fmla="*/ 89752 w 115846"/>
                <a:gd name="connsiteY24" fmla="*/ 89985 h 95865"/>
                <a:gd name="connsiteX25" fmla="*/ 82313 w 115846"/>
                <a:gd name="connsiteY25" fmla="*/ 78931 h 95865"/>
                <a:gd name="connsiteX26" fmla="*/ 83588 w 115846"/>
                <a:gd name="connsiteY26" fmla="*/ 69366 h 95865"/>
                <a:gd name="connsiteX27" fmla="*/ 84651 w 115846"/>
                <a:gd name="connsiteY27" fmla="*/ 62352 h 95865"/>
                <a:gd name="connsiteX28" fmla="*/ 40650 w 115846"/>
                <a:gd name="connsiteY28" fmla="*/ 39820 h 9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5846" h="95865">
                  <a:moveTo>
                    <a:pt x="40650" y="39820"/>
                  </a:moveTo>
                  <a:cubicBezTo>
                    <a:pt x="48515" y="35143"/>
                    <a:pt x="58718" y="27491"/>
                    <a:pt x="59994" y="26641"/>
                  </a:cubicBezTo>
                  <a:cubicBezTo>
                    <a:pt x="74660" y="15588"/>
                    <a:pt x="79762" y="12612"/>
                    <a:pt x="86564" y="10274"/>
                  </a:cubicBezTo>
                  <a:cubicBezTo>
                    <a:pt x="86139" y="11124"/>
                    <a:pt x="85926" y="12824"/>
                    <a:pt x="85926" y="13887"/>
                  </a:cubicBezTo>
                  <a:cubicBezTo>
                    <a:pt x="85926" y="18989"/>
                    <a:pt x="89327" y="21965"/>
                    <a:pt x="94216" y="21965"/>
                  </a:cubicBezTo>
                  <a:cubicBezTo>
                    <a:pt x="101018" y="21965"/>
                    <a:pt x="106120" y="16013"/>
                    <a:pt x="106120" y="10274"/>
                  </a:cubicBezTo>
                  <a:cubicBezTo>
                    <a:pt x="106120" y="4960"/>
                    <a:pt x="102719" y="2196"/>
                    <a:pt x="97192" y="2196"/>
                  </a:cubicBezTo>
                  <a:cubicBezTo>
                    <a:pt x="82950" y="2196"/>
                    <a:pt x="68496" y="13037"/>
                    <a:pt x="57230" y="21752"/>
                  </a:cubicBezTo>
                  <a:cubicBezTo>
                    <a:pt x="40650" y="34081"/>
                    <a:pt x="34911" y="36419"/>
                    <a:pt x="29597" y="37907"/>
                  </a:cubicBezTo>
                  <a:cubicBezTo>
                    <a:pt x="32148" y="27916"/>
                    <a:pt x="32573" y="26216"/>
                    <a:pt x="33423" y="22390"/>
                  </a:cubicBezTo>
                  <a:cubicBezTo>
                    <a:pt x="34911" y="17288"/>
                    <a:pt x="37249" y="7935"/>
                    <a:pt x="37249" y="6873"/>
                  </a:cubicBezTo>
                  <a:cubicBezTo>
                    <a:pt x="37249" y="3046"/>
                    <a:pt x="34273" y="71"/>
                    <a:pt x="30022" y="71"/>
                  </a:cubicBezTo>
                  <a:cubicBezTo>
                    <a:pt x="25983" y="71"/>
                    <a:pt x="22370" y="3046"/>
                    <a:pt x="21094" y="5597"/>
                  </a:cubicBezTo>
                  <a:cubicBezTo>
                    <a:pt x="20032" y="8148"/>
                    <a:pt x="263" y="87647"/>
                    <a:pt x="263" y="89134"/>
                  </a:cubicBezTo>
                  <a:cubicBezTo>
                    <a:pt x="263" y="93811"/>
                    <a:pt x="4089" y="95936"/>
                    <a:pt x="7490" y="95936"/>
                  </a:cubicBezTo>
                  <a:cubicBezTo>
                    <a:pt x="15143" y="95936"/>
                    <a:pt x="16843" y="88922"/>
                    <a:pt x="17693" y="85308"/>
                  </a:cubicBezTo>
                  <a:cubicBezTo>
                    <a:pt x="18119" y="84246"/>
                    <a:pt x="22370" y="66815"/>
                    <a:pt x="27684" y="45559"/>
                  </a:cubicBezTo>
                  <a:cubicBezTo>
                    <a:pt x="38737" y="45559"/>
                    <a:pt x="68071" y="46409"/>
                    <a:pt x="68071" y="62777"/>
                  </a:cubicBezTo>
                  <a:cubicBezTo>
                    <a:pt x="68071" y="62989"/>
                    <a:pt x="67858" y="64902"/>
                    <a:pt x="67221" y="67453"/>
                  </a:cubicBezTo>
                  <a:cubicBezTo>
                    <a:pt x="66583" y="70854"/>
                    <a:pt x="66583" y="71917"/>
                    <a:pt x="66583" y="74042"/>
                  </a:cubicBezTo>
                  <a:cubicBezTo>
                    <a:pt x="66583" y="89134"/>
                    <a:pt x="78912" y="95936"/>
                    <a:pt x="89115" y="95936"/>
                  </a:cubicBezTo>
                  <a:cubicBezTo>
                    <a:pt x="109946" y="95936"/>
                    <a:pt x="116110" y="63627"/>
                    <a:pt x="116110" y="63414"/>
                  </a:cubicBezTo>
                  <a:cubicBezTo>
                    <a:pt x="116110" y="60651"/>
                    <a:pt x="113347" y="60651"/>
                    <a:pt x="112709" y="60651"/>
                  </a:cubicBezTo>
                  <a:cubicBezTo>
                    <a:pt x="109733" y="60651"/>
                    <a:pt x="109521" y="61714"/>
                    <a:pt x="108458" y="65753"/>
                  </a:cubicBezTo>
                  <a:cubicBezTo>
                    <a:pt x="106120" y="74042"/>
                    <a:pt x="100593" y="89985"/>
                    <a:pt x="89752" y="89985"/>
                  </a:cubicBezTo>
                  <a:cubicBezTo>
                    <a:pt x="84013" y="89985"/>
                    <a:pt x="82313" y="84671"/>
                    <a:pt x="82313" y="78931"/>
                  </a:cubicBezTo>
                  <a:cubicBezTo>
                    <a:pt x="82313" y="75318"/>
                    <a:pt x="82313" y="74893"/>
                    <a:pt x="83588" y="69366"/>
                  </a:cubicBezTo>
                  <a:cubicBezTo>
                    <a:pt x="84226" y="67028"/>
                    <a:pt x="84651" y="64902"/>
                    <a:pt x="84651" y="62352"/>
                  </a:cubicBezTo>
                  <a:cubicBezTo>
                    <a:pt x="84651" y="39820"/>
                    <a:pt x="47240" y="39820"/>
                    <a:pt x="40650" y="39820"/>
                  </a:cubicBez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B24A5B39-2420-183E-8C22-0EC67F09E6F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5378748" y="4267522"/>
              <a:ext cx="127234" cy="103700"/>
            </a:xfrm>
            <a:custGeom>
              <a:avLst/>
              <a:gdLst>
                <a:gd name="connsiteX0" fmla="*/ 43692 w 127234"/>
                <a:gd name="connsiteY0" fmla="*/ 57767 h 103700"/>
                <a:gd name="connsiteX1" fmla="*/ 76791 w 127234"/>
                <a:gd name="connsiteY1" fmla="*/ 57767 h 103700"/>
                <a:gd name="connsiteX2" fmla="*/ 127502 w 127234"/>
                <a:gd name="connsiteY2" fmla="*/ 24668 h 103700"/>
                <a:gd name="connsiteX3" fmla="*/ 89696 w 127234"/>
                <a:gd name="connsiteY3" fmla="*/ 72 h 103700"/>
                <a:gd name="connsiteX4" fmla="*/ 29875 w 127234"/>
                <a:gd name="connsiteY4" fmla="*/ 72 h 103700"/>
                <a:gd name="connsiteX5" fmla="*/ 24561 w 127234"/>
                <a:gd name="connsiteY5" fmla="*/ 4323 h 103700"/>
                <a:gd name="connsiteX6" fmla="*/ 30179 w 127234"/>
                <a:gd name="connsiteY6" fmla="*/ 6904 h 103700"/>
                <a:gd name="connsiteX7" fmla="*/ 39896 w 127234"/>
                <a:gd name="connsiteY7" fmla="*/ 7815 h 103700"/>
                <a:gd name="connsiteX8" fmla="*/ 39440 w 127234"/>
                <a:gd name="connsiteY8" fmla="*/ 11611 h 103700"/>
                <a:gd name="connsiteX9" fmla="*/ 19550 w 127234"/>
                <a:gd name="connsiteY9" fmla="*/ 91170 h 103700"/>
                <a:gd name="connsiteX10" fmla="*/ 6493 w 127234"/>
                <a:gd name="connsiteY10" fmla="*/ 96940 h 103700"/>
                <a:gd name="connsiteX11" fmla="*/ 268 w 127234"/>
                <a:gd name="connsiteY11" fmla="*/ 101191 h 103700"/>
                <a:gd name="connsiteX12" fmla="*/ 3001 w 127234"/>
                <a:gd name="connsiteY12" fmla="*/ 103772 h 103700"/>
                <a:gd name="connsiteX13" fmla="*/ 13174 w 127234"/>
                <a:gd name="connsiteY13" fmla="*/ 103316 h 103700"/>
                <a:gd name="connsiteX14" fmla="*/ 24409 w 127234"/>
                <a:gd name="connsiteY14" fmla="*/ 103165 h 103700"/>
                <a:gd name="connsiteX15" fmla="*/ 35645 w 127234"/>
                <a:gd name="connsiteY15" fmla="*/ 103316 h 103700"/>
                <a:gd name="connsiteX16" fmla="*/ 46273 w 127234"/>
                <a:gd name="connsiteY16" fmla="*/ 103772 h 103700"/>
                <a:gd name="connsiteX17" fmla="*/ 50068 w 127234"/>
                <a:gd name="connsiteY17" fmla="*/ 99521 h 103700"/>
                <a:gd name="connsiteX18" fmla="*/ 45058 w 127234"/>
                <a:gd name="connsiteY18" fmla="*/ 96940 h 103700"/>
                <a:gd name="connsiteX19" fmla="*/ 38529 w 127234"/>
                <a:gd name="connsiteY19" fmla="*/ 96636 h 103700"/>
                <a:gd name="connsiteX20" fmla="*/ 34582 w 127234"/>
                <a:gd name="connsiteY20" fmla="*/ 94966 h 103700"/>
                <a:gd name="connsiteX21" fmla="*/ 35037 w 127234"/>
                <a:gd name="connsiteY21" fmla="*/ 92840 h 103700"/>
                <a:gd name="connsiteX22" fmla="*/ 43692 w 127234"/>
                <a:gd name="connsiteY22" fmla="*/ 57767 h 103700"/>
                <a:gd name="connsiteX23" fmla="*/ 54623 w 127234"/>
                <a:gd name="connsiteY23" fmla="*/ 11914 h 103700"/>
                <a:gd name="connsiteX24" fmla="*/ 62215 w 127234"/>
                <a:gd name="connsiteY24" fmla="*/ 6904 h 103700"/>
                <a:gd name="connsiteX25" fmla="*/ 84686 w 127234"/>
                <a:gd name="connsiteY25" fmla="*/ 6904 h 103700"/>
                <a:gd name="connsiteX26" fmla="*/ 110649 w 127234"/>
                <a:gd name="connsiteY26" fmla="*/ 22543 h 103700"/>
                <a:gd name="connsiteX27" fmla="*/ 99869 w 127234"/>
                <a:gd name="connsiteY27" fmla="*/ 45013 h 103700"/>
                <a:gd name="connsiteX28" fmla="*/ 73299 w 127234"/>
                <a:gd name="connsiteY28" fmla="*/ 51846 h 103700"/>
                <a:gd name="connsiteX29" fmla="*/ 44603 w 127234"/>
                <a:gd name="connsiteY29" fmla="*/ 51846 h 103700"/>
                <a:gd name="connsiteX30" fmla="*/ 54623 w 127234"/>
                <a:gd name="connsiteY30" fmla="*/ 11914 h 10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234" h="103700">
                  <a:moveTo>
                    <a:pt x="43692" y="57767"/>
                  </a:moveTo>
                  <a:lnTo>
                    <a:pt x="76791" y="57767"/>
                  </a:lnTo>
                  <a:cubicBezTo>
                    <a:pt x="100173" y="57767"/>
                    <a:pt x="127502" y="43495"/>
                    <a:pt x="127502" y="24668"/>
                  </a:cubicBezTo>
                  <a:cubicBezTo>
                    <a:pt x="127502" y="10548"/>
                    <a:pt x="111712" y="72"/>
                    <a:pt x="89696" y="72"/>
                  </a:cubicBezTo>
                  <a:lnTo>
                    <a:pt x="29875" y="72"/>
                  </a:lnTo>
                  <a:cubicBezTo>
                    <a:pt x="26838" y="72"/>
                    <a:pt x="24561" y="72"/>
                    <a:pt x="24561" y="4323"/>
                  </a:cubicBezTo>
                  <a:cubicBezTo>
                    <a:pt x="24561" y="6904"/>
                    <a:pt x="26383" y="6904"/>
                    <a:pt x="30179" y="6904"/>
                  </a:cubicBezTo>
                  <a:cubicBezTo>
                    <a:pt x="31697" y="6904"/>
                    <a:pt x="36707" y="6904"/>
                    <a:pt x="39896" y="7815"/>
                  </a:cubicBezTo>
                  <a:cubicBezTo>
                    <a:pt x="39896" y="9637"/>
                    <a:pt x="39896" y="9941"/>
                    <a:pt x="39440" y="11611"/>
                  </a:cubicBezTo>
                  <a:lnTo>
                    <a:pt x="19550" y="91170"/>
                  </a:lnTo>
                  <a:cubicBezTo>
                    <a:pt x="18336" y="95725"/>
                    <a:pt x="18184" y="96940"/>
                    <a:pt x="6493" y="96940"/>
                  </a:cubicBezTo>
                  <a:cubicBezTo>
                    <a:pt x="2697" y="96940"/>
                    <a:pt x="268" y="96940"/>
                    <a:pt x="268" y="101191"/>
                  </a:cubicBezTo>
                  <a:cubicBezTo>
                    <a:pt x="268" y="102405"/>
                    <a:pt x="1331" y="103772"/>
                    <a:pt x="3001" y="103772"/>
                  </a:cubicBezTo>
                  <a:cubicBezTo>
                    <a:pt x="6189" y="103772"/>
                    <a:pt x="9833" y="103316"/>
                    <a:pt x="13174" y="103316"/>
                  </a:cubicBezTo>
                  <a:cubicBezTo>
                    <a:pt x="16969" y="103316"/>
                    <a:pt x="20613" y="103165"/>
                    <a:pt x="24409" y="103165"/>
                  </a:cubicBezTo>
                  <a:cubicBezTo>
                    <a:pt x="28205" y="103165"/>
                    <a:pt x="31849" y="103316"/>
                    <a:pt x="35645" y="103316"/>
                  </a:cubicBezTo>
                  <a:cubicBezTo>
                    <a:pt x="39137" y="103316"/>
                    <a:pt x="42932" y="103772"/>
                    <a:pt x="46273" y="103772"/>
                  </a:cubicBezTo>
                  <a:cubicBezTo>
                    <a:pt x="47184" y="103772"/>
                    <a:pt x="50068" y="103772"/>
                    <a:pt x="50068" y="99521"/>
                  </a:cubicBezTo>
                  <a:cubicBezTo>
                    <a:pt x="50068" y="96940"/>
                    <a:pt x="47943" y="96940"/>
                    <a:pt x="45058" y="96940"/>
                  </a:cubicBezTo>
                  <a:cubicBezTo>
                    <a:pt x="44754" y="96940"/>
                    <a:pt x="41110" y="96940"/>
                    <a:pt x="38529" y="96636"/>
                  </a:cubicBezTo>
                  <a:cubicBezTo>
                    <a:pt x="34734" y="96332"/>
                    <a:pt x="34582" y="96180"/>
                    <a:pt x="34582" y="94966"/>
                  </a:cubicBezTo>
                  <a:cubicBezTo>
                    <a:pt x="34582" y="94662"/>
                    <a:pt x="34582" y="94358"/>
                    <a:pt x="35037" y="92840"/>
                  </a:cubicBezTo>
                  <a:lnTo>
                    <a:pt x="43692" y="57767"/>
                  </a:lnTo>
                  <a:close/>
                  <a:moveTo>
                    <a:pt x="54623" y="11914"/>
                  </a:moveTo>
                  <a:cubicBezTo>
                    <a:pt x="55838" y="7208"/>
                    <a:pt x="55838" y="6904"/>
                    <a:pt x="62215" y="6904"/>
                  </a:cubicBezTo>
                  <a:lnTo>
                    <a:pt x="84686" y="6904"/>
                  </a:lnTo>
                  <a:cubicBezTo>
                    <a:pt x="100173" y="6904"/>
                    <a:pt x="110649" y="11003"/>
                    <a:pt x="110649" y="22543"/>
                  </a:cubicBezTo>
                  <a:cubicBezTo>
                    <a:pt x="110649" y="26946"/>
                    <a:pt x="108523" y="38788"/>
                    <a:pt x="99869" y="45013"/>
                  </a:cubicBezTo>
                  <a:cubicBezTo>
                    <a:pt x="91215" y="51239"/>
                    <a:pt x="79372" y="51846"/>
                    <a:pt x="73299" y="51846"/>
                  </a:cubicBezTo>
                  <a:lnTo>
                    <a:pt x="44603" y="51846"/>
                  </a:lnTo>
                  <a:lnTo>
                    <a:pt x="54623" y="11914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4913D188-F100-AF4C-9B43-BF369E6A572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5559573" y="4181265"/>
              <a:ext cx="55266" cy="212350"/>
            </a:xfrm>
            <a:custGeom>
              <a:avLst/>
              <a:gdLst>
                <a:gd name="connsiteX0" fmla="*/ 51289 w 55266"/>
                <a:gd name="connsiteY0" fmla="*/ 71 h 212350"/>
                <a:gd name="connsiteX1" fmla="*/ 274 w 55266"/>
                <a:gd name="connsiteY1" fmla="*/ 106139 h 212350"/>
                <a:gd name="connsiteX2" fmla="*/ 51289 w 55266"/>
                <a:gd name="connsiteY2" fmla="*/ 212421 h 212350"/>
                <a:gd name="connsiteX3" fmla="*/ 55540 w 55266"/>
                <a:gd name="connsiteY3" fmla="*/ 209870 h 212350"/>
                <a:gd name="connsiteX4" fmla="*/ 53414 w 55266"/>
                <a:gd name="connsiteY4" fmla="*/ 206682 h 212350"/>
                <a:gd name="connsiteX5" fmla="*/ 14728 w 55266"/>
                <a:gd name="connsiteY5" fmla="*/ 106352 h 212350"/>
                <a:gd name="connsiteX6" fmla="*/ 54052 w 55266"/>
                <a:gd name="connsiteY6" fmla="*/ 5172 h 212350"/>
                <a:gd name="connsiteX7" fmla="*/ 55540 w 55266"/>
                <a:gd name="connsiteY7" fmla="*/ 2621 h 212350"/>
                <a:gd name="connsiteX8" fmla="*/ 51289 w 55266"/>
                <a:gd name="connsiteY8" fmla="*/ 71 h 21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66" h="212350">
                  <a:moveTo>
                    <a:pt x="51289" y="71"/>
                  </a:moveTo>
                  <a:cubicBezTo>
                    <a:pt x="10902" y="28554"/>
                    <a:pt x="274" y="73617"/>
                    <a:pt x="274" y="106139"/>
                  </a:cubicBezTo>
                  <a:cubicBezTo>
                    <a:pt x="274" y="136111"/>
                    <a:pt x="9201" y="182662"/>
                    <a:pt x="51289" y="212421"/>
                  </a:cubicBezTo>
                  <a:cubicBezTo>
                    <a:pt x="52989" y="212421"/>
                    <a:pt x="55540" y="212421"/>
                    <a:pt x="55540" y="209870"/>
                  </a:cubicBezTo>
                  <a:cubicBezTo>
                    <a:pt x="55540" y="208595"/>
                    <a:pt x="54902" y="208170"/>
                    <a:pt x="53414" y="206682"/>
                  </a:cubicBezTo>
                  <a:cubicBezTo>
                    <a:pt x="25144" y="181174"/>
                    <a:pt x="14728" y="145038"/>
                    <a:pt x="14728" y="106352"/>
                  </a:cubicBezTo>
                  <a:cubicBezTo>
                    <a:pt x="14728" y="48960"/>
                    <a:pt x="36622" y="20902"/>
                    <a:pt x="54052" y="5172"/>
                  </a:cubicBezTo>
                  <a:cubicBezTo>
                    <a:pt x="54902" y="4322"/>
                    <a:pt x="55540" y="3684"/>
                    <a:pt x="55540" y="2621"/>
                  </a:cubicBezTo>
                  <a:cubicBezTo>
                    <a:pt x="55540" y="71"/>
                    <a:pt x="52989" y="71"/>
                    <a:pt x="51289" y="71"/>
                  </a:cubicBez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B13CB3D-0C21-09E6-AAEE-CA963A05787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5640014" y="4199757"/>
              <a:ext cx="64406" cy="143054"/>
            </a:xfrm>
            <a:custGeom>
              <a:avLst/>
              <a:gdLst>
                <a:gd name="connsiteX0" fmla="*/ 59157 w 64406"/>
                <a:gd name="connsiteY0" fmla="*/ 8148 h 143054"/>
                <a:gd name="connsiteX1" fmla="*/ 50654 w 64406"/>
                <a:gd name="connsiteY1" fmla="*/ 71 h 143054"/>
                <a:gd name="connsiteX2" fmla="*/ 38751 w 64406"/>
                <a:gd name="connsiteY2" fmla="*/ 11762 h 143054"/>
                <a:gd name="connsiteX3" fmla="*/ 47253 w 64406"/>
                <a:gd name="connsiteY3" fmla="*/ 19839 h 143054"/>
                <a:gd name="connsiteX4" fmla="*/ 59157 w 64406"/>
                <a:gd name="connsiteY4" fmla="*/ 8148 h 143054"/>
                <a:gd name="connsiteX5" fmla="*/ 15794 w 64406"/>
                <a:gd name="connsiteY5" fmla="*/ 116130 h 143054"/>
                <a:gd name="connsiteX6" fmla="*/ 13881 w 64406"/>
                <a:gd name="connsiteY6" fmla="*/ 125058 h 143054"/>
                <a:gd name="connsiteX7" fmla="*/ 34074 w 64406"/>
                <a:gd name="connsiteY7" fmla="*/ 143125 h 143054"/>
                <a:gd name="connsiteX8" fmla="*/ 64683 w 64406"/>
                <a:gd name="connsiteY8" fmla="*/ 110603 h 143054"/>
                <a:gd name="connsiteX9" fmla="*/ 61282 w 64406"/>
                <a:gd name="connsiteY9" fmla="*/ 107840 h 143054"/>
                <a:gd name="connsiteX10" fmla="*/ 57244 w 64406"/>
                <a:gd name="connsiteY10" fmla="*/ 111454 h 143054"/>
                <a:gd name="connsiteX11" fmla="*/ 34712 w 64406"/>
                <a:gd name="connsiteY11" fmla="*/ 137174 h 143054"/>
                <a:gd name="connsiteX12" fmla="*/ 29398 w 64406"/>
                <a:gd name="connsiteY12" fmla="*/ 129734 h 143054"/>
                <a:gd name="connsiteX13" fmla="*/ 32799 w 64406"/>
                <a:gd name="connsiteY13" fmla="*/ 116130 h 143054"/>
                <a:gd name="connsiteX14" fmla="*/ 39601 w 64406"/>
                <a:gd name="connsiteY14" fmla="*/ 99125 h 143054"/>
                <a:gd name="connsiteX15" fmla="*/ 50017 w 64406"/>
                <a:gd name="connsiteY15" fmla="*/ 72129 h 143054"/>
                <a:gd name="connsiteX16" fmla="*/ 51292 w 64406"/>
                <a:gd name="connsiteY16" fmla="*/ 65327 h 143054"/>
                <a:gd name="connsiteX17" fmla="*/ 31098 w 64406"/>
                <a:gd name="connsiteY17" fmla="*/ 47260 h 143054"/>
                <a:gd name="connsiteX18" fmla="*/ 277 w 64406"/>
                <a:gd name="connsiteY18" fmla="*/ 79782 h 143054"/>
                <a:gd name="connsiteX19" fmla="*/ 3890 w 64406"/>
                <a:gd name="connsiteY19" fmla="*/ 82545 h 143054"/>
                <a:gd name="connsiteX20" fmla="*/ 7717 w 64406"/>
                <a:gd name="connsiteY20" fmla="*/ 79144 h 143054"/>
                <a:gd name="connsiteX21" fmla="*/ 30461 w 64406"/>
                <a:gd name="connsiteY21" fmla="*/ 53211 h 143054"/>
                <a:gd name="connsiteX22" fmla="*/ 35775 w 64406"/>
                <a:gd name="connsiteY22" fmla="*/ 60651 h 143054"/>
                <a:gd name="connsiteX23" fmla="*/ 29185 w 64406"/>
                <a:gd name="connsiteY23" fmla="*/ 81907 h 143054"/>
                <a:gd name="connsiteX24" fmla="*/ 15794 w 64406"/>
                <a:gd name="connsiteY24" fmla="*/ 116130 h 14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406" h="143054">
                  <a:moveTo>
                    <a:pt x="59157" y="8148"/>
                  </a:moveTo>
                  <a:cubicBezTo>
                    <a:pt x="59157" y="4747"/>
                    <a:pt x="56606" y="71"/>
                    <a:pt x="50654" y="71"/>
                  </a:cubicBezTo>
                  <a:cubicBezTo>
                    <a:pt x="44915" y="71"/>
                    <a:pt x="38751" y="5597"/>
                    <a:pt x="38751" y="11762"/>
                  </a:cubicBezTo>
                  <a:cubicBezTo>
                    <a:pt x="38751" y="15375"/>
                    <a:pt x="41514" y="19839"/>
                    <a:pt x="47253" y="19839"/>
                  </a:cubicBezTo>
                  <a:cubicBezTo>
                    <a:pt x="53418" y="19839"/>
                    <a:pt x="59157" y="13887"/>
                    <a:pt x="59157" y="8148"/>
                  </a:cubicBezTo>
                  <a:close/>
                  <a:moveTo>
                    <a:pt x="15794" y="116130"/>
                  </a:moveTo>
                  <a:cubicBezTo>
                    <a:pt x="14944" y="118893"/>
                    <a:pt x="13881" y="121444"/>
                    <a:pt x="13881" y="125058"/>
                  </a:cubicBezTo>
                  <a:cubicBezTo>
                    <a:pt x="13881" y="135048"/>
                    <a:pt x="22383" y="143125"/>
                    <a:pt x="34074" y="143125"/>
                  </a:cubicBezTo>
                  <a:cubicBezTo>
                    <a:pt x="55331" y="143125"/>
                    <a:pt x="64683" y="113792"/>
                    <a:pt x="64683" y="110603"/>
                  </a:cubicBezTo>
                  <a:cubicBezTo>
                    <a:pt x="64683" y="107840"/>
                    <a:pt x="61920" y="107840"/>
                    <a:pt x="61282" y="107840"/>
                  </a:cubicBezTo>
                  <a:cubicBezTo>
                    <a:pt x="58306" y="107840"/>
                    <a:pt x="58094" y="109115"/>
                    <a:pt x="57244" y="111454"/>
                  </a:cubicBezTo>
                  <a:cubicBezTo>
                    <a:pt x="52355" y="128459"/>
                    <a:pt x="43002" y="137174"/>
                    <a:pt x="34712" y="137174"/>
                  </a:cubicBezTo>
                  <a:cubicBezTo>
                    <a:pt x="30461" y="137174"/>
                    <a:pt x="29398" y="134410"/>
                    <a:pt x="29398" y="129734"/>
                  </a:cubicBezTo>
                  <a:cubicBezTo>
                    <a:pt x="29398" y="124845"/>
                    <a:pt x="30886" y="120806"/>
                    <a:pt x="32799" y="116130"/>
                  </a:cubicBezTo>
                  <a:cubicBezTo>
                    <a:pt x="34925" y="110391"/>
                    <a:pt x="37263" y="104652"/>
                    <a:pt x="39601" y="99125"/>
                  </a:cubicBezTo>
                  <a:cubicBezTo>
                    <a:pt x="41514" y="94023"/>
                    <a:pt x="49166" y="74680"/>
                    <a:pt x="50017" y="72129"/>
                  </a:cubicBezTo>
                  <a:cubicBezTo>
                    <a:pt x="50654" y="70004"/>
                    <a:pt x="51292" y="67453"/>
                    <a:pt x="51292" y="65327"/>
                  </a:cubicBezTo>
                  <a:cubicBezTo>
                    <a:pt x="51292" y="55337"/>
                    <a:pt x="42789" y="47260"/>
                    <a:pt x="31098" y="47260"/>
                  </a:cubicBezTo>
                  <a:cubicBezTo>
                    <a:pt x="10055" y="47260"/>
                    <a:pt x="277" y="76168"/>
                    <a:pt x="277" y="79782"/>
                  </a:cubicBezTo>
                  <a:cubicBezTo>
                    <a:pt x="277" y="82545"/>
                    <a:pt x="3253" y="82545"/>
                    <a:pt x="3890" y="82545"/>
                  </a:cubicBezTo>
                  <a:cubicBezTo>
                    <a:pt x="6866" y="82545"/>
                    <a:pt x="7079" y="81482"/>
                    <a:pt x="7717" y="79144"/>
                  </a:cubicBezTo>
                  <a:cubicBezTo>
                    <a:pt x="13243" y="60864"/>
                    <a:pt x="22596" y="53211"/>
                    <a:pt x="30461" y="53211"/>
                  </a:cubicBezTo>
                  <a:cubicBezTo>
                    <a:pt x="33862" y="53211"/>
                    <a:pt x="35775" y="54912"/>
                    <a:pt x="35775" y="60651"/>
                  </a:cubicBezTo>
                  <a:cubicBezTo>
                    <a:pt x="35775" y="65540"/>
                    <a:pt x="34499" y="68728"/>
                    <a:pt x="29185" y="81907"/>
                  </a:cubicBezTo>
                  <a:lnTo>
                    <a:pt x="15794" y="116130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8C15E4AA-8398-8B70-7132-9CA95077569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5730817" y="4209110"/>
              <a:ext cx="156446" cy="156658"/>
            </a:xfrm>
            <a:custGeom>
              <a:avLst/>
              <a:gdLst>
                <a:gd name="connsiteX0" fmla="*/ 83817 w 156446"/>
                <a:gd name="connsiteY0" fmla="*/ 83608 h 156658"/>
                <a:gd name="connsiteX1" fmla="*/ 148861 w 156446"/>
                <a:gd name="connsiteY1" fmla="*/ 83608 h 156658"/>
                <a:gd name="connsiteX2" fmla="*/ 156726 w 156446"/>
                <a:gd name="connsiteY2" fmla="*/ 78506 h 156658"/>
                <a:gd name="connsiteX3" fmla="*/ 148861 w 156446"/>
                <a:gd name="connsiteY3" fmla="*/ 73192 h 156658"/>
                <a:gd name="connsiteX4" fmla="*/ 83817 w 156446"/>
                <a:gd name="connsiteY4" fmla="*/ 73192 h 156658"/>
                <a:gd name="connsiteX5" fmla="*/ 83817 w 156446"/>
                <a:gd name="connsiteY5" fmla="*/ 7935 h 156658"/>
                <a:gd name="connsiteX6" fmla="*/ 78715 w 156446"/>
                <a:gd name="connsiteY6" fmla="*/ 71 h 156658"/>
                <a:gd name="connsiteX7" fmla="*/ 73401 w 156446"/>
                <a:gd name="connsiteY7" fmla="*/ 7935 h 156658"/>
                <a:gd name="connsiteX8" fmla="*/ 73401 w 156446"/>
                <a:gd name="connsiteY8" fmla="*/ 73192 h 156658"/>
                <a:gd name="connsiteX9" fmla="*/ 8144 w 156446"/>
                <a:gd name="connsiteY9" fmla="*/ 73192 h 156658"/>
                <a:gd name="connsiteX10" fmla="*/ 280 w 156446"/>
                <a:gd name="connsiteY10" fmla="*/ 78294 h 156658"/>
                <a:gd name="connsiteX11" fmla="*/ 8144 w 156446"/>
                <a:gd name="connsiteY11" fmla="*/ 83608 h 156658"/>
                <a:gd name="connsiteX12" fmla="*/ 73401 w 156446"/>
                <a:gd name="connsiteY12" fmla="*/ 83608 h 156658"/>
                <a:gd name="connsiteX13" fmla="*/ 73401 w 156446"/>
                <a:gd name="connsiteY13" fmla="*/ 148865 h 156658"/>
                <a:gd name="connsiteX14" fmla="*/ 78503 w 156446"/>
                <a:gd name="connsiteY14" fmla="*/ 156729 h 156658"/>
                <a:gd name="connsiteX15" fmla="*/ 83817 w 156446"/>
                <a:gd name="connsiteY15" fmla="*/ 148865 h 156658"/>
                <a:gd name="connsiteX16" fmla="*/ 83817 w 156446"/>
                <a:gd name="connsiteY16" fmla="*/ 83608 h 15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446" h="156658">
                  <a:moveTo>
                    <a:pt x="83817" y="83608"/>
                  </a:moveTo>
                  <a:lnTo>
                    <a:pt x="148861" y="83608"/>
                  </a:lnTo>
                  <a:cubicBezTo>
                    <a:pt x="151624" y="83608"/>
                    <a:pt x="156726" y="83608"/>
                    <a:pt x="156726" y="78506"/>
                  </a:cubicBezTo>
                  <a:cubicBezTo>
                    <a:pt x="156726" y="73192"/>
                    <a:pt x="151837" y="73192"/>
                    <a:pt x="148861" y="73192"/>
                  </a:cubicBezTo>
                  <a:lnTo>
                    <a:pt x="83817" y="73192"/>
                  </a:lnTo>
                  <a:lnTo>
                    <a:pt x="83817" y="7935"/>
                  </a:lnTo>
                  <a:cubicBezTo>
                    <a:pt x="83817" y="5172"/>
                    <a:pt x="83817" y="71"/>
                    <a:pt x="78715" y="71"/>
                  </a:cubicBezTo>
                  <a:cubicBezTo>
                    <a:pt x="73401" y="71"/>
                    <a:pt x="73401" y="4960"/>
                    <a:pt x="73401" y="7935"/>
                  </a:cubicBezTo>
                  <a:lnTo>
                    <a:pt x="73401" y="73192"/>
                  </a:lnTo>
                  <a:lnTo>
                    <a:pt x="8144" y="73192"/>
                  </a:lnTo>
                  <a:cubicBezTo>
                    <a:pt x="5381" y="73192"/>
                    <a:pt x="280" y="73192"/>
                    <a:pt x="280" y="78294"/>
                  </a:cubicBezTo>
                  <a:cubicBezTo>
                    <a:pt x="280" y="83608"/>
                    <a:pt x="5169" y="83608"/>
                    <a:pt x="8144" y="83608"/>
                  </a:cubicBezTo>
                  <a:lnTo>
                    <a:pt x="73401" y="83608"/>
                  </a:lnTo>
                  <a:lnTo>
                    <a:pt x="73401" y="148865"/>
                  </a:lnTo>
                  <a:cubicBezTo>
                    <a:pt x="73401" y="151628"/>
                    <a:pt x="73401" y="156729"/>
                    <a:pt x="78503" y="156729"/>
                  </a:cubicBezTo>
                  <a:cubicBezTo>
                    <a:pt x="83817" y="156729"/>
                    <a:pt x="83817" y="151841"/>
                    <a:pt x="83817" y="148865"/>
                  </a:cubicBezTo>
                  <a:lnTo>
                    <a:pt x="83817" y="83608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42D4CACB-8567-DEE7-95D6-781D60048E9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5918295" y="4193168"/>
              <a:ext cx="115846" cy="149644"/>
            </a:xfrm>
            <a:custGeom>
              <a:avLst/>
              <a:gdLst>
                <a:gd name="connsiteX0" fmla="*/ 50876 w 115846"/>
                <a:gd name="connsiteY0" fmla="*/ 6448 h 149644"/>
                <a:gd name="connsiteX1" fmla="*/ 51726 w 115846"/>
                <a:gd name="connsiteY1" fmla="*/ 3046 h 149644"/>
                <a:gd name="connsiteX2" fmla="*/ 48325 w 115846"/>
                <a:gd name="connsiteY2" fmla="*/ 71 h 149644"/>
                <a:gd name="connsiteX3" fmla="*/ 21117 w 115846"/>
                <a:gd name="connsiteY3" fmla="*/ 2196 h 149644"/>
                <a:gd name="connsiteX4" fmla="*/ 16441 w 115846"/>
                <a:gd name="connsiteY4" fmla="*/ 7085 h 149644"/>
                <a:gd name="connsiteX5" fmla="*/ 21967 w 115846"/>
                <a:gd name="connsiteY5" fmla="*/ 10061 h 149644"/>
                <a:gd name="connsiteX6" fmla="*/ 32170 w 115846"/>
                <a:gd name="connsiteY6" fmla="*/ 13250 h 149644"/>
                <a:gd name="connsiteX7" fmla="*/ 31320 w 115846"/>
                <a:gd name="connsiteY7" fmla="*/ 17926 h 149644"/>
                <a:gd name="connsiteX8" fmla="*/ 1349 w 115846"/>
                <a:gd name="connsiteY8" fmla="*/ 138237 h 149644"/>
                <a:gd name="connsiteX9" fmla="*/ 286 w 115846"/>
                <a:gd name="connsiteY9" fmla="*/ 142913 h 149644"/>
                <a:gd name="connsiteX10" fmla="*/ 7513 w 115846"/>
                <a:gd name="connsiteY10" fmla="*/ 149715 h 149644"/>
                <a:gd name="connsiteX11" fmla="*/ 16228 w 115846"/>
                <a:gd name="connsiteY11" fmla="*/ 144188 h 149644"/>
                <a:gd name="connsiteX12" fmla="*/ 19842 w 115846"/>
                <a:gd name="connsiteY12" fmla="*/ 130797 h 149644"/>
                <a:gd name="connsiteX13" fmla="*/ 24730 w 115846"/>
                <a:gd name="connsiteY13" fmla="*/ 111879 h 149644"/>
                <a:gd name="connsiteX14" fmla="*/ 28131 w 115846"/>
                <a:gd name="connsiteY14" fmla="*/ 97424 h 149644"/>
                <a:gd name="connsiteX15" fmla="*/ 34508 w 115846"/>
                <a:gd name="connsiteY15" fmla="*/ 82332 h 149644"/>
                <a:gd name="connsiteX16" fmla="*/ 68518 w 115846"/>
                <a:gd name="connsiteY16" fmla="*/ 59801 h 149644"/>
                <a:gd name="connsiteX17" fmla="*/ 81060 w 115846"/>
                <a:gd name="connsiteY17" fmla="*/ 74680 h 149644"/>
                <a:gd name="connsiteX18" fmla="*/ 68518 w 115846"/>
                <a:gd name="connsiteY18" fmla="*/ 119956 h 149644"/>
                <a:gd name="connsiteX19" fmla="*/ 65330 w 115846"/>
                <a:gd name="connsiteY19" fmla="*/ 131435 h 149644"/>
                <a:gd name="connsiteX20" fmla="*/ 85524 w 115846"/>
                <a:gd name="connsiteY20" fmla="*/ 149715 h 149644"/>
                <a:gd name="connsiteX21" fmla="*/ 116133 w 115846"/>
                <a:gd name="connsiteY21" fmla="*/ 117193 h 149644"/>
                <a:gd name="connsiteX22" fmla="*/ 112732 w 115846"/>
                <a:gd name="connsiteY22" fmla="*/ 114429 h 149644"/>
                <a:gd name="connsiteX23" fmla="*/ 108693 w 115846"/>
                <a:gd name="connsiteY23" fmla="*/ 118043 h 149644"/>
                <a:gd name="connsiteX24" fmla="*/ 86161 w 115846"/>
                <a:gd name="connsiteY24" fmla="*/ 143763 h 149644"/>
                <a:gd name="connsiteX25" fmla="*/ 80847 w 115846"/>
                <a:gd name="connsiteY25" fmla="*/ 136323 h 149644"/>
                <a:gd name="connsiteX26" fmla="*/ 85736 w 115846"/>
                <a:gd name="connsiteY26" fmla="*/ 119106 h 149644"/>
                <a:gd name="connsiteX27" fmla="*/ 97002 w 115846"/>
                <a:gd name="connsiteY27" fmla="*/ 78081 h 149644"/>
                <a:gd name="connsiteX28" fmla="*/ 89137 w 115846"/>
                <a:gd name="connsiteY28" fmla="*/ 59588 h 149644"/>
                <a:gd name="connsiteX29" fmla="*/ 69369 w 115846"/>
                <a:gd name="connsiteY29" fmla="*/ 53849 h 149644"/>
                <a:gd name="connsiteX30" fmla="*/ 34721 w 115846"/>
                <a:gd name="connsiteY30" fmla="*/ 71492 h 149644"/>
                <a:gd name="connsiteX31" fmla="*/ 50876 w 115846"/>
                <a:gd name="connsiteY31" fmla="*/ 6448 h 14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5846" h="149644">
                  <a:moveTo>
                    <a:pt x="50876" y="6448"/>
                  </a:moveTo>
                  <a:cubicBezTo>
                    <a:pt x="51088" y="6022"/>
                    <a:pt x="51726" y="3259"/>
                    <a:pt x="51726" y="3046"/>
                  </a:cubicBezTo>
                  <a:cubicBezTo>
                    <a:pt x="51726" y="1984"/>
                    <a:pt x="50876" y="71"/>
                    <a:pt x="48325" y="71"/>
                  </a:cubicBezTo>
                  <a:cubicBezTo>
                    <a:pt x="44074" y="71"/>
                    <a:pt x="26431" y="1771"/>
                    <a:pt x="21117" y="2196"/>
                  </a:cubicBezTo>
                  <a:cubicBezTo>
                    <a:pt x="19416" y="2409"/>
                    <a:pt x="16441" y="2621"/>
                    <a:pt x="16441" y="7085"/>
                  </a:cubicBezTo>
                  <a:cubicBezTo>
                    <a:pt x="16441" y="10061"/>
                    <a:pt x="19416" y="10061"/>
                    <a:pt x="21967" y="10061"/>
                  </a:cubicBezTo>
                  <a:cubicBezTo>
                    <a:pt x="32170" y="10061"/>
                    <a:pt x="32170" y="11549"/>
                    <a:pt x="32170" y="13250"/>
                  </a:cubicBezTo>
                  <a:cubicBezTo>
                    <a:pt x="32170" y="14737"/>
                    <a:pt x="31745" y="16013"/>
                    <a:pt x="31320" y="17926"/>
                  </a:cubicBezTo>
                  <a:lnTo>
                    <a:pt x="1349" y="138237"/>
                  </a:lnTo>
                  <a:cubicBezTo>
                    <a:pt x="286" y="142063"/>
                    <a:pt x="286" y="142488"/>
                    <a:pt x="286" y="142913"/>
                  </a:cubicBezTo>
                  <a:cubicBezTo>
                    <a:pt x="286" y="146101"/>
                    <a:pt x="2836" y="149715"/>
                    <a:pt x="7513" y="149715"/>
                  </a:cubicBezTo>
                  <a:cubicBezTo>
                    <a:pt x="9851" y="149715"/>
                    <a:pt x="13890" y="148652"/>
                    <a:pt x="16228" y="144188"/>
                  </a:cubicBezTo>
                  <a:cubicBezTo>
                    <a:pt x="16866" y="142913"/>
                    <a:pt x="18779" y="135261"/>
                    <a:pt x="19842" y="130797"/>
                  </a:cubicBezTo>
                  <a:lnTo>
                    <a:pt x="24730" y="111879"/>
                  </a:lnTo>
                  <a:cubicBezTo>
                    <a:pt x="25368" y="108690"/>
                    <a:pt x="27494" y="100613"/>
                    <a:pt x="28131" y="97424"/>
                  </a:cubicBezTo>
                  <a:cubicBezTo>
                    <a:pt x="30257" y="89347"/>
                    <a:pt x="30257" y="89134"/>
                    <a:pt x="34508" y="82332"/>
                  </a:cubicBezTo>
                  <a:cubicBezTo>
                    <a:pt x="41310" y="71917"/>
                    <a:pt x="51939" y="59801"/>
                    <a:pt x="68518" y="59801"/>
                  </a:cubicBezTo>
                  <a:cubicBezTo>
                    <a:pt x="80422" y="59801"/>
                    <a:pt x="81060" y="69579"/>
                    <a:pt x="81060" y="74680"/>
                  </a:cubicBezTo>
                  <a:cubicBezTo>
                    <a:pt x="81060" y="87434"/>
                    <a:pt x="71919" y="111028"/>
                    <a:pt x="68518" y="119956"/>
                  </a:cubicBezTo>
                  <a:cubicBezTo>
                    <a:pt x="66180" y="125908"/>
                    <a:pt x="65330" y="127821"/>
                    <a:pt x="65330" y="131435"/>
                  </a:cubicBezTo>
                  <a:cubicBezTo>
                    <a:pt x="65330" y="142700"/>
                    <a:pt x="74683" y="149715"/>
                    <a:pt x="85524" y="149715"/>
                  </a:cubicBezTo>
                  <a:cubicBezTo>
                    <a:pt x="106780" y="149715"/>
                    <a:pt x="116133" y="120381"/>
                    <a:pt x="116133" y="117193"/>
                  </a:cubicBezTo>
                  <a:cubicBezTo>
                    <a:pt x="116133" y="114429"/>
                    <a:pt x="113369" y="114429"/>
                    <a:pt x="112732" y="114429"/>
                  </a:cubicBezTo>
                  <a:cubicBezTo>
                    <a:pt x="109756" y="114429"/>
                    <a:pt x="109543" y="115705"/>
                    <a:pt x="108693" y="118043"/>
                  </a:cubicBezTo>
                  <a:cubicBezTo>
                    <a:pt x="103804" y="135048"/>
                    <a:pt x="94451" y="143763"/>
                    <a:pt x="86161" y="143763"/>
                  </a:cubicBezTo>
                  <a:cubicBezTo>
                    <a:pt x="81697" y="143763"/>
                    <a:pt x="80847" y="140787"/>
                    <a:pt x="80847" y="136323"/>
                  </a:cubicBezTo>
                  <a:cubicBezTo>
                    <a:pt x="80847" y="131435"/>
                    <a:pt x="81910" y="128671"/>
                    <a:pt x="85736" y="119106"/>
                  </a:cubicBezTo>
                  <a:cubicBezTo>
                    <a:pt x="88287" y="112516"/>
                    <a:pt x="97002" y="89985"/>
                    <a:pt x="97002" y="78081"/>
                  </a:cubicBezTo>
                  <a:cubicBezTo>
                    <a:pt x="97002" y="74680"/>
                    <a:pt x="97002" y="65753"/>
                    <a:pt x="89137" y="59588"/>
                  </a:cubicBezTo>
                  <a:cubicBezTo>
                    <a:pt x="85524" y="56825"/>
                    <a:pt x="79359" y="53849"/>
                    <a:pt x="69369" y="53849"/>
                  </a:cubicBezTo>
                  <a:cubicBezTo>
                    <a:pt x="53852" y="53849"/>
                    <a:pt x="42586" y="62352"/>
                    <a:pt x="34721" y="71492"/>
                  </a:cubicBezTo>
                  <a:lnTo>
                    <a:pt x="50876" y="6448"/>
                  </a:ln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D56C0F0A-46E1-F557-62C3-322710BA8F5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6059612" y="4181265"/>
              <a:ext cx="55053" cy="212350"/>
            </a:xfrm>
            <a:custGeom>
              <a:avLst/>
              <a:gdLst>
                <a:gd name="connsiteX0" fmla="*/ 4329 w 55053"/>
                <a:gd name="connsiteY0" fmla="*/ 71 h 212350"/>
                <a:gd name="connsiteX1" fmla="*/ 290 w 55053"/>
                <a:gd name="connsiteY1" fmla="*/ 2621 h 212350"/>
                <a:gd name="connsiteX2" fmla="*/ 2203 w 55053"/>
                <a:gd name="connsiteY2" fmla="*/ 5810 h 212350"/>
                <a:gd name="connsiteX3" fmla="*/ 40890 w 55053"/>
                <a:gd name="connsiteY3" fmla="*/ 106139 h 212350"/>
                <a:gd name="connsiteX4" fmla="*/ 4117 w 55053"/>
                <a:gd name="connsiteY4" fmla="*/ 204981 h 212350"/>
                <a:gd name="connsiteX5" fmla="*/ 290 w 55053"/>
                <a:gd name="connsiteY5" fmla="*/ 209870 h 212350"/>
                <a:gd name="connsiteX6" fmla="*/ 3054 w 55053"/>
                <a:gd name="connsiteY6" fmla="*/ 212421 h 212350"/>
                <a:gd name="connsiteX7" fmla="*/ 39827 w 55053"/>
                <a:gd name="connsiteY7" fmla="*/ 171821 h 212350"/>
                <a:gd name="connsiteX8" fmla="*/ 55344 w 55053"/>
                <a:gd name="connsiteY8" fmla="*/ 106352 h 212350"/>
                <a:gd name="connsiteX9" fmla="*/ 4329 w 55053"/>
                <a:gd name="connsiteY9" fmla="*/ 71 h 21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53" h="212350">
                  <a:moveTo>
                    <a:pt x="4329" y="71"/>
                  </a:moveTo>
                  <a:cubicBezTo>
                    <a:pt x="2841" y="71"/>
                    <a:pt x="290" y="71"/>
                    <a:pt x="290" y="2621"/>
                  </a:cubicBezTo>
                  <a:cubicBezTo>
                    <a:pt x="290" y="3684"/>
                    <a:pt x="928" y="4322"/>
                    <a:pt x="2203" y="5810"/>
                  </a:cubicBezTo>
                  <a:cubicBezTo>
                    <a:pt x="20484" y="22602"/>
                    <a:pt x="40890" y="51298"/>
                    <a:pt x="40890" y="106139"/>
                  </a:cubicBezTo>
                  <a:cubicBezTo>
                    <a:pt x="40890" y="150565"/>
                    <a:pt x="27073" y="184150"/>
                    <a:pt x="4117" y="204981"/>
                  </a:cubicBezTo>
                  <a:cubicBezTo>
                    <a:pt x="503" y="208595"/>
                    <a:pt x="290" y="208807"/>
                    <a:pt x="290" y="209870"/>
                  </a:cubicBezTo>
                  <a:cubicBezTo>
                    <a:pt x="290" y="210933"/>
                    <a:pt x="928" y="212421"/>
                    <a:pt x="3054" y="212421"/>
                  </a:cubicBezTo>
                  <a:cubicBezTo>
                    <a:pt x="5604" y="212421"/>
                    <a:pt x="25798" y="198392"/>
                    <a:pt x="39827" y="171821"/>
                  </a:cubicBezTo>
                  <a:cubicBezTo>
                    <a:pt x="49180" y="154179"/>
                    <a:pt x="55344" y="131222"/>
                    <a:pt x="55344" y="106352"/>
                  </a:cubicBezTo>
                  <a:cubicBezTo>
                    <a:pt x="55344" y="76381"/>
                    <a:pt x="46417" y="29829"/>
                    <a:pt x="4329" y="71"/>
                  </a:cubicBezTo>
                  <a:close/>
                </a:path>
              </a:pathLst>
            </a:custGeom>
            <a:solidFill>
              <a:srgbClr val="000000"/>
            </a:solidFill>
            <a:ln w="307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19" name="QuadreDeText 16 2">
            <a:extLst>
              <a:ext uri="{FF2B5EF4-FFF2-40B4-BE49-F238E27FC236}">
                <a16:creationId xmlns:a16="http://schemas.microsoft.com/office/drawing/2014/main" id="{BAF2F9CF-44A0-00D4-5D42-87B63CEC6348}"/>
              </a:ext>
            </a:extLst>
          </p:cNvPr>
          <p:cNvSpPr txBox="1"/>
          <p:nvPr/>
        </p:nvSpPr>
        <p:spPr>
          <a:xfrm>
            <a:off x="5480709" y="6115540"/>
            <a:ext cx="3696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dirty="0">
                <a:latin typeface="Tenorite" panose="00000500000000000000" pitchFamily="2" charset="0"/>
              </a:rPr>
              <a:t>[Zohar, </a:t>
            </a:r>
            <a:r>
              <a:rPr lang="en-GB" dirty="0"/>
              <a:t>Phys. Rev. Research </a:t>
            </a:r>
            <a:r>
              <a:rPr lang="en-GB" b="1" dirty="0"/>
              <a:t>3</a:t>
            </a:r>
            <a:r>
              <a:rPr lang="it-IT" dirty="0">
                <a:latin typeface="Tenorite" panose="00000500000000000000" pitchFamily="2" charset="0"/>
              </a:rPr>
              <a:t> (2021)]</a:t>
            </a:r>
          </a:p>
        </p:txBody>
      </p:sp>
      <p:sp>
        <p:nvSpPr>
          <p:cNvPr id="120" name="QuadreDeText 16 3">
            <a:extLst>
              <a:ext uri="{FF2B5EF4-FFF2-40B4-BE49-F238E27FC236}">
                <a16:creationId xmlns:a16="http://schemas.microsoft.com/office/drawing/2014/main" id="{BD8D1090-CD89-49F1-DB3F-54A2E1404ADA}"/>
              </a:ext>
            </a:extLst>
          </p:cNvPr>
          <p:cNvSpPr txBox="1"/>
          <p:nvPr/>
        </p:nvSpPr>
        <p:spPr>
          <a:xfrm>
            <a:off x="1245639" y="6121324"/>
            <a:ext cx="3696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>
                <a:latin typeface="Tenorite" panose="00000500000000000000" pitchFamily="2" charset="0"/>
              </a:rPr>
              <a:t>[Wilson, </a:t>
            </a:r>
            <a:r>
              <a:rPr lang="en-GB"/>
              <a:t>Phys. Rev. D </a:t>
            </a:r>
            <a:r>
              <a:rPr lang="en-GB" b="1"/>
              <a:t>10 </a:t>
            </a:r>
            <a:r>
              <a:rPr lang="it-IT">
                <a:latin typeface="Tenorite" panose="00000500000000000000" pitchFamily="2" charset="0"/>
              </a:rPr>
              <a:t>(1974)]</a:t>
            </a:r>
            <a:endParaRPr lang="it-IT" dirty="0">
              <a:latin typeface="Tenorite" panose="00000500000000000000" pitchFamily="2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367E405-E08D-8CB3-AB2A-96FFEC424AFD}"/>
              </a:ext>
            </a:extLst>
          </p:cNvPr>
          <p:cNvSpPr txBox="1"/>
          <p:nvPr/>
        </p:nvSpPr>
        <p:spPr>
          <a:xfrm>
            <a:off x="7773492" y="2810284"/>
            <a:ext cx="15527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String tension: </a:t>
            </a:r>
          </a:p>
        </p:txBody>
      </p:sp>
      <p:grpSp>
        <p:nvGrpSpPr>
          <p:cNvPr id="134" name="Group 133" descr="\documentclass{article}&#10;\usepackage{amsmath}&#10;\usepackage{bm}&#10;\pagestyle{empty}&#10;\begin{document}&#10;&#10;$$&#10;\kappa_A&#10;$$&#10;&#10;&#10;\end{document}" title="IguanaTex Vector Display">
            <a:extLst>
              <a:ext uri="{FF2B5EF4-FFF2-40B4-BE49-F238E27FC236}">
                <a16:creationId xmlns:a16="http://schemas.microsoft.com/office/drawing/2014/main" id="{69CEA0D3-ED53-6F4C-8297-9CD236F2AF3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284070" y="2932499"/>
            <a:ext cx="330431" cy="179766"/>
            <a:chOff x="9491178" y="4683241"/>
            <a:chExt cx="330431" cy="179766"/>
          </a:xfrm>
        </p:grpSpPr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4D93A9C5-E1A3-EF66-E332-C495A8B8A2C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491178" y="4683241"/>
              <a:ext cx="149097" cy="137558"/>
            </a:xfrm>
            <a:custGeom>
              <a:avLst/>
              <a:gdLst>
                <a:gd name="connsiteX0" fmla="*/ 1442 w 149097"/>
                <a:gd name="connsiteY0" fmla="*/ 122450 h 137558"/>
                <a:gd name="connsiteX1" fmla="*/ 228 w 149097"/>
                <a:gd name="connsiteY1" fmla="*/ 129434 h 137558"/>
                <a:gd name="connsiteX2" fmla="*/ 9034 w 149097"/>
                <a:gd name="connsiteY2" fmla="*/ 137633 h 137558"/>
                <a:gd name="connsiteX3" fmla="*/ 22395 w 149097"/>
                <a:gd name="connsiteY3" fmla="*/ 120628 h 137558"/>
                <a:gd name="connsiteX4" fmla="*/ 36667 w 149097"/>
                <a:gd name="connsiteY4" fmla="*/ 64451 h 137558"/>
                <a:gd name="connsiteX5" fmla="*/ 88593 w 149097"/>
                <a:gd name="connsiteY5" fmla="*/ 90262 h 137558"/>
                <a:gd name="connsiteX6" fmla="*/ 87986 w 149097"/>
                <a:gd name="connsiteY6" fmla="*/ 96943 h 137558"/>
                <a:gd name="connsiteX7" fmla="*/ 86467 w 149097"/>
                <a:gd name="connsiteY7" fmla="*/ 107571 h 137558"/>
                <a:gd name="connsiteX8" fmla="*/ 114404 w 149097"/>
                <a:gd name="connsiteY8" fmla="*/ 137633 h 137558"/>
                <a:gd name="connsiteX9" fmla="*/ 138090 w 149097"/>
                <a:gd name="connsiteY9" fmla="*/ 121843 h 137558"/>
                <a:gd name="connsiteX10" fmla="*/ 149325 w 149097"/>
                <a:gd name="connsiteY10" fmla="*/ 90869 h 137558"/>
                <a:gd name="connsiteX11" fmla="*/ 145681 w 149097"/>
                <a:gd name="connsiteY11" fmla="*/ 87833 h 137558"/>
                <a:gd name="connsiteX12" fmla="*/ 141430 w 149097"/>
                <a:gd name="connsiteY12" fmla="*/ 93299 h 137558"/>
                <a:gd name="connsiteX13" fmla="*/ 115011 w 149097"/>
                <a:gd name="connsiteY13" fmla="*/ 130953 h 137558"/>
                <a:gd name="connsiteX14" fmla="*/ 105294 w 149097"/>
                <a:gd name="connsiteY14" fmla="*/ 116377 h 137558"/>
                <a:gd name="connsiteX15" fmla="*/ 107724 w 149097"/>
                <a:gd name="connsiteY15" fmla="*/ 99372 h 137558"/>
                <a:gd name="connsiteX16" fmla="*/ 109242 w 149097"/>
                <a:gd name="connsiteY16" fmla="*/ 89351 h 137558"/>
                <a:gd name="connsiteX17" fmla="*/ 50332 w 149097"/>
                <a:gd name="connsiteY17" fmla="*/ 58074 h 137558"/>
                <a:gd name="connsiteX18" fmla="*/ 78268 w 149097"/>
                <a:gd name="connsiteY18" fmla="*/ 37425 h 137558"/>
                <a:gd name="connsiteX19" fmla="*/ 113189 w 149097"/>
                <a:gd name="connsiteY19" fmla="*/ 13132 h 137558"/>
                <a:gd name="connsiteX20" fmla="*/ 111671 w 149097"/>
                <a:gd name="connsiteY20" fmla="*/ 19813 h 137558"/>
                <a:gd name="connsiteX21" fmla="*/ 123210 w 149097"/>
                <a:gd name="connsiteY21" fmla="*/ 30441 h 137558"/>
                <a:gd name="connsiteX22" fmla="*/ 139608 w 149097"/>
                <a:gd name="connsiteY22" fmla="*/ 14043 h 137558"/>
                <a:gd name="connsiteX23" fmla="*/ 127462 w 149097"/>
                <a:gd name="connsiteY23" fmla="*/ 3415 h 137558"/>
                <a:gd name="connsiteX24" fmla="*/ 77661 w 149097"/>
                <a:gd name="connsiteY24" fmla="*/ 29834 h 137558"/>
                <a:gd name="connsiteX25" fmla="*/ 38792 w 149097"/>
                <a:gd name="connsiteY25" fmla="*/ 55645 h 137558"/>
                <a:gd name="connsiteX26" fmla="*/ 44866 w 149097"/>
                <a:gd name="connsiteY26" fmla="*/ 31959 h 137558"/>
                <a:gd name="connsiteX27" fmla="*/ 50332 w 149097"/>
                <a:gd name="connsiteY27" fmla="*/ 8274 h 137558"/>
                <a:gd name="connsiteX28" fmla="*/ 41525 w 149097"/>
                <a:gd name="connsiteY28" fmla="*/ 75 h 137558"/>
                <a:gd name="connsiteX29" fmla="*/ 29379 w 149097"/>
                <a:gd name="connsiteY29" fmla="*/ 11007 h 137558"/>
                <a:gd name="connsiteX30" fmla="*/ 1442 w 149097"/>
                <a:gd name="connsiteY30" fmla="*/ 122450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9097" h="137558">
                  <a:moveTo>
                    <a:pt x="1442" y="122450"/>
                  </a:moveTo>
                  <a:cubicBezTo>
                    <a:pt x="228" y="126701"/>
                    <a:pt x="228" y="127309"/>
                    <a:pt x="228" y="129434"/>
                  </a:cubicBezTo>
                  <a:cubicBezTo>
                    <a:pt x="228" y="134900"/>
                    <a:pt x="4479" y="137633"/>
                    <a:pt x="9034" y="137633"/>
                  </a:cubicBezTo>
                  <a:cubicBezTo>
                    <a:pt x="18144" y="137633"/>
                    <a:pt x="19966" y="130345"/>
                    <a:pt x="22395" y="120628"/>
                  </a:cubicBezTo>
                  <a:cubicBezTo>
                    <a:pt x="25431" y="109696"/>
                    <a:pt x="23609" y="115466"/>
                    <a:pt x="36667" y="64451"/>
                  </a:cubicBezTo>
                  <a:cubicBezTo>
                    <a:pt x="62174" y="65362"/>
                    <a:pt x="88593" y="70524"/>
                    <a:pt x="88593" y="90262"/>
                  </a:cubicBezTo>
                  <a:cubicBezTo>
                    <a:pt x="88593" y="92388"/>
                    <a:pt x="88593" y="93906"/>
                    <a:pt x="87986" y="96943"/>
                  </a:cubicBezTo>
                  <a:cubicBezTo>
                    <a:pt x="86771" y="101801"/>
                    <a:pt x="86467" y="105142"/>
                    <a:pt x="86467" y="107571"/>
                  </a:cubicBezTo>
                  <a:cubicBezTo>
                    <a:pt x="86467" y="125487"/>
                    <a:pt x="98614" y="137633"/>
                    <a:pt x="114404" y="137633"/>
                  </a:cubicBezTo>
                  <a:cubicBezTo>
                    <a:pt x="124121" y="137633"/>
                    <a:pt x="132017" y="132167"/>
                    <a:pt x="138090" y="121843"/>
                  </a:cubicBezTo>
                  <a:cubicBezTo>
                    <a:pt x="145681" y="109089"/>
                    <a:pt x="149325" y="91477"/>
                    <a:pt x="149325" y="90869"/>
                  </a:cubicBezTo>
                  <a:cubicBezTo>
                    <a:pt x="149325" y="87833"/>
                    <a:pt x="146592" y="87833"/>
                    <a:pt x="145681" y="87833"/>
                  </a:cubicBezTo>
                  <a:cubicBezTo>
                    <a:pt x="142645" y="87833"/>
                    <a:pt x="142341" y="89047"/>
                    <a:pt x="141430" y="93299"/>
                  </a:cubicBezTo>
                  <a:cubicBezTo>
                    <a:pt x="135660" y="114251"/>
                    <a:pt x="128676" y="130953"/>
                    <a:pt x="115011" y="130953"/>
                  </a:cubicBezTo>
                  <a:cubicBezTo>
                    <a:pt x="108635" y="130953"/>
                    <a:pt x="105294" y="127005"/>
                    <a:pt x="105294" y="116377"/>
                  </a:cubicBezTo>
                  <a:cubicBezTo>
                    <a:pt x="105294" y="111822"/>
                    <a:pt x="106509" y="104534"/>
                    <a:pt x="107724" y="99372"/>
                  </a:cubicBezTo>
                  <a:cubicBezTo>
                    <a:pt x="108331" y="96639"/>
                    <a:pt x="109242" y="92691"/>
                    <a:pt x="109242" y="89351"/>
                  </a:cubicBezTo>
                  <a:cubicBezTo>
                    <a:pt x="109242" y="60807"/>
                    <a:pt x="67337" y="58681"/>
                    <a:pt x="50332" y="58074"/>
                  </a:cubicBezTo>
                  <a:cubicBezTo>
                    <a:pt x="60352" y="52608"/>
                    <a:pt x="70070" y="44409"/>
                    <a:pt x="78268" y="37425"/>
                  </a:cubicBezTo>
                  <a:cubicBezTo>
                    <a:pt x="92237" y="25582"/>
                    <a:pt x="101043" y="18294"/>
                    <a:pt x="113189" y="13132"/>
                  </a:cubicBezTo>
                  <a:cubicBezTo>
                    <a:pt x="112582" y="14650"/>
                    <a:pt x="111671" y="18294"/>
                    <a:pt x="111671" y="19813"/>
                  </a:cubicBezTo>
                  <a:cubicBezTo>
                    <a:pt x="111671" y="23457"/>
                    <a:pt x="113797" y="30441"/>
                    <a:pt x="123210" y="30441"/>
                  </a:cubicBezTo>
                  <a:cubicBezTo>
                    <a:pt x="132927" y="30441"/>
                    <a:pt x="139608" y="21635"/>
                    <a:pt x="139608" y="14043"/>
                  </a:cubicBezTo>
                  <a:cubicBezTo>
                    <a:pt x="139608" y="11310"/>
                    <a:pt x="138393" y="3415"/>
                    <a:pt x="127462" y="3415"/>
                  </a:cubicBezTo>
                  <a:cubicBezTo>
                    <a:pt x="108938" y="3415"/>
                    <a:pt x="91022" y="18598"/>
                    <a:pt x="77661" y="29834"/>
                  </a:cubicBezTo>
                  <a:cubicBezTo>
                    <a:pt x="57012" y="47446"/>
                    <a:pt x="49724" y="52001"/>
                    <a:pt x="38792" y="55645"/>
                  </a:cubicBezTo>
                  <a:cubicBezTo>
                    <a:pt x="39703" y="52304"/>
                    <a:pt x="43347" y="37121"/>
                    <a:pt x="44866" y="31959"/>
                  </a:cubicBezTo>
                  <a:cubicBezTo>
                    <a:pt x="46688" y="24064"/>
                    <a:pt x="50332" y="9792"/>
                    <a:pt x="50332" y="8274"/>
                  </a:cubicBezTo>
                  <a:cubicBezTo>
                    <a:pt x="50332" y="3111"/>
                    <a:pt x="46688" y="75"/>
                    <a:pt x="41525" y="75"/>
                  </a:cubicBezTo>
                  <a:cubicBezTo>
                    <a:pt x="40614" y="75"/>
                    <a:pt x="32112" y="75"/>
                    <a:pt x="29379" y="11007"/>
                  </a:cubicBezTo>
                  <a:lnTo>
                    <a:pt x="1442" y="122450"/>
                  </a:lnTo>
                  <a:close/>
                </a:path>
              </a:pathLst>
            </a:custGeom>
            <a:solidFill>
              <a:srgbClr val="000000"/>
            </a:solidFill>
            <a:ln w="555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214650B0-F039-1FD6-6945-9AF7DC224AB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661550" y="4711450"/>
              <a:ext cx="160059" cy="151557"/>
            </a:xfrm>
            <a:custGeom>
              <a:avLst/>
              <a:gdLst>
                <a:gd name="connsiteX0" fmla="*/ 31905 w 160059"/>
                <a:gd name="connsiteY0" fmla="*/ 126126 h 151557"/>
                <a:gd name="connsiteX1" fmla="*/ 5122 w 160059"/>
                <a:gd name="connsiteY1" fmla="*/ 143981 h 151557"/>
                <a:gd name="connsiteX2" fmla="*/ 233 w 160059"/>
                <a:gd name="connsiteY2" fmla="*/ 148445 h 151557"/>
                <a:gd name="connsiteX3" fmla="*/ 3209 w 160059"/>
                <a:gd name="connsiteY3" fmla="*/ 151634 h 151557"/>
                <a:gd name="connsiteX4" fmla="*/ 21490 w 160059"/>
                <a:gd name="connsiteY4" fmla="*/ 150783 h 151557"/>
                <a:gd name="connsiteX5" fmla="*/ 43384 w 160059"/>
                <a:gd name="connsiteY5" fmla="*/ 151634 h 151557"/>
                <a:gd name="connsiteX6" fmla="*/ 47635 w 160059"/>
                <a:gd name="connsiteY6" fmla="*/ 146957 h 151557"/>
                <a:gd name="connsiteX7" fmla="*/ 44021 w 160059"/>
                <a:gd name="connsiteY7" fmla="*/ 143981 h 151557"/>
                <a:gd name="connsiteX8" fmla="*/ 34668 w 160059"/>
                <a:gd name="connsiteY8" fmla="*/ 137604 h 151557"/>
                <a:gd name="connsiteX9" fmla="*/ 37857 w 160059"/>
                <a:gd name="connsiteY9" fmla="*/ 129527 h 151557"/>
                <a:gd name="connsiteX10" fmla="*/ 54862 w 160059"/>
                <a:gd name="connsiteY10" fmla="*/ 103169 h 151557"/>
                <a:gd name="connsiteX11" fmla="*/ 115655 w 160059"/>
                <a:gd name="connsiteY11" fmla="*/ 103169 h 151557"/>
                <a:gd name="connsiteX12" fmla="*/ 120756 w 160059"/>
                <a:gd name="connsiteY12" fmla="*/ 138455 h 151557"/>
                <a:gd name="connsiteX13" fmla="*/ 106090 w 160059"/>
                <a:gd name="connsiteY13" fmla="*/ 143981 h 151557"/>
                <a:gd name="connsiteX14" fmla="*/ 100563 w 160059"/>
                <a:gd name="connsiteY14" fmla="*/ 148658 h 151557"/>
                <a:gd name="connsiteX15" fmla="*/ 103964 w 160059"/>
                <a:gd name="connsiteY15" fmla="*/ 151634 h 151557"/>
                <a:gd name="connsiteX16" fmla="*/ 131385 w 160059"/>
                <a:gd name="connsiteY16" fmla="*/ 150783 h 151557"/>
                <a:gd name="connsiteX17" fmla="*/ 143926 w 160059"/>
                <a:gd name="connsiteY17" fmla="*/ 150996 h 151557"/>
                <a:gd name="connsiteX18" fmla="*/ 156042 w 160059"/>
                <a:gd name="connsiteY18" fmla="*/ 151634 h 151557"/>
                <a:gd name="connsiteX19" fmla="*/ 160293 w 160059"/>
                <a:gd name="connsiteY19" fmla="*/ 147170 h 151557"/>
                <a:gd name="connsiteX20" fmla="*/ 154341 w 160059"/>
                <a:gd name="connsiteY20" fmla="*/ 143981 h 151557"/>
                <a:gd name="connsiteX21" fmla="*/ 140950 w 160059"/>
                <a:gd name="connsiteY21" fmla="*/ 137179 h 151557"/>
                <a:gd name="connsiteX22" fmla="*/ 122244 w 160059"/>
                <a:gd name="connsiteY22" fmla="*/ 6028 h 151557"/>
                <a:gd name="connsiteX23" fmla="*/ 117143 w 160059"/>
                <a:gd name="connsiteY23" fmla="*/ 76 h 151557"/>
                <a:gd name="connsiteX24" fmla="*/ 109916 w 160059"/>
                <a:gd name="connsiteY24" fmla="*/ 4965 h 151557"/>
                <a:gd name="connsiteX25" fmla="*/ 31905 w 160059"/>
                <a:gd name="connsiteY25" fmla="*/ 126126 h 151557"/>
                <a:gd name="connsiteX26" fmla="*/ 59963 w 160059"/>
                <a:gd name="connsiteY26" fmla="*/ 95517 h 151557"/>
                <a:gd name="connsiteX27" fmla="*/ 104602 w 160059"/>
                <a:gd name="connsiteY27" fmla="*/ 26009 h 151557"/>
                <a:gd name="connsiteX28" fmla="*/ 114592 w 160059"/>
                <a:gd name="connsiteY28" fmla="*/ 95517 h 151557"/>
                <a:gd name="connsiteX29" fmla="*/ 59963 w 160059"/>
                <a:gd name="connsiteY29" fmla="*/ 95517 h 1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0059" h="151557">
                  <a:moveTo>
                    <a:pt x="31905" y="126126"/>
                  </a:moveTo>
                  <a:cubicBezTo>
                    <a:pt x="24465" y="137604"/>
                    <a:pt x="17663" y="143131"/>
                    <a:pt x="5122" y="143981"/>
                  </a:cubicBezTo>
                  <a:cubicBezTo>
                    <a:pt x="2997" y="144194"/>
                    <a:pt x="233" y="144194"/>
                    <a:pt x="233" y="148445"/>
                  </a:cubicBezTo>
                  <a:cubicBezTo>
                    <a:pt x="233" y="150783"/>
                    <a:pt x="2146" y="151634"/>
                    <a:pt x="3209" y="151634"/>
                  </a:cubicBezTo>
                  <a:cubicBezTo>
                    <a:pt x="8736" y="151634"/>
                    <a:pt x="15750" y="150783"/>
                    <a:pt x="21490" y="150783"/>
                  </a:cubicBezTo>
                  <a:cubicBezTo>
                    <a:pt x="28292" y="150783"/>
                    <a:pt x="37007" y="151634"/>
                    <a:pt x="43384" y="151634"/>
                  </a:cubicBezTo>
                  <a:cubicBezTo>
                    <a:pt x="44446" y="151634"/>
                    <a:pt x="47635" y="151634"/>
                    <a:pt x="47635" y="146957"/>
                  </a:cubicBezTo>
                  <a:cubicBezTo>
                    <a:pt x="47635" y="144194"/>
                    <a:pt x="44871" y="143981"/>
                    <a:pt x="44021" y="143981"/>
                  </a:cubicBezTo>
                  <a:cubicBezTo>
                    <a:pt x="42321" y="143769"/>
                    <a:pt x="34668" y="143344"/>
                    <a:pt x="34668" y="137604"/>
                  </a:cubicBezTo>
                  <a:cubicBezTo>
                    <a:pt x="34668" y="135054"/>
                    <a:pt x="36794" y="131440"/>
                    <a:pt x="37857" y="129527"/>
                  </a:cubicBezTo>
                  <a:lnTo>
                    <a:pt x="54862" y="103169"/>
                  </a:lnTo>
                  <a:lnTo>
                    <a:pt x="115655" y="103169"/>
                  </a:lnTo>
                  <a:lnTo>
                    <a:pt x="120756" y="138455"/>
                  </a:lnTo>
                  <a:cubicBezTo>
                    <a:pt x="119906" y="140580"/>
                    <a:pt x="118631" y="143981"/>
                    <a:pt x="106090" y="143981"/>
                  </a:cubicBezTo>
                  <a:cubicBezTo>
                    <a:pt x="103539" y="143981"/>
                    <a:pt x="100563" y="143981"/>
                    <a:pt x="100563" y="148658"/>
                  </a:cubicBezTo>
                  <a:cubicBezTo>
                    <a:pt x="100563" y="149508"/>
                    <a:pt x="101201" y="151634"/>
                    <a:pt x="103964" y="151634"/>
                  </a:cubicBezTo>
                  <a:cubicBezTo>
                    <a:pt x="110128" y="151634"/>
                    <a:pt x="125220" y="150783"/>
                    <a:pt x="131385" y="150783"/>
                  </a:cubicBezTo>
                  <a:cubicBezTo>
                    <a:pt x="135211" y="150783"/>
                    <a:pt x="140100" y="150996"/>
                    <a:pt x="143926" y="150996"/>
                  </a:cubicBezTo>
                  <a:cubicBezTo>
                    <a:pt x="147752" y="151208"/>
                    <a:pt x="152216" y="151634"/>
                    <a:pt x="156042" y="151634"/>
                  </a:cubicBezTo>
                  <a:cubicBezTo>
                    <a:pt x="158805" y="151634"/>
                    <a:pt x="160293" y="149933"/>
                    <a:pt x="160293" y="147170"/>
                  </a:cubicBezTo>
                  <a:cubicBezTo>
                    <a:pt x="160293" y="143981"/>
                    <a:pt x="157742" y="143981"/>
                    <a:pt x="154341" y="143981"/>
                  </a:cubicBezTo>
                  <a:cubicBezTo>
                    <a:pt x="142013" y="143981"/>
                    <a:pt x="141588" y="142281"/>
                    <a:pt x="140950" y="137179"/>
                  </a:cubicBezTo>
                  <a:lnTo>
                    <a:pt x="122244" y="6028"/>
                  </a:lnTo>
                  <a:cubicBezTo>
                    <a:pt x="121607" y="1564"/>
                    <a:pt x="121182" y="76"/>
                    <a:pt x="117143" y="76"/>
                  </a:cubicBezTo>
                  <a:cubicBezTo>
                    <a:pt x="113104" y="76"/>
                    <a:pt x="111829" y="1989"/>
                    <a:pt x="109916" y="4965"/>
                  </a:cubicBezTo>
                  <a:lnTo>
                    <a:pt x="31905" y="126126"/>
                  </a:lnTo>
                  <a:close/>
                  <a:moveTo>
                    <a:pt x="59963" y="95517"/>
                  </a:moveTo>
                  <a:lnTo>
                    <a:pt x="104602" y="26009"/>
                  </a:lnTo>
                  <a:lnTo>
                    <a:pt x="114592" y="95517"/>
                  </a:lnTo>
                  <a:lnTo>
                    <a:pt x="59963" y="95517"/>
                  </a:lnTo>
                  <a:close/>
                </a:path>
              </a:pathLst>
            </a:custGeom>
            <a:solidFill>
              <a:srgbClr val="000000"/>
            </a:solidFill>
            <a:ln w="555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5751F25F-1688-6A65-0CEE-863BF602BA4A}"/>
              </a:ext>
            </a:extLst>
          </p:cNvPr>
          <p:cNvSpPr txBox="1"/>
          <p:nvPr/>
        </p:nvSpPr>
        <p:spPr>
          <a:xfrm>
            <a:off x="7791900" y="3229451"/>
            <a:ext cx="2587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Probe of confinement</a:t>
            </a:r>
          </a:p>
        </p:txBody>
      </p:sp>
      <p:sp>
        <p:nvSpPr>
          <p:cNvPr id="6" name="CasellaDiTesto 24">
            <a:extLst>
              <a:ext uri="{FF2B5EF4-FFF2-40B4-BE49-F238E27FC236}">
                <a16:creationId xmlns:a16="http://schemas.microsoft.com/office/drawing/2014/main" id="{D6D192A8-4AD3-3BD1-2755-117AE6179AC4}"/>
              </a:ext>
            </a:extLst>
          </p:cNvPr>
          <p:cNvSpPr txBox="1"/>
          <p:nvPr/>
        </p:nvSpPr>
        <p:spPr>
          <a:xfrm>
            <a:off x="5485796" y="6371947"/>
            <a:ext cx="4107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dirty="0">
                <a:latin typeface="Tenorite" panose="00000500000000000000" pitchFamily="2" charset="0"/>
              </a:rPr>
              <a:t>[Bender, Zohar, Phys. Rev. D </a:t>
            </a:r>
            <a:r>
              <a:rPr lang="it-IT" b="1" dirty="0">
                <a:latin typeface="Tenorite" panose="00000500000000000000" pitchFamily="2" charset="0"/>
              </a:rPr>
              <a:t>102</a:t>
            </a:r>
            <a:r>
              <a:rPr lang="it-IT" dirty="0">
                <a:latin typeface="Tenorite" panose="00000500000000000000" pitchFamily="2" charset="0"/>
              </a:rPr>
              <a:t> (2020)]</a:t>
            </a:r>
            <a:endParaRPr lang="it-IT" b="1" dirty="0">
              <a:latin typeface="Tenorite" panose="00000500000000000000" pitchFamily="2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1C51876-A347-C04F-E46E-A77698F1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13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0596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  <p:bldP spid="119" grpId="0"/>
      <p:bldP spid="120" grpId="0"/>
      <p:bldP spid="122" grpId="0"/>
      <p:bldP spid="1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A8DB3-54C8-7EF9-5A47-FC9CD74F4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text, captura de pantalla, línia, Trama&#10;&#10;Pot ser que el contingut generat per IA no sigui correcte.">
            <a:extLst>
              <a:ext uri="{FF2B5EF4-FFF2-40B4-BE49-F238E27FC236}">
                <a16:creationId xmlns:a16="http://schemas.microsoft.com/office/drawing/2014/main" id="{DB158CD5-F406-CC70-DDED-12EC24766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23" y="1714802"/>
            <a:ext cx="4800001" cy="3600000"/>
          </a:xfrm>
          <a:prstGeom prst="rect">
            <a:avLst/>
          </a:prstGeom>
        </p:spPr>
      </p:pic>
      <p:pic>
        <p:nvPicPr>
          <p:cNvPr id="15" name="Imatge 14" descr="Imatge que conté text, línia, captura de pantalla, diagrama&#10;&#10;Pot ser que el contingut generat per IA no sigui correcte.">
            <a:extLst>
              <a:ext uri="{FF2B5EF4-FFF2-40B4-BE49-F238E27FC236}">
                <a16:creationId xmlns:a16="http://schemas.microsoft.com/office/drawing/2014/main" id="{A334EF9E-7488-AAC8-0ACB-D60B9B9AE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62" y="1714802"/>
            <a:ext cx="4800000" cy="3600000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49B78BE4-A518-87E1-D258-27780C26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err="1">
                <a:latin typeface="Tenorite" panose="00000500000000000000" pitchFamily="2" charset="0"/>
              </a:rPr>
              <a:t>Even</a:t>
            </a:r>
            <a:r>
              <a:rPr lang="ca-ES" dirty="0">
                <a:latin typeface="Tenorite" panose="00000500000000000000" pitchFamily="2" charset="0"/>
              </a:rPr>
              <a:t> </a:t>
            </a:r>
            <a:r>
              <a:rPr lang="ca-ES" dirty="0" err="1">
                <a:latin typeface="Tenorite" panose="00000500000000000000" pitchFamily="2" charset="0"/>
              </a:rPr>
              <a:t>larger</a:t>
            </a:r>
            <a:r>
              <a:rPr lang="ca-ES" dirty="0">
                <a:latin typeface="Tenorite" panose="00000500000000000000" pitchFamily="2" charset="0"/>
              </a:rPr>
              <a:t> </a:t>
            </a:r>
            <a:r>
              <a:rPr lang="ca-ES" dirty="0" err="1">
                <a:latin typeface="Tenorite" panose="00000500000000000000" pitchFamily="2" charset="0"/>
              </a:rPr>
              <a:t>lattices</a:t>
            </a:r>
            <a:r>
              <a:rPr lang="ca-ES" dirty="0">
                <a:latin typeface="Tenorite" panose="00000500000000000000" pitchFamily="2" charset="0"/>
              </a:rPr>
              <a:t> [U(1)]</a:t>
            </a:r>
          </a:p>
        </p:txBody>
      </p:sp>
      <p:pic>
        <p:nvPicPr>
          <p:cNvPr id="8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9B5BC33D-AA00-21B0-3392-F82EAD9CC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9" name="Straight Connector 117">
            <a:extLst>
              <a:ext uri="{FF2B5EF4-FFF2-40B4-BE49-F238E27FC236}">
                <a16:creationId xmlns:a16="http://schemas.microsoft.com/office/drawing/2014/main" id="{6AA72A3A-B301-00A2-288D-D126F3791296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7">
            <a:extLst>
              <a:ext uri="{FF2B5EF4-FFF2-40B4-BE49-F238E27FC236}">
                <a16:creationId xmlns:a16="http://schemas.microsoft.com/office/drawing/2014/main" id="{F0CF8753-478B-B42E-CCBD-22B483D0EC7E}"/>
              </a:ext>
            </a:extLst>
          </p:cNvPr>
          <p:cNvSpPr txBox="1"/>
          <p:nvPr/>
        </p:nvSpPr>
        <p:spPr>
          <a:xfrm>
            <a:off x="6793452" y="5442941"/>
            <a:ext cx="17207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sz="2000" dirty="0" err="1">
                <a:latin typeface="Tenorite" panose="00000500000000000000" pitchFamily="2" charset="0"/>
              </a:rPr>
              <a:t>Creutz</a:t>
            </a:r>
            <a:r>
              <a:rPr lang="it-IT" sz="2000" dirty="0">
                <a:latin typeface="Tenorite" panose="00000500000000000000" pitchFamily="2" charset="0"/>
              </a:rPr>
              <a:t> ratio: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28">
                <a:extLst>
                  <a:ext uri="{FF2B5EF4-FFF2-40B4-BE49-F238E27FC236}">
                    <a16:creationId xmlns:a16="http://schemas.microsoft.com/office/drawing/2014/main" id="{7C54A43D-4159-A006-5AA8-9EDE76F1AECB}"/>
                  </a:ext>
                </a:extLst>
              </p:cNvPr>
              <p:cNvSpPr txBox="1"/>
              <p:nvPr/>
            </p:nvSpPr>
            <p:spPr>
              <a:xfrm>
                <a:off x="8514207" y="5314525"/>
                <a:ext cx="2587953" cy="6046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−1×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−1×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sellaDiTesto 28">
                <a:extLst>
                  <a:ext uri="{FF2B5EF4-FFF2-40B4-BE49-F238E27FC236}">
                    <a16:creationId xmlns:a16="http://schemas.microsoft.com/office/drawing/2014/main" id="{7C54A43D-4159-A006-5AA8-9EDE76F1A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207" y="5314525"/>
                <a:ext cx="2587953" cy="6046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QuadreDeText 16 1">
            <a:extLst>
              <a:ext uri="{FF2B5EF4-FFF2-40B4-BE49-F238E27FC236}">
                <a16:creationId xmlns:a16="http://schemas.microsoft.com/office/drawing/2014/main" id="{213F6C77-FE43-34CB-53B9-406555D26479}"/>
              </a:ext>
            </a:extLst>
          </p:cNvPr>
          <p:cNvSpPr txBox="1"/>
          <p:nvPr/>
        </p:nvSpPr>
        <p:spPr>
          <a:xfrm>
            <a:off x="1726731" y="6364185"/>
            <a:ext cx="3610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dirty="0">
                <a:latin typeface="Tenorite" panose="00000500000000000000" pitchFamily="2" charset="0"/>
              </a:rPr>
              <a:t>[Creutz, Phys. Rev. Lett. </a:t>
            </a:r>
            <a:r>
              <a:rPr lang="it-IT" b="1" dirty="0">
                <a:latin typeface="Tenorite" panose="00000500000000000000" pitchFamily="2" charset="0"/>
              </a:rPr>
              <a:t>45</a:t>
            </a:r>
            <a:r>
              <a:rPr lang="it-IT" dirty="0">
                <a:latin typeface="Tenorite" panose="00000500000000000000" pitchFamily="2" charset="0"/>
              </a:rPr>
              <a:t> (1980)]</a:t>
            </a:r>
          </a:p>
        </p:txBody>
      </p:sp>
      <p:pic>
        <p:nvPicPr>
          <p:cNvPr id="20" name="Immagine 29" descr="Immagine che contiene logo&#10;&#10;Descrizione generata automaticamente">
            <a:extLst>
              <a:ext uri="{FF2B5EF4-FFF2-40B4-BE49-F238E27FC236}">
                <a16:creationId xmlns:a16="http://schemas.microsoft.com/office/drawing/2014/main" id="{DDF23BFB-18A1-A916-74C4-8BA2649C8CE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936" t="12212" r="19336" b="7567"/>
          <a:stretch>
            <a:fillRect/>
          </a:stretch>
        </p:blipFill>
        <p:spPr>
          <a:xfrm>
            <a:off x="2311882" y="3958014"/>
            <a:ext cx="681487" cy="664234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BBEED4A5-E80A-A760-1F12-DBCF7370ACB6}"/>
              </a:ext>
            </a:extLst>
          </p:cNvPr>
          <p:cNvSpPr txBox="1"/>
          <p:nvPr/>
        </p:nvSpPr>
        <p:spPr>
          <a:xfrm>
            <a:off x="308873" y="1225210"/>
            <a:ext cx="6096000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 err="1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iPEPS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 for infinite 2D (</a:t>
            </a:r>
            <a:r>
              <a:rPr lang="en-GB" sz="1800" b="1" dirty="0" err="1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variPEPS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)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F0DFAD9B-2D8A-EF75-2BB5-72D3FD253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4803" y="1227984"/>
            <a:ext cx="1591032" cy="439627"/>
          </a:xfrm>
          <a:prstGeom prst="rect">
            <a:avLst/>
          </a:prstGeom>
        </p:spPr>
      </p:pic>
      <p:sp>
        <p:nvSpPr>
          <p:cNvPr id="119" name="QuadreDeText 16 2">
            <a:extLst>
              <a:ext uri="{FF2B5EF4-FFF2-40B4-BE49-F238E27FC236}">
                <a16:creationId xmlns:a16="http://schemas.microsoft.com/office/drawing/2014/main" id="{6C9ACBBF-35C1-9505-C865-94BFFB3CFAAC}"/>
              </a:ext>
            </a:extLst>
          </p:cNvPr>
          <p:cNvSpPr txBox="1"/>
          <p:nvPr/>
        </p:nvSpPr>
        <p:spPr>
          <a:xfrm>
            <a:off x="5480709" y="6115540"/>
            <a:ext cx="3696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>
                <a:latin typeface="Tenorite" panose="00000500000000000000" pitchFamily="2" charset="0"/>
              </a:rPr>
              <a:t>[Zohar, </a:t>
            </a:r>
            <a:r>
              <a:rPr lang="en-GB"/>
              <a:t>Phys. Rev. Research </a:t>
            </a:r>
            <a:r>
              <a:rPr lang="en-GB" b="1"/>
              <a:t>3</a:t>
            </a:r>
            <a:r>
              <a:rPr lang="it-IT">
                <a:latin typeface="Tenorite" panose="00000500000000000000" pitchFamily="2" charset="0"/>
              </a:rPr>
              <a:t> (2021)]</a:t>
            </a:r>
            <a:endParaRPr lang="it-IT" dirty="0">
              <a:latin typeface="Tenorite" panose="00000500000000000000" pitchFamily="2" charset="0"/>
            </a:endParaRPr>
          </a:p>
        </p:txBody>
      </p:sp>
      <p:sp>
        <p:nvSpPr>
          <p:cNvPr id="120" name="QuadreDeText 16 3">
            <a:extLst>
              <a:ext uri="{FF2B5EF4-FFF2-40B4-BE49-F238E27FC236}">
                <a16:creationId xmlns:a16="http://schemas.microsoft.com/office/drawing/2014/main" id="{E60B2DEF-866C-EF24-3EDE-BA2D5B47DEDD}"/>
              </a:ext>
            </a:extLst>
          </p:cNvPr>
          <p:cNvSpPr txBox="1"/>
          <p:nvPr/>
        </p:nvSpPr>
        <p:spPr>
          <a:xfrm>
            <a:off x="1245639" y="6121324"/>
            <a:ext cx="3696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>
                <a:latin typeface="Tenorite" panose="00000500000000000000" pitchFamily="2" charset="0"/>
              </a:rPr>
              <a:t>[Wilson, </a:t>
            </a:r>
            <a:r>
              <a:rPr lang="en-GB"/>
              <a:t>Phys. Rev. D </a:t>
            </a:r>
            <a:r>
              <a:rPr lang="en-GB" b="1"/>
              <a:t>10 </a:t>
            </a:r>
            <a:r>
              <a:rPr lang="it-IT">
                <a:latin typeface="Tenorite" panose="00000500000000000000" pitchFamily="2" charset="0"/>
              </a:rPr>
              <a:t>(1974)]</a:t>
            </a:r>
            <a:endParaRPr lang="it-IT" dirty="0">
              <a:latin typeface="Tenorite" panose="00000500000000000000" pitchFamily="2" charset="0"/>
            </a:endParaRPr>
          </a:p>
        </p:txBody>
      </p:sp>
      <p:pic>
        <p:nvPicPr>
          <p:cNvPr id="11" name="Picture 13" descr="A graph of a function&#10;&#10;AI-generated content may be incorrect.">
            <a:extLst>
              <a:ext uri="{FF2B5EF4-FFF2-40B4-BE49-F238E27FC236}">
                <a16:creationId xmlns:a16="http://schemas.microsoft.com/office/drawing/2014/main" id="{F1290136-A0E6-93AD-0267-D355741B6A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53" y="1689537"/>
            <a:ext cx="4800000" cy="3600000"/>
          </a:xfrm>
          <a:prstGeom prst="rect">
            <a:avLst/>
          </a:prstGeom>
        </p:spPr>
      </p:pic>
      <p:sp>
        <p:nvSpPr>
          <p:cNvPr id="13" name="QuadreDeText 12">
            <a:extLst>
              <a:ext uri="{FF2B5EF4-FFF2-40B4-BE49-F238E27FC236}">
                <a16:creationId xmlns:a16="http://schemas.microsoft.com/office/drawing/2014/main" id="{3A5F0BA9-CE2D-2AE5-7E99-09F16490BF77}"/>
              </a:ext>
            </a:extLst>
          </p:cNvPr>
          <p:cNvSpPr txBox="1"/>
          <p:nvPr/>
        </p:nvSpPr>
        <p:spPr>
          <a:xfrm>
            <a:off x="1440360" y="5180773"/>
            <a:ext cx="480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dirty="0">
                <a:latin typeface="Tenorite" panose="00000500000000000000" pitchFamily="2" charset="0"/>
              </a:rPr>
              <a:t>[</a:t>
            </a:r>
            <a:r>
              <a:rPr lang="it-IT" b="1" dirty="0">
                <a:latin typeface="Tenorite" panose="00000500000000000000" pitchFamily="2" charset="0"/>
              </a:rPr>
              <a:t>MMR</a:t>
            </a:r>
            <a:r>
              <a:rPr lang="it-IT" dirty="0">
                <a:latin typeface="Tenorite" panose="00000500000000000000" pitchFamily="2" charset="0"/>
              </a:rPr>
              <a:t>, Fontana &amp; Celi (part 2: in preparation)]</a:t>
            </a:r>
            <a:endParaRPr lang="it-IT" b="1" dirty="0">
              <a:latin typeface="Tenorite" panose="00000500000000000000" pitchFamily="2" charset="0"/>
            </a:endParaRPr>
          </a:p>
        </p:txBody>
      </p:sp>
      <p:sp>
        <p:nvSpPr>
          <p:cNvPr id="14" name="CasellaDiTesto 24">
            <a:extLst>
              <a:ext uri="{FF2B5EF4-FFF2-40B4-BE49-F238E27FC236}">
                <a16:creationId xmlns:a16="http://schemas.microsoft.com/office/drawing/2014/main" id="{B1419496-2685-C11D-19E9-DE61C9D997AA}"/>
              </a:ext>
            </a:extLst>
          </p:cNvPr>
          <p:cNvSpPr txBox="1"/>
          <p:nvPr/>
        </p:nvSpPr>
        <p:spPr>
          <a:xfrm>
            <a:off x="5485796" y="6371947"/>
            <a:ext cx="4107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dirty="0">
                <a:latin typeface="Tenorite" panose="00000500000000000000" pitchFamily="2" charset="0"/>
              </a:rPr>
              <a:t>[Bender, Zohar, Phys. Rev. D </a:t>
            </a:r>
            <a:r>
              <a:rPr lang="it-IT" b="1" dirty="0">
                <a:latin typeface="Tenorite" panose="00000500000000000000" pitchFamily="2" charset="0"/>
              </a:rPr>
              <a:t>102</a:t>
            </a:r>
            <a:r>
              <a:rPr lang="it-IT" dirty="0">
                <a:latin typeface="Tenorite" panose="00000500000000000000" pitchFamily="2" charset="0"/>
              </a:rPr>
              <a:t> (2020)]</a:t>
            </a:r>
            <a:endParaRPr lang="it-IT" b="1" dirty="0">
              <a:latin typeface="Tenorite" panose="00000500000000000000" pitchFamily="2" charset="0"/>
            </a:endParaRPr>
          </a:p>
        </p:txBody>
      </p:sp>
      <p:pic>
        <p:nvPicPr>
          <p:cNvPr id="16" name="Immagine 29" descr="Immagine che contiene logo&#10;&#10;Descrizione generata automaticamente">
            <a:extLst>
              <a:ext uri="{FF2B5EF4-FFF2-40B4-BE49-F238E27FC236}">
                <a16:creationId xmlns:a16="http://schemas.microsoft.com/office/drawing/2014/main" id="{F9B667C2-DADA-CC25-867B-A238CA39C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936" t="12212" r="19336" b="7567"/>
          <a:stretch>
            <a:fillRect/>
          </a:stretch>
        </p:blipFill>
        <p:spPr>
          <a:xfrm>
            <a:off x="7475194" y="3881814"/>
            <a:ext cx="681487" cy="66423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2FB19-9271-213D-EF08-65A4D4A0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14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403415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3BADF-4BFC-690E-C251-D1FCD2879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9B8CC99-8910-3F05-7E6E-AE836042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err="1">
                <a:latin typeface="Tenorite" panose="00000500000000000000" pitchFamily="2" charset="0"/>
              </a:rPr>
              <a:t>Renormalized</a:t>
            </a:r>
            <a:r>
              <a:rPr lang="ca-ES" dirty="0">
                <a:latin typeface="Tenorite" panose="00000500000000000000" pitchFamily="2" charset="0"/>
              </a:rPr>
              <a:t> dual basis for SU(2)</a:t>
            </a:r>
          </a:p>
        </p:txBody>
      </p:sp>
      <p:pic>
        <p:nvPicPr>
          <p:cNvPr id="8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BD3657BF-1295-CBAF-9FD5-7B0F5A9DC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9" name="Straight Connector 117">
            <a:extLst>
              <a:ext uri="{FF2B5EF4-FFF2-40B4-BE49-F238E27FC236}">
                <a16:creationId xmlns:a16="http://schemas.microsoft.com/office/drawing/2014/main" id="{93B9F529-45EF-BEB9-DF5C-6B0D60442873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120">
            <a:extLst>
              <a:ext uri="{FF2B5EF4-FFF2-40B4-BE49-F238E27FC236}">
                <a16:creationId xmlns:a16="http://schemas.microsoft.com/office/drawing/2014/main" id="{FCF56837-B27E-67CE-1792-39396A9FFF18}"/>
              </a:ext>
            </a:extLst>
          </p:cNvPr>
          <p:cNvGrpSpPr>
            <a:grpSpLocks noChangeAspect="1"/>
          </p:cNvGrpSpPr>
          <p:nvPr/>
        </p:nvGrpSpPr>
        <p:grpSpPr>
          <a:xfrm>
            <a:off x="3175110" y="1334738"/>
            <a:ext cx="2300290" cy="1653750"/>
            <a:chOff x="2183695" y="2667258"/>
            <a:chExt cx="4578406" cy="3291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sellaDiTesto 41">
                  <a:extLst>
                    <a:ext uri="{FF2B5EF4-FFF2-40B4-BE49-F238E27FC236}">
                      <a16:creationId xmlns:a16="http://schemas.microsoft.com/office/drawing/2014/main" id="{F7CDC0CC-3E39-3D23-4033-00C38D1AE5D2}"/>
                    </a:ext>
                  </a:extLst>
                </p:cNvPr>
                <p:cNvSpPr txBox="1"/>
                <p:nvPr/>
              </p:nvSpPr>
              <p:spPr>
                <a:xfrm>
                  <a:off x="2183695" y="3246460"/>
                  <a:ext cx="609339" cy="2758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ℒ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kumimoji="0" lang="it-IT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it-IT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</m:acc>
                          </m:sub>
                        </m:sSub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it-IT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CasellaDiTesto 41">
                  <a:extLst>
                    <a:ext uri="{FF2B5EF4-FFF2-40B4-BE49-F238E27FC236}">
                      <a16:creationId xmlns:a16="http://schemas.microsoft.com/office/drawing/2014/main" id="{F7CDC0CC-3E39-3D23-4033-00C38D1AE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3695" y="3246460"/>
                  <a:ext cx="609339" cy="275880"/>
                </a:xfrm>
                <a:prstGeom prst="rect">
                  <a:avLst/>
                </a:prstGeom>
                <a:blipFill>
                  <a:blip r:embed="rId4"/>
                  <a:stretch>
                    <a:fillRect l="-28000" r="-136000" b="-169565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uppo 119">
              <a:extLst>
                <a:ext uri="{FF2B5EF4-FFF2-40B4-BE49-F238E27FC236}">
                  <a16:creationId xmlns:a16="http://schemas.microsoft.com/office/drawing/2014/main" id="{A049EC45-BA75-93AE-1F85-712BD5CFB402}"/>
                </a:ext>
              </a:extLst>
            </p:cNvPr>
            <p:cNvGrpSpPr/>
            <p:nvPr/>
          </p:nvGrpSpPr>
          <p:grpSpPr>
            <a:xfrm>
              <a:off x="3349187" y="2667258"/>
              <a:ext cx="3412914" cy="3291558"/>
              <a:chOff x="3349187" y="2667258"/>
              <a:chExt cx="3412914" cy="3291558"/>
            </a:xfrm>
          </p:grpSpPr>
          <p:grpSp>
            <p:nvGrpSpPr>
              <p:cNvPr id="7" name="Gruppo 15">
                <a:extLst>
                  <a:ext uri="{FF2B5EF4-FFF2-40B4-BE49-F238E27FC236}">
                    <a16:creationId xmlns:a16="http://schemas.microsoft.com/office/drawing/2014/main" id="{DA9CA7BE-D626-10C5-989F-2B29E4B2A57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651953" y="3299487"/>
                <a:ext cx="2667996" cy="2659329"/>
                <a:chOff x="1053864" y="543954"/>
                <a:chExt cx="2890886" cy="2881495"/>
              </a:xfrm>
            </p:grpSpPr>
            <p:sp>
              <p:nvSpPr>
                <p:cNvPr id="67" name="Rettangolo 114">
                  <a:extLst>
                    <a:ext uri="{FF2B5EF4-FFF2-40B4-BE49-F238E27FC236}">
                      <a16:creationId xmlns:a16="http://schemas.microsoft.com/office/drawing/2014/main" id="{7D64B9BD-4F8D-A2D2-6319-C08B432E3E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3864" y="1983954"/>
                  <a:ext cx="1440000" cy="144000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68" name="Connettore diritto 115">
                  <a:extLst>
                    <a:ext uri="{FF2B5EF4-FFF2-40B4-BE49-F238E27FC236}">
                      <a16:creationId xmlns:a16="http://schemas.microsoft.com/office/drawing/2014/main" id="{6174AA3F-4C1B-F938-88D7-106F2DE0B038}"/>
                    </a:ext>
                  </a:extLst>
                </p:cNvPr>
                <p:cNvCxnSpPr/>
                <p:nvPr/>
              </p:nvCxnSpPr>
              <p:spPr>
                <a:xfrm>
                  <a:off x="1053864" y="543954"/>
                  <a:ext cx="0" cy="1440000"/>
                </a:xfrm>
                <a:prstGeom prst="line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ttore diritto 116">
                  <a:extLst>
                    <a:ext uri="{FF2B5EF4-FFF2-40B4-BE49-F238E27FC236}">
                      <a16:creationId xmlns:a16="http://schemas.microsoft.com/office/drawing/2014/main" id="{E491C9C3-944F-91FF-C1B9-045BCF4010E4}"/>
                    </a:ext>
                  </a:extLst>
                </p:cNvPr>
                <p:cNvCxnSpPr/>
                <p:nvPr/>
              </p:nvCxnSpPr>
              <p:spPr>
                <a:xfrm>
                  <a:off x="2493864" y="543954"/>
                  <a:ext cx="0" cy="1440000"/>
                </a:xfrm>
                <a:prstGeom prst="line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ttore diritto 117">
                  <a:extLst>
                    <a:ext uri="{FF2B5EF4-FFF2-40B4-BE49-F238E27FC236}">
                      <a16:creationId xmlns:a16="http://schemas.microsoft.com/office/drawing/2014/main" id="{5F656FC8-3345-6F63-2D4C-5D0D4FE1EB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24750" y="2705449"/>
                  <a:ext cx="0" cy="1440000"/>
                </a:xfrm>
                <a:prstGeom prst="line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ttore diritto 118">
                  <a:extLst>
                    <a:ext uri="{FF2B5EF4-FFF2-40B4-BE49-F238E27FC236}">
                      <a16:creationId xmlns:a16="http://schemas.microsoft.com/office/drawing/2014/main" id="{FD691644-23D6-E5E4-3FC2-EDFDF6FB20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04285" y="1263954"/>
                  <a:ext cx="0" cy="1440000"/>
                </a:xfrm>
                <a:prstGeom prst="line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uppo 16">
                <a:extLst>
                  <a:ext uri="{FF2B5EF4-FFF2-40B4-BE49-F238E27FC236}">
                    <a16:creationId xmlns:a16="http://schemas.microsoft.com/office/drawing/2014/main" id="{88D71D3B-5FF0-6A78-16D5-19BF1A01B68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95958" y="4779720"/>
                <a:ext cx="1040965" cy="1026457"/>
                <a:chOff x="4292934" y="3872736"/>
                <a:chExt cx="1440933" cy="1420851"/>
              </a:xfrm>
            </p:grpSpPr>
            <p:grpSp>
              <p:nvGrpSpPr>
                <p:cNvPr id="54" name="Gruppo 101">
                  <a:extLst>
                    <a:ext uri="{FF2B5EF4-FFF2-40B4-BE49-F238E27FC236}">
                      <a16:creationId xmlns:a16="http://schemas.microsoft.com/office/drawing/2014/main" id="{1673C9FB-9DEC-CD50-EB7F-A2E8B5304765}"/>
                    </a:ext>
                  </a:extLst>
                </p:cNvPr>
                <p:cNvGrpSpPr/>
                <p:nvPr/>
              </p:nvGrpSpPr>
              <p:grpSpPr>
                <a:xfrm>
                  <a:off x="4323911" y="5287237"/>
                  <a:ext cx="1409956" cy="0"/>
                  <a:chOff x="10392725" y="1268582"/>
                  <a:chExt cx="1409956" cy="0"/>
                </a:xfrm>
              </p:grpSpPr>
              <p:cxnSp>
                <p:nvCxnSpPr>
                  <p:cNvPr id="65" name="Connettore 2 112">
                    <a:extLst>
                      <a:ext uri="{FF2B5EF4-FFF2-40B4-BE49-F238E27FC236}">
                        <a16:creationId xmlns:a16="http://schemas.microsoft.com/office/drawing/2014/main" id="{8BA8A965-3650-AECA-3A82-AFD1FB7767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Connettore diritto 113">
                    <a:extLst>
                      <a:ext uri="{FF2B5EF4-FFF2-40B4-BE49-F238E27FC236}">
                        <a16:creationId xmlns:a16="http://schemas.microsoft.com/office/drawing/2014/main" id="{46A42680-36CC-072F-541D-52C175F4D80F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uppo 102">
                  <a:extLst>
                    <a:ext uri="{FF2B5EF4-FFF2-40B4-BE49-F238E27FC236}">
                      <a16:creationId xmlns:a16="http://schemas.microsoft.com/office/drawing/2014/main" id="{4E7072EF-2224-135E-E025-85D900A74CCE}"/>
                    </a:ext>
                  </a:extLst>
                </p:cNvPr>
                <p:cNvGrpSpPr/>
                <p:nvPr/>
              </p:nvGrpSpPr>
              <p:grpSpPr>
                <a:xfrm rot="16200000">
                  <a:off x="5012970" y="4588609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63" name="Connettore 2 110">
                    <a:extLst>
                      <a:ext uri="{FF2B5EF4-FFF2-40B4-BE49-F238E27FC236}">
                        <a16:creationId xmlns:a16="http://schemas.microsoft.com/office/drawing/2014/main" id="{531A4BD9-03FA-8298-8A11-29451D6CBE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ttore diritto 111">
                    <a:extLst>
                      <a:ext uri="{FF2B5EF4-FFF2-40B4-BE49-F238E27FC236}">
                        <a16:creationId xmlns:a16="http://schemas.microsoft.com/office/drawing/2014/main" id="{ED9A2F50-31F5-8595-F6DD-7A4B2B9EDD37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uppo 103">
                  <a:extLst>
                    <a:ext uri="{FF2B5EF4-FFF2-40B4-BE49-F238E27FC236}">
                      <a16:creationId xmlns:a16="http://schemas.microsoft.com/office/drawing/2014/main" id="{FDFBFA0B-3AF5-2AA1-8974-1D691AE32BE0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3719531" y="4484736"/>
                  <a:ext cx="1224000" cy="0"/>
                  <a:chOff x="10392725" y="1268582"/>
                  <a:chExt cx="1409956" cy="0"/>
                </a:xfrm>
              </p:grpSpPr>
              <p:cxnSp>
                <p:nvCxnSpPr>
                  <p:cNvPr id="61" name="Connettore 2 108">
                    <a:extLst>
                      <a:ext uri="{FF2B5EF4-FFF2-40B4-BE49-F238E27FC236}">
                        <a16:creationId xmlns:a16="http://schemas.microsoft.com/office/drawing/2014/main" id="{B7010C55-8386-69E1-E0A1-5A61607941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Connettore diritto 109">
                    <a:extLst>
                      <a:ext uri="{FF2B5EF4-FFF2-40B4-BE49-F238E27FC236}">
                        <a16:creationId xmlns:a16="http://schemas.microsoft.com/office/drawing/2014/main" id="{F6D828A1-962E-17A4-3CC6-F2B2E882DAB8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uppo 104">
                  <a:extLst>
                    <a:ext uri="{FF2B5EF4-FFF2-40B4-BE49-F238E27FC236}">
                      <a16:creationId xmlns:a16="http://schemas.microsoft.com/office/drawing/2014/main" id="{008CA06F-CBAC-580F-65BD-CDEEF07CAFEE}"/>
                    </a:ext>
                  </a:extLst>
                </p:cNvPr>
                <p:cNvGrpSpPr/>
                <p:nvPr/>
              </p:nvGrpSpPr>
              <p:grpSpPr>
                <a:xfrm rot="10800000">
                  <a:off x="4320692" y="3886170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59" name="Connettore 2 106">
                    <a:extLst>
                      <a:ext uri="{FF2B5EF4-FFF2-40B4-BE49-F238E27FC236}">
                        <a16:creationId xmlns:a16="http://schemas.microsoft.com/office/drawing/2014/main" id="{5A028123-BBA9-A686-A34E-747F28B5AE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nettore diritto 107">
                    <a:extLst>
                      <a:ext uri="{FF2B5EF4-FFF2-40B4-BE49-F238E27FC236}">
                        <a16:creationId xmlns:a16="http://schemas.microsoft.com/office/drawing/2014/main" id="{90F57895-0FE5-55E1-616F-AC14F18C7EA2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" name="Ovale 105">
                  <a:extLst>
                    <a:ext uri="{FF2B5EF4-FFF2-40B4-BE49-F238E27FC236}">
                      <a16:creationId xmlns:a16="http://schemas.microsoft.com/office/drawing/2014/main" id="{5581FCB5-71CC-2F91-8036-10A13659EFC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292934" y="5058140"/>
                  <a:ext cx="77193" cy="7719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uppo 26">
                <a:extLst>
                  <a:ext uri="{FF2B5EF4-FFF2-40B4-BE49-F238E27FC236}">
                    <a16:creationId xmlns:a16="http://schemas.microsoft.com/office/drawing/2014/main" id="{DC418364-59EC-D5FC-B735-C58BF86DAD6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5120686" y="4768244"/>
                <a:ext cx="1040965" cy="1026457"/>
                <a:chOff x="4292934" y="3872736"/>
                <a:chExt cx="1440933" cy="1420851"/>
              </a:xfrm>
            </p:grpSpPr>
            <p:grpSp>
              <p:nvGrpSpPr>
                <p:cNvPr id="41" name="Gruppo 88">
                  <a:extLst>
                    <a:ext uri="{FF2B5EF4-FFF2-40B4-BE49-F238E27FC236}">
                      <a16:creationId xmlns:a16="http://schemas.microsoft.com/office/drawing/2014/main" id="{71BECD0D-EAA7-1E34-B29B-59167472DE73}"/>
                    </a:ext>
                  </a:extLst>
                </p:cNvPr>
                <p:cNvGrpSpPr/>
                <p:nvPr/>
              </p:nvGrpSpPr>
              <p:grpSpPr>
                <a:xfrm>
                  <a:off x="4323911" y="5287237"/>
                  <a:ext cx="1409956" cy="0"/>
                  <a:chOff x="10392725" y="1268582"/>
                  <a:chExt cx="1409956" cy="0"/>
                </a:xfrm>
              </p:grpSpPr>
              <p:cxnSp>
                <p:nvCxnSpPr>
                  <p:cNvPr id="52" name="Connettore 2 99">
                    <a:extLst>
                      <a:ext uri="{FF2B5EF4-FFF2-40B4-BE49-F238E27FC236}">
                        <a16:creationId xmlns:a16="http://schemas.microsoft.com/office/drawing/2014/main" id="{429BAA20-7A99-C512-03E6-7A142518D8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nettore diritto 100">
                    <a:extLst>
                      <a:ext uri="{FF2B5EF4-FFF2-40B4-BE49-F238E27FC236}">
                        <a16:creationId xmlns:a16="http://schemas.microsoft.com/office/drawing/2014/main" id="{7934DEB9-D775-C2E4-4BAE-2C00F339FB7D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uppo 89">
                  <a:extLst>
                    <a:ext uri="{FF2B5EF4-FFF2-40B4-BE49-F238E27FC236}">
                      <a16:creationId xmlns:a16="http://schemas.microsoft.com/office/drawing/2014/main" id="{A999DC22-890C-39AA-30D4-FF7DE5F216B0}"/>
                    </a:ext>
                  </a:extLst>
                </p:cNvPr>
                <p:cNvGrpSpPr/>
                <p:nvPr/>
              </p:nvGrpSpPr>
              <p:grpSpPr>
                <a:xfrm rot="16200000">
                  <a:off x="5012970" y="4588609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50" name="Connettore 2 97">
                    <a:extLst>
                      <a:ext uri="{FF2B5EF4-FFF2-40B4-BE49-F238E27FC236}">
                        <a16:creationId xmlns:a16="http://schemas.microsoft.com/office/drawing/2014/main" id="{EE28B4DC-DFE7-E9E0-5875-19E54E4575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nettore diritto 98">
                    <a:extLst>
                      <a:ext uri="{FF2B5EF4-FFF2-40B4-BE49-F238E27FC236}">
                        <a16:creationId xmlns:a16="http://schemas.microsoft.com/office/drawing/2014/main" id="{CD4817F6-8192-39EE-42F6-2A34C0388527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Gruppo 90">
                  <a:extLst>
                    <a:ext uri="{FF2B5EF4-FFF2-40B4-BE49-F238E27FC236}">
                      <a16:creationId xmlns:a16="http://schemas.microsoft.com/office/drawing/2014/main" id="{F9EFC214-BF13-76C6-85E4-8005F93FA2C6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3719531" y="4484736"/>
                  <a:ext cx="1224000" cy="0"/>
                  <a:chOff x="10392725" y="1268582"/>
                  <a:chExt cx="1409956" cy="0"/>
                </a:xfrm>
              </p:grpSpPr>
              <p:cxnSp>
                <p:nvCxnSpPr>
                  <p:cNvPr id="48" name="Connettore 2 95">
                    <a:extLst>
                      <a:ext uri="{FF2B5EF4-FFF2-40B4-BE49-F238E27FC236}">
                        <a16:creationId xmlns:a16="http://schemas.microsoft.com/office/drawing/2014/main" id="{404E3CF8-1093-2441-46E4-9E53A88146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ttore diritto 96">
                    <a:extLst>
                      <a:ext uri="{FF2B5EF4-FFF2-40B4-BE49-F238E27FC236}">
                        <a16:creationId xmlns:a16="http://schemas.microsoft.com/office/drawing/2014/main" id="{0919E8A0-DF2F-D239-F708-A1B03CB16461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uppo 91">
                  <a:extLst>
                    <a:ext uri="{FF2B5EF4-FFF2-40B4-BE49-F238E27FC236}">
                      <a16:creationId xmlns:a16="http://schemas.microsoft.com/office/drawing/2014/main" id="{45C81A2A-0C5A-251B-8B2C-AF78DE2D6E94}"/>
                    </a:ext>
                  </a:extLst>
                </p:cNvPr>
                <p:cNvGrpSpPr/>
                <p:nvPr/>
              </p:nvGrpSpPr>
              <p:grpSpPr>
                <a:xfrm rot="10800000">
                  <a:off x="4320692" y="3886170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46" name="Connettore 2 93">
                    <a:extLst>
                      <a:ext uri="{FF2B5EF4-FFF2-40B4-BE49-F238E27FC236}">
                        <a16:creationId xmlns:a16="http://schemas.microsoft.com/office/drawing/2014/main" id="{5991A987-689A-3F33-F7B3-6306B32749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nettore diritto 94">
                    <a:extLst>
                      <a:ext uri="{FF2B5EF4-FFF2-40B4-BE49-F238E27FC236}">
                        <a16:creationId xmlns:a16="http://schemas.microsoft.com/office/drawing/2014/main" id="{BF773936-F8E0-1259-A875-86088EDE616C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" name="Ovale 92">
                  <a:extLst>
                    <a:ext uri="{FF2B5EF4-FFF2-40B4-BE49-F238E27FC236}">
                      <a16:creationId xmlns:a16="http://schemas.microsoft.com/office/drawing/2014/main" id="{2C9F228C-F521-675F-97C7-7B3D2A0209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292934" y="5058140"/>
                  <a:ext cx="77193" cy="7719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uppo 27">
                <a:extLst>
                  <a:ext uri="{FF2B5EF4-FFF2-40B4-BE49-F238E27FC236}">
                    <a16:creationId xmlns:a16="http://schemas.microsoft.com/office/drawing/2014/main" id="{A77BD2AE-9CC5-F548-D1A5-7B5B0CD389D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5120513" y="3393392"/>
                <a:ext cx="1040965" cy="1026457"/>
                <a:chOff x="4292934" y="3872736"/>
                <a:chExt cx="1440933" cy="1420851"/>
              </a:xfrm>
            </p:grpSpPr>
            <p:grpSp>
              <p:nvGrpSpPr>
                <p:cNvPr id="28" name="Gruppo 75">
                  <a:extLst>
                    <a:ext uri="{FF2B5EF4-FFF2-40B4-BE49-F238E27FC236}">
                      <a16:creationId xmlns:a16="http://schemas.microsoft.com/office/drawing/2014/main" id="{8A16E56D-72FD-E279-4D55-6798D8F260DC}"/>
                    </a:ext>
                  </a:extLst>
                </p:cNvPr>
                <p:cNvGrpSpPr/>
                <p:nvPr/>
              </p:nvGrpSpPr>
              <p:grpSpPr>
                <a:xfrm>
                  <a:off x="4323911" y="5287237"/>
                  <a:ext cx="1409956" cy="0"/>
                  <a:chOff x="10392725" y="1268582"/>
                  <a:chExt cx="1409956" cy="0"/>
                </a:xfrm>
              </p:grpSpPr>
              <p:cxnSp>
                <p:nvCxnSpPr>
                  <p:cNvPr id="39" name="Connettore 2 86">
                    <a:extLst>
                      <a:ext uri="{FF2B5EF4-FFF2-40B4-BE49-F238E27FC236}">
                        <a16:creationId xmlns:a16="http://schemas.microsoft.com/office/drawing/2014/main" id="{C6DCE525-E354-B64B-FE48-AA50A2E2C7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ttore diritto 87">
                    <a:extLst>
                      <a:ext uri="{FF2B5EF4-FFF2-40B4-BE49-F238E27FC236}">
                        <a16:creationId xmlns:a16="http://schemas.microsoft.com/office/drawing/2014/main" id="{8329EB8A-247E-9529-A2C8-6D521343A232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Gruppo 76">
                  <a:extLst>
                    <a:ext uri="{FF2B5EF4-FFF2-40B4-BE49-F238E27FC236}">
                      <a16:creationId xmlns:a16="http://schemas.microsoft.com/office/drawing/2014/main" id="{8848223E-4160-8211-74EC-3D4ACC812AEE}"/>
                    </a:ext>
                  </a:extLst>
                </p:cNvPr>
                <p:cNvGrpSpPr/>
                <p:nvPr/>
              </p:nvGrpSpPr>
              <p:grpSpPr>
                <a:xfrm rot="16200000">
                  <a:off x="5012970" y="4588609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37" name="Connettore 2 84">
                    <a:extLst>
                      <a:ext uri="{FF2B5EF4-FFF2-40B4-BE49-F238E27FC236}">
                        <a16:creationId xmlns:a16="http://schemas.microsoft.com/office/drawing/2014/main" id="{AD64EAE9-913A-E34F-AC5E-36B004107B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Connettore diritto 85">
                    <a:extLst>
                      <a:ext uri="{FF2B5EF4-FFF2-40B4-BE49-F238E27FC236}">
                        <a16:creationId xmlns:a16="http://schemas.microsoft.com/office/drawing/2014/main" id="{50D8FB2A-9746-DD6E-E761-61AEDBBD0C55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uppo 77">
                  <a:extLst>
                    <a:ext uri="{FF2B5EF4-FFF2-40B4-BE49-F238E27FC236}">
                      <a16:creationId xmlns:a16="http://schemas.microsoft.com/office/drawing/2014/main" id="{F0B5DE86-53CF-7AB4-1E05-EB6B970B4A8E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3719531" y="4484736"/>
                  <a:ext cx="1224000" cy="0"/>
                  <a:chOff x="10392725" y="1268582"/>
                  <a:chExt cx="1409956" cy="0"/>
                </a:xfrm>
              </p:grpSpPr>
              <p:cxnSp>
                <p:nvCxnSpPr>
                  <p:cNvPr id="35" name="Connettore 2 82">
                    <a:extLst>
                      <a:ext uri="{FF2B5EF4-FFF2-40B4-BE49-F238E27FC236}">
                        <a16:creationId xmlns:a16="http://schemas.microsoft.com/office/drawing/2014/main" id="{90E158BE-93C4-E218-5F9A-B08B99F8B1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Connettore diritto 83">
                    <a:extLst>
                      <a:ext uri="{FF2B5EF4-FFF2-40B4-BE49-F238E27FC236}">
                        <a16:creationId xmlns:a16="http://schemas.microsoft.com/office/drawing/2014/main" id="{38CD7DD4-539E-4C94-9BC5-76A90FBD1281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uppo 78">
                  <a:extLst>
                    <a:ext uri="{FF2B5EF4-FFF2-40B4-BE49-F238E27FC236}">
                      <a16:creationId xmlns:a16="http://schemas.microsoft.com/office/drawing/2014/main" id="{DBE65A23-09BE-949D-59DD-765E6D2F8EA9}"/>
                    </a:ext>
                  </a:extLst>
                </p:cNvPr>
                <p:cNvGrpSpPr/>
                <p:nvPr/>
              </p:nvGrpSpPr>
              <p:grpSpPr>
                <a:xfrm rot="10800000">
                  <a:off x="4320690" y="3886170"/>
                  <a:ext cx="1409958" cy="0"/>
                  <a:chOff x="1080470" y="1265382"/>
                  <a:chExt cx="1409958" cy="0"/>
                </a:xfrm>
              </p:grpSpPr>
              <p:cxnSp>
                <p:nvCxnSpPr>
                  <p:cNvPr id="33" name="Connettore 2 80">
                    <a:extLst>
                      <a:ext uri="{FF2B5EF4-FFF2-40B4-BE49-F238E27FC236}">
                        <a16:creationId xmlns:a16="http://schemas.microsoft.com/office/drawing/2014/main" id="{2DF5E4A8-D90C-A83E-B601-DEE9D58CD4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ttore diritto 81">
                    <a:extLst>
                      <a:ext uri="{FF2B5EF4-FFF2-40B4-BE49-F238E27FC236}">
                        <a16:creationId xmlns:a16="http://schemas.microsoft.com/office/drawing/2014/main" id="{A2DDEA9C-3288-7E71-2C6E-72CB7D5502B7}"/>
                      </a:ext>
                    </a:extLst>
                  </p:cNvPr>
                  <p:cNvCxnSpPr/>
                  <p:nvPr/>
                </p:nvCxnSpPr>
                <p:spPr>
                  <a:xfrm>
                    <a:off x="1770427" y="1265382"/>
                    <a:ext cx="720001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Ovale 79">
                  <a:extLst>
                    <a:ext uri="{FF2B5EF4-FFF2-40B4-BE49-F238E27FC236}">
                      <a16:creationId xmlns:a16="http://schemas.microsoft.com/office/drawing/2014/main" id="{02744D47-6CE4-B516-6D5B-9767BAF734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292934" y="5058140"/>
                  <a:ext cx="77193" cy="7719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uppo 42">
                <a:extLst>
                  <a:ext uri="{FF2B5EF4-FFF2-40B4-BE49-F238E27FC236}">
                    <a16:creationId xmlns:a16="http://schemas.microsoft.com/office/drawing/2014/main" id="{1BF2E711-5F6E-415E-2493-E2E1BF871044}"/>
                  </a:ext>
                </a:extLst>
              </p:cNvPr>
              <p:cNvGrpSpPr/>
              <p:nvPr/>
            </p:nvGrpSpPr>
            <p:grpSpPr>
              <a:xfrm rot="5400000">
                <a:off x="2099780" y="4579701"/>
                <a:ext cx="2555295" cy="56481"/>
                <a:chOff x="9048193" y="1238031"/>
                <a:chExt cx="2768770" cy="61200"/>
              </a:xfrm>
            </p:grpSpPr>
            <p:cxnSp>
              <p:nvCxnSpPr>
                <p:cNvPr id="23" name="Connettore 2 55">
                  <a:extLst>
                    <a:ext uri="{FF2B5EF4-FFF2-40B4-BE49-F238E27FC236}">
                      <a16:creationId xmlns:a16="http://schemas.microsoft.com/office/drawing/2014/main" id="{116CF514-1229-AD6C-3BF7-ADF23945B9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48193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ttore diritto 56">
                  <a:extLst>
                    <a:ext uri="{FF2B5EF4-FFF2-40B4-BE49-F238E27FC236}">
                      <a16:creationId xmlns:a16="http://schemas.microsoft.com/office/drawing/2014/main" id="{236AB0DC-243F-69D7-5D74-0FE3AD5A0684}"/>
                    </a:ext>
                  </a:extLst>
                </p:cNvPr>
                <p:cNvCxnSpPr/>
                <p:nvPr/>
              </p:nvCxnSpPr>
              <p:spPr>
                <a:xfrm>
                  <a:off x="9738149" y="1268582"/>
                  <a:ext cx="72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ttore 2 57">
                  <a:extLst>
                    <a:ext uri="{FF2B5EF4-FFF2-40B4-BE49-F238E27FC236}">
                      <a16:creationId xmlns:a16="http://schemas.microsoft.com/office/drawing/2014/main" id="{3B0B544E-CAFD-89AF-A245-06D9693BE9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2725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ttore diritto 58">
                  <a:extLst>
                    <a:ext uri="{FF2B5EF4-FFF2-40B4-BE49-F238E27FC236}">
                      <a16:creationId xmlns:a16="http://schemas.microsoft.com/office/drawing/2014/main" id="{8C03D1C4-B605-5618-C1E0-081BF17173E5}"/>
                    </a:ext>
                  </a:extLst>
                </p:cNvPr>
                <p:cNvCxnSpPr/>
                <p:nvPr/>
              </p:nvCxnSpPr>
              <p:spPr>
                <a:xfrm>
                  <a:off x="11082681" y="1268582"/>
                  <a:ext cx="72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Ovale 59">
                  <a:extLst>
                    <a:ext uri="{FF2B5EF4-FFF2-40B4-BE49-F238E27FC236}">
                      <a16:creationId xmlns:a16="http://schemas.microsoft.com/office/drawing/2014/main" id="{3ED6A275-C43B-5784-309B-587D09EA72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755763" y="1238031"/>
                  <a:ext cx="61200" cy="612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sellaDiTesto 43">
                    <a:extLst>
                      <a:ext uri="{FF2B5EF4-FFF2-40B4-BE49-F238E27FC236}">
                        <a16:creationId xmlns:a16="http://schemas.microsoft.com/office/drawing/2014/main" id="{07E5BC2F-1768-12DC-4A83-4FF7DC267438}"/>
                      </a:ext>
                    </a:extLst>
                  </p:cNvPr>
                  <p:cNvSpPr txBox="1"/>
                  <p:nvPr/>
                </p:nvSpPr>
                <p:spPr>
                  <a:xfrm>
                    <a:off x="4104571" y="4998781"/>
                    <a:ext cx="335589" cy="25564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𝑊</m:t>
                            </m:r>
                          </m:e>
                          <m:sub>
                            <m:r>
                              <a:rPr kumimoji="0" lang="it-IT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oMath>
                    </a14:m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4" name="CasellaDiTesto 43">
                    <a:extLst>
                      <a:ext uri="{FF2B5EF4-FFF2-40B4-BE49-F238E27FC236}">
                        <a16:creationId xmlns:a16="http://schemas.microsoft.com/office/drawing/2014/main" id="{07E5BC2F-1768-12DC-4A83-4FF7DC2674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4571" y="4998781"/>
                    <a:ext cx="335589" cy="25564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6429" r="-110714" b="-147619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sellaDiTesto 44">
                    <a:extLst>
                      <a:ext uri="{FF2B5EF4-FFF2-40B4-BE49-F238E27FC236}">
                        <a16:creationId xmlns:a16="http://schemas.microsoft.com/office/drawing/2014/main" id="{B6F2FB40-310C-005E-CBCE-BA7F3008B933}"/>
                      </a:ext>
                    </a:extLst>
                  </p:cNvPr>
                  <p:cNvSpPr txBox="1"/>
                  <p:nvPr/>
                </p:nvSpPr>
                <p:spPr>
                  <a:xfrm>
                    <a:off x="5422768" y="3626877"/>
                    <a:ext cx="344465" cy="25564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0" lang="it-IT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sub>
                          </m:sSub>
                        </m:oMath>
                      </m:oMathPara>
                    </a14:m>
                    <a:endPara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5" name="CasellaDiTesto 44">
                    <a:extLst>
                      <a:ext uri="{FF2B5EF4-FFF2-40B4-BE49-F238E27FC236}">
                        <a16:creationId xmlns:a16="http://schemas.microsoft.com/office/drawing/2014/main" id="{B6F2FB40-310C-005E-CBCE-BA7F3008B9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2768" y="3626877"/>
                    <a:ext cx="344465" cy="25564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0000" r="-114286" b="-147619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sellaDiTesto 45">
                    <a:extLst>
                      <a:ext uri="{FF2B5EF4-FFF2-40B4-BE49-F238E27FC236}">
                        <a16:creationId xmlns:a16="http://schemas.microsoft.com/office/drawing/2014/main" id="{30047C50-07DA-68C7-558D-E251C7EB2CA5}"/>
                      </a:ext>
                    </a:extLst>
                  </p:cNvPr>
                  <p:cNvSpPr txBox="1"/>
                  <p:nvPr/>
                </p:nvSpPr>
                <p:spPr>
                  <a:xfrm>
                    <a:off x="5470197" y="5003667"/>
                    <a:ext cx="329672" cy="25564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0" lang="it-IT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sub>
                          </m:sSub>
                        </m:oMath>
                      </m:oMathPara>
                    </a14:m>
                    <a:endPara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6" name="CasellaDiTesto 45">
                    <a:extLst>
                      <a:ext uri="{FF2B5EF4-FFF2-40B4-BE49-F238E27FC236}">
                        <a16:creationId xmlns:a16="http://schemas.microsoft.com/office/drawing/2014/main" id="{30047C50-07DA-68C7-558D-E251C7EB2C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0197" y="5003667"/>
                    <a:ext cx="329672" cy="25564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1852" r="-111111" b="-152381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7" name="Gruppo 46">
                <a:extLst>
                  <a:ext uri="{FF2B5EF4-FFF2-40B4-BE49-F238E27FC236}">
                    <a16:creationId xmlns:a16="http://schemas.microsoft.com/office/drawing/2014/main" id="{685CC4BD-6E15-BF3F-16DB-229C889EAD6E}"/>
                  </a:ext>
                </a:extLst>
              </p:cNvPr>
              <p:cNvGrpSpPr/>
              <p:nvPr/>
            </p:nvGrpSpPr>
            <p:grpSpPr>
              <a:xfrm>
                <a:off x="4514234" y="2667258"/>
                <a:ext cx="2247867" cy="509552"/>
                <a:chOff x="2622173" y="2403805"/>
                <a:chExt cx="2247867" cy="509552"/>
              </a:xfrm>
            </p:grpSpPr>
            <p:grpSp>
              <p:nvGrpSpPr>
                <p:cNvPr id="18" name="Gruppo 50">
                  <a:extLst>
                    <a:ext uri="{FF2B5EF4-FFF2-40B4-BE49-F238E27FC236}">
                      <a16:creationId xmlns:a16="http://schemas.microsoft.com/office/drawing/2014/main" id="{3FCCB071-74B0-FFF5-5B49-26DFB4D54413}"/>
                    </a:ext>
                  </a:extLst>
                </p:cNvPr>
                <p:cNvGrpSpPr/>
                <p:nvPr/>
              </p:nvGrpSpPr>
              <p:grpSpPr>
                <a:xfrm>
                  <a:off x="2622173" y="2543706"/>
                  <a:ext cx="545017" cy="269579"/>
                  <a:chOff x="4441180" y="5073650"/>
                  <a:chExt cx="590549" cy="292100"/>
                </a:xfrm>
              </p:grpSpPr>
              <p:cxnSp>
                <p:nvCxnSpPr>
                  <p:cNvPr id="21" name="Connettore curvo 53">
                    <a:extLst>
                      <a:ext uri="{FF2B5EF4-FFF2-40B4-BE49-F238E27FC236}">
                        <a16:creationId xmlns:a16="http://schemas.microsoft.com/office/drawing/2014/main" id="{7A789849-41BB-743D-0DF8-C987757DF1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4479280" y="5073650"/>
                    <a:ext cx="353072" cy="292100"/>
                  </a:xfrm>
                  <a:prstGeom prst="curvedConnector3">
                    <a:avLst>
                      <a:gd name="adj1" fmla="val 374449"/>
                    </a:avLst>
                  </a:prstGeom>
                  <a:ln w="28575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nettore curvo 54">
                    <a:extLst>
                      <a:ext uri="{FF2B5EF4-FFF2-40B4-BE49-F238E27FC236}">
                        <a16:creationId xmlns:a16="http://schemas.microsoft.com/office/drawing/2014/main" id="{EFDA1FA7-E720-B8FC-C002-ECF5D77E0D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41180" y="5073650"/>
                    <a:ext cx="590549" cy="292100"/>
                  </a:xfrm>
                  <a:prstGeom prst="curvedConnector3">
                    <a:avLst>
                      <a:gd name="adj1" fmla="val 320968"/>
                    </a:avLst>
                  </a:prstGeom>
                  <a:ln w="28575">
                    <a:solidFill>
                      <a:schemeClr val="tx1"/>
                    </a:solidFill>
                    <a:head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Ovale 51">
                  <a:extLst>
                    <a:ext uri="{FF2B5EF4-FFF2-40B4-BE49-F238E27FC236}">
                      <a16:creationId xmlns:a16="http://schemas.microsoft.com/office/drawing/2014/main" id="{169A813E-BC91-D63D-2C2C-B709734E6A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55301" y="2785401"/>
                  <a:ext cx="55766" cy="55766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CasellaDiTesto 52">
                      <a:extLst>
                        <a:ext uri="{FF2B5EF4-FFF2-40B4-BE49-F238E27FC236}">
                          <a16:creationId xmlns:a16="http://schemas.microsoft.com/office/drawing/2014/main" id="{8E5203BB-96A1-8B82-199A-7B921352C8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10826" y="2403805"/>
                      <a:ext cx="459214" cy="509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it-IT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it-IT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ℒ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kumimoji="0" lang="it-IT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it-IT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it-IT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</m:t>
                            </m:r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oMath>
                        </m:oMathPara>
                      </a14:m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CasellaDiTesto 52">
                      <a:extLst>
                        <a:ext uri="{FF2B5EF4-FFF2-40B4-BE49-F238E27FC236}">
                          <a16:creationId xmlns:a16="http://schemas.microsoft.com/office/drawing/2014/main" id="{8E5203BB-96A1-8B82-199A-7B921352C8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0826" y="2403805"/>
                      <a:ext cx="459214" cy="50955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34211" t="-4762" r="-202632" b="-452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pic>
        <p:nvPicPr>
          <p:cNvPr id="75" name="Immagine 9" descr="Immagine che contiene testo, Carattere, linea, bianco&#10;&#10;Descrizione generata automaticamente">
            <a:extLst>
              <a:ext uri="{FF2B5EF4-FFF2-40B4-BE49-F238E27FC236}">
                <a16:creationId xmlns:a16="http://schemas.microsoft.com/office/drawing/2014/main" id="{898B1A1B-51FE-4E9C-84A2-C0A022357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20" y="3841154"/>
            <a:ext cx="5026094" cy="683677"/>
          </a:xfrm>
          <a:prstGeom prst="rect">
            <a:avLst/>
          </a:prstGeom>
        </p:spPr>
      </p:pic>
      <p:sp>
        <p:nvSpPr>
          <p:cNvPr id="76" name="CasellaDiTesto 13">
            <a:extLst>
              <a:ext uri="{FF2B5EF4-FFF2-40B4-BE49-F238E27FC236}">
                <a16:creationId xmlns:a16="http://schemas.microsoft.com/office/drawing/2014/main" id="{E64225C1-A287-526B-95D5-483AA54EE76A}"/>
              </a:ext>
            </a:extLst>
          </p:cNvPr>
          <p:cNvSpPr txBox="1"/>
          <p:nvPr/>
        </p:nvSpPr>
        <p:spPr>
          <a:xfrm>
            <a:off x="3594765" y="3478090"/>
            <a:ext cx="5011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Tenorite" panose="00000500000000000000" pitchFamily="2" charset="0"/>
              </a:rPr>
              <a:t>Single plaquette </a:t>
            </a:r>
            <a:r>
              <a:rPr lang="it-IT" sz="2000" dirty="0" err="1">
                <a:latin typeface="Tenorite" panose="00000500000000000000" pitchFamily="2" charset="0"/>
              </a:rPr>
              <a:t>Hamiltonian</a:t>
            </a:r>
            <a:r>
              <a:rPr lang="it-IT" sz="2000" dirty="0">
                <a:latin typeface="Tenorite" panose="00000500000000000000" pitchFamily="2" charset="0"/>
              </a:rPr>
              <a:t> for </a:t>
            </a:r>
            <a:r>
              <a:rPr lang="it-IT" sz="2000" dirty="0" err="1">
                <a:latin typeface="Tenorite" panose="00000500000000000000" pitchFamily="2" charset="0"/>
              </a:rPr>
              <a:t>each</a:t>
            </a:r>
            <a:r>
              <a:rPr lang="it-IT" sz="2000" dirty="0">
                <a:latin typeface="Tenorite" panose="00000500000000000000" pitchFamily="2" charset="0"/>
              </a:rPr>
              <a:t> loop:</a:t>
            </a:r>
          </a:p>
        </p:txBody>
      </p:sp>
      <p:grpSp>
        <p:nvGrpSpPr>
          <p:cNvPr id="77" name="Gruppo 24">
            <a:extLst>
              <a:ext uri="{FF2B5EF4-FFF2-40B4-BE49-F238E27FC236}">
                <a16:creationId xmlns:a16="http://schemas.microsoft.com/office/drawing/2014/main" id="{87888D92-AE4D-16AB-6C2C-BC484F122E1D}"/>
              </a:ext>
            </a:extLst>
          </p:cNvPr>
          <p:cNvGrpSpPr/>
          <p:nvPr/>
        </p:nvGrpSpPr>
        <p:grpSpPr>
          <a:xfrm>
            <a:off x="6556002" y="1405027"/>
            <a:ext cx="3173242" cy="1691918"/>
            <a:chOff x="7296150" y="2828212"/>
            <a:chExt cx="3859530" cy="2372438"/>
          </a:xfrm>
        </p:grpSpPr>
        <p:pic>
          <p:nvPicPr>
            <p:cNvPr id="78" name="Immagine 20" descr="Immagine che contiene cerchio, diagramma, linea&#10;&#10;Descrizione generata automaticamente">
              <a:extLst>
                <a:ext uri="{FF2B5EF4-FFF2-40B4-BE49-F238E27FC236}">
                  <a16:creationId xmlns:a16="http://schemas.microsoft.com/office/drawing/2014/main" id="{838028E9-6C92-B34D-35A3-79750969B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3" y="3342563"/>
              <a:ext cx="3527038" cy="1749831"/>
            </a:xfrm>
            <a:prstGeom prst="rect">
              <a:avLst/>
            </a:prstGeom>
          </p:spPr>
        </p:pic>
        <p:sp>
          <p:nvSpPr>
            <p:cNvPr id="79" name="Rettangolo con angoli arrotondati 22">
              <a:extLst>
                <a:ext uri="{FF2B5EF4-FFF2-40B4-BE49-F238E27FC236}">
                  <a16:creationId xmlns:a16="http://schemas.microsoft.com/office/drawing/2014/main" id="{0D40BAC7-72F0-9640-DABE-96C508DDE626}"/>
                </a:ext>
              </a:extLst>
            </p:cNvPr>
            <p:cNvSpPr/>
            <p:nvPr/>
          </p:nvSpPr>
          <p:spPr>
            <a:xfrm>
              <a:off x="7296150" y="2828212"/>
              <a:ext cx="3859530" cy="2372438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asellaDiTesto 23">
                  <a:extLst>
                    <a:ext uri="{FF2B5EF4-FFF2-40B4-BE49-F238E27FC236}">
                      <a16:creationId xmlns:a16="http://schemas.microsoft.com/office/drawing/2014/main" id="{39931D80-64C3-53F4-A335-1A22D7BCB42D}"/>
                    </a:ext>
                  </a:extLst>
                </p:cNvPr>
                <p:cNvSpPr txBox="1"/>
                <p:nvPr/>
              </p:nvSpPr>
              <p:spPr>
                <a:xfrm>
                  <a:off x="8490713" y="2946888"/>
                  <a:ext cx="14704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𝜔</m:t>
                            </m:r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𝜙</m:t>
                            </m:r>
                          </m:e>
                        </m:d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3481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↔</m:t>
                        </m:r>
                        <m:sSup>
                          <m:sSupPr>
                            <m:ctrlP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</m:t>
                            </m:r>
                          </m:e>
                          <m:sup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481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0" name="CasellaDiTesto 23">
                  <a:extLst>
                    <a:ext uri="{FF2B5EF4-FFF2-40B4-BE49-F238E27FC236}">
                      <a16:creationId xmlns:a16="http://schemas.microsoft.com/office/drawing/2014/main" id="{39931D80-64C3-53F4-A335-1A22D7BCB4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0713" y="2946888"/>
                  <a:ext cx="1470403" cy="276999"/>
                </a:xfrm>
                <a:prstGeom prst="rect">
                  <a:avLst/>
                </a:prstGeom>
                <a:blipFill>
                  <a:blip r:embed="rId11"/>
                  <a:stretch>
                    <a:fillRect t="-3125" r="-19598" b="-90625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TextBox 36">
            <a:extLst>
              <a:ext uri="{FF2B5EF4-FFF2-40B4-BE49-F238E27FC236}">
                <a16:creationId xmlns:a16="http://schemas.microsoft.com/office/drawing/2014/main" id="{FE91C0C3-214F-5CBF-5F29-D1C3860E813F}"/>
              </a:ext>
            </a:extLst>
          </p:cNvPr>
          <p:cNvSpPr txBox="1"/>
          <p:nvPr/>
        </p:nvSpPr>
        <p:spPr>
          <a:xfrm>
            <a:off x="4059201" y="6203059"/>
            <a:ext cx="4073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[D’Andrea et al., Phys. Rev. D </a:t>
            </a:r>
            <a:r>
              <a:rPr lang="en-GB" b="1" dirty="0"/>
              <a:t>109</a:t>
            </a:r>
            <a:r>
              <a:rPr lang="en-GB" dirty="0"/>
              <a:t> (2024)]</a:t>
            </a:r>
          </a:p>
        </p:txBody>
      </p:sp>
      <p:pic>
        <p:nvPicPr>
          <p:cNvPr id="82" name="Picture 9">
            <a:extLst>
              <a:ext uri="{FF2B5EF4-FFF2-40B4-BE49-F238E27FC236}">
                <a16:creationId xmlns:a16="http://schemas.microsoft.com/office/drawing/2014/main" id="{39982A47-B7A9-02E1-1E91-286FE6E121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1255" y="5248174"/>
            <a:ext cx="1848108" cy="514422"/>
          </a:xfrm>
          <a:prstGeom prst="rect">
            <a:avLst/>
          </a:prstGeom>
        </p:spPr>
      </p:pic>
      <p:pic>
        <p:nvPicPr>
          <p:cNvPr id="83" name="Picture 13">
            <a:extLst>
              <a:ext uri="{FF2B5EF4-FFF2-40B4-BE49-F238E27FC236}">
                <a16:creationId xmlns:a16="http://schemas.microsoft.com/office/drawing/2014/main" id="{DD47168B-DA52-227C-18B6-A6FC80105F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3141" y="5056666"/>
            <a:ext cx="3296110" cy="809738"/>
          </a:xfrm>
          <a:prstGeom prst="rect">
            <a:avLst/>
          </a:prstGeom>
        </p:spPr>
      </p:pic>
      <p:sp>
        <p:nvSpPr>
          <p:cNvPr id="73" name="TextBox 36">
            <a:extLst>
              <a:ext uri="{FF2B5EF4-FFF2-40B4-BE49-F238E27FC236}">
                <a16:creationId xmlns:a16="http://schemas.microsoft.com/office/drawing/2014/main" id="{5160164D-D5A5-8717-B5BA-F66F089FC08B}"/>
              </a:ext>
            </a:extLst>
          </p:cNvPr>
          <p:cNvSpPr txBox="1"/>
          <p:nvPr/>
        </p:nvSpPr>
        <p:spPr>
          <a:xfrm>
            <a:off x="5703141" y="3117811"/>
            <a:ext cx="5481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[Adapted from D’Andrea et al., Phys. Rev. D </a:t>
            </a:r>
            <a:r>
              <a:rPr lang="en-GB" b="1" dirty="0"/>
              <a:t>109</a:t>
            </a:r>
            <a:r>
              <a:rPr lang="en-GB" dirty="0"/>
              <a:t> (2024)]</a:t>
            </a:r>
          </a:p>
        </p:txBody>
      </p:sp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D11A13C2-00D3-4C17-8847-B3CBD33D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15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3011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42F20-E76A-F574-1BD0-DE4A95C4D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98B3E6D-2D92-34BE-AF62-C20E4F87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err="1">
                <a:latin typeface="Tenorite" panose="00000500000000000000" pitchFamily="2" charset="0"/>
              </a:rPr>
              <a:t>Renormalized</a:t>
            </a:r>
            <a:r>
              <a:rPr lang="ca-ES" dirty="0">
                <a:latin typeface="Tenorite" panose="00000500000000000000" pitchFamily="2" charset="0"/>
              </a:rPr>
              <a:t> dual basis for SU(2)</a:t>
            </a:r>
          </a:p>
        </p:txBody>
      </p:sp>
      <p:pic>
        <p:nvPicPr>
          <p:cNvPr id="8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7EC7431C-8288-A42A-D21C-4AB4814BC47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9" name="Straight Connector 117">
            <a:extLst>
              <a:ext uri="{FF2B5EF4-FFF2-40B4-BE49-F238E27FC236}">
                <a16:creationId xmlns:a16="http://schemas.microsoft.com/office/drawing/2014/main" id="{7EB33354-B36A-AE83-1775-713EE32CD826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>
            <a:extLst>
              <a:ext uri="{FF2B5EF4-FFF2-40B4-BE49-F238E27FC236}">
                <a16:creationId xmlns:a16="http://schemas.microsoft.com/office/drawing/2014/main" id="{F9090B70-457F-29EF-2663-2810F039F5D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67873" y="1690688"/>
            <a:ext cx="1975576" cy="545882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3530F800-C15E-6B44-24C1-7F3FDB2F730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364041" y="109407"/>
            <a:ext cx="1747495" cy="1581281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B59CA2C2-56E7-064C-5B98-61B90F736F17}"/>
              </a:ext>
            </a:extLst>
          </p:cNvPr>
          <p:cNvSpPr txBox="1"/>
          <p:nvPr/>
        </p:nvSpPr>
        <p:spPr>
          <a:xfrm>
            <a:off x="3043450" y="6263401"/>
            <a:ext cx="5524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dirty="0">
                <a:latin typeface="Tenorite" panose="00000500000000000000" pitchFamily="2" charset="0"/>
              </a:rPr>
              <a:t>[Fontana, </a:t>
            </a:r>
            <a:r>
              <a:rPr lang="it-IT" b="1" dirty="0">
                <a:latin typeface="Tenorite" panose="00000500000000000000" pitchFamily="2" charset="0"/>
              </a:rPr>
              <a:t>MMR </a:t>
            </a:r>
            <a:r>
              <a:rPr lang="it-IT" dirty="0">
                <a:latin typeface="Tenorite" panose="00000500000000000000" pitchFamily="2" charset="0"/>
              </a:rPr>
              <a:t>&amp; Celi</a:t>
            </a:r>
            <a:r>
              <a:rPr lang="it-IT">
                <a:latin typeface="Tenorite" panose="00000500000000000000" pitchFamily="2" charset="0"/>
              </a:rPr>
              <a:t>, </a:t>
            </a:r>
            <a:r>
              <a:rPr lang="en-GB"/>
              <a:t>Phys. Rev. X (accepted) </a:t>
            </a:r>
            <a:r>
              <a:rPr lang="it-IT">
                <a:latin typeface="Tenorite" panose="00000500000000000000" pitchFamily="2" charset="0"/>
              </a:rPr>
              <a:t>(2025)]</a:t>
            </a:r>
            <a:endParaRPr lang="it-IT" b="1" dirty="0">
              <a:latin typeface="Tenorite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F13E58-12B9-3078-80CE-E7C0368B52B6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 t="6994"/>
          <a:stretch>
            <a:fillRect/>
          </a:stretch>
        </p:blipFill>
        <p:spPr>
          <a:xfrm>
            <a:off x="734683" y="2510794"/>
            <a:ext cx="11191336" cy="3398743"/>
          </a:xfrm>
          <a:prstGeom prst="rect">
            <a:avLst/>
          </a:prstGeom>
        </p:spPr>
      </p:pic>
      <p:grpSp>
        <p:nvGrpSpPr>
          <p:cNvPr id="66" name="Group 65" descr="\documentclass{article}&#10;\usepackage{amsmath}&#10;\usepackage{bm}&#10;\pagestyle{empty}&#10;\begin{document}&#10;&#10;$$&#10;\frac{\Delta E_0}{E_0} \equiv \frac{E_0(\bm{g_0})-E_0(\bm{g_V})}{E_0 (\bm{g_V})}&#10;$$&#10;&#10;&#10;\end{document}" title="IguanaTex Vector Display">
            <a:extLst>
              <a:ext uri="{FF2B5EF4-FFF2-40B4-BE49-F238E27FC236}">
                <a16:creationId xmlns:a16="http://schemas.microsoft.com/office/drawing/2014/main" id="{BF310C66-8A8D-20B3-C2E0-B1EB773945B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815579" y="1634651"/>
            <a:ext cx="3376863" cy="694968"/>
            <a:chOff x="9831175" y="3057962"/>
            <a:chExt cx="3376863" cy="694968"/>
          </a:xfrm>
        </p:grpSpPr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D1F3EA95-A088-0106-A38A-0EF59518077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45447" y="3067964"/>
              <a:ext cx="224102" cy="210627"/>
            </a:xfrm>
            <a:custGeom>
              <a:avLst/>
              <a:gdLst>
                <a:gd name="connsiteX0" fmla="*/ 120124 w 224102"/>
                <a:gd name="connsiteY0" fmla="*/ 5366 h 210627"/>
                <a:gd name="connsiteX1" fmla="*/ 112229 w 224102"/>
                <a:gd name="connsiteY1" fmla="*/ 71 h 210627"/>
                <a:gd name="connsiteX2" fmla="*/ 104334 w 224102"/>
                <a:gd name="connsiteY2" fmla="*/ 5366 h 210627"/>
                <a:gd name="connsiteX3" fmla="*/ 1697 w 224102"/>
                <a:gd name="connsiteY3" fmla="*/ 204815 h 210627"/>
                <a:gd name="connsiteX4" fmla="*/ 178 w 224102"/>
                <a:gd name="connsiteY4" fmla="*/ 208345 h 210627"/>
                <a:gd name="connsiteX5" fmla="*/ 6859 w 224102"/>
                <a:gd name="connsiteY5" fmla="*/ 210698 h 210627"/>
                <a:gd name="connsiteX6" fmla="*/ 217600 w 224102"/>
                <a:gd name="connsiteY6" fmla="*/ 210698 h 210627"/>
                <a:gd name="connsiteX7" fmla="*/ 224280 w 224102"/>
                <a:gd name="connsiteY7" fmla="*/ 208345 h 210627"/>
                <a:gd name="connsiteX8" fmla="*/ 222762 w 224102"/>
                <a:gd name="connsiteY8" fmla="*/ 204815 h 210627"/>
                <a:gd name="connsiteX9" fmla="*/ 120124 w 224102"/>
                <a:gd name="connsiteY9" fmla="*/ 5366 h 210627"/>
                <a:gd name="connsiteX10" fmla="*/ 102512 w 224102"/>
                <a:gd name="connsiteY10" fmla="*/ 29488 h 210627"/>
                <a:gd name="connsiteX11" fmla="*/ 184197 w 224102"/>
                <a:gd name="connsiteY11" fmla="*/ 188341 h 210627"/>
                <a:gd name="connsiteX12" fmla="*/ 20524 w 224102"/>
                <a:gd name="connsiteY12" fmla="*/ 188341 h 210627"/>
                <a:gd name="connsiteX13" fmla="*/ 102512 w 224102"/>
                <a:gd name="connsiteY13" fmla="*/ 29488 h 2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102" h="210627">
                  <a:moveTo>
                    <a:pt x="120124" y="5366"/>
                  </a:moveTo>
                  <a:cubicBezTo>
                    <a:pt x="117999" y="1542"/>
                    <a:pt x="117391" y="71"/>
                    <a:pt x="112229" y="71"/>
                  </a:cubicBezTo>
                  <a:cubicBezTo>
                    <a:pt x="107067" y="71"/>
                    <a:pt x="106460" y="1542"/>
                    <a:pt x="104334" y="5366"/>
                  </a:cubicBezTo>
                  <a:lnTo>
                    <a:pt x="1697" y="204815"/>
                  </a:lnTo>
                  <a:cubicBezTo>
                    <a:pt x="178" y="207462"/>
                    <a:pt x="178" y="208051"/>
                    <a:pt x="178" y="208345"/>
                  </a:cubicBezTo>
                  <a:cubicBezTo>
                    <a:pt x="178" y="210698"/>
                    <a:pt x="2000" y="210698"/>
                    <a:pt x="6859" y="210698"/>
                  </a:cubicBezTo>
                  <a:lnTo>
                    <a:pt x="217600" y="210698"/>
                  </a:lnTo>
                  <a:cubicBezTo>
                    <a:pt x="222458" y="210698"/>
                    <a:pt x="224280" y="210698"/>
                    <a:pt x="224280" y="208345"/>
                  </a:cubicBezTo>
                  <a:cubicBezTo>
                    <a:pt x="224280" y="208051"/>
                    <a:pt x="224280" y="207462"/>
                    <a:pt x="222762" y="204815"/>
                  </a:cubicBezTo>
                  <a:lnTo>
                    <a:pt x="120124" y="5366"/>
                  </a:lnTo>
                  <a:close/>
                  <a:moveTo>
                    <a:pt x="102512" y="29488"/>
                  </a:moveTo>
                  <a:lnTo>
                    <a:pt x="184197" y="188341"/>
                  </a:lnTo>
                  <a:lnTo>
                    <a:pt x="20524" y="188341"/>
                  </a:lnTo>
                  <a:lnTo>
                    <a:pt x="102512" y="29488"/>
                  </a:ln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DA63F563-F51E-0698-ED05-2AEDFEEDE5E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095766" y="3078554"/>
              <a:ext cx="220390" cy="200036"/>
            </a:xfrm>
            <a:custGeom>
              <a:avLst/>
              <a:gdLst>
                <a:gd name="connsiteX0" fmla="*/ 203640 w 220390"/>
                <a:gd name="connsiteY0" fmla="*/ 131566 h 200036"/>
                <a:gd name="connsiteX1" fmla="*/ 205158 w 220390"/>
                <a:gd name="connsiteY1" fmla="*/ 127448 h 200036"/>
                <a:gd name="connsiteX2" fmla="*/ 201514 w 220390"/>
                <a:gd name="connsiteY2" fmla="*/ 124212 h 200036"/>
                <a:gd name="connsiteX3" fmla="*/ 197566 w 220390"/>
                <a:gd name="connsiteY3" fmla="*/ 127742 h 200036"/>
                <a:gd name="connsiteX4" fmla="*/ 114667 w 220390"/>
                <a:gd name="connsiteY4" fmla="*/ 190989 h 200036"/>
                <a:gd name="connsiteX5" fmla="*/ 70332 w 220390"/>
                <a:gd name="connsiteY5" fmla="*/ 190989 h 200036"/>
                <a:gd name="connsiteX6" fmla="*/ 63652 w 220390"/>
                <a:gd name="connsiteY6" fmla="*/ 190695 h 200036"/>
                <a:gd name="connsiteX7" fmla="*/ 59704 w 220390"/>
                <a:gd name="connsiteY7" fmla="*/ 187753 h 200036"/>
                <a:gd name="connsiteX8" fmla="*/ 61222 w 220390"/>
                <a:gd name="connsiteY8" fmla="*/ 180987 h 200036"/>
                <a:gd name="connsiteX9" fmla="*/ 81871 w 220390"/>
                <a:gd name="connsiteY9" fmla="*/ 100678 h 200036"/>
                <a:gd name="connsiteX10" fmla="*/ 111934 w 220390"/>
                <a:gd name="connsiteY10" fmla="*/ 100678 h 200036"/>
                <a:gd name="connsiteX11" fmla="*/ 137745 w 220390"/>
                <a:gd name="connsiteY11" fmla="*/ 114210 h 200036"/>
                <a:gd name="connsiteX12" fmla="*/ 135619 w 220390"/>
                <a:gd name="connsiteY12" fmla="*/ 128624 h 200036"/>
                <a:gd name="connsiteX13" fmla="*/ 134708 w 220390"/>
                <a:gd name="connsiteY13" fmla="*/ 131860 h 200036"/>
                <a:gd name="connsiteX14" fmla="*/ 138656 w 220390"/>
                <a:gd name="connsiteY14" fmla="*/ 135096 h 200036"/>
                <a:gd name="connsiteX15" fmla="*/ 143211 w 220390"/>
                <a:gd name="connsiteY15" fmla="*/ 129213 h 200036"/>
                <a:gd name="connsiteX16" fmla="*/ 160520 w 220390"/>
                <a:gd name="connsiteY16" fmla="*/ 60376 h 200036"/>
                <a:gd name="connsiteX17" fmla="*/ 156876 w 220390"/>
                <a:gd name="connsiteY17" fmla="*/ 57141 h 200036"/>
                <a:gd name="connsiteX18" fmla="*/ 152625 w 220390"/>
                <a:gd name="connsiteY18" fmla="*/ 62436 h 200036"/>
                <a:gd name="connsiteX19" fmla="*/ 112845 w 220390"/>
                <a:gd name="connsiteY19" fmla="*/ 91559 h 200036"/>
                <a:gd name="connsiteX20" fmla="*/ 84301 w 220390"/>
                <a:gd name="connsiteY20" fmla="*/ 91559 h 200036"/>
                <a:gd name="connsiteX21" fmla="*/ 102520 w 220390"/>
                <a:gd name="connsiteY21" fmla="*/ 20663 h 200036"/>
                <a:gd name="connsiteX22" fmla="*/ 118918 w 220390"/>
                <a:gd name="connsiteY22" fmla="*/ 9191 h 200036"/>
                <a:gd name="connsiteX23" fmla="*/ 161734 w 220390"/>
                <a:gd name="connsiteY23" fmla="*/ 9191 h 200036"/>
                <a:gd name="connsiteX24" fmla="*/ 207891 w 220390"/>
                <a:gd name="connsiteY24" fmla="*/ 41844 h 200036"/>
                <a:gd name="connsiteX25" fmla="*/ 206676 w 220390"/>
                <a:gd name="connsiteY25" fmla="*/ 57435 h 200036"/>
                <a:gd name="connsiteX26" fmla="*/ 206373 w 220390"/>
                <a:gd name="connsiteY26" fmla="*/ 62730 h 200036"/>
                <a:gd name="connsiteX27" fmla="*/ 210016 w 220390"/>
                <a:gd name="connsiteY27" fmla="*/ 66260 h 200036"/>
                <a:gd name="connsiteX28" fmla="*/ 214268 w 220390"/>
                <a:gd name="connsiteY28" fmla="*/ 58906 h 200036"/>
                <a:gd name="connsiteX29" fmla="*/ 220341 w 220390"/>
                <a:gd name="connsiteY29" fmla="*/ 8014 h 200036"/>
                <a:gd name="connsiteX30" fmla="*/ 212142 w 220390"/>
                <a:gd name="connsiteY30" fmla="*/ 71 h 200036"/>
                <a:gd name="connsiteX31" fmla="*/ 58793 w 220390"/>
                <a:gd name="connsiteY31" fmla="*/ 71 h 200036"/>
                <a:gd name="connsiteX32" fmla="*/ 49683 w 220390"/>
                <a:gd name="connsiteY32" fmla="*/ 5955 h 200036"/>
                <a:gd name="connsiteX33" fmla="*/ 58186 w 220390"/>
                <a:gd name="connsiteY33" fmla="*/ 9191 h 200036"/>
                <a:gd name="connsiteX34" fmla="*/ 77924 w 220390"/>
                <a:gd name="connsiteY34" fmla="*/ 14486 h 200036"/>
                <a:gd name="connsiteX35" fmla="*/ 76406 w 220390"/>
                <a:gd name="connsiteY35" fmla="*/ 21546 h 200036"/>
                <a:gd name="connsiteX36" fmla="*/ 36322 w 220390"/>
                <a:gd name="connsiteY36" fmla="*/ 177163 h 200036"/>
                <a:gd name="connsiteX37" fmla="*/ 8689 w 220390"/>
                <a:gd name="connsiteY37" fmla="*/ 190989 h 200036"/>
                <a:gd name="connsiteX38" fmla="*/ 187 w 220390"/>
                <a:gd name="connsiteY38" fmla="*/ 196578 h 200036"/>
                <a:gd name="connsiteX39" fmla="*/ 8689 w 220390"/>
                <a:gd name="connsiteY39" fmla="*/ 200108 h 200036"/>
                <a:gd name="connsiteX40" fmla="*/ 166289 w 220390"/>
                <a:gd name="connsiteY40" fmla="*/ 200108 h 200036"/>
                <a:gd name="connsiteX41" fmla="*/ 175703 w 220390"/>
                <a:gd name="connsiteY41" fmla="*/ 195107 h 200036"/>
                <a:gd name="connsiteX42" fmla="*/ 203640 w 220390"/>
                <a:gd name="connsiteY42" fmla="*/ 131566 h 20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0390" h="200036">
                  <a:moveTo>
                    <a:pt x="203640" y="131566"/>
                  </a:moveTo>
                  <a:cubicBezTo>
                    <a:pt x="204247" y="130095"/>
                    <a:pt x="205158" y="128036"/>
                    <a:pt x="205158" y="127448"/>
                  </a:cubicBezTo>
                  <a:cubicBezTo>
                    <a:pt x="205158" y="127153"/>
                    <a:pt x="205158" y="124212"/>
                    <a:pt x="201514" y="124212"/>
                  </a:cubicBezTo>
                  <a:cubicBezTo>
                    <a:pt x="198781" y="124212"/>
                    <a:pt x="198174" y="125977"/>
                    <a:pt x="197566" y="127742"/>
                  </a:cubicBezTo>
                  <a:cubicBezTo>
                    <a:pt x="177828" y="171279"/>
                    <a:pt x="166593" y="190989"/>
                    <a:pt x="114667" y="190989"/>
                  </a:cubicBezTo>
                  <a:lnTo>
                    <a:pt x="70332" y="190989"/>
                  </a:lnTo>
                  <a:cubicBezTo>
                    <a:pt x="66081" y="190989"/>
                    <a:pt x="65474" y="190989"/>
                    <a:pt x="63652" y="190695"/>
                  </a:cubicBezTo>
                  <a:cubicBezTo>
                    <a:pt x="60615" y="190400"/>
                    <a:pt x="59704" y="190106"/>
                    <a:pt x="59704" y="187753"/>
                  </a:cubicBezTo>
                  <a:cubicBezTo>
                    <a:pt x="59704" y="186870"/>
                    <a:pt x="59704" y="186282"/>
                    <a:pt x="61222" y="180987"/>
                  </a:cubicBezTo>
                  <a:lnTo>
                    <a:pt x="81871" y="100678"/>
                  </a:lnTo>
                  <a:lnTo>
                    <a:pt x="111934" y="100678"/>
                  </a:lnTo>
                  <a:cubicBezTo>
                    <a:pt x="137745" y="100678"/>
                    <a:pt x="137745" y="106856"/>
                    <a:pt x="137745" y="114210"/>
                  </a:cubicBezTo>
                  <a:cubicBezTo>
                    <a:pt x="137745" y="116269"/>
                    <a:pt x="137745" y="119799"/>
                    <a:pt x="135619" y="128624"/>
                  </a:cubicBezTo>
                  <a:cubicBezTo>
                    <a:pt x="135012" y="130095"/>
                    <a:pt x="134708" y="130978"/>
                    <a:pt x="134708" y="131860"/>
                  </a:cubicBezTo>
                  <a:cubicBezTo>
                    <a:pt x="134708" y="133331"/>
                    <a:pt x="135923" y="135096"/>
                    <a:pt x="138656" y="135096"/>
                  </a:cubicBezTo>
                  <a:cubicBezTo>
                    <a:pt x="141085" y="135096"/>
                    <a:pt x="141996" y="133625"/>
                    <a:pt x="143211" y="129213"/>
                  </a:cubicBezTo>
                  <a:lnTo>
                    <a:pt x="160520" y="60376"/>
                  </a:lnTo>
                  <a:cubicBezTo>
                    <a:pt x="160520" y="58611"/>
                    <a:pt x="159001" y="57141"/>
                    <a:pt x="156876" y="57141"/>
                  </a:cubicBezTo>
                  <a:cubicBezTo>
                    <a:pt x="154143" y="57141"/>
                    <a:pt x="153536" y="58906"/>
                    <a:pt x="152625" y="62436"/>
                  </a:cubicBezTo>
                  <a:cubicBezTo>
                    <a:pt x="146248" y="84793"/>
                    <a:pt x="140782" y="91559"/>
                    <a:pt x="112845" y="91559"/>
                  </a:cubicBezTo>
                  <a:lnTo>
                    <a:pt x="84301" y="91559"/>
                  </a:lnTo>
                  <a:lnTo>
                    <a:pt x="102520" y="20663"/>
                  </a:lnTo>
                  <a:cubicBezTo>
                    <a:pt x="105253" y="10367"/>
                    <a:pt x="105557" y="9191"/>
                    <a:pt x="118918" y="9191"/>
                  </a:cubicBezTo>
                  <a:lnTo>
                    <a:pt x="161734" y="9191"/>
                  </a:lnTo>
                  <a:cubicBezTo>
                    <a:pt x="198781" y="9191"/>
                    <a:pt x="207891" y="17722"/>
                    <a:pt x="207891" y="41844"/>
                  </a:cubicBezTo>
                  <a:cubicBezTo>
                    <a:pt x="207891" y="48904"/>
                    <a:pt x="207891" y="49492"/>
                    <a:pt x="206676" y="57435"/>
                  </a:cubicBezTo>
                  <a:cubicBezTo>
                    <a:pt x="206676" y="59200"/>
                    <a:pt x="206373" y="61259"/>
                    <a:pt x="206373" y="62730"/>
                  </a:cubicBezTo>
                  <a:cubicBezTo>
                    <a:pt x="206373" y="64201"/>
                    <a:pt x="207284" y="66260"/>
                    <a:pt x="210016" y="66260"/>
                  </a:cubicBezTo>
                  <a:cubicBezTo>
                    <a:pt x="213357" y="66260"/>
                    <a:pt x="213660" y="64495"/>
                    <a:pt x="214268" y="58906"/>
                  </a:cubicBezTo>
                  <a:lnTo>
                    <a:pt x="220341" y="8014"/>
                  </a:lnTo>
                  <a:cubicBezTo>
                    <a:pt x="221252" y="71"/>
                    <a:pt x="219734" y="71"/>
                    <a:pt x="212142" y="71"/>
                  </a:cubicBezTo>
                  <a:lnTo>
                    <a:pt x="58793" y="71"/>
                  </a:lnTo>
                  <a:cubicBezTo>
                    <a:pt x="52720" y="71"/>
                    <a:pt x="49683" y="71"/>
                    <a:pt x="49683" y="5955"/>
                  </a:cubicBezTo>
                  <a:cubicBezTo>
                    <a:pt x="49683" y="9191"/>
                    <a:pt x="52416" y="9191"/>
                    <a:pt x="58186" y="9191"/>
                  </a:cubicBezTo>
                  <a:cubicBezTo>
                    <a:pt x="69421" y="9191"/>
                    <a:pt x="77924" y="9191"/>
                    <a:pt x="77924" y="14486"/>
                  </a:cubicBezTo>
                  <a:cubicBezTo>
                    <a:pt x="77924" y="15662"/>
                    <a:pt x="77924" y="16251"/>
                    <a:pt x="76406" y="21546"/>
                  </a:cubicBezTo>
                  <a:lnTo>
                    <a:pt x="36322" y="177163"/>
                  </a:lnTo>
                  <a:cubicBezTo>
                    <a:pt x="33286" y="188635"/>
                    <a:pt x="32678" y="190989"/>
                    <a:pt x="8689" y="190989"/>
                  </a:cubicBezTo>
                  <a:cubicBezTo>
                    <a:pt x="3527" y="190989"/>
                    <a:pt x="187" y="190989"/>
                    <a:pt x="187" y="196578"/>
                  </a:cubicBezTo>
                  <a:cubicBezTo>
                    <a:pt x="187" y="200108"/>
                    <a:pt x="2919" y="200108"/>
                    <a:pt x="8689" y="200108"/>
                  </a:cubicBezTo>
                  <a:lnTo>
                    <a:pt x="166289" y="200108"/>
                  </a:lnTo>
                  <a:cubicBezTo>
                    <a:pt x="173273" y="200108"/>
                    <a:pt x="173577" y="199814"/>
                    <a:pt x="175703" y="195107"/>
                  </a:cubicBezTo>
                  <a:lnTo>
                    <a:pt x="203640" y="131566"/>
                  </a:ln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C7DA7CCD-7E51-1178-6A2C-4C09F7026FC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319441" y="3185986"/>
              <a:ext cx="98629" cy="140849"/>
            </a:xfrm>
            <a:custGeom>
              <a:avLst/>
              <a:gdLst>
                <a:gd name="connsiteX0" fmla="*/ 98823 w 98629"/>
                <a:gd name="connsiteY0" fmla="*/ 71115 h 140849"/>
                <a:gd name="connsiteX1" fmla="*/ 86282 w 98629"/>
                <a:gd name="connsiteY1" fmla="*/ 17782 h 140849"/>
                <a:gd name="connsiteX2" fmla="*/ 49508 w 98629"/>
                <a:gd name="connsiteY2" fmla="*/ 73 h 140849"/>
                <a:gd name="connsiteX3" fmla="*/ 194 w 98629"/>
                <a:gd name="connsiteY3" fmla="*/ 71115 h 140849"/>
                <a:gd name="connsiteX4" fmla="*/ 49508 w 98629"/>
                <a:gd name="connsiteY4" fmla="*/ 140922 h 140849"/>
                <a:gd name="connsiteX5" fmla="*/ 98823 w 98629"/>
                <a:gd name="connsiteY5" fmla="*/ 71115 h 140849"/>
                <a:gd name="connsiteX6" fmla="*/ 49508 w 98629"/>
                <a:gd name="connsiteY6" fmla="*/ 135156 h 140849"/>
                <a:gd name="connsiteX7" fmla="*/ 22513 w 98629"/>
                <a:gd name="connsiteY7" fmla="*/ 112711 h 140849"/>
                <a:gd name="connsiteX8" fmla="*/ 19537 w 98629"/>
                <a:gd name="connsiteY8" fmla="*/ 68438 h 140849"/>
                <a:gd name="connsiteX9" fmla="*/ 22726 w 98629"/>
                <a:gd name="connsiteY9" fmla="*/ 26431 h 140849"/>
                <a:gd name="connsiteX10" fmla="*/ 49508 w 98629"/>
                <a:gd name="connsiteY10" fmla="*/ 5838 h 140849"/>
                <a:gd name="connsiteX11" fmla="*/ 75866 w 98629"/>
                <a:gd name="connsiteY11" fmla="*/ 24577 h 140849"/>
                <a:gd name="connsiteX12" fmla="*/ 79480 w 98629"/>
                <a:gd name="connsiteY12" fmla="*/ 68438 h 140849"/>
                <a:gd name="connsiteX13" fmla="*/ 76717 w 98629"/>
                <a:gd name="connsiteY13" fmla="*/ 111887 h 140849"/>
                <a:gd name="connsiteX14" fmla="*/ 49508 w 98629"/>
                <a:gd name="connsiteY14" fmla="*/ 135156 h 14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29" h="140849">
                  <a:moveTo>
                    <a:pt x="98823" y="71115"/>
                  </a:moveTo>
                  <a:cubicBezTo>
                    <a:pt x="98823" y="48464"/>
                    <a:pt x="96060" y="32196"/>
                    <a:pt x="86282" y="17782"/>
                  </a:cubicBezTo>
                  <a:cubicBezTo>
                    <a:pt x="79692" y="8310"/>
                    <a:pt x="66514" y="73"/>
                    <a:pt x="49508" y="73"/>
                  </a:cubicBezTo>
                  <a:cubicBezTo>
                    <a:pt x="194" y="73"/>
                    <a:pt x="194" y="56289"/>
                    <a:pt x="194" y="71115"/>
                  </a:cubicBezTo>
                  <a:cubicBezTo>
                    <a:pt x="194" y="85941"/>
                    <a:pt x="194" y="140922"/>
                    <a:pt x="49508" y="140922"/>
                  </a:cubicBezTo>
                  <a:cubicBezTo>
                    <a:pt x="98823" y="140922"/>
                    <a:pt x="98823" y="85941"/>
                    <a:pt x="98823" y="71115"/>
                  </a:cubicBezTo>
                  <a:close/>
                  <a:moveTo>
                    <a:pt x="49508" y="135156"/>
                  </a:moveTo>
                  <a:cubicBezTo>
                    <a:pt x="39731" y="135156"/>
                    <a:pt x="26764" y="129597"/>
                    <a:pt x="22513" y="112711"/>
                  </a:cubicBezTo>
                  <a:cubicBezTo>
                    <a:pt x="19537" y="100562"/>
                    <a:pt x="19537" y="83676"/>
                    <a:pt x="19537" y="68438"/>
                  </a:cubicBezTo>
                  <a:cubicBezTo>
                    <a:pt x="19537" y="53406"/>
                    <a:pt x="19537" y="37756"/>
                    <a:pt x="22726" y="26431"/>
                  </a:cubicBezTo>
                  <a:cubicBezTo>
                    <a:pt x="27189" y="10163"/>
                    <a:pt x="40793" y="5838"/>
                    <a:pt x="49508" y="5838"/>
                  </a:cubicBezTo>
                  <a:cubicBezTo>
                    <a:pt x="60987" y="5838"/>
                    <a:pt x="72040" y="12634"/>
                    <a:pt x="75866" y="24577"/>
                  </a:cubicBezTo>
                  <a:cubicBezTo>
                    <a:pt x="79267" y="35697"/>
                    <a:pt x="79480" y="50523"/>
                    <a:pt x="79480" y="68438"/>
                  </a:cubicBezTo>
                  <a:cubicBezTo>
                    <a:pt x="79480" y="83676"/>
                    <a:pt x="79480" y="98914"/>
                    <a:pt x="76717" y="111887"/>
                  </a:cubicBezTo>
                  <a:cubicBezTo>
                    <a:pt x="72465" y="130626"/>
                    <a:pt x="58011" y="135156"/>
                    <a:pt x="49508" y="135156"/>
                  </a:cubicBez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E5EEE69D-660F-B9A6-8D89-9BF9F468564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831175" y="3398174"/>
              <a:ext cx="613439" cy="11766"/>
            </a:xfrm>
            <a:custGeom>
              <a:avLst/>
              <a:gdLst>
                <a:gd name="connsiteX0" fmla="*/ 0 w 613439"/>
                <a:gd name="connsiteY0" fmla="*/ 0 h 11766"/>
                <a:gd name="connsiteX1" fmla="*/ 613439 w 613439"/>
                <a:gd name="connsiteY1" fmla="*/ 0 h 11766"/>
                <a:gd name="connsiteX2" fmla="*/ 613439 w 613439"/>
                <a:gd name="connsiteY2" fmla="*/ 11766 h 11766"/>
                <a:gd name="connsiteX3" fmla="*/ 0 w 613439"/>
                <a:gd name="connsiteY3" fmla="*/ 11766 h 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439" h="11766">
                  <a:moveTo>
                    <a:pt x="0" y="0"/>
                  </a:moveTo>
                  <a:lnTo>
                    <a:pt x="613439" y="0"/>
                  </a:lnTo>
                  <a:lnTo>
                    <a:pt x="613439" y="11766"/>
                  </a:lnTo>
                  <a:lnTo>
                    <a:pt x="0" y="11766"/>
                  </a:ln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0C38050E-4913-3599-23D8-BFE4C902BC3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969240" y="3479351"/>
              <a:ext cx="220390" cy="200036"/>
            </a:xfrm>
            <a:custGeom>
              <a:avLst/>
              <a:gdLst>
                <a:gd name="connsiteX0" fmla="*/ 203635 w 220390"/>
                <a:gd name="connsiteY0" fmla="*/ 131580 h 200036"/>
                <a:gd name="connsiteX1" fmla="*/ 205154 w 220390"/>
                <a:gd name="connsiteY1" fmla="*/ 127461 h 200036"/>
                <a:gd name="connsiteX2" fmla="*/ 201510 w 220390"/>
                <a:gd name="connsiteY2" fmla="*/ 124225 h 200036"/>
                <a:gd name="connsiteX3" fmla="*/ 197562 w 220390"/>
                <a:gd name="connsiteY3" fmla="*/ 127755 h 200036"/>
                <a:gd name="connsiteX4" fmla="*/ 114663 w 220390"/>
                <a:gd name="connsiteY4" fmla="*/ 191002 h 200036"/>
                <a:gd name="connsiteX5" fmla="*/ 70328 w 220390"/>
                <a:gd name="connsiteY5" fmla="*/ 191002 h 200036"/>
                <a:gd name="connsiteX6" fmla="*/ 63648 w 220390"/>
                <a:gd name="connsiteY6" fmla="*/ 190708 h 200036"/>
                <a:gd name="connsiteX7" fmla="*/ 59700 w 220390"/>
                <a:gd name="connsiteY7" fmla="*/ 187766 h 200036"/>
                <a:gd name="connsiteX8" fmla="*/ 61218 w 220390"/>
                <a:gd name="connsiteY8" fmla="*/ 181000 h 200036"/>
                <a:gd name="connsiteX9" fmla="*/ 81867 w 220390"/>
                <a:gd name="connsiteY9" fmla="*/ 100692 h 200036"/>
                <a:gd name="connsiteX10" fmla="*/ 111930 w 220390"/>
                <a:gd name="connsiteY10" fmla="*/ 100692 h 200036"/>
                <a:gd name="connsiteX11" fmla="*/ 137741 w 220390"/>
                <a:gd name="connsiteY11" fmla="*/ 114223 h 200036"/>
                <a:gd name="connsiteX12" fmla="*/ 135615 w 220390"/>
                <a:gd name="connsiteY12" fmla="*/ 128638 h 200036"/>
                <a:gd name="connsiteX13" fmla="*/ 134704 w 220390"/>
                <a:gd name="connsiteY13" fmla="*/ 131874 h 200036"/>
                <a:gd name="connsiteX14" fmla="*/ 138652 w 220390"/>
                <a:gd name="connsiteY14" fmla="*/ 135110 h 200036"/>
                <a:gd name="connsiteX15" fmla="*/ 143207 w 220390"/>
                <a:gd name="connsiteY15" fmla="*/ 129226 h 200036"/>
                <a:gd name="connsiteX16" fmla="*/ 160516 w 220390"/>
                <a:gd name="connsiteY16" fmla="*/ 60390 h 200036"/>
                <a:gd name="connsiteX17" fmla="*/ 156872 w 220390"/>
                <a:gd name="connsiteY17" fmla="*/ 57154 h 200036"/>
                <a:gd name="connsiteX18" fmla="*/ 152620 w 220390"/>
                <a:gd name="connsiteY18" fmla="*/ 62449 h 200036"/>
                <a:gd name="connsiteX19" fmla="*/ 112841 w 220390"/>
                <a:gd name="connsiteY19" fmla="*/ 91572 h 200036"/>
                <a:gd name="connsiteX20" fmla="*/ 84297 w 220390"/>
                <a:gd name="connsiteY20" fmla="*/ 91572 h 200036"/>
                <a:gd name="connsiteX21" fmla="*/ 102516 w 220390"/>
                <a:gd name="connsiteY21" fmla="*/ 20677 h 200036"/>
                <a:gd name="connsiteX22" fmla="*/ 118914 w 220390"/>
                <a:gd name="connsiteY22" fmla="*/ 9204 h 200036"/>
                <a:gd name="connsiteX23" fmla="*/ 161730 w 220390"/>
                <a:gd name="connsiteY23" fmla="*/ 9204 h 200036"/>
                <a:gd name="connsiteX24" fmla="*/ 207887 w 220390"/>
                <a:gd name="connsiteY24" fmla="*/ 41857 h 200036"/>
                <a:gd name="connsiteX25" fmla="*/ 206672 w 220390"/>
                <a:gd name="connsiteY25" fmla="*/ 57448 h 200036"/>
                <a:gd name="connsiteX26" fmla="*/ 206368 w 220390"/>
                <a:gd name="connsiteY26" fmla="*/ 62743 h 200036"/>
                <a:gd name="connsiteX27" fmla="*/ 210012 w 220390"/>
                <a:gd name="connsiteY27" fmla="*/ 66273 h 200036"/>
                <a:gd name="connsiteX28" fmla="*/ 214264 w 220390"/>
                <a:gd name="connsiteY28" fmla="*/ 58919 h 200036"/>
                <a:gd name="connsiteX29" fmla="*/ 220337 w 220390"/>
                <a:gd name="connsiteY29" fmla="*/ 8027 h 200036"/>
                <a:gd name="connsiteX30" fmla="*/ 212138 w 220390"/>
                <a:gd name="connsiteY30" fmla="*/ 85 h 200036"/>
                <a:gd name="connsiteX31" fmla="*/ 58789 w 220390"/>
                <a:gd name="connsiteY31" fmla="*/ 85 h 200036"/>
                <a:gd name="connsiteX32" fmla="*/ 49679 w 220390"/>
                <a:gd name="connsiteY32" fmla="*/ 5968 h 200036"/>
                <a:gd name="connsiteX33" fmla="*/ 58182 w 220390"/>
                <a:gd name="connsiteY33" fmla="*/ 9204 h 200036"/>
                <a:gd name="connsiteX34" fmla="*/ 77920 w 220390"/>
                <a:gd name="connsiteY34" fmla="*/ 14499 h 200036"/>
                <a:gd name="connsiteX35" fmla="*/ 76401 w 220390"/>
                <a:gd name="connsiteY35" fmla="*/ 21559 h 200036"/>
                <a:gd name="connsiteX36" fmla="*/ 36318 w 220390"/>
                <a:gd name="connsiteY36" fmla="*/ 177176 h 200036"/>
                <a:gd name="connsiteX37" fmla="*/ 8685 w 220390"/>
                <a:gd name="connsiteY37" fmla="*/ 191002 h 200036"/>
                <a:gd name="connsiteX38" fmla="*/ 182 w 220390"/>
                <a:gd name="connsiteY38" fmla="*/ 196592 h 200036"/>
                <a:gd name="connsiteX39" fmla="*/ 8685 w 220390"/>
                <a:gd name="connsiteY39" fmla="*/ 200122 h 200036"/>
                <a:gd name="connsiteX40" fmla="*/ 166285 w 220390"/>
                <a:gd name="connsiteY40" fmla="*/ 200122 h 200036"/>
                <a:gd name="connsiteX41" fmla="*/ 175699 w 220390"/>
                <a:gd name="connsiteY41" fmla="*/ 195121 h 200036"/>
                <a:gd name="connsiteX42" fmla="*/ 203635 w 220390"/>
                <a:gd name="connsiteY42" fmla="*/ 131580 h 20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0390" h="200036">
                  <a:moveTo>
                    <a:pt x="203635" y="131580"/>
                  </a:moveTo>
                  <a:cubicBezTo>
                    <a:pt x="204243" y="130109"/>
                    <a:pt x="205154" y="128050"/>
                    <a:pt x="205154" y="127461"/>
                  </a:cubicBezTo>
                  <a:cubicBezTo>
                    <a:pt x="205154" y="127167"/>
                    <a:pt x="205154" y="124225"/>
                    <a:pt x="201510" y="124225"/>
                  </a:cubicBezTo>
                  <a:cubicBezTo>
                    <a:pt x="198777" y="124225"/>
                    <a:pt x="198170" y="125990"/>
                    <a:pt x="197562" y="127755"/>
                  </a:cubicBezTo>
                  <a:cubicBezTo>
                    <a:pt x="177824" y="171293"/>
                    <a:pt x="166589" y="191002"/>
                    <a:pt x="114663" y="191002"/>
                  </a:cubicBezTo>
                  <a:lnTo>
                    <a:pt x="70328" y="191002"/>
                  </a:lnTo>
                  <a:cubicBezTo>
                    <a:pt x="66077" y="191002"/>
                    <a:pt x="65470" y="191002"/>
                    <a:pt x="63648" y="190708"/>
                  </a:cubicBezTo>
                  <a:cubicBezTo>
                    <a:pt x="60611" y="190414"/>
                    <a:pt x="59700" y="190120"/>
                    <a:pt x="59700" y="187766"/>
                  </a:cubicBezTo>
                  <a:cubicBezTo>
                    <a:pt x="59700" y="186884"/>
                    <a:pt x="59700" y="186296"/>
                    <a:pt x="61218" y="181000"/>
                  </a:cubicBezTo>
                  <a:lnTo>
                    <a:pt x="81867" y="100692"/>
                  </a:lnTo>
                  <a:lnTo>
                    <a:pt x="111930" y="100692"/>
                  </a:lnTo>
                  <a:cubicBezTo>
                    <a:pt x="137741" y="100692"/>
                    <a:pt x="137741" y="106869"/>
                    <a:pt x="137741" y="114223"/>
                  </a:cubicBezTo>
                  <a:cubicBezTo>
                    <a:pt x="137741" y="116283"/>
                    <a:pt x="137741" y="119813"/>
                    <a:pt x="135615" y="128638"/>
                  </a:cubicBezTo>
                  <a:cubicBezTo>
                    <a:pt x="135008" y="130109"/>
                    <a:pt x="134704" y="130991"/>
                    <a:pt x="134704" y="131874"/>
                  </a:cubicBezTo>
                  <a:cubicBezTo>
                    <a:pt x="134704" y="133345"/>
                    <a:pt x="135919" y="135110"/>
                    <a:pt x="138652" y="135110"/>
                  </a:cubicBezTo>
                  <a:cubicBezTo>
                    <a:pt x="141081" y="135110"/>
                    <a:pt x="141992" y="133639"/>
                    <a:pt x="143207" y="129226"/>
                  </a:cubicBezTo>
                  <a:lnTo>
                    <a:pt x="160516" y="60390"/>
                  </a:lnTo>
                  <a:cubicBezTo>
                    <a:pt x="160516" y="58625"/>
                    <a:pt x="158997" y="57154"/>
                    <a:pt x="156872" y="57154"/>
                  </a:cubicBezTo>
                  <a:cubicBezTo>
                    <a:pt x="154139" y="57154"/>
                    <a:pt x="153531" y="58919"/>
                    <a:pt x="152620" y="62449"/>
                  </a:cubicBezTo>
                  <a:cubicBezTo>
                    <a:pt x="146243" y="84806"/>
                    <a:pt x="140778" y="91572"/>
                    <a:pt x="112841" y="91572"/>
                  </a:cubicBezTo>
                  <a:lnTo>
                    <a:pt x="84297" y="91572"/>
                  </a:lnTo>
                  <a:lnTo>
                    <a:pt x="102516" y="20677"/>
                  </a:lnTo>
                  <a:cubicBezTo>
                    <a:pt x="105249" y="10381"/>
                    <a:pt x="105553" y="9204"/>
                    <a:pt x="118914" y="9204"/>
                  </a:cubicBezTo>
                  <a:lnTo>
                    <a:pt x="161730" y="9204"/>
                  </a:lnTo>
                  <a:cubicBezTo>
                    <a:pt x="198777" y="9204"/>
                    <a:pt x="207887" y="17735"/>
                    <a:pt x="207887" y="41857"/>
                  </a:cubicBezTo>
                  <a:cubicBezTo>
                    <a:pt x="207887" y="48917"/>
                    <a:pt x="207887" y="49506"/>
                    <a:pt x="206672" y="57448"/>
                  </a:cubicBezTo>
                  <a:cubicBezTo>
                    <a:pt x="206672" y="59213"/>
                    <a:pt x="206368" y="61273"/>
                    <a:pt x="206368" y="62743"/>
                  </a:cubicBezTo>
                  <a:cubicBezTo>
                    <a:pt x="206368" y="64214"/>
                    <a:pt x="207279" y="66273"/>
                    <a:pt x="210012" y="66273"/>
                  </a:cubicBezTo>
                  <a:cubicBezTo>
                    <a:pt x="213353" y="66273"/>
                    <a:pt x="213656" y="64508"/>
                    <a:pt x="214264" y="58919"/>
                  </a:cubicBezTo>
                  <a:lnTo>
                    <a:pt x="220337" y="8027"/>
                  </a:lnTo>
                  <a:cubicBezTo>
                    <a:pt x="221248" y="85"/>
                    <a:pt x="219729" y="85"/>
                    <a:pt x="212138" y="85"/>
                  </a:cubicBezTo>
                  <a:lnTo>
                    <a:pt x="58789" y="85"/>
                  </a:lnTo>
                  <a:cubicBezTo>
                    <a:pt x="52716" y="85"/>
                    <a:pt x="49679" y="85"/>
                    <a:pt x="49679" y="5968"/>
                  </a:cubicBezTo>
                  <a:cubicBezTo>
                    <a:pt x="49679" y="9204"/>
                    <a:pt x="52412" y="9204"/>
                    <a:pt x="58182" y="9204"/>
                  </a:cubicBezTo>
                  <a:cubicBezTo>
                    <a:pt x="69417" y="9204"/>
                    <a:pt x="77920" y="9204"/>
                    <a:pt x="77920" y="14499"/>
                  </a:cubicBezTo>
                  <a:cubicBezTo>
                    <a:pt x="77920" y="15676"/>
                    <a:pt x="77920" y="16264"/>
                    <a:pt x="76401" y="21559"/>
                  </a:cubicBezTo>
                  <a:lnTo>
                    <a:pt x="36318" y="177176"/>
                  </a:lnTo>
                  <a:cubicBezTo>
                    <a:pt x="33281" y="188649"/>
                    <a:pt x="32674" y="191002"/>
                    <a:pt x="8685" y="191002"/>
                  </a:cubicBezTo>
                  <a:cubicBezTo>
                    <a:pt x="3523" y="191002"/>
                    <a:pt x="182" y="191002"/>
                    <a:pt x="182" y="196592"/>
                  </a:cubicBezTo>
                  <a:cubicBezTo>
                    <a:pt x="182" y="200122"/>
                    <a:pt x="2915" y="200122"/>
                    <a:pt x="8685" y="200122"/>
                  </a:cubicBezTo>
                  <a:lnTo>
                    <a:pt x="166285" y="200122"/>
                  </a:lnTo>
                  <a:cubicBezTo>
                    <a:pt x="173269" y="200122"/>
                    <a:pt x="173573" y="199827"/>
                    <a:pt x="175699" y="195121"/>
                  </a:cubicBezTo>
                  <a:lnTo>
                    <a:pt x="203635" y="131580"/>
                  </a:ln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9540E7E-B7FE-5B19-4AA9-C529F66E02B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192916" y="3586782"/>
              <a:ext cx="98629" cy="140849"/>
            </a:xfrm>
            <a:custGeom>
              <a:avLst/>
              <a:gdLst>
                <a:gd name="connsiteX0" fmla="*/ 98819 w 98629"/>
                <a:gd name="connsiteY0" fmla="*/ 71129 h 140849"/>
                <a:gd name="connsiteX1" fmla="*/ 86278 w 98629"/>
                <a:gd name="connsiteY1" fmla="*/ 17795 h 140849"/>
                <a:gd name="connsiteX2" fmla="*/ 49504 w 98629"/>
                <a:gd name="connsiteY2" fmla="*/ 86 h 140849"/>
                <a:gd name="connsiteX3" fmla="*/ 190 w 98629"/>
                <a:gd name="connsiteY3" fmla="*/ 71129 h 140849"/>
                <a:gd name="connsiteX4" fmla="*/ 49504 w 98629"/>
                <a:gd name="connsiteY4" fmla="*/ 140936 h 140849"/>
                <a:gd name="connsiteX5" fmla="*/ 98819 w 98629"/>
                <a:gd name="connsiteY5" fmla="*/ 71129 h 140849"/>
                <a:gd name="connsiteX6" fmla="*/ 49504 w 98629"/>
                <a:gd name="connsiteY6" fmla="*/ 135170 h 140849"/>
                <a:gd name="connsiteX7" fmla="*/ 22509 w 98629"/>
                <a:gd name="connsiteY7" fmla="*/ 112725 h 140849"/>
                <a:gd name="connsiteX8" fmla="*/ 19533 w 98629"/>
                <a:gd name="connsiteY8" fmla="*/ 68452 h 140849"/>
                <a:gd name="connsiteX9" fmla="*/ 22721 w 98629"/>
                <a:gd name="connsiteY9" fmla="*/ 26444 h 140849"/>
                <a:gd name="connsiteX10" fmla="*/ 49504 w 98629"/>
                <a:gd name="connsiteY10" fmla="*/ 5852 h 140849"/>
                <a:gd name="connsiteX11" fmla="*/ 75862 w 98629"/>
                <a:gd name="connsiteY11" fmla="*/ 24591 h 140849"/>
                <a:gd name="connsiteX12" fmla="*/ 79476 w 98629"/>
                <a:gd name="connsiteY12" fmla="*/ 68452 h 140849"/>
                <a:gd name="connsiteX13" fmla="*/ 76712 w 98629"/>
                <a:gd name="connsiteY13" fmla="*/ 111901 h 140849"/>
                <a:gd name="connsiteX14" fmla="*/ 49504 w 98629"/>
                <a:gd name="connsiteY14" fmla="*/ 135170 h 14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29" h="140849">
                  <a:moveTo>
                    <a:pt x="98819" y="71129"/>
                  </a:moveTo>
                  <a:cubicBezTo>
                    <a:pt x="98819" y="48478"/>
                    <a:pt x="96056" y="32210"/>
                    <a:pt x="86278" y="17795"/>
                  </a:cubicBezTo>
                  <a:cubicBezTo>
                    <a:pt x="79688" y="8323"/>
                    <a:pt x="66509" y="86"/>
                    <a:pt x="49504" y="86"/>
                  </a:cubicBezTo>
                  <a:cubicBezTo>
                    <a:pt x="190" y="86"/>
                    <a:pt x="190" y="56303"/>
                    <a:pt x="190" y="71129"/>
                  </a:cubicBezTo>
                  <a:cubicBezTo>
                    <a:pt x="190" y="85955"/>
                    <a:pt x="190" y="140936"/>
                    <a:pt x="49504" y="140936"/>
                  </a:cubicBezTo>
                  <a:cubicBezTo>
                    <a:pt x="98819" y="140936"/>
                    <a:pt x="98819" y="85955"/>
                    <a:pt x="98819" y="71129"/>
                  </a:cubicBezTo>
                  <a:close/>
                  <a:moveTo>
                    <a:pt x="49504" y="135170"/>
                  </a:moveTo>
                  <a:cubicBezTo>
                    <a:pt x="39726" y="135170"/>
                    <a:pt x="26760" y="129610"/>
                    <a:pt x="22509" y="112725"/>
                  </a:cubicBezTo>
                  <a:cubicBezTo>
                    <a:pt x="19533" y="100575"/>
                    <a:pt x="19533" y="83690"/>
                    <a:pt x="19533" y="68452"/>
                  </a:cubicBezTo>
                  <a:cubicBezTo>
                    <a:pt x="19533" y="53420"/>
                    <a:pt x="19533" y="37770"/>
                    <a:pt x="22721" y="26444"/>
                  </a:cubicBezTo>
                  <a:cubicBezTo>
                    <a:pt x="27185" y="10176"/>
                    <a:pt x="40789" y="5852"/>
                    <a:pt x="49504" y="5852"/>
                  </a:cubicBezTo>
                  <a:cubicBezTo>
                    <a:pt x="60983" y="5852"/>
                    <a:pt x="72036" y="12647"/>
                    <a:pt x="75862" y="24591"/>
                  </a:cubicBezTo>
                  <a:cubicBezTo>
                    <a:pt x="79263" y="35711"/>
                    <a:pt x="79476" y="50537"/>
                    <a:pt x="79476" y="68452"/>
                  </a:cubicBezTo>
                  <a:cubicBezTo>
                    <a:pt x="79476" y="83690"/>
                    <a:pt x="79476" y="98928"/>
                    <a:pt x="76712" y="111901"/>
                  </a:cubicBezTo>
                  <a:cubicBezTo>
                    <a:pt x="72461" y="130640"/>
                    <a:pt x="58007" y="135170"/>
                    <a:pt x="49504" y="135170"/>
                  </a:cubicBez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CB5AAE6-05C2-099A-53F1-BD55ABAEA0E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582103" y="3341105"/>
              <a:ext cx="202542" cy="125905"/>
            </a:xfrm>
            <a:custGeom>
              <a:avLst/>
              <a:gdLst>
                <a:gd name="connsiteX0" fmla="*/ 191813 w 202542"/>
                <a:gd name="connsiteY0" fmla="*/ 11845 h 125905"/>
                <a:gd name="connsiteX1" fmla="*/ 202744 w 202542"/>
                <a:gd name="connsiteY1" fmla="*/ 5961 h 125905"/>
                <a:gd name="connsiteX2" fmla="*/ 192116 w 202542"/>
                <a:gd name="connsiteY2" fmla="*/ 78 h 125905"/>
                <a:gd name="connsiteX3" fmla="*/ 10830 w 202542"/>
                <a:gd name="connsiteY3" fmla="*/ 78 h 125905"/>
                <a:gd name="connsiteX4" fmla="*/ 202 w 202542"/>
                <a:gd name="connsiteY4" fmla="*/ 5961 h 125905"/>
                <a:gd name="connsiteX5" fmla="*/ 11134 w 202542"/>
                <a:gd name="connsiteY5" fmla="*/ 11845 h 125905"/>
                <a:gd name="connsiteX6" fmla="*/ 191813 w 202542"/>
                <a:gd name="connsiteY6" fmla="*/ 11845 h 125905"/>
                <a:gd name="connsiteX7" fmla="*/ 192116 w 202542"/>
                <a:gd name="connsiteY7" fmla="*/ 125984 h 125905"/>
                <a:gd name="connsiteX8" fmla="*/ 202744 w 202542"/>
                <a:gd name="connsiteY8" fmla="*/ 120100 h 125905"/>
                <a:gd name="connsiteX9" fmla="*/ 191813 w 202542"/>
                <a:gd name="connsiteY9" fmla="*/ 114217 h 125905"/>
                <a:gd name="connsiteX10" fmla="*/ 11134 w 202542"/>
                <a:gd name="connsiteY10" fmla="*/ 114217 h 125905"/>
                <a:gd name="connsiteX11" fmla="*/ 202 w 202542"/>
                <a:gd name="connsiteY11" fmla="*/ 120100 h 125905"/>
                <a:gd name="connsiteX12" fmla="*/ 10830 w 202542"/>
                <a:gd name="connsiteY12" fmla="*/ 125984 h 125905"/>
                <a:gd name="connsiteX13" fmla="*/ 192116 w 202542"/>
                <a:gd name="connsiteY13" fmla="*/ 125984 h 125905"/>
                <a:gd name="connsiteX14" fmla="*/ 192116 w 202542"/>
                <a:gd name="connsiteY14" fmla="*/ 68914 h 125905"/>
                <a:gd name="connsiteX15" fmla="*/ 202744 w 202542"/>
                <a:gd name="connsiteY15" fmla="*/ 63031 h 125905"/>
                <a:gd name="connsiteX16" fmla="*/ 192116 w 202542"/>
                <a:gd name="connsiteY16" fmla="*/ 57147 h 125905"/>
                <a:gd name="connsiteX17" fmla="*/ 10830 w 202542"/>
                <a:gd name="connsiteY17" fmla="*/ 57147 h 125905"/>
                <a:gd name="connsiteX18" fmla="*/ 202 w 202542"/>
                <a:gd name="connsiteY18" fmla="*/ 63031 h 125905"/>
                <a:gd name="connsiteX19" fmla="*/ 10830 w 202542"/>
                <a:gd name="connsiteY19" fmla="*/ 68914 h 125905"/>
                <a:gd name="connsiteX20" fmla="*/ 192116 w 202542"/>
                <a:gd name="connsiteY20" fmla="*/ 68914 h 1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542" h="125905">
                  <a:moveTo>
                    <a:pt x="191813" y="11845"/>
                  </a:moveTo>
                  <a:cubicBezTo>
                    <a:pt x="196975" y="11845"/>
                    <a:pt x="202744" y="11845"/>
                    <a:pt x="202744" y="5961"/>
                  </a:cubicBezTo>
                  <a:cubicBezTo>
                    <a:pt x="202744" y="78"/>
                    <a:pt x="197279" y="78"/>
                    <a:pt x="192116" y="78"/>
                  </a:cubicBezTo>
                  <a:lnTo>
                    <a:pt x="10830" y="78"/>
                  </a:lnTo>
                  <a:cubicBezTo>
                    <a:pt x="5668" y="78"/>
                    <a:pt x="202" y="78"/>
                    <a:pt x="202" y="5961"/>
                  </a:cubicBezTo>
                  <a:cubicBezTo>
                    <a:pt x="202" y="11845"/>
                    <a:pt x="6276" y="11845"/>
                    <a:pt x="11134" y="11845"/>
                  </a:cubicBezTo>
                  <a:lnTo>
                    <a:pt x="191813" y="11845"/>
                  </a:lnTo>
                  <a:close/>
                  <a:moveTo>
                    <a:pt x="192116" y="125984"/>
                  </a:moveTo>
                  <a:cubicBezTo>
                    <a:pt x="197279" y="125984"/>
                    <a:pt x="202744" y="125984"/>
                    <a:pt x="202744" y="120100"/>
                  </a:cubicBezTo>
                  <a:cubicBezTo>
                    <a:pt x="202744" y="114217"/>
                    <a:pt x="196975" y="114217"/>
                    <a:pt x="191813" y="114217"/>
                  </a:cubicBezTo>
                  <a:lnTo>
                    <a:pt x="11134" y="114217"/>
                  </a:lnTo>
                  <a:cubicBezTo>
                    <a:pt x="6276" y="114217"/>
                    <a:pt x="202" y="114217"/>
                    <a:pt x="202" y="120100"/>
                  </a:cubicBezTo>
                  <a:cubicBezTo>
                    <a:pt x="202" y="125984"/>
                    <a:pt x="5668" y="125984"/>
                    <a:pt x="10830" y="125984"/>
                  </a:cubicBezTo>
                  <a:lnTo>
                    <a:pt x="192116" y="125984"/>
                  </a:lnTo>
                  <a:close/>
                  <a:moveTo>
                    <a:pt x="192116" y="68914"/>
                  </a:moveTo>
                  <a:cubicBezTo>
                    <a:pt x="197279" y="68914"/>
                    <a:pt x="202744" y="68914"/>
                    <a:pt x="202744" y="63031"/>
                  </a:cubicBezTo>
                  <a:cubicBezTo>
                    <a:pt x="202744" y="57147"/>
                    <a:pt x="197279" y="57147"/>
                    <a:pt x="192116" y="57147"/>
                  </a:cubicBezTo>
                  <a:lnTo>
                    <a:pt x="10830" y="57147"/>
                  </a:lnTo>
                  <a:cubicBezTo>
                    <a:pt x="5668" y="57147"/>
                    <a:pt x="202" y="57147"/>
                    <a:pt x="202" y="63031"/>
                  </a:cubicBezTo>
                  <a:cubicBezTo>
                    <a:pt x="202" y="68914"/>
                    <a:pt x="5668" y="68914"/>
                    <a:pt x="10830" y="68914"/>
                  </a:cubicBezTo>
                  <a:lnTo>
                    <a:pt x="192116" y="68914"/>
                  </a:ln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13DADAFC-CA51-4722-F6DA-BA0D1C3BD84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933910" y="3078554"/>
              <a:ext cx="220390" cy="200036"/>
            </a:xfrm>
            <a:custGeom>
              <a:avLst/>
              <a:gdLst>
                <a:gd name="connsiteX0" fmla="*/ 203667 w 220390"/>
                <a:gd name="connsiteY0" fmla="*/ 131566 h 200036"/>
                <a:gd name="connsiteX1" fmla="*/ 205185 w 220390"/>
                <a:gd name="connsiteY1" fmla="*/ 127448 h 200036"/>
                <a:gd name="connsiteX2" fmla="*/ 201541 w 220390"/>
                <a:gd name="connsiteY2" fmla="*/ 124212 h 200036"/>
                <a:gd name="connsiteX3" fmla="*/ 197594 w 220390"/>
                <a:gd name="connsiteY3" fmla="*/ 127742 h 200036"/>
                <a:gd name="connsiteX4" fmla="*/ 114694 w 220390"/>
                <a:gd name="connsiteY4" fmla="*/ 190989 h 200036"/>
                <a:gd name="connsiteX5" fmla="*/ 70360 w 220390"/>
                <a:gd name="connsiteY5" fmla="*/ 190989 h 200036"/>
                <a:gd name="connsiteX6" fmla="*/ 63679 w 220390"/>
                <a:gd name="connsiteY6" fmla="*/ 190695 h 200036"/>
                <a:gd name="connsiteX7" fmla="*/ 59732 w 220390"/>
                <a:gd name="connsiteY7" fmla="*/ 187753 h 200036"/>
                <a:gd name="connsiteX8" fmla="*/ 61250 w 220390"/>
                <a:gd name="connsiteY8" fmla="*/ 180987 h 200036"/>
                <a:gd name="connsiteX9" fmla="*/ 81899 w 220390"/>
                <a:gd name="connsiteY9" fmla="*/ 100678 h 200036"/>
                <a:gd name="connsiteX10" fmla="*/ 111961 w 220390"/>
                <a:gd name="connsiteY10" fmla="*/ 100678 h 200036"/>
                <a:gd name="connsiteX11" fmla="*/ 137773 w 220390"/>
                <a:gd name="connsiteY11" fmla="*/ 114210 h 200036"/>
                <a:gd name="connsiteX12" fmla="*/ 135647 w 220390"/>
                <a:gd name="connsiteY12" fmla="*/ 128624 h 200036"/>
                <a:gd name="connsiteX13" fmla="*/ 134736 w 220390"/>
                <a:gd name="connsiteY13" fmla="*/ 131860 h 200036"/>
                <a:gd name="connsiteX14" fmla="*/ 138684 w 220390"/>
                <a:gd name="connsiteY14" fmla="*/ 135096 h 200036"/>
                <a:gd name="connsiteX15" fmla="*/ 143239 w 220390"/>
                <a:gd name="connsiteY15" fmla="*/ 129213 h 200036"/>
                <a:gd name="connsiteX16" fmla="*/ 160547 w 220390"/>
                <a:gd name="connsiteY16" fmla="*/ 60376 h 200036"/>
                <a:gd name="connsiteX17" fmla="*/ 156903 w 220390"/>
                <a:gd name="connsiteY17" fmla="*/ 57141 h 200036"/>
                <a:gd name="connsiteX18" fmla="*/ 152652 w 220390"/>
                <a:gd name="connsiteY18" fmla="*/ 62436 h 200036"/>
                <a:gd name="connsiteX19" fmla="*/ 112872 w 220390"/>
                <a:gd name="connsiteY19" fmla="*/ 91559 h 200036"/>
                <a:gd name="connsiteX20" fmla="*/ 84328 w 220390"/>
                <a:gd name="connsiteY20" fmla="*/ 91559 h 200036"/>
                <a:gd name="connsiteX21" fmla="*/ 102548 w 220390"/>
                <a:gd name="connsiteY21" fmla="*/ 20663 h 200036"/>
                <a:gd name="connsiteX22" fmla="*/ 118946 w 220390"/>
                <a:gd name="connsiteY22" fmla="*/ 9191 h 200036"/>
                <a:gd name="connsiteX23" fmla="*/ 161762 w 220390"/>
                <a:gd name="connsiteY23" fmla="*/ 9191 h 200036"/>
                <a:gd name="connsiteX24" fmla="*/ 207918 w 220390"/>
                <a:gd name="connsiteY24" fmla="*/ 41844 h 200036"/>
                <a:gd name="connsiteX25" fmla="*/ 206704 w 220390"/>
                <a:gd name="connsiteY25" fmla="*/ 57435 h 200036"/>
                <a:gd name="connsiteX26" fmla="*/ 206400 w 220390"/>
                <a:gd name="connsiteY26" fmla="*/ 62730 h 200036"/>
                <a:gd name="connsiteX27" fmla="*/ 210044 w 220390"/>
                <a:gd name="connsiteY27" fmla="*/ 66260 h 200036"/>
                <a:gd name="connsiteX28" fmla="*/ 214295 w 220390"/>
                <a:gd name="connsiteY28" fmla="*/ 58906 h 200036"/>
                <a:gd name="connsiteX29" fmla="*/ 220368 w 220390"/>
                <a:gd name="connsiteY29" fmla="*/ 8014 h 200036"/>
                <a:gd name="connsiteX30" fmla="*/ 212170 w 220390"/>
                <a:gd name="connsiteY30" fmla="*/ 71 h 200036"/>
                <a:gd name="connsiteX31" fmla="*/ 58821 w 220390"/>
                <a:gd name="connsiteY31" fmla="*/ 71 h 200036"/>
                <a:gd name="connsiteX32" fmla="*/ 49711 w 220390"/>
                <a:gd name="connsiteY32" fmla="*/ 5955 h 200036"/>
                <a:gd name="connsiteX33" fmla="*/ 58213 w 220390"/>
                <a:gd name="connsiteY33" fmla="*/ 9191 h 200036"/>
                <a:gd name="connsiteX34" fmla="*/ 77951 w 220390"/>
                <a:gd name="connsiteY34" fmla="*/ 14486 h 200036"/>
                <a:gd name="connsiteX35" fmla="*/ 76433 w 220390"/>
                <a:gd name="connsiteY35" fmla="*/ 21546 h 200036"/>
                <a:gd name="connsiteX36" fmla="*/ 36350 w 220390"/>
                <a:gd name="connsiteY36" fmla="*/ 177163 h 200036"/>
                <a:gd name="connsiteX37" fmla="*/ 8717 w 220390"/>
                <a:gd name="connsiteY37" fmla="*/ 190989 h 200036"/>
                <a:gd name="connsiteX38" fmla="*/ 214 w 220390"/>
                <a:gd name="connsiteY38" fmla="*/ 196578 h 200036"/>
                <a:gd name="connsiteX39" fmla="*/ 8717 w 220390"/>
                <a:gd name="connsiteY39" fmla="*/ 200108 h 200036"/>
                <a:gd name="connsiteX40" fmla="*/ 166317 w 220390"/>
                <a:gd name="connsiteY40" fmla="*/ 200108 h 200036"/>
                <a:gd name="connsiteX41" fmla="*/ 175730 w 220390"/>
                <a:gd name="connsiteY41" fmla="*/ 195107 h 200036"/>
                <a:gd name="connsiteX42" fmla="*/ 203667 w 220390"/>
                <a:gd name="connsiteY42" fmla="*/ 131566 h 20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0390" h="200036">
                  <a:moveTo>
                    <a:pt x="203667" y="131566"/>
                  </a:moveTo>
                  <a:cubicBezTo>
                    <a:pt x="204274" y="130095"/>
                    <a:pt x="205185" y="128036"/>
                    <a:pt x="205185" y="127448"/>
                  </a:cubicBezTo>
                  <a:cubicBezTo>
                    <a:pt x="205185" y="127153"/>
                    <a:pt x="205185" y="124212"/>
                    <a:pt x="201541" y="124212"/>
                  </a:cubicBezTo>
                  <a:cubicBezTo>
                    <a:pt x="198809" y="124212"/>
                    <a:pt x="198201" y="125977"/>
                    <a:pt x="197594" y="127742"/>
                  </a:cubicBezTo>
                  <a:cubicBezTo>
                    <a:pt x="177856" y="171279"/>
                    <a:pt x="166620" y="190989"/>
                    <a:pt x="114694" y="190989"/>
                  </a:cubicBezTo>
                  <a:lnTo>
                    <a:pt x="70360" y="190989"/>
                  </a:lnTo>
                  <a:cubicBezTo>
                    <a:pt x="66109" y="190989"/>
                    <a:pt x="65501" y="190989"/>
                    <a:pt x="63679" y="190695"/>
                  </a:cubicBezTo>
                  <a:cubicBezTo>
                    <a:pt x="60643" y="190400"/>
                    <a:pt x="59732" y="190106"/>
                    <a:pt x="59732" y="187753"/>
                  </a:cubicBezTo>
                  <a:cubicBezTo>
                    <a:pt x="59732" y="186870"/>
                    <a:pt x="59732" y="186282"/>
                    <a:pt x="61250" y="180987"/>
                  </a:cubicBezTo>
                  <a:lnTo>
                    <a:pt x="81899" y="100678"/>
                  </a:lnTo>
                  <a:lnTo>
                    <a:pt x="111961" y="100678"/>
                  </a:lnTo>
                  <a:cubicBezTo>
                    <a:pt x="137773" y="100678"/>
                    <a:pt x="137773" y="106856"/>
                    <a:pt x="137773" y="114210"/>
                  </a:cubicBezTo>
                  <a:cubicBezTo>
                    <a:pt x="137773" y="116269"/>
                    <a:pt x="137773" y="119799"/>
                    <a:pt x="135647" y="128624"/>
                  </a:cubicBezTo>
                  <a:cubicBezTo>
                    <a:pt x="135040" y="130095"/>
                    <a:pt x="134736" y="130978"/>
                    <a:pt x="134736" y="131860"/>
                  </a:cubicBezTo>
                  <a:cubicBezTo>
                    <a:pt x="134736" y="133331"/>
                    <a:pt x="135951" y="135096"/>
                    <a:pt x="138684" y="135096"/>
                  </a:cubicBezTo>
                  <a:cubicBezTo>
                    <a:pt x="141113" y="135096"/>
                    <a:pt x="142024" y="133625"/>
                    <a:pt x="143239" y="129213"/>
                  </a:cubicBezTo>
                  <a:lnTo>
                    <a:pt x="160547" y="60376"/>
                  </a:lnTo>
                  <a:cubicBezTo>
                    <a:pt x="160547" y="58611"/>
                    <a:pt x="159029" y="57141"/>
                    <a:pt x="156903" y="57141"/>
                  </a:cubicBezTo>
                  <a:cubicBezTo>
                    <a:pt x="154170" y="57141"/>
                    <a:pt x="153563" y="58906"/>
                    <a:pt x="152652" y="62436"/>
                  </a:cubicBezTo>
                  <a:cubicBezTo>
                    <a:pt x="146275" y="84793"/>
                    <a:pt x="140809" y="91559"/>
                    <a:pt x="112872" y="91559"/>
                  </a:cubicBezTo>
                  <a:lnTo>
                    <a:pt x="84328" y="91559"/>
                  </a:lnTo>
                  <a:lnTo>
                    <a:pt x="102548" y="20663"/>
                  </a:lnTo>
                  <a:cubicBezTo>
                    <a:pt x="105281" y="10367"/>
                    <a:pt x="105584" y="9191"/>
                    <a:pt x="118946" y="9191"/>
                  </a:cubicBezTo>
                  <a:lnTo>
                    <a:pt x="161762" y="9191"/>
                  </a:lnTo>
                  <a:cubicBezTo>
                    <a:pt x="198809" y="9191"/>
                    <a:pt x="207918" y="17722"/>
                    <a:pt x="207918" y="41844"/>
                  </a:cubicBezTo>
                  <a:cubicBezTo>
                    <a:pt x="207918" y="48904"/>
                    <a:pt x="207918" y="49492"/>
                    <a:pt x="206704" y="57435"/>
                  </a:cubicBezTo>
                  <a:cubicBezTo>
                    <a:pt x="206704" y="59200"/>
                    <a:pt x="206400" y="61259"/>
                    <a:pt x="206400" y="62730"/>
                  </a:cubicBezTo>
                  <a:cubicBezTo>
                    <a:pt x="206400" y="64201"/>
                    <a:pt x="207311" y="66260"/>
                    <a:pt x="210044" y="66260"/>
                  </a:cubicBezTo>
                  <a:cubicBezTo>
                    <a:pt x="213384" y="66260"/>
                    <a:pt x="213688" y="64495"/>
                    <a:pt x="214295" y="58906"/>
                  </a:cubicBezTo>
                  <a:lnTo>
                    <a:pt x="220368" y="8014"/>
                  </a:lnTo>
                  <a:cubicBezTo>
                    <a:pt x="221279" y="71"/>
                    <a:pt x="219761" y="71"/>
                    <a:pt x="212170" y="71"/>
                  </a:cubicBezTo>
                  <a:lnTo>
                    <a:pt x="58821" y="71"/>
                  </a:lnTo>
                  <a:cubicBezTo>
                    <a:pt x="52747" y="71"/>
                    <a:pt x="49711" y="71"/>
                    <a:pt x="49711" y="5955"/>
                  </a:cubicBezTo>
                  <a:cubicBezTo>
                    <a:pt x="49711" y="9191"/>
                    <a:pt x="52444" y="9191"/>
                    <a:pt x="58213" y="9191"/>
                  </a:cubicBezTo>
                  <a:cubicBezTo>
                    <a:pt x="69449" y="9191"/>
                    <a:pt x="77951" y="9191"/>
                    <a:pt x="77951" y="14486"/>
                  </a:cubicBezTo>
                  <a:cubicBezTo>
                    <a:pt x="77951" y="15662"/>
                    <a:pt x="77951" y="16251"/>
                    <a:pt x="76433" y="21546"/>
                  </a:cubicBezTo>
                  <a:lnTo>
                    <a:pt x="36350" y="177163"/>
                  </a:lnTo>
                  <a:cubicBezTo>
                    <a:pt x="33313" y="188635"/>
                    <a:pt x="32706" y="190989"/>
                    <a:pt x="8717" y="190989"/>
                  </a:cubicBezTo>
                  <a:cubicBezTo>
                    <a:pt x="3554" y="190989"/>
                    <a:pt x="214" y="190989"/>
                    <a:pt x="214" y="196578"/>
                  </a:cubicBezTo>
                  <a:cubicBezTo>
                    <a:pt x="214" y="200108"/>
                    <a:pt x="2947" y="200108"/>
                    <a:pt x="8717" y="200108"/>
                  </a:cubicBezTo>
                  <a:lnTo>
                    <a:pt x="166317" y="200108"/>
                  </a:lnTo>
                  <a:cubicBezTo>
                    <a:pt x="173301" y="200108"/>
                    <a:pt x="173605" y="199814"/>
                    <a:pt x="175730" y="195107"/>
                  </a:cubicBezTo>
                  <a:lnTo>
                    <a:pt x="203667" y="131566"/>
                  </a:ln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E29DBCA5-6C4D-EA84-3069-9B183022695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157586" y="3185986"/>
              <a:ext cx="98629" cy="140849"/>
            </a:xfrm>
            <a:custGeom>
              <a:avLst/>
              <a:gdLst>
                <a:gd name="connsiteX0" fmla="*/ 98851 w 98629"/>
                <a:gd name="connsiteY0" fmla="*/ 71115 h 140849"/>
                <a:gd name="connsiteX1" fmla="*/ 86309 w 98629"/>
                <a:gd name="connsiteY1" fmla="*/ 17782 h 140849"/>
                <a:gd name="connsiteX2" fmla="*/ 49536 w 98629"/>
                <a:gd name="connsiteY2" fmla="*/ 73 h 140849"/>
                <a:gd name="connsiteX3" fmla="*/ 221 w 98629"/>
                <a:gd name="connsiteY3" fmla="*/ 71115 h 140849"/>
                <a:gd name="connsiteX4" fmla="*/ 49536 w 98629"/>
                <a:gd name="connsiteY4" fmla="*/ 140922 h 140849"/>
                <a:gd name="connsiteX5" fmla="*/ 98851 w 98629"/>
                <a:gd name="connsiteY5" fmla="*/ 71115 h 140849"/>
                <a:gd name="connsiteX6" fmla="*/ 49536 w 98629"/>
                <a:gd name="connsiteY6" fmla="*/ 135156 h 140849"/>
                <a:gd name="connsiteX7" fmla="*/ 22540 w 98629"/>
                <a:gd name="connsiteY7" fmla="*/ 112711 h 140849"/>
                <a:gd name="connsiteX8" fmla="*/ 19565 w 98629"/>
                <a:gd name="connsiteY8" fmla="*/ 68438 h 140849"/>
                <a:gd name="connsiteX9" fmla="*/ 22753 w 98629"/>
                <a:gd name="connsiteY9" fmla="*/ 26431 h 140849"/>
                <a:gd name="connsiteX10" fmla="*/ 49536 w 98629"/>
                <a:gd name="connsiteY10" fmla="*/ 5838 h 140849"/>
                <a:gd name="connsiteX11" fmla="*/ 75894 w 98629"/>
                <a:gd name="connsiteY11" fmla="*/ 24577 h 140849"/>
                <a:gd name="connsiteX12" fmla="*/ 79507 w 98629"/>
                <a:gd name="connsiteY12" fmla="*/ 68438 h 140849"/>
                <a:gd name="connsiteX13" fmla="*/ 76744 w 98629"/>
                <a:gd name="connsiteY13" fmla="*/ 111887 h 140849"/>
                <a:gd name="connsiteX14" fmla="*/ 49536 w 98629"/>
                <a:gd name="connsiteY14" fmla="*/ 135156 h 14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29" h="140849">
                  <a:moveTo>
                    <a:pt x="98851" y="71115"/>
                  </a:moveTo>
                  <a:cubicBezTo>
                    <a:pt x="98851" y="48464"/>
                    <a:pt x="96087" y="32196"/>
                    <a:pt x="86309" y="17782"/>
                  </a:cubicBezTo>
                  <a:cubicBezTo>
                    <a:pt x="79720" y="8310"/>
                    <a:pt x="66541" y="73"/>
                    <a:pt x="49536" y="73"/>
                  </a:cubicBezTo>
                  <a:cubicBezTo>
                    <a:pt x="221" y="73"/>
                    <a:pt x="221" y="56289"/>
                    <a:pt x="221" y="71115"/>
                  </a:cubicBezTo>
                  <a:cubicBezTo>
                    <a:pt x="221" y="85941"/>
                    <a:pt x="221" y="140922"/>
                    <a:pt x="49536" y="140922"/>
                  </a:cubicBezTo>
                  <a:cubicBezTo>
                    <a:pt x="98851" y="140922"/>
                    <a:pt x="98851" y="85941"/>
                    <a:pt x="98851" y="71115"/>
                  </a:cubicBezTo>
                  <a:close/>
                  <a:moveTo>
                    <a:pt x="49536" y="135156"/>
                  </a:moveTo>
                  <a:cubicBezTo>
                    <a:pt x="39758" y="135156"/>
                    <a:pt x="26792" y="129597"/>
                    <a:pt x="22540" y="112711"/>
                  </a:cubicBezTo>
                  <a:cubicBezTo>
                    <a:pt x="19565" y="100562"/>
                    <a:pt x="19565" y="83676"/>
                    <a:pt x="19565" y="68438"/>
                  </a:cubicBezTo>
                  <a:cubicBezTo>
                    <a:pt x="19565" y="53406"/>
                    <a:pt x="19565" y="37756"/>
                    <a:pt x="22753" y="26431"/>
                  </a:cubicBezTo>
                  <a:cubicBezTo>
                    <a:pt x="27217" y="10163"/>
                    <a:pt x="40821" y="5838"/>
                    <a:pt x="49536" y="5838"/>
                  </a:cubicBezTo>
                  <a:cubicBezTo>
                    <a:pt x="61014" y="5838"/>
                    <a:pt x="72068" y="12634"/>
                    <a:pt x="75894" y="24577"/>
                  </a:cubicBezTo>
                  <a:cubicBezTo>
                    <a:pt x="79295" y="35697"/>
                    <a:pt x="79507" y="50523"/>
                    <a:pt x="79507" y="68438"/>
                  </a:cubicBezTo>
                  <a:cubicBezTo>
                    <a:pt x="79507" y="83676"/>
                    <a:pt x="79507" y="98914"/>
                    <a:pt x="76744" y="111887"/>
                  </a:cubicBezTo>
                  <a:cubicBezTo>
                    <a:pt x="72493" y="130626"/>
                    <a:pt x="58039" y="135156"/>
                    <a:pt x="49536" y="135156"/>
                  </a:cubicBez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4496077D-3E5B-4029-053D-F76A171F5DB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312821" y="3057962"/>
              <a:ext cx="70449" cy="294171"/>
            </a:xfrm>
            <a:custGeom>
              <a:avLst/>
              <a:gdLst>
                <a:gd name="connsiteX0" fmla="*/ 70675 w 70449"/>
                <a:gd name="connsiteY0" fmla="*/ 291301 h 294171"/>
                <a:gd name="connsiteX1" fmla="*/ 65513 w 70449"/>
                <a:gd name="connsiteY1" fmla="*/ 284830 h 294171"/>
                <a:gd name="connsiteX2" fmla="*/ 17838 w 70449"/>
                <a:gd name="connsiteY2" fmla="*/ 147157 h 294171"/>
                <a:gd name="connsiteX3" fmla="*/ 66728 w 70449"/>
                <a:gd name="connsiteY3" fmla="*/ 8014 h 294171"/>
                <a:gd name="connsiteX4" fmla="*/ 70675 w 70449"/>
                <a:gd name="connsiteY4" fmla="*/ 3013 h 294171"/>
                <a:gd name="connsiteX5" fmla="*/ 67639 w 70449"/>
                <a:gd name="connsiteY5" fmla="*/ 71 h 294171"/>
                <a:gd name="connsiteX6" fmla="*/ 19357 w 70449"/>
                <a:gd name="connsiteY6" fmla="*/ 57435 h 294171"/>
                <a:gd name="connsiteX7" fmla="*/ 226 w 70449"/>
                <a:gd name="connsiteY7" fmla="*/ 147157 h 294171"/>
                <a:gd name="connsiteX8" fmla="*/ 20268 w 70449"/>
                <a:gd name="connsiteY8" fmla="*/ 238939 h 294171"/>
                <a:gd name="connsiteX9" fmla="*/ 67639 w 70449"/>
                <a:gd name="connsiteY9" fmla="*/ 294243 h 294171"/>
                <a:gd name="connsiteX10" fmla="*/ 70675 w 70449"/>
                <a:gd name="connsiteY10" fmla="*/ 291301 h 29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294171">
                  <a:moveTo>
                    <a:pt x="70675" y="291301"/>
                  </a:moveTo>
                  <a:cubicBezTo>
                    <a:pt x="70675" y="290419"/>
                    <a:pt x="70675" y="289831"/>
                    <a:pt x="65513" y="284830"/>
                  </a:cubicBezTo>
                  <a:cubicBezTo>
                    <a:pt x="27555" y="247764"/>
                    <a:pt x="17838" y="192165"/>
                    <a:pt x="17838" y="147157"/>
                  </a:cubicBezTo>
                  <a:cubicBezTo>
                    <a:pt x="17838" y="95971"/>
                    <a:pt x="29377" y="44785"/>
                    <a:pt x="66728" y="8014"/>
                  </a:cubicBezTo>
                  <a:cubicBezTo>
                    <a:pt x="70675" y="4484"/>
                    <a:pt x="70675" y="3895"/>
                    <a:pt x="70675" y="3013"/>
                  </a:cubicBezTo>
                  <a:cubicBezTo>
                    <a:pt x="70675" y="954"/>
                    <a:pt x="69461" y="71"/>
                    <a:pt x="67639" y="71"/>
                  </a:cubicBezTo>
                  <a:cubicBezTo>
                    <a:pt x="64602" y="71"/>
                    <a:pt x="37273" y="20075"/>
                    <a:pt x="19357" y="57435"/>
                  </a:cubicBezTo>
                  <a:cubicBezTo>
                    <a:pt x="3870" y="89794"/>
                    <a:pt x="226" y="122447"/>
                    <a:pt x="226" y="147157"/>
                  </a:cubicBezTo>
                  <a:cubicBezTo>
                    <a:pt x="226" y="170103"/>
                    <a:pt x="3566" y="205697"/>
                    <a:pt x="20268" y="238939"/>
                  </a:cubicBezTo>
                  <a:cubicBezTo>
                    <a:pt x="38487" y="275122"/>
                    <a:pt x="64602" y="294243"/>
                    <a:pt x="67639" y="294243"/>
                  </a:cubicBezTo>
                  <a:cubicBezTo>
                    <a:pt x="69461" y="294243"/>
                    <a:pt x="70675" y="293361"/>
                    <a:pt x="70675" y="291301"/>
                  </a:cubicBez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7CA990AF-1788-55B5-9E22-F2A5FAA4702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402672" y="3145626"/>
              <a:ext cx="160333" cy="192388"/>
            </a:xfrm>
            <a:custGeom>
              <a:avLst/>
              <a:gdLst>
                <a:gd name="connsiteX0" fmla="*/ 159348 w 160333"/>
                <a:gd name="connsiteY0" fmla="*/ 25664 h 192388"/>
                <a:gd name="connsiteX1" fmla="*/ 160563 w 160333"/>
                <a:gd name="connsiteY1" fmla="*/ 18016 h 192388"/>
                <a:gd name="connsiteX2" fmla="*/ 146291 w 160333"/>
                <a:gd name="connsiteY2" fmla="*/ 5072 h 192388"/>
                <a:gd name="connsiteX3" fmla="*/ 130804 w 160333"/>
                <a:gd name="connsiteY3" fmla="*/ 12132 h 192388"/>
                <a:gd name="connsiteX4" fmla="*/ 98616 w 160333"/>
                <a:gd name="connsiteY4" fmla="*/ 71 h 192388"/>
                <a:gd name="connsiteX5" fmla="*/ 13287 w 160333"/>
                <a:gd name="connsiteY5" fmla="*/ 85087 h 192388"/>
                <a:gd name="connsiteX6" fmla="*/ 66428 w 160333"/>
                <a:gd name="connsiteY6" fmla="*/ 133037 h 192388"/>
                <a:gd name="connsiteX7" fmla="*/ 99831 w 160333"/>
                <a:gd name="connsiteY7" fmla="*/ 123918 h 192388"/>
                <a:gd name="connsiteX8" fmla="*/ 94061 w 160333"/>
                <a:gd name="connsiteY8" fmla="*/ 145980 h 192388"/>
                <a:gd name="connsiteX9" fmla="*/ 79182 w 160333"/>
                <a:gd name="connsiteY9" fmla="*/ 171573 h 192388"/>
                <a:gd name="connsiteX10" fmla="*/ 48208 w 160333"/>
                <a:gd name="connsiteY10" fmla="*/ 181869 h 192388"/>
                <a:gd name="connsiteX11" fmla="*/ 27559 w 160333"/>
                <a:gd name="connsiteY11" fmla="*/ 180693 h 192388"/>
                <a:gd name="connsiteX12" fmla="*/ 36973 w 160333"/>
                <a:gd name="connsiteY12" fmla="*/ 163631 h 192388"/>
                <a:gd name="connsiteX13" fmla="*/ 21790 w 160333"/>
                <a:gd name="connsiteY13" fmla="*/ 150099 h 192388"/>
                <a:gd name="connsiteX14" fmla="*/ 230 w 160333"/>
                <a:gd name="connsiteY14" fmla="*/ 171868 h 192388"/>
                <a:gd name="connsiteX15" fmla="*/ 48512 w 160333"/>
                <a:gd name="connsiteY15" fmla="*/ 192460 h 192388"/>
                <a:gd name="connsiteX16" fmla="*/ 126856 w 160333"/>
                <a:gd name="connsiteY16" fmla="*/ 150981 h 192388"/>
                <a:gd name="connsiteX17" fmla="*/ 159348 w 160333"/>
                <a:gd name="connsiteY17" fmla="*/ 25664 h 192388"/>
                <a:gd name="connsiteX18" fmla="*/ 106208 w 160333"/>
                <a:gd name="connsiteY18" fmla="*/ 99795 h 192388"/>
                <a:gd name="connsiteX19" fmla="*/ 101349 w 160333"/>
                <a:gd name="connsiteY19" fmla="*/ 108326 h 192388"/>
                <a:gd name="connsiteX20" fmla="*/ 68250 w 160333"/>
                <a:gd name="connsiteY20" fmla="*/ 122447 h 192388"/>
                <a:gd name="connsiteX21" fmla="*/ 47601 w 160333"/>
                <a:gd name="connsiteY21" fmla="*/ 100384 h 192388"/>
                <a:gd name="connsiteX22" fmla="*/ 62177 w 160333"/>
                <a:gd name="connsiteY22" fmla="*/ 40079 h 192388"/>
                <a:gd name="connsiteX23" fmla="*/ 99223 w 160333"/>
                <a:gd name="connsiteY23" fmla="*/ 10661 h 192388"/>
                <a:gd name="connsiteX24" fmla="*/ 124731 w 160333"/>
                <a:gd name="connsiteY24" fmla="*/ 27135 h 192388"/>
                <a:gd name="connsiteX25" fmla="*/ 123820 w 160333"/>
                <a:gd name="connsiteY25" fmla="*/ 31548 h 192388"/>
                <a:gd name="connsiteX26" fmla="*/ 106208 w 160333"/>
                <a:gd name="connsiteY26" fmla="*/ 99795 h 19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333" h="192388">
                  <a:moveTo>
                    <a:pt x="159348" y="25664"/>
                  </a:moveTo>
                  <a:cubicBezTo>
                    <a:pt x="160563" y="20957"/>
                    <a:pt x="160563" y="19192"/>
                    <a:pt x="160563" y="18016"/>
                  </a:cubicBezTo>
                  <a:cubicBezTo>
                    <a:pt x="160563" y="8602"/>
                    <a:pt x="152668" y="5072"/>
                    <a:pt x="146291" y="5072"/>
                  </a:cubicBezTo>
                  <a:cubicBezTo>
                    <a:pt x="140218" y="5072"/>
                    <a:pt x="134752" y="7720"/>
                    <a:pt x="130804" y="12132"/>
                  </a:cubicBezTo>
                  <a:cubicBezTo>
                    <a:pt x="126553" y="7720"/>
                    <a:pt x="116532" y="71"/>
                    <a:pt x="98616" y="71"/>
                  </a:cubicBezTo>
                  <a:cubicBezTo>
                    <a:pt x="44868" y="71"/>
                    <a:pt x="13287" y="46550"/>
                    <a:pt x="13287" y="85087"/>
                  </a:cubicBezTo>
                  <a:cubicBezTo>
                    <a:pt x="13287" y="119799"/>
                    <a:pt x="40313" y="133037"/>
                    <a:pt x="66428" y="133037"/>
                  </a:cubicBezTo>
                  <a:cubicBezTo>
                    <a:pt x="82218" y="133037"/>
                    <a:pt x="94365" y="127153"/>
                    <a:pt x="99831" y="123918"/>
                  </a:cubicBezTo>
                  <a:cubicBezTo>
                    <a:pt x="98009" y="131272"/>
                    <a:pt x="96187" y="138626"/>
                    <a:pt x="94061" y="145980"/>
                  </a:cubicBezTo>
                  <a:cubicBezTo>
                    <a:pt x="91935" y="154511"/>
                    <a:pt x="89810" y="163337"/>
                    <a:pt x="79182" y="171573"/>
                  </a:cubicBezTo>
                  <a:cubicBezTo>
                    <a:pt x="66428" y="181869"/>
                    <a:pt x="56407" y="181869"/>
                    <a:pt x="48208" y="181869"/>
                  </a:cubicBezTo>
                  <a:cubicBezTo>
                    <a:pt x="40920" y="181869"/>
                    <a:pt x="35454" y="181869"/>
                    <a:pt x="27559" y="180693"/>
                  </a:cubicBezTo>
                  <a:cubicBezTo>
                    <a:pt x="36365" y="174515"/>
                    <a:pt x="36973" y="164807"/>
                    <a:pt x="36973" y="163631"/>
                  </a:cubicBezTo>
                  <a:cubicBezTo>
                    <a:pt x="36973" y="157159"/>
                    <a:pt x="31810" y="150099"/>
                    <a:pt x="21790" y="150099"/>
                  </a:cubicBezTo>
                  <a:cubicBezTo>
                    <a:pt x="11769" y="150099"/>
                    <a:pt x="230" y="158336"/>
                    <a:pt x="230" y="171868"/>
                  </a:cubicBezTo>
                  <a:cubicBezTo>
                    <a:pt x="230" y="191283"/>
                    <a:pt x="26952" y="192460"/>
                    <a:pt x="48512" y="192460"/>
                  </a:cubicBezTo>
                  <a:cubicBezTo>
                    <a:pt x="75841" y="192460"/>
                    <a:pt x="117747" y="186282"/>
                    <a:pt x="126856" y="150981"/>
                  </a:cubicBezTo>
                  <a:lnTo>
                    <a:pt x="159348" y="25664"/>
                  </a:lnTo>
                  <a:close/>
                  <a:moveTo>
                    <a:pt x="106208" y="99795"/>
                  </a:moveTo>
                  <a:cubicBezTo>
                    <a:pt x="104993" y="103914"/>
                    <a:pt x="104993" y="105091"/>
                    <a:pt x="101349" y="108326"/>
                  </a:cubicBezTo>
                  <a:cubicBezTo>
                    <a:pt x="85255" y="122447"/>
                    <a:pt x="70983" y="122447"/>
                    <a:pt x="68250" y="122447"/>
                  </a:cubicBezTo>
                  <a:cubicBezTo>
                    <a:pt x="56407" y="122447"/>
                    <a:pt x="47601" y="115975"/>
                    <a:pt x="47601" y="100384"/>
                  </a:cubicBezTo>
                  <a:cubicBezTo>
                    <a:pt x="47601" y="86264"/>
                    <a:pt x="57622" y="50963"/>
                    <a:pt x="62177" y="40079"/>
                  </a:cubicBezTo>
                  <a:cubicBezTo>
                    <a:pt x="72805" y="14780"/>
                    <a:pt x="90113" y="10661"/>
                    <a:pt x="99223" y="10661"/>
                  </a:cubicBezTo>
                  <a:cubicBezTo>
                    <a:pt x="118050" y="10661"/>
                    <a:pt x="124731" y="25076"/>
                    <a:pt x="124731" y="27135"/>
                  </a:cubicBezTo>
                  <a:cubicBezTo>
                    <a:pt x="124731" y="27723"/>
                    <a:pt x="124731" y="28312"/>
                    <a:pt x="123820" y="31548"/>
                  </a:cubicBezTo>
                  <a:lnTo>
                    <a:pt x="106208" y="99795"/>
                  </a:ln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C23A8B94-F711-F159-7A17-7C9F746A6D9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577794" y="3187633"/>
              <a:ext cx="114358" cy="137554"/>
            </a:xfrm>
            <a:custGeom>
              <a:avLst/>
              <a:gdLst>
                <a:gd name="connsiteX0" fmla="*/ 114594 w 114358"/>
                <a:gd name="connsiteY0" fmla="*/ 69674 h 137554"/>
                <a:gd name="connsiteX1" fmla="*/ 57415 w 114358"/>
                <a:gd name="connsiteY1" fmla="*/ 73 h 137554"/>
                <a:gd name="connsiteX2" fmla="*/ 235 w 114358"/>
                <a:gd name="connsiteY2" fmla="*/ 69674 h 137554"/>
                <a:gd name="connsiteX3" fmla="*/ 57415 w 114358"/>
                <a:gd name="connsiteY3" fmla="*/ 137627 h 137554"/>
                <a:gd name="connsiteX4" fmla="*/ 114594 w 114358"/>
                <a:gd name="connsiteY4" fmla="*/ 69674 h 137554"/>
                <a:gd name="connsiteX5" fmla="*/ 57415 w 114358"/>
                <a:gd name="connsiteY5" fmla="*/ 128155 h 137554"/>
                <a:gd name="connsiteX6" fmla="*/ 39134 w 114358"/>
                <a:gd name="connsiteY6" fmla="*/ 121566 h 137554"/>
                <a:gd name="connsiteX7" fmla="*/ 29781 w 114358"/>
                <a:gd name="connsiteY7" fmla="*/ 66997 h 137554"/>
                <a:gd name="connsiteX8" fmla="*/ 32120 w 114358"/>
                <a:gd name="connsiteY8" fmla="*/ 26636 h 137554"/>
                <a:gd name="connsiteX9" fmla="*/ 57415 w 114358"/>
                <a:gd name="connsiteY9" fmla="*/ 9545 h 137554"/>
                <a:gd name="connsiteX10" fmla="*/ 82710 w 114358"/>
                <a:gd name="connsiteY10" fmla="*/ 27048 h 137554"/>
                <a:gd name="connsiteX11" fmla="*/ 85048 w 114358"/>
                <a:gd name="connsiteY11" fmla="*/ 66997 h 137554"/>
                <a:gd name="connsiteX12" fmla="*/ 82922 w 114358"/>
                <a:gd name="connsiteY12" fmla="*/ 107975 h 137554"/>
                <a:gd name="connsiteX13" fmla="*/ 57415 w 114358"/>
                <a:gd name="connsiteY13" fmla="*/ 128155 h 13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358" h="137554">
                  <a:moveTo>
                    <a:pt x="114594" y="69674"/>
                  </a:moveTo>
                  <a:cubicBezTo>
                    <a:pt x="114594" y="44346"/>
                    <a:pt x="111831" y="73"/>
                    <a:pt x="57415" y="73"/>
                  </a:cubicBezTo>
                  <a:cubicBezTo>
                    <a:pt x="2998" y="73"/>
                    <a:pt x="235" y="44552"/>
                    <a:pt x="235" y="69674"/>
                  </a:cubicBezTo>
                  <a:cubicBezTo>
                    <a:pt x="235" y="95620"/>
                    <a:pt x="3636" y="137627"/>
                    <a:pt x="57415" y="137627"/>
                  </a:cubicBezTo>
                  <a:cubicBezTo>
                    <a:pt x="111193" y="137627"/>
                    <a:pt x="114594" y="95826"/>
                    <a:pt x="114594" y="69674"/>
                  </a:cubicBezTo>
                  <a:close/>
                  <a:moveTo>
                    <a:pt x="57415" y="128155"/>
                  </a:moveTo>
                  <a:cubicBezTo>
                    <a:pt x="50613" y="128155"/>
                    <a:pt x="44236" y="125890"/>
                    <a:pt x="39134" y="121566"/>
                  </a:cubicBezTo>
                  <a:cubicBezTo>
                    <a:pt x="33395" y="116830"/>
                    <a:pt x="29781" y="113741"/>
                    <a:pt x="29781" y="66997"/>
                  </a:cubicBezTo>
                  <a:cubicBezTo>
                    <a:pt x="29781" y="52788"/>
                    <a:pt x="29781" y="36521"/>
                    <a:pt x="32120" y="26636"/>
                  </a:cubicBezTo>
                  <a:cubicBezTo>
                    <a:pt x="35521" y="13252"/>
                    <a:pt x="48699" y="9545"/>
                    <a:pt x="57415" y="9545"/>
                  </a:cubicBezTo>
                  <a:cubicBezTo>
                    <a:pt x="65492" y="9545"/>
                    <a:pt x="79309" y="12840"/>
                    <a:pt x="82710" y="27048"/>
                  </a:cubicBezTo>
                  <a:cubicBezTo>
                    <a:pt x="85048" y="36727"/>
                    <a:pt x="85048" y="53818"/>
                    <a:pt x="85048" y="66997"/>
                  </a:cubicBezTo>
                  <a:cubicBezTo>
                    <a:pt x="85048" y="81411"/>
                    <a:pt x="85048" y="96443"/>
                    <a:pt x="82922" y="107975"/>
                  </a:cubicBezTo>
                  <a:cubicBezTo>
                    <a:pt x="79946" y="124655"/>
                    <a:pt x="65279" y="128155"/>
                    <a:pt x="57415" y="128155"/>
                  </a:cubicBez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909A66C6-2AFE-9A59-2882-66BC5B3A9B7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736383" y="3057962"/>
              <a:ext cx="70449" cy="294171"/>
            </a:xfrm>
            <a:custGeom>
              <a:avLst/>
              <a:gdLst>
                <a:gd name="connsiteX0" fmla="*/ 70690 w 70449"/>
                <a:gd name="connsiteY0" fmla="*/ 147157 h 294171"/>
                <a:gd name="connsiteX1" fmla="*/ 50648 w 70449"/>
                <a:gd name="connsiteY1" fmla="*/ 55376 h 294171"/>
                <a:gd name="connsiteX2" fmla="*/ 3277 w 70449"/>
                <a:gd name="connsiteY2" fmla="*/ 71 h 294171"/>
                <a:gd name="connsiteX3" fmla="*/ 240 w 70449"/>
                <a:gd name="connsiteY3" fmla="*/ 3013 h 294171"/>
                <a:gd name="connsiteX4" fmla="*/ 6010 w 70449"/>
                <a:gd name="connsiteY4" fmla="*/ 9779 h 294171"/>
                <a:gd name="connsiteX5" fmla="*/ 53077 w 70449"/>
                <a:gd name="connsiteY5" fmla="*/ 147157 h 294171"/>
                <a:gd name="connsiteX6" fmla="*/ 4188 w 70449"/>
                <a:gd name="connsiteY6" fmla="*/ 286300 h 294171"/>
                <a:gd name="connsiteX7" fmla="*/ 240 w 70449"/>
                <a:gd name="connsiteY7" fmla="*/ 291301 h 294171"/>
                <a:gd name="connsiteX8" fmla="*/ 3277 w 70449"/>
                <a:gd name="connsiteY8" fmla="*/ 294243 h 294171"/>
                <a:gd name="connsiteX9" fmla="*/ 51559 w 70449"/>
                <a:gd name="connsiteY9" fmla="*/ 236880 h 294171"/>
                <a:gd name="connsiteX10" fmla="*/ 70690 w 70449"/>
                <a:gd name="connsiteY10" fmla="*/ 147157 h 29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294171">
                  <a:moveTo>
                    <a:pt x="70690" y="147157"/>
                  </a:moveTo>
                  <a:cubicBezTo>
                    <a:pt x="70690" y="124212"/>
                    <a:pt x="67349" y="88617"/>
                    <a:pt x="50648" y="55376"/>
                  </a:cubicBezTo>
                  <a:cubicBezTo>
                    <a:pt x="32428" y="19192"/>
                    <a:pt x="6313" y="71"/>
                    <a:pt x="3277" y="71"/>
                  </a:cubicBezTo>
                  <a:cubicBezTo>
                    <a:pt x="1455" y="71"/>
                    <a:pt x="240" y="1248"/>
                    <a:pt x="240" y="3013"/>
                  </a:cubicBezTo>
                  <a:cubicBezTo>
                    <a:pt x="240" y="3895"/>
                    <a:pt x="240" y="4484"/>
                    <a:pt x="6010" y="9779"/>
                  </a:cubicBezTo>
                  <a:cubicBezTo>
                    <a:pt x="35769" y="38902"/>
                    <a:pt x="53077" y="85675"/>
                    <a:pt x="53077" y="147157"/>
                  </a:cubicBezTo>
                  <a:cubicBezTo>
                    <a:pt x="53077" y="197461"/>
                    <a:pt x="41842" y="249235"/>
                    <a:pt x="4188" y="286300"/>
                  </a:cubicBezTo>
                  <a:cubicBezTo>
                    <a:pt x="240" y="289831"/>
                    <a:pt x="240" y="290419"/>
                    <a:pt x="240" y="291301"/>
                  </a:cubicBezTo>
                  <a:cubicBezTo>
                    <a:pt x="240" y="293066"/>
                    <a:pt x="1455" y="294243"/>
                    <a:pt x="3277" y="294243"/>
                  </a:cubicBezTo>
                  <a:cubicBezTo>
                    <a:pt x="6313" y="294243"/>
                    <a:pt x="33643" y="274239"/>
                    <a:pt x="51559" y="236880"/>
                  </a:cubicBezTo>
                  <a:cubicBezTo>
                    <a:pt x="67046" y="204521"/>
                    <a:pt x="70690" y="171868"/>
                    <a:pt x="70690" y="147157"/>
                  </a:cubicBez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4C3836F8-F62B-5127-96CC-0846268430A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929848" y="3199165"/>
              <a:ext cx="185537" cy="11766"/>
            </a:xfrm>
            <a:custGeom>
              <a:avLst/>
              <a:gdLst>
                <a:gd name="connsiteX0" fmla="*/ 175155 w 185537"/>
                <a:gd name="connsiteY0" fmla="*/ 11838 h 11766"/>
                <a:gd name="connsiteX1" fmla="*/ 185783 w 185537"/>
                <a:gd name="connsiteY1" fmla="*/ 5955 h 11766"/>
                <a:gd name="connsiteX2" fmla="*/ 175155 w 185537"/>
                <a:gd name="connsiteY2" fmla="*/ 71 h 11766"/>
                <a:gd name="connsiteX3" fmla="*/ 10874 w 185537"/>
                <a:gd name="connsiteY3" fmla="*/ 71 h 11766"/>
                <a:gd name="connsiteX4" fmla="*/ 246 w 185537"/>
                <a:gd name="connsiteY4" fmla="*/ 5955 h 11766"/>
                <a:gd name="connsiteX5" fmla="*/ 10874 w 185537"/>
                <a:gd name="connsiteY5" fmla="*/ 11838 h 11766"/>
                <a:gd name="connsiteX6" fmla="*/ 175155 w 185537"/>
                <a:gd name="connsiteY6" fmla="*/ 11838 h 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7" h="11766">
                  <a:moveTo>
                    <a:pt x="175155" y="11838"/>
                  </a:moveTo>
                  <a:cubicBezTo>
                    <a:pt x="180317" y="11838"/>
                    <a:pt x="185783" y="11838"/>
                    <a:pt x="185783" y="5955"/>
                  </a:cubicBezTo>
                  <a:cubicBezTo>
                    <a:pt x="185783" y="71"/>
                    <a:pt x="180317" y="71"/>
                    <a:pt x="175155" y="71"/>
                  </a:cubicBezTo>
                  <a:lnTo>
                    <a:pt x="10874" y="71"/>
                  </a:lnTo>
                  <a:cubicBezTo>
                    <a:pt x="5712" y="71"/>
                    <a:pt x="246" y="71"/>
                    <a:pt x="246" y="5955"/>
                  </a:cubicBezTo>
                  <a:cubicBezTo>
                    <a:pt x="246" y="11838"/>
                    <a:pt x="5712" y="11838"/>
                    <a:pt x="10874" y="11838"/>
                  </a:cubicBezTo>
                  <a:lnTo>
                    <a:pt x="175155" y="11838"/>
                  </a:ln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D7340CE2-3BA6-009F-699B-B45482AE7D4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219843" y="3078554"/>
              <a:ext cx="220390" cy="200036"/>
            </a:xfrm>
            <a:custGeom>
              <a:avLst/>
              <a:gdLst>
                <a:gd name="connsiteX0" fmla="*/ 203709 w 220390"/>
                <a:gd name="connsiteY0" fmla="*/ 131566 h 200036"/>
                <a:gd name="connsiteX1" fmla="*/ 205228 w 220390"/>
                <a:gd name="connsiteY1" fmla="*/ 127448 h 200036"/>
                <a:gd name="connsiteX2" fmla="*/ 201584 w 220390"/>
                <a:gd name="connsiteY2" fmla="*/ 124212 h 200036"/>
                <a:gd name="connsiteX3" fmla="*/ 197636 w 220390"/>
                <a:gd name="connsiteY3" fmla="*/ 127742 h 200036"/>
                <a:gd name="connsiteX4" fmla="*/ 114737 w 220390"/>
                <a:gd name="connsiteY4" fmla="*/ 190989 h 200036"/>
                <a:gd name="connsiteX5" fmla="*/ 70402 w 220390"/>
                <a:gd name="connsiteY5" fmla="*/ 190989 h 200036"/>
                <a:gd name="connsiteX6" fmla="*/ 63721 w 220390"/>
                <a:gd name="connsiteY6" fmla="*/ 190695 h 200036"/>
                <a:gd name="connsiteX7" fmla="*/ 59774 w 220390"/>
                <a:gd name="connsiteY7" fmla="*/ 187753 h 200036"/>
                <a:gd name="connsiteX8" fmla="*/ 61292 w 220390"/>
                <a:gd name="connsiteY8" fmla="*/ 180987 h 200036"/>
                <a:gd name="connsiteX9" fmla="*/ 81941 w 220390"/>
                <a:gd name="connsiteY9" fmla="*/ 100678 h 200036"/>
                <a:gd name="connsiteX10" fmla="*/ 112004 w 220390"/>
                <a:gd name="connsiteY10" fmla="*/ 100678 h 200036"/>
                <a:gd name="connsiteX11" fmla="*/ 137815 w 220390"/>
                <a:gd name="connsiteY11" fmla="*/ 114210 h 200036"/>
                <a:gd name="connsiteX12" fmla="*/ 135689 w 220390"/>
                <a:gd name="connsiteY12" fmla="*/ 128624 h 200036"/>
                <a:gd name="connsiteX13" fmla="*/ 134778 w 220390"/>
                <a:gd name="connsiteY13" fmla="*/ 131860 h 200036"/>
                <a:gd name="connsiteX14" fmla="*/ 138726 w 220390"/>
                <a:gd name="connsiteY14" fmla="*/ 135096 h 200036"/>
                <a:gd name="connsiteX15" fmla="*/ 143281 w 220390"/>
                <a:gd name="connsiteY15" fmla="*/ 129213 h 200036"/>
                <a:gd name="connsiteX16" fmla="*/ 160589 w 220390"/>
                <a:gd name="connsiteY16" fmla="*/ 60376 h 200036"/>
                <a:gd name="connsiteX17" fmla="*/ 156945 w 220390"/>
                <a:gd name="connsiteY17" fmla="*/ 57141 h 200036"/>
                <a:gd name="connsiteX18" fmla="*/ 152694 w 220390"/>
                <a:gd name="connsiteY18" fmla="*/ 62436 h 200036"/>
                <a:gd name="connsiteX19" fmla="*/ 112915 w 220390"/>
                <a:gd name="connsiteY19" fmla="*/ 91559 h 200036"/>
                <a:gd name="connsiteX20" fmla="*/ 84370 w 220390"/>
                <a:gd name="connsiteY20" fmla="*/ 91559 h 200036"/>
                <a:gd name="connsiteX21" fmla="*/ 102590 w 220390"/>
                <a:gd name="connsiteY21" fmla="*/ 20663 h 200036"/>
                <a:gd name="connsiteX22" fmla="*/ 118988 w 220390"/>
                <a:gd name="connsiteY22" fmla="*/ 9191 h 200036"/>
                <a:gd name="connsiteX23" fmla="*/ 161804 w 220390"/>
                <a:gd name="connsiteY23" fmla="*/ 9191 h 200036"/>
                <a:gd name="connsiteX24" fmla="*/ 207961 w 220390"/>
                <a:gd name="connsiteY24" fmla="*/ 41844 h 200036"/>
                <a:gd name="connsiteX25" fmla="*/ 206746 w 220390"/>
                <a:gd name="connsiteY25" fmla="*/ 57435 h 200036"/>
                <a:gd name="connsiteX26" fmla="*/ 206442 w 220390"/>
                <a:gd name="connsiteY26" fmla="*/ 62730 h 200036"/>
                <a:gd name="connsiteX27" fmla="*/ 210086 w 220390"/>
                <a:gd name="connsiteY27" fmla="*/ 66260 h 200036"/>
                <a:gd name="connsiteX28" fmla="*/ 214337 w 220390"/>
                <a:gd name="connsiteY28" fmla="*/ 58906 h 200036"/>
                <a:gd name="connsiteX29" fmla="*/ 220411 w 220390"/>
                <a:gd name="connsiteY29" fmla="*/ 8014 h 200036"/>
                <a:gd name="connsiteX30" fmla="*/ 212212 w 220390"/>
                <a:gd name="connsiteY30" fmla="*/ 71 h 200036"/>
                <a:gd name="connsiteX31" fmla="*/ 58863 w 220390"/>
                <a:gd name="connsiteY31" fmla="*/ 71 h 200036"/>
                <a:gd name="connsiteX32" fmla="*/ 49753 w 220390"/>
                <a:gd name="connsiteY32" fmla="*/ 5955 h 200036"/>
                <a:gd name="connsiteX33" fmla="*/ 58256 w 220390"/>
                <a:gd name="connsiteY33" fmla="*/ 9191 h 200036"/>
                <a:gd name="connsiteX34" fmla="*/ 77994 w 220390"/>
                <a:gd name="connsiteY34" fmla="*/ 14486 h 200036"/>
                <a:gd name="connsiteX35" fmla="*/ 76475 w 220390"/>
                <a:gd name="connsiteY35" fmla="*/ 21546 h 200036"/>
                <a:gd name="connsiteX36" fmla="*/ 36392 w 220390"/>
                <a:gd name="connsiteY36" fmla="*/ 177163 h 200036"/>
                <a:gd name="connsiteX37" fmla="*/ 8759 w 220390"/>
                <a:gd name="connsiteY37" fmla="*/ 190989 h 200036"/>
                <a:gd name="connsiteX38" fmla="*/ 256 w 220390"/>
                <a:gd name="connsiteY38" fmla="*/ 196578 h 200036"/>
                <a:gd name="connsiteX39" fmla="*/ 8759 w 220390"/>
                <a:gd name="connsiteY39" fmla="*/ 200108 h 200036"/>
                <a:gd name="connsiteX40" fmla="*/ 166359 w 220390"/>
                <a:gd name="connsiteY40" fmla="*/ 200108 h 200036"/>
                <a:gd name="connsiteX41" fmla="*/ 175772 w 220390"/>
                <a:gd name="connsiteY41" fmla="*/ 195107 h 200036"/>
                <a:gd name="connsiteX42" fmla="*/ 203709 w 220390"/>
                <a:gd name="connsiteY42" fmla="*/ 131566 h 20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0390" h="200036">
                  <a:moveTo>
                    <a:pt x="203709" y="131566"/>
                  </a:moveTo>
                  <a:cubicBezTo>
                    <a:pt x="204317" y="130095"/>
                    <a:pt x="205228" y="128036"/>
                    <a:pt x="205228" y="127448"/>
                  </a:cubicBezTo>
                  <a:cubicBezTo>
                    <a:pt x="205228" y="127153"/>
                    <a:pt x="205228" y="124212"/>
                    <a:pt x="201584" y="124212"/>
                  </a:cubicBezTo>
                  <a:cubicBezTo>
                    <a:pt x="198851" y="124212"/>
                    <a:pt x="198243" y="125977"/>
                    <a:pt x="197636" y="127742"/>
                  </a:cubicBezTo>
                  <a:cubicBezTo>
                    <a:pt x="177898" y="171279"/>
                    <a:pt x="166663" y="190989"/>
                    <a:pt x="114737" y="190989"/>
                  </a:cubicBezTo>
                  <a:lnTo>
                    <a:pt x="70402" y="190989"/>
                  </a:lnTo>
                  <a:cubicBezTo>
                    <a:pt x="66151" y="190989"/>
                    <a:pt x="65543" y="190989"/>
                    <a:pt x="63721" y="190695"/>
                  </a:cubicBezTo>
                  <a:cubicBezTo>
                    <a:pt x="60685" y="190400"/>
                    <a:pt x="59774" y="190106"/>
                    <a:pt x="59774" y="187753"/>
                  </a:cubicBezTo>
                  <a:cubicBezTo>
                    <a:pt x="59774" y="186870"/>
                    <a:pt x="59774" y="186282"/>
                    <a:pt x="61292" y="180987"/>
                  </a:cubicBezTo>
                  <a:lnTo>
                    <a:pt x="81941" y="100678"/>
                  </a:lnTo>
                  <a:lnTo>
                    <a:pt x="112004" y="100678"/>
                  </a:lnTo>
                  <a:cubicBezTo>
                    <a:pt x="137815" y="100678"/>
                    <a:pt x="137815" y="106856"/>
                    <a:pt x="137815" y="114210"/>
                  </a:cubicBezTo>
                  <a:cubicBezTo>
                    <a:pt x="137815" y="116269"/>
                    <a:pt x="137815" y="119799"/>
                    <a:pt x="135689" y="128624"/>
                  </a:cubicBezTo>
                  <a:cubicBezTo>
                    <a:pt x="135082" y="130095"/>
                    <a:pt x="134778" y="130978"/>
                    <a:pt x="134778" y="131860"/>
                  </a:cubicBezTo>
                  <a:cubicBezTo>
                    <a:pt x="134778" y="133331"/>
                    <a:pt x="135993" y="135096"/>
                    <a:pt x="138726" y="135096"/>
                  </a:cubicBezTo>
                  <a:cubicBezTo>
                    <a:pt x="141155" y="135096"/>
                    <a:pt x="142066" y="133625"/>
                    <a:pt x="143281" y="129213"/>
                  </a:cubicBezTo>
                  <a:lnTo>
                    <a:pt x="160589" y="60376"/>
                  </a:lnTo>
                  <a:cubicBezTo>
                    <a:pt x="160589" y="58611"/>
                    <a:pt x="159071" y="57141"/>
                    <a:pt x="156945" y="57141"/>
                  </a:cubicBezTo>
                  <a:cubicBezTo>
                    <a:pt x="154213" y="57141"/>
                    <a:pt x="153605" y="58906"/>
                    <a:pt x="152694" y="62436"/>
                  </a:cubicBezTo>
                  <a:cubicBezTo>
                    <a:pt x="146317" y="84793"/>
                    <a:pt x="140851" y="91559"/>
                    <a:pt x="112915" y="91559"/>
                  </a:cubicBezTo>
                  <a:lnTo>
                    <a:pt x="84370" y="91559"/>
                  </a:lnTo>
                  <a:lnTo>
                    <a:pt x="102590" y="20663"/>
                  </a:lnTo>
                  <a:cubicBezTo>
                    <a:pt x="105323" y="10367"/>
                    <a:pt x="105627" y="9191"/>
                    <a:pt x="118988" y="9191"/>
                  </a:cubicBezTo>
                  <a:lnTo>
                    <a:pt x="161804" y="9191"/>
                  </a:lnTo>
                  <a:cubicBezTo>
                    <a:pt x="198851" y="9191"/>
                    <a:pt x="207961" y="17722"/>
                    <a:pt x="207961" y="41844"/>
                  </a:cubicBezTo>
                  <a:cubicBezTo>
                    <a:pt x="207961" y="48904"/>
                    <a:pt x="207961" y="49492"/>
                    <a:pt x="206746" y="57435"/>
                  </a:cubicBezTo>
                  <a:cubicBezTo>
                    <a:pt x="206746" y="59200"/>
                    <a:pt x="206442" y="61259"/>
                    <a:pt x="206442" y="62730"/>
                  </a:cubicBezTo>
                  <a:cubicBezTo>
                    <a:pt x="206442" y="64201"/>
                    <a:pt x="207353" y="66260"/>
                    <a:pt x="210086" y="66260"/>
                  </a:cubicBezTo>
                  <a:cubicBezTo>
                    <a:pt x="213426" y="66260"/>
                    <a:pt x="213730" y="64495"/>
                    <a:pt x="214337" y="58906"/>
                  </a:cubicBezTo>
                  <a:lnTo>
                    <a:pt x="220411" y="8014"/>
                  </a:lnTo>
                  <a:cubicBezTo>
                    <a:pt x="221322" y="71"/>
                    <a:pt x="219803" y="71"/>
                    <a:pt x="212212" y="71"/>
                  </a:cubicBezTo>
                  <a:lnTo>
                    <a:pt x="58863" y="71"/>
                  </a:lnTo>
                  <a:cubicBezTo>
                    <a:pt x="52790" y="71"/>
                    <a:pt x="49753" y="71"/>
                    <a:pt x="49753" y="5955"/>
                  </a:cubicBezTo>
                  <a:cubicBezTo>
                    <a:pt x="49753" y="9191"/>
                    <a:pt x="52486" y="9191"/>
                    <a:pt x="58256" y="9191"/>
                  </a:cubicBezTo>
                  <a:cubicBezTo>
                    <a:pt x="69491" y="9191"/>
                    <a:pt x="77994" y="9191"/>
                    <a:pt x="77994" y="14486"/>
                  </a:cubicBezTo>
                  <a:cubicBezTo>
                    <a:pt x="77994" y="15662"/>
                    <a:pt x="77994" y="16251"/>
                    <a:pt x="76475" y="21546"/>
                  </a:cubicBezTo>
                  <a:lnTo>
                    <a:pt x="36392" y="177163"/>
                  </a:lnTo>
                  <a:cubicBezTo>
                    <a:pt x="33355" y="188635"/>
                    <a:pt x="32748" y="190989"/>
                    <a:pt x="8759" y="190989"/>
                  </a:cubicBezTo>
                  <a:cubicBezTo>
                    <a:pt x="3596" y="190989"/>
                    <a:pt x="256" y="190989"/>
                    <a:pt x="256" y="196578"/>
                  </a:cubicBezTo>
                  <a:cubicBezTo>
                    <a:pt x="256" y="200108"/>
                    <a:pt x="2989" y="200108"/>
                    <a:pt x="8759" y="200108"/>
                  </a:cubicBezTo>
                  <a:lnTo>
                    <a:pt x="166359" y="200108"/>
                  </a:lnTo>
                  <a:cubicBezTo>
                    <a:pt x="173343" y="200108"/>
                    <a:pt x="173647" y="199814"/>
                    <a:pt x="175772" y="195107"/>
                  </a:cubicBezTo>
                  <a:lnTo>
                    <a:pt x="203709" y="131566"/>
                  </a:ln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CE5CE454-D338-AAF9-A8A9-A353563B282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2443519" y="3185986"/>
              <a:ext cx="98629" cy="140849"/>
            </a:xfrm>
            <a:custGeom>
              <a:avLst/>
              <a:gdLst>
                <a:gd name="connsiteX0" fmla="*/ 98893 w 98629"/>
                <a:gd name="connsiteY0" fmla="*/ 71115 h 140849"/>
                <a:gd name="connsiteX1" fmla="*/ 86352 w 98629"/>
                <a:gd name="connsiteY1" fmla="*/ 17782 h 140849"/>
                <a:gd name="connsiteX2" fmla="*/ 49578 w 98629"/>
                <a:gd name="connsiteY2" fmla="*/ 73 h 140849"/>
                <a:gd name="connsiteX3" fmla="*/ 264 w 98629"/>
                <a:gd name="connsiteY3" fmla="*/ 71115 h 140849"/>
                <a:gd name="connsiteX4" fmla="*/ 49578 w 98629"/>
                <a:gd name="connsiteY4" fmla="*/ 140922 h 140849"/>
                <a:gd name="connsiteX5" fmla="*/ 98893 w 98629"/>
                <a:gd name="connsiteY5" fmla="*/ 71115 h 140849"/>
                <a:gd name="connsiteX6" fmla="*/ 49578 w 98629"/>
                <a:gd name="connsiteY6" fmla="*/ 135156 h 140849"/>
                <a:gd name="connsiteX7" fmla="*/ 22583 w 98629"/>
                <a:gd name="connsiteY7" fmla="*/ 112711 h 140849"/>
                <a:gd name="connsiteX8" fmla="*/ 19607 w 98629"/>
                <a:gd name="connsiteY8" fmla="*/ 68438 h 140849"/>
                <a:gd name="connsiteX9" fmla="*/ 22795 w 98629"/>
                <a:gd name="connsiteY9" fmla="*/ 26431 h 140849"/>
                <a:gd name="connsiteX10" fmla="*/ 49578 w 98629"/>
                <a:gd name="connsiteY10" fmla="*/ 5838 h 140849"/>
                <a:gd name="connsiteX11" fmla="*/ 75936 w 98629"/>
                <a:gd name="connsiteY11" fmla="*/ 24577 h 140849"/>
                <a:gd name="connsiteX12" fmla="*/ 79550 w 98629"/>
                <a:gd name="connsiteY12" fmla="*/ 68438 h 140849"/>
                <a:gd name="connsiteX13" fmla="*/ 76786 w 98629"/>
                <a:gd name="connsiteY13" fmla="*/ 111887 h 140849"/>
                <a:gd name="connsiteX14" fmla="*/ 49578 w 98629"/>
                <a:gd name="connsiteY14" fmla="*/ 135156 h 14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29" h="140849">
                  <a:moveTo>
                    <a:pt x="98893" y="71115"/>
                  </a:moveTo>
                  <a:cubicBezTo>
                    <a:pt x="98893" y="48464"/>
                    <a:pt x="96129" y="32196"/>
                    <a:pt x="86352" y="17782"/>
                  </a:cubicBezTo>
                  <a:cubicBezTo>
                    <a:pt x="79762" y="8310"/>
                    <a:pt x="66583" y="73"/>
                    <a:pt x="49578" y="73"/>
                  </a:cubicBezTo>
                  <a:cubicBezTo>
                    <a:pt x="264" y="73"/>
                    <a:pt x="264" y="56289"/>
                    <a:pt x="264" y="71115"/>
                  </a:cubicBezTo>
                  <a:cubicBezTo>
                    <a:pt x="264" y="85941"/>
                    <a:pt x="264" y="140922"/>
                    <a:pt x="49578" y="140922"/>
                  </a:cubicBezTo>
                  <a:cubicBezTo>
                    <a:pt x="98893" y="140922"/>
                    <a:pt x="98893" y="85941"/>
                    <a:pt x="98893" y="71115"/>
                  </a:cubicBezTo>
                  <a:close/>
                  <a:moveTo>
                    <a:pt x="49578" y="135156"/>
                  </a:moveTo>
                  <a:cubicBezTo>
                    <a:pt x="39800" y="135156"/>
                    <a:pt x="26834" y="129597"/>
                    <a:pt x="22583" y="112711"/>
                  </a:cubicBezTo>
                  <a:cubicBezTo>
                    <a:pt x="19607" y="100562"/>
                    <a:pt x="19607" y="83676"/>
                    <a:pt x="19607" y="68438"/>
                  </a:cubicBezTo>
                  <a:cubicBezTo>
                    <a:pt x="19607" y="53406"/>
                    <a:pt x="19607" y="37756"/>
                    <a:pt x="22795" y="26431"/>
                  </a:cubicBezTo>
                  <a:cubicBezTo>
                    <a:pt x="27259" y="10163"/>
                    <a:pt x="40863" y="5838"/>
                    <a:pt x="49578" y="5838"/>
                  </a:cubicBezTo>
                  <a:cubicBezTo>
                    <a:pt x="61057" y="5838"/>
                    <a:pt x="72110" y="12634"/>
                    <a:pt x="75936" y="24577"/>
                  </a:cubicBezTo>
                  <a:cubicBezTo>
                    <a:pt x="79337" y="35697"/>
                    <a:pt x="79550" y="50523"/>
                    <a:pt x="79550" y="68438"/>
                  </a:cubicBezTo>
                  <a:cubicBezTo>
                    <a:pt x="79550" y="83676"/>
                    <a:pt x="79550" y="98914"/>
                    <a:pt x="76786" y="111887"/>
                  </a:cubicBezTo>
                  <a:cubicBezTo>
                    <a:pt x="72535" y="130626"/>
                    <a:pt x="58081" y="135156"/>
                    <a:pt x="49578" y="135156"/>
                  </a:cubicBez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3B67899A-B34B-A80F-AAE0-55E63C87135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2598754" y="3057962"/>
              <a:ext cx="70449" cy="294171"/>
            </a:xfrm>
            <a:custGeom>
              <a:avLst/>
              <a:gdLst>
                <a:gd name="connsiteX0" fmla="*/ 70717 w 70449"/>
                <a:gd name="connsiteY0" fmla="*/ 291301 h 294171"/>
                <a:gd name="connsiteX1" fmla="*/ 65555 w 70449"/>
                <a:gd name="connsiteY1" fmla="*/ 284830 h 294171"/>
                <a:gd name="connsiteX2" fmla="*/ 17880 w 70449"/>
                <a:gd name="connsiteY2" fmla="*/ 147157 h 294171"/>
                <a:gd name="connsiteX3" fmla="*/ 66770 w 70449"/>
                <a:gd name="connsiteY3" fmla="*/ 8014 h 294171"/>
                <a:gd name="connsiteX4" fmla="*/ 70717 w 70449"/>
                <a:gd name="connsiteY4" fmla="*/ 3013 h 294171"/>
                <a:gd name="connsiteX5" fmla="*/ 67681 w 70449"/>
                <a:gd name="connsiteY5" fmla="*/ 71 h 294171"/>
                <a:gd name="connsiteX6" fmla="*/ 19399 w 70449"/>
                <a:gd name="connsiteY6" fmla="*/ 57435 h 294171"/>
                <a:gd name="connsiteX7" fmla="*/ 268 w 70449"/>
                <a:gd name="connsiteY7" fmla="*/ 147157 h 294171"/>
                <a:gd name="connsiteX8" fmla="*/ 20310 w 70449"/>
                <a:gd name="connsiteY8" fmla="*/ 238939 h 294171"/>
                <a:gd name="connsiteX9" fmla="*/ 67681 w 70449"/>
                <a:gd name="connsiteY9" fmla="*/ 294243 h 294171"/>
                <a:gd name="connsiteX10" fmla="*/ 70717 w 70449"/>
                <a:gd name="connsiteY10" fmla="*/ 291301 h 29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294171">
                  <a:moveTo>
                    <a:pt x="70717" y="291301"/>
                  </a:moveTo>
                  <a:cubicBezTo>
                    <a:pt x="70717" y="290419"/>
                    <a:pt x="70717" y="289831"/>
                    <a:pt x="65555" y="284830"/>
                  </a:cubicBezTo>
                  <a:cubicBezTo>
                    <a:pt x="27598" y="247764"/>
                    <a:pt x="17880" y="192165"/>
                    <a:pt x="17880" y="147157"/>
                  </a:cubicBezTo>
                  <a:cubicBezTo>
                    <a:pt x="17880" y="95971"/>
                    <a:pt x="29420" y="44785"/>
                    <a:pt x="66770" y="8014"/>
                  </a:cubicBezTo>
                  <a:cubicBezTo>
                    <a:pt x="70717" y="4484"/>
                    <a:pt x="70717" y="3895"/>
                    <a:pt x="70717" y="3013"/>
                  </a:cubicBezTo>
                  <a:cubicBezTo>
                    <a:pt x="70717" y="954"/>
                    <a:pt x="69503" y="71"/>
                    <a:pt x="67681" y="71"/>
                  </a:cubicBezTo>
                  <a:cubicBezTo>
                    <a:pt x="64644" y="71"/>
                    <a:pt x="37315" y="20075"/>
                    <a:pt x="19399" y="57435"/>
                  </a:cubicBezTo>
                  <a:cubicBezTo>
                    <a:pt x="3912" y="89794"/>
                    <a:pt x="268" y="122447"/>
                    <a:pt x="268" y="147157"/>
                  </a:cubicBezTo>
                  <a:cubicBezTo>
                    <a:pt x="268" y="170103"/>
                    <a:pt x="3608" y="205697"/>
                    <a:pt x="20310" y="238939"/>
                  </a:cubicBezTo>
                  <a:cubicBezTo>
                    <a:pt x="38529" y="275122"/>
                    <a:pt x="64644" y="294243"/>
                    <a:pt x="67681" y="294243"/>
                  </a:cubicBezTo>
                  <a:cubicBezTo>
                    <a:pt x="69503" y="294243"/>
                    <a:pt x="70717" y="293361"/>
                    <a:pt x="70717" y="291301"/>
                  </a:cubicBez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A916C04-5B4E-5690-326E-90245227BD2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688605" y="3145626"/>
              <a:ext cx="160333" cy="192388"/>
            </a:xfrm>
            <a:custGeom>
              <a:avLst/>
              <a:gdLst>
                <a:gd name="connsiteX0" fmla="*/ 159390 w 160333"/>
                <a:gd name="connsiteY0" fmla="*/ 25664 h 192388"/>
                <a:gd name="connsiteX1" fmla="*/ 160605 w 160333"/>
                <a:gd name="connsiteY1" fmla="*/ 18016 h 192388"/>
                <a:gd name="connsiteX2" fmla="*/ 146333 w 160333"/>
                <a:gd name="connsiteY2" fmla="*/ 5072 h 192388"/>
                <a:gd name="connsiteX3" fmla="*/ 130846 w 160333"/>
                <a:gd name="connsiteY3" fmla="*/ 12132 h 192388"/>
                <a:gd name="connsiteX4" fmla="*/ 98658 w 160333"/>
                <a:gd name="connsiteY4" fmla="*/ 71 h 192388"/>
                <a:gd name="connsiteX5" fmla="*/ 13329 w 160333"/>
                <a:gd name="connsiteY5" fmla="*/ 85087 h 192388"/>
                <a:gd name="connsiteX6" fmla="*/ 66470 w 160333"/>
                <a:gd name="connsiteY6" fmla="*/ 133037 h 192388"/>
                <a:gd name="connsiteX7" fmla="*/ 99873 w 160333"/>
                <a:gd name="connsiteY7" fmla="*/ 123918 h 192388"/>
                <a:gd name="connsiteX8" fmla="*/ 94103 w 160333"/>
                <a:gd name="connsiteY8" fmla="*/ 145980 h 192388"/>
                <a:gd name="connsiteX9" fmla="*/ 79224 w 160333"/>
                <a:gd name="connsiteY9" fmla="*/ 171573 h 192388"/>
                <a:gd name="connsiteX10" fmla="*/ 48250 w 160333"/>
                <a:gd name="connsiteY10" fmla="*/ 181869 h 192388"/>
                <a:gd name="connsiteX11" fmla="*/ 27601 w 160333"/>
                <a:gd name="connsiteY11" fmla="*/ 180693 h 192388"/>
                <a:gd name="connsiteX12" fmla="*/ 37015 w 160333"/>
                <a:gd name="connsiteY12" fmla="*/ 163631 h 192388"/>
                <a:gd name="connsiteX13" fmla="*/ 21832 w 160333"/>
                <a:gd name="connsiteY13" fmla="*/ 150099 h 192388"/>
                <a:gd name="connsiteX14" fmla="*/ 272 w 160333"/>
                <a:gd name="connsiteY14" fmla="*/ 171868 h 192388"/>
                <a:gd name="connsiteX15" fmla="*/ 48554 w 160333"/>
                <a:gd name="connsiteY15" fmla="*/ 192460 h 192388"/>
                <a:gd name="connsiteX16" fmla="*/ 126899 w 160333"/>
                <a:gd name="connsiteY16" fmla="*/ 150981 h 192388"/>
                <a:gd name="connsiteX17" fmla="*/ 159390 w 160333"/>
                <a:gd name="connsiteY17" fmla="*/ 25664 h 192388"/>
                <a:gd name="connsiteX18" fmla="*/ 106250 w 160333"/>
                <a:gd name="connsiteY18" fmla="*/ 99795 h 192388"/>
                <a:gd name="connsiteX19" fmla="*/ 101391 w 160333"/>
                <a:gd name="connsiteY19" fmla="*/ 108326 h 192388"/>
                <a:gd name="connsiteX20" fmla="*/ 68292 w 160333"/>
                <a:gd name="connsiteY20" fmla="*/ 122447 h 192388"/>
                <a:gd name="connsiteX21" fmla="*/ 47643 w 160333"/>
                <a:gd name="connsiteY21" fmla="*/ 100384 h 192388"/>
                <a:gd name="connsiteX22" fmla="*/ 62219 w 160333"/>
                <a:gd name="connsiteY22" fmla="*/ 40079 h 192388"/>
                <a:gd name="connsiteX23" fmla="*/ 99266 w 160333"/>
                <a:gd name="connsiteY23" fmla="*/ 10661 h 192388"/>
                <a:gd name="connsiteX24" fmla="*/ 124773 w 160333"/>
                <a:gd name="connsiteY24" fmla="*/ 27135 h 192388"/>
                <a:gd name="connsiteX25" fmla="*/ 123862 w 160333"/>
                <a:gd name="connsiteY25" fmla="*/ 31548 h 192388"/>
                <a:gd name="connsiteX26" fmla="*/ 106250 w 160333"/>
                <a:gd name="connsiteY26" fmla="*/ 99795 h 19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333" h="192388">
                  <a:moveTo>
                    <a:pt x="159390" y="25664"/>
                  </a:moveTo>
                  <a:cubicBezTo>
                    <a:pt x="160605" y="20957"/>
                    <a:pt x="160605" y="19192"/>
                    <a:pt x="160605" y="18016"/>
                  </a:cubicBezTo>
                  <a:cubicBezTo>
                    <a:pt x="160605" y="8602"/>
                    <a:pt x="152710" y="5072"/>
                    <a:pt x="146333" y="5072"/>
                  </a:cubicBezTo>
                  <a:cubicBezTo>
                    <a:pt x="140260" y="5072"/>
                    <a:pt x="134794" y="7720"/>
                    <a:pt x="130846" y="12132"/>
                  </a:cubicBezTo>
                  <a:cubicBezTo>
                    <a:pt x="126595" y="7720"/>
                    <a:pt x="116574" y="71"/>
                    <a:pt x="98658" y="71"/>
                  </a:cubicBezTo>
                  <a:cubicBezTo>
                    <a:pt x="44910" y="71"/>
                    <a:pt x="13329" y="46550"/>
                    <a:pt x="13329" y="85087"/>
                  </a:cubicBezTo>
                  <a:cubicBezTo>
                    <a:pt x="13329" y="119799"/>
                    <a:pt x="40355" y="133037"/>
                    <a:pt x="66470" y="133037"/>
                  </a:cubicBezTo>
                  <a:cubicBezTo>
                    <a:pt x="82260" y="133037"/>
                    <a:pt x="94407" y="127153"/>
                    <a:pt x="99873" y="123918"/>
                  </a:cubicBezTo>
                  <a:cubicBezTo>
                    <a:pt x="98051" y="131272"/>
                    <a:pt x="96229" y="138626"/>
                    <a:pt x="94103" y="145980"/>
                  </a:cubicBezTo>
                  <a:cubicBezTo>
                    <a:pt x="91978" y="154511"/>
                    <a:pt x="89852" y="163337"/>
                    <a:pt x="79224" y="171573"/>
                  </a:cubicBezTo>
                  <a:cubicBezTo>
                    <a:pt x="66470" y="181869"/>
                    <a:pt x="56449" y="181869"/>
                    <a:pt x="48250" y="181869"/>
                  </a:cubicBezTo>
                  <a:cubicBezTo>
                    <a:pt x="40963" y="181869"/>
                    <a:pt x="35497" y="181869"/>
                    <a:pt x="27601" y="180693"/>
                  </a:cubicBezTo>
                  <a:cubicBezTo>
                    <a:pt x="36408" y="174515"/>
                    <a:pt x="37015" y="164807"/>
                    <a:pt x="37015" y="163631"/>
                  </a:cubicBezTo>
                  <a:cubicBezTo>
                    <a:pt x="37015" y="157159"/>
                    <a:pt x="31853" y="150099"/>
                    <a:pt x="21832" y="150099"/>
                  </a:cubicBezTo>
                  <a:cubicBezTo>
                    <a:pt x="11811" y="150099"/>
                    <a:pt x="272" y="158336"/>
                    <a:pt x="272" y="171868"/>
                  </a:cubicBezTo>
                  <a:cubicBezTo>
                    <a:pt x="272" y="191283"/>
                    <a:pt x="26994" y="192460"/>
                    <a:pt x="48554" y="192460"/>
                  </a:cubicBezTo>
                  <a:cubicBezTo>
                    <a:pt x="75884" y="192460"/>
                    <a:pt x="117789" y="186282"/>
                    <a:pt x="126899" y="150981"/>
                  </a:cubicBezTo>
                  <a:lnTo>
                    <a:pt x="159390" y="25664"/>
                  </a:lnTo>
                  <a:close/>
                  <a:moveTo>
                    <a:pt x="106250" y="99795"/>
                  </a:moveTo>
                  <a:cubicBezTo>
                    <a:pt x="105035" y="103914"/>
                    <a:pt x="105035" y="105091"/>
                    <a:pt x="101391" y="108326"/>
                  </a:cubicBezTo>
                  <a:cubicBezTo>
                    <a:pt x="85297" y="122447"/>
                    <a:pt x="71025" y="122447"/>
                    <a:pt x="68292" y="122447"/>
                  </a:cubicBezTo>
                  <a:cubicBezTo>
                    <a:pt x="56449" y="122447"/>
                    <a:pt x="47643" y="115975"/>
                    <a:pt x="47643" y="100384"/>
                  </a:cubicBezTo>
                  <a:cubicBezTo>
                    <a:pt x="47643" y="86264"/>
                    <a:pt x="57664" y="50963"/>
                    <a:pt x="62219" y="40079"/>
                  </a:cubicBezTo>
                  <a:cubicBezTo>
                    <a:pt x="72847" y="14780"/>
                    <a:pt x="90156" y="10661"/>
                    <a:pt x="99266" y="10661"/>
                  </a:cubicBezTo>
                  <a:cubicBezTo>
                    <a:pt x="118092" y="10661"/>
                    <a:pt x="124773" y="25076"/>
                    <a:pt x="124773" y="27135"/>
                  </a:cubicBezTo>
                  <a:cubicBezTo>
                    <a:pt x="124773" y="27723"/>
                    <a:pt x="124773" y="28312"/>
                    <a:pt x="123862" y="31548"/>
                  </a:cubicBezTo>
                  <a:lnTo>
                    <a:pt x="106250" y="99795"/>
                  </a:ln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3F9EE472-1AF1-A5B9-A0B3-92C8E23D26E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2870104" y="3181455"/>
              <a:ext cx="191306" cy="144556"/>
            </a:xfrm>
            <a:custGeom>
              <a:avLst/>
              <a:gdLst>
                <a:gd name="connsiteX0" fmla="*/ 163738 w 191306"/>
                <a:gd name="connsiteY0" fmla="*/ 19429 h 144556"/>
                <a:gd name="connsiteX1" fmla="*/ 184357 w 191306"/>
                <a:gd name="connsiteY1" fmla="*/ 11604 h 144556"/>
                <a:gd name="connsiteX2" fmla="*/ 191584 w 191306"/>
                <a:gd name="connsiteY2" fmla="*/ 4603 h 144556"/>
                <a:gd name="connsiteX3" fmla="*/ 187120 w 191306"/>
                <a:gd name="connsiteY3" fmla="*/ 73 h 144556"/>
                <a:gd name="connsiteX4" fmla="*/ 167139 w 191306"/>
                <a:gd name="connsiteY4" fmla="*/ 896 h 144556"/>
                <a:gd name="connsiteX5" fmla="*/ 141632 w 191306"/>
                <a:gd name="connsiteY5" fmla="*/ 73 h 144556"/>
                <a:gd name="connsiteX6" fmla="*/ 135255 w 191306"/>
                <a:gd name="connsiteY6" fmla="*/ 7074 h 144556"/>
                <a:gd name="connsiteX7" fmla="*/ 141632 w 191306"/>
                <a:gd name="connsiteY7" fmla="*/ 11604 h 144556"/>
                <a:gd name="connsiteX8" fmla="*/ 151622 w 191306"/>
                <a:gd name="connsiteY8" fmla="*/ 13046 h 144556"/>
                <a:gd name="connsiteX9" fmla="*/ 76375 w 191306"/>
                <a:gd name="connsiteY9" fmla="*/ 112917 h 144556"/>
                <a:gd name="connsiteX10" fmla="*/ 52355 w 191306"/>
                <a:gd name="connsiteY10" fmla="*/ 12222 h 144556"/>
                <a:gd name="connsiteX11" fmla="*/ 65534 w 191306"/>
                <a:gd name="connsiteY11" fmla="*/ 11604 h 144556"/>
                <a:gd name="connsiteX12" fmla="*/ 72761 w 191306"/>
                <a:gd name="connsiteY12" fmla="*/ 4603 h 144556"/>
                <a:gd name="connsiteX13" fmla="*/ 67872 w 191306"/>
                <a:gd name="connsiteY13" fmla="*/ 73 h 144556"/>
                <a:gd name="connsiteX14" fmla="*/ 52143 w 191306"/>
                <a:gd name="connsiteY14" fmla="*/ 691 h 144556"/>
                <a:gd name="connsiteX15" fmla="*/ 35350 w 191306"/>
                <a:gd name="connsiteY15" fmla="*/ 896 h 144556"/>
                <a:gd name="connsiteX16" fmla="*/ 20683 w 191306"/>
                <a:gd name="connsiteY16" fmla="*/ 691 h 144556"/>
                <a:gd name="connsiteX17" fmla="*/ 6867 w 191306"/>
                <a:gd name="connsiteY17" fmla="*/ 73 h 144556"/>
                <a:gd name="connsiteX18" fmla="*/ 277 w 191306"/>
                <a:gd name="connsiteY18" fmla="*/ 7074 h 144556"/>
                <a:gd name="connsiteX19" fmla="*/ 9418 w 191306"/>
                <a:gd name="connsiteY19" fmla="*/ 11604 h 144556"/>
                <a:gd name="connsiteX20" fmla="*/ 16645 w 191306"/>
                <a:gd name="connsiteY20" fmla="*/ 11810 h 144556"/>
                <a:gd name="connsiteX21" fmla="*/ 20046 w 191306"/>
                <a:gd name="connsiteY21" fmla="*/ 15311 h 144556"/>
                <a:gd name="connsiteX22" fmla="*/ 49167 w 191306"/>
                <a:gd name="connsiteY22" fmla="*/ 137833 h 144556"/>
                <a:gd name="connsiteX23" fmla="*/ 60220 w 191306"/>
                <a:gd name="connsiteY23" fmla="*/ 144629 h 144556"/>
                <a:gd name="connsiteX24" fmla="*/ 73612 w 191306"/>
                <a:gd name="connsiteY24" fmla="*/ 139275 h 144556"/>
                <a:gd name="connsiteX25" fmla="*/ 163738 w 191306"/>
                <a:gd name="connsiteY25" fmla="*/ 19429 h 14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1306" h="144556">
                  <a:moveTo>
                    <a:pt x="163738" y="19429"/>
                  </a:moveTo>
                  <a:cubicBezTo>
                    <a:pt x="167777" y="14075"/>
                    <a:pt x="171816" y="11810"/>
                    <a:pt x="184357" y="11604"/>
                  </a:cubicBezTo>
                  <a:cubicBezTo>
                    <a:pt x="186908" y="11604"/>
                    <a:pt x="191584" y="11604"/>
                    <a:pt x="191584" y="4603"/>
                  </a:cubicBezTo>
                  <a:cubicBezTo>
                    <a:pt x="191584" y="1926"/>
                    <a:pt x="189246" y="73"/>
                    <a:pt x="187120" y="73"/>
                  </a:cubicBezTo>
                  <a:cubicBezTo>
                    <a:pt x="180956" y="73"/>
                    <a:pt x="173516" y="896"/>
                    <a:pt x="167139" y="896"/>
                  </a:cubicBezTo>
                  <a:cubicBezTo>
                    <a:pt x="161400" y="896"/>
                    <a:pt x="147371" y="73"/>
                    <a:pt x="141632" y="73"/>
                  </a:cubicBezTo>
                  <a:cubicBezTo>
                    <a:pt x="138231" y="73"/>
                    <a:pt x="135255" y="1720"/>
                    <a:pt x="135255" y="7074"/>
                  </a:cubicBezTo>
                  <a:cubicBezTo>
                    <a:pt x="135255" y="11604"/>
                    <a:pt x="139931" y="11604"/>
                    <a:pt x="141632" y="11604"/>
                  </a:cubicBezTo>
                  <a:cubicBezTo>
                    <a:pt x="142057" y="11604"/>
                    <a:pt x="147583" y="11604"/>
                    <a:pt x="151622" y="13046"/>
                  </a:cubicBezTo>
                  <a:lnTo>
                    <a:pt x="76375" y="112917"/>
                  </a:lnTo>
                  <a:lnTo>
                    <a:pt x="52355" y="12222"/>
                  </a:lnTo>
                  <a:cubicBezTo>
                    <a:pt x="57032" y="11810"/>
                    <a:pt x="64471" y="11604"/>
                    <a:pt x="65534" y="11604"/>
                  </a:cubicBezTo>
                  <a:cubicBezTo>
                    <a:pt x="68085" y="11604"/>
                    <a:pt x="72761" y="11398"/>
                    <a:pt x="72761" y="4603"/>
                  </a:cubicBezTo>
                  <a:cubicBezTo>
                    <a:pt x="72761" y="2338"/>
                    <a:pt x="70848" y="73"/>
                    <a:pt x="67872" y="73"/>
                  </a:cubicBezTo>
                  <a:cubicBezTo>
                    <a:pt x="62983" y="73"/>
                    <a:pt x="57244" y="485"/>
                    <a:pt x="52143" y="691"/>
                  </a:cubicBezTo>
                  <a:cubicBezTo>
                    <a:pt x="47041" y="896"/>
                    <a:pt x="40452" y="896"/>
                    <a:pt x="35350" y="896"/>
                  </a:cubicBezTo>
                  <a:cubicBezTo>
                    <a:pt x="30886" y="896"/>
                    <a:pt x="25147" y="896"/>
                    <a:pt x="20683" y="691"/>
                  </a:cubicBezTo>
                  <a:cubicBezTo>
                    <a:pt x="16220" y="485"/>
                    <a:pt x="11118" y="73"/>
                    <a:pt x="6867" y="73"/>
                  </a:cubicBezTo>
                  <a:cubicBezTo>
                    <a:pt x="5166" y="73"/>
                    <a:pt x="277" y="73"/>
                    <a:pt x="277" y="7074"/>
                  </a:cubicBezTo>
                  <a:cubicBezTo>
                    <a:pt x="277" y="11604"/>
                    <a:pt x="4316" y="11604"/>
                    <a:pt x="9418" y="11604"/>
                  </a:cubicBezTo>
                  <a:cubicBezTo>
                    <a:pt x="10480" y="11604"/>
                    <a:pt x="13881" y="11604"/>
                    <a:pt x="16645" y="11810"/>
                  </a:cubicBezTo>
                  <a:cubicBezTo>
                    <a:pt x="18983" y="12016"/>
                    <a:pt x="19195" y="12222"/>
                    <a:pt x="20046" y="15311"/>
                  </a:cubicBezTo>
                  <a:lnTo>
                    <a:pt x="49167" y="137833"/>
                  </a:lnTo>
                  <a:cubicBezTo>
                    <a:pt x="50867" y="144629"/>
                    <a:pt x="52568" y="144629"/>
                    <a:pt x="60220" y="144629"/>
                  </a:cubicBezTo>
                  <a:cubicBezTo>
                    <a:pt x="65959" y="144629"/>
                    <a:pt x="69573" y="144629"/>
                    <a:pt x="73612" y="139275"/>
                  </a:cubicBezTo>
                  <a:lnTo>
                    <a:pt x="163738" y="19429"/>
                  </a:ln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A13C8BDC-24D0-2D65-A08F-6EF17972C03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3107257" y="3057962"/>
              <a:ext cx="70449" cy="294171"/>
            </a:xfrm>
            <a:custGeom>
              <a:avLst/>
              <a:gdLst>
                <a:gd name="connsiteX0" fmla="*/ 70735 w 70449"/>
                <a:gd name="connsiteY0" fmla="*/ 147157 h 294171"/>
                <a:gd name="connsiteX1" fmla="*/ 50693 w 70449"/>
                <a:gd name="connsiteY1" fmla="*/ 55376 h 294171"/>
                <a:gd name="connsiteX2" fmla="*/ 3322 w 70449"/>
                <a:gd name="connsiteY2" fmla="*/ 71 h 294171"/>
                <a:gd name="connsiteX3" fmla="*/ 285 w 70449"/>
                <a:gd name="connsiteY3" fmla="*/ 3013 h 294171"/>
                <a:gd name="connsiteX4" fmla="*/ 6055 w 70449"/>
                <a:gd name="connsiteY4" fmla="*/ 9779 h 294171"/>
                <a:gd name="connsiteX5" fmla="*/ 53122 w 70449"/>
                <a:gd name="connsiteY5" fmla="*/ 147157 h 294171"/>
                <a:gd name="connsiteX6" fmla="*/ 4233 w 70449"/>
                <a:gd name="connsiteY6" fmla="*/ 286300 h 294171"/>
                <a:gd name="connsiteX7" fmla="*/ 285 w 70449"/>
                <a:gd name="connsiteY7" fmla="*/ 291301 h 294171"/>
                <a:gd name="connsiteX8" fmla="*/ 3322 w 70449"/>
                <a:gd name="connsiteY8" fmla="*/ 294243 h 294171"/>
                <a:gd name="connsiteX9" fmla="*/ 51604 w 70449"/>
                <a:gd name="connsiteY9" fmla="*/ 236880 h 294171"/>
                <a:gd name="connsiteX10" fmla="*/ 70735 w 70449"/>
                <a:gd name="connsiteY10" fmla="*/ 147157 h 29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294171">
                  <a:moveTo>
                    <a:pt x="70735" y="147157"/>
                  </a:moveTo>
                  <a:cubicBezTo>
                    <a:pt x="70735" y="124212"/>
                    <a:pt x="67394" y="88617"/>
                    <a:pt x="50693" y="55376"/>
                  </a:cubicBezTo>
                  <a:cubicBezTo>
                    <a:pt x="32473" y="19192"/>
                    <a:pt x="6358" y="71"/>
                    <a:pt x="3322" y="71"/>
                  </a:cubicBezTo>
                  <a:cubicBezTo>
                    <a:pt x="1500" y="71"/>
                    <a:pt x="285" y="1248"/>
                    <a:pt x="285" y="3013"/>
                  </a:cubicBezTo>
                  <a:cubicBezTo>
                    <a:pt x="285" y="3895"/>
                    <a:pt x="285" y="4484"/>
                    <a:pt x="6055" y="9779"/>
                  </a:cubicBezTo>
                  <a:cubicBezTo>
                    <a:pt x="35814" y="38902"/>
                    <a:pt x="53122" y="85675"/>
                    <a:pt x="53122" y="147157"/>
                  </a:cubicBezTo>
                  <a:cubicBezTo>
                    <a:pt x="53122" y="197461"/>
                    <a:pt x="41887" y="249235"/>
                    <a:pt x="4233" y="286300"/>
                  </a:cubicBezTo>
                  <a:cubicBezTo>
                    <a:pt x="285" y="289831"/>
                    <a:pt x="285" y="290419"/>
                    <a:pt x="285" y="291301"/>
                  </a:cubicBezTo>
                  <a:cubicBezTo>
                    <a:pt x="285" y="293066"/>
                    <a:pt x="1500" y="294243"/>
                    <a:pt x="3322" y="294243"/>
                  </a:cubicBezTo>
                  <a:cubicBezTo>
                    <a:pt x="6358" y="294243"/>
                    <a:pt x="33688" y="274239"/>
                    <a:pt x="51604" y="236880"/>
                  </a:cubicBezTo>
                  <a:cubicBezTo>
                    <a:pt x="67091" y="204521"/>
                    <a:pt x="70735" y="171868"/>
                    <a:pt x="70735" y="147157"/>
                  </a:cubicBez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9F41795A-3EFD-8C98-1C72-662AE9FAE42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922371" y="3398174"/>
              <a:ext cx="2285667" cy="11766"/>
            </a:xfrm>
            <a:custGeom>
              <a:avLst/>
              <a:gdLst>
                <a:gd name="connsiteX0" fmla="*/ 0 w 2285667"/>
                <a:gd name="connsiteY0" fmla="*/ 0 h 11766"/>
                <a:gd name="connsiteX1" fmla="*/ 2285667 w 2285667"/>
                <a:gd name="connsiteY1" fmla="*/ 0 h 11766"/>
                <a:gd name="connsiteX2" fmla="*/ 2285667 w 2285667"/>
                <a:gd name="connsiteY2" fmla="*/ 11766 h 11766"/>
                <a:gd name="connsiteX3" fmla="*/ -1 w 2285667"/>
                <a:gd name="connsiteY3" fmla="*/ 11766 h 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5667" h="11766">
                  <a:moveTo>
                    <a:pt x="0" y="0"/>
                  </a:moveTo>
                  <a:lnTo>
                    <a:pt x="2285667" y="0"/>
                  </a:lnTo>
                  <a:lnTo>
                    <a:pt x="2285667" y="11766"/>
                  </a:lnTo>
                  <a:lnTo>
                    <a:pt x="-1" y="11766"/>
                  </a:ln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2F3C5821-9059-B858-0315-2F010F672FB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576876" y="3479351"/>
              <a:ext cx="220390" cy="200036"/>
            </a:xfrm>
            <a:custGeom>
              <a:avLst/>
              <a:gdLst>
                <a:gd name="connsiteX0" fmla="*/ 203688 w 220390"/>
                <a:gd name="connsiteY0" fmla="*/ 131580 h 200036"/>
                <a:gd name="connsiteX1" fmla="*/ 205206 w 220390"/>
                <a:gd name="connsiteY1" fmla="*/ 127461 h 200036"/>
                <a:gd name="connsiteX2" fmla="*/ 201563 w 220390"/>
                <a:gd name="connsiteY2" fmla="*/ 124225 h 200036"/>
                <a:gd name="connsiteX3" fmla="*/ 197615 w 220390"/>
                <a:gd name="connsiteY3" fmla="*/ 127755 h 200036"/>
                <a:gd name="connsiteX4" fmla="*/ 114715 w 220390"/>
                <a:gd name="connsiteY4" fmla="*/ 191002 h 200036"/>
                <a:gd name="connsiteX5" fmla="*/ 70381 w 220390"/>
                <a:gd name="connsiteY5" fmla="*/ 191002 h 200036"/>
                <a:gd name="connsiteX6" fmla="*/ 63700 w 220390"/>
                <a:gd name="connsiteY6" fmla="*/ 190708 h 200036"/>
                <a:gd name="connsiteX7" fmla="*/ 59753 w 220390"/>
                <a:gd name="connsiteY7" fmla="*/ 187766 h 200036"/>
                <a:gd name="connsiteX8" fmla="*/ 61271 w 220390"/>
                <a:gd name="connsiteY8" fmla="*/ 181000 h 200036"/>
                <a:gd name="connsiteX9" fmla="*/ 81920 w 220390"/>
                <a:gd name="connsiteY9" fmla="*/ 100692 h 200036"/>
                <a:gd name="connsiteX10" fmla="*/ 111982 w 220390"/>
                <a:gd name="connsiteY10" fmla="*/ 100692 h 200036"/>
                <a:gd name="connsiteX11" fmla="*/ 137794 w 220390"/>
                <a:gd name="connsiteY11" fmla="*/ 114223 h 200036"/>
                <a:gd name="connsiteX12" fmla="*/ 135668 w 220390"/>
                <a:gd name="connsiteY12" fmla="*/ 128638 h 200036"/>
                <a:gd name="connsiteX13" fmla="*/ 134757 w 220390"/>
                <a:gd name="connsiteY13" fmla="*/ 131874 h 200036"/>
                <a:gd name="connsiteX14" fmla="*/ 138705 w 220390"/>
                <a:gd name="connsiteY14" fmla="*/ 135110 h 200036"/>
                <a:gd name="connsiteX15" fmla="*/ 143260 w 220390"/>
                <a:gd name="connsiteY15" fmla="*/ 129226 h 200036"/>
                <a:gd name="connsiteX16" fmla="*/ 160568 w 220390"/>
                <a:gd name="connsiteY16" fmla="*/ 60390 h 200036"/>
                <a:gd name="connsiteX17" fmla="*/ 156924 w 220390"/>
                <a:gd name="connsiteY17" fmla="*/ 57154 h 200036"/>
                <a:gd name="connsiteX18" fmla="*/ 152673 w 220390"/>
                <a:gd name="connsiteY18" fmla="*/ 62449 h 200036"/>
                <a:gd name="connsiteX19" fmla="*/ 112893 w 220390"/>
                <a:gd name="connsiteY19" fmla="*/ 91572 h 200036"/>
                <a:gd name="connsiteX20" fmla="*/ 84349 w 220390"/>
                <a:gd name="connsiteY20" fmla="*/ 91572 h 200036"/>
                <a:gd name="connsiteX21" fmla="*/ 102569 w 220390"/>
                <a:gd name="connsiteY21" fmla="*/ 20677 h 200036"/>
                <a:gd name="connsiteX22" fmla="*/ 118967 w 220390"/>
                <a:gd name="connsiteY22" fmla="*/ 9204 h 200036"/>
                <a:gd name="connsiteX23" fmla="*/ 161783 w 220390"/>
                <a:gd name="connsiteY23" fmla="*/ 9204 h 200036"/>
                <a:gd name="connsiteX24" fmla="*/ 207939 w 220390"/>
                <a:gd name="connsiteY24" fmla="*/ 41857 h 200036"/>
                <a:gd name="connsiteX25" fmla="*/ 206725 w 220390"/>
                <a:gd name="connsiteY25" fmla="*/ 57448 h 200036"/>
                <a:gd name="connsiteX26" fmla="*/ 206421 w 220390"/>
                <a:gd name="connsiteY26" fmla="*/ 62743 h 200036"/>
                <a:gd name="connsiteX27" fmla="*/ 210065 w 220390"/>
                <a:gd name="connsiteY27" fmla="*/ 66273 h 200036"/>
                <a:gd name="connsiteX28" fmla="*/ 214316 w 220390"/>
                <a:gd name="connsiteY28" fmla="*/ 58919 h 200036"/>
                <a:gd name="connsiteX29" fmla="*/ 220390 w 220390"/>
                <a:gd name="connsiteY29" fmla="*/ 8027 h 200036"/>
                <a:gd name="connsiteX30" fmla="*/ 212191 w 220390"/>
                <a:gd name="connsiteY30" fmla="*/ 85 h 200036"/>
                <a:gd name="connsiteX31" fmla="*/ 58842 w 220390"/>
                <a:gd name="connsiteY31" fmla="*/ 85 h 200036"/>
                <a:gd name="connsiteX32" fmla="*/ 49732 w 220390"/>
                <a:gd name="connsiteY32" fmla="*/ 5968 h 200036"/>
                <a:gd name="connsiteX33" fmla="*/ 58234 w 220390"/>
                <a:gd name="connsiteY33" fmla="*/ 9204 h 200036"/>
                <a:gd name="connsiteX34" fmla="*/ 77972 w 220390"/>
                <a:gd name="connsiteY34" fmla="*/ 14499 h 200036"/>
                <a:gd name="connsiteX35" fmla="*/ 76454 w 220390"/>
                <a:gd name="connsiteY35" fmla="*/ 21559 h 200036"/>
                <a:gd name="connsiteX36" fmla="*/ 36371 w 220390"/>
                <a:gd name="connsiteY36" fmla="*/ 177176 h 200036"/>
                <a:gd name="connsiteX37" fmla="*/ 8738 w 220390"/>
                <a:gd name="connsiteY37" fmla="*/ 191002 h 200036"/>
                <a:gd name="connsiteX38" fmla="*/ 235 w 220390"/>
                <a:gd name="connsiteY38" fmla="*/ 196592 h 200036"/>
                <a:gd name="connsiteX39" fmla="*/ 8738 w 220390"/>
                <a:gd name="connsiteY39" fmla="*/ 200122 h 200036"/>
                <a:gd name="connsiteX40" fmla="*/ 166338 w 220390"/>
                <a:gd name="connsiteY40" fmla="*/ 200122 h 200036"/>
                <a:gd name="connsiteX41" fmla="*/ 175751 w 220390"/>
                <a:gd name="connsiteY41" fmla="*/ 195121 h 200036"/>
                <a:gd name="connsiteX42" fmla="*/ 203688 w 220390"/>
                <a:gd name="connsiteY42" fmla="*/ 131580 h 20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0390" h="200036">
                  <a:moveTo>
                    <a:pt x="203688" y="131580"/>
                  </a:moveTo>
                  <a:cubicBezTo>
                    <a:pt x="204295" y="130109"/>
                    <a:pt x="205206" y="128050"/>
                    <a:pt x="205206" y="127461"/>
                  </a:cubicBezTo>
                  <a:cubicBezTo>
                    <a:pt x="205206" y="127167"/>
                    <a:pt x="205206" y="124225"/>
                    <a:pt x="201563" y="124225"/>
                  </a:cubicBezTo>
                  <a:cubicBezTo>
                    <a:pt x="198830" y="124225"/>
                    <a:pt x="198222" y="125990"/>
                    <a:pt x="197615" y="127755"/>
                  </a:cubicBezTo>
                  <a:cubicBezTo>
                    <a:pt x="177877" y="171293"/>
                    <a:pt x="166642" y="191002"/>
                    <a:pt x="114715" y="191002"/>
                  </a:cubicBezTo>
                  <a:lnTo>
                    <a:pt x="70381" y="191002"/>
                  </a:lnTo>
                  <a:cubicBezTo>
                    <a:pt x="66130" y="191002"/>
                    <a:pt x="65522" y="191002"/>
                    <a:pt x="63700" y="190708"/>
                  </a:cubicBezTo>
                  <a:cubicBezTo>
                    <a:pt x="60664" y="190414"/>
                    <a:pt x="59753" y="190120"/>
                    <a:pt x="59753" y="187766"/>
                  </a:cubicBezTo>
                  <a:cubicBezTo>
                    <a:pt x="59753" y="186884"/>
                    <a:pt x="59753" y="186296"/>
                    <a:pt x="61271" y="181000"/>
                  </a:cubicBezTo>
                  <a:lnTo>
                    <a:pt x="81920" y="100692"/>
                  </a:lnTo>
                  <a:lnTo>
                    <a:pt x="111982" y="100692"/>
                  </a:lnTo>
                  <a:cubicBezTo>
                    <a:pt x="137794" y="100692"/>
                    <a:pt x="137794" y="106869"/>
                    <a:pt x="137794" y="114223"/>
                  </a:cubicBezTo>
                  <a:cubicBezTo>
                    <a:pt x="137794" y="116283"/>
                    <a:pt x="137794" y="119813"/>
                    <a:pt x="135668" y="128638"/>
                  </a:cubicBezTo>
                  <a:cubicBezTo>
                    <a:pt x="135061" y="130109"/>
                    <a:pt x="134757" y="130991"/>
                    <a:pt x="134757" y="131874"/>
                  </a:cubicBezTo>
                  <a:cubicBezTo>
                    <a:pt x="134757" y="133345"/>
                    <a:pt x="135972" y="135110"/>
                    <a:pt x="138705" y="135110"/>
                  </a:cubicBezTo>
                  <a:cubicBezTo>
                    <a:pt x="141134" y="135110"/>
                    <a:pt x="142045" y="133639"/>
                    <a:pt x="143260" y="129226"/>
                  </a:cubicBezTo>
                  <a:lnTo>
                    <a:pt x="160568" y="60390"/>
                  </a:lnTo>
                  <a:cubicBezTo>
                    <a:pt x="160568" y="58625"/>
                    <a:pt x="159050" y="57154"/>
                    <a:pt x="156924" y="57154"/>
                  </a:cubicBezTo>
                  <a:cubicBezTo>
                    <a:pt x="154191" y="57154"/>
                    <a:pt x="153584" y="58919"/>
                    <a:pt x="152673" y="62449"/>
                  </a:cubicBezTo>
                  <a:cubicBezTo>
                    <a:pt x="146296" y="84806"/>
                    <a:pt x="140830" y="91572"/>
                    <a:pt x="112893" y="91572"/>
                  </a:cubicBezTo>
                  <a:lnTo>
                    <a:pt x="84349" y="91572"/>
                  </a:lnTo>
                  <a:lnTo>
                    <a:pt x="102569" y="20677"/>
                  </a:lnTo>
                  <a:cubicBezTo>
                    <a:pt x="105302" y="10381"/>
                    <a:pt x="105606" y="9204"/>
                    <a:pt x="118967" y="9204"/>
                  </a:cubicBezTo>
                  <a:lnTo>
                    <a:pt x="161783" y="9204"/>
                  </a:lnTo>
                  <a:cubicBezTo>
                    <a:pt x="198830" y="9204"/>
                    <a:pt x="207939" y="17735"/>
                    <a:pt x="207939" y="41857"/>
                  </a:cubicBezTo>
                  <a:cubicBezTo>
                    <a:pt x="207939" y="48917"/>
                    <a:pt x="207939" y="49506"/>
                    <a:pt x="206725" y="57448"/>
                  </a:cubicBezTo>
                  <a:cubicBezTo>
                    <a:pt x="206725" y="59213"/>
                    <a:pt x="206421" y="61273"/>
                    <a:pt x="206421" y="62743"/>
                  </a:cubicBezTo>
                  <a:cubicBezTo>
                    <a:pt x="206421" y="64214"/>
                    <a:pt x="207332" y="66273"/>
                    <a:pt x="210065" y="66273"/>
                  </a:cubicBezTo>
                  <a:cubicBezTo>
                    <a:pt x="213405" y="66273"/>
                    <a:pt x="213709" y="64508"/>
                    <a:pt x="214316" y="58919"/>
                  </a:cubicBezTo>
                  <a:lnTo>
                    <a:pt x="220390" y="8027"/>
                  </a:lnTo>
                  <a:cubicBezTo>
                    <a:pt x="221301" y="85"/>
                    <a:pt x="219782" y="85"/>
                    <a:pt x="212191" y="85"/>
                  </a:cubicBezTo>
                  <a:lnTo>
                    <a:pt x="58842" y="85"/>
                  </a:lnTo>
                  <a:cubicBezTo>
                    <a:pt x="52769" y="85"/>
                    <a:pt x="49732" y="85"/>
                    <a:pt x="49732" y="5968"/>
                  </a:cubicBezTo>
                  <a:cubicBezTo>
                    <a:pt x="49732" y="9204"/>
                    <a:pt x="52465" y="9204"/>
                    <a:pt x="58234" y="9204"/>
                  </a:cubicBezTo>
                  <a:cubicBezTo>
                    <a:pt x="69470" y="9204"/>
                    <a:pt x="77972" y="9204"/>
                    <a:pt x="77972" y="14499"/>
                  </a:cubicBezTo>
                  <a:cubicBezTo>
                    <a:pt x="77972" y="15676"/>
                    <a:pt x="77972" y="16264"/>
                    <a:pt x="76454" y="21559"/>
                  </a:cubicBezTo>
                  <a:lnTo>
                    <a:pt x="36371" y="177176"/>
                  </a:lnTo>
                  <a:cubicBezTo>
                    <a:pt x="33334" y="188649"/>
                    <a:pt x="32727" y="191002"/>
                    <a:pt x="8738" y="191002"/>
                  </a:cubicBezTo>
                  <a:cubicBezTo>
                    <a:pt x="3575" y="191002"/>
                    <a:pt x="235" y="191002"/>
                    <a:pt x="235" y="196592"/>
                  </a:cubicBezTo>
                  <a:cubicBezTo>
                    <a:pt x="235" y="200122"/>
                    <a:pt x="2968" y="200122"/>
                    <a:pt x="8738" y="200122"/>
                  </a:cubicBezTo>
                  <a:lnTo>
                    <a:pt x="166338" y="200122"/>
                  </a:lnTo>
                  <a:cubicBezTo>
                    <a:pt x="173322" y="200122"/>
                    <a:pt x="173626" y="199827"/>
                    <a:pt x="175751" y="195121"/>
                  </a:cubicBezTo>
                  <a:lnTo>
                    <a:pt x="203688" y="131580"/>
                  </a:ln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93420512-3ADE-A8DF-C63E-1D4563DB231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800552" y="3586782"/>
              <a:ext cx="98629" cy="140849"/>
            </a:xfrm>
            <a:custGeom>
              <a:avLst/>
              <a:gdLst>
                <a:gd name="connsiteX0" fmla="*/ 98872 w 98629"/>
                <a:gd name="connsiteY0" fmla="*/ 71129 h 140849"/>
                <a:gd name="connsiteX1" fmla="*/ 86330 w 98629"/>
                <a:gd name="connsiteY1" fmla="*/ 17795 h 140849"/>
                <a:gd name="connsiteX2" fmla="*/ 49557 w 98629"/>
                <a:gd name="connsiteY2" fmla="*/ 86 h 140849"/>
                <a:gd name="connsiteX3" fmla="*/ 242 w 98629"/>
                <a:gd name="connsiteY3" fmla="*/ 71129 h 140849"/>
                <a:gd name="connsiteX4" fmla="*/ 49557 w 98629"/>
                <a:gd name="connsiteY4" fmla="*/ 140936 h 140849"/>
                <a:gd name="connsiteX5" fmla="*/ 98872 w 98629"/>
                <a:gd name="connsiteY5" fmla="*/ 71129 h 140849"/>
                <a:gd name="connsiteX6" fmla="*/ 49557 w 98629"/>
                <a:gd name="connsiteY6" fmla="*/ 135170 h 140849"/>
                <a:gd name="connsiteX7" fmla="*/ 22562 w 98629"/>
                <a:gd name="connsiteY7" fmla="*/ 112725 h 140849"/>
                <a:gd name="connsiteX8" fmla="*/ 19586 w 98629"/>
                <a:gd name="connsiteY8" fmla="*/ 68452 h 140849"/>
                <a:gd name="connsiteX9" fmla="*/ 22774 w 98629"/>
                <a:gd name="connsiteY9" fmla="*/ 26444 h 140849"/>
                <a:gd name="connsiteX10" fmla="*/ 49557 w 98629"/>
                <a:gd name="connsiteY10" fmla="*/ 5852 h 140849"/>
                <a:gd name="connsiteX11" fmla="*/ 75915 w 98629"/>
                <a:gd name="connsiteY11" fmla="*/ 24591 h 140849"/>
                <a:gd name="connsiteX12" fmla="*/ 79528 w 98629"/>
                <a:gd name="connsiteY12" fmla="*/ 68452 h 140849"/>
                <a:gd name="connsiteX13" fmla="*/ 76765 w 98629"/>
                <a:gd name="connsiteY13" fmla="*/ 111901 h 140849"/>
                <a:gd name="connsiteX14" fmla="*/ 49557 w 98629"/>
                <a:gd name="connsiteY14" fmla="*/ 135170 h 14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29" h="140849">
                  <a:moveTo>
                    <a:pt x="98872" y="71129"/>
                  </a:moveTo>
                  <a:cubicBezTo>
                    <a:pt x="98872" y="48478"/>
                    <a:pt x="96108" y="32210"/>
                    <a:pt x="86330" y="17795"/>
                  </a:cubicBezTo>
                  <a:cubicBezTo>
                    <a:pt x="79741" y="8323"/>
                    <a:pt x="66562" y="86"/>
                    <a:pt x="49557" y="86"/>
                  </a:cubicBezTo>
                  <a:cubicBezTo>
                    <a:pt x="242" y="86"/>
                    <a:pt x="242" y="56303"/>
                    <a:pt x="242" y="71129"/>
                  </a:cubicBezTo>
                  <a:cubicBezTo>
                    <a:pt x="242" y="85955"/>
                    <a:pt x="242" y="140936"/>
                    <a:pt x="49557" y="140936"/>
                  </a:cubicBezTo>
                  <a:cubicBezTo>
                    <a:pt x="98872" y="140936"/>
                    <a:pt x="98872" y="85955"/>
                    <a:pt x="98872" y="71129"/>
                  </a:cubicBezTo>
                  <a:close/>
                  <a:moveTo>
                    <a:pt x="49557" y="135170"/>
                  </a:moveTo>
                  <a:cubicBezTo>
                    <a:pt x="39779" y="135170"/>
                    <a:pt x="26813" y="129610"/>
                    <a:pt x="22562" y="112725"/>
                  </a:cubicBezTo>
                  <a:cubicBezTo>
                    <a:pt x="19586" y="100575"/>
                    <a:pt x="19586" y="83690"/>
                    <a:pt x="19586" y="68452"/>
                  </a:cubicBezTo>
                  <a:cubicBezTo>
                    <a:pt x="19586" y="53420"/>
                    <a:pt x="19586" y="37770"/>
                    <a:pt x="22774" y="26444"/>
                  </a:cubicBezTo>
                  <a:cubicBezTo>
                    <a:pt x="27238" y="10176"/>
                    <a:pt x="40842" y="5852"/>
                    <a:pt x="49557" y="5852"/>
                  </a:cubicBezTo>
                  <a:cubicBezTo>
                    <a:pt x="61035" y="5852"/>
                    <a:pt x="72089" y="12647"/>
                    <a:pt x="75915" y="24591"/>
                  </a:cubicBezTo>
                  <a:cubicBezTo>
                    <a:pt x="79316" y="35711"/>
                    <a:pt x="79528" y="50537"/>
                    <a:pt x="79528" y="68452"/>
                  </a:cubicBezTo>
                  <a:cubicBezTo>
                    <a:pt x="79528" y="83690"/>
                    <a:pt x="79528" y="98928"/>
                    <a:pt x="76765" y="111901"/>
                  </a:cubicBezTo>
                  <a:cubicBezTo>
                    <a:pt x="72514" y="130640"/>
                    <a:pt x="58060" y="135170"/>
                    <a:pt x="49557" y="135170"/>
                  </a:cubicBez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EFD721F5-1174-BD1A-7957-7F450429E4A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955787" y="3458759"/>
              <a:ext cx="70449" cy="294171"/>
            </a:xfrm>
            <a:custGeom>
              <a:avLst/>
              <a:gdLst>
                <a:gd name="connsiteX0" fmla="*/ 70696 w 70449"/>
                <a:gd name="connsiteY0" fmla="*/ 291315 h 294171"/>
                <a:gd name="connsiteX1" fmla="*/ 65534 w 70449"/>
                <a:gd name="connsiteY1" fmla="*/ 284843 h 294171"/>
                <a:gd name="connsiteX2" fmla="*/ 17859 w 70449"/>
                <a:gd name="connsiteY2" fmla="*/ 147171 h 294171"/>
                <a:gd name="connsiteX3" fmla="*/ 66749 w 70449"/>
                <a:gd name="connsiteY3" fmla="*/ 8027 h 294171"/>
                <a:gd name="connsiteX4" fmla="*/ 70696 w 70449"/>
                <a:gd name="connsiteY4" fmla="*/ 3027 h 294171"/>
                <a:gd name="connsiteX5" fmla="*/ 67660 w 70449"/>
                <a:gd name="connsiteY5" fmla="*/ 85 h 294171"/>
                <a:gd name="connsiteX6" fmla="*/ 19378 w 70449"/>
                <a:gd name="connsiteY6" fmla="*/ 57448 h 294171"/>
                <a:gd name="connsiteX7" fmla="*/ 247 w 70449"/>
                <a:gd name="connsiteY7" fmla="*/ 147171 h 294171"/>
                <a:gd name="connsiteX8" fmla="*/ 20289 w 70449"/>
                <a:gd name="connsiteY8" fmla="*/ 238952 h 294171"/>
                <a:gd name="connsiteX9" fmla="*/ 67660 w 70449"/>
                <a:gd name="connsiteY9" fmla="*/ 294257 h 294171"/>
                <a:gd name="connsiteX10" fmla="*/ 70696 w 70449"/>
                <a:gd name="connsiteY10" fmla="*/ 291315 h 29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294171">
                  <a:moveTo>
                    <a:pt x="70696" y="291315"/>
                  </a:moveTo>
                  <a:cubicBezTo>
                    <a:pt x="70696" y="290432"/>
                    <a:pt x="70696" y="289844"/>
                    <a:pt x="65534" y="284843"/>
                  </a:cubicBezTo>
                  <a:cubicBezTo>
                    <a:pt x="27576" y="247778"/>
                    <a:pt x="17859" y="192179"/>
                    <a:pt x="17859" y="147171"/>
                  </a:cubicBezTo>
                  <a:cubicBezTo>
                    <a:pt x="17859" y="95985"/>
                    <a:pt x="29398" y="44799"/>
                    <a:pt x="66749" y="8027"/>
                  </a:cubicBezTo>
                  <a:cubicBezTo>
                    <a:pt x="70696" y="4497"/>
                    <a:pt x="70696" y="3909"/>
                    <a:pt x="70696" y="3027"/>
                  </a:cubicBezTo>
                  <a:cubicBezTo>
                    <a:pt x="70696" y="967"/>
                    <a:pt x="69482" y="85"/>
                    <a:pt x="67660" y="85"/>
                  </a:cubicBezTo>
                  <a:cubicBezTo>
                    <a:pt x="64623" y="85"/>
                    <a:pt x="37294" y="20088"/>
                    <a:pt x="19378" y="57448"/>
                  </a:cubicBezTo>
                  <a:cubicBezTo>
                    <a:pt x="3891" y="89807"/>
                    <a:pt x="247" y="122460"/>
                    <a:pt x="247" y="147171"/>
                  </a:cubicBezTo>
                  <a:cubicBezTo>
                    <a:pt x="247" y="170116"/>
                    <a:pt x="3587" y="205711"/>
                    <a:pt x="20289" y="238952"/>
                  </a:cubicBezTo>
                  <a:cubicBezTo>
                    <a:pt x="38508" y="275135"/>
                    <a:pt x="64623" y="294257"/>
                    <a:pt x="67660" y="294257"/>
                  </a:cubicBezTo>
                  <a:cubicBezTo>
                    <a:pt x="69482" y="294257"/>
                    <a:pt x="70696" y="293374"/>
                    <a:pt x="70696" y="291315"/>
                  </a:cubicBez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8509F4BF-DCF0-C1FD-D940-71F1226905A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2045638" y="3546422"/>
              <a:ext cx="160333" cy="192388"/>
            </a:xfrm>
            <a:custGeom>
              <a:avLst/>
              <a:gdLst>
                <a:gd name="connsiteX0" fmla="*/ 159369 w 160333"/>
                <a:gd name="connsiteY0" fmla="*/ 25678 h 192388"/>
                <a:gd name="connsiteX1" fmla="*/ 160584 w 160333"/>
                <a:gd name="connsiteY1" fmla="*/ 18029 h 192388"/>
                <a:gd name="connsiteX2" fmla="*/ 146312 w 160333"/>
                <a:gd name="connsiteY2" fmla="*/ 5086 h 192388"/>
                <a:gd name="connsiteX3" fmla="*/ 130825 w 160333"/>
                <a:gd name="connsiteY3" fmla="*/ 12146 h 192388"/>
                <a:gd name="connsiteX4" fmla="*/ 98637 w 160333"/>
                <a:gd name="connsiteY4" fmla="*/ 85 h 192388"/>
                <a:gd name="connsiteX5" fmla="*/ 13308 w 160333"/>
                <a:gd name="connsiteY5" fmla="*/ 85100 h 192388"/>
                <a:gd name="connsiteX6" fmla="*/ 66449 w 160333"/>
                <a:gd name="connsiteY6" fmla="*/ 133050 h 192388"/>
                <a:gd name="connsiteX7" fmla="*/ 99852 w 160333"/>
                <a:gd name="connsiteY7" fmla="*/ 123931 h 192388"/>
                <a:gd name="connsiteX8" fmla="*/ 94082 w 160333"/>
                <a:gd name="connsiteY8" fmla="*/ 145994 h 192388"/>
                <a:gd name="connsiteX9" fmla="*/ 79203 w 160333"/>
                <a:gd name="connsiteY9" fmla="*/ 171587 h 192388"/>
                <a:gd name="connsiteX10" fmla="*/ 48229 w 160333"/>
                <a:gd name="connsiteY10" fmla="*/ 181883 h 192388"/>
                <a:gd name="connsiteX11" fmla="*/ 27580 w 160333"/>
                <a:gd name="connsiteY11" fmla="*/ 180706 h 192388"/>
                <a:gd name="connsiteX12" fmla="*/ 36994 w 160333"/>
                <a:gd name="connsiteY12" fmla="*/ 163644 h 192388"/>
                <a:gd name="connsiteX13" fmla="*/ 21811 w 160333"/>
                <a:gd name="connsiteY13" fmla="*/ 150112 h 192388"/>
                <a:gd name="connsiteX14" fmla="*/ 251 w 160333"/>
                <a:gd name="connsiteY14" fmla="*/ 171881 h 192388"/>
                <a:gd name="connsiteX15" fmla="*/ 48533 w 160333"/>
                <a:gd name="connsiteY15" fmla="*/ 192473 h 192388"/>
                <a:gd name="connsiteX16" fmla="*/ 126878 w 160333"/>
                <a:gd name="connsiteY16" fmla="*/ 150995 h 192388"/>
                <a:gd name="connsiteX17" fmla="*/ 159369 w 160333"/>
                <a:gd name="connsiteY17" fmla="*/ 25678 h 192388"/>
                <a:gd name="connsiteX18" fmla="*/ 106229 w 160333"/>
                <a:gd name="connsiteY18" fmla="*/ 99809 h 192388"/>
                <a:gd name="connsiteX19" fmla="*/ 101370 w 160333"/>
                <a:gd name="connsiteY19" fmla="*/ 108340 h 192388"/>
                <a:gd name="connsiteX20" fmla="*/ 68271 w 160333"/>
                <a:gd name="connsiteY20" fmla="*/ 122460 h 192388"/>
                <a:gd name="connsiteX21" fmla="*/ 47622 w 160333"/>
                <a:gd name="connsiteY21" fmla="*/ 100397 h 192388"/>
                <a:gd name="connsiteX22" fmla="*/ 62198 w 160333"/>
                <a:gd name="connsiteY22" fmla="*/ 40092 h 192388"/>
                <a:gd name="connsiteX23" fmla="*/ 99244 w 160333"/>
                <a:gd name="connsiteY23" fmla="*/ 10675 h 192388"/>
                <a:gd name="connsiteX24" fmla="*/ 124752 w 160333"/>
                <a:gd name="connsiteY24" fmla="*/ 27149 h 192388"/>
                <a:gd name="connsiteX25" fmla="*/ 123841 w 160333"/>
                <a:gd name="connsiteY25" fmla="*/ 31561 h 192388"/>
                <a:gd name="connsiteX26" fmla="*/ 106229 w 160333"/>
                <a:gd name="connsiteY26" fmla="*/ 99809 h 19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333" h="192388">
                  <a:moveTo>
                    <a:pt x="159369" y="25678"/>
                  </a:moveTo>
                  <a:cubicBezTo>
                    <a:pt x="160584" y="20971"/>
                    <a:pt x="160584" y="19206"/>
                    <a:pt x="160584" y="18029"/>
                  </a:cubicBezTo>
                  <a:cubicBezTo>
                    <a:pt x="160584" y="8616"/>
                    <a:pt x="152689" y="5086"/>
                    <a:pt x="146312" y="5086"/>
                  </a:cubicBezTo>
                  <a:cubicBezTo>
                    <a:pt x="140239" y="5086"/>
                    <a:pt x="134773" y="7733"/>
                    <a:pt x="130825" y="12146"/>
                  </a:cubicBezTo>
                  <a:cubicBezTo>
                    <a:pt x="126574" y="7733"/>
                    <a:pt x="116553" y="85"/>
                    <a:pt x="98637" y="85"/>
                  </a:cubicBezTo>
                  <a:cubicBezTo>
                    <a:pt x="44889" y="85"/>
                    <a:pt x="13308" y="46564"/>
                    <a:pt x="13308" y="85100"/>
                  </a:cubicBezTo>
                  <a:cubicBezTo>
                    <a:pt x="13308" y="119813"/>
                    <a:pt x="40334" y="133050"/>
                    <a:pt x="66449" y="133050"/>
                  </a:cubicBezTo>
                  <a:cubicBezTo>
                    <a:pt x="82239" y="133050"/>
                    <a:pt x="94386" y="127167"/>
                    <a:pt x="99852" y="123931"/>
                  </a:cubicBezTo>
                  <a:cubicBezTo>
                    <a:pt x="98030" y="131285"/>
                    <a:pt x="96208" y="138640"/>
                    <a:pt x="94082" y="145994"/>
                  </a:cubicBezTo>
                  <a:cubicBezTo>
                    <a:pt x="91957" y="154525"/>
                    <a:pt x="89831" y="163350"/>
                    <a:pt x="79203" y="171587"/>
                  </a:cubicBezTo>
                  <a:cubicBezTo>
                    <a:pt x="66449" y="181883"/>
                    <a:pt x="56428" y="181883"/>
                    <a:pt x="48229" y="181883"/>
                  </a:cubicBezTo>
                  <a:cubicBezTo>
                    <a:pt x="40941" y="181883"/>
                    <a:pt x="35476" y="181883"/>
                    <a:pt x="27580" y="180706"/>
                  </a:cubicBezTo>
                  <a:cubicBezTo>
                    <a:pt x="36387" y="174529"/>
                    <a:pt x="36994" y="164821"/>
                    <a:pt x="36994" y="163644"/>
                  </a:cubicBezTo>
                  <a:cubicBezTo>
                    <a:pt x="36994" y="157173"/>
                    <a:pt x="31832" y="150112"/>
                    <a:pt x="21811" y="150112"/>
                  </a:cubicBezTo>
                  <a:cubicBezTo>
                    <a:pt x="11790" y="150112"/>
                    <a:pt x="251" y="158349"/>
                    <a:pt x="251" y="171881"/>
                  </a:cubicBezTo>
                  <a:cubicBezTo>
                    <a:pt x="251" y="191297"/>
                    <a:pt x="26973" y="192473"/>
                    <a:pt x="48533" y="192473"/>
                  </a:cubicBezTo>
                  <a:cubicBezTo>
                    <a:pt x="75862" y="192473"/>
                    <a:pt x="117768" y="186296"/>
                    <a:pt x="126878" y="150995"/>
                  </a:cubicBezTo>
                  <a:lnTo>
                    <a:pt x="159369" y="25678"/>
                  </a:lnTo>
                  <a:close/>
                  <a:moveTo>
                    <a:pt x="106229" y="99809"/>
                  </a:moveTo>
                  <a:cubicBezTo>
                    <a:pt x="105014" y="103927"/>
                    <a:pt x="105014" y="105104"/>
                    <a:pt x="101370" y="108340"/>
                  </a:cubicBezTo>
                  <a:cubicBezTo>
                    <a:pt x="85276" y="122460"/>
                    <a:pt x="71004" y="122460"/>
                    <a:pt x="68271" y="122460"/>
                  </a:cubicBezTo>
                  <a:cubicBezTo>
                    <a:pt x="56428" y="122460"/>
                    <a:pt x="47622" y="115989"/>
                    <a:pt x="47622" y="100397"/>
                  </a:cubicBezTo>
                  <a:cubicBezTo>
                    <a:pt x="47622" y="86277"/>
                    <a:pt x="57643" y="50977"/>
                    <a:pt x="62198" y="40092"/>
                  </a:cubicBezTo>
                  <a:cubicBezTo>
                    <a:pt x="72826" y="14793"/>
                    <a:pt x="90135" y="10675"/>
                    <a:pt x="99244" y="10675"/>
                  </a:cubicBezTo>
                  <a:cubicBezTo>
                    <a:pt x="118071" y="10675"/>
                    <a:pt x="124752" y="25089"/>
                    <a:pt x="124752" y="27149"/>
                  </a:cubicBezTo>
                  <a:cubicBezTo>
                    <a:pt x="124752" y="27737"/>
                    <a:pt x="124752" y="28325"/>
                    <a:pt x="123841" y="31561"/>
                  </a:cubicBezTo>
                  <a:lnTo>
                    <a:pt x="106229" y="99809"/>
                  </a:ln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C27D25DB-5121-D909-B74C-9E8B84C2E6E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227137" y="3582252"/>
              <a:ext cx="191306" cy="144556"/>
            </a:xfrm>
            <a:custGeom>
              <a:avLst/>
              <a:gdLst>
                <a:gd name="connsiteX0" fmla="*/ 163717 w 191306"/>
                <a:gd name="connsiteY0" fmla="*/ 19443 h 144556"/>
                <a:gd name="connsiteX1" fmla="*/ 184336 w 191306"/>
                <a:gd name="connsiteY1" fmla="*/ 11618 h 144556"/>
                <a:gd name="connsiteX2" fmla="*/ 191563 w 191306"/>
                <a:gd name="connsiteY2" fmla="*/ 4617 h 144556"/>
                <a:gd name="connsiteX3" fmla="*/ 187099 w 191306"/>
                <a:gd name="connsiteY3" fmla="*/ 86 h 144556"/>
                <a:gd name="connsiteX4" fmla="*/ 167118 w 191306"/>
                <a:gd name="connsiteY4" fmla="*/ 910 h 144556"/>
                <a:gd name="connsiteX5" fmla="*/ 141611 w 191306"/>
                <a:gd name="connsiteY5" fmla="*/ 86 h 144556"/>
                <a:gd name="connsiteX6" fmla="*/ 135234 w 191306"/>
                <a:gd name="connsiteY6" fmla="*/ 7088 h 144556"/>
                <a:gd name="connsiteX7" fmla="*/ 141611 w 191306"/>
                <a:gd name="connsiteY7" fmla="*/ 11618 h 144556"/>
                <a:gd name="connsiteX8" fmla="*/ 151601 w 191306"/>
                <a:gd name="connsiteY8" fmla="*/ 13059 h 144556"/>
                <a:gd name="connsiteX9" fmla="*/ 76354 w 191306"/>
                <a:gd name="connsiteY9" fmla="*/ 112931 h 144556"/>
                <a:gd name="connsiteX10" fmla="*/ 52334 w 191306"/>
                <a:gd name="connsiteY10" fmla="*/ 12236 h 144556"/>
                <a:gd name="connsiteX11" fmla="*/ 65513 w 191306"/>
                <a:gd name="connsiteY11" fmla="*/ 11618 h 144556"/>
                <a:gd name="connsiteX12" fmla="*/ 72740 w 191306"/>
                <a:gd name="connsiteY12" fmla="*/ 4617 h 144556"/>
                <a:gd name="connsiteX13" fmla="*/ 67851 w 191306"/>
                <a:gd name="connsiteY13" fmla="*/ 86 h 144556"/>
                <a:gd name="connsiteX14" fmla="*/ 52122 w 191306"/>
                <a:gd name="connsiteY14" fmla="*/ 704 h 144556"/>
                <a:gd name="connsiteX15" fmla="*/ 35329 w 191306"/>
                <a:gd name="connsiteY15" fmla="*/ 910 h 144556"/>
                <a:gd name="connsiteX16" fmla="*/ 20662 w 191306"/>
                <a:gd name="connsiteY16" fmla="*/ 704 h 144556"/>
                <a:gd name="connsiteX17" fmla="*/ 6846 w 191306"/>
                <a:gd name="connsiteY17" fmla="*/ 86 h 144556"/>
                <a:gd name="connsiteX18" fmla="*/ 256 w 191306"/>
                <a:gd name="connsiteY18" fmla="*/ 7088 h 144556"/>
                <a:gd name="connsiteX19" fmla="*/ 9396 w 191306"/>
                <a:gd name="connsiteY19" fmla="*/ 11618 h 144556"/>
                <a:gd name="connsiteX20" fmla="*/ 16624 w 191306"/>
                <a:gd name="connsiteY20" fmla="*/ 11824 h 144556"/>
                <a:gd name="connsiteX21" fmla="*/ 20025 w 191306"/>
                <a:gd name="connsiteY21" fmla="*/ 15324 h 144556"/>
                <a:gd name="connsiteX22" fmla="*/ 49146 w 191306"/>
                <a:gd name="connsiteY22" fmla="*/ 137847 h 144556"/>
                <a:gd name="connsiteX23" fmla="*/ 60199 w 191306"/>
                <a:gd name="connsiteY23" fmla="*/ 144642 h 144556"/>
                <a:gd name="connsiteX24" fmla="*/ 73590 w 191306"/>
                <a:gd name="connsiteY24" fmla="*/ 139288 h 144556"/>
                <a:gd name="connsiteX25" fmla="*/ 163717 w 191306"/>
                <a:gd name="connsiteY25" fmla="*/ 19443 h 14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1306" h="144556">
                  <a:moveTo>
                    <a:pt x="163717" y="19443"/>
                  </a:moveTo>
                  <a:cubicBezTo>
                    <a:pt x="167756" y="14089"/>
                    <a:pt x="171795" y="11824"/>
                    <a:pt x="184336" y="11618"/>
                  </a:cubicBezTo>
                  <a:cubicBezTo>
                    <a:pt x="186886" y="11618"/>
                    <a:pt x="191563" y="11618"/>
                    <a:pt x="191563" y="4617"/>
                  </a:cubicBezTo>
                  <a:cubicBezTo>
                    <a:pt x="191563" y="1940"/>
                    <a:pt x="189225" y="86"/>
                    <a:pt x="187099" y="86"/>
                  </a:cubicBezTo>
                  <a:cubicBezTo>
                    <a:pt x="180935" y="86"/>
                    <a:pt x="173495" y="910"/>
                    <a:pt x="167118" y="910"/>
                  </a:cubicBezTo>
                  <a:cubicBezTo>
                    <a:pt x="161379" y="910"/>
                    <a:pt x="147350" y="86"/>
                    <a:pt x="141611" y="86"/>
                  </a:cubicBezTo>
                  <a:cubicBezTo>
                    <a:pt x="138210" y="86"/>
                    <a:pt x="135234" y="1734"/>
                    <a:pt x="135234" y="7088"/>
                  </a:cubicBezTo>
                  <a:cubicBezTo>
                    <a:pt x="135234" y="11618"/>
                    <a:pt x="139910" y="11618"/>
                    <a:pt x="141611" y="11618"/>
                  </a:cubicBezTo>
                  <a:cubicBezTo>
                    <a:pt x="142036" y="11618"/>
                    <a:pt x="147562" y="11618"/>
                    <a:pt x="151601" y="13059"/>
                  </a:cubicBezTo>
                  <a:lnTo>
                    <a:pt x="76354" y="112931"/>
                  </a:lnTo>
                  <a:lnTo>
                    <a:pt x="52334" y="12236"/>
                  </a:lnTo>
                  <a:cubicBezTo>
                    <a:pt x="57011" y="11824"/>
                    <a:pt x="64450" y="11618"/>
                    <a:pt x="65513" y="11618"/>
                  </a:cubicBezTo>
                  <a:cubicBezTo>
                    <a:pt x="68064" y="11618"/>
                    <a:pt x="72740" y="11412"/>
                    <a:pt x="72740" y="4617"/>
                  </a:cubicBezTo>
                  <a:cubicBezTo>
                    <a:pt x="72740" y="2351"/>
                    <a:pt x="70827" y="86"/>
                    <a:pt x="67851" y="86"/>
                  </a:cubicBezTo>
                  <a:cubicBezTo>
                    <a:pt x="62962" y="86"/>
                    <a:pt x="57223" y="498"/>
                    <a:pt x="52122" y="704"/>
                  </a:cubicBezTo>
                  <a:cubicBezTo>
                    <a:pt x="47020" y="910"/>
                    <a:pt x="40431" y="910"/>
                    <a:pt x="35329" y="910"/>
                  </a:cubicBezTo>
                  <a:cubicBezTo>
                    <a:pt x="30865" y="910"/>
                    <a:pt x="25126" y="910"/>
                    <a:pt x="20662" y="704"/>
                  </a:cubicBezTo>
                  <a:cubicBezTo>
                    <a:pt x="16199" y="498"/>
                    <a:pt x="11097" y="86"/>
                    <a:pt x="6846" y="86"/>
                  </a:cubicBezTo>
                  <a:cubicBezTo>
                    <a:pt x="5145" y="86"/>
                    <a:pt x="256" y="86"/>
                    <a:pt x="256" y="7088"/>
                  </a:cubicBezTo>
                  <a:cubicBezTo>
                    <a:pt x="256" y="11618"/>
                    <a:pt x="4295" y="11618"/>
                    <a:pt x="9396" y="11618"/>
                  </a:cubicBezTo>
                  <a:cubicBezTo>
                    <a:pt x="10459" y="11618"/>
                    <a:pt x="13860" y="11618"/>
                    <a:pt x="16624" y="11824"/>
                  </a:cubicBezTo>
                  <a:cubicBezTo>
                    <a:pt x="18962" y="12030"/>
                    <a:pt x="19174" y="12236"/>
                    <a:pt x="20025" y="15324"/>
                  </a:cubicBezTo>
                  <a:lnTo>
                    <a:pt x="49146" y="137847"/>
                  </a:lnTo>
                  <a:cubicBezTo>
                    <a:pt x="50846" y="144642"/>
                    <a:pt x="52547" y="144642"/>
                    <a:pt x="60199" y="144642"/>
                  </a:cubicBezTo>
                  <a:cubicBezTo>
                    <a:pt x="65938" y="144642"/>
                    <a:pt x="69552" y="144642"/>
                    <a:pt x="73590" y="139288"/>
                  </a:cubicBezTo>
                  <a:lnTo>
                    <a:pt x="163717" y="19443"/>
                  </a:ln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6D70320-4C8D-F40B-3318-33A0EDCACBD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2464290" y="3458759"/>
              <a:ext cx="70449" cy="294171"/>
            </a:xfrm>
            <a:custGeom>
              <a:avLst/>
              <a:gdLst>
                <a:gd name="connsiteX0" fmla="*/ 70713 w 70449"/>
                <a:gd name="connsiteY0" fmla="*/ 147171 h 294171"/>
                <a:gd name="connsiteX1" fmla="*/ 50672 w 70449"/>
                <a:gd name="connsiteY1" fmla="*/ 55389 h 294171"/>
                <a:gd name="connsiteX2" fmla="*/ 3301 w 70449"/>
                <a:gd name="connsiteY2" fmla="*/ 85 h 294171"/>
                <a:gd name="connsiteX3" fmla="*/ 264 w 70449"/>
                <a:gd name="connsiteY3" fmla="*/ 3027 h 294171"/>
                <a:gd name="connsiteX4" fmla="*/ 6034 w 70449"/>
                <a:gd name="connsiteY4" fmla="*/ 9792 h 294171"/>
                <a:gd name="connsiteX5" fmla="*/ 53101 w 70449"/>
                <a:gd name="connsiteY5" fmla="*/ 147171 h 294171"/>
                <a:gd name="connsiteX6" fmla="*/ 4212 w 70449"/>
                <a:gd name="connsiteY6" fmla="*/ 286314 h 294171"/>
                <a:gd name="connsiteX7" fmla="*/ 264 w 70449"/>
                <a:gd name="connsiteY7" fmla="*/ 291315 h 294171"/>
                <a:gd name="connsiteX8" fmla="*/ 3301 w 70449"/>
                <a:gd name="connsiteY8" fmla="*/ 294257 h 294171"/>
                <a:gd name="connsiteX9" fmla="*/ 51583 w 70449"/>
                <a:gd name="connsiteY9" fmla="*/ 236893 h 294171"/>
                <a:gd name="connsiteX10" fmla="*/ 70713 w 70449"/>
                <a:gd name="connsiteY10" fmla="*/ 147171 h 29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294171">
                  <a:moveTo>
                    <a:pt x="70713" y="147171"/>
                  </a:moveTo>
                  <a:cubicBezTo>
                    <a:pt x="70713" y="124225"/>
                    <a:pt x="67373" y="88631"/>
                    <a:pt x="50672" y="55389"/>
                  </a:cubicBezTo>
                  <a:cubicBezTo>
                    <a:pt x="32452" y="19206"/>
                    <a:pt x="6337" y="85"/>
                    <a:pt x="3301" y="85"/>
                  </a:cubicBezTo>
                  <a:cubicBezTo>
                    <a:pt x="1479" y="85"/>
                    <a:pt x="264" y="1261"/>
                    <a:pt x="264" y="3027"/>
                  </a:cubicBezTo>
                  <a:cubicBezTo>
                    <a:pt x="264" y="3909"/>
                    <a:pt x="264" y="4497"/>
                    <a:pt x="6034" y="9792"/>
                  </a:cubicBezTo>
                  <a:cubicBezTo>
                    <a:pt x="35792" y="38915"/>
                    <a:pt x="53101" y="85689"/>
                    <a:pt x="53101" y="147171"/>
                  </a:cubicBezTo>
                  <a:cubicBezTo>
                    <a:pt x="53101" y="197474"/>
                    <a:pt x="41866" y="249248"/>
                    <a:pt x="4212" y="286314"/>
                  </a:cubicBezTo>
                  <a:cubicBezTo>
                    <a:pt x="264" y="289844"/>
                    <a:pt x="264" y="290432"/>
                    <a:pt x="264" y="291315"/>
                  </a:cubicBezTo>
                  <a:cubicBezTo>
                    <a:pt x="264" y="293080"/>
                    <a:pt x="1479" y="294257"/>
                    <a:pt x="3301" y="294257"/>
                  </a:cubicBezTo>
                  <a:cubicBezTo>
                    <a:pt x="6337" y="294257"/>
                    <a:pt x="33667" y="274253"/>
                    <a:pt x="51583" y="236893"/>
                  </a:cubicBezTo>
                  <a:cubicBezTo>
                    <a:pt x="67070" y="204534"/>
                    <a:pt x="70713" y="171881"/>
                    <a:pt x="70713" y="147171"/>
                  </a:cubicBezTo>
                  <a:close/>
                </a:path>
              </a:pathLst>
            </a:custGeom>
            <a:solidFill>
              <a:srgbClr val="000000"/>
            </a:solidFill>
            <a:ln w="558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875106-3275-FAD3-E036-36FC5E98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16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64429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3A0D9-35A4-4F9E-AAA3-716A763B7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7DA1395-39EC-EA6D-5B05-177FB434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err="1">
                <a:latin typeface="Tenorite" panose="00000500000000000000" pitchFamily="2" charset="0"/>
              </a:rPr>
              <a:t>Renormalized</a:t>
            </a:r>
            <a:r>
              <a:rPr lang="ca-ES" dirty="0">
                <a:latin typeface="Tenorite" panose="00000500000000000000" pitchFamily="2" charset="0"/>
              </a:rPr>
              <a:t> dual basis for SU(2)</a:t>
            </a:r>
          </a:p>
        </p:txBody>
      </p:sp>
      <p:pic>
        <p:nvPicPr>
          <p:cNvPr id="8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47F571B9-D52B-084C-905E-2DD1841A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9" name="Straight Connector 117">
            <a:extLst>
              <a:ext uri="{FF2B5EF4-FFF2-40B4-BE49-F238E27FC236}">
                <a16:creationId xmlns:a16="http://schemas.microsoft.com/office/drawing/2014/main" id="{E015C09B-631F-F7BF-2307-0BC1CD6BE1CA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>
            <a:extLst>
              <a:ext uri="{FF2B5EF4-FFF2-40B4-BE49-F238E27FC236}">
                <a16:creationId xmlns:a16="http://schemas.microsoft.com/office/drawing/2014/main" id="{AC378E8D-4020-4D83-616C-567006B1A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15" y="1673465"/>
            <a:ext cx="1975576" cy="545882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EA8F019C-00D5-C520-2496-F504065AD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041" y="109407"/>
            <a:ext cx="1747495" cy="15812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2C8736-0BE7-AF58-1091-99085C901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32" y="2562182"/>
            <a:ext cx="11105072" cy="329828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D3AC381-F020-BF1A-AF33-9C59DDE86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292" y="1606519"/>
            <a:ext cx="2819051" cy="751231"/>
          </a:xfrm>
          <a:prstGeom prst="rect">
            <a:avLst/>
          </a:prstGeom>
        </p:spPr>
      </p:pic>
      <p:sp>
        <p:nvSpPr>
          <p:cNvPr id="5" name="QuadreDeText 11">
            <a:extLst>
              <a:ext uri="{FF2B5EF4-FFF2-40B4-BE49-F238E27FC236}">
                <a16:creationId xmlns:a16="http://schemas.microsoft.com/office/drawing/2014/main" id="{B079DFBF-3C8E-D017-3304-DA411D280CF8}"/>
              </a:ext>
            </a:extLst>
          </p:cNvPr>
          <p:cNvSpPr txBox="1"/>
          <p:nvPr/>
        </p:nvSpPr>
        <p:spPr>
          <a:xfrm>
            <a:off x="3043450" y="6263401"/>
            <a:ext cx="5524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dirty="0">
                <a:latin typeface="Tenorite" panose="00000500000000000000" pitchFamily="2" charset="0"/>
              </a:rPr>
              <a:t>[Fontana, </a:t>
            </a:r>
            <a:r>
              <a:rPr lang="it-IT" b="1" dirty="0">
                <a:latin typeface="Tenorite" panose="00000500000000000000" pitchFamily="2" charset="0"/>
              </a:rPr>
              <a:t>MMR </a:t>
            </a:r>
            <a:r>
              <a:rPr lang="it-IT" dirty="0">
                <a:latin typeface="Tenorite" panose="00000500000000000000" pitchFamily="2" charset="0"/>
              </a:rPr>
              <a:t>&amp; Celi</a:t>
            </a:r>
            <a:r>
              <a:rPr lang="it-IT">
                <a:latin typeface="Tenorite" panose="00000500000000000000" pitchFamily="2" charset="0"/>
              </a:rPr>
              <a:t>, </a:t>
            </a:r>
            <a:r>
              <a:rPr lang="en-GB"/>
              <a:t>Phys. Rev. X (accepted) </a:t>
            </a:r>
            <a:r>
              <a:rPr lang="it-IT">
                <a:latin typeface="Tenorite" panose="00000500000000000000" pitchFamily="2" charset="0"/>
              </a:rPr>
              <a:t>(2025)]</a:t>
            </a:r>
            <a:endParaRPr lang="it-IT" b="1" dirty="0">
              <a:latin typeface="Tenorite" panose="000005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D40D9-AB45-2D7A-2BDA-7B414300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17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371517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B3942-DF8E-DD19-D7BC-ED412922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E555A39-B56D-AF08-79A7-67CF3FDA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err="1">
                <a:latin typeface="Tenorite" panose="00000500000000000000" pitchFamily="2" charset="0"/>
              </a:rPr>
              <a:t>Renormalized</a:t>
            </a:r>
            <a:r>
              <a:rPr lang="ca-ES" dirty="0">
                <a:latin typeface="Tenorite" panose="00000500000000000000" pitchFamily="2" charset="0"/>
              </a:rPr>
              <a:t> dual basis for SU(3)</a:t>
            </a:r>
          </a:p>
        </p:txBody>
      </p:sp>
      <p:pic>
        <p:nvPicPr>
          <p:cNvPr id="8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3C8FF817-7D15-51A7-FEE3-B7EF8A44A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9" name="Straight Connector 117">
            <a:extLst>
              <a:ext uri="{FF2B5EF4-FFF2-40B4-BE49-F238E27FC236}">
                <a16:creationId xmlns:a16="http://schemas.microsoft.com/office/drawing/2014/main" id="{AB837302-9B71-B346-DD96-7F613E29FEC5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29" descr="Immagine che contiene logo&#10;&#10;Descrizione generata automaticamente">
            <a:extLst>
              <a:ext uri="{FF2B5EF4-FFF2-40B4-BE49-F238E27FC236}">
                <a16:creationId xmlns:a16="http://schemas.microsoft.com/office/drawing/2014/main" id="{DCF26724-A846-ECEE-61F9-184B039F36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36" t="12212" r="19336" b="7567"/>
          <a:stretch>
            <a:fillRect/>
          </a:stretch>
        </p:blipFill>
        <p:spPr>
          <a:xfrm>
            <a:off x="1027992" y="693421"/>
            <a:ext cx="681487" cy="664234"/>
          </a:xfrm>
          <a:prstGeom prst="rect">
            <a:avLst/>
          </a:prstGeom>
        </p:spPr>
      </p:pic>
      <p:pic>
        <p:nvPicPr>
          <p:cNvPr id="6" name="Picture 5" descr="A purple triangle with yellow and blue lines&#10;&#10;AI-generated content may be incorrect.">
            <a:extLst>
              <a:ext uri="{FF2B5EF4-FFF2-40B4-BE49-F238E27FC236}">
                <a16:creationId xmlns:a16="http://schemas.microsoft.com/office/drawing/2014/main" id="{E037239B-24E7-0BB8-2EFC-41C2611B0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10111" r="11111" b="1609"/>
          <a:stretch>
            <a:fillRect/>
          </a:stretch>
        </p:blipFill>
        <p:spPr>
          <a:xfrm>
            <a:off x="1250277" y="1371279"/>
            <a:ext cx="2794021" cy="4680000"/>
          </a:xfrm>
          <a:prstGeom prst="rect">
            <a:avLst/>
          </a:prstGeom>
        </p:spPr>
      </p:pic>
      <p:pic>
        <p:nvPicPr>
          <p:cNvPr id="13" name="Picture 12" descr="A screen shot of a graph&#10;&#10;AI-generated content may be incorrect.">
            <a:extLst>
              <a:ext uri="{FF2B5EF4-FFF2-40B4-BE49-F238E27FC236}">
                <a16:creationId xmlns:a16="http://schemas.microsoft.com/office/drawing/2014/main" id="{07915128-D403-F810-90BA-503B78562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7" t="10111" r="11134" b="15815"/>
          <a:stretch>
            <a:fillRect/>
          </a:stretch>
        </p:blipFill>
        <p:spPr>
          <a:xfrm>
            <a:off x="4408088" y="1357655"/>
            <a:ext cx="3209523" cy="4680000"/>
          </a:xfrm>
          <a:prstGeom prst="rect">
            <a:avLst/>
          </a:prstGeom>
        </p:spPr>
      </p:pic>
      <p:pic>
        <p:nvPicPr>
          <p:cNvPr id="15" name="Picture 14" descr="A blue triangle with yellow and green lines&#10;&#10;AI-generated content may be incorrect.">
            <a:extLst>
              <a:ext uri="{FF2B5EF4-FFF2-40B4-BE49-F238E27FC236}">
                <a16:creationId xmlns:a16="http://schemas.microsoft.com/office/drawing/2014/main" id="{A36F4F26-A225-44CC-61DD-17AF6370C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7" t="10111" r="8753" b="19748"/>
          <a:stretch>
            <a:fillRect/>
          </a:stretch>
        </p:blipFill>
        <p:spPr>
          <a:xfrm>
            <a:off x="7955524" y="1289174"/>
            <a:ext cx="3516610" cy="4680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23A98-88A5-9CE8-9639-44655D10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18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49557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7E06-67BC-25CA-63F7-F5DE5FB2D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9756C21-B7A9-FB41-4398-CF07857E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>
                <a:latin typeface="Tenorite" panose="00000500000000000000" pitchFamily="2" charset="0"/>
              </a:rPr>
              <a:t>Outlook</a:t>
            </a:r>
            <a:endParaRPr lang="ca-ES" dirty="0">
              <a:latin typeface="Tenorite" panose="00000500000000000000" pitchFamily="2" charset="0"/>
            </a:endParaRPr>
          </a:p>
        </p:txBody>
      </p:sp>
      <p:pic>
        <p:nvPicPr>
          <p:cNvPr id="8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2A57BC54-2DE7-D4C9-39B8-EB8DFF709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9" name="Straight Connector 117">
            <a:extLst>
              <a:ext uri="{FF2B5EF4-FFF2-40B4-BE49-F238E27FC236}">
                <a16:creationId xmlns:a16="http://schemas.microsoft.com/office/drawing/2014/main" id="{036D976F-5EC3-7B3B-A565-C10DC7301D1C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QuadreDeText 4">
            <a:extLst>
              <a:ext uri="{FF2B5EF4-FFF2-40B4-BE49-F238E27FC236}">
                <a16:creationId xmlns:a16="http://schemas.microsoft.com/office/drawing/2014/main" id="{2FC55A54-CCF4-8199-7198-FC2F632F0D61}"/>
              </a:ext>
            </a:extLst>
          </p:cNvPr>
          <p:cNvSpPr txBox="1"/>
          <p:nvPr/>
        </p:nvSpPr>
        <p:spPr>
          <a:xfrm>
            <a:off x="838200" y="1532857"/>
            <a:ext cx="6094476" cy="4200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latin typeface="Tenorite" panose="00000500000000000000" pitchFamily="2" charset="0"/>
              </a:rPr>
              <a:t>Resource-efficiency of the renormalized dual basis (RDB)</a:t>
            </a:r>
            <a:endParaRPr lang="en-GB" dirty="0">
              <a:latin typeface="Tenorite" panose="00000500000000000000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Tenorite" panose="00000500000000000000" pitchFamily="2" charset="0"/>
              </a:rPr>
              <a:t>For U(1) it enabled large-scale simulations at all values of the coupling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Tenorite" panose="00000500000000000000" pitchFamily="2" charset="0"/>
              </a:rPr>
              <a:t>Proof-of-concept demonstration for SU(2)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>
              <a:latin typeface="Tenorite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Tenorite" panose="00000500000000000000" pitchFamily="2" charset="0"/>
              </a:rPr>
              <a:t>Outlook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Tenorite" panose="00000500000000000000" pitchFamily="2" charset="0"/>
              </a:rPr>
              <a:t>RDB for SU(3) and possibly other compact Lie groups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Tenorite" panose="00000500000000000000" pitchFamily="2" charset="0"/>
              </a:rPr>
              <a:t>Inclusion of matter and large-scale non-Abelian LGTs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Tenorite" panose="00000500000000000000" pitchFamily="2" charset="0"/>
              </a:rPr>
              <a:t>VQE implementation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latin typeface="Tenorite" panose="00000500000000000000" pitchFamily="2" charset="0"/>
            </a:endParaRPr>
          </a:p>
        </p:txBody>
      </p:sp>
      <p:pic>
        <p:nvPicPr>
          <p:cNvPr id="10" name="Immagine 5" descr="Immagine che contiene persona, Viso umano, calligrafia, vestiti&#10;&#10;Descrizione generata automaticamente">
            <a:extLst>
              <a:ext uri="{FF2B5EF4-FFF2-40B4-BE49-F238E27FC236}">
                <a16:creationId xmlns:a16="http://schemas.microsoft.com/office/drawing/2014/main" id="{A393F2DB-3C2E-CDD6-3A15-97B15E453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03" y="3037498"/>
            <a:ext cx="2041235" cy="149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Dr. Pierpaolo Fontana – Optics Group">
            <a:extLst>
              <a:ext uri="{FF2B5EF4-FFF2-40B4-BE49-F238E27FC236}">
                <a16:creationId xmlns:a16="http://schemas.microsoft.com/office/drawing/2014/main" id="{630D4C92-FF27-4C1C-40BB-B0EA38836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3" y="800736"/>
            <a:ext cx="1229377" cy="167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615D9A-2014-76D9-B152-86963E908FE4}"/>
              </a:ext>
            </a:extLst>
          </p:cNvPr>
          <p:cNvSpPr txBox="1"/>
          <p:nvPr/>
        </p:nvSpPr>
        <p:spPr>
          <a:xfrm>
            <a:off x="8247292" y="2399274"/>
            <a:ext cx="2041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Pierpaolo Fontana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22940-515A-BB4B-BBC8-AE5CCA69F7B7}"/>
              </a:ext>
            </a:extLst>
          </p:cNvPr>
          <p:cNvSpPr txBox="1"/>
          <p:nvPr/>
        </p:nvSpPr>
        <p:spPr>
          <a:xfrm>
            <a:off x="8451897" y="4533471"/>
            <a:ext cx="1326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Alessio Celi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CC458A-B75E-03ED-ED08-C51CF193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19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37844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F6EA9-A833-E6C5-C6F2-055EB0559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A71D17-8846-DF20-EE20-C778A31C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04"/>
            <a:ext cx="10058400" cy="1450757"/>
          </a:xfrm>
        </p:spPr>
        <p:txBody>
          <a:bodyPr/>
          <a:lstStyle/>
          <a:p>
            <a:pPr algn="ctr"/>
            <a:r>
              <a:rPr lang="it-IT" dirty="0">
                <a:latin typeface="Tenorite" panose="00000500000000000000" pitchFamily="2" charset="0"/>
              </a:rPr>
              <a:t>Lagrangian formulation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E2403DD-A2F7-E882-DCCE-C5639ADD9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864" y="2087483"/>
            <a:ext cx="4937760" cy="27752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200" dirty="0">
                <a:latin typeface="Tenorite" panose="00000500000000000000" pitchFamily="2" charset="0"/>
              </a:rPr>
              <a:t>Studying LGTs with Monte Carlo: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latin typeface="Tenorite" panose="00000500000000000000" pitchFamily="2" charset="0"/>
              </a:rPr>
              <a:t>Finite baryon density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>
                <a:latin typeface="Tenorite" panose="00000500000000000000" pitchFamily="2" charset="0"/>
              </a:rPr>
              <a:t>Real-time </a:t>
            </a:r>
            <a:r>
              <a:rPr lang="en-GB" sz="2200" dirty="0">
                <a:latin typeface="Tenorite" panose="00000500000000000000" pitchFamily="2" charset="0"/>
              </a:rPr>
              <a:t>evolution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200" b="1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Sign problem!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EA4CA-C30A-09DE-1224-E664AE560891}"/>
              </a:ext>
            </a:extLst>
          </p:cNvPr>
          <p:cNvSpPr txBox="1"/>
          <p:nvPr/>
        </p:nvSpPr>
        <p:spPr>
          <a:xfrm>
            <a:off x="469446" y="4949119"/>
            <a:ext cx="5626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enorite" panose="00000500000000000000" pitchFamily="2" charset="0"/>
              </a:rPr>
              <a:t>[</a:t>
            </a:r>
            <a:r>
              <a:rPr lang="en-GB" dirty="0" err="1">
                <a:latin typeface="Tenorite" panose="00000500000000000000" pitchFamily="2" charset="0"/>
              </a:rPr>
              <a:t>Creutz</a:t>
            </a:r>
            <a:r>
              <a:rPr lang="en-GB" dirty="0">
                <a:latin typeface="Tenorite" panose="00000500000000000000" pitchFamily="2" charset="0"/>
              </a:rPr>
              <a:t>, </a:t>
            </a:r>
            <a:r>
              <a:rPr lang="en-GB" i="1" dirty="0">
                <a:latin typeface="Tenorite" panose="00000500000000000000" pitchFamily="2" charset="0"/>
              </a:rPr>
              <a:t>Quarks, Gluons and Lattices </a:t>
            </a:r>
            <a:r>
              <a:rPr lang="en-GB" dirty="0">
                <a:latin typeface="Tenorite" panose="00000500000000000000" pitchFamily="2" charset="0"/>
              </a:rPr>
              <a:t>(1983)]</a:t>
            </a:r>
          </a:p>
          <a:p>
            <a:r>
              <a:rPr lang="en-GB" dirty="0">
                <a:latin typeface="Tenorite" panose="00000500000000000000" pitchFamily="2" charset="0"/>
              </a:rPr>
              <a:t>[</a:t>
            </a:r>
            <a:r>
              <a:rPr lang="en-GB" dirty="0" err="1">
                <a:latin typeface="Tenorite" panose="00000500000000000000" pitchFamily="2" charset="0"/>
              </a:rPr>
              <a:t>Rothe</a:t>
            </a:r>
            <a:r>
              <a:rPr lang="en-GB" dirty="0">
                <a:latin typeface="Tenorite" panose="00000500000000000000" pitchFamily="2" charset="0"/>
              </a:rPr>
              <a:t>, </a:t>
            </a:r>
            <a:r>
              <a:rPr lang="en-GB" i="1" dirty="0">
                <a:latin typeface="Tenorite" panose="00000500000000000000" pitchFamily="2" charset="0"/>
              </a:rPr>
              <a:t>Lattice Gauge Theories: An Introduction </a:t>
            </a:r>
            <a:r>
              <a:rPr lang="en-GB" dirty="0">
                <a:latin typeface="Tenorite" panose="00000500000000000000" pitchFamily="2" charset="0"/>
              </a:rPr>
              <a:t>(1992)]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402D5-03F0-4119-878B-07CCFC0D7377}"/>
              </a:ext>
            </a:extLst>
          </p:cNvPr>
          <p:cNvSpPr txBox="1"/>
          <p:nvPr/>
        </p:nvSpPr>
        <p:spPr>
          <a:xfrm>
            <a:off x="6518474" y="5272325"/>
            <a:ext cx="4705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enorite" panose="00000500000000000000" pitchFamily="2" charset="0"/>
              </a:rPr>
              <a:t>[Durante et al. </a:t>
            </a:r>
            <a:r>
              <a:rPr lang="ca-ES" dirty="0" err="1"/>
              <a:t>Phys</a:t>
            </a:r>
            <a:r>
              <a:rPr lang="ca-ES" dirty="0"/>
              <a:t>. </a:t>
            </a:r>
            <a:r>
              <a:rPr lang="ca-ES" dirty="0" err="1"/>
              <a:t>Scr</a:t>
            </a:r>
            <a:r>
              <a:rPr lang="ca-ES" i="1" dirty="0"/>
              <a:t>.</a:t>
            </a:r>
            <a:r>
              <a:rPr lang="ca-ES" dirty="0"/>
              <a:t> </a:t>
            </a:r>
            <a:r>
              <a:rPr lang="ca-ES" b="1" dirty="0"/>
              <a:t>94</a:t>
            </a:r>
            <a:r>
              <a:rPr lang="ca-ES" dirty="0"/>
              <a:t> (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enorite" panose="00000500000000000000" pitchFamily="2" charset="0"/>
              </a:rPr>
              <a:t>2019)]</a:t>
            </a:r>
            <a:endParaRPr lang="it-IT" sz="1800" dirty="0">
              <a:latin typeface="Tenorite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7A6C11-713A-41E8-A603-A9A6EA299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91876"/>
            <a:ext cx="4995596" cy="3272662"/>
          </a:xfrm>
          <a:prstGeom prst="rect">
            <a:avLst/>
          </a:prstGeom>
        </p:spPr>
      </p:pic>
      <p:pic>
        <p:nvPicPr>
          <p:cNvPr id="11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BD823BD9-17A7-4408-9ED9-034B16117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E82478-4F98-43BD-BD87-5D39766D6717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22B21-5803-D1FD-2A32-C42C4D62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2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92592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55ECF-EF32-A5B3-489E-17A5D2DD9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757A-E430-2DC0-126A-575B7E50A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/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3772893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37416-3868-585C-261E-2B0E429FB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0832-2D9C-288E-562C-3DCDC800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enorite" panose="00000500000000000000" pitchFamily="2" charset="0"/>
              </a:rPr>
              <a:t>Comparison in SU(2)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17F31F74-2866-52C0-22D6-BC7748E7D4A7}"/>
              </a:ext>
            </a:extLst>
          </p:cNvPr>
          <p:cNvSpPr txBox="1"/>
          <p:nvPr/>
        </p:nvSpPr>
        <p:spPr>
          <a:xfrm>
            <a:off x="5299182" y="1536028"/>
            <a:ext cx="2324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Tenorite" panose="00000500000000000000" pitchFamily="2" charset="0"/>
              </a:rPr>
              <a:t>Discretization vs RDB </a:t>
            </a:r>
            <a:endParaRPr lang="ca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5D556-45C1-E865-EF35-7E14EC435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301" y="5511079"/>
            <a:ext cx="1591032" cy="439627"/>
          </a:xfrm>
          <a:prstGeom prst="rect">
            <a:avLst/>
          </a:prstGeom>
        </p:spPr>
      </p:pic>
      <p:pic>
        <p:nvPicPr>
          <p:cNvPr id="7" name="Imatge 6" descr="Imatge que conté text, captura de pantalla, diagrama, Trama&#10;&#10;Pot ser que el contingut generat per IA no sigui correcte.">
            <a:extLst>
              <a:ext uri="{FF2B5EF4-FFF2-40B4-BE49-F238E27FC236}">
                <a16:creationId xmlns:a16="http://schemas.microsoft.com/office/drawing/2014/main" id="{87E8BE93-E4E7-8F44-A032-EC50BB578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92" y="1904665"/>
            <a:ext cx="4837561" cy="360641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2BAAE-A181-16A4-1D3C-F27D9D8B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8EC5D-BCCF-2C22-6A4D-80BFC49D8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AE8CAED-79F4-AD94-8913-67197DE8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err="1">
                <a:latin typeface="Tenorite" panose="00000500000000000000" pitchFamily="2" charset="0"/>
              </a:rPr>
              <a:t>Adding</a:t>
            </a:r>
            <a:r>
              <a:rPr lang="ca-ES" dirty="0">
                <a:latin typeface="Tenorite" panose="00000500000000000000" pitchFamily="2" charset="0"/>
              </a:rPr>
              <a:t> </a:t>
            </a:r>
            <a:r>
              <a:rPr lang="ca-ES" dirty="0" err="1">
                <a:latin typeface="Tenorite" panose="00000500000000000000" pitchFamily="2" charset="0"/>
              </a:rPr>
              <a:t>matter</a:t>
            </a:r>
            <a:r>
              <a:rPr lang="ca-ES" dirty="0">
                <a:latin typeface="Tenorite" panose="00000500000000000000" pitchFamily="2" charset="0"/>
              </a:rPr>
              <a:t> [U(1)]</a:t>
            </a:r>
          </a:p>
        </p:txBody>
      </p:sp>
      <p:pic>
        <p:nvPicPr>
          <p:cNvPr id="8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B18875D4-063A-347C-A734-2D7C9F452C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9" name="Straight Connector 117">
            <a:extLst>
              <a:ext uri="{FF2B5EF4-FFF2-40B4-BE49-F238E27FC236}">
                <a16:creationId xmlns:a16="http://schemas.microsoft.com/office/drawing/2014/main" id="{5C978374-9410-4B78-8F8E-422D4C6A9F6E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tge 5">
            <a:extLst>
              <a:ext uri="{FF2B5EF4-FFF2-40B4-BE49-F238E27FC236}">
                <a16:creationId xmlns:a16="http://schemas.microsoft.com/office/drawing/2014/main" id="{DA2D5D17-65C7-E4BA-517A-8064761F93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0600" y="191498"/>
            <a:ext cx="3502950" cy="1672816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7D0EAAF-543A-A9A4-D501-73D846B89E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02863" y="5356294"/>
            <a:ext cx="1591032" cy="439627"/>
          </a:xfrm>
          <a:prstGeom prst="rect">
            <a:avLst/>
          </a:prstGeom>
        </p:spPr>
      </p:pic>
      <p:sp>
        <p:nvSpPr>
          <p:cNvPr id="12" name="Rettangolo 23">
            <a:extLst>
              <a:ext uri="{FF2B5EF4-FFF2-40B4-BE49-F238E27FC236}">
                <a16:creationId xmlns:a16="http://schemas.microsoft.com/office/drawing/2014/main" id="{BDF82178-F53F-7EF6-85EF-85F4E735736F}"/>
              </a:ext>
            </a:extLst>
          </p:cNvPr>
          <p:cNvSpPr>
            <a:spLocks noChangeAspect="1"/>
          </p:cNvSpPr>
          <p:nvPr/>
        </p:nvSpPr>
        <p:spPr>
          <a:xfrm>
            <a:off x="474019" y="350566"/>
            <a:ext cx="1440000" cy="14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27 4 1">
            <a:extLst>
              <a:ext uri="{FF2B5EF4-FFF2-40B4-BE49-F238E27FC236}">
                <a16:creationId xmlns:a16="http://schemas.microsoft.com/office/drawing/2014/main" id="{290904BB-3BEF-282C-9ECD-8F9E11BE3E42}"/>
              </a:ext>
            </a:extLst>
          </p:cNvPr>
          <p:cNvSpPr>
            <a:spLocks noChangeAspect="1"/>
          </p:cNvSpPr>
          <p:nvPr/>
        </p:nvSpPr>
        <p:spPr>
          <a:xfrm>
            <a:off x="374875" y="265516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27 4 2">
            <a:extLst>
              <a:ext uri="{FF2B5EF4-FFF2-40B4-BE49-F238E27FC236}">
                <a16:creationId xmlns:a16="http://schemas.microsoft.com/office/drawing/2014/main" id="{CC31A48A-E66F-81D2-0761-B5E3169C6D65}"/>
              </a:ext>
            </a:extLst>
          </p:cNvPr>
          <p:cNvSpPr>
            <a:spLocks noChangeAspect="1"/>
          </p:cNvSpPr>
          <p:nvPr/>
        </p:nvSpPr>
        <p:spPr>
          <a:xfrm>
            <a:off x="374875" y="1694068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27 4 3">
            <a:extLst>
              <a:ext uri="{FF2B5EF4-FFF2-40B4-BE49-F238E27FC236}">
                <a16:creationId xmlns:a16="http://schemas.microsoft.com/office/drawing/2014/main" id="{A868EC8B-1AE7-CD62-F334-02FDC434F7EF}"/>
              </a:ext>
            </a:extLst>
          </p:cNvPr>
          <p:cNvSpPr>
            <a:spLocks noChangeAspect="1"/>
          </p:cNvSpPr>
          <p:nvPr/>
        </p:nvSpPr>
        <p:spPr>
          <a:xfrm>
            <a:off x="1802650" y="1694068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27 4 4">
            <a:extLst>
              <a:ext uri="{FF2B5EF4-FFF2-40B4-BE49-F238E27FC236}">
                <a16:creationId xmlns:a16="http://schemas.microsoft.com/office/drawing/2014/main" id="{35E51F47-4E41-3146-7F9A-E8564DF1AD48}"/>
              </a:ext>
            </a:extLst>
          </p:cNvPr>
          <p:cNvSpPr>
            <a:spLocks noChangeAspect="1"/>
          </p:cNvSpPr>
          <p:nvPr/>
        </p:nvSpPr>
        <p:spPr>
          <a:xfrm>
            <a:off x="1802650" y="265516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80" descr="\documentclass{article}&#10;\usepackage{amsmath}&#10;\usepackage{bm}&#10;\pagestyle{empty}&#10;\begin{document}&#10;&#10;$$&#10;U_{\hat{x}}(\bm{n})&#10;$$&#10;&#10;&#10;\end{document}" title="IguanaTex Vector Display">
            <a:extLst>
              <a:ext uri="{FF2B5EF4-FFF2-40B4-BE49-F238E27FC236}">
                <a16:creationId xmlns:a16="http://schemas.microsoft.com/office/drawing/2014/main" id="{3D28A5F0-9A9C-0F1A-E8DC-20F1CF59AA3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38200" y="1427616"/>
            <a:ext cx="785844" cy="305245"/>
            <a:chOff x="20293831" y="8531745"/>
            <a:chExt cx="1397405" cy="542794"/>
          </a:xfrm>
        </p:grpSpPr>
        <p:sp>
          <p:nvSpPr>
            <p:cNvPr id="18" name="Free-form: Shape 74">
              <a:extLst>
                <a:ext uri="{FF2B5EF4-FFF2-40B4-BE49-F238E27FC236}">
                  <a16:creationId xmlns:a16="http://schemas.microsoft.com/office/drawing/2014/main" id="{3852365B-A666-5852-1E20-1839CBDA713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0293831" y="8568112"/>
              <a:ext cx="385801" cy="382670"/>
            </a:xfrm>
            <a:custGeom>
              <a:avLst/>
              <a:gdLst>
                <a:gd name="connsiteX0" fmla="*/ 316433 w 385801"/>
                <a:gd name="connsiteY0" fmla="*/ 57068 h 382670"/>
                <a:gd name="connsiteX1" fmla="*/ 376558 w 385801"/>
                <a:gd name="connsiteY1" fmla="*/ 16901 h 382670"/>
                <a:gd name="connsiteX2" fmla="*/ 386022 w 385801"/>
                <a:gd name="connsiteY2" fmla="*/ 6045 h 382670"/>
                <a:gd name="connsiteX3" fmla="*/ 378785 w 385801"/>
                <a:gd name="connsiteY3" fmla="*/ 75 h 382670"/>
                <a:gd name="connsiteX4" fmla="*/ 322000 w 385801"/>
                <a:gd name="connsiteY4" fmla="*/ 1703 h 382670"/>
                <a:gd name="connsiteX5" fmla="*/ 264102 w 385801"/>
                <a:gd name="connsiteY5" fmla="*/ 75 h 382670"/>
                <a:gd name="connsiteX6" fmla="*/ 254081 w 385801"/>
                <a:gd name="connsiteY6" fmla="*/ 10931 h 382670"/>
                <a:gd name="connsiteX7" fmla="*/ 264102 w 385801"/>
                <a:gd name="connsiteY7" fmla="*/ 16901 h 382670"/>
                <a:gd name="connsiteX8" fmla="*/ 301959 w 385801"/>
                <a:gd name="connsiteY8" fmla="*/ 40784 h 382670"/>
                <a:gd name="connsiteX9" fmla="*/ 300288 w 385801"/>
                <a:gd name="connsiteY9" fmla="*/ 52183 h 382670"/>
                <a:gd name="connsiteX10" fmla="*/ 250184 w 385801"/>
                <a:gd name="connsiteY10" fmla="*/ 245961 h 382670"/>
                <a:gd name="connsiteX11" fmla="*/ 111563 w 385801"/>
                <a:gd name="connsiteY11" fmla="*/ 365918 h 382670"/>
                <a:gd name="connsiteX12" fmla="*/ 43644 w 385801"/>
                <a:gd name="connsiteY12" fmla="*/ 295355 h 382670"/>
                <a:gd name="connsiteX13" fmla="*/ 49768 w 385801"/>
                <a:gd name="connsiteY13" fmla="*/ 253017 h 382670"/>
                <a:gd name="connsiteX14" fmla="*/ 103769 w 385801"/>
                <a:gd name="connsiteY14" fmla="*/ 41870 h 382670"/>
                <a:gd name="connsiteX15" fmla="*/ 150533 w 385801"/>
                <a:gd name="connsiteY15" fmla="*/ 16901 h 382670"/>
                <a:gd name="connsiteX16" fmla="*/ 169461 w 385801"/>
                <a:gd name="connsiteY16" fmla="*/ 6045 h 382670"/>
                <a:gd name="connsiteX17" fmla="*/ 161667 w 385801"/>
                <a:gd name="connsiteY17" fmla="*/ 75 h 382670"/>
                <a:gd name="connsiteX18" fmla="*/ 90408 w 385801"/>
                <a:gd name="connsiteY18" fmla="*/ 1703 h 382670"/>
                <a:gd name="connsiteX19" fmla="*/ 18592 w 385801"/>
                <a:gd name="connsiteY19" fmla="*/ 75 h 382670"/>
                <a:gd name="connsiteX20" fmla="*/ 8014 w 385801"/>
                <a:gd name="connsiteY20" fmla="*/ 10931 h 382670"/>
                <a:gd name="connsiteX21" fmla="*/ 23602 w 385801"/>
                <a:gd name="connsiteY21" fmla="*/ 16901 h 382670"/>
                <a:gd name="connsiteX22" fmla="*/ 44757 w 385801"/>
                <a:gd name="connsiteY22" fmla="*/ 17987 h 382670"/>
                <a:gd name="connsiteX23" fmla="*/ 59789 w 385801"/>
                <a:gd name="connsiteY23" fmla="*/ 26672 h 382670"/>
                <a:gd name="connsiteX24" fmla="*/ 50324 w 385801"/>
                <a:gd name="connsiteY24" fmla="*/ 65210 h 382670"/>
                <a:gd name="connsiteX25" fmla="*/ 38077 w 385801"/>
                <a:gd name="connsiteY25" fmla="*/ 112976 h 382670"/>
                <a:gd name="connsiteX26" fmla="*/ 4117 w 385801"/>
                <a:gd name="connsiteY26" fmla="*/ 247046 h 382670"/>
                <a:gd name="connsiteX27" fmla="*/ 220 w 385801"/>
                <a:gd name="connsiteY27" fmla="*/ 278528 h 382670"/>
                <a:gd name="connsiteX28" fmla="*/ 109336 w 385801"/>
                <a:gd name="connsiteY28" fmla="*/ 382745 h 382670"/>
                <a:gd name="connsiteX29" fmla="*/ 266886 w 385801"/>
                <a:gd name="connsiteY29" fmla="*/ 249760 h 382670"/>
                <a:gd name="connsiteX30" fmla="*/ 316433 w 385801"/>
                <a:gd name="connsiteY30" fmla="*/ 57068 h 38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5801" h="382670">
                  <a:moveTo>
                    <a:pt x="316433" y="57068"/>
                  </a:moveTo>
                  <a:cubicBezTo>
                    <a:pt x="322000" y="34814"/>
                    <a:pt x="332021" y="18530"/>
                    <a:pt x="376558" y="16901"/>
                  </a:cubicBezTo>
                  <a:cubicBezTo>
                    <a:pt x="379342" y="16901"/>
                    <a:pt x="386022" y="16359"/>
                    <a:pt x="386022" y="6045"/>
                  </a:cubicBezTo>
                  <a:cubicBezTo>
                    <a:pt x="386022" y="5503"/>
                    <a:pt x="386022" y="75"/>
                    <a:pt x="378785" y="75"/>
                  </a:cubicBezTo>
                  <a:cubicBezTo>
                    <a:pt x="360413" y="75"/>
                    <a:pt x="340929" y="1703"/>
                    <a:pt x="322000" y="1703"/>
                  </a:cubicBezTo>
                  <a:cubicBezTo>
                    <a:pt x="303072" y="1703"/>
                    <a:pt x="282474" y="75"/>
                    <a:pt x="264102" y="75"/>
                  </a:cubicBezTo>
                  <a:cubicBezTo>
                    <a:pt x="260762" y="75"/>
                    <a:pt x="254081" y="75"/>
                    <a:pt x="254081" y="10931"/>
                  </a:cubicBezTo>
                  <a:cubicBezTo>
                    <a:pt x="254081" y="16901"/>
                    <a:pt x="259648" y="16901"/>
                    <a:pt x="264102" y="16901"/>
                  </a:cubicBezTo>
                  <a:cubicBezTo>
                    <a:pt x="295835" y="17444"/>
                    <a:pt x="301959" y="28843"/>
                    <a:pt x="301959" y="40784"/>
                  </a:cubicBezTo>
                  <a:cubicBezTo>
                    <a:pt x="301959" y="42413"/>
                    <a:pt x="300845" y="50555"/>
                    <a:pt x="300288" y="52183"/>
                  </a:cubicBezTo>
                  <a:lnTo>
                    <a:pt x="250184" y="245961"/>
                  </a:lnTo>
                  <a:cubicBezTo>
                    <a:pt x="231256" y="318695"/>
                    <a:pt x="167234" y="365918"/>
                    <a:pt x="111563" y="365918"/>
                  </a:cubicBezTo>
                  <a:cubicBezTo>
                    <a:pt x="73706" y="365918"/>
                    <a:pt x="43644" y="342035"/>
                    <a:pt x="43644" y="295355"/>
                  </a:cubicBezTo>
                  <a:cubicBezTo>
                    <a:pt x="43644" y="294269"/>
                    <a:pt x="43644" y="276900"/>
                    <a:pt x="49768" y="253017"/>
                  </a:cubicBezTo>
                  <a:lnTo>
                    <a:pt x="103769" y="41870"/>
                  </a:lnTo>
                  <a:cubicBezTo>
                    <a:pt x="108779" y="22329"/>
                    <a:pt x="109893" y="16901"/>
                    <a:pt x="150533" y="16901"/>
                  </a:cubicBezTo>
                  <a:cubicBezTo>
                    <a:pt x="165007" y="16901"/>
                    <a:pt x="169461" y="16901"/>
                    <a:pt x="169461" y="6045"/>
                  </a:cubicBezTo>
                  <a:cubicBezTo>
                    <a:pt x="169461" y="75"/>
                    <a:pt x="163337" y="75"/>
                    <a:pt x="161667" y="75"/>
                  </a:cubicBezTo>
                  <a:cubicBezTo>
                    <a:pt x="146079" y="75"/>
                    <a:pt x="105996" y="1703"/>
                    <a:pt x="90408" y="1703"/>
                  </a:cubicBezTo>
                  <a:cubicBezTo>
                    <a:pt x="74263" y="1703"/>
                    <a:pt x="34736" y="75"/>
                    <a:pt x="18592" y="75"/>
                  </a:cubicBezTo>
                  <a:cubicBezTo>
                    <a:pt x="14138" y="75"/>
                    <a:pt x="8014" y="75"/>
                    <a:pt x="8014" y="10931"/>
                  </a:cubicBezTo>
                  <a:cubicBezTo>
                    <a:pt x="8014" y="16901"/>
                    <a:pt x="13025" y="16901"/>
                    <a:pt x="23602" y="16901"/>
                  </a:cubicBezTo>
                  <a:cubicBezTo>
                    <a:pt x="24716" y="16901"/>
                    <a:pt x="35293" y="16901"/>
                    <a:pt x="44757" y="17987"/>
                  </a:cubicBezTo>
                  <a:cubicBezTo>
                    <a:pt x="54778" y="19073"/>
                    <a:pt x="59789" y="19615"/>
                    <a:pt x="59789" y="26672"/>
                  </a:cubicBezTo>
                  <a:cubicBezTo>
                    <a:pt x="59789" y="29928"/>
                    <a:pt x="53665" y="52726"/>
                    <a:pt x="50324" y="65210"/>
                  </a:cubicBezTo>
                  <a:lnTo>
                    <a:pt x="38077" y="112976"/>
                  </a:lnTo>
                  <a:cubicBezTo>
                    <a:pt x="33066" y="134145"/>
                    <a:pt x="6344" y="236733"/>
                    <a:pt x="4117" y="247046"/>
                  </a:cubicBezTo>
                  <a:cubicBezTo>
                    <a:pt x="220" y="262244"/>
                    <a:pt x="220" y="270386"/>
                    <a:pt x="220" y="278528"/>
                  </a:cubicBezTo>
                  <a:cubicBezTo>
                    <a:pt x="220" y="344749"/>
                    <a:pt x="50881" y="382745"/>
                    <a:pt x="109336" y="382745"/>
                  </a:cubicBezTo>
                  <a:cubicBezTo>
                    <a:pt x="179482" y="382745"/>
                    <a:pt x="248514" y="321409"/>
                    <a:pt x="266886" y="249760"/>
                  </a:cubicBezTo>
                  <a:lnTo>
                    <a:pt x="316433" y="57068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Free-form: Shape 75">
              <a:extLst>
                <a:ext uri="{FF2B5EF4-FFF2-40B4-BE49-F238E27FC236}">
                  <a16:creationId xmlns:a16="http://schemas.microsoft.com/office/drawing/2014/main" id="{B187A94B-5786-9018-E19B-D0C6E021AEE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0716507" y="8756569"/>
              <a:ext cx="116130" cy="60413"/>
            </a:xfrm>
            <a:custGeom>
              <a:avLst/>
              <a:gdLst>
                <a:gd name="connsiteX0" fmla="*/ 58293 w 116130"/>
                <a:gd name="connsiteY0" fmla="*/ 76 h 60413"/>
                <a:gd name="connsiteX1" fmla="*/ 228 w 116130"/>
                <a:gd name="connsiteY1" fmla="*/ 50610 h 60413"/>
                <a:gd name="connsiteX2" fmla="*/ 8801 w 116130"/>
                <a:gd name="connsiteY2" fmla="*/ 60489 h 60413"/>
                <a:gd name="connsiteX3" fmla="*/ 58293 w 116130"/>
                <a:gd name="connsiteY3" fmla="*/ 22874 h 60413"/>
                <a:gd name="connsiteX4" fmla="*/ 107785 w 116130"/>
                <a:gd name="connsiteY4" fmla="*/ 60489 h 60413"/>
                <a:gd name="connsiteX5" fmla="*/ 116358 w 116130"/>
                <a:gd name="connsiteY5" fmla="*/ 50610 h 60413"/>
                <a:gd name="connsiteX6" fmla="*/ 58293 w 116130"/>
                <a:gd name="connsiteY6" fmla="*/ 76 h 6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130" h="60413">
                  <a:moveTo>
                    <a:pt x="58293" y="76"/>
                  </a:moveTo>
                  <a:lnTo>
                    <a:pt x="228" y="50610"/>
                  </a:lnTo>
                  <a:lnTo>
                    <a:pt x="8801" y="60489"/>
                  </a:lnTo>
                  <a:lnTo>
                    <a:pt x="58293" y="22874"/>
                  </a:lnTo>
                  <a:lnTo>
                    <a:pt x="107785" y="60489"/>
                  </a:lnTo>
                  <a:lnTo>
                    <a:pt x="116358" y="50610"/>
                  </a:lnTo>
                  <a:lnTo>
                    <a:pt x="58293" y="76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-form: Shape 76">
              <a:extLst>
                <a:ext uri="{FF2B5EF4-FFF2-40B4-BE49-F238E27FC236}">
                  <a16:creationId xmlns:a16="http://schemas.microsoft.com/office/drawing/2014/main" id="{1AF68ED5-4F36-A31E-B787-8B24AC001D0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641799" y="8852698"/>
              <a:ext cx="208488" cy="171360"/>
            </a:xfrm>
            <a:custGeom>
              <a:avLst/>
              <a:gdLst>
                <a:gd name="connsiteX0" fmla="*/ 78557 w 208488"/>
                <a:gd name="connsiteY0" fmla="*/ 127362 h 171360"/>
                <a:gd name="connsiteX1" fmla="*/ 41925 w 208488"/>
                <a:gd name="connsiteY1" fmla="*/ 160798 h 171360"/>
                <a:gd name="connsiteX2" fmla="*/ 20881 w 208488"/>
                <a:gd name="connsiteY2" fmla="*/ 155478 h 171360"/>
                <a:gd name="connsiteX3" fmla="*/ 38028 w 208488"/>
                <a:gd name="connsiteY3" fmla="*/ 134581 h 171360"/>
                <a:gd name="connsiteX4" fmla="*/ 22440 w 208488"/>
                <a:gd name="connsiteY4" fmla="*/ 120522 h 171360"/>
                <a:gd name="connsiteX5" fmla="*/ 227 w 208488"/>
                <a:gd name="connsiteY5" fmla="*/ 143700 h 171360"/>
                <a:gd name="connsiteX6" fmla="*/ 41145 w 208488"/>
                <a:gd name="connsiteY6" fmla="*/ 171436 h 171360"/>
                <a:gd name="connsiteX7" fmla="*/ 84792 w 208488"/>
                <a:gd name="connsiteY7" fmla="*/ 144460 h 171360"/>
                <a:gd name="connsiteX8" fmla="*/ 131166 w 208488"/>
                <a:gd name="connsiteY8" fmla="*/ 171436 h 171360"/>
                <a:gd name="connsiteX9" fmla="*/ 199753 w 208488"/>
                <a:gd name="connsiteY9" fmla="*/ 113303 h 171360"/>
                <a:gd name="connsiteX10" fmla="*/ 193518 w 208488"/>
                <a:gd name="connsiteY10" fmla="*/ 108364 h 171360"/>
                <a:gd name="connsiteX11" fmla="*/ 186113 w 208488"/>
                <a:gd name="connsiteY11" fmla="*/ 114823 h 171360"/>
                <a:gd name="connsiteX12" fmla="*/ 132725 w 208488"/>
                <a:gd name="connsiteY12" fmla="*/ 160798 h 171360"/>
                <a:gd name="connsiteX13" fmla="*/ 108953 w 208488"/>
                <a:gd name="connsiteY13" fmla="*/ 136101 h 171360"/>
                <a:gd name="connsiteX14" fmla="*/ 129217 w 208488"/>
                <a:gd name="connsiteY14" fmla="*/ 49471 h 171360"/>
                <a:gd name="connsiteX15" fmla="*/ 167408 w 208488"/>
                <a:gd name="connsiteY15" fmla="*/ 10715 h 171360"/>
                <a:gd name="connsiteX16" fmla="*/ 188452 w 208488"/>
                <a:gd name="connsiteY16" fmla="*/ 16034 h 171360"/>
                <a:gd name="connsiteX17" fmla="*/ 171305 w 208488"/>
                <a:gd name="connsiteY17" fmla="*/ 36932 h 171360"/>
                <a:gd name="connsiteX18" fmla="*/ 186893 w 208488"/>
                <a:gd name="connsiteY18" fmla="*/ 50990 h 171360"/>
                <a:gd name="connsiteX19" fmla="*/ 208716 w 208488"/>
                <a:gd name="connsiteY19" fmla="*/ 27813 h 171360"/>
                <a:gd name="connsiteX20" fmla="*/ 168187 w 208488"/>
                <a:gd name="connsiteY20" fmla="*/ 76 h 171360"/>
                <a:gd name="connsiteX21" fmla="*/ 124541 w 208488"/>
                <a:gd name="connsiteY21" fmla="*/ 27053 h 171360"/>
                <a:gd name="connsiteX22" fmla="*/ 77777 w 208488"/>
                <a:gd name="connsiteY22" fmla="*/ 76 h 171360"/>
                <a:gd name="connsiteX23" fmla="*/ 9190 w 208488"/>
                <a:gd name="connsiteY23" fmla="*/ 58210 h 171360"/>
                <a:gd name="connsiteX24" fmla="*/ 15815 w 208488"/>
                <a:gd name="connsiteY24" fmla="*/ 63149 h 171360"/>
                <a:gd name="connsiteX25" fmla="*/ 23219 w 208488"/>
                <a:gd name="connsiteY25" fmla="*/ 56690 h 171360"/>
                <a:gd name="connsiteX26" fmla="*/ 76608 w 208488"/>
                <a:gd name="connsiteY26" fmla="*/ 10715 h 171360"/>
                <a:gd name="connsiteX27" fmla="*/ 99990 w 208488"/>
                <a:gd name="connsiteY27" fmla="*/ 35792 h 171360"/>
                <a:gd name="connsiteX28" fmla="*/ 91806 w 208488"/>
                <a:gd name="connsiteY28" fmla="*/ 75308 h 171360"/>
                <a:gd name="connsiteX29" fmla="*/ 78557 w 208488"/>
                <a:gd name="connsiteY29" fmla="*/ 127362 h 17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8488" h="171360">
                  <a:moveTo>
                    <a:pt x="78557" y="127362"/>
                  </a:moveTo>
                  <a:cubicBezTo>
                    <a:pt x="74660" y="140280"/>
                    <a:pt x="61800" y="160798"/>
                    <a:pt x="41925" y="160798"/>
                  </a:cubicBezTo>
                  <a:cubicBezTo>
                    <a:pt x="40756" y="160798"/>
                    <a:pt x="29065" y="160798"/>
                    <a:pt x="20881" y="155478"/>
                  </a:cubicBezTo>
                  <a:cubicBezTo>
                    <a:pt x="36859" y="150539"/>
                    <a:pt x="38028" y="136860"/>
                    <a:pt x="38028" y="134581"/>
                  </a:cubicBezTo>
                  <a:cubicBezTo>
                    <a:pt x="38028" y="126222"/>
                    <a:pt x="31403" y="120522"/>
                    <a:pt x="22440" y="120522"/>
                  </a:cubicBezTo>
                  <a:cubicBezTo>
                    <a:pt x="11528" y="120522"/>
                    <a:pt x="227" y="129641"/>
                    <a:pt x="227" y="143700"/>
                  </a:cubicBezTo>
                  <a:cubicBezTo>
                    <a:pt x="227" y="162697"/>
                    <a:pt x="22050" y="171436"/>
                    <a:pt x="41145" y="171436"/>
                  </a:cubicBezTo>
                  <a:cubicBezTo>
                    <a:pt x="59072" y="171436"/>
                    <a:pt x="75049" y="160418"/>
                    <a:pt x="84792" y="144460"/>
                  </a:cubicBezTo>
                  <a:cubicBezTo>
                    <a:pt x="94145" y="164597"/>
                    <a:pt x="115578" y="171436"/>
                    <a:pt x="131166" y="171436"/>
                  </a:cubicBezTo>
                  <a:cubicBezTo>
                    <a:pt x="175981" y="171436"/>
                    <a:pt x="199753" y="123942"/>
                    <a:pt x="199753" y="113303"/>
                  </a:cubicBezTo>
                  <a:cubicBezTo>
                    <a:pt x="199753" y="108364"/>
                    <a:pt x="194687" y="108364"/>
                    <a:pt x="193518" y="108364"/>
                  </a:cubicBezTo>
                  <a:cubicBezTo>
                    <a:pt x="188062" y="108364"/>
                    <a:pt x="187672" y="110264"/>
                    <a:pt x="186113" y="114823"/>
                  </a:cubicBezTo>
                  <a:cubicBezTo>
                    <a:pt x="177930" y="141040"/>
                    <a:pt x="154548" y="160798"/>
                    <a:pt x="132725" y="160798"/>
                  </a:cubicBezTo>
                  <a:cubicBezTo>
                    <a:pt x="117137" y="160798"/>
                    <a:pt x="108953" y="150539"/>
                    <a:pt x="108953" y="136101"/>
                  </a:cubicBezTo>
                  <a:cubicBezTo>
                    <a:pt x="108953" y="126222"/>
                    <a:pt x="118306" y="91646"/>
                    <a:pt x="129217" y="49471"/>
                  </a:cubicBezTo>
                  <a:cubicBezTo>
                    <a:pt x="137011" y="20214"/>
                    <a:pt x="154548" y="10715"/>
                    <a:pt x="167408" y="10715"/>
                  </a:cubicBezTo>
                  <a:cubicBezTo>
                    <a:pt x="168187" y="10715"/>
                    <a:pt x="180268" y="10715"/>
                    <a:pt x="188452" y="16034"/>
                  </a:cubicBezTo>
                  <a:cubicBezTo>
                    <a:pt x="175981" y="19454"/>
                    <a:pt x="171305" y="30093"/>
                    <a:pt x="171305" y="36932"/>
                  </a:cubicBezTo>
                  <a:cubicBezTo>
                    <a:pt x="171305" y="45291"/>
                    <a:pt x="177930" y="50990"/>
                    <a:pt x="186893" y="50990"/>
                  </a:cubicBezTo>
                  <a:cubicBezTo>
                    <a:pt x="195856" y="50990"/>
                    <a:pt x="208716" y="43771"/>
                    <a:pt x="208716" y="27813"/>
                  </a:cubicBezTo>
                  <a:cubicBezTo>
                    <a:pt x="208716" y="6535"/>
                    <a:pt x="183775" y="76"/>
                    <a:pt x="168187" y="76"/>
                  </a:cubicBezTo>
                  <a:cubicBezTo>
                    <a:pt x="148702" y="76"/>
                    <a:pt x="133114" y="12615"/>
                    <a:pt x="124541" y="27053"/>
                  </a:cubicBezTo>
                  <a:cubicBezTo>
                    <a:pt x="117526" y="11475"/>
                    <a:pt x="99600" y="76"/>
                    <a:pt x="77777" y="76"/>
                  </a:cubicBezTo>
                  <a:cubicBezTo>
                    <a:pt x="34131" y="76"/>
                    <a:pt x="9190" y="46811"/>
                    <a:pt x="9190" y="58210"/>
                  </a:cubicBezTo>
                  <a:cubicBezTo>
                    <a:pt x="9190" y="63149"/>
                    <a:pt x="14646" y="63149"/>
                    <a:pt x="15815" y="63149"/>
                  </a:cubicBezTo>
                  <a:cubicBezTo>
                    <a:pt x="20881" y="63149"/>
                    <a:pt x="21271" y="61629"/>
                    <a:pt x="23219" y="56690"/>
                  </a:cubicBezTo>
                  <a:cubicBezTo>
                    <a:pt x="32962" y="27053"/>
                    <a:pt x="57513" y="10715"/>
                    <a:pt x="76608" y="10715"/>
                  </a:cubicBezTo>
                  <a:cubicBezTo>
                    <a:pt x="89468" y="10715"/>
                    <a:pt x="99990" y="17554"/>
                    <a:pt x="99990" y="35792"/>
                  </a:cubicBezTo>
                  <a:cubicBezTo>
                    <a:pt x="99990" y="43391"/>
                    <a:pt x="95314" y="62389"/>
                    <a:pt x="91806" y="75308"/>
                  </a:cubicBezTo>
                  <a:lnTo>
                    <a:pt x="78557" y="127362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-form: Shape 77">
              <a:extLst>
                <a:ext uri="{FF2B5EF4-FFF2-40B4-BE49-F238E27FC236}">
                  <a16:creationId xmlns:a16="http://schemas.microsoft.com/office/drawing/2014/main" id="{4385554C-2ADA-8FB0-09D3-2818FE2A70C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972046" y="8531745"/>
              <a:ext cx="129157" cy="542794"/>
            </a:xfrm>
            <a:custGeom>
              <a:avLst/>
              <a:gdLst>
                <a:gd name="connsiteX0" fmla="*/ 129389 w 129157"/>
                <a:gd name="connsiteY0" fmla="*/ 537441 h 542794"/>
                <a:gd name="connsiteX1" fmla="*/ 119925 w 129157"/>
                <a:gd name="connsiteY1" fmla="*/ 525500 h 542794"/>
                <a:gd name="connsiteX2" fmla="*/ 32521 w 129157"/>
                <a:gd name="connsiteY2" fmla="*/ 271472 h 542794"/>
                <a:gd name="connsiteX3" fmla="*/ 122152 w 129157"/>
                <a:gd name="connsiteY3" fmla="*/ 14730 h 542794"/>
                <a:gd name="connsiteX4" fmla="*/ 129389 w 129157"/>
                <a:gd name="connsiteY4" fmla="*/ 5503 h 542794"/>
                <a:gd name="connsiteX5" fmla="*/ 123822 w 129157"/>
                <a:gd name="connsiteY5" fmla="*/ 75 h 542794"/>
                <a:gd name="connsiteX6" fmla="*/ 35305 w 129157"/>
                <a:gd name="connsiteY6" fmla="*/ 105920 h 542794"/>
                <a:gd name="connsiteX7" fmla="*/ 232 w 129157"/>
                <a:gd name="connsiteY7" fmla="*/ 271472 h 542794"/>
                <a:gd name="connsiteX8" fmla="*/ 36975 w 129157"/>
                <a:gd name="connsiteY8" fmla="*/ 440824 h 542794"/>
                <a:gd name="connsiteX9" fmla="*/ 123822 w 129157"/>
                <a:gd name="connsiteY9" fmla="*/ 542869 h 542794"/>
                <a:gd name="connsiteX10" fmla="*/ 129389 w 129157"/>
                <a:gd name="connsiteY10" fmla="*/ 537441 h 5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157" h="542794">
                  <a:moveTo>
                    <a:pt x="129389" y="537441"/>
                  </a:moveTo>
                  <a:cubicBezTo>
                    <a:pt x="129389" y="535813"/>
                    <a:pt x="129389" y="534727"/>
                    <a:pt x="119925" y="525500"/>
                  </a:cubicBezTo>
                  <a:cubicBezTo>
                    <a:pt x="50336" y="457108"/>
                    <a:pt x="32521" y="354520"/>
                    <a:pt x="32521" y="271472"/>
                  </a:cubicBezTo>
                  <a:cubicBezTo>
                    <a:pt x="32521" y="177026"/>
                    <a:pt x="53677" y="82579"/>
                    <a:pt x="122152" y="14730"/>
                  </a:cubicBezTo>
                  <a:cubicBezTo>
                    <a:pt x="129389" y="8217"/>
                    <a:pt x="129389" y="7131"/>
                    <a:pt x="129389" y="5503"/>
                  </a:cubicBezTo>
                  <a:cubicBezTo>
                    <a:pt x="129389" y="1703"/>
                    <a:pt x="127163" y="75"/>
                    <a:pt x="123822" y="75"/>
                  </a:cubicBezTo>
                  <a:cubicBezTo>
                    <a:pt x="118255" y="75"/>
                    <a:pt x="68151" y="36985"/>
                    <a:pt x="35305" y="105920"/>
                  </a:cubicBezTo>
                  <a:cubicBezTo>
                    <a:pt x="6913" y="165627"/>
                    <a:pt x="232" y="225877"/>
                    <a:pt x="232" y="271472"/>
                  </a:cubicBezTo>
                  <a:cubicBezTo>
                    <a:pt x="232" y="313810"/>
                    <a:pt x="6356" y="379488"/>
                    <a:pt x="36975" y="440824"/>
                  </a:cubicBezTo>
                  <a:cubicBezTo>
                    <a:pt x="70378" y="507588"/>
                    <a:pt x="118255" y="542869"/>
                    <a:pt x="123822" y="542869"/>
                  </a:cubicBezTo>
                  <a:cubicBezTo>
                    <a:pt x="127163" y="542869"/>
                    <a:pt x="129389" y="541241"/>
                    <a:pt x="129389" y="537441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Free-form: Shape 78">
              <a:extLst>
                <a:ext uri="{FF2B5EF4-FFF2-40B4-BE49-F238E27FC236}">
                  <a16:creationId xmlns:a16="http://schemas.microsoft.com/office/drawing/2014/main" id="{DB3B76A7-85C2-8A22-466C-3F8F196FB39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151247" y="8693497"/>
              <a:ext cx="360193" cy="249685"/>
            </a:xfrm>
            <a:custGeom>
              <a:avLst/>
              <a:gdLst>
                <a:gd name="connsiteX0" fmla="*/ 138301 w 360193"/>
                <a:gd name="connsiteY0" fmla="*/ 41327 h 249685"/>
                <a:gd name="connsiteX1" fmla="*/ 69825 w 360193"/>
                <a:gd name="connsiteY1" fmla="*/ 75 h 249685"/>
                <a:gd name="connsiteX2" fmla="*/ 21391 w 360193"/>
                <a:gd name="connsiteY2" fmla="*/ 31014 h 249685"/>
                <a:gd name="connsiteX3" fmla="*/ 236 w 360193"/>
                <a:gd name="connsiteY3" fmla="*/ 84751 h 249685"/>
                <a:gd name="connsiteX4" fmla="*/ 13597 w 360193"/>
                <a:gd name="connsiteY4" fmla="*/ 92350 h 249685"/>
                <a:gd name="connsiteX5" fmla="*/ 24731 w 360193"/>
                <a:gd name="connsiteY5" fmla="*/ 89636 h 249685"/>
                <a:gd name="connsiteX6" fmla="*/ 29185 w 360193"/>
                <a:gd name="connsiteY6" fmla="*/ 73895 h 249685"/>
                <a:gd name="connsiteX7" fmla="*/ 67042 w 360193"/>
                <a:gd name="connsiteY7" fmla="*/ 19615 h 249685"/>
                <a:gd name="connsiteX8" fmla="*/ 79846 w 360193"/>
                <a:gd name="connsiteY8" fmla="*/ 39699 h 249685"/>
                <a:gd name="connsiteX9" fmla="*/ 72052 w 360193"/>
                <a:gd name="connsiteY9" fmla="*/ 79323 h 249685"/>
                <a:gd name="connsiteX10" fmla="*/ 59804 w 360193"/>
                <a:gd name="connsiteY10" fmla="*/ 128174 h 249685"/>
                <a:gd name="connsiteX11" fmla="*/ 39763 w 360193"/>
                <a:gd name="connsiteY11" fmla="*/ 204165 h 249685"/>
                <a:gd name="connsiteX12" fmla="*/ 35309 w 360193"/>
                <a:gd name="connsiteY12" fmla="*/ 225877 h 249685"/>
                <a:gd name="connsiteX13" fmla="*/ 61474 w 360193"/>
                <a:gd name="connsiteY13" fmla="*/ 249760 h 249685"/>
                <a:gd name="connsiteX14" fmla="*/ 101001 w 360193"/>
                <a:gd name="connsiteY14" fmla="*/ 208508 h 249685"/>
                <a:gd name="connsiteX15" fmla="*/ 116589 w 360193"/>
                <a:gd name="connsiteY15" fmla="*/ 147715 h 249685"/>
                <a:gd name="connsiteX16" fmla="*/ 133847 w 360193"/>
                <a:gd name="connsiteY16" fmla="*/ 83122 h 249685"/>
                <a:gd name="connsiteX17" fmla="*/ 168363 w 360193"/>
                <a:gd name="connsiteY17" fmla="*/ 40784 h 249685"/>
                <a:gd name="connsiteX18" fmla="*/ 225705 w 360193"/>
                <a:gd name="connsiteY18" fmla="*/ 19615 h 249685"/>
                <a:gd name="connsiteX19" fmla="*/ 253540 w 360193"/>
                <a:gd name="connsiteY19" fmla="*/ 51640 h 249685"/>
                <a:gd name="connsiteX20" fmla="*/ 218467 w 360193"/>
                <a:gd name="connsiteY20" fmla="*/ 173226 h 249685"/>
                <a:gd name="connsiteX21" fmla="*/ 210673 w 360193"/>
                <a:gd name="connsiteY21" fmla="*/ 200909 h 249685"/>
                <a:gd name="connsiteX22" fmla="*/ 273582 w 360193"/>
                <a:gd name="connsiteY22" fmla="*/ 249760 h 249685"/>
                <a:gd name="connsiteX23" fmla="*/ 360429 w 360193"/>
                <a:gd name="connsiteY23" fmla="*/ 165084 h 249685"/>
                <a:gd name="connsiteX24" fmla="*/ 347068 w 360193"/>
                <a:gd name="connsiteY24" fmla="*/ 157485 h 249685"/>
                <a:gd name="connsiteX25" fmla="*/ 334264 w 360193"/>
                <a:gd name="connsiteY25" fmla="*/ 164541 h 249685"/>
                <a:gd name="connsiteX26" fmla="*/ 276922 w 360193"/>
                <a:gd name="connsiteY26" fmla="*/ 230220 h 249685"/>
                <a:gd name="connsiteX27" fmla="*/ 267458 w 360193"/>
                <a:gd name="connsiteY27" fmla="*/ 218821 h 249685"/>
                <a:gd name="connsiteX28" fmla="*/ 278592 w 360193"/>
                <a:gd name="connsiteY28" fmla="*/ 179197 h 249685"/>
                <a:gd name="connsiteX29" fmla="*/ 313109 w 360193"/>
                <a:gd name="connsiteY29" fmla="*/ 63039 h 249685"/>
                <a:gd name="connsiteX30" fmla="*/ 230158 w 360193"/>
                <a:gd name="connsiteY30" fmla="*/ 75 h 249685"/>
                <a:gd name="connsiteX31" fmla="*/ 138301 w 360193"/>
                <a:gd name="connsiteY31" fmla="*/ 41327 h 24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0193" h="249685">
                  <a:moveTo>
                    <a:pt x="138301" y="41327"/>
                  </a:moveTo>
                  <a:cubicBezTo>
                    <a:pt x="130507" y="14187"/>
                    <a:pt x="99888" y="75"/>
                    <a:pt x="69825" y="75"/>
                  </a:cubicBezTo>
                  <a:cubicBezTo>
                    <a:pt x="49227" y="75"/>
                    <a:pt x="33639" y="11473"/>
                    <a:pt x="21391" y="31014"/>
                  </a:cubicBezTo>
                  <a:cubicBezTo>
                    <a:pt x="7473" y="52726"/>
                    <a:pt x="236" y="82037"/>
                    <a:pt x="236" y="84751"/>
                  </a:cubicBezTo>
                  <a:cubicBezTo>
                    <a:pt x="236" y="92350"/>
                    <a:pt x="8587" y="92350"/>
                    <a:pt x="13597" y="92350"/>
                  </a:cubicBezTo>
                  <a:cubicBezTo>
                    <a:pt x="19721" y="92350"/>
                    <a:pt x="21948" y="92350"/>
                    <a:pt x="24731" y="89636"/>
                  </a:cubicBezTo>
                  <a:cubicBezTo>
                    <a:pt x="25845" y="88550"/>
                    <a:pt x="25845" y="87465"/>
                    <a:pt x="29185" y="73895"/>
                  </a:cubicBezTo>
                  <a:cubicBezTo>
                    <a:pt x="40319" y="31557"/>
                    <a:pt x="52567" y="19615"/>
                    <a:pt x="67042" y="19615"/>
                  </a:cubicBezTo>
                  <a:cubicBezTo>
                    <a:pt x="75392" y="19615"/>
                    <a:pt x="79846" y="25043"/>
                    <a:pt x="79846" y="39699"/>
                  </a:cubicBezTo>
                  <a:cubicBezTo>
                    <a:pt x="79846" y="48926"/>
                    <a:pt x="77619" y="57611"/>
                    <a:pt x="72052" y="79323"/>
                  </a:cubicBezTo>
                  <a:cubicBezTo>
                    <a:pt x="68155" y="94521"/>
                    <a:pt x="62588" y="116233"/>
                    <a:pt x="59804" y="128174"/>
                  </a:cubicBezTo>
                  <a:lnTo>
                    <a:pt x="39763" y="204165"/>
                  </a:lnTo>
                  <a:cubicBezTo>
                    <a:pt x="38092" y="211765"/>
                    <a:pt x="35309" y="222078"/>
                    <a:pt x="35309" y="225877"/>
                  </a:cubicBezTo>
                  <a:cubicBezTo>
                    <a:pt x="35309" y="237276"/>
                    <a:pt x="44216" y="249760"/>
                    <a:pt x="61474" y="249760"/>
                  </a:cubicBezTo>
                  <a:cubicBezTo>
                    <a:pt x="90423" y="249760"/>
                    <a:pt x="97104" y="224792"/>
                    <a:pt x="101001" y="208508"/>
                  </a:cubicBezTo>
                  <a:cubicBezTo>
                    <a:pt x="106568" y="188424"/>
                    <a:pt x="111022" y="171055"/>
                    <a:pt x="116589" y="147715"/>
                  </a:cubicBezTo>
                  <a:cubicBezTo>
                    <a:pt x="118816" y="140658"/>
                    <a:pt x="132734" y="84751"/>
                    <a:pt x="133847" y="83122"/>
                  </a:cubicBezTo>
                  <a:cubicBezTo>
                    <a:pt x="134404" y="79866"/>
                    <a:pt x="149992" y="55440"/>
                    <a:pt x="168363" y="40784"/>
                  </a:cubicBezTo>
                  <a:cubicBezTo>
                    <a:pt x="183951" y="28843"/>
                    <a:pt x="202323" y="19615"/>
                    <a:pt x="225705" y="19615"/>
                  </a:cubicBezTo>
                  <a:cubicBezTo>
                    <a:pt x="240179" y="19615"/>
                    <a:pt x="253540" y="25043"/>
                    <a:pt x="253540" y="51640"/>
                  </a:cubicBezTo>
                  <a:cubicBezTo>
                    <a:pt x="253540" y="82579"/>
                    <a:pt x="229045" y="146086"/>
                    <a:pt x="218467" y="173226"/>
                  </a:cubicBezTo>
                  <a:cubicBezTo>
                    <a:pt x="212344" y="187882"/>
                    <a:pt x="210673" y="191681"/>
                    <a:pt x="210673" y="200909"/>
                  </a:cubicBezTo>
                  <a:cubicBezTo>
                    <a:pt x="210673" y="232391"/>
                    <a:pt x="242963" y="249760"/>
                    <a:pt x="273582" y="249760"/>
                  </a:cubicBezTo>
                  <a:cubicBezTo>
                    <a:pt x="332594" y="249760"/>
                    <a:pt x="360429" y="175940"/>
                    <a:pt x="360429" y="165084"/>
                  </a:cubicBezTo>
                  <a:cubicBezTo>
                    <a:pt x="360429" y="157485"/>
                    <a:pt x="352078" y="157485"/>
                    <a:pt x="347068" y="157485"/>
                  </a:cubicBezTo>
                  <a:cubicBezTo>
                    <a:pt x="340388" y="157485"/>
                    <a:pt x="336490" y="157485"/>
                    <a:pt x="334264" y="164541"/>
                  </a:cubicBezTo>
                  <a:cubicBezTo>
                    <a:pt x="315892" y="224792"/>
                    <a:pt x="285830" y="230220"/>
                    <a:pt x="276922" y="230220"/>
                  </a:cubicBezTo>
                  <a:cubicBezTo>
                    <a:pt x="273025" y="230220"/>
                    <a:pt x="267458" y="230220"/>
                    <a:pt x="267458" y="218821"/>
                  </a:cubicBezTo>
                  <a:cubicBezTo>
                    <a:pt x="267458" y="206337"/>
                    <a:pt x="273025" y="192767"/>
                    <a:pt x="278592" y="179197"/>
                  </a:cubicBezTo>
                  <a:cubicBezTo>
                    <a:pt x="287500" y="156942"/>
                    <a:pt x="313109" y="93435"/>
                    <a:pt x="313109" y="63039"/>
                  </a:cubicBezTo>
                  <a:cubicBezTo>
                    <a:pt x="313109" y="13102"/>
                    <a:pt x="270242" y="75"/>
                    <a:pt x="230158" y="75"/>
                  </a:cubicBezTo>
                  <a:cubicBezTo>
                    <a:pt x="218467" y="75"/>
                    <a:pt x="177827" y="75"/>
                    <a:pt x="138301" y="41327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Free-form: Shape 79">
              <a:extLst>
                <a:ext uri="{FF2B5EF4-FFF2-40B4-BE49-F238E27FC236}">
                  <a16:creationId xmlns:a16="http://schemas.microsoft.com/office/drawing/2014/main" id="{E317E5BD-56F9-6394-9E0F-6FA32F6B8DA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1562079" y="8531745"/>
              <a:ext cx="129157" cy="542794"/>
            </a:xfrm>
            <a:custGeom>
              <a:avLst/>
              <a:gdLst>
                <a:gd name="connsiteX0" fmla="*/ 129400 w 129157"/>
                <a:gd name="connsiteY0" fmla="*/ 271472 h 542794"/>
                <a:gd name="connsiteX1" fmla="*/ 92657 w 129157"/>
                <a:gd name="connsiteY1" fmla="*/ 102120 h 542794"/>
                <a:gd name="connsiteX2" fmla="*/ 5810 w 129157"/>
                <a:gd name="connsiteY2" fmla="*/ 75 h 542794"/>
                <a:gd name="connsiteX3" fmla="*/ 243 w 129157"/>
                <a:gd name="connsiteY3" fmla="*/ 5503 h 542794"/>
                <a:gd name="connsiteX4" fmla="*/ 10821 w 129157"/>
                <a:gd name="connsiteY4" fmla="*/ 17987 h 542794"/>
                <a:gd name="connsiteX5" fmla="*/ 97111 w 129157"/>
                <a:gd name="connsiteY5" fmla="*/ 271472 h 542794"/>
                <a:gd name="connsiteX6" fmla="*/ 7480 w 129157"/>
                <a:gd name="connsiteY6" fmla="*/ 528214 h 542794"/>
                <a:gd name="connsiteX7" fmla="*/ 243 w 129157"/>
                <a:gd name="connsiteY7" fmla="*/ 537441 h 542794"/>
                <a:gd name="connsiteX8" fmla="*/ 5810 w 129157"/>
                <a:gd name="connsiteY8" fmla="*/ 542869 h 542794"/>
                <a:gd name="connsiteX9" fmla="*/ 94328 w 129157"/>
                <a:gd name="connsiteY9" fmla="*/ 437024 h 542794"/>
                <a:gd name="connsiteX10" fmla="*/ 129400 w 129157"/>
                <a:gd name="connsiteY10" fmla="*/ 271472 h 5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157" h="542794">
                  <a:moveTo>
                    <a:pt x="129400" y="271472"/>
                  </a:moveTo>
                  <a:cubicBezTo>
                    <a:pt x="129400" y="229134"/>
                    <a:pt x="123277" y="163456"/>
                    <a:pt x="92657" y="102120"/>
                  </a:cubicBezTo>
                  <a:cubicBezTo>
                    <a:pt x="59255" y="35356"/>
                    <a:pt x="11377" y="75"/>
                    <a:pt x="5810" y="75"/>
                  </a:cubicBezTo>
                  <a:cubicBezTo>
                    <a:pt x="2470" y="75"/>
                    <a:pt x="243" y="2246"/>
                    <a:pt x="243" y="5503"/>
                  </a:cubicBezTo>
                  <a:cubicBezTo>
                    <a:pt x="243" y="7131"/>
                    <a:pt x="243" y="8217"/>
                    <a:pt x="10821" y="17987"/>
                  </a:cubicBezTo>
                  <a:cubicBezTo>
                    <a:pt x="65378" y="71724"/>
                    <a:pt x="97111" y="158028"/>
                    <a:pt x="97111" y="271472"/>
                  </a:cubicBezTo>
                  <a:cubicBezTo>
                    <a:pt x="97111" y="364290"/>
                    <a:pt x="76513" y="459822"/>
                    <a:pt x="7480" y="528214"/>
                  </a:cubicBezTo>
                  <a:cubicBezTo>
                    <a:pt x="243" y="534727"/>
                    <a:pt x="243" y="535813"/>
                    <a:pt x="243" y="537441"/>
                  </a:cubicBezTo>
                  <a:cubicBezTo>
                    <a:pt x="243" y="540698"/>
                    <a:pt x="2470" y="542869"/>
                    <a:pt x="5810" y="542869"/>
                  </a:cubicBezTo>
                  <a:cubicBezTo>
                    <a:pt x="11377" y="542869"/>
                    <a:pt x="61482" y="505959"/>
                    <a:pt x="94328" y="437024"/>
                  </a:cubicBezTo>
                  <a:cubicBezTo>
                    <a:pt x="122720" y="377317"/>
                    <a:pt x="129400" y="317067"/>
                    <a:pt x="129400" y="271472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CDB2006-6665-8229-7B97-D6983D2068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9102" y="1811006"/>
            <a:ext cx="5184563" cy="3891374"/>
          </a:xfrm>
          <a:prstGeom prst="rect">
            <a:avLst/>
          </a:prstGeom>
        </p:spPr>
      </p:pic>
      <p:sp>
        <p:nvSpPr>
          <p:cNvPr id="7" name="QuadreDeText 29">
            <a:extLst>
              <a:ext uri="{FF2B5EF4-FFF2-40B4-BE49-F238E27FC236}">
                <a16:creationId xmlns:a16="http://schemas.microsoft.com/office/drawing/2014/main" id="{88FD3237-604C-19B8-164B-0A1C2CC13540}"/>
              </a:ext>
            </a:extLst>
          </p:cNvPr>
          <p:cNvSpPr txBox="1"/>
          <p:nvPr/>
        </p:nvSpPr>
        <p:spPr>
          <a:xfrm>
            <a:off x="1802650" y="6104260"/>
            <a:ext cx="4063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sz="1800" dirty="0">
                <a:latin typeface="Tenorite" panose="00000500000000000000" pitchFamily="2" charset="0"/>
              </a:rPr>
              <a:t>[29][Haase et al.</a:t>
            </a:r>
            <a:r>
              <a:rPr lang="it-IT" dirty="0">
                <a:latin typeface="Tenorite" panose="00000500000000000000" pitchFamily="2" charset="0"/>
              </a:rPr>
              <a:t>,</a:t>
            </a:r>
            <a:r>
              <a:rPr lang="it-IT" sz="1800" dirty="0">
                <a:latin typeface="Tenorite" panose="00000500000000000000" pitchFamily="2" charset="0"/>
              </a:rPr>
              <a:t> Quantum </a:t>
            </a:r>
            <a:r>
              <a:rPr lang="it-IT" sz="1800" b="1" dirty="0">
                <a:latin typeface="Tenorite" panose="00000500000000000000" pitchFamily="2" charset="0"/>
              </a:rPr>
              <a:t>5</a:t>
            </a:r>
            <a:r>
              <a:rPr lang="it-IT" b="1" dirty="0">
                <a:latin typeface="Tenorite" panose="00000500000000000000" pitchFamily="2" charset="0"/>
              </a:rPr>
              <a:t> </a:t>
            </a:r>
            <a:r>
              <a:rPr lang="it-IT" sz="1800" dirty="0">
                <a:latin typeface="Tenorite" panose="00000500000000000000" pitchFamily="2" charset="0"/>
              </a:rPr>
              <a:t>(2021)]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2051A-B757-828E-E8CA-2701A87141C0}"/>
              </a:ext>
            </a:extLst>
          </p:cNvPr>
          <p:cNvSpPr txBox="1"/>
          <p:nvPr/>
        </p:nvSpPr>
        <p:spPr>
          <a:xfrm>
            <a:off x="374875" y="5379214"/>
            <a:ext cx="9099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enorite" panose="00000500000000000000" pitchFamily="2" charset="0"/>
              </a:rPr>
              <a:t>State of the art quantum computation of U(1) LGT</a:t>
            </a:r>
          </a:p>
          <a:p>
            <a:r>
              <a:rPr lang="en-GB" dirty="0">
                <a:latin typeface="Tenorite" panose="00000500000000000000" pitchFamily="2" charset="0"/>
              </a:rPr>
              <a:t>[Meth et al., Nat. Phys. </a:t>
            </a:r>
            <a:r>
              <a:rPr lang="en-GB" b="1" dirty="0">
                <a:latin typeface="Tenorite" panose="00000500000000000000" pitchFamily="2" charset="0"/>
              </a:rPr>
              <a:t>21</a:t>
            </a:r>
            <a:r>
              <a:rPr lang="en-GB" dirty="0">
                <a:latin typeface="Tenorite" panose="00000500000000000000" pitchFamily="2" charset="0"/>
              </a:rPr>
              <a:t> (2025)]</a:t>
            </a:r>
          </a:p>
        </p:txBody>
      </p:sp>
      <p:sp>
        <p:nvSpPr>
          <p:cNvPr id="3" name="QuadreDeText 22">
            <a:extLst>
              <a:ext uri="{FF2B5EF4-FFF2-40B4-BE49-F238E27FC236}">
                <a16:creationId xmlns:a16="http://schemas.microsoft.com/office/drawing/2014/main" id="{C13A4276-1E8C-96F9-EEFB-28D2D1E5D427}"/>
              </a:ext>
            </a:extLst>
          </p:cNvPr>
          <p:cNvSpPr txBox="1"/>
          <p:nvPr/>
        </p:nvSpPr>
        <p:spPr>
          <a:xfrm>
            <a:off x="6325774" y="6104260"/>
            <a:ext cx="4307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it-IT">
                <a:latin typeface="Tenorite" panose="00000500000000000000" pitchFamily="2" charset="0"/>
              </a:rPr>
              <a:t>[</a:t>
            </a:r>
            <a:r>
              <a:rPr lang="it-IT" b="1">
                <a:latin typeface="Tenorite" panose="00000500000000000000" pitchFamily="2" charset="0"/>
              </a:rPr>
              <a:t>MMR</a:t>
            </a:r>
            <a:r>
              <a:rPr lang="it-IT">
                <a:latin typeface="Tenorite" panose="00000500000000000000" pitchFamily="2" charset="0"/>
              </a:rPr>
              <a:t>, Fontana</a:t>
            </a:r>
            <a:r>
              <a:rPr lang="it-IT" b="1">
                <a:latin typeface="Tenorite" panose="00000500000000000000" pitchFamily="2" charset="0"/>
              </a:rPr>
              <a:t> </a:t>
            </a:r>
            <a:r>
              <a:rPr lang="it-IT">
                <a:latin typeface="Tenorite" panose="00000500000000000000" pitchFamily="2" charset="0"/>
              </a:rPr>
              <a:t>&amp; Celi (in preparation)]</a:t>
            </a:r>
            <a:endParaRPr lang="it-IT" b="1" dirty="0">
              <a:latin typeface="Tenorite" panose="00000500000000000000" pitchFamily="2" charset="0"/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0618610-BAA0-FF65-A0B6-C80C9406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3B92-2228-3D21-5BC5-822E385F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enorite" panose="00000500000000000000" pitchFamily="2" charset="0"/>
              </a:rPr>
              <a:t>Matrix elements ( U(1) 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A28D8-4AD8-7AB9-533E-1509388EF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02228"/>
            <a:ext cx="5068007" cy="838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41A85F-2DCB-F2FE-EA86-9CB61C23A12F}"/>
              </a:ext>
            </a:extLst>
          </p:cNvPr>
          <p:cNvSpPr txBox="1"/>
          <p:nvPr/>
        </p:nvSpPr>
        <p:spPr>
          <a:xfrm>
            <a:off x="2485512" y="2161442"/>
            <a:ext cx="1773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Electric squared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2AD97E-2115-356A-F1EA-087930947F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42" b="8842"/>
          <a:stretch>
            <a:fillRect/>
          </a:stretch>
        </p:blipFill>
        <p:spPr>
          <a:xfrm>
            <a:off x="6285795" y="2602228"/>
            <a:ext cx="5487166" cy="8383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8C9661-BB28-8EFA-AF37-73FA7AA0A894}"/>
              </a:ext>
            </a:extLst>
          </p:cNvPr>
          <p:cNvSpPr txBox="1"/>
          <p:nvPr/>
        </p:nvSpPr>
        <p:spPr>
          <a:xfrm>
            <a:off x="8610600" y="2161442"/>
            <a:ext cx="953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Electric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61AA78-0A8A-DE88-44D0-5DF3F4F965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977"/>
          <a:stretch>
            <a:fillRect/>
          </a:stretch>
        </p:blipFill>
        <p:spPr>
          <a:xfrm>
            <a:off x="838200" y="4531652"/>
            <a:ext cx="5315692" cy="7717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8C2D77-C0E0-E923-1306-5F023D7C1435}"/>
              </a:ext>
            </a:extLst>
          </p:cNvPr>
          <p:cNvSpPr txBox="1"/>
          <p:nvPr/>
        </p:nvSpPr>
        <p:spPr>
          <a:xfrm>
            <a:off x="3071090" y="4095965"/>
            <a:ext cx="1149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Cosinus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9DF730-488E-0E70-368E-8359929B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77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475D1-101D-9140-C13D-71EF38A12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98AF2-70C7-1808-5189-71BAE96B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enorite" panose="00000500000000000000" pitchFamily="2" charset="0"/>
              </a:rPr>
              <a:t>Matrix elements ( SU(2) 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C29F6-EA3E-794D-EAE7-8426B184AAC6}"/>
              </a:ext>
            </a:extLst>
          </p:cNvPr>
          <p:cNvSpPr txBox="1"/>
          <p:nvPr/>
        </p:nvSpPr>
        <p:spPr>
          <a:xfrm>
            <a:off x="2485512" y="2161442"/>
            <a:ext cx="1773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Electric squared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D959F2-2102-0573-2C17-2B2CC54A4B07}"/>
              </a:ext>
            </a:extLst>
          </p:cNvPr>
          <p:cNvSpPr txBox="1"/>
          <p:nvPr/>
        </p:nvSpPr>
        <p:spPr>
          <a:xfrm>
            <a:off x="8610600" y="2161442"/>
            <a:ext cx="953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Electric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569186-9837-D0A6-88B6-7F1F43747755}"/>
              </a:ext>
            </a:extLst>
          </p:cNvPr>
          <p:cNvSpPr txBox="1"/>
          <p:nvPr/>
        </p:nvSpPr>
        <p:spPr>
          <a:xfrm>
            <a:off x="3071090" y="4095965"/>
            <a:ext cx="1149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Cosinus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DFF42-F910-49C2-7CF2-16E78F55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73" y="2530774"/>
            <a:ext cx="4775459" cy="1109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2D9551-44CF-6AA9-E411-F67C750A7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564" y="2566521"/>
            <a:ext cx="6216045" cy="10735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4C48D1-61D1-F172-F50E-6BAB70984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73" y="4702084"/>
            <a:ext cx="4899091" cy="10385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BB7CF9-3AA7-7C2E-E382-396209EB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19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ED4AA-ABA7-218A-55EA-BEA805033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9508320A-0E42-375C-28D5-5B795EF0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789562"/>
            <a:ext cx="10515600" cy="892175"/>
          </a:xfrm>
        </p:spPr>
        <p:txBody>
          <a:bodyPr/>
          <a:lstStyle/>
          <a:p>
            <a:pPr algn="ctr"/>
            <a:r>
              <a:rPr lang="it-IT" dirty="0"/>
              <a:t>«Fusion rules» for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variables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8">
                <a:extLst>
                  <a:ext uri="{FF2B5EF4-FFF2-40B4-BE49-F238E27FC236}">
                    <a16:creationId xmlns:a16="http://schemas.microsoft.com/office/drawing/2014/main" id="{A2B33C47-4ADD-C9E1-51AD-9AAAEB6DC8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3402129"/>
                <a:ext cx="10058400" cy="1996557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it-IT" sz="2400" dirty="0">
                    <a:latin typeface="Tenorite" panose="00000500000000000000" pitchFamily="2" charset="0"/>
                  </a:rPr>
                  <a:t>Add (</a:t>
                </a:r>
                <a:r>
                  <a:rPr lang="it-IT" sz="2400" dirty="0" err="1">
                    <a:latin typeface="Tenorite" panose="00000500000000000000" pitchFamily="2" charset="0"/>
                  </a:rPr>
                  <a:t>left</a:t>
                </a:r>
                <a:r>
                  <a:rPr lang="it-IT" sz="2400" dirty="0">
                    <a:latin typeface="Tenorite" panose="00000500000000000000" pitchFamily="2" charset="0"/>
                  </a:rPr>
                  <a:t>) </a:t>
                </a:r>
                <a:r>
                  <a:rPr lang="it-IT" sz="2400" dirty="0" err="1">
                    <a:latin typeface="Tenorite" panose="00000500000000000000" pitchFamily="2" charset="0"/>
                  </a:rPr>
                  <a:t>electric</a:t>
                </a:r>
                <a:r>
                  <a:rPr lang="it-IT" sz="2400" dirty="0">
                    <a:latin typeface="Tenorite" panose="00000500000000000000" pitchFamily="2" charset="0"/>
                  </a:rPr>
                  <a:t> fields &amp; </a:t>
                </a:r>
                <a:r>
                  <a:rPr lang="it-IT" sz="2400" dirty="0" err="1">
                    <a:latin typeface="Tenorite" panose="00000500000000000000" pitchFamily="2" charset="0"/>
                  </a:rPr>
                  <a:t>multiply</a:t>
                </a:r>
                <a:r>
                  <a:rPr lang="it-IT" sz="2400" dirty="0">
                    <a:latin typeface="Tenorite" panose="00000500000000000000" pitchFamily="2" charset="0"/>
                  </a:rPr>
                  <a:t> </a:t>
                </a:r>
                <a:r>
                  <a:rPr lang="it-IT" sz="2400" dirty="0" err="1">
                    <a:latin typeface="Tenorite" panose="00000500000000000000" pitchFamily="2" charset="0"/>
                  </a:rPr>
                  <a:t>adjacent</a:t>
                </a:r>
                <a:r>
                  <a:rPr lang="it-IT" sz="2400" dirty="0">
                    <a:latin typeface="Tenorite" panose="00000500000000000000" pitchFamily="2" charset="0"/>
                  </a:rPr>
                  <a:t> </a:t>
                </a:r>
                <a:r>
                  <a:rPr lang="it-IT" sz="2400" dirty="0" err="1">
                    <a:latin typeface="Tenorite" panose="00000500000000000000" pitchFamily="2" charset="0"/>
                  </a:rPr>
                  <a:t>paths</a:t>
                </a:r>
                <a:r>
                  <a:rPr lang="it-IT" sz="2400" dirty="0">
                    <a:latin typeface="Tenorite" panose="00000500000000000000" pitchFamily="2" charset="0"/>
                  </a:rPr>
                  <a:t>:</a:t>
                </a:r>
                <a:br>
                  <a:rPr lang="it-IT" sz="2400" dirty="0">
                    <a:latin typeface="Tenorite" panose="00000500000000000000" pitchFamily="2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it-IT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it-IT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it-IT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it-IT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it-IT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it-IT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it-IT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it-IT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it-IT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d>
                    <m:r>
                      <a:rPr lang="it-IT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it-IT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it-IT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it-IT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it-IT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200" dirty="0">
                  <a:solidFill>
                    <a:schemeClr val="tx1"/>
                  </a:solidFill>
                  <a:latin typeface="Tenorite" panose="00000500000000000000" pitchFamily="2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it-IT" sz="2400" dirty="0" err="1">
                    <a:latin typeface="Tenorite" panose="00000500000000000000" pitchFamily="2" charset="0"/>
                  </a:rPr>
                  <a:t>Preserve</a:t>
                </a:r>
                <a:r>
                  <a:rPr lang="it-IT" sz="2400" dirty="0">
                    <a:latin typeface="Tenorite" panose="00000500000000000000" pitchFamily="2" charset="0"/>
                  </a:rPr>
                  <a:t> </a:t>
                </a:r>
                <a:r>
                  <a:rPr lang="it-IT" sz="2400" dirty="0" err="1">
                    <a:latin typeface="Tenorite" panose="00000500000000000000" pitchFamily="2" charset="0"/>
                  </a:rPr>
                  <a:t>canonical</a:t>
                </a:r>
                <a:r>
                  <a:rPr lang="it-IT" sz="2400" dirty="0">
                    <a:latin typeface="Tenorite" panose="00000500000000000000" pitchFamily="2" charset="0"/>
                  </a:rPr>
                  <a:t> </a:t>
                </a:r>
                <a:r>
                  <a:rPr lang="it-IT" sz="2400" dirty="0" err="1">
                    <a:latin typeface="Tenorite" panose="00000500000000000000" pitchFamily="2" charset="0"/>
                  </a:rPr>
                  <a:t>commutation</a:t>
                </a:r>
                <a:r>
                  <a:rPr lang="it-IT" sz="2400" dirty="0">
                    <a:latin typeface="Tenorite" panose="00000500000000000000" pitchFamily="2" charset="0"/>
                  </a:rPr>
                  <a:t> relations &amp; </a:t>
                </a:r>
                <a:r>
                  <a:rPr lang="it-IT" sz="2400" dirty="0" err="1">
                    <a:latin typeface="Tenorite" panose="00000500000000000000" pitchFamily="2" charset="0"/>
                  </a:rPr>
                  <a:t>number</a:t>
                </a:r>
                <a:r>
                  <a:rPr lang="it-IT" sz="2400" dirty="0">
                    <a:latin typeface="Tenorite" panose="00000500000000000000" pitchFamily="2" charset="0"/>
                  </a:rPr>
                  <a:t> of </a:t>
                </a:r>
                <a:r>
                  <a:rPr lang="it-IT" sz="2400" dirty="0" err="1">
                    <a:latin typeface="Tenorite" panose="00000500000000000000" pitchFamily="2" charset="0"/>
                  </a:rPr>
                  <a:t>variables</a:t>
                </a:r>
                <a:r>
                  <a:rPr lang="it-IT" sz="2400" dirty="0">
                    <a:latin typeface="Tenorite" panose="00000500000000000000" pitchFamily="2" charset="0"/>
                  </a:rPr>
                  <a:t>: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it-IT" sz="2200" dirty="0">
                  <a:latin typeface="Tenorite" panose="00000500000000000000" pitchFamily="2" charset="0"/>
                </a:endParaRPr>
              </a:p>
            </p:txBody>
          </p:sp>
        </mc:Choice>
        <mc:Fallback xmlns="">
          <p:sp>
            <p:nvSpPr>
              <p:cNvPr id="5" name="Segnaposto contenuto 8">
                <a:extLst>
                  <a:ext uri="{FF2B5EF4-FFF2-40B4-BE49-F238E27FC236}">
                    <a16:creationId xmlns:a16="http://schemas.microsoft.com/office/drawing/2014/main" id="{A2B33C47-4ADD-C9E1-51AD-9AAAEB6DC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3402129"/>
                <a:ext cx="10058400" cy="1996557"/>
              </a:xfrm>
              <a:blipFill>
                <a:blip r:embed="rId3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uppo 48">
            <a:extLst>
              <a:ext uri="{FF2B5EF4-FFF2-40B4-BE49-F238E27FC236}">
                <a16:creationId xmlns:a16="http://schemas.microsoft.com/office/drawing/2014/main" id="{3950E60A-0D60-BB3D-4D62-9F8DEC50B220}"/>
              </a:ext>
            </a:extLst>
          </p:cNvPr>
          <p:cNvGrpSpPr/>
          <p:nvPr/>
        </p:nvGrpSpPr>
        <p:grpSpPr>
          <a:xfrm>
            <a:off x="953549" y="2263487"/>
            <a:ext cx="10284902" cy="855573"/>
            <a:chOff x="953549" y="2624657"/>
            <a:chExt cx="10284902" cy="855573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C7859A2-65D3-550E-AC21-B9993D3A5707}"/>
                </a:ext>
              </a:extLst>
            </p:cNvPr>
            <p:cNvGrpSpPr/>
            <p:nvPr/>
          </p:nvGrpSpPr>
          <p:grpSpPr>
            <a:xfrm>
              <a:off x="1169570" y="3020784"/>
              <a:ext cx="1349976" cy="96049"/>
              <a:chOff x="1026470" y="1211382"/>
              <a:chExt cx="1517956" cy="108000"/>
            </a:xfrm>
          </p:grpSpPr>
          <p:grpSp>
            <p:nvGrpSpPr>
              <p:cNvPr id="38" name="Gruppo 37">
                <a:extLst>
                  <a:ext uri="{FF2B5EF4-FFF2-40B4-BE49-F238E27FC236}">
                    <a16:creationId xmlns:a16="http://schemas.microsoft.com/office/drawing/2014/main" id="{10E2A0F2-31FF-76F3-FAF0-86F6D9BF6554}"/>
                  </a:ext>
                </a:extLst>
              </p:cNvPr>
              <p:cNvGrpSpPr/>
              <p:nvPr/>
            </p:nvGrpSpPr>
            <p:grpSpPr>
              <a:xfrm>
                <a:off x="1080470" y="1265383"/>
                <a:ext cx="1409956" cy="0"/>
                <a:chOff x="1080470" y="1265383"/>
                <a:chExt cx="1409956" cy="0"/>
              </a:xfrm>
            </p:grpSpPr>
            <p:cxnSp>
              <p:nvCxnSpPr>
                <p:cNvPr id="41" name="Connettore 2 40">
                  <a:extLst>
                    <a:ext uri="{FF2B5EF4-FFF2-40B4-BE49-F238E27FC236}">
                      <a16:creationId xmlns:a16="http://schemas.microsoft.com/office/drawing/2014/main" id="{1918AFD9-53A3-6989-14FF-3FC78D166B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470" y="1265383"/>
                  <a:ext cx="720000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ttore diritto 41">
                  <a:extLst>
                    <a:ext uri="{FF2B5EF4-FFF2-40B4-BE49-F238E27FC236}">
                      <a16:creationId xmlns:a16="http://schemas.microsoft.com/office/drawing/2014/main" id="{0F0D7C0F-EB5B-1F9A-074B-F72D63F7E75F}"/>
                    </a:ext>
                  </a:extLst>
                </p:cNvPr>
                <p:cNvCxnSpPr/>
                <p:nvPr/>
              </p:nvCxnSpPr>
              <p:spPr>
                <a:xfrm>
                  <a:off x="1770426" y="1265383"/>
                  <a:ext cx="720000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Ovale 38">
                <a:extLst>
                  <a:ext uri="{FF2B5EF4-FFF2-40B4-BE49-F238E27FC236}">
                    <a16:creationId xmlns:a16="http://schemas.microsoft.com/office/drawing/2014/main" id="{38273907-7C06-6635-4554-36983F4D0D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6470" y="1211382"/>
                <a:ext cx="108000" cy="108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Ovale 39">
                <a:extLst>
                  <a:ext uri="{FF2B5EF4-FFF2-40B4-BE49-F238E27FC236}">
                    <a16:creationId xmlns:a16="http://schemas.microsoft.com/office/drawing/2014/main" id="{C606A446-CCFB-291C-B6C2-9807BEE665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6426" y="121138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675C8DBA-5B61-F58A-E0ED-E59750A74F18}"/>
                    </a:ext>
                  </a:extLst>
                </p:cNvPr>
                <p:cNvSpPr txBox="1"/>
                <p:nvPr/>
              </p:nvSpPr>
              <p:spPr>
                <a:xfrm>
                  <a:off x="953549" y="2634873"/>
                  <a:ext cx="6428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>
                    <a:solidFill>
                      <a:schemeClr val="tx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675C8DBA-5B61-F58A-E0ED-E59750A74F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549" y="2634873"/>
                  <a:ext cx="64286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547" t="-2222" r="-12264" b="-35556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65922E3-6101-9379-0BBE-9D3E9EDEB28B}"/>
                    </a:ext>
                  </a:extLst>
                </p:cNvPr>
                <p:cNvSpPr txBox="1"/>
                <p:nvPr/>
              </p:nvSpPr>
              <p:spPr>
                <a:xfrm>
                  <a:off x="2232484" y="2634873"/>
                  <a:ext cx="64032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>
                    <a:solidFill>
                      <a:schemeClr val="tx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65922E3-6101-9379-0BBE-9D3E9EDEB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2484" y="2634873"/>
                  <a:ext cx="64032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476" t="-2222" r="-16190" b="-35556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E5762E9E-5892-A344-A623-36ED8064C1E5}"/>
                    </a:ext>
                  </a:extLst>
                </p:cNvPr>
                <p:cNvSpPr txBox="1"/>
                <p:nvPr/>
              </p:nvSpPr>
              <p:spPr>
                <a:xfrm>
                  <a:off x="1572938" y="3203231"/>
                  <a:ext cx="5687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>
                    <a:solidFill>
                      <a:schemeClr val="tx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E5762E9E-5892-A344-A623-36ED8064C1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938" y="3203231"/>
                  <a:ext cx="56874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8602" t="-2174" r="-15054" b="-32609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FD210215-D5C3-F9BB-BA3C-354BB629C9EA}"/>
                </a:ext>
              </a:extLst>
            </p:cNvPr>
            <p:cNvGrpSpPr/>
            <p:nvPr/>
          </p:nvGrpSpPr>
          <p:grpSpPr>
            <a:xfrm>
              <a:off x="3730215" y="3020784"/>
              <a:ext cx="1349976" cy="96049"/>
              <a:chOff x="1026470" y="1211382"/>
              <a:chExt cx="1517956" cy="108000"/>
            </a:xfrm>
          </p:grpSpPr>
          <p:grpSp>
            <p:nvGrpSpPr>
              <p:cNvPr id="33" name="Gruppo 32">
                <a:extLst>
                  <a:ext uri="{FF2B5EF4-FFF2-40B4-BE49-F238E27FC236}">
                    <a16:creationId xmlns:a16="http://schemas.microsoft.com/office/drawing/2014/main" id="{6E04A4DF-B9A9-A63F-566F-E3980A9F42F1}"/>
                  </a:ext>
                </a:extLst>
              </p:cNvPr>
              <p:cNvGrpSpPr/>
              <p:nvPr/>
            </p:nvGrpSpPr>
            <p:grpSpPr>
              <a:xfrm>
                <a:off x="1080470" y="1265382"/>
                <a:ext cx="1409956" cy="0"/>
                <a:chOff x="1080470" y="1265382"/>
                <a:chExt cx="1409956" cy="0"/>
              </a:xfrm>
            </p:grpSpPr>
            <p:cxnSp>
              <p:nvCxnSpPr>
                <p:cNvPr id="36" name="Connettore 2 35">
                  <a:extLst>
                    <a:ext uri="{FF2B5EF4-FFF2-40B4-BE49-F238E27FC236}">
                      <a16:creationId xmlns:a16="http://schemas.microsoft.com/office/drawing/2014/main" id="{155EA3E2-5CAE-D838-9FA3-7FA97721B4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470" y="12653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ttore diritto 36">
                  <a:extLst>
                    <a:ext uri="{FF2B5EF4-FFF2-40B4-BE49-F238E27FC236}">
                      <a16:creationId xmlns:a16="http://schemas.microsoft.com/office/drawing/2014/main" id="{1577CAD9-1587-1944-A6E7-CF6D532F965C}"/>
                    </a:ext>
                  </a:extLst>
                </p:cNvPr>
                <p:cNvCxnSpPr/>
                <p:nvPr/>
              </p:nvCxnSpPr>
              <p:spPr>
                <a:xfrm>
                  <a:off x="1770426" y="1265382"/>
                  <a:ext cx="720000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Ovale 33">
                <a:extLst>
                  <a:ext uri="{FF2B5EF4-FFF2-40B4-BE49-F238E27FC236}">
                    <a16:creationId xmlns:a16="http://schemas.microsoft.com/office/drawing/2014/main" id="{455CF6BE-FDA2-D9A5-7D40-120A36D1E0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6470" y="1211382"/>
                <a:ext cx="108000" cy="108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Ovale 34">
                <a:extLst>
                  <a:ext uri="{FF2B5EF4-FFF2-40B4-BE49-F238E27FC236}">
                    <a16:creationId xmlns:a16="http://schemas.microsoft.com/office/drawing/2014/main" id="{08A3986E-A564-0841-49A3-6BE6349DDF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6426" y="121138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610B938C-EB41-3A0F-5CEC-46891197658A}"/>
                    </a:ext>
                  </a:extLst>
                </p:cNvPr>
                <p:cNvSpPr txBox="1"/>
                <p:nvPr/>
              </p:nvSpPr>
              <p:spPr>
                <a:xfrm>
                  <a:off x="4136088" y="3203231"/>
                  <a:ext cx="5831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>
                    <a:solidFill>
                      <a:schemeClr val="tx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610B938C-EB41-3A0F-5CEC-468911976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088" y="3203231"/>
                  <a:ext cx="58317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8333" t="-2174" r="-13542" b="-32609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089E2598-DEF7-1BC4-46B3-D0E363B2FACB}"/>
                    </a:ext>
                  </a:extLst>
                </p:cNvPr>
                <p:cNvSpPr txBox="1"/>
                <p:nvPr/>
              </p:nvSpPr>
              <p:spPr>
                <a:xfrm>
                  <a:off x="3482985" y="2632095"/>
                  <a:ext cx="64032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>
                    <a:solidFill>
                      <a:schemeClr val="tx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089E2598-DEF7-1BC4-46B3-D0E363B2F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2985" y="2632095"/>
                  <a:ext cx="64032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571" t="-4444" r="-14286" b="-35556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0A1C453-32D1-6CBD-F269-8CF4AEAB6E24}"/>
                    </a:ext>
                  </a:extLst>
                </p:cNvPr>
                <p:cNvSpPr txBox="1"/>
                <p:nvPr/>
              </p:nvSpPr>
              <p:spPr>
                <a:xfrm>
                  <a:off x="4733486" y="2627254"/>
                  <a:ext cx="64032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>
                    <a:solidFill>
                      <a:schemeClr val="tx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0A1C453-32D1-6CBD-F269-8CF4AEAB6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3486" y="2627254"/>
                  <a:ext cx="64032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8491" t="-4444" r="-13208" b="-35556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D4946A19-9001-DBE4-41E4-20F31020F2D5}"/>
                    </a:ext>
                  </a:extLst>
                </p:cNvPr>
                <p:cNvSpPr txBox="1"/>
                <p:nvPr/>
              </p:nvSpPr>
              <p:spPr>
                <a:xfrm>
                  <a:off x="5645770" y="2945635"/>
                  <a:ext cx="640323" cy="2463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D4946A19-9001-DBE4-41E4-20F31020F2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5770" y="2945635"/>
                  <a:ext cx="640323" cy="246346"/>
                </a:xfrm>
                <a:prstGeom prst="rect">
                  <a:avLst/>
                </a:prstGeom>
                <a:blipFill>
                  <a:blip r:embed="rId10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F8B52DD0-41F7-D854-8FE3-12756D6826D1}"/>
                </a:ext>
              </a:extLst>
            </p:cNvPr>
            <p:cNvGrpSpPr/>
            <p:nvPr/>
          </p:nvGrpSpPr>
          <p:grpSpPr>
            <a:xfrm>
              <a:off x="8786604" y="3020784"/>
              <a:ext cx="2451847" cy="96049"/>
              <a:chOff x="9045746" y="1214582"/>
              <a:chExt cx="2756935" cy="108000"/>
            </a:xfrm>
          </p:grpSpPr>
          <p:cxnSp>
            <p:nvCxnSpPr>
              <p:cNvPr id="28" name="Connettore 2 27">
                <a:extLst>
                  <a:ext uri="{FF2B5EF4-FFF2-40B4-BE49-F238E27FC236}">
                    <a16:creationId xmlns:a16="http://schemas.microsoft.com/office/drawing/2014/main" id="{724987B1-BC3D-75F4-6702-C6A8DDABB8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48193" y="1268582"/>
                <a:ext cx="72000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>
                <a:extLst>
                  <a:ext uri="{FF2B5EF4-FFF2-40B4-BE49-F238E27FC236}">
                    <a16:creationId xmlns:a16="http://schemas.microsoft.com/office/drawing/2014/main" id="{3CE14FEA-CA83-A5C8-398A-8C6AD4D6A028}"/>
                  </a:ext>
                </a:extLst>
              </p:cNvPr>
              <p:cNvCxnSpPr/>
              <p:nvPr/>
            </p:nvCxnSpPr>
            <p:spPr>
              <a:xfrm>
                <a:off x="9738149" y="1268582"/>
                <a:ext cx="7200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2 29">
                <a:extLst>
                  <a:ext uri="{FF2B5EF4-FFF2-40B4-BE49-F238E27FC236}">
                    <a16:creationId xmlns:a16="http://schemas.microsoft.com/office/drawing/2014/main" id="{7FC81A1C-E561-E479-4C22-C8CCDBB0D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2725" y="1268582"/>
                <a:ext cx="72000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diritto 30">
                <a:extLst>
                  <a:ext uri="{FF2B5EF4-FFF2-40B4-BE49-F238E27FC236}">
                    <a16:creationId xmlns:a16="http://schemas.microsoft.com/office/drawing/2014/main" id="{1CADDBDA-9195-6E1B-91C2-A32E9487102C}"/>
                  </a:ext>
                </a:extLst>
              </p:cNvPr>
              <p:cNvCxnSpPr/>
              <p:nvPr/>
            </p:nvCxnSpPr>
            <p:spPr>
              <a:xfrm>
                <a:off x="11082681" y="1268582"/>
                <a:ext cx="7200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e 31">
                <a:extLst>
                  <a:ext uri="{FF2B5EF4-FFF2-40B4-BE49-F238E27FC236}">
                    <a16:creationId xmlns:a16="http://schemas.microsoft.com/office/drawing/2014/main" id="{6243748E-D53D-7431-B9DD-3B55431825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5746" y="1214582"/>
                <a:ext cx="108000" cy="108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CA3A9A6F-BF48-3812-F9A2-203D993958A9}"/>
                </a:ext>
              </a:extLst>
            </p:cNvPr>
            <p:cNvGrpSpPr/>
            <p:nvPr/>
          </p:nvGrpSpPr>
          <p:grpSpPr>
            <a:xfrm>
              <a:off x="6785328" y="3020784"/>
              <a:ext cx="1320272" cy="96049"/>
              <a:chOff x="6795447" y="1214582"/>
              <a:chExt cx="1484556" cy="108000"/>
            </a:xfrm>
          </p:grpSpPr>
          <p:cxnSp>
            <p:nvCxnSpPr>
              <p:cNvPr id="24" name="Connettore 2 23">
                <a:extLst>
                  <a:ext uri="{FF2B5EF4-FFF2-40B4-BE49-F238E27FC236}">
                    <a16:creationId xmlns:a16="http://schemas.microsoft.com/office/drawing/2014/main" id="{708B1224-2C03-7680-4BE2-73BC616445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0047" y="1274422"/>
                <a:ext cx="72000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diritto 24">
                <a:extLst>
                  <a:ext uri="{FF2B5EF4-FFF2-40B4-BE49-F238E27FC236}">
                    <a16:creationId xmlns:a16="http://schemas.microsoft.com/office/drawing/2014/main" id="{3DE8DADE-93DE-AFB6-E0C4-9F2A10C5AEB1}"/>
                  </a:ext>
                </a:extLst>
              </p:cNvPr>
              <p:cNvCxnSpPr/>
              <p:nvPr/>
            </p:nvCxnSpPr>
            <p:spPr>
              <a:xfrm>
                <a:off x="7560003" y="1274422"/>
                <a:ext cx="7200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e 25">
                <a:extLst>
                  <a:ext uri="{FF2B5EF4-FFF2-40B4-BE49-F238E27FC236}">
                    <a16:creationId xmlns:a16="http://schemas.microsoft.com/office/drawing/2014/main" id="{60307CC6-8CBF-F732-1F57-CD2D217430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95447" y="121458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e 26">
                <a:extLst>
                  <a:ext uri="{FF2B5EF4-FFF2-40B4-BE49-F238E27FC236}">
                    <a16:creationId xmlns:a16="http://schemas.microsoft.com/office/drawing/2014/main" id="{C6F93808-E8F7-E55E-7E3F-27B026EA09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9710" y="1214582"/>
                <a:ext cx="108000" cy="108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03E1F9AA-F010-7948-C2C3-6F081D035AEB}"/>
                    </a:ext>
                  </a:extLst>
                </p:cNvPr>
                <p:cNvSpPr txBox="1"/>
                <p:nvPr/>
              </p:nvSpPr>
              <p:spPr>
                <a:xfrm>
                  <a:off x="6779944" y="3203230"/>
                  <a:ext cx="14175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d>
                          <m:dPr>
                            <m:ctrlP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>
                    <a:solidFill>
                      <a:schemeClr val="tx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03E1F9AA-F010-7948-C2C3-6F081D035A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9944" y="3203230"/>
                  <a:ext cx="141750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433" t="-2174" r="-5579" b="-32609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00847B1E-31F9-D68C-DB8D-69F55A4E1AFF}"/>
                    </a:ext>
                  </a:extLst>
                </p:cNvPr>
                <p:cNvSpPr txBox="1"/>
                <p:nvPr/>
              </p:nvSpPr>
              <p:spPr>
                <a:xfrm>
                  <a:off x="9784615" y="3203230"/>
                  <a:ext cx="7327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>
                    <a:solidFill>
                      <a:schemeClr val="tx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00847B1E-31F9-D68C-DB8D-69F55A4E1A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615" y="3203230"/>
                  <a:ext cx="732701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6667" t="-2174" r="-11667" b="-32609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AD54492C-7407-6D8A-F7AE-760FA40E666B}"/>
                    </a:ext>
                  </a:extLst>
                </p:cNvPr>
                <p:cNvSpPr txBox="1"/>
                <p:nvPr/>
              </p:nvSpPr>
              <p:spPr>
                <a:xfrm>
                  <a:off x="6561215" y="2624657"/>
                  <a:ext cx="64032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>
                    <a:solidFill>
                      <a:schemeClr val="tx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AD54492C-7407-6D8A-F7AE-760FA40E6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1215" y="2624657"/>
                  <a:ext cx="640323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8571" t="-2174" r="-14286" b="-32609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86DC7E57-997C-C5A6-1751-0E325615B0A3}"/>
                    </a:ext>
                  </a:extLst>
                </p:cNvPr>
                <p:cNvSpPr txBox="1"/>
                <p:nvPr/>
              </p:nvSpPr>
              <p:spPr>
                <a:xfrm>
                  <a:off x="8311995" y="2632095"/>
                  <a:ext cx="200284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it-IT" b="0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 smtClean="0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d>
                        <m:r>
                          <a:rPr lang="it-IT" b="0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i="1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chemeClr val="tx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it-IT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it-IT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>
                    <a:solidFill>
                      <a:schemeClr val="tx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86DC7E57-997C-C5A6-1751-0E325615B0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1995" y="2632095"/>
                  <a:ext cx="2002849" cy="276999"/>
                </a:xfrm>
                <a:prstGeom prst="rect">
                  <a:avLst/>
                </a:prstGeom>
                <a:blipFill>
                  <a:blip r:embed="rId14"/>
                  <a:stretch>
                    <a:fillRect t="-4444" b="-35556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5F6E109-19B3-3895-FACA-2EA92FD925E1}"/>
              </a:ext>
            </a:extLst>
          </p:cNvPr>
          <p:cNvSpPr txBox="1"/>
          <p:nvPr/>
        </p:nvSpPr>
        <p:spPr>
          <a:xfrm>
            <a:off x="1097280" y="1764015"/>
            <a:ext cx="4237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enorite" panose="00000500000000000000" pitchFamily="2" charset="0"/>
              </a:rPr>
              <a:t>Combine links &amp;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enorite" panose="00000500000000000000" pitchFamily="2" charset="0"/>
              </a:rPr>
              <a:t>electric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enorite" panose="00000500000000000000" pitchFamily="2" charset="0"/>
              </a:rPr>
              <a:t> fields: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454ACC4-A1EA-D143-5074-C7D0DF6F9A98}"/>
              </a:ext>
            </a:extLst>
          </p:cNvPr>
          <p:cNvSpPr txBox="1"/>
          <p:nvPr/>
        </p:nvSpPr>
        <p:spPr>
          <a:xfrm>
            <a:off x="8319139" y="5488505"/>
            <a:ext cx="30346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ite" panose="00000500000000000000" pitchFamily="2" charset="0"/>
              </a:rPr>
              <a:t>[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ite" panose="00000500000000000000" pitchFamily="2" charset="0"/>
              </a:rPr>
              <a:t>Mathur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ite" panose="00000500000000000000" pitchFamily="2" charset="0"/>
              </a:rPr>
              <a:t> &amp;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ite" panose="00000500000000000000" pitchFamily="2" charset="0"/>
              </a:rPr>
              <a:t>Sreeraj</a:t>
            </a:r>
            <a:r>
              <a:rPr lang="it-IT" sz="1600" dirty="0">
                <a:solidFill>
                  <a:srgbClr val="C00000"/>
                </a:solidFill>
                <a:latin typeface="Tenorite" panose="00000500000000000000" pitchFamily="2" charset="0"/>
              </a:rPr>
              <a:t> (PRD 2015)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ite" panose="00000500000000000000" pitchFamily="2" charset="0"/>
              </a:rPr>
              <a:t>]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srgbClr val="C00000"/>
                </a:solidFill>
                <a:latin typeface="Tenorite" panose="00000500000000000000" pitchFamily="2" charset="0"/>
              </a:rPr>
              <a:t>[</a:t>
            </a:r>
            <a:r>
              <a:rPr lang="it-IT" sz="1600" dirty="0" err="1">
                <a:solidFill>
                  <a:srgbClr val="C00000"/>
                </a:solidFill>
                <a:latin typeface="Tenorite" panose="00000500000000000000" pitchFamily="2" charset="0"/>
              </a:rPr>
              <a:t>Mathur</a:t>
            </a:r>
            <a:r>
              <a:rPr lang="it-IT" sz="1600" dirty="0">
                <a:solidFill>
                  <a:srgbClr val="C00000"/>
                </a:solidFill>
                <a:latin typeface="Tenorite" panose="00000500000000000000" pitchFamily="2" charset="0"/>
              </a:rPr>
              <a:t> &amp; </a:t>
            </a:r>
            <a:r>
              <a:rPr lang="it-IT" sz="1600" dirty="0" err="1">
                <a:solidFill>
                  <a:srgbClr val="C00000"/>
                </a:solidFill>
                <a:latin typeface="Tenorite" panose="00000500000000000000" pitchFamily="2" charset="0"/>
              </a:rPr>
              <a:t>Rathor</a:t>
            </a:r>
            <a:r>
              <a:rPr lang="it-IT" sz="1600" dirty="0">
                <a:solidFill>
                  <a:srgbClr val="C00000"/>
                </a:solidFill>
                <a:latin typeface="Tenorite" panose="00000500000000000000" pitchFamily="2" charset="0"/>
              </a:rPr>
              <a:t> (PRD 2023)]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enorite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234B142A-47B9-FC23-047D-989ABDF428C3}"/>
                  </a:ext>
                </a:extLst>
              </p:cNvPr>
              <p:cNvSpPr txBox="1"/>
              <p:nvPr/>
            </p:nvSpPr>
            <p:spPr>
              <a:xfrm>
                <a:off x="2127063" y="5442338"/>
                <a:ext cx="491666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it-IT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</m:e>
                    </m:d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t-IT" sz="2200" dirty="0"/>
                  <a:t>	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it-IT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it-IT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</m:e>
                    </m:d>
                    <m:r>
                      <a:rPr lang="it-IT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it-IT" sz="2200" dirty="0"/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234B142A-47B9-FC23-047D-989ABDF42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063" y="5442338"/>
                <a:ext cx="4916667" cy="338554"/>
              </a:xfrm>
              <a:prstGeom prst="rect">
                <a:avLst/>
              </a:prstGeom>
              <a:blipFill>
                <a:blip r:embed="rId15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B5151-C7FE-D9CA-ACF7-FAB6BA2F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09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72155-A29A-82F5-38AB-78CE8D077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2A72A2E2-04A7-52B9-0FE3-D9F7C087E3A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9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Single </a:t>
            </a:r>
            <a:r>
              <a:rPr lang="it-IT" dirty="0" err="1"/>
              <a:t>periodic</a:t>
            </a:r>
            <a:r>
              <a:rPr lang="it-IT" dirty="0"/>
              <a:t> plaquette</a:t>
            </a:r>
          </a:p>
        </p:txBody>
      </p:sp>
      <p:grpSp>
        <p:nvGrpSpPr>
          <p:cNvPr id="90" name="Gruppo 89">
            <a:extLst>
              <a:ext uri="{FF2B5EF4-FFF2-40B4-BE49-F238E27FC236}">
                <a16:creationId xmlns:a16="http://schemas.microsoft.com/office/drawing/2014/main" id="{303713D9-E18F-E52D-5B9A-801BF2B4E35A}"/>
              </a:ext>
            </a:extLst>
          </p:cNvPr>
          <p:cNvGrpSpPr/>
          <p:nvPr/>
        </p:nvGrpSpPr>
        <p:grpSpPr>
          <a:xfrm>
            <a:off x="1924648" y="2197158"/>
            <a:ext cx="8342703" cy="3219333"/>
            <a:chOff x="1924648" y="2197158"/>
            <a:chExt cx="8342703" cy="3219333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15B1B0B1-30E8-4882-8678-150F37092B86}"/>
                </a:ext>
              </a:extLst>
            </p:cNvPr>
            <p:cNvGrpSpPr/>
            <p:nvPr/>
          </p:nvGrpSpPr>
          <p:grpSpPr>
            <a:xfrm>
              <a:off x="2229975" y="2243956"/>
              <a:ext cx="2890886" cy="2881495"/>
              <a:chOff x="1053864" y="543954"/>
              <a:chExt cx="2890886" cy="2881495"/>
            </a:xfrm>
          </p:grpSpPr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33F74C08-9746-4A79-B960-A477AF2CED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3864" y="1983954"/>
                <a:ext cx="1440000" cy="1440000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6" name="Connettore diritto 85">
                <a:extLst>
                  <a:ext uri="{FF2B5EF4-FFF2-40B4-BE49-F238E27FC236}">
                    <a16:creationId xmlns:a16="http://schemas.microsoft.com/office/drawing/2014/main" id="{48A49397-F4C0-CD34-B148-E76701F0F036}"/>
                  </a:ext>
                </a:extLst>
              </p:cNvPr>
              <p:cNvCxnSpPr/>
              <p:nvPr/>
            </p:nvCxnSpPr>
            <p:spPr>
              <a:xfrm>
                <a:off x="1053864" y="543954"/>
                <a:ext cx="0" cy="1440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ttore diritto 86">
                <a:extLst>
                  <a:ext uri="{FF2B5EF4-FFF2-40B4-BE49-F238E27FC236}">
                    <a16:creationId xmlns:a16="http://schemas.microsoft.com/office/drawing/2014/main" id="{9315FDF5-6774-6E96-6A7D-F822737659DB}"/>
                  </a:ext>
                </a:extLst>
              </p:cNvPr>
              <p:cNvCxnSpPr/>
              <p:nvPr/>
            </p:nvCxnSpPr>
            <p:spPr>
              <a:xfrm>
                <a:off x="2493864" y="543954"/>
                <a:ext cx="0" cy="1440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ttore diritto 87">
                <a:extLst>
                  <a:ext uri="{FF2B5EF4-FFF2-40B4-BE49-F238E27FC236}">
                    <a16:creationId xmlns:a16="http://schemas.microsoft.com/office/drawing/2014/main" id="{05062761-9058-3B75-8A80-549DD4E918F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224750" y="2705449"/>
                <a:ext cx="0" cy="1440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ttore diritto 88">
                <a:extLst>
                  <a:ext uri="{FF2B5EF4-FFF2-40B4-BE49-F238E27FC236}">
                    <a16:creationId xmlns:a16="http://schemas.microsoft.com/office/drawing/2014/main" id="{940871CB-A011-4519-617A-9DF2D60ECF3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204285" y="1263954"/>
                <a:ext cx="0" cy="1440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8D4D6168-A028-183A-AE2A-AAB84D8014DE}"/>
                    </a:ext>
                  </a:extLst>
                </p:cNvPr>
                <p:cNvSpPr txBox="1"/>
                <p:nvPr/>
              </p:nvSpPr>
              <p:spPr>
                <a:xfrm>
                  <a:off x="5251222" y="5121769"/>
                  <a:ext cx="201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it-IT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8D4D6168-A028-183A-AE2A-AAB84D8014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222" y="5121769"/>
                  <a:ext cx="20101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7273" r="-27273" b="-6522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11D23A0B-58FD-05C3-2131-6ECFBB19EBC0}"/>
                    </a:ext>
                  </a:extLst>
                </p:cNvPr>
                <p:cNvSpPr txBox="1"/>
                <p:nvPr/>
              </p:nvSpPr>
              <p:spPr>
                <a:xfrm>
                  <a:off x="5241765" y="3657588"/>
                  <a:ext cx="219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it-IT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11D23A0B-58FD-05C3-2131-6ECFBB19EB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1765" y="3657588"/>
                  <a:ext cx="21993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7778" r="-19444" b="-6667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428DD011-0C72-8945-A93E-7E7ADC24E8BA}"/>
                    </a:ext>
                  </a:extLst>
                </p:cNvPr>
                <p:cNvSpPr txBox="1"/>
                <p:nvPr/>
              </p:nvSpPr>
              <p:spPr>
                <a:xfrm>
                  <a:off x="1934105" y="2197159"/>
                  <a:ext cx="201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it-IT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428DD011-0C72-8945-A93E-7E7ADC24E8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4105" y="2197159"/>
                  <a:ext cx="20101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7273" r="-27273" b="-6522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E50E8F04-5B75-658A-D6AF-26E308F85E72}"/>
                    </a:ext>
                  </a:extLst>
                </p:cNvPr>
                <p:cNvSpPr txBox="1"/>
                <p:nvPr/>
              </p:nvSpPr>
              <p:spPr>
                <a:xfrm>
                  <a:off x="3757365" y="2197158"/>
                  <a:ext cx="2114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it-IT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E50E8F04-5B75-658A-D6AF-26E308F85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7365" y="2197158"/>
                  <a:ext cx="21140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5714" r="-22857" b="-6522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A612155D-1F80-1191-6494-AD49E5874D66}"/>
                    </a:ext>
                  </a:extLst>
                </p:cNvPr>
                <p:cNvSpPr txBox="1"/>
                <p:nvPr/>
              </p:nvSpPr>
              <p:spPr>
                <a:xfrm>
                  <a:off x="5841210" y="3545456"/>
                  <a:ext cx="720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A612155D-1F80-1191-6494-AD49E5874D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210" y="3545456"/>
                  <a:ext cx="720000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C4D531E6-CDB3-7C57-2B56-8635D196F6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76465" y="2241769"/>
              <a:ext cx="2890886" cy="2881495"/>
              <a:chOff x="1053864" y="543954"/>
              <a:chExt cx="2890886" cy="2881495"/>
            </a:xfrm>
          </p:grpSpPr>
          <p:sp>
            <p:nvSpPr>
              <p:cNvPr id="80" name="Rettangolo 79">
                <a:extLst>
                  <a:ext uri="{FF2B5EF4-FFF2-40B4-BE49-F238E27FC236}">
                    <a16:creationId xmlns:a16="http://schemas.microsoft.com/office/drawing/2014/main" id="{85C015B6-024E-803C-B7E4-EC691C59AF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3864" y="1983954"/>
                <a:ext cx="1440000" cy="1440000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1" name="Connettore diritto 80">
                <a:extLst>
                  <a:ext uri="{FF2B5EF4-FFF2-40B4-BE49-F238E27FC236}">
                    <a16:creationId xmlns:a16="http://schemas.microsoft.com/office/drawing/2014/main" id="{CB33E0A2-998B-ECCC-7A5F-1B8AE0920AFA}"/>
                  </a:ext>
                </a:extLst>
              </p:cNvPr>
              <p:cNvCxnSpPr/>
              <p:nvPr/>
            </p:nvCxnSpPr>
            <p:spPr>
              <a:xfrm>
                <a:off x="1053864" y="543954"/>
                <a:ext cx="0" cy="1440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ttore diritto 81">
                <a:extLst>
                  <a:ext uri="{FF2B5EF4-FFF2-40B4-BE49-F238E27FC236}">
                    <a16:creationId xmlns:a16="http://schemas.microsoft.com/office/drawing/2014/main" id="{85CDB753-89EA-2444-AD98-30FC0621B353}"/>
                  </a:ext>
                </a:extLst>
              </p:cNvPr>
              <p:cNvCxnSpPr/>
              <p:nvPr/>
            </p:nvCxnSpPr>
            <p:spPr>
              <a:xfrm>
                <a:off x="2493864" y="543954"/>
                <a:ext cx="0" cy="1440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ttore diritto 82">
                <a:extLst>
                  <a:ext uri="{FF2B5EF4-FFF2-40B4-BE49-F238E27FC236}">
                    <a16:creationId xmlns:a16="http://schemas.microsoft.com/office/drawing/2014/main" id="{7574D5F6-1CB1-A23F-4611-0414E7C14E4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224750" y="2705449"/>
                <a:ext cx="0" cy="1440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ttore diritto 83">
                <a:extLst>
                  <a:ext uri="{FF2B5EF4-FFF2-40B4-BE49-F238E27FC236}">
                    <a16:creationId xmlns:a16="http://schemas.microsoft.com/office/drawing/2014/main" id="{0D79823A-5D5C-7FFC-4A5A-A2B7459A91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204285" y="1263954"/>
                <a:ext cx="0" cy="1440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ED47BDFC-391C-3777-825A-5A564E27A5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32500" y="3845664"/>
              <a:ext cx="1127929" cy="1112209"/>
              <a:chOff x="4292934" y="3872736"/>
              <a:chExt cx="1440933" cy="1420851"/>
            </a:xfrm>
          </p:grpSpPr>
          <p:grpSp>
            <p:nvGrpSpPr>
              <p:cNvPr id="67" name="Gruppo 66">
                <a:extLst>
                  <a:ext uri="{FF2B5EF4-FFF2-40B4-BE49-F238E27FC236}">
                    <a16:creationId xmlns:a16="http://schemas.microsoft.com/office/drawing/2014/main" id="{88DCA789-CE4B-5219-AD5D-E29A7214FD34}"/>
                  </a:ext>
                </a:extLst>
              </p:cNvPr>
              <p:cNvGrpSpPr/>
              <p:nvPr/>
            </p:nvGrpSpPr>
            <p:grpSpPr>
              <a:xfrm>
                <a:off x="4323911" y="5287237"/>
                <a:ext cx="1409956" cy="0"/>
                <a:chOff x="10392725" y="1268582"/>
                <a:chExt cx="1409956" cy="0"/>
              </a:xfrm>
            </p:grpSpPr>
            <p:cxnSp>
              <p:nvCxnSpPr>
                <p:cNvPr id="78" name="Connettore 2 77">
                  <a:extLst>
                    <a:ext uri="{FF2B5EF4-FFF2-40B4-BE49-F238E27FC236}">
                      <a16:creationId xmlns:a16="http://schemas.microsoft.com/office/drawing/2014/main" id="{E90CFAC0-955B-6D0C-E06F-12545CD63F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2725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ttore diritto 78">
                  <a:extLst>
                    <a:ext uri="{FF2B5EF4-FFF2-40B4-BE49-F238E27FC236}">
                      <a16:creationId xmlns:a16="http://schemas.microsoft.com/office/drawing/2014/main" id="{23792917-D24C-BFA8-7377-1BD335896A78}"/>
                    </a:ext>
                  </a:extLst>
                </p:cNvPr>
                <p:cNvCxnSpPr/>
                <p:nvPr/>
              </p:nvCxnSpPr>
              <p:spPr>
                <a:xfrm>
                  <a:off x="11082681" y="12685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uppo 67">
                <a:extLst>
                  <a:ext uri="{FF2B5EF4-FFF2-40B4-BE49-F238E27FC236}">
                    <a16:creationId xmlns:a16="http://schemas.microsoft.com/office/drawing/2014/main" id="{6AA9F8A4-C37C-0250-CE1F-43C46F2C7DD8}"/>
                  </a:ext>
                </a:extLst>
              </p:cNvPr>
              <p:cNvGrpSpPr/>
              <p:nvPr/>
            </p:nvGrpSpPr>
            <p:grpSpPr>
              <a:xfrm rot="16200000">
                <a:off x="5012970" y="4588609"/>
                <a:ext cx="1409956" cy="0"/>
                <a:chOff x="1080470" y="1265382"/>
                <a:chExt cx="1409956" cy="0"/>
              </a:xfrm>
            </p:grpSpPr>
            <p:cxnSp>
              <p:nvCxnSpPr>
                <p:cNvPr id="76" name="Connettore 2 75">
                  <a:extLst>
                    <a:ext uri="{FF2B5EF4-FFF2-40B4-BE49-F238E27FC236}">
                      <a16:creationId xmlns:a16="http://schemas.microsoft.com/office/drawing/2014/main" id="{A0FC5085-D933-4427-5C92-5AD559DFE8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470" y="12653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ttore diritto 76">
                  <a:extLst>
                    <a:ext uri="{FF2B5EF4-FFF2-40B4-BE49-F238E27FC236}">
                      <a16:creationId xmlns:a16="http://schemas.microsoft.com/office/drawing/2014/main" id="{F83EDD7F-4E83-622F-EA79-C858EA421868}"/>
                    </a:ext>
                  </a:extLst>
                </p:cNvPr>
                <p:cNvCxnSpPr/>
                <p:nvPr/>
              </p:nvCxnSpPr>
              <p:spPr>
                <a:xfrm>
                  <a:off x="1770426" y="12653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uppo 68">
                <a:extLst>
                  <a:ext uri="{FF2B5EF4-FFF2-40B4-BE49-F238E27FC236}">
                    <a16:creationId xmlns:a16="http://schemas.microsoft.com/office/drawing/2014/main" id="{3B0D4DE7-7271-4F3B-6F72-7F80410C2039}"/>
                  </a:ext>
                </a:extLst>
              </p:cNvPr>
              <p:cNvGrpSpPr/>
              <p:nvPr/>
            </p:nvGrpSpPr>
            <p:grpSpPr>
              <a:xfrm rot="5400000" flipV="1">
                <a:off x="3719531" y="4484736"/>
                <a:ext cx="1224000" cy="0"/>
                <a:chOff x="10392725" y="1268582"/>
                <a:chExt cx="1409956" cy="0"/>
              </a:xfrm>
            </p:grpSpPr>
            <p:cxnSp>
              <p:nvCxnSpPr>
                <p:cNvPr id="74" name="Connettore 2 73">
                  <a:extLst>
                    <a:ext uri="{FF2B5EF4-FFF2-40B4-BE49-F238E27FC236}">
                      <a16:creationId xmlns:a16="http://schemas.microsoft.com/office/drawing/2014/main" id="{BF55139A-9EDB-1DBD-05B8-EC87D984CB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2725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ttore diritto 74">
                  <a:extLst>
                    <a:ext uri="{FF2B5EF4-FFF2-40B4-BE49-F238E27FC236}">
                      <a16:creationId xmlns:a16="http://schemas.microsoft.com/office/drawing/2014/main" id="{5BA07AD2-35F2-32DF-6DF1-4AE3A21668E8}"/>
                    </a:ext>
                  </a:extLst>
                </p:cNvPr>
                <p:cNvCxnSpPr/>
                <p:nvPr/>
              </p:nvCxnSpPr>
              <p:spPr>
                <a:xfrm>
                  <a:off x="11082681" y="12685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o 69">
                <a:extLst>
                  <a:ext uri="{FF2B5EF4-FFF2-40B4-BE49-F238E27FC236}">
                    <a16:creationId xmlns:a16="http://schemas.microsoft.com/office/drawing/2014/main" id="{EA9C1DFC-4DDC-7804-05E9-1AD05CFC815B}"/>
                  </a:ext>
                </a:extLst>
              </p:cNvPr>
              <p:cNvGrpSpPr/>
              <p:nvPr/>
            </p:nvGrpSpPr>
            <p:grpSpPr>
              <a:xfrm rot="10800000">
                <a:off x="4320692" y="3886170"/>
                <a:ext cx="1409956" cy="0"/>
                <a:chOff x="1080470" y="1265382"/>
                <a:chExt cx="1409956" cy="0"/>
              </a:xfrm>
            </p:grpSpPr>
            <p:cxnSp>
              <p:nvCxnSpPr>
                <p:cNvPr id="72" name="Connettore 2 71">
                  <a:extLst>
                    <a:ext uri="{FF2B5EF4-FFF2-40B4-BE49-F238E27FC236}">
                      <a16:creationId xmlns:a16="http://schemas.microsoft.com/office/drawing/2014/main" id="{F1008A35-3804-CB4B-5774-06C78D8F4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470" y="12653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ttore diritto 72">
                  <a:extLst>
                    <a:ext uri="{FF2B5EF4-FFF2-40B4-BE49-F238E27FC236}">
                      <a16:creationId xmlns:a16="http://schemas.microsoft.com/office/drawing/2014/main" id="{12EBFDD0-576E-21E1-F69B-99AABE17D31B}"/>
                    </a:ext>
                  </a:extLst>
                </p:cNvPr>
                <p:cNvCxnSpPr/>
                <p:nvPr/>
              </p:nvCxnSpPr>
              <p:spPr>
                <a:xfrm>
                  <a:off x="1770426" y="12653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Ovale 70">
                <a:extLst>
                  <a:ext uri="{FF2B5EF4-FFF2-40B4-BE49-F238E27FC236}">
                    <a16:creationId xmlns:a16="http://schemas.microsoft.com/office/drawing/2014/main" id="{53D24F58-BF6E-2CA6-B087-91229711BC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4292934" y="5058140"/>
                <a:ext cx="77193" cy="7719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054B7F36-B235-7806-720B-1DFDC3AA07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8967899" y="3833229"/>
              <a:ext cx="1127929" cy="1112209"/>
              <a:chOff x="4292934" y="3872736"/>
              <a:chExt cx="1440933" cy="1420851"/>
            </a:xfrm>
          </p:grpSpPr>
          <p:grpSp>
            <p:nvGrpSpPr>
              <p:cNvPr id="54" name="Gruppo 53">
                <a:extLst>
                  <a:ext uri="{FF2B5EF4-FFF2-40B4-BE49-F238E27FC236}">
                    <a16:creationId xmlns:a16="http://schemas.microsoft.com/office/drawing/2014/main" id="{BA219D39-F3DA-25A7-BB5D-460C3397FAD1}"/>
                  </a:ext>
                </a:extLst>
              </p:cNvPr>
              <p:cNvGrpSpPr/>
              <p:nvPr/>
            </p:nvGrpSpPr>
            <p:grpSpPr>
              <a:xfrm>
                <a:off x="4323911" y="5287237"/>
                <a:ext cx="1409956" cy="0"/>
                <a:chOff x="10392725" y="1268582"/>
                <a:chExt cx="1409956" cy="0"/>
              </a:xfrm>
            </p:grpSpPr>
            <p:cxnSp>
              <p:nvCxnSpPr>
                <p:cNvPr id="65" name="Connettore 2 64">
                  <a:extLst>
                    <a:ext uri="{FF2B5EF4-FFF2-40B4-BE49-F238E27FC236}">
                      <a16:creationId xmlns:a16="http://schemas.microsoft.com/office/drawing/2014/main" id="{317C7ECD-9871-B6E7-0E30-007F9395A3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2725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ttore diritto 65">
                  <a:extLst>
                    <a:ext uri="{FF2B5EF4-FFF2-40B4-BE49-F238E27FC236}">
                      <a16:creationId xmlns:a16="http://schemas.microsoft.com/office/drawing/2014/main" id="{74309FCB-0BD6-FACB-61E2-8FE3EBC188AE}"/>
                    </a:ext>
                  </a:extLst>
                </p:cNvPr>
                <p:cNvCxnSpPr/>
                <p:nvPr/>
              </p:nvCxnSpPr>
              <p:spPr>
                <a:xfrm>
                  <a:off x="11082681" y="12685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uppo 54">
                <a:extLst>
                  <a:ext uri="{FF2B5EF4-FFF2-40B4-BE49-F238E27FC236}">
                    <a16:creationId xmlns:a16="http://schemas.microsoft.com/office/drawing/2014/main" id="{65E1A994-CDAB-CFF9-8BD7-F622EEB5986E}"/>
                  </a:ext>
                </a:extLst>
              </p:cNvPr>
              <p:cNvGrpSpPr/>
              <p:nvPr/>
            </p:nvGrpSpPr>
            <p:grpSpPr>
              <a:xfrm rot="16200000">
                <a:off x="5012970" y="4588609"/>
                <a:ext cx="1409956" cy="0"/>
                <a:chOff x="1080470" y="1265382"/>
                <a:chExt cx="1409956" cy="0"/>
              </a:xfrm>
            </p:grpSpPr>
            <p:cxnSp>
              <p:nvCxnSpPr>
                <p:cNvPr id="63" name="Connettore 2 62">
                  <a:extLst>
                    <a:ext uri="{FF2B5EF4-FFF2-40B4-BE49-F238E27FC236}">
                      <a16:creationId xmlns:a16="http://schemas.microsoft.com/office/drawing/2014/main" id="{B242ECEC-E7DC-D68C-9244-A0F70A44E9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470" y="12653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ttore diritto 63">
                  <a:extLst>
                    <a:ext uri="{FF2B5EF4-FFF2-40B4-BE49-F238E27FC236}">
                      <a16:creationId xmlns:a16="http://schemas.microsoft.com/office/drawing/2014/main" id="{8E81D9A5-676B-D50E-6885-963C67346611}"/>
                    </a:ext>
                  </a:extLst>
                </p:cNvPr>
                <p:cNvCxnSpPr/>
                <p:nvPr/>
              </p:nvCxnSpPr>
              <p:spPr>
                <a:xfrm>
                  <a:off x="1770426" y="12653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uppo 55">
                <a:extLst>
                  <a:ext uri="{FF2B5EF4-FFF2-40B4-BE49-F238E27FC236}">
                    <a16:creationId xmlns:a16="http://schemas.microsoft.com/office/drawing/2014/main" id="{41FB25E3-FB78-2337-2735-E105015335FA}"/>
                  </a:ext>
                </a:extLst>
              </p:cNvPr>
              <p:cNvGrpSpPr/>
              <p:nvPr/>
            </p:nvGrpSpPr>
            <p:grpSpPr>
              <a:xfrm rot="5400000" flipV="1">
                <a:off x="3719531" y="4484736"/>
                <a:ext cx="1224000" cy="0"/>
                <a:chOff x="10392725" y="1268582"/>
                <a:chExt cx="1409956" cy="0"/>
              </a:xfrm>
            </p:grpSpPr>
            <p:cxnSp>
              <p:nvCxnSpPr>
                <p:cNvPr id="61" name="Connettore 2 60">
                  <a:extLst>
                    <a:ext uri="{FF2B5EF4-FFF2-40B4-BE49-F238E27FC236}">
                      <a16:creationId xmlns:a16="http://schemas.microsoft.com/office/drawing/2014/main" id="{4317C362-61D0-016D-30CA-04B2AEF013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2725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ttore diritto 61">
                  <a:extLst>
                    <a:ext uri="{FF2B5EF4-FFF2-40B4-BE49-F238E27FC236}">
                      <a16:creationId xmlns:a16="http://schemas.microsoft.com/office/drawing/2014/main" id="{312B3798-79FA-12E2-A2E3-C2707276BA6A}"/>
                    </a:ext>
                  </a:extLst>
                </p:cNvPr>
                <p:cNvCxnSpPr/>
                <p:nvPr/>
              </p:nvCxnSpPr>
              <p:spPr>
                <a:xfrm>
                  <a:off x="11082681" y="12685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uppo 56">
                <a:extLst>
                  <a:ext uri="{FF2B5EF4-FFF2-40B4-BE49-F238E27FC236}">
                    <a16:creationId xmlns:a16="http://schemas.microsoft.com/office/drawing/2014/main" id="{9C737760-6013-258C-A7C7-2FB4FB0290E1}"/>
                  </a:ext>
                </a:extLst>
              </p:cNvPr>
              <p:cNvGrpSpPr/>
              <p:nvPr/>
            </p:nvGrpSpPr>
            <p:grpSpPr>
              <a:xfrm rot="10800000">
                <a:off x="4320692" y="3886170"/>
                <a:ext cx="1409956" cy="0"/>
                <a:chOff x="1080470" y="1265382"/>
                <a:chExt cx="1409956" cy="0"/>
              </a:xfrm>
            </p:grpSpPr>
            <p:cxnSp>
              <p:nvCxnSpPr>
                <p:cNvPr id="59" name="Connettore 2 58">
                  <a:extLst>
                    <a:ext uri="{FF2B5EF4-FFF2-40B4-BE49-F238E27FC236}">
                      <a16:creationId xmlns:a16="http://schemas.microsoft.com/office/drawing/2014/main" id="{6FC1EEE3-ED07-C7BB-277A-865A5F7D72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470" y="12653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ttore diritto 59">
                  <a:extLst>
                    <a:ext uri="{FF2B5EF4-FFF2-40B4-BE49-F238E27FC236}">
                      <a16:creationId xmlns:a16="http://schemas.microsoft.com/office/drawing/2014/main" id="{75175899-0E0C-4F19-8180-9887DB43901D}"/>
                    </a:ext>
                  </a:extLst>
                </p:cNvPr>
                <p:cNvCxnSpPr/>
                <p:nvPr/>
              </p:nvCxnSpPr>
              <p:spPr>
                <a:xfrm>
                  <a:off x="1770426" y="12653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Ovale 57">
                <a:extLst>
                  <a:ext uri="{FF2B5EF4-FFF2-40B4-BE49-F238E27FC236}">
                    <a16:creationId xmlns:a16="http://schemas.microsoft.com/office/drawing/2014/main" id="{BAFAF55D-A2BD-4AF9-9D8A-7EA1548D3A7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4292934" y="5058140"/>
                <a:ext cx="77193" cy="7719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050FA794-180F-0C02-CE49-EA1B06D5FFD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8967711" y="2343519"/>
              <a:ext cx="1127929" cy="1112209"/>
              <a:chOff x="4292934" y="3872736"/>
              <a:chExt cx="1440933" cy="1420851"/>
            </a:xfrm>
          </p:grpSpPr>
          <p:grpSp>
            <p:nvGrpSpPr>
              <p:cNvPr id="41" name="Gruppo 40">
                <a:extLst>
                  <a:ext uri="{FF2B5EF4-FFF2-40B4-BE49-F238E27FC236}">
                    <a16:creationId xmlns:a16="http://schemas.microsoft.com/office/drawing/2014/main" id="{8205535D-02BE-2B96-9579-AB2BD025B977}"/>
                  </a:ext>
                </a:extLst>
              </p:cNvPr>
              <p:cNvGrpSpPr/>
              <p:nvPr/>
            </p:nvGrpSpPr>
            <p:grpSpPr>
              <a:xfrm>
                <a:off x="4323911" y="5287237"/>
                <a:ext cx="1409956" cy="0"/>
                <a:chOff x="10392725" y="1268582"/>
                <a:chExt cx="1409956" cy="0"/>
              </a:xfrm>
            </p:grpSpPr>
            <p:cxnSp>
              <p:nvCxnSpPr>
                <p:cNvPr id="52" name="Connettore 2 51">
                  <a:extLst>
                    <a:ext uri="{FF2B5EF4-FFF2-40B4-BE49-F238E27FC236}">
                      <a16:creationId xmlns:a16="http://schemas.microsoft.com/office/drawing/2014/main" id="{D9607580-1343-99EA-670C-DD287ACEA6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2725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ttore diritto 52">
                  <a:extLst>
                    <a:ext uri="{FF2B5EF4-FFF2-40B4-BE49-F238E27FC236}">
                      <a16:creationId xmlns:a16="http://schemas.microsoft.com/office/drawing/2014/main" id="{DC29B8E2-CE25-981E-5BA8-7CC5A6E0F0EA}"/>
                    </a:ext>
                  </a:extLst>
                </p:cNvPr>
                <p:cNvCxnSpPr/>
                <p:nvPr/>
              </p:nvCxnSpPr>
              <p:spPr>
                <a:xfrm>
                  <a:off x="11082681" y="12685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o 41">
                <a:extLst>
                  <a:ext uri="{FF2B5EF4-FFF2-40B4-BE49-F238E27FC236}">
                    <a16:creationId xmlns:a16="http://schemas.microsoft.com/office/drawing/2014/main" id="{76DB0315-B065-EA95-B8F7-525CB379DC13}"/>
                  </a:ext>
                </a:extLst>
              </p:cNvPr>
              <p:cNvGrpSpPr/>
              <p:nvPr/>
            </p:nvGrpSpPr>
            <p:grpSpPr>
              <a:xfrm rot="16200000">
                <a:off x="5012970" y="4588609"/>
                <a:ext cx="1409956" cy="0"/>
                <a:chOff x="1080470" y="1265382"/>
                <a:chExt cx="1409956" cy="0"/>
              </a:xfrm>
            </p:grpSpPr>
            <p:cxnSp>
              <p:nvCxnSpPr>
                <p:cNvPr id="50" name="Connettore 2 49">
                  <a:extLst>
                    <a:ext uri="{FF2B5EF4-FFF2-40B4-BE49-F238E27FC236}">
                      <a16:creationId xmlns:a16="http://schemas.microsoft.com/office/drawing/2014/main" id="{28F589E7-43EA-0E06-C0B6-4BCD34E499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470" y="12653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ttore diritto 50">
                  <a:extLst>
                    <a:ext uri="{FF2B5EF4-FFF2-40B4-BE49-F238E27FC236}">
                      <a16:creationId xmlns:a16="http://schemas.microsoft.com/office/drawing/2014/main" id="{239B712E-2667-3099-10C7-EBD55576A0F4}"/>
                    </a:ext>
                  </a:extLst>
                </p:cNvPr>
                <p:cNvCxnSpPr/>
                <p:nvPr/>
              </p:nvCxnSpPr>
              <p:spPr>
                <a:xfrm>
                  <a:off x="1770426" y="12653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o 42">
                <a:extLst>
                  <a:ext uri="{FF2B5EF4-FFF2-40B4-BE49-F238E27FC236}">
                    <a16:creationId xmlns:a16="http://schemas.microsoft.com/office/drawing/2014/main" id="{5B30C8C8-BDCB-41E4-1A73-E93D0BE2E2BD}"/>
                  </a:ext>
                </a:extLst>
              </p:cNvPr>
              <p:cNvGrpSpPr/>
              <p:nvPr/>
            </p:nvGrpSpPr>
            <p:grpSpPr>
              <a:xfrm rot="5400000" flipV="1">
                <a:off x="3719531" y="4484736"/>
                <a:ext cx="1224000" cy="0"/>
                <a:chOff x="10392725" y="1268582"/>
                <a:chExt cx="1409956" cy="0"/>
              </a:xfrm>
            </p:grpSpPr>
            <p:cxnSp>
              <p:nvCxnSpPr>
                <p:cNvPr id="48" name="Connettore 2 47">
                  <a:extLst>
                    <a:ext uri="{FF2B5EF4-FFF2-40B4-BE49-F238E27FC236}">
                      <a16:creationId xmlns:a16="http://schemas.microsoft.com/office/drawing/2014/main" id="{F64F3B0C-2857-E83D-B6E5-1BC66D9369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2725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ttore diritto 48">
                  <a:extLst>
                    <a:ext uri="{FF2B5EF4-FFF2-40B4-BE49-F238E27FC236}">
                      <a16:creationId xmlns:a16="http://schemas.microsoft.com/office/drawing/2014/main" id="{0EF1A43D-7D9C-8022-94B6-DBED377B1024}"/>
                    </a:ext>
                  </a:extLst>
                </p:cNvPr>
                <p:cNvCxnSpPr/>
                <p:nvPr/>
              </p:nvCxnSpPr>
              <p:spPr>
                <a:xfrm>
                  <a:off x="11082681" y="12685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o 43">
                <a:extLst>
                  <a:ext uri="{FF2B5EF4-FFF2-40B4-BE49-F238E27FC236}">
                    <a16:creationId xmlns:a16="http://schemas.microsoft.com/office/drawing/2014/main" id="{4294015E-58C5-D8AE-D306-A4B5243252ED}"/>
                  </a:ext>
                </a:extLst>
              </p:cNvPr>
              <p:cNvGrpSpPr/>
              <p:nvPr/>
            </p:nvGrpSpPr>
            <p:grpSpPr>
              <a:xfrm rot="10800000">
                <a:off x="4320692" y="3886170"/>
                <a:ext cx="1409956" cy="0"/>
                <a:chOff x="1080470" y="1265382"/>
                <a:chExt cx="1409956" cy="0"/>
              </a:xfrm>
            </p:grpSpPr>
            <p:cxnSp>
              <p:nvCxnSpPr>
                <p:cNvPr id="46" name="Connettore 2 45">
                  <a:extLst>
                    <a:ext uri="{FF2B5EF4-FFF2-40B4-BE49-F238E27FC236}">
                      <a16:creationId xmlns:a16="http://schemas.microsoft.com/office/drawing/2014/main" id="{3F910EBA-A9C2-D741-45B4-7D63A5B68E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470" y="12653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ttore diritto 46">
                  <a:extLst>
                    <a:ext uri="{FF2B5EF4-FFF2-40B4-BE49-F238E27FC236}">
                      <a16:creationId xmlns:a16="http://schemas.microsoft.com/office/drawing/2014/main" id="{C4B0D5CF-45FB-6379-AABA-47C828942E26}"/>
                    </a:ext>
                  </a:extLst>
                </p:cNvPr>
                <p:cNvCxnSpPr/>
                <p:nvPr/>
              </p:nvCxnSpPr>
              <p:spPr>
                <a:xfrm>
                  <a:off x="1770426" y="12653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Ovale 44">
                <a:extLst>
                  <a:ext uri="{FF2B5EF4-FFF2-40B4-BE49-F238E27FC236}">
                    <a16:creationId xmlns:a16="http://schemas.microsoft.com/office/drawing/2014/main" id="{D8106E4A-E7C6-06FA-4B3B-BF8B85DE93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4292934" y="5058140"/>
                <a:ext cx="77193" cy="7719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DF5002A5-931A-9791-11BC-F57AC1D57F64}"/>
                    </a:ext>
                  </a:extLst>
                </p:cNvPr>
                <p:cNvSpPr txBox="1"/>
                <p:nvPr/>
              </p:nvSpPr>
              <p:spPr>
                <a:xfrm>
                  <a:off x="7934560" y="4272702"/>
                  <a:ext cx="3716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a14:m>
                  <a:r>
                    <a:rPr lang="it-IT" dirty="0">
                      <a:solidFill>
                        <a:srgbClr val="FFC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DF5002A5-931A-9791-11BC-F57AC1D57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4560" y="4272702"/>
                  <a:ext cx="37164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2951" b="-15556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9F10DF8B-214E-9F44-7705-4D881948FE05}"/>
                    </a:ext>
                  </a:extLst>
                </p:cNvPr>
                <p:cNvSpPr txBox="1"/>
                <p:nvPr/>
              </p:nvSpPr>
              <p:spPr>
                <a:xfrm>
                  <a:off x="9355531" y="2826541"/>
                  <a:ext cx="3812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9F10DF8B-214E-9F44-7705-4D881948FE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5531" y="2826541"/>
                  <a:ext cx="38125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4516" r="-4839" b="-15556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5F3006BD-D42E-2D4B-570F-2B67EB20888E}"/>
                    </a:ext>
                  </a:extLst>
                </p:cNvPr>
                <p:cNvSpPr txBox="1"/>
                <p:nvPr/>
              </p:nvSpPr>
              <p:spPr>
                <a:xfrm>
                  <a:off x="9363734" y="4263729"/>
                  <a:ext cx="3652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oMath>
                    </m:oMathPara>
                  </a14:m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5F3006BD-D42E-2D4B-570F-2B67EB208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3734" y="4263729"/>
                  <a:ext cx="365228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3333" r="-5000" b="-15217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0F2C324D-D3F7-FDE6-161C-B5CB91746B3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54228" y="3681990"/>
              <a:ext cx="1084130" cy="136325"/>
              <a:chOff x="5445458" y="2547257"/>
              <a:chExt cx="1409956" cy="0"/>
            </a:xfrm>
          </p:grpSpPr>
          <p:cxnSp>
            <p:nvCxnSpPr>
              <p:cNvPr id="39" name="Connettore 2 38">
                <a:extLst>
                  <a:ext uri="{FF2B5EF4-FFF2-40B4-BE49-F238E27FC236}">
                    <a16:creationId xmlns:a16="http://schemas.microsoft.com/office/drawing/2014/main" id="{1BD80D67-C9D1-1B72-3EC2-7B63A42CC4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5458" y="2547257"/>
                <a:ext cx="720000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diritto 39">
                <a:extLst>
                  <a:ext uri="{FF2B5EF4-FFF2-40B4-BE49-F238E27FC236}">
                    <a16:creationId xmlns:a16="http://schemas.microsoft.com/office/drawing/2014/main" id="{2C3459EF-DA9F-5BEE-656C-89EF74C2C96C}"/>
                  </a:ext>
                </a:extLst>
              </p:cNvPr>
              <p:cNvCxnSpPr/>
              <p:nvPr/>
            </p:nvCxnSpPr>
            <p:spPr>
              <a:xfrm>
                <a:off x="6135414" y="2547257"/>
                <a:ext cx="7200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51FFE44B-EAD9-E30F-6906-BDC289EADC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73442" y="3687696"/>
              <a:ext cx="1084130" cy="136325"/>
              <a:chOff x="5445458" y="2547257"/>
              <a:chExt cx="1409956" cy="0"/>
            </a:xfrm>
          </p:grpSpPr>
          <p:cxnSp>
            <p:nvCxnSpPr>
              <p:cNvPr id="37" name="Connettore 2 36">
                <a:extLst>
                  <a:ext uri="{FF2B5EF4-FFF2-40B4-BE49-F238E27FC236}">
                    <a16:creationId xmlns:a16="http://schemas.microsoft.com/office/drawing/2014/main" id="{3AFB3141-BF9E-0971-5E66-20BA8CDE4F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5458" y="2547257"/>
                <a:ext cx="720000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diritto 37">
                <a:extLst>
                  <a:ext uri="{FF2B5EF4-FFF2-40B4-BE49-F238E27FC236}">
                    <a16:creationId xmlns:a16="http://schemas.microsoft.com/office/drawing/2014/main" id="{9CAB52D4-74F1-657A-CF84-E026ABD2A07C}"/>
                  </a:ext>
                </a:extLst>
              </p:cNvPr>
              <p:cNvCxnSpPr/>
              <p:nvPr/>
            </p:nvCxnSpPr>
            <p:spPr>
              <a:xfrm>
                <a:off x="6135414" y="2547257"/>
                <a:ext cx="7200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3056E11E-704E-52AC-D8AC-9290A914EED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05284" y="5123956"/>
              <a:ext cx="1084130" cy="136325"/>
              <a:chOff x="5445458" y="2547257"/>
              <a:chExt cx="1409956" cy="0"/>
            </a:xfrm>
          </p:grpSpPr>
          <p:cxnSp>
            <p:nvCxnSpPr>
              <p:cNvPr id="35" name="Connettore 2 34">
                <a:extLst>
                  <a:ext uri="{FF2B5EF4-FFF2-40B4-BE49-F238E27FC236}">
                    <a16:creationId xmlns:a16="http://schemas.microsoft.com/office/drawing/2014/main" id="{0346E3E2-C0EA-6099-85E6-6EA1D8C8C9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5458" y="2547257"/>
                <a:ext cx="720000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diritto 35">
                <a:extLst>
                  <a:ext uri="{FF2B5EF4-FFF2-40B4-BE49-F238E27FC236}">
                    <a16:creationId xmlns:a16="http://schemas.microsoft.com/office/drawing/2014/main" id="{711C3736-0D9E-2D20-09FB-32413065E63C}"/>
                  </a:ext>
                </a:extLst>
              </p:cNvPr>
              <p:cNvCxnSpPr/>
              <p:nvPr/>
            </p:nvCxnSpPr>
            <p:spPr>
              <a:xfrm>
                <a:off x="6135414" y="2547257"/>
                <a:ext cx="7200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3F52CE7F-61F8-DB49-3DA6-9BAE117BB2C2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6899431" y="4333604"/>
              <a:ext cx="1084130" cy="136325"/>
              <a:chOff x="5445458" y="2547257"/>
              <a:chExt cx="1409956" cy="0"/>
            </a:xfrm>
          </p:grpSpPr>
          <p:cxnSp>
            <p:nvCxnSpPr>
              <p:cNvPr id="33" name="Connettore 2 32">
                <a:extLst>
                  <a:ext uri="{FF2B5EF4-FFF2-40B4-BE49-F238E27FC236}">
                    <a16:creationId xmlns:a16="http://schemas.microsoft.com/office/drawing/2014/main" id="{CEDEE1C7-3EA7-D9D4-89E8-CE65DBE98E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5458" y="2547257"/>
                <a:ext cx="720000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diritto 33">
                <a:extLst>
                  <a:ext uri="{FF2B5EF4-FFF2-40B4-BE49-F238E27FC236}">
                    <a16:creationId xmlns:a16="http://schemas.microsoft.com/office/drawing/2014/main" id="{E4B69490-76BA-5266-AD01-A97F0C3821A2}"/>
                  </a:ext>
                </a:extLst>
              </p:cNvPr>
              <p:cNvCxnSpPr/>
              <p:nvPr/>
            </p:nvCxnSpPr>
            <p:spPr>
              <a:xfrm>
                <a:off x="6135414" y="2547257"/>
                <a:ext cx="7200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BC3E3353-B5D5-9079-0602-AB6F1EF14E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6899433" y="2871890"/>
              <a:ext cx="1084130" cy="136325"/>
              <a:chOff x="5445458" y="2547257"/>
              <a:chExt cx="1409956" cy="0"/>
            </a:xfrm>
          </p:grpSpPr>
          <p:cxnSp>
            <p:nvCxnSpPr>
              <p:cNvPr id="31" name="Connettore 2 30">
                <a:extLst>
                  <a:ext uri="{FF2B5EF4-FFF2-40B4-BE49-F238E27FC236}">
                    <a16:creationId xmlns:a16="http://schemas.microsoft.com/office/drawing/2014/main" id="{D117BF1B-F42A-CC00-3018-B81D0A5DF6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5458" y="2547257"/>
                <a:ext cx="720000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diritto 31">
                <a:extLst>
                  <a:ext uri="{FF2B5EF4-FFF2-40B4-BE49-F238E27FC236}">
                    <a16:creationId xmlns:a16="http://schemas.microsoft.com/office/drawing/2014/main" id="{BDF9F664-6259-3570-61E6-C6BE44D0A32E}"/>
                  </a:ext>
                </a:extLst>
              </p:cNvPr>
              <p:cNvCxnSpPr/>
              <p:nvPr/>
            </p:nvCxnSpPr>
            <p:spPr>
              <a:xfrm>
                <a:off x="6135414" y="2547257"/>
                <a:ext cx="7200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id="{66F8A2D6-E5C9-DA5F-BE52-088ED74C78D2}"/>
                    </a:ext>
                  </a:extLst>
                </p:cNvPr>
                <p:cNvSpPr txBox="1"/>
                <p:nvPr/>
              </p:nvSpPr>
              <p:spPr>
                <a:xfrm>
                  <a:off x="1936044" y="5134049"/>
                  <a:ext cx="201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it-IT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id="{66F8A2D6-E5C9-DA5F-BE52-088ED74C7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6044" y="5134049"/>
                  <a:ext cx="201017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0303" r="-24242" b="-6522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55AC9983-A94A-BD81-597D-3846320CA9D0}"/>
                    </a:ext>
                  </a:extLst>
                </p:cNvPr>
                <p:cNvSpPr txBox="1"/>
                <p:nvPr/>
              </p:nvSpPr>
              <p:spPr>
                <a:xfrm>
                  <a:off x="3754473" y="5139492"/>
                  <a:ext cx="2114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it-IT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55AC9983-A94A-BD81-597D-3846320CA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4473" y="5139492"/>
                  <a:ext cx="211404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8571" r="-20000" b="-6522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BF0E3885-40E3-141B-3EA4-832A0F85E32B}"/>
                    </a:ext>
                  </a:extLst>
                </p:cNvPr>
                <p:cNvSpPr txBox="1"/>
                <p:nvPr/>
              </p:nvSpPr>
              <p:spPr>
                <a:xfrm>
                  <a:off x="1924648" y="3661354"/>
                  <a:ext cx="219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it-IT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BF0E3885-40E3-141B-3EA4-832A0F85E3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648" y="3661354"/>
                  <a:ext cx="219932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7778" r="-19444" b="-6667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3E2EE5B5-EE5A-922B-3767-FC32A9E80EF5}"/>
                    </a:ext>
                  </a:extLst>
                </p:cNvPr>
                <p:cNvSpPr txBox="1"/>
                <p:nvPr/>
              </p:nvSpPr>
              <p:spPr>
                <a:xfrm>
                  <a:off x="3764989" y="3666284"/>
                  <a:ext cx="2008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it-IT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3E2EE5B5-EE5A-922B-3767-FC32A9E80E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989" y="3666284"/>
                  <a:ext cx="200888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30303" r="-21212" b="-6522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7367C7-F785-4F9E-EC8C-B08A2F01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48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ECDA9-E6B2-96AE-F74C-EB4690F64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B458A983-D620-A3D2-5B5E-B21038F9D67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9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Single </a:t>
            </a:r>
            <a:r>
              <a:rPr lang="it-IT" dirty="0" err="1"/>
              <a:t>periodic</a:t>
            </a:r>
            <a:r>
              <a:rPr lang="it-IT" dirty="0"/>
              <a:t> plaquette</a:t>
            </a:r>
          </a:p>
        </p:txBody>
      </p:sp>
      <p:grpSp>
        <p:nvGrpSpPr>
          <p:cNvPr id="311" name="Gruppo 310">
            <a:extLst>
              <a:ext uri="{FF2B5EF4-FFF2-40B4-BE49-F238E27FC236}">
                <a16:creationId xmlns:a16="http://schemas.microsoft.com/office/drawing/2014/main" id="{8A352C72-CA09-BC04-3546-3CF0A58534E3}"/>
              </a:ext>
            </a:extLst>
          </p:cNvPr>
          <p:cNvGrpSpPr/>
          <p:nvPr/>
        </p:nvGrpSpPr>
        <p:grpSpPr>
          <a:xfrm>
            <a:off x="1809181" y="1773236"/>
            <a:ext cx="9094033" cy="3977985"/>
            <a:chOff x="1809181" y="1773236"/>
            <a:chExt cx="9094033" cy="3977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ACFD7AD0-C946-BD79-C977-4606A0F47A94}"/>
                    </a:ext>
                  </a:extLst>
                </p:cNvPr>
                <p:cNvSpPr txBox="1"/>
                <p:nvPr/>
              </p:nvSpPr>
              <p:spPr>
                <a:xfrm>
                  <a:off x="5487170" y="3622884"/>
                  <a:ext cx="664487" cy="2556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ACFD7AD0-C946-BD79-C977-4606A0F47A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7170" y="3622884"/>
                  <a:ext cx="664487" cy="255642"/>
                </a:xfrm>
                <a:prstGeom prst="rect">
                  <a:avLst/>
                </a:prstGeom>
                <a:blipFill>
                  <a:blip r:embed="rId3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0" name="Gruppo 89">
              <a:extLst>
                <a:ext uri="{FF2B5EF4-FFF2-40B4-BE49-F238E27FC236}">
                  <a16:creationId xmlns:a16="http://schemas.microsoft.com/office/drawing/2014/main" id="{29A5218F-5AB5-166E-9E73-9CC598E9C3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88802" y="2688166"/>
              <a:ext cx="2667996" cy="2659329"/>
              <a:chOff x="1053864" y="543954"/>
              <a:chExt cx="2890886" cy="2881495"/>
            </a:xfrm>
          </p:grpSpPr>
          <p:sp>
            <p:nvSpPr>
              <p:cNvPr id="239" name="Rettangolo 238">
                <a:extLst>
                  <a:ext uri="{FF2B5EF4-FFF2-40B4-BE49-F238E27FC236}">
                    <a16:creationId xmlns:a16="http://schemas.microsoft.com/office/drawing/2014/main" id="{8E336E82-3D77-F4B3-713E-5A72970200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3864" y="1983954"/>
                <a:ext cx="1440000" cy="1440000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40" name="Connettore diritto 239">
                <a:extLst>
                  <a:ext uri="{FF2B5EF4-FFF2-40B4-BE49-F238E27FC236}">
                    <a16:creationId xmlns:a16="http://schemas.microsoft.com/office/drawing/2014/main" id="{F718793F-95CF-C49C-19F7-0CE3D883544E}"/>
                  </a:ext>
                </a:extLst>
              </p:cNvPr>
              <p:cNvCxnSpPr/>
              <p:nvPr/>
            </p:nvCxnSpPr>
            <p:spPr>
              <a:xfrm>
                <a:off x="1053864" y="543954"/>
                <a:ext cx="0" cy="1440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Connettore diritto 240">
                <a:extLst>
                  <a:ext uri="{FF2B5EF4-FFF2-40B4-BE49-F238E27FC236}">
                    <a16:creationId xmlns:a16="http://schemas.microsoft.com/office/drawing/2014/main" id="{D2B28EC7-E545-9DF5-3C73-5C821B691291}"/>
                  </a:ext>
                </a:extLst>
              </p:cNvPr>
              <p:cNvCxnSpPr/>
              <p:nvPr/>
            </p:nvCxnSpPr>
            <p:spPr>
              <a:xfrm>
                <a:off x="2493864" y="543954"/>
                <a:ext cx="0" cy="1440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Connettore diritto 241">
                <a:extLst>
                  <a:ext uri="{FF2B5EF4-FFF2-40B4-BE49-F238E27FC236}">
                    <a16:creationId xmlns:a16="http://schemas.microsoft.com/office/drawing/2014/main" id="{3ADCF6E2-FD17-0183-F4A9-FE79F48E6CD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224750" y="2705449"/>
                <a:ext cx="0" cy="1440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Connettore diritto 242">
                <a:extLst>
                  <a:ext uri="{FF2B5EF4-FFF2-40B4-BE49-F238E27FC236}">
                    <a16:creationId xmlns:a16="http://schemas.microsoft.com/office/drawing/2014/main" id="{0DCC336E-4241-74E9-5245-1FCBE9E45F9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204285" y="1263954"/>
                <a:ext cx="0" cy="1440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16ED84D3-8693-185A-19F7-6CA309EC2C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32807" y="4168399"/>
              <a:ext cx="1040965" cy="1026457"/>
              <a:chOff x="4292934" y="3872736"/>
              <a:chExt cx="1440933" cy="1420851"/>
            </a:xfrm>
          </p:grpSpPr>
          <p:grpSp>
            <p:nvGrpSpPr>
              <p:cNvPr id="226" name="Gruppo 225">
                <a:extLst>
                  <a:ext uri="{FF2B5EF4-FFF2-40B4-BE49-F238E27FC236}">
                    <a16:creationId xmlns:a16="http://schemas.microsoft.com/office/drawing/2014/main" id="{1752716C-93C8-1029-57EC-569774FB79C1}"/>
                  </a:ext>
                </a:extLst>
              </p:cNvPr>
              <p:cNvGrpSpPr/>
              <p:nvPr/>
            </p:nvGrpSpPr>
            <p:grpSpPr>
              <a:xfrm>
                <a:off x="4323911" y="5287237"/>
                <a:ext cx="1409956" cy="0"/>
                <a:chOff x="10392725" y="1268582"/>
                <a:chExt cx="1409956" cy="0"/>
              </a:xfrm>
            </p:grpSpPr>
            <p:cxnSp>
              <p:nvCxnSpPr>
                <p:cNvPr id="237" name="Connettore 2 236">
                  <a:extLst>
                    <a:ext uri="{FF2B5EF4-FFF2-40B4-BE49-F238E27FC236}">
                      <a16:creationId xmlns:a16="http://schemas.microsoft.com/office/drawing/2014/main" id="{AC6E7179-7C15-4772-0215-75CABFF33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2725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Connettore diritto 237">
                  <a:extLst>
                    <a:ext uri="{FF2B5EF4-FFF2-40B4-BE49-F238E27FC236}">
                      <a16:creationId xmlns:a16="http://schemas.microsoft.com/office/drawing/2014/main" id="{DC650F43-CB49-A7F5-E83D-7D0AEF5828D5}"/>
                    </a:ext>
                  </a:extLst>
                </p:cNvPr>
                <p:cNvCxnSpPr/>
                <p:nvPr/>
              </p:nvCxnSpPr>
              <p:spPr>
                <a:xfrm>
                  <a:off x="11082681" y="12685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7" name="Gruppo 226">
                <a:extLst>
                  <a:ext uri="{FF2B5EF4-FFF2-40B4-BE49-F238E27FC236}">
                    <a16:creationId xmlns:a16="http://schemas.microsoft.com/office/drawing/2014/main" id="{ED4FB739-9C37-E003-27B1-9CE6DE27DADA}"/>
                  </a:ext>
                </a:extLst>
              </p:cNvPr>
              <p:cNvGrpSpPr/>
              <p:nvPr/>
            </p:nvGrpSpPr>
            <p:grpSpPr>
              <a:xfrm rot="16200000">
                <a:off x="5012970" y="4588609"/>
                <a:ext cx="1409956" cy="0"/>
                <a:chOff x="1080470" y="1265382"/>
                <a:chExt cx="1409956" cy="0"/>
              </a:xfrm>
            </p:grpSpPr>
            <p:cxnSp>
              <p:nvCxnSpPr>
                <p:cNvPr id="235" name="Connettore 2 234">
                  <a:extLst>
                    <a:ext uri="{FF2B5EF4-FFF2-40B4-BE49-F238E27FC236}">
                      <a16:creationId xmlns:a16="http://schemas.microsoft.com/office/drawing/2014/main" id="{A7C2D532-3D5A-DD97-7972-F523B1F9AC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470" y="12653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Connettore diritto 235">
                  <a:extLst>
                    <a:ext uri="{FF2B5EF4-FFF2-40B4-BE49-F238E27FC236}">
                      <a16:creationId xmlns:a16="http://schemas.microsoft.com/office/drawing/2014/main" id="{31D8518C-51E6-3AD3-E40F-53DDA689D545}"/>
                    </a:ext>
                  </a:extLst>
                </p:cNvPr>
                <p:cNvCxnSpPr/>
                <p:nvPr/>
              </p:nvCxnSpPr>
              <p:spPr>
                <a:xfrm>
                  <a:off x="1770426" y="12653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Gruppo 227">
                <a:extLst>
                  <a:ext uri="{FF2B5EF4-FFF2-40B4-BE49-F238E27FC236}">
                    <a16:creationId xmlns:a16="http://schemas.microsoft.com/office/drawing/2014/main" id="{BF6B913B-B952-F761-3E32-C1F14CA1B488}"/>
                  </a:ext>
                </a:extLst>
              </p:cNvPr>
              <p:cNvGrpSpPr/>
              <p:nvPr/>
            </p:nvGrpSpPr>
            <p:grpSpPr>
              <a:xfrm rot="5400000" flipV="1">
                <a:off x="3719531" y="4484736"/>
                <a:ext cx="1224000" cy="0"/>
                <a:chOff x="10392725" y="1268582"/>
                <a:chExt cx="1409956" cy="0"/>
              </a:xfrm>
            </p:grpSpPr>
            <p:cxnSp>
              <p:nvCxnSpPr>
                <p:cNvPr id="233" name="Connettore 2 232">
                  <a:extLst>
                    <a:ext uri="{FF2B5EF4-FFF2-40B4-BE49-F238E27FC236}">
                      <a16:creationId xmlns:a16="http://schemas.microsoft.com/office/drawing/2014/main" id="{764E18E2-B1F2-6058-3052-3140F572CA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2725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Connettore diritto 233">
                  <a:extLst>
                    <a:ext uri="{FF2B5EF4-FFF2-40B4-BE49-F238E27FC236}">
                      <a16:creationId xmlns:a16="http://schemas.microsoft.com/office/drawing/2014/main" id="{6852D6FB-1329-EB2F-CE04-3D8503E1BC8F}"/>
                    </a:ext>
                  </a:extLst>
                </p:cNvPr>
                <p:cNvCxnSpPr/>
                <p:nvPr/>
              </p:nvCxnSpPr>
              <p:spPr>
                <a:xfrm>
                  <a:off x="11082681" y="12685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" name="Gruppo 228">
                <a:extLst>
                  <a:ext uri="{FF2B5EF4-FFF2-40B4-BE49-F238E27FC236}">
                    <a16:creationId xmlns:a16="http://schemas.microsoft.com/office/drawing/2014/main" id="{13674663-27C4-6660-EC97-9C6A5E2C29CC}"/>
                  </a:ext>
                </a:extLst>
              </p:cNvPr>
              <p:cNvGrpSpPr/>
              <p:nvPr/>
            </p:nvGrpSpPr>
            <p:grpSpPr>
              <a:xfrm rot="10800000">
                <a:off x="4320692" y="3886170"/>
                <a:ext cx="1409956" cy="0"/>
                <a:chOff x="1080470" y="1265382"/>
                <a:chExt cx="1409956" cy="0"/>
              </a:xfrm>
            </p:grpSpPr>
            <p:cxnSp>
              <p:nvCxnSpPr>
                <p:cNvPr id="231" name="Connettore 2 230">
                  <a:extLst>
                    <a:ext uri="{FF2B5EF4-FFF2-40B4-BE49-F238E27FC236}">
                      <a16:creationId xmlns:a16="http://schemas.microsoft.com/office/drawing/2014/main" id="{F4BA70DF-37B3-CFE8-32E8-F93DA68F2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470" y="12653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Connettore diritto 231">
                  <a:extLst>
                    <a:ext uri="{FF2B5EF4-FFF2-40B4-BE49-F238E27FC236}">
                      <a16:creationId xmlns:a16="http://schemas.microsoft.com/office/drawing/2014/main" id="{5FEE4E1A-6230-9D6A-7750-89AE0FC4DE29}"/>
                    </a:ext>
                  </a:extLst>
                </p:cNvPr>
                <p:cNvCxnSpPr/>
                <p:nvPr/>
              </p:nvCxnSpPr>
              <p:spPr>
                <a:xfrm>
                  <a:off x="1770426" y="12653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0" name="Ovale 229">
                <a:extLst>
                  <a:ext uri="{FF2B5EF4-FFF2-40B4-BE49-F238E27FC236}">
                    <a16:creationId xmlns:a16="http://schemas.microsoft.com/office/drawing/2014/main" id="{1B4B38D1-4AF3-5F05-4884-8EDA2A892E4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4292934" y="5058140"/>
                <a:ext cx="77193" cy="7719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92" name="Gruppo 91">
              <a:extLst>
                <a:ext uri="{FF2B5EF4-FFF2-40B4-BE49-F238E27FC236}">
                  <a16:creationId xmlns:a16="http://schemas.microsoft.com/office/drawing/2014/main" id="{2A0D23AC-35A1-AD80-FCB4-85072B5859B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8957535" y="4156923"/>
              <a:ext cx="1040965" cy="1026457"/>
              <a:chOff x="4292934" y="3872736"/>
              <a:chExt cx="1440933" cy="1420851"/>
            </a:xfrm>
          </p:grpSpPr>
          <p:grpSp>
            <p:nvGrpSpPr>
              <p:cNvPr id="213" name="Gruppo 212">
                <a:extLst>
                  <a:ext uri="{FF2B5EF4-FFF2-40B4-BE49-F238E27FC236}">
                    <a16:creationId xmlns:a16="http://schemas.microsoft.com/office/drawing/2014/main" id="{7182CA8B-7FD6-C02B-5437-55CA2F311FE0}"/>
                  </a:ext>
                </a:extLst>
              </p:cNvPr>
              <p:cNvGrpSpPr/>
              <p:nvPr/>
            </p:nvGrpSpPr>
            <p:grpSpPr>
              <a:xfrm>
                <a:off x="4323911" y="5287237"/>
                <a:ext cx="1409956" cy="0"/>
                <a:chOff x="10392725" y="1268582"/>
                <a:chExt cx="1409956" cy="0"/>
              </a:xfrm>
            </p:grpSpPr>
            <p:cxnSp>
              <p:nvCxnSpPr>
                <p:cNvPr id="224" name="Connettore 2 223">
                  <a:extLst>
                    <a:ext uri="{FF2B5EF4-FFF2-40B4-BE49-F238E27FC236}">
                      <a16:creationId xmlns:a16="http://schemas.microsoft.com/office/drawing/2014/main" id="{05463847-4C6A-8375-F4AA-BC87003AA6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2725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Connettore diritto 224">
                  <a:extLst>
                    <a:ext uri="{FF2B5EF4-FFF2-40B4-BE49-F238E27FC236}">
                      <a16:creationId xmlns:a16="http://schemas.microsoft.com/office/drawing/2014/main" id="{DCF5E3C7-404D-030A-8602-102DD56CE3D3}"/>
                    </a:ext>
                  </a:extLst>
                </p:cNvPr>
                <p:cNvCxnSpPr/>
                <p:nvPr/>
              </p:nvCxnSpPr>
              <p:spPr>
                <a:xfrm>
                  <a:off x="11082681" y="12685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uppo 213">
                <a:extLst>
                  <a:ext uri="{FF2B5EF4-FFF2-40B4-BE49-F238E27FC236}">
                    <a16:creationId xmlns:a16="http://schemas.microsoft.com/office/drawing/2014/main" id="{51172052-395C-63E6-1C1B-ABF405313966}"/>
                  </a:ext>
                </a:extLst>
              </p:cNvPr>
              <p:cNvGrpSpPr/>
              <p:nvPr/>
            </p:nvGrpSpPr>
            <p:grpSpPr>
              <a:xfrm rot="16200000">
                <a:off x="5012970" y="4588609"/>
                <a:ext cx="1409956" cy="0"/>
                <a:chOff x="1080470" y="1265382"/>
                <a:chExt cx="1409956" cy="0"/>
              </a:xfrm>
            </p:grpSpPr>
            <p:cxnSp>
              <p:nvCxnSpPr>
                <p:cNvPr id="222" name="Connettore 2 221">
                  <a:extLst>
                    <a:ext uri="{FF2B5EF4-FFF2-40B4-BE49-F238E27FC236}">
                      <a16:creationId xmlns:a16="http://schemas.microsoft.com/office/drawing/2014/main" id="{BBD1C845-EB01-B9FF-2CBD-1E9B5FC81B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470" y="12653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Connettore diritto 222">
                  <a:extLst>
                    <a:ext uri="{FF2B5EF4-FFF2-40B4-BE49-F238E27FC236}">
                      <a16:creationId xmlns:a16="http://schemas.microsoft.com/office/drawing/2014/main" id="{A76E8DC7-A460-DE77-0666-05A810C3CC0E}"/>
                    </a:ext>
                  </a:extLst>
                </p:cNvPr>
                <p:cNvCxnSpPr/>
                <p:nvPr/>
              </p:nvCxnSpPr>
              <p:spPr>
                <a:xfrm>
                  <a:off x="1770426" y="12653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uppo 214">
                <a:extLst>
                  <a:ext uri="{FF2B5EF4-FFF2-40B4-BE49-F238E27FC236}">
                    <a16:creationId xmlns:a16="http://schemas.microsoft.com/office/drawing/2014/main" id="{D9A6A234-DBB7-8BE2-63FD-D81D38B0E36C}"/>
                  </a:ext>
                </a:extLst>
              </p:cNvPr>
              <p:cNvGrpSpPr/>
              <p:nvPr/>
            </p:nvGrpSpPr>
            <p:grpSpPr>
              <a:xfrm rot="5400000" flipV="1">
                <a:off x="3719531" y="4484736"/>
                <a:ext cx="1224000" cy="0"/>
                <a:chOff x="10392725" y="1268582"/>
                <a:chExt cx="1409956" cy="0"/>
              </a:xfrm>
            </p:grpSpPr>
            <p:cxnSp>
              <p:nvCxnSpPr>
                <p:cNvPr id="220" name="Connettore 2 219">
                  <a:extLst>
                    <a:ext uri="{FF2B5EF4-FFF2-40B4-BE49-F238E27FC236}">
                      <a16:creationId xmlns:a16="http://schemas.microsoft.com/office/drawing/2014/main" id="{F3B8C049-A4ED-F9A8-A011-6C1D6522C9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2725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Connettore diritto 220">
                  <a:extLst>
                    <a:ext uri="{FF2B5EF4-FFF2-40B4-BE49-F238E27FC236}">
                      <a16:creationId xmlns:a16="http://schemas.microsoft.com/office/drawing/2014/main" id="{13D02A8A-6E7D-2B70-5602-260428ABA2FE}"/>
                    </a:ext>
                  </a:extLst>
                </p:cNvPr>
                <p:cNvCxnSpPr/>
                <p:nvPr/>
              </p:nvCxnSpPr>
              <p:spPr>
                <a:xfrm>
                  <a:off x="11082681" y="12685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uppo 215">
                <a:extLst>
                  <a:ext uri="{FF2B5EF4-FFF2-40B4-BE49-F238E27FC236}">
                    <a16:creationId xmlns:a16="http://schemas.microsoft.com/office/drawing/2014/main" id="{30B756CB-8D9E-3C37-2805-E0A146B791D9}"/>
                  </a:ext>
                </a:extLst>
              </p:cNvPr>
              <p:cNvGrpSpPr/>
              <p:nvPr/>
            </p:nvGrpSpPr>
            <p:grpSpPr>
              <a:xfrm rot="10800000">
                <a:off x="4320692" y="3886170"/>
                <a:ext cx="1409956" cy="0"/>
                <a:chOff x="1080470" y="1265382"/>
                <a:chExt cx="1409956" cy="0"/>
              </a:xfrm>
            </p:grpSpPr>
            <p:cxnSp>
              <p:nvCxnSpPr>
                <p:cNvPr id="218" name="Connettore 2 217">
                  <a:extLst>
                    <a:ext uri="{FF2B5EF4-FFF2-40B4-BE49-F238E27FC236}">
                      <a16:creationId xmlns:a16="http://schemas.microsoft.com/office/drawing/2014/main" id="{F8A218B2-C5D5-D044-7444-3850B3767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470" y="12653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Connettore diritto 218">
                  <a:extLst>
                    <a:ext uri="{FF2B5EF4-FFF2-40B4-BE49-F238E27FC236}">
                      <a16:creationId xmlns:a16="http://schemas.microsoft.com/office/drawing/2014/main" id="{D6BD8292-ACC3-6EB6-9F73-E202E99E58DE}"/>
                    </a:ext>
                  </a:extLst>
                </p:cNvPr>
                <p:cNvCxnSpPr/>
                <p:nvPr/>
              </p:nvCxnSpPr>
              <p:spPr>
                <a:xfrm>
                  <a:off x="1770426" y="12653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7" name="Ovale 216">
                <a:extLst>
                  <a:ext uri="{FF2B5EF4-FFF2-40B4-BE49-F238E27FC236}">
                    <a16:creationId xmlns:a16="http://schemas.microsoft.com/office/drawing/2014/main" id="{9268E1C5-5385-14F8-C494-C636A807D5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4292934" y="5058140"/>
                <a:ext cx="77193" cy="7719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93" name="Gruppo 92">
              <a:extLst>
                <a:ext uri="{FF2B5EF4-FFF2-40B4-BE49-F238E27FC236}">
                  <a16:creationId xmlns:a16="http://schemas.microsoft.com/office/drawing/2014/main" id="{130D62E6-D35B-C7FC-D8AC-C2A55FBA84E2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8957362" y="2782071"/>
              <a:ext cx="1040965" cy="1026457"/>
              <a:chOff x="4292934" y="3872736"/>
              <a:chExt cx="1440933" cy="1420851"/>
            </a:xfrm>
          </p:grpSpPr>
          <p:grpSp>
            <p:nvGrpSpPr>
              <p:cNvPr id="200" name="Gruppo 199">
                <a:extLst>
                  <a:ext uri="{FF2B5EF4-FFF2-40B4-BE49-F238E27FC236}">
                    <a16:creationId xmlns:a16="http://schemas.microsoft.com/office/drawing/2014/main" id="{8FACB1B8-1AC9-7CFB-0CC4-F61A304A7292}"/>
                  </a:ext>
                </a:extLst>
              </p:cNvPr>
              <p:cNvGrpSpPr/>
              <p:nvPr/>
            </p:nvGrpSpPr>
            <p:grpSpPr>
              <a:xfrm>
                <a:off x="4323911" y="5287237"/>
                <a:ext cx="1409956" cy="0"/>
                <a:chOff x="10392725" y="1268582"/>
                <a:chExt cx="1409956" cy="0"/>
              </a:xfrm>
            </p:grpSpPr>
            <p:cxnSp>
              <p:nvCxnSpPr>
                <p:cNvPr id="211" name="Connettore 2 210">
                  <a:extLst>
                    <a:ext uri="{FF2B5EF4-FFF2-40B4-BE49-F238E27FC236}">
                      <a16:creationId xmlns:a16="http://schemas.microsoft.com/office/drawing/2014/main" id="{0F2EC7AD-3727-B77B-7A2F-2C7835E31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2725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Connettore diritto 211">
                  <a:extLst>
                    <a:ext uri="{FF2B5EF4-FFF2-40B4-BE49-F238E27FC236}">
                      <a16:creationId xmlns:a16="http://schemas.microsoft.com/office/drawing/2014/main" id="{06FD0398-1354-3BB4-E3F0-C0BC912223BA}"/>
                    </a:ext>
                  </a:extLst>
                </p:cNvPr>
                <p:cNvCxnSpPr/>
                <p:nvPr/>
              </p:nvCxnSpPr>
              <p:spPr>
                <a:xfrm>
                  <a:off x="11082681" y="12685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uppo 200">
                <a:extLst>
                  <a:ext uri="{FF2B5EF4-FFF2-40B4-BE49-F238E27FC236}">
                    <a16:creationId xmlns:a16="http://schemas.microsoft.com/office/drawing/2014/main" id="{920514A9-4958-B94F-833B-9F681DBFD0AA}"/>
                  </a:ext>
                </a:extLst>
              </p:cNvPr>
              <p:cNvGrpSpPr/>
              <p:nvPr/>
            </p:nvGrpSpPr>
            <p:grpSpPr>
              <a:xfrm rot="16200000">
                <a:off x="5012970" y="4588609"/>
                <a:ext cx="1409956" cy="0"/>
                <a:chOff x="1080470" y="1265382"/>
                <a:chExt cx="1409956" cy="0"/>
              </a:xfrm>
            </p:grpSpPr>
            <p:cxnSp>
              <p:nvCxnSpPr>
                <p:cNvPr id="209" name="Connettore 2 208">
                  <a:extLst>
                    <a:ext uri="{FF2B5EF4-FFF2-40B4-BE49-F238E27FC236}">
                      <a16:creationId xmlns:a16="http://schemas.microsoft.com/office/drawing/2014/main" id="{E73D6C7B-09C4-8979-6F0F-CD59EB969D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470" y="12653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nettore diritto 209">
                  <a:extLst>
                    <a:ext uri="{FF2B5EF4-FFF2-40B4-BE49-F238E27FC236}">
                      <a16:creationId xmlns:a16="http://schemas.microsoft.com/office/drawing/2014/main" id="{9BC51655-8757-1647-23F7-7A7F0FF5D6FA}"/>
                    </a:ext>
                  </a:extLst>
                </p:cNvPr>
                <p:cNvCxnSpPr/>
                <p:nvPr/>
              </p:nvCxnSpPr>
              <p:spPr>
                <a:xfrm>
                  <a:off x="1770426" y="12653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uppo 201">
                <a:extLst>
                  <a:ext uri="{FF2B5EF4-FFF2-40B4-BE49-F238E27FC236}">
                    <a16:creationId xmlns:a16="http://schemas.microsoft.com/office/drawing/2014/main" id="{2885C46D-14EA-8B4A-A178-80B2302A8E24}"/>
                  </a:ext>
                </a:extLst>
              </p:cNvPr>
              <p:cNvGrpSpPr/>
              <p:nvPr/>
            </p:nvGrpSpPr>
            <p:grpSpPr>
              <a:xfrm rot="5400000" flipV="1">
                <a:off x="3719531" y="4484736"/>
                <a:ext cx="1224000" cy="0"/>
                <a:chOff x="10392725" y="1268582"/>
                <a:chExt cx="1409956" cy="0"/>
              </a:xfrm>
            </p:grpSpPr>
            <p:cxnSp>
              <p:nvCxnSpPr>
                <p:cNvPr id="207" name="Connettore 2 206">
                  <a:extLst>
                    <a:ext uri="{FF2B5EF4-FFF2-40B4-BE49-F238E27FC236}">
                      <a16:creationId xmlns:a16="http://schemas.microsoft.com/office/drawing/2014/main" id="{1C1E5C12-034C-27DD-7BBD-1D45629F5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2725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Connettore diritto 207">
                  <a:extLst>
                    <a:ext uri="{FF2B5EF4-FFF2-40B4-BE49-F238E27FC236}">
                      <a16:creationId xmlns:a16="http://schemas.microsoft.com/office/drawing/2014/main" id="{B619040B-D19E-7785-7774-92F775C76B89}"/>
                    </a:ext>
                  </a:extLst>
                </p:cNvPr>
                <p:cNvCxnSpPr/>
                <p:nvPr/>
              </p:nvCxnSpPr>
              <p:spPr>
                <a:xfrm>
                  <a:off x="11082681" y="12685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uppo 202">
                <a:extLst>
                  <a:ext uri="{FF2B5EF4-FFF2-40B4-BE49-F238E27FC236}">
                    <a16:creationId xmlns:a16="http://schemas.microsoft.com/office/drawing/2014/main" id="{DCD92775-2A40-2D18-1395-B613DD766488}"/>
                  </a:ext>
                </a:extLst>
              </p:cNvPr>
              <p:cNvGrpSpPr/>
              <p:nvPr/>
            </p:nvGrpSpPr>
            <p:grpSpPr>
              <a:xfrm rot="10800000">
                <a:off x="4320692" y="3886170"/>
                <a:ext cx="1409956" cy="0"/>
                <a:chOff x="1080470" y="1265382"/>
                <a:chExt cx="1409956" cy="0"/>
              </a:xfrm>
            </p:grpSpPr>
            <p:cxnSp>
              <p:nvCxnSpPr>
                <p:cNvPr id="205" name="Connettore 2 204">
                  <a:extLst>
                    <a:ext uri="{FF2B5EF4-FFF2-40B4-BE49-F238E27FC236}">
                      <a16:creationId xmlns:a16="http://schemas.microsoft.com/office/drawing/2014/main" id="{0673035B-B2BB-86F5-0D01-91878F8B00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470" y="12653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Connettore diritto 205">
                  <a:extLst>
                    <a:ext uri="{FF2B5EF4-FFF2-40B4-BE49-F238E27FC236}">
                      <a16:creationId xmlns:a16="http://schemas.microsoft.com/office/drawing/2014/main" id="{A93E2052-6345-2336-A5A6-028303D9DC11}"/>
                    </a:ext>
                  </a:extLst>
                </p:cNvPr>
                <p:cNvCxnSpPr/>
                <p:nvPr/>
              </p:nvCxnSpPr>
              <p:spPr>
                <a:xfrm>
                  <a:off x="1770426" y="1265382"/>
                  <a:ext cx="72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4" name="Ovale 203">
                <a:extLst>
                  <a:ext uri="{FF2B5EF4-FFF2-40B4-BE49-F238E27FC236}">
                    <a16:creationId xmlns:a16="http://schemas.microsoft.com/office/drawing/2014/main" id="{11B2ED3A-F954-076E-8EA5-5604CD582D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4292934" y="5058140"/>
                <a:ext cx="77193" cy="7719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94" name="Gruppo 93">
              <a:extLst>
                <a:ext uri="{FF2B5EF4-FFF2-40B4-BE49-F238E27FC236}">
                  <a16:creationId xmlns:a16="http://schemas.microsoft.com/office/drawing/2014/main" id="{C6250CF6-3AC1-3D11-F012-D1E14F7D19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05276" y="4022610"/>
              <a:ext cx="1000543" cy="125814"/>
              <a:chOff x="5445458" y="2547257"/>
              <a:chExt cx="1409956" cy="0"/>
            </a:xfrm>
          </p:grpSpPr>
          <p:cxnSp>
            <p:nvCxnSpPr>
              <p:cNvPr id="198" name="Connettore 2 197">
                <a:extLst>
                  <a:ext uri="{FF2B5EF4-FFF2-40B4-BE49-F238E27FC236}">
                    <a16:creationId xmlns:a16="http://schemas.microsoft.com/office/drawing/2014/main" id="{C3D423BE-FFCE-ECCF-9C37-E0E6D2794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5458" y="2547257"/>
                <a:ext cx="720000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ttore diritto 198">
                <a:extLst>
                  <a:ext uri="{FF2B5EF4-FFF2-40B4-BE49-F238E27FC236}">
                    <a16:creationId xmlns:a16="http://schemas.microsoft.com/office/drawing/2014/main" id="{591D87E9-2D84-B36F-F198-57A53BAB7CA3}"/>
                  </a:ext>
                </a:extLst>
              </p:cNvPr>
              <p:cNvCxnSpPr/>
              <p:nvPr/>
            </p:nvCxnSpPr>
            <p:spPr>
              <a:xfrm>
                <a:off x="6135414" y="2547257"/>
                <a:ext cx="7200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uppo 94">
              <a:extLst>
                <a:ext uri="{FF2B5EF4-FFF2-40B4-BE49-F238E27FC236}">
                  <a16:creationId xmlns:a16="http://schemas.microsoft.com/office/drawing/2014/main" id="{C4288AA3-552F-1BFD-AFDE-4F924BC621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62058" y="4248526"/>
              <a:ext cx="1097053" cy="1104439"/>
              <a:chOff x="9961629" y="3563295"/>
              <a:chExt cx="1419481" cy="1429037"/>
            </a:xfrm>
          </p:grpSpPr>
          <p:grpSp>
            <p:nvGrpSpPr>
              <p:cNvPr id="190" name="Gruppo 189">
                <a:extLst>
                  <a:ext uri="{FF2B5EF4-FFF2-40B4-BE49-F238E27FC236}">
                    <a16:creationId xmlns:a16="http://schemas.microsoft.com/office/drawing/2014/main" id="{697F63B8-7FEB-C216-646C-ECC389F798B1}"/>
                  </a:ext>
                </a:extLst>
              </p:cNvPr>
              <p:cNvGrpSpPr/>
              <p:nvPr/>
            </p:nvGrpSpPr>
            <p:grpSpPr>
              <a:xfrm>
                <a:off x="9961629" y="4985981"/>
                <a:ext cx="1409956" cy="0"/>
                <a:chOff x="10392725" y="1268582"/>
                <a:chExt cx="1409956" cy="0"/>
              </a:xfrm>
            </p:grpSpPr>
            <p:cxnSp>
              <p:nvCxnSpPr>
                <p:cNvPr id="196" name="Connettore 2 195">
                  <a:extLst>
                    <a:ext uri="{FF2B5EF4-FFF2-40B4-BE49-F238E27FC236}">
                      <a16:creationId xmlns:a16="http://schemas.microsoft.com/office/drawing/2014/main" id="{D703BC5D-A536-149C-66F0-BEE66AD113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2725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Connettore diritto 196">
                  <a:extLst>
                    <a:ext uri="{FF2B5EF4-FFF2-40B4-BE49-F238E27FC236}">
                      <a16:creationId xmlns:a16="http://schemas.microsoft.com/office/drawing/2014/main" id="{58695D0B-178C-3602-B1EF-71BBA5209BF1}"/>
                    </a:ext>
                  </a:extLst>
                </p:cNvPr>
                <p:cNvCxnSpPr/>
                <p:nvPr/>
              </p:nvCxnSpPr>
              <p:spPr>
                <a:xfrm>
                  <a:off x="11082681" y="1268582"/>
                  <a:ext cx="7200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uppo 190">
                <a:extLst>
                  <a:ext uri="{FF2B5EF4-FFF2-40B4-BE49-F238E27FC236}">
                    <a16:creationId xmlns:a16="http://schemas.microsoft.com/office/drawing/2014/main" id="{5E20E467-6E58-5BC9-4A6E-645645D62060}"/>
                  </a:ext>
                </a:extLst>
              </p:cNvPr>
              <p:cNvGrpSpPr/>
              <p:nvPr/>
            </p:nvGrpSpPr>
            <p:grpSpPr>
              <a:xfrm rot="16200000">
                <a:off x="10630050" y="4241273"/>
                <a:ext cx="1429037" cy="73082"/>
                <a:chOff x="1080470" y="1217742"/>
                <a:chExt cx="1429037" cy="73082"/>
              </a:xfrm>
            </p:grpSpPr>
            <p:grpSp>
              <p:nvGrpSpPr>
                <p:cNvPr id="192" name="Gruppo 191">
                  <a:extLst>
                    <a:ext uri="{FF2B5EF4-FFF2-40B4-BE49-F238E27FC236}">
                      <a16:creationId xmlns:a16="http://schemas.microsoft.com/office/drawing/2014/main" id="{BF2B11C6-0CF2-AA62-C644-080F572D2D71}"/>
                    </a:ext>
                  </a:extLst>
                </p:cNvPr>
                <p:cNvGrpSpPr/>
                <p:nvPr/>
              </p:nvGrpSpPr>
              <p:grpSpPr>
                <a:xfrm>
                  <a:off x="1080470" y="1265382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194" name="Connettore 2 193">
                    <a:extLst>
                      <a:ext uri="{FF2B5EF4-FFF2-40B4-BE49-F238E27FC236}">
                        <a16:creationId xmlns:a16="http://schemas.microsoft.com/office/drawing/2014/main" id="{A42FA3AA-3F4D-A4D3-AB95-A87A250DE1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Connettore diritto 194">
                    <a:extLst>
                      <a:ext uri="{FF2B5EF4-FFF2-40B4-BE49-F238E27FC236}">
                        <a16:creationId xmlns:a16="http://schemas.microsoft.com/office/drawing/2014/main" id="{1D0A4C46-850A-E3B6-D904-68A45C4FC546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3" name="Ovale 192">
                  <a:extLst>
                    <a:ext uri="{FF2B5EF4-FFF2-40B4-BE49-F238E27FC236}">
                      <a16:creationId xmlns:a16="http://schemas.microsoft.com/office/drawing/2014/main" id="{15CCF316-81FA-0184-C817-7BD0B553B1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36426" y="1217742"/>
                  <a:ext cx="73081" cy="7308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sp>
          <p:nvSpPr>
            <p:cNvPr id="96" name="Ovale 95">
              <a:extLst>
                <a:ext uri="{FF2B5EF4-FFF2-40B4-BE49-F238E27FC236}">
                  <a16:creationId xmlns:a16="http://schemas.microsoft.com/office/drawing/2014/main" id="{69B6B066-1CE6-058D-AB3D-CD2010C91E0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79913" y="3988900"/>
              <a:ext cx="56481" cy="5648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7" name="Connettore 2 96">
              <a:extLst>
                <a:ext uri="{FF2B5EF4-FFF2-40B4-BE49-F238E27FC236}">
                  <a16:creationId xmlns:a16="http://schemas.microsoft.com/office/drawing/2014/main" id="{0CECC238-BBFC-D4A8-81CF-F3D82FC9FDC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233337" y="4887374"/>
              <a:ext cx="510932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diritto 97">
              <a:extLst>
                <a:ext uri="{FF2B5EF4-FFF2-40B4-BE49-F238E27FC236}">
                  <a16:creationId xmlns:a16="http://schemas.microsoft.com/office/drawing/2014/main" id="{86AE3DE4-F669-640B-9428-22A4521D91F9}"/>
                </a:ext>
              </a:extLst>
            </p:cNvPr>
            <p:cNvCxnSpPr/>
            <p:nvPr/>
          </p:nvCxnSpPr>
          <p:spPr>
            <a:xfrm rot="16200000">
              <a:off x="7233337" y="4397762"/>
              <a:ext cx="510932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e 98">
              <a:extLst>
                <a:ext uri="{FF2B5EF4-FFF2-40B4-BE49-F238E27FC236}">
                  <a16:creationId xmlns:a16="http://schemas.microsoft.com/office/drawing/2014/main" id="{52D0C422-8E4C-63BF-6D65-CA8241C39F3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462524" y="4143544"/>
              <a:ext cx="56481" cy="5648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asellaDiTesto 99">
                  <a:extLst>
                    <a:ext uri="{FF2B5EF4-FFF2-40B4-BE49-F238E27FC236}">
                      <a16:creationId xmlns:a16="http://schemas.microsoft.com/office/drawing/2014/main" id="{9D556E9D-E1FD-221C-324A-EB24535CC821}"/>
                    </a:ext>
                  </a:extLst>
                </p:cNvPr>
                <p:cNvSpPr txBox="1"/>
                <p:nvPr/>
              </p:nvSpPr>
              <p:spPr>
                <a:xfrm>
                  <a:off x="9224688" y="5464750"/>
                  <a:ext cx="5829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CasellaDiTesto 99">
                  <a:extLst>
                    <a:ext uri="{FF2B5EF4-FFF2-40B4-BE49-F238E27FC236}">
                      <a16:creationId xmlns:a16="http://schemas.microsoft.com/office/drawing/2014/main" id="{9D556E9D-E1FD-221C-324A-EB24535CC8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4688" y="5464750"/>
                  <a:ext cx="58291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8333" t="-2174" r="-13542" b="-32609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asellaDiTesto 100">
                  <a:extLst>
                    <a:ext uri="{FF2B5EF4-FFF2-40B4-BE49-F238E27FC236}">
                      <a16:creationId xmlns:a16="http://schemas.microsoft.com/office/drawing/2014/main" id="{5D78BEEF-BC16-D7DF-D6BA-87DF8C311286}"/>
                    </a:ext>
                  </a:extLst>
                </p:cNvPr>
                <p:cNvSpPr txBox="1"/>
                <p:nvPr/>
              </p:nvSpPr>
              <p:spPr>
                <a:xfrm>
                  <a:off x="10247650" y="3887162"/>
                  <a:ext cx="655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t-IT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it-IT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  <m:r>
                          <a:rPr lang="it-IT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it-IT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CasellaDiTesto 100">
                  <a:extLst>
                    <a:ext uri="{FF2B5EF4-FFF2-40B4-BE49-F238E27FC236}">
                      <a16:creationId xmlns:a16="http://schemas.microsoft.com/office/drawing/2014/main" id="{5D78BEEF-BC16-D7DF-D6BA-87DF8C3112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7650" y="3887162"/>
                  <a:ext cx="65556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7407" t="-6667" r="-12037" b="-35556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CasellaDiTesto 101">
                  <a:extLst>
                    <a:ext uri="{FF2B5EF4-FFF2-40B4-BE49-F238E27FC236}">
                      <a16:creationId xmlns:a16="http://schemas.microsoft.com/office/drawing/2014/main" id="{CE0AE1DE-4008-237D-9F7E-51DC0E09BD72}"/>
                    </a:ext>
                  </a:extLst>
                </p:cNvPr>
                <p:cNvSpPr txBox="1"/>
                <p:nvPr/>
              </p:nvSpPr>
              <p:spPr>
                <a:xfrm>
                  <a:off x="7523002" y="3650088"/>
                  <a:ext cx="671209" cy="3039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t-IT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it-IT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sub>
                        </m:sSub>
                        <m:r>
                          <a:rPr lang="it-IT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it-IT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CasellaDiTesto 101">
                  <a:extLst>
                    <a:ext uri="{FF2B5EF4-FFF2-40B4-BE49-F238E27FC236}">
                      <a16:creationId xmlns:a16="http://schemas.microsoft.com/office/drawing/2014/main" id="{CE0AE1DE-4008-237D-9F7E-51DC0E09BD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3002" y="3650088"/>
                  <a:ext cx="671209" cy="303994"/>
                </a:xfrm>
                <a:prstGeom prst="rect">
                  <a:avLst/>
                </a:prstGeom>
                <a:blipFill>
                  <a:blip r:embed="rId6"/>
                  <a:stretch>
                    <a:fillRect l="-7273" t="-4000" r="-12727" b="-24000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3" name="Gruppo 102">
              <a:extLst>
                <a:ext uri="{FF2B5EF4-FFF2-40B4-BE49-F238E27FC236}">
                  <a16:creationId xmlns:a16="http://schemas.microsoft.com/office/drawing/2014/main" id="{E39C63A4-BF2C-28D9-9DEC-4991BECFC126}"/>
                </a:ext>
              </a:extLst>
            </p:cNvPr>
            <p:cNvGrpSpPr/>
            <p:nvPr/>
          </p:nvGrpSpPr>
          <p:grpSpPr>
            <a:xfrm>
              <a:off x="8351083" y="2195838"/>
              <a:ext cx="545017" cy="269579"/>
              <a:chOff x="4441180" y="5073650"/>
              <a:chExt cx="590549" cy="292100"/>
            </a:xfrm>
          </p:grpSpPr>
          <p:cxnSp>
            <p:nvCxnSpPr>
              <p:cNvPr id="188" name="Connettore curvo 187">
                <a:extLst>
                  <a:ext uri="{FF2B5EF4-FFF2-40B4-BE49-F238E27FC236}">
                    <a16:creationId xmlns:a16="http://schemas.microsoft.com/office/drawing/2014/main" id="{50BD41DF-5064-F9C2-F3E7-882F43F3808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479280" y="5073650"/>
                <a:ext cx="353072" cy="292100"/>
              </a:xfrm>
              <a:prstGeom prst="curvedConnector3">
                <a:avLst>
                  <a:gd name="adj1" fmla="val 374449"/>
                </a:avLst>
              </a:prstGeom>
              <a:ln w="28575">
                <a:solidFill>
                  <a:schemeClr val="accent4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nettore curvo 188">
                <a:extLst>
                  <a:ext uri="{FF2B5EF4-FFF2-40B4-BE49-F238E27FC236}">
                    <a16:creationId xmlns:a16="http://schemas.microsoft.com/office/drawing/2014/main" id="{969BBF3D-B040-CFAB-A501-746DD56A59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1180" y="5073650"/>
                <a:ext cx="590549" cy="292100"/>
              </a:xfrm>
              <a:prstGeom prst="curvedConnector3">
                <a:avLst>
                  <a:gd name="adj1" fmla="val 320968"/>
                </a:avLst>
              </a:prstGeom>
              <a:ln w="28575">
                <a:solidFill>
                  <a:schemeClr val="accent4"/>
                </a:solidFill>
                <a:head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Ovale 103">
              <a:extLst>
                <a:ext uri="{FF2B5EF4-FFF2-40B4-BE49-F238E27FC236}">
                  <a16:creationId xmlns:a16="http://schemas.microsoft.com/office/drawing/2014/main" id="{38A2677F-A2F1-F197-9D0A-E1DB86B8F3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4211" y="2437533"/>
              <a:ext cx="55766" cy="5576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CasellaDiTesto 104">
                  <a:extLst>
                    <a:ext uri="{FF2B5EF4-FFF2-40B4-BE49-F238E27FC236}">
                      <a16:creationId xmlns:a16="http://schemas.microsoft.com/office/drawing/2014/main" id="{9A35DE0F-13B0-6717-8E12-84E8CE13E7F3}"/>
                    </a:ext>
                  </a:extLst>
                </p:cNvPr>
                <p:cNvSpPr txBox="1"/>
                <p:nvPr/>
              </p:nvSpPr>
              <p:spPr>
                <a:xfrm>
                  <a:off x="6826190" y="5452293"/>
                  <a:ext cx="668260" cy="2989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it-IT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sub>
                        </m:sSub>
                        <m:r>
                          <a:rPr lang="it-IT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it-IT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CasellaDiTesto 104">
                  <a:extLst>
                    <a:ext uri="{FF2B5EF4-FFF2-40B4-BE49-F238E27FC236}">
                      <a16:creationId xmlns:a16="http://schemas.microsoft.com/office/drawing/2014/main" id="{9A35DE0F-13B0-6717-8E12-84E8CE13E7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6190" y="5452293"/>
                  <a:ext cx="668260" cy="298928"/>
                </a:xfrm>
                <a:prstGeom prst="rect">
                  <a:avLst/>
                </a:prstGeom>
                <a:blipFill>
                  <a:blip r:embed="rId7"/>
                  <a:stretch>
                    <a:fillRect l="-8257" r="-12844" b="-26531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asellaDiTesto 105">
                  <a:extLst>
                    <a:ext uri="{FF2B5EF4-FFF2-40B4-BE49-F238E27FC236}">
                      <a16:creationId xmlns:a16="http://schemas.microsoft.com/office/drawing/2014/main" id="{E17B64D2-D7D1-4086-3EFF-FAAAE4B5448E}"/>
                    </a:ext>
                  </a:extLst>
                </p:cNvPr>
                <p:cNvSpPr txBox="1"/>
                <p:nvPr/>
              </p:nvSpPr>
              <p:spPr>
                <a:xfrm>
                  <a:off x="8523153" y="1773236"/>
                  <a:ext cx="6526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it-IT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  <m:r>
                          <a:rPr lang="it-IT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it-IT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CasellaDiTesto 105">
                  <a:extLst>
                    <a:ext uri="{FF2B5EF4-FFF2-40B4-BE49-F238E27FC236}">
                      <a16:creationId xmlns:a16="http://schemas.microsoft.com/office/drawing/2014/main" id="{E17B64D2-D7D1-4086-3EFF-FAAAE4B544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153" y="1773236"/>
                  <a:ext cx="65261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7477" t="-2222" r="-13084" b="-35556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7" name="Gruppo 106">
              <a:extLst>
                <a:ext uri="{FF2B5EF4-FFF2-40B4-BE49-F238E27FC236}">
                  <a16:creationId xmlns:a16="http://schemas.microsoft.com/office/drawing/2014/main" id="{2DB05E8D-3F4B-1247-AD46-646CD53D183A}"/>
                </a:ext>
              </a:extLst>
            </p:cNvPr>
            <p:cNvGrpSpPr/>
            <p:nvPr/>
          </p:nvGrpSpPr>
          <p:grpSpPr>
            <a:xfrm rot="5400000">
              <a:off x="5936629" y="3968380"/>
              <a:ext cx="2555295" cy="56481"/>
              <a:chOff x="9048193" y="1238031"/>
              <a:chExt cx="2768770" cy="61200"/>
            </a:xfrm>
          </p:grpSpPr>
          <p:cxnSp>
            <p:nvCxnSpPr>
              <p:cNvPr id="183" name="Connettore 2 182">
                <a:extLst>
                  <a:ext uri="{FF2B5EF4-FFF2-40B4-BE49-F238E27FC236}">
                    <a16:creationId xmlns:a16="http://schemas.microsoft.com/office/drawing/2014/main" id="{7E58D237-1325-8C47-9AEA-6C7A8FC91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48193" y="1268582"/>
                <a:ext cx="720000" cy="0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FA83600A-B9D4-6575-DA21-406788D889D8}"/>
                  </a:ext>
                </a:extLst>
              </p:cNvPr>
              <p:cNvCxnSpPr/>
              <p:nvPr/>
            </p:nvCxnSpPr>
            <p:spPr>
              <a:xfrm>
                <a:off x="9738149" y="1268582"/>
                <a:ext cx="720000" cy="0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Connettore 2 184">
                <a:extLst>
                  <a:ext uri="{FF2B5EF4-FFF2-40B4-BE49-F238E27FC236}">
                    <a16:creationId xmlns:a16="http://schemas.microsoft.com/office/drawing/2014/main" id="{9FCFDB03-B974-49D4-65B3-A9B83C82BC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2725" y="1268582"/>
                <a:ext cx="720000" cy="0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nettore diritto 185">
                <a:extLst>
                  <a:ext uri="{FF2B5EF4-FFF2-40B4-BE49-F238E27FC236}">
                    <a16:creationId xmlns:a16="http://schemas.microsoft.com/office/drawing/2014/main" id="{07789A70-E4D4-CBF7-AE61-A63DC5CF1EF4}"/>
                  </a:ext>
                </a:extLst>
              </p:cNvPr>
              <p:cNvCxnSpPr/>
              <p:nvPr/>
            </p:nvCxnSpPr>
            <p:spPr>
              <a:xfrm>
                <a:off x="11082681" y="1268582"/>
                <a:ext cx="720000" cy="0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Ovale 186">
                <a:extLst>
                  <a:ext uri="{FF2B5EF4-FFF2-40B4-BE49-F238E27FC236}">
                    <a16:creationId xmlns:a16="http://schemas.microsoft.com/office/drawing/2014/main" id="{14EA1F15-0F0D-01BF-A593-11CA4153D8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55763" y="1238031"/>
                <a:ext cx="61200" cy="61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CasellaDiTesto 108">
                  <a:extLst>
                    <a:ext uri="{FF2B5EF4-FFF2-40B4-BE49-F238E27FC236}">
                      <a16:creationId xmlns:a16="http://schemas.microsoft.com/office/drawing/2014/main" id="{B3285F6B-C6D0-AD4A-AC3C-1520D9F90ECF}"/>
                    </a:ext>
                  </a:extLst>
                </p:cNvPr>
                <p:cNvSpPr txBox="1"/>
                <p:nvPr/>
              </p:nvSpPr>
              <p:spPr>
                <a:xfrm>
                  <a:off x="8025308" y="4534533"/>
                  <a:ext cx="3716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a14:m>
                  <a:r>
                    <a:rPr lang="it-IT" dirty="0">
                      <a:solidFill>
                        <a:srgbClr val="FFC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9" name="CasellaDiTesto 108">
                  <a:extLst>
                    <a:ext uri="{FF2B5EF4-FFF2-40B4-BE49-F238E27FC236}">
                      <a16:creationId xmlns:a16="http://schemas.microsoft.com/office/drawing/2014/main" id="{B3285F6B-C6D0-AD4A-AC3C-1520D9F90E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5308" y="4534533"/>
                  <a:ext cx="37164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1311" b="-15556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asellaDiTesto 109">
                  <a:extLst>
                    <a:ext uri="{FF2B5EF4-FFF2-40B4-BE49-F238E27FC236}">
                      <a16:creationId xmlns:a16="http://schemas.microsoft.com/office/drawing/2014/main" id="{C298D2ED-D1F2-C732-A3FE-2443441F92D2}"/>
                    </a:ext>
                  </a:extLst>
                </p:cNvPr>
                <p:cNvSpPr txBox="1"/>
                <p:nvPr/>
              </p:nvSpPr>
              <p:spPr>
                <a:xfrm>
                  <a:off x="9336719" y="3199872"/>
                  <a:ext cx="3812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CasellaDiTesto 109">
                  <a:extLst>
                    <a:ext uri="{FF2B5EF4-FFF2-40B4-BE49-F238E27FC236}">
                      <a16:creationId xmlns:a16="http://schemas.microsoft.com/office/drawing/2014/main" id="{C298D2ED-D1F2-C732-A3FE-2443441F9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6719" y="3199872"/>
                  <a:ext cx="381258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4516" r="-4839" b="-15556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CasellaDiTesto 110">
                  <a:extLst>
                    <a:ext uri="{FF2B5EF4-FFF2-40B4-BE49-F238E27FC236}">
                      <a16:creationId xmlns:a16="http://schemas.microsoft.com/office/drawing/2014/main" id="{F20403E9-02D0-99AC-EB21-CBBE45300B1E}"/>
                    </a:ext>
                  </a:extLst>
                </p:cNvPr>
                <p:cNvSpPr txBox="1"/>
                <p:nvPr/>
              </p:nvSpPr>
              <p:spPr>
                <a:xfrm>
                  <a:off x="9344300" y="4526251"/>
                  <a:ext cx="3652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oMath>
                    </m:oMathPara>
                  </a14:m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CasellaDiTesto 110">
                  <a:extLst>
                    <a:ext uri="{FF2B5EF4-FFF2-40B4-BE49-F238E27FC236}">
                      <a16:creationId xmlns:a16="http://schemas.microsoft.com/office/drawing/2014/main" id="{F20403E9-02D0-99AC-EB21-CBBE45300B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4300" y="4526251"/>
                  <a:ext cx="365228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000" r="-3333" b="-15217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0" name="Gruppo 309">
              <a:extLst>
                <a:ext uri="{FF2B5EF4-FFF2-40B4-BE49-F238E27FC236}">
                  <a16:creationId xmlns:a16="http://schemas.microsoft.com/office/drawing/2014/main" id="{D911EE18-ABF4-C310-3A90-4D9AD4E34F4F}"/>
                </a:ext>
              </a:extLst>
            </p:cNvPr>
            <p:cNvGrpSpPr/>
            <p:nvPr/>
          </p:nvGrpSpPr>
          <p:grpSpPr>
            <a:xfrm>
              <a:off x="1809181" y="2479644"/>
              <a:ext cx="2894018" cy="3018512"/>
              <a:chOff x="2174336" y="2241769"/>
              <a:chExt cx="2894018" cy="3018512"/>
            </a:xfrm>
          </p:grpSpPr>
          <p:grpSp>
            <p:nvGrpSpPr>
              <p:cNvPr id="244" name="Gruppo 243">
                <a:extLst>
                  <a:ext uri="{FF2B5EF4-FFF2-40B4-BE49-F238E27FC236}">
                    <a16:creationId xmlns:a16="http://schemas.microsoft.com/office/drawing/2014/main" id="{DEA6BDC1-4EE6-138E-A7B5-3316EB08C24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177468" y="2241769"/>
                <a:ext cx="2890886" cy="2881495"/>
                <a:chOff x="1053864" y="543954"/>
                <a:chExt cx="2890886" cy="2881495"/>
              </a:xfrm>
            </p:grpSpPr>
            <p:sp>
              <p:nvSpPr>
                <p:cNvPr id="245" name="Rettangolo 244">
                  <a:extLst>
                    <a:ext uri="{FF2B5EF4-FFF2-40B4-BE49-F238E27FC236}">
                      <a16:creationId xmlns:a16="http://schemas.microsoft.com/office/drawing/2014/main" id="{DA99FE07-3B01-B111-78E6-81A264251B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3864" y="1983954"/>
                  <a:ext cx="1440000" cy="1440000"/>
                </a:xfrm>
                <a:prstGeom prst="rect">
                  <a:avLst/>
                </a:prstGeom>
                <a:noFill/>
                <a:ln w="28575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46" name="Connettore diritto 245">
                  <a:extLst>
                    <a:ext uri="{FF2B5EF4-FFF2-40B4-BE49-F238E27FC236}">
                      <a16:creationId xmlns:a16="http://schemas.microsoft.com/office/drawing/2014/main" id="{2F5EBB30-7B0D-5CA3-A19B-27BA4A19807D}"/>
                    </a:ext>
                  </a:extLst>
                </p:cNvPr>
                <p:cNvCxnSpPr/>
                <p:nvPr/>
              </p:nvCxnSpPr>
              <p:spPr>
                <a:xfrm>
                  <a:off x="1053864" y="543954"/>
                  <a:ext cx="0" cy="1440000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Connettore diritto 246">
                  <a:extLst>
                    <a:ext uri="{FF2B5EF4-FFF2-40B4-BE49-F238E27FC236}">
                      <a16:creationId xmlns:a16="http://schemas.microsoft.com/office/drawing/2014/main" id="{CF08AF43-E26F-5746-44CB-500CDA260CED}"/>
                    </a:ext>
                  </a:extLst>
                </p:cNvPr>
                <p:cNvCxnSpPr/>
                <p:nvPr/>
              </p:nvCxnSpPr>
              <p:spPr>
                <a:xfrm>
                  <a:off x="2493864" y="543954"/>
                  <a:ext cx="0" cy="1440000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Connettore diritto 247">
                  <a:extLst>
                    <a:ext uri="{FF2B5EF4-FFF2-40B4-BE49-F238E27FC236}">
                      <a16:creationId xmlns:a16="http://schemas.microsoft.com/office/drawing/2014/main" id="{7F0A27F2-A70E-ECF7-94B6-AD6CD70E54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24750" y="2705449"/>
                  <a:ext cx="0" cy="1440000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Connettore diritto 248">
                  <a:extLst>
                    <a:ext uri="{FF2B5EF4-FFF2-40B4-BE49-F238E27FC236}">
                      <a16:creationId xmlns:a16="http://schemas.microsoft.com/office/drawing/2014/main" id="{EF5C7BCF-3D33-C0AE-66BE-F327A1D078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04285" y="1263954"/>
                  <a:ext cx="0" cy="1440000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uppo 249">
                <a:extLst>
                  <a:ext uri="{FF2B5EF4-FFF2-40B4-BE49-F238E27FC236}">
                    <a16:creationId xmlns:a16="http://schemas.microsoft.com/office/drawing/2014/main" id="{24F7B0E5-C995-BE40-9C3A-3CAA9D206F0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333503" y="3845664"/>
                <a:ext cx="1127929" cy="1112209"/>
                <a:chOff x="4292934" y="3872736"/>
                <a:chExt cx="1440933" cy="1420851"/>
              </a:xfrm>
            </p:grpSpPr>
            <p:grpSp>
              <p:nvGrpSpPr>
                <p:cNvPr id="251" name="Gruppo 250">
                  <a:extLst>
                    <a:ext uri="{FF2B5EF4-FFF2-40B4-BE49-F238E27FC236}">
                      <a16:creationId xmlns:a16="http://schemas.microsoft.com/office/drawing/2014/main" id="{1043056D-83CE-D9BC-C046-7E5731E46F4D}"/>
                    </a:ext>
                  </a:extLst>
                </p:cNvPr>
                <p:cNvGrpSpPr/>
                <p:nvPr/>
              </p:nvGrpSpPr>
              <p:grpSpPr>
                <a:xfrm>
                  <a:off x="4323911" y="5287237"/>
                  <a:ext cx="1409956" cy="0"/>
                  <a:chOff x="10392725" y="1268582"/>
                  <a:chExt cx="1409956" cy="0"/>
                </a:xfrm>
              </p:grpSpPr>
              <p:cxnSp>
                <p:nvCxnSpPr>
                  <p:cNvPr id="262" name="Connettore 2 261">
                    <a:extLst>
                      <a:ext uri="{FF2B5EF4-FFF2-40B4-BE49-F238E27FC236}">
                        <a16:creationId xmlns:a16="http://schemas.microsoft.com/office/drawing/2014/main" id="{7A246725-EB13-E25B-EDCE-77C7183C1B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Connettore diritto 262">
                    <a:extLst>
                      <a:ext uri="{FF2B5EF4-FFF2-40B4-BE49-F238E27FC236}">
                        <a16:creationId xmlns:a16="http://schemas.microsoft.com/office/drawing/2014/main" id="{F102F599-CDF6-95BD-1182-C79C12C5D699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2" name="Gruppo 251">
                  <a:extLst>
                    <a:ext uri="{FF2B5EF4-FFF2-40B4-BE49-F238E27FC236}">
                      <a16:creationId xmlns:a16="http://schemas.microsoft.com/office/drawing/2014/main" id="{AC9E7C89-1D05-5D8C-86CC-6741CBC66B25}"/>
                    </a:ext>
                  </a:extLst>
                </p:cNvPr>
                <p:cNvGrpSpPr/>
                <p:nvPr/>
              </p:nvGrpSpPr>
              <p:grpSpPr>
                <a:xfrm rot="16200000">
                  <a:off x="5012970" y="4588609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260" name="Connettore 2 259">
                    <a:extLst>
                      <a:ext uri="{FF2B5EF4-FFF2-40B4-BE49-F238E27FC236}">
                        <a16:creationId xmlns:a16="http://schemas.microsoft.com/office/drawing/2014/main" id="{1ACD1415-D8EA-32B1-B70A-B077449E87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Connettore diritto 260">
                    <a:extLst>
                      <a:ext uri="{FF2B5EF4-FFF2-40B4-BE49-F238E27FC236}">
                        <a16:creationId xmlns:a16="http://schemas.microsoft.com/office/drawing/2014/main" id="{99CAD67E-25F6-DEA7-32A5-42CFF6A30533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3" name="Gruppo 252">
                  <a:extLst>
                    <a:ext uri="{FF2B5EF4-FFF2-40B4-BE49-F238E27FC236}">
                      <a16:creationId xmlns:a16="http://schemas.microsoft.com/office/drawing/2014/main" id="{BE8A0FC5-A065-5D69-40F7-07D196BE9F62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3719531" y="4484736"/>
                  <a:ext cx="1224000" cy="0"/>
                  <a:chOff x="10392725" y="1268582"/>
                  <a:chExt cx="1409956" cy="0"/>
                </a:xfrm>
              </p:grpSpPr>
              <p:cxnSp>
                <p:nvCxnSpPr>
                  <p:cNvPr id="258" name="Connettore 2 257">
                    <a:extLst>
                      <a:ext uri="{FF2B5EF4-FFF2-40B4-BE49-F238E27FC236}">
                        <a16:creationId xmlns:a16="http://schemas.microsoft.com/office/drawing/2014/main" id="{852A6005-213E-C35B-436E-9E87894349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Connettore diritto 258">
                    <a:extLst>
                      <a:ext uri="{FF2B5EF4-FFF2-40B4-BE49-F238E27FC236}">
                        <a16:creationId xmlns:a16="http://schemas.microsoft.com/office/drawing/2014/main" id="{98A0A19F-911F-5098-FAD4-5CB16E79F973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Gruppo 253">
                  <a:extLst>
                    <a:ext uri="{FF2B5EF4-FFF2-40B4-BE49-F238E27FC236}">
                      <a16:creationId xmlns:a16="http://schemas.microsoft.com/office/drawing/2014/main" id="{B19CC299-D836-979A-523D-0600FFFE6369}"/>
                    </a:ext>
                  </a:extLst>
                </p:cNvPr>
                <p:cNvGrpSpPr/>
                <p:nvPr/>
              </p:nvGrpSpPr>
              <p:grpSpPr>
                <a:xfrm rot="10800000">
                  <a:off x="4320692" y="3886170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256" name="Connettore 2 255">
                    <a:extLst>
                      <a:ext uri="{FF2B5EF4-FFF2-40B4-BE49-F238E27FC236}">
                        <a16:creationId xmlns:a16="http://schemas.microsoft.com/office/drawing/2014/main" id="{9E717081-061B-33BD-87FF-20BEA700AD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Connettore diritto 256">
                    <a:extLst>
                      <a:ext uri="{FF2B5EF4-FFF2-40B4-BE49-F238E27FC236}">
                        <a16:creationId xmlns:a16="http://schemas.microsoft.com/office/drawing/2014/main" id="{9190C779-1580-C4C4-C3E5-7C0E17F3B712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5" name="Ovale 254">
                  <a:extLst>
                    <a:ext uri="{FF2B5EF4-FFF2-40B4-BE49-F238E27FC236}">
                      <a16:creationId xmlns:a16="http://schemas.microsoft.com/office/drawing/2014/main" id="{5FA95C80-73EB-1DAC-48A9-72050B092E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292934" y="5058140"/>
                  <a:ext cx="77193" cy="7719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64" name="Gruppo 263">
                <a:extLst>
                  <a:ext uri="{FF2B5EF4-FFF2-40B4-BE49-F238E27FC236}">
                    <a16:creationId xmlns:a16="http://schemas.microsoft.com/office/drawing/2014/main" id="{A52C72AD-DE1C-57ED-192D-45DD973487B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3768902" y="3833229"/>
                <a:ext cx="1127929" cy="1112209"/>
                <a:chOff x="4292934" y="3872736"/>
                <a:chExt cx="1440933" cy="1420851"/>
              </a:xfrm>
            </p:grpSpPr>
            <p:grpSp>
              <p:nvGrpSpPr>
                <p:cNvPr id="265" name="Gruppo 264">
                  <a:extLst>
                    <a:ext uri="{FF2B5EF4-FFF2-40B4-BE49-F238E27FC236}">
                      <a16:creationId xmlns:a16="http://schemas.microsoft.com/office/drawing/2014/main" id="{96F667C0-708D-CDF8-D03A-8EFA7E1A96FF}"/>
                    </a:ext>
                  </a:extLst>
                </p:cNvPr>
                <p:cNvGrpSpPr/>
                <p:nvPr/>
              </p:nvGrpSpPr>
              <p:grpSpPr>
                <a:xfrm>
                  <a:off x="4323911" y="5287237"/>
                  <a:ext cx="1409956" cy="0"/>
                  <a:chOff x="10392725" y="1268582"/>
                  <a:chExt cx="1409956" cy="0"/>
                </a:xfrm>
              </p:grpSpPr>
              <p:cxnSp>
                <p:nvCxnSpPr>
                  <p:cNvPr id="276" name="Connettore 2 275">
                    <a:extLst>
                      <a:ext uri="{FF2B5EF4-FFF2-40B4-BE49-F238E27FC236}">
                        <a16:creationId xmlns:a16="http://schemas.microsoft.com/office/drawing/2014/main" id="{F277AEE0-4C4D-6591-50C2-D9E7F5B0F5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Connettore diritto 276">
                    <a:extLst>
                      <a:ext uri="{FF2B5EF4-FFF2-40B4-BE49-F238E27FC236}">
                        <a16:creationId xmlns:a16="http://schemas.microsoft.com/office/drawing/2014/main" id="{995484F6-64FE-E475-3012-78429BA72955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6" name="Gruppo 265">
                  <a:extLst>
                    <a:ext uri="{FF2B5EF4-FFF2-40B4-BE49-F238E27FC236}">
                      <a16:creationId xmlns:a16="http://schemas.microsoft.com/office/drawing/2014/main" id="{695BD02A-E21C-0D4A-F771-1FE4AB7B3EEA}"/>
                    </a:ext>
                  </a:extLst>
                </p:cNvPr>
                <p:cNvGrpSpPr/>
                <p:nvPr/>
              </p:nvGrpSpPr>
              <p:grpSpPr>
                <a:xfrm rot="16200000">
                  <a:off x="5012970" y="4588609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274" name="Connettore 2 273">
                    <a:extLst>
                      <a:ext uri="{FF2B5EF4-FFF2-40B4-BE49-F238E27FC236}">
                        <a16:creationId xmlns:a16="http://schemas.microsoft.com/office/drawing/2014/main" id="{76E708B7-CFE3-33DF-8FE6-DF2AE64663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Connettore diritto 274">
                    <a:extLst>
                      <a:ext uri="{FF2B5EF4-FFF2-40B4-BE49-F238E27FC236}">
                        <a16:creationId xmlns:a16="http://schemas.microsoft.com/office/drawing/2014/main" id="{23462897-C95B-BF06-3285-FEDA9BA878C1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7" name="Gruppo 266">
                  <a:extLst>
                    <a:ext uri="{FF2B5EF4-FFF2-40B4-BE49-F238E27FC236}">
                      <a16:creationId xmlns:a16="http://schemas.microsoft.com/office/drawing/2014/main" id="{9ACB3C1E-CEEE-9232-8ED6-92BCBC491D79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3719531" y="4484736"/>
                  <a:ext cx="1224000" cy="0"/>
                  <a:chOff x="10392725" y="1268582"/>
                  <a:chExt cx="1409956" cy="0"/>
                </a:xfrm>
              </p:grpSpPr>
              <p:cxnSp>
                <p:nvCxnSpPr>
                  <p:cNvPr id="272" name="Connettore 2 271">
                    <a:extLst>
                      <a:ext uri="{FF2B5EF4-FFF2-40B4-BE49-F238E27FC236}">
                        <a16:creationId xmlns:a16="http://schemas.microsoft.com/office/drawing/2014/main" id="{62F29F5D-AAD3-ACA2-089E-CFF8B7BA3F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Connettore diritto 272">
                    <a:extLst>
                      <a:ext uri="{FF2B5EF4-FFF2-40B4-BE49-F238E27FC236}">
                        <a16:creationId xmlns:a16="http://schemas.microsoft.com/office/drawing/2014/main" id="{F1D7CAAD-532D-99B7-716F-EE94AE89C016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8" name="Gruppo 267">
                  <a:extLst>
                    <a:ext uri="{FF2B5EF4-FFF2-40B4-BE49-F238E27FC236}">
                      <a16:creationId xmlns:a16="http://schemas.microsoft.com/office/drawing/2014/main" id="{12A42E3C-9C78-72DF-DF50-AB87D80E776F}"/>
                    </a:ext>
                  </a:extLst>
                </p:cNvPr>
                <p:cNvGrpSpPr/>
                <p:nvPr/>
              </p:nvGrpSpPr>
              <p:grpSpPr>
                <a:xfrm rot="10800000">
                  <a:off x="4320692" y="3886170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270" name="Connettore 2 269">
                    <a:extLst>
                      <a:ext uri="{FF2B5EF4-FFF2-40B4-BE49-F238E27FC236}">
                        <a16:creationId xmlns:a16="http://schemas.microsoft.com/office/drawing/2014/main" id="{0A8A7E07-82C0-3537-3E64-B2394D2D21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Connettore diritto 270">
                    <a:extLst>
                      <a:ext uri="{FF2B5EF4-FFF2-40B4-BE49-F238E27FC236}">
                        <a16:creationId xmlns:a16="http://schemas.microsoft.com/office/drawing/2014/main" id="{E14D71A4-C32E-05B1-B5AF-D0C210A1981E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9" name="Ovale 268">
                  <a:extLst>
                    <a:ext uri="{FF2B5EF4-FFF2-40B4-BE49-F238E27FC236}">
                      <a16:creationId xmlns:a16="http://schemas.microsoft.com/office/drawing/2014/main" id="{9E13F541-9B51-7EFD-2E19-0ABCD35705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292934" y="5058140"/>
                  <a:ext cx="77193" cy="7719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8" name="Gruppo 277">
                <a:extLst>
                  <a:ext uri="{FF2B5EF4-FFF2-40B4-BE49-F238E27FC236}">
                    <a16:creationId xmlns:a16="http://schemas.microsoft.com/office/drawing/2014/main" id="{8C5F8F75-B5A0-4D4E-2059-1BED0CD334C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3768714" y="2343519"/>
                <a:ext cx="1127929" cy="1112209"/>
                <a:chOff x="4292934" y="3872736"/>
                <a:chExt cx="1440933" cy="1420851"/>
              </a:xfrm>
            </p:grpSpPr>
            <p:grpSp>
              <p:nvGrpSpPr>
                <p:cNvPr id="279" name="Gruppo 278">
                  <a:extLst>
                    <a:ext uri="{FF2B5EF4-FFF2-40B4-BE49-F238E27FC236}">
                      <a16:creationId xmlns:a16="http://schemas.microsoft.com/office/drawing/2014/main" id="{6453FAD1-ECF7-18F8-3670-4D6B76A19046}"/>
                    </a:ext>
                  </a:extLst>
                </p:cNvPr>
                <p:cNvGrpSpPr/>
                <p:nvPr/>
              </p:nvGrpSpPr>
              <p:grpSpPr>
                <a:xfrm>
                  <a:off x="4323911" y="5287237"/>
                  <a:ext cx="1409956" cy="0"/>
                  <a:chOff x="10392725" y="1268582"/>
                  <a:chExt cx="1409956" cy="0"/>
                </a:xfrm>
              </p:grpSpPr>
              <p:cxnSp>
                <p:nvCxnSpPr>
                  <p:cNvPr id="290" name="Connettore 2 289">
                    <a:extLst>
                      <a:ext uri="{FF2B5EF4-FFF2-40B4-BE49-F238E27FC236}">
                        <a16:creationId xmlns:a16="http://schemas.microsoft.com/office/drawing/2014/main" id="{46D63595-7F86-C757-F575-C3F718768E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Connettore diritto 290">
                    <a:extLst>
                      <a:ext uri="{FF2B5EF4-FFF2-40B4-BE49-F238E27FC236}">
                        <a16:creationId xmlns:a16="http://schemas.microsoft.com/office/drawing/2014/main" id="{CFF3D1C4-CCE4-A401-D59F-EA2BEE90BD45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0" name="Gruppo 279">
                  <a:extLst>
                    <a:ext uri="{FF2B5EF4-FFF2-40B4-BE49-F238E27FC236}">
                      <a16:creationId xmlns:a16="http://schemas.microsoft.com/office/drawing/2014/main" id="{1FDEA308-4910-7A6C-0A23-A5295BB21033}"/>
                    </a:ext>
                  </a:extLst>
                </p:cNvPr>
                <p:cNvGrpSpPr/>
                <p:nvPr/>
              </p:nvGrpSpPr>
              <p:grpSpPr>
                <a:xfrm rot="16200000">
                  <a:off x="5012970" y="4588609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288" name="Connettore 2 287">
                    <a:extLst>
                      <a:ext uri="{FF2B5EF4-FFF2-40B4-BE49-F238E27FC236}">
                        <a16:creationId xmlns:a16="http://schemas.microsoft.com/office/drawing/2014/main" id="{A11E2335-7CE9-29CF-01F9-3253A403C4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Connettore diritto 288">
                    <a:extLst>
                      <a:ext uri="{FF2B5EF4-FFF2-40B4-BE49-F238E27FC236}">
                        <a16:creationId xmlns:a16="http://schemas.microsoft.com/office/drawing/2014/main" id="{0DFE68FD-9132-D81C-7156-454C0230A8F6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1" name="Gruppo 280">
                  <a:extLst>
                    <a:ext uri="{FF2B5EF4-FFF2-40B4-BE49-F238E27FC236}">
                      <a16:creationId xmlns:a16="http://schemas.microsoft.com/office/drawing/2014/main" id="{D3F366DC-388E-4CC2-D324-0DBA6BA5A97F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3719531" y="4484736"/>
                  <a:ext cx="1224000" cy="0"/>
                  <a:chOff x="10392725" y="1268582"/>
                  <a:chExt cx="1409956" cy="0"/>
                </a:xfrm>
              </p:grpSpPr>
              <p:cxnSp>
                <p:nvCxnSpPr>
                  <p:cNvPr id="286" name="Connettore 2 285">
                    <a:extLst>
                      <a:ext uri="{FF2B5EF4-FFF2-40B4-BE49-F238E27FC236}">
                        <a16:creationId xmlns:a16="http://schemas.microsoft.com/office/drawing/2014/main" id="{4A0AF030-ECE5-24D6-0715-B3027E77FD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Connettore diritto 286">
                    <a:extLst>
                      <a:ext uri="{FF2B5EF4-FFF2-40B4-BE49-F238E27FC236}">
                        <a16:creationId xmlns:a16="http://schemas.microsoft.com/office/drawing/2014/main" id="{F65E2A5E-DE75-3C80-8108-1801B9EB57A4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2" name="Gruppo 281">
                  <a:extLst>
                    <a:ext uri="{FF2B5EF4-FFF2-40B4-BE49-F238E27FC236}">
                      <a16:creationId xmlns:a16="http://schemas.microsoft.com/office/drawing/2014/main" id="{F0E7CF9E-AD31-84E0-A2E8-44231B13DD38}"/>
                    </a:ext>
                  </a:extLst>
                </p:cNvPr>
                <p:cNvGrpSpPr/>
                <p:nvPr/>
              </p:nvGrpSpPr>
              <p:grpSpPr>
                <a:xfrm rot="10800000">
                  <a:off x="4320692" y="3886170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284" name="Connettore 2 283">
                    <a:extLst>
                      <a:ext uri="{FF2B5EF4-FFF2-40B4-BE49-F238E27FC236}">
                        <a16:creationId xmlns:a16="http://schemas.microsoft.com/office/drawing/2014/main" id="{024B6AD7-A1BE-3A51-8526-511ED336DC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Connettore diritto 284">
                    <a:extLst>
                      <a:ext uri="{FF2B5EF4-FFF2-40B4-BE49-F238E27FC236}">
                        <a16:creationId xmlns:a16="http://schemas.microsoft.com/office/drawing/2014/main" id="{4781563D-F87F-F9F5-4161-7F6AD2045B91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3" name="Ovale 282">
                  <a:extLst>
                    <a:ext uri="{FF2B5EF4-FFF2-40B4-BE49-F238E27FC236}">
                      <a16:creationId xmlns:a16="http://schemas.microsoft.com/office/drawing/2014/main" id="{5AF8B3F5-CBBD-648C-F3BA-68E5FB6CD4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292934" y="5058140"/>
                  <a:ext cx="77193" cy="7719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2" name="CasellaDiTesto 291">
                    <a:extLst>
                      <a:ext uri="{FF2B5EF4-FFF2-40B4-BE49-F238E27FC236}">
                        <a16:creationId xmlns:a16="http://schemas.microsoft.com/office/drawing/2014/main" id="{863E586E-0E92-9661-66EB-9A39384A5CC1}"/>
                      </a:ext>
                    </a:extLst>
                  </p:cNvPr>
                  <p:cNvSpPr txBox="1"/>
                  <p:nvPr/>
                </p:nvSpPr>
                <p:spPr>
                  <a:xfrm>
                    <a:off x="2735563" y="4272702"/>
                    <a:ext cx="3716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a14:m>
                    <a:r>
                      <a:rPr lang="it-IT" dirty="0">
                        <a:solidFill>
                          <a:srgbClr val="FFC000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292" name="CasellaDiTesto 291">
                    <a:extLst>
                      <a:ext uri="{FF2B5EF4-FFF2-40B4-BE49-F238E27FC236}">
                        <a16:creationId xmlns:a16="http://schemas.microsoft.com/office/drawing/2014/main" id="{863E586E-0E92-9661-66EB-9A39384A5C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5563" y="4272702"/>
                    <a:ext cx="371640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2951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3" name="CasellaDiTesto 292">
                    <a:extLst>
                      <a:ext uri="{FF2B5EF4-FFF2-40B4-BE49-F238E27FC236}">
                        <a16:creationId xmlns:a16="http://schemas.microsoft.com/office/drawing/2014/main" id="{28C1E3CA-71AD-ADE5-54E6-DDE34091B3A6}"/>
                      </a:ext>
                    </a:extLst>
                  </p:cNvPr>
                  <p:cNvSpPr txBox="1"/>
                  <p:nvPr/>
                </p:nvSpPr>
                <p:spPr>
                  <a:xfrm>
                    <a:off x="4156534" y="2826541"/>
                    <a:ext cx="38125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oMath>
                      </m:oMathPara>
                    </a14:m>
                    <a:endParaRPr lang="it-IT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3" name="CasellaDiTesto 292">
                    <a:extLst>
                      <a:ext uri="{FF2B5EF4-FFF2-40B4-BE49-F238E27FC236}">
                        <a16:creationId xmlns:a16="http://schemas.microsoft.com/office/drawing/2014/main" id="{28C1E3CA-71AD-ADE5-54E6-DDE34091B3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6534" y="2826541"/>
                    <a:ext cx="381258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4516" r="-4839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4" name="CasellaDiTesto 293">
                    <a:extLst>
                      <a:ext uri="{FF2B5EF4-FFF2-40B4-BE49-F238E27FC236}">
                        <a16:creationId xmlns:a16="http://schemas.microsoft.com/office/drawing/2014/main" id="{321FBC0F-A56E-D809-2A9C-60600A044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164737" y="4263729"/>
                    <a:ext cx="36522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oMath>
                      </m:oMathPara>
                    </a14:m>
                    <a:endParaRPr lang="it-IT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4" name="CasellaDiTesto 293">
                    <a:extLst>
                      <a:ext uri="{FF2B5EF4-FFF2-40B4-BE49-F238E27FC236}">
                        <a16:creationId xmlns:a16="http://schemas.microsoft.com/office/drawing/2014/main" id="{321FBC0F-A56E-D809-2A9C-60600A044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4737" y="4263729"/>
                    <a:ext cx="365228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3333" r="-5000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5" name="Gruppo 294">
                <a:extLst>
                  <a:ext uri="{FF2B5EF4-FFF2-40B4-BE49-F238E27FC236}">
                    <a16:creationId xmlns:a16="http://schemas.microsoft.com/office/drawing/2014/main" id="{76D65059-9588-56B8-AAEB-011B946C930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355231" y="3681990"/>
                <a:ext cx="1084130" cy="136325"/>
                <a:chOff x="5445458" y="2547257"/>
                <a:chExt cx="1409956" cy="0"/>
              </a:xfrm>
            </p:grpSpPr>
            <p:cxnSp>
              <p:nvCxnSpPr>
                <p:cNvPr id="296" name="Connettore 2 295">
                  <a:extLst>
                    <a:ext uri="{FF2B5EF4-FFF2-40B4-BE49-F238E27FC236}">
                      <a16:creationId xmlns:a16="http://schemas.microsoft.com/office/drawing/2014/main" id="{D8CB860E-3904-FEDA-29F1-8A6DC9084C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5458" y="2547257"/>
                  <a:ext cx="720000" cy="0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Connettore diritto 296">
                  <a:extLst>
                    <a:ext uri="{FF2B5EF4-FFF2-40B4-BE49-F238E27FC236}">
                      <a16:creationId xmlns:a16="http://schemas.microsoft.com/office/drawing/2014/main" id="{9628093F-C261-DB2F-9A18-004B9236647B}"/>
                    </a:ext>
                  </a:extLst>
                </p:cNvPr>
                <p:cNvCxnSpPr/>
                <p:nvPr/>
              </p:nvCxnSpPr>
              <p:spPr>
                <a:xfrm>
                  <a:off x="6135414" y="2547257"/>
                  <a:ext cx="7200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Gruppo 297">
                <a:extLst>
                  <a:ext uri="{FF2B5EF4-FFF2-40B4-BE49-F238E27FC236}">
                    <a16:creationId xmlns:a16="http://schemas.microsoft.com/office/drawing/2014/main" id="{DBAB08F0-C97B-5D3C-3BCA-EEC651BF18A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74445" y="3687696"/>
                <a:ext cx="1084130" cy="136325"/>
                <a:chOff x="5445458" y="2547257"/>
                <a:chExt cx="1409956" cy="0"/>
              </a:xfrm>
            </p:grpSpPr>
            <p:cxnSp>
              <p:nvCxnSpPr>
                <p:cNvPr id="299" name="Connettore 2 298">
                  <a:extLst>
                    <a:ext uri="{FF2B5EF4-FFF2-40B4-BE49-F238E27FC236}">
                      <a16:creationId xmlns:a16="http://schemas.microsoft.com/office/drawing/2014/main" id="{E2564CF5-CEFC-906F-5EF8-EF13484FA1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5458" y="2547257"/>
                  <a:ext cx="720000" cy="0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Connettore diritto 299">
                  <a:extLst>
                    <a:ext uri="{FF2B5EF4-FFF2-40B4-BE49-F238E27FC236}">
                      <a16:creationId xmlns:a16="http://schemas.microsoft.com/office/drawing/2014/main" id="{C9B99657-55A7-DB0B-4DE3-80546BBD8D94}"/>
                    </a:ext>
                  </a:extLst>
                </p:cNvPr>
                <p:cNvCxnSpPr/>
                <p:nvPr/>
              </p:nvCxnSpPr>
              <p:spPr>
                <a:xfrm>
                  <a:off x="6135414" y="2547257"/>
                  <a:ext cx="7200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" name="Gruppo 300">
                <a:extLst>
                  <a:ext uri="{FF2B5EF4-FFF2-40B4-BE49-F238E27FC236}">
                    <a16:creationId xmlns:a16="http://schemas.microsoft.com/office/drawing/2014/main" id="{634656D0-396F-1724-2259-30B1A1B1487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806287" y="5123956"/>
                <a:ext cx="1084130" cy="136325"/>
                <a:chOff x="5445458" y="2547257"/>
                <a:chExt cx="1409956" cy="0"/>
              </a:xfrm>
            </p:grpSpPr>
            <p:cxnSp>
              <p:nvCxnSpPr>
                <p:cNvPr id="302" name="Connettore 2 301">
                  <a:extLst>
                    <a:ext uri="{FF2B5EF4-FFF2-40B4-BE49-F238E27FC236}">
                      <a16:creationId xmlns:a16="http://schemas.microsoft.com/office/drawing/2014/main" id="{7BF70064-821D-DBC7-9A57-0BAB1805A5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5458" y="2547257"/>
                  <a:ext cx="720000" cy="0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Connettore diritto 302">
                  <a:extLst>
                    <a:ext uri="{FF2B5EF4-FFF2-40B4-BE49-F238E27FC236}">
                      <a16:creationId xmlns:a16="http://schemas.microsoft.com/office/drawing/2014/main" id="{88E8AF9D-45DC-B4CA-7DFE-049F1CBF9140}"/>
                    </a:ext>
                  </a:extLst>
                </p:cNvPr>
                <p:cNvCxnSpPr/>
                <p:nvPr/>
              </p:nvCxnSpPr>
              <p:spPr>
                <a:xfrm>
                  <a:off x="6135414" y="2547257"/>
                  <a:ext cx="7200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4" name="Gruppo 303">
                <a:extLst>
                  <a:ext uri="{FF2B5EF4-FFF2-40B4-BE49-F238E27FC236}">
                    <a16:creationId xmlns:a16="http://schemas.microsoft.com/office/drawing/2014/main" id="{10857ED9-790D-71B9-D745-94CE467894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1700434" y="4333604"/>
                <a:ext cx="1084130" cy="136325"/>
                <a:chOff x="5445458" y="2547257"/>
                <a:chExt cx="1409956" cy="0"/>
              </a:xfrm>
            </p:grpSpPr>
            <p:cxnSp>
              <p:nvCxnSpPr>
                <p:cNvPr id="305" name="Connettore 2 304">
                  <a:extLst>
                    <a:ext uri="{FF2B5EF4-FFF2-40B4-BE49-F238E27FC236}">
                      <a16:creationId xmlns:a16="http://schemas.microsoft.com/office/drawing/2014/main" id="{F2E48D90-2B8F-8F2B-8074-F015BCF1FC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5458" y="2547257"/>
                  <a:ext cx="720000" cy="0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Connettore diritto 305">
                  <a:extLst>
                    <a:ext uri="{FF2B5EF4-FFF2-40B4-BE49-F238E27FC236}">
                      <a16:creationId xmlns:a16="http://schemas.microsoft.com/office/drawing/2014/main" id="{87DF6799-FA50-52DA-1B4D-2D18922D805A}"/>
                    </a:ext>
                  </a:extLst>
                </p:cNvPr>
                <p:cNvCxnSpPr/>
                <p:nvPr/>
              </p:nvCxnSpPr>
              <p:spPr>
                <a:xfrm>
                  <a:off x="6135414" y="2547257"/>
                  <a:ext cx="7200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7" name="Gruppo 306">
                <a:extLst>
                  <a:ext uri="{FF2B5EF4-FFF2-40B4-BE49-F238E27FC236}">
                    <a16:creationId xmlns:a16="http://schemas.microsoft.com/office/drawing/2014/main" id="{25CA22B6-BD81-C7BB-FFC6-80B416A7B09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1700436" y="2871890"/>
                <a:ext cx="1084130" cy="136325"/>
                <a:chOff x="5445458" y="2547257"/>
                <a:chExt cx="1409956" cy="0"/>
              </a:xfrm>
            </p:grpSpPr>
            <p:cxnSp>
              <p:nvCxnSpPr>
                <p:cNvPr id="308" name="Connettore 2 307">
                  <a:extLst>
                    <a:ext uri="{FF2B5EF4-FFF2-40B4-BE49-F238E27FC236}">
                      <a16:creationId xmlns:a16="http://schemas.microsoft.com/office/drawing/2014/main" id="{3C74DD7A-840B-DC1A-DF9B-BE0480AF6B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5458" y="2547257"/>
                  <a:ext cx="720000" cy="0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Connettore diritto 308">
                  <a:extLst>
                    <a:ext uri="{FF2B5EF4-FFF2-40B4-BE49-F238E27FC236}">
                      <a16:creationId xmlns:a16="http://schemas.microsoft.com/office/drawing/2014/main" id="{DF90F516-BC03-BACF-FDF6-E372F7ACF8D8}"/>
                    </a:ext>
                  </a:extLst>
                </p:cNvPr>
                <p:cNvCxnSpPr/>
                <p:nvPr/>
              </p:nvCxnSpPr>
              <p:spPr>
                <a:xfrm>
                  <a:off x="6135414" y="2547257"/>
                  <a:ext cx="7200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44761F-A4BE-EA7A-4661-601207BE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1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B2E02-53F8-3775-1383-40904271C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0C8EBFA0-F00F-EE3D-3BC5-B192AFE6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pPr algn="ctr"/>
            <a:r>
              <a:rPr lang="it-IT" dirty="0"/>
              <a:t>Ground state </a:t>
            </a:r>
            <a:r>
              <a:rPr lang="it-IT" dirty="0" err="1"/>
              <a:t>properties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9B9105A-F485-8584-7DD2-F161E28C50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7"/>
          <a:stretch/>
        </p:blipFill>
        <p:spPr>
          <a:xfrm>
            <a:off x="934813" y="1623981"/>
            <a:ext cx="10322373" cy="2379327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B07B9933-A3C8-BFE4-F55F-8C1C97ECFCBC}"/>
              </a:ext>
            </a:extLst>
          </p:cNvPr>
          <p:cNvGrpSpPr/>
          <p:nvPr/>
        </p:nvGrpSpPr>
        <p:grpSpPr>
          <a:xfrm>
            <a:off x="1418842" y="4523919"/>
            <a:ext cx="9643266" cy="1428549"/>
            <a:chOff x="1686631" y="4659606"/>
            <a:chExt cx="9643266" cy="1428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8B311157-FB6A-40D7-D118-D7F103AD511C}"/>
                    </a:ext>
                  </a:extLst>
                </p:cNvPr>
                <p:cNvSpPr txBox="1"/>
                <p:nvPr/>
              </p:nvSpPr>
              <p:spPr>
                <a:xfrm>
                  <a:off x="1686631" y="4665120"/>
                  <a:ext cx="3765839" cy="3144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it-IT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it-IT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=|</m:t>
                        </m:r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it-IT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it-IT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it-IT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sSubSup>
                              <m:sSubSupPr>
                                <m:ctrlPr>
                                  <a:rPr lang="it-IT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it-IT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  <m:sup>
                                <m:r>
                                  <a:rPr lang="it-IT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sub>
                        </m:sSub>
                        <m:d>
                          <m:dPr>
                            <m:ctrlPr>
                              <a:rPr lang="it-IT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it-IT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it-IT" b="1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1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it-IT" b="1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it-IT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8B311157-FB6A-40D7-D118-D7F103AD51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631" y="4665120"/>
                  <a:ext cx="3765839" cy="314445"/>
                </a:xfrm>
                <a:prstGeom prst="rect">
                  <a:avLst/>
                </a:prstGeom>
                <a:blipFill>
                  <a:blip r:embed="rId5"/>
                  <a:stretch>
                    <a:fillRect l="-971" r="-1780" b="-19231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6565FDE2-479C-3762-CF64-612B31D385A6}"/>
                    </a:ext>
                  </a:extLst>
                </p:cNvPr>
                <p:cNvSpPr txBox="1"/>
                <p:nvPr/>
              </p:nvSpPr>
              <p:spPr>
                <a:xfrm>
                  <a:off x="6543907" y="4659606"/>
                  <a:ext cx="4785990" cy="3199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GS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=1−</m:t>
                        </m:r>
                        <m:sSup>
                          <m:sSupPr>
                            <m:ctrlPr>
                              <a:rPr lang="it-IT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it-IT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⟨</m:t>
                                </m:r>
                                <m:r>
                                  <a:rPr lang="it-IT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it-IT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it-IT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it-IT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it-IT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it-IT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it-IT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it-IT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it-IT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sSubSup>
                                  <m:sSubSupPr>
                                    <m:ctrlPr>
                                      <a:rPr lang="it-IT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  <m:sup>
                                    <m:r>
                                      <a:rPr lang="it-IT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sub>
                            </m:sSub>
                            <m:d>
                              <m:dPr>
                                <m:ctrlPr>
                                  <a:rPr lang="it-IT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it-IT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it-IT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it-IT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it-IT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⟩|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it-IT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6565FDE2-479C-3762-CF64-612B31D38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3907" y="4659606"/>
                  <a:ext cx="4785990" cy="319959"/>
                </a:xfrm>
                <a:prstGeom prst="rect">
                  <a:avLst/>
                </a:prstGeom>
                <a:blipFill>
                  <a:blip r:embed="rId6"/>
                  <a:stretch>
                    <a:fillRect l="-637" b="-18868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B602CC4-9B6F-95DE-F4A5-F7BBF1BAE8AF}"/>
                </a:ext>
              </a:extLst>
            </p:cNvPr>
            <p:cNvSpPr txBox="1"/>
            <p:nvPr/>
          </p:nvSpPr>
          <p:spPr>
            <a:xfrm>
              <a:off x="2578894" y="5380269"/>
              <a:ext cx="19813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dirty="0" err="1">
                  <a:solidFill>
                    <a:srgbClr val="FFC000"/>
                  </a:solidFill>
                </a:rPr>
                <a:t>Variational</a:t>
              </a:r>
              <a:r>
                <a:rPr lang="it-IT" sz="2000" dirty="0">
                  <a:solidFill>
                    <a:srgbClr val="FFC000"/>
                  </a:solidFill>
                </a:rPr>
                <a:t> </a:t>
              </a:r>
              <a:br>
                <a:rPr lang="it-IT" sz="2000" dirty="0">
                  <a:solidFill>
                    <a:srgbClr val="FFC000"/>
                  </a:solidFill>
                </a:rPr>
              </a:br>
              <a:r>
                <a:rPr lang="it-IT" sz="2000" dirty="0">
                  <a:solidFill>
                    <a:srgbClr val="FFC000"/>
                  </a:solidFill>
                </a:rPr>
                <a:t>energy </a:t>
              </a:r>
              <a:r>
                <a:rPr lang="it-IT" sz="2000" dirty="0" err="1">
                  <a:solidFill>
                    <a:srgbClr val="FFC000"/>
                  </a:solidFill>
                </a:rPr>
                <a:t>precision</a:t>
              </a:r>
              <a:endParaRPr lang="it-IT" sz="2000" dirty="0">
                <a:solidFill>
                  <a:srgbClr val="FFC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92CE0872-2D23-534D-B751-FAD31B8398BD}"/>
                    </a:ext>
                  </a:extLst>
                </p:cNvPr>
                <p:cNvSpPr txBox="1"/>
                <p:nvPr/>
              </p:nvSpPr>
              <p:spPr>
                <a:xfrm>
                  <a:off x="7099315" y="5380269"/>
                  <a:ext cx="367517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2000" dirty="0">
                      <a:solidFill>
                        <a:schemeClr val="accent2"/>
                      </a:solidFill>
                    </a:rPr>
                    <a:t>Max </a:t>
                  </a:r>
                  <a14:m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it-IT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it-IT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it-IT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it-IT" sz="2000" dirty="0">
                      <a:solidFill>
                        <a:schemeClr val="accent2"/>
                      </a:solidFill>
                    </a:rPr>
                    <a:t> when </a:t>
                  </a:r>
                  <a14:m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it-IT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it-IT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it-IT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a14:m>
                  <a:br>
                    <a:rPr lang="it-IT" sz="2000" dirty="0">
                      <a:solidFill>
                        <a:schemeClr val="accent2"/>
                      </a:solidFill>
                    </a:rPr>
                  </a:br>
                  <a:r>
                    <a:rPr lang="it-IT" sz="2000" dirty="0">
                      <a:solidFill>
                        <a:schemeClr val="accent2"/>
                      </a:solidFill>
                    </a:rPr>
                    <a:t>(</a:t>
                  </a:r>
                  <a:r>
                    <a:rPr lang="it-IT" sz="2000" dirty="0" err="1">
                      <a:solidFill>
                        <a:schemeClr val="accent2"/>
                      </a:solidFill>
                    </a:rPr>
                    <a:t>magnetic</a:t>
                  </a:r>
                  <a:r>
                    <a:rPr lang="it-IT" sz="2000" dirty="0">
                      <a:solidFill>
                        <a:schemeClr val="accent2"/>
                      </a:solidFill>
                    </a:rPr>
                    <a:t> to </a:t>
                  </a:r>
                  <a:r>
                    <a:rPr lang="it-IT" sz="2000" dirty="0" err="1">
                      <a:solidFill>
                        <a:schemeClr val="accent2"/>
                      </a:solidFill>
                    </a:rPr>
                    <a:t>electric</a:t>
                  </a:r>
                  <a:r>
                    <a:rPr lang="it-IT" sz="2000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it-IT" sz="2000" dirty="0" err="1">
                      <a:solidFill>
                        <a:schemeClr val="accent2"/>
                      </a:solidFill>
                    </a:rPr>
                    <a:t>bases</a:t>
                  </a:r>
                  <a:r>
                    <a:rPr lang="it-IT" sz="2000" dirty="0">
                      <a:solidFill>
                        <a:schemeClr val="accent2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92CE0872-2D23-534D-B751-FAD31B8398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315" y="5380269"/>
                  <a:ext cx="3675173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332" t="-4310" b="-14655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4DFFCF84-A3DF-6321-1DB8-251A29FB87F3}"/>
              </a:ext>
            </a:extLst>
          </p:cNvPr>
          <p:cNvCxnSpPr>
            <a:cxnSpLocks/>
          </p:cNvCxnSpPr>
          <p:nvPr/>
        </p:nvCxnSpPr>
        <p:spPr>
          <a:xfrm>
            <a:off x="3879833" y="1642511"/>
            <a:ext cx="0" cy="187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65ACDA7-2BB4-1B4E-09F7-81DC97EA8386}"/>
              </a:ext>
            </a:extLst>
          </p:cNvPr>
          <p:cNvCxnSpPr>
            <a:cxnSpLocks/>
          </p:cNvCxnSpPr>
          <p:nvPr/>
        </p:nvCxnSpPr>
        <p:spPr>
          <a:xfrm>
            <a:off x="8960399" y="1642511"/>
            <a:ext cx="0" cy="187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E6FA66-2B98-9D79-F7F8-404E9431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28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20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56"/>
    </mc:Choice>
    <mc:Fallback xmlns="">
      <p:transition spd="slow" advTm="8635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7">
                <a:extLst>
                  <a:ext uri="{FF2B5EF4-FFF2-40B4-BE49-F238E27FC236}">
                    <a16:creationId xmlns:a16="http://schemas.microsoft.com/office/drawing/2014/main" id="{EB5175A9-D064-F045-0D0E-F4B623A479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57697" y="1847705"/>
                <a:ext cx="4902582" cy="48709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2400" dirty="0">
                  <a:latin typeface="Tenorite" panose="00000500000000000000" pitchFamily="2" charset="0"/>
                </a:endParaRPr>
              </a:p>
            </p:txBody>
          </p:sp>
        </mc:Choice>
        <mc:Fallback xmlns="">
          <p:sp>
            <p:nvSpPr>
              <p:cNvPr id="8" name="Segnaposto contenuto 7">
                <a:extLst>
                  <a:ext uri="{FF2B5EF4-FFF2-40B4-BE49-F238E27FC236}">
                    <a16:creationId xmlns:a16="http://schemas.microsoft.com/office/drawing/2014/main" id="{EB5175A9-D064-F045-0D0E-F4B623A47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57697" y="1847705"/>
                <a:ext cx="4902582" cy="487097"/>
              </a:xfrm>
              <a:blipFill>
                <a:blip r:embed="rId2"/>
                <a:stretch>
                  <a:fillRect b="-525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6">
                <a:extLst>
                  <a:ext uri="{FF2B5EF4-FFF2-40B4-BE49-F238E27FC236}">
                    <a16:creationId xmlns:a16="http://schemas.microsoft.com/office/drawing/2014/main" id="{63748067-EB24-094B-F285-4BDCF59FE2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78" y="1523420"/>
                <a:ext cx="4937760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200000"/>
                  </a:lnSpc>
                  <a:buFont typeface="Calibri" panose="020F0502020204030204" pitchFamily="34" charset="0"/>
                  <a:buNone/>
                </a:pPr>
                <a:r>
                  <a:rPr lang="it-IT" sz="2400" dirty="0">
                    <a:latin typeface="Tenorite" panose="00000500000000000000" pitchFamily="2" charset="0"/>
                  </a:rPr>
                  <a:t>Single plaquette </a:t>
                </a:r>
                <a:r>
                  <a:rPr lang="it-IT" sz="2400" dirty="0" err="1">
                    <a:latin typeface="Tenorite" panose="00000500000000000000" pitchFamily="2" charset="0"/>
                  </a:rPr>
                  <a:t>Hamiltonian</a:t>
                </a:r>
                <a:r>
                  <a:rPr lang="it-IT" sz="2400" dirty="0">
                    <a:latin typeface="Tenorite" panose="00000500000000000000" pitchFamily="2" charset="0"/>
                  </a:rPr>
                  <a:t>:</a:t>
                </a:r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it-IT" sz="2400" dirty="0">
                    <a:latin typeface="Tenorite" panose="00000500000000000000" pitchFamily="2" charset="0"/>
                  </a:rPr>
                  <a:t> «Mixed – angle» </a:t>
                </a:r>
                <a:r>
                  <a:rPr lang="it-IT" sz="2400" dirty="0" err="1">
                    <a:latin typeface="Tenorite" panose="00000500000000000000" pitchFamily="2" charset="0"/>
                  </a:rPr>
                  <a:t>basis</a:t>
                </a:r>
                <a:r>
                  <a:rPr lang="it-IT" sz="2400" dirty="0">
                    <a:latin typeface="Tenorite" panose="00000500000000000000" pitchFamily="2" charset="0"/>
                  </a:rPr>
                  <a:t>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groupCh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it-IT" sz="2400" b="0" dirty="0">
                  <a:latin typeface="Tenorite" panose="00000500000000000000" pitchFamily="2" charset="0"/>
                </a:endParaRPr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it-IT" sz="2400" b="0" dirty="0">
                    <a:latin typeface="Tenorite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it-IT" sz="2400" b="0" dirty="0">
                    <a:latin typeface="Tenorite" panose="00000500000000000000" pitchFamily="2" charset="0"/>
                  </a:rPr>
                  <a:t> </a:t>
                </a:r>
                <a:r>
                  <a:rPr lang="it-IT" sz="2400" b="0" dirty="0" err="1">
                    <a:latin typeface="Tenorite" panose="00000500000000000000" pitchFamily="2" charset="0"/>
                  </a:rPr>
                  <a:t>states</a:t>
                </a:r>
                <a:r>
                  <a:rPr lang="it-IT" sz="2400" b="0" dirty="0">
                    <a:latin typeface="Tenorite" panose="00000500000000000000" pitchFamily="2" charset="0"/>
                  </a:rPr>
                  <a:t> for </a:t>
                </a:r>
                <a:r>
                  <a:rPr lang="it-IT" sz="2400" b="0" dirty="0" err="1">
                    <a:latin typeface="Tenorite" panose="00000500000000000000" pitchFamily="2" charset="0"/>
                  </a:rPr>
                  <a:t>each</a:t>
                </a:r>
                <a:r>
                  <a:rPr lang="it-IT" sz="2400" b="0" dirty="0">
                    <a:latin typeface="Tenorite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it-IT" sz="2400" b="0" dirty="0">
                  <a:latin typeface="Tenorite" panose="00000500000000000000" pitchFamily="2" charset="0"/>
                </a:endParaRPr>
              </a:p>
            </p:txBody>
          </p:sp>
        </mc:Choice>
        <mc:Fallback xmlns="">
          <p:sp>
            <p:nvSpPr>
              <p:cNvPr id="6" name="Segnaposto contenuto 6">
                <a:extLst>
                  <a:ext uri="{FF2B5EF4-FFF2-40B4-BE49-F238E27FC236}">
                    <a16:creationId xmlns:a16="http://schemas.microsoft.com/office/drawing/2014/main" id="{63748067-EB24-094B-F285-4BDCF59FE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8" y="1523420"/>
                <a:ext cx="4937760" cy="4023360"/>
              </a:xfrm>
              <a:prstGeom prst="rect">
                <a:avLst/>
              </a:prstGeom>
              <a:blipFill>
                <a:blip r:embed="rId3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 descr="Immagine che contiene schermata, testo, diagramma, Diagramma&#10;&#10;Descrizione generata automaticamente">
            <a:extLst>
              <a:ext uri="{FF2B5EF4-FFF2-40B4-BE49-F238E27FC236}">
                <a16:creationId xmlns:a16="http://schemas.microsoft.com/office/drawing/2014/main" id="{17E2FC4B-63FE-60D3-DECB-E172F9228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92" y="2694648"/>
            <a:ext cx="4060593" cy="3045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olo 1">
                <a:extLst>
                  <a:ext uri="{FF2B5EF4-FFF2-40B4-BE49-F238E27FC236}">
                    <a16:creationId xmlns:a16="http://schemas.microsoft.com/office/drawing/2014/main" id="{C43BE208-20AA-5374-F152-0E302469A8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5125"/>
                <a:ext cx="10515600" cy="8921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it-IT" dirty="0">
                    <a:latin typeface="Tenorite" panose="00000500000000000000" pitchFamily="2" charset="0"/>
                  </a:rPr>
                  <a:t> local </a:t>
                </a:r>
                <a:r>
                  <a:rPr lang="it-IT" dirty="0" err="1">
                    <a:latin typeface="Tenorite" panose="00000500000000000000" pitchFamily="2" charset="0"/>
                  </a:rPr>
                  <a:t>basis</a:t>
                </a:r>
                <a:r>
                  <a:rPr lang="it-IT" dirty="0">
                    <a:latin typeface="Tenorite" panose="00000500000000000000" pitchFamily="2" charset="0"/>
                  </a:rPr>
                  <a:t> </a:t>
                </a:r>
                <a:r>
                  <a:rPr lang="it-IT" dirty="0" err="1">
                    <a:latin typeface="Tenorite" panose="00000500000000000000" pitchFamily="2" charset="0"/>
                  </a:rPr>
                  <a:t>choice</a:t>
                </a:r>
                <a:endParaRPr lang="it-IT" dirty="0"/>
              </a:p>
            </p:txBody>
          </p:sp>
        </mc:Choice>
        <mc:Fallback xmlns="">
          <p:sp>
            <p:nvSpPr>
              <p:cNvPr id="10" name="Titolo 1">
                <a:extLst>
                  <a:ext uri="{FF2B5EF4-FFF2-40B4-BE49-F238E27FC236}">
                    <a16:creationId xmlns:a16="http://schemas.microsoft.com/office/drawing/2014/main" id="{C43BE208-20AA-5374-F152-0E302469A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5"/>
                <a:ext cx="10515600" cy="892175"/>
              </a:xfrm>
              <a:prstGeom prst="rect">
                <a:avLst/>
              </a:prstGeom>
              <a:blipFill>
                <a:blip r:embed="rId5"/>
                <a:stretch>
                  <a:fillRect t="-10959" b="-2123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47CA2-E5B0-75D0-52DF-F594573A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94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73336D-68C2-008C-BC52-39E2541B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enorite" panose="00000500000000000000" pitchFamily="2" charset="0"/>
              </a:rPr>
              <a:t>Hamiltonian formulation (U(1))</a:t>
            </a:r>
          </a:p>
        </p:txBody>
      </p:sp>
      <p:sp>
        <p:nvSpPr>
          <p:cNvPr id="3" name="Segnaposto contenuto 2 1">
            <a:extLst>
              <a:ext uri="{FF2B5EF4-FFF2-40B4-BE49-F238E27FC236}">
                <a16:creationId xmlns:a16="http://schemas.microsoft.com/office/drawing/2014/main" id="{555DE6CD-62F9-5038-D1C7-B33B3E640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0066" y="2345363"/>
            <a:ext cx="4937760" cy="27752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 Electric field Hamiltonian:</a:t>
            </a:r>
          </a:p>
          <a:p>
            <a:pPr marL="0" indent="0">
              <a:lnSpc>
                <a:spcPct val="150000"/>
              </a:lnSpc>
              <a:buNone/>
            </a:pPr>
            <a:endParaRPr lang="it-IT" sz="2000" dirty="0">
              <a:solidFill>
                <a:schemeClr val="bg2">
                  <a:lumMod val="10000"/>
                </a:schemeClr>
              </a:solidFill>
              <a:latin typeface="Tenorite" panose="00000500000000000000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 Magnetic field Hamiltonian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C5E8C0DC-D5F8-6750-6B93-AED1286CC4A4}"/>
                  </a:ext>
                </a:extLst>
              </p:cNvPr>
              <p:cNvSpPr txBox="1"/>
              <p:nvPr/>
            </p:nvSpPr>
            <p:spPr>
              <a:xfrm>
                <a:off x="2034558" y="2848597"/>
                <a:ext cx="2077877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it-I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m:rPr>
                              <m:brk m:alnAt="7"/>
                            </m:r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7"/>
                                </m:r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</m:acc>
                        </m:sub>
                        <m:sup/>
                        <m:e>
                          <m:sSubSup>
                            <m:sSubSupPr>
                              <m:ctrlP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sub>
                            <m:sup>
                              <m: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C5E8C0DC-D5F8-6750-6B93-AED1286CC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558" y="2848597"/>
                <a:ext cx="2077877" cy="807337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28C2C807-BAE5-8F90-F9B7-8A98CD4761F8}"/>
                  </a:ext>
                </a:extLst>
              </p:cNvPr>
              <p:cNvSpPr txBox="1"/>
              <p:nvPr/>
            </p:nvSpPr>
            <p:spPr>
              <a:xfrm>
                <a:off x="2003302" y="4023083"/>
                <a:ext cx="2887137" cy="745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28C2C807-BAE5-8F90-F9B7-8A98CD476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02" y="4023083"/>
                <a:ext cx="2887137" cy="745269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po 20">
            <a:extLst>
              <a:ext uri="{FF2B5EF4-FFF2-40B4-BE49-F238E27FC236}">
                <a16:creationId xmlns:a16="http://schemas.microsoft.com/office/drawing/2014/main" id="{A096F9E9-703D-D46F-485E-FEE1B669854D}"/>
              </a:ext>
            </a:extLst>
          </p:cNvPr>
          <p:cNvGrpSpPr/>
          <p:nvPr/>
        </p:nvGrpSpPr>
        <p:grpSpPr>
          <a:xfrm>
            <a:off x="7456547" y="2352572"/>
            <a:ext cx="2890886" cy="2881495"/>
            <a:chOff x="1053864" y="543954"/>
            <a:chExt cx="2890886" cy="2881495"/>
          </a:xfrm>
        </p:grpSpPr>
        <p:sp>
          <p:nvSpPr>
            <p:cNvPr id="33" name="Rettangolo 23">
              <a:extLst>
                <a:ext uri="{FF2B5EF4-FFF2-40B4-BE49-F238E27FC236}">
                  <a16:creationId xmlns:a16="http://schemas.microsoft.com/office/drawing/2014/main" id="{89C937A9-90A2-BACD-F2E8-F35E89BA8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864" y="1983954"/>
              <a:ext cx="1440000" cy="144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4" name="Connettore diritto 41">
              <a:extLst>
                <a:ext uri="{FF2B5EF4-FFF2-40B4-BE49-F238E27FC236}">
                  <a16:creationId xmlns:a16="http://schemas.microsoft.com/office/drawing/2014/main" id="{E70DD279-D512-36CF-2737-0D15055B4F40}"/>
                </a:ext>
              </a:extLst>
            </p:cNvPr>
            <p:cNvCxnSpPr/>
            <p:nvPr/>
          </p:nvCxnSpPr>
          <p:spPr>
            <a:xfrm>
              <a:off x="1053864" y="543954"/>
              <a:ext cx="0" cy="14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42">
              <a:extLst>
                <a:ext uri="{FF2B5EF4-FFF2-40B4-BE49-F238E27FC236}">
                  <a16:creationId xmlns:a16="http://schemas.microsoft.com/office/drawing/2014/main" id="{D28238DF-373E-6A40-83D4-D914DB673CC8}"/>
                </a:ext>
              </a:extLst>
            </p:cNvPr>
            <p:cNvCxnSpPr/>
            <p:nvPr/>
          </p:nvCxnSpPr>
          <p:spPr>
            <a:xfrm>
              <a:off x="2493864" y="543954"/>
              <a:ext cx="0" cy="14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49">
              <a:extLst>
                <a:ext uri="{FF2B5EF4-FFF2-40B4-BE49-F238E27FC236}">
                  <a16:creationId xmlns:a16="http://schemas.microsoft.com/office/drawing/2014/main" id="{FCA56B20-ABEF-30C9-A128-8B73E995763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24750" y="2705449"/>
              <a:ext cx="0" cy="14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50">
              <a:extLst>
                <a:ext uri="{FF2B5EF4-FFF2-40B4-BE49-F238E27FC236}">
                  <a16:creationId xmlns:a16="http://schemas.microsoft.com/office/drawing/2014/main" id="{BC9B355D-150F-22C0-671B-9454BA6FC03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04285" y="1263954"/>
              <a:ext cx="0" cy="14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51">
                <a:extLst>
                  <a:ext uri="{FF2B5EF4-FFF2-40B4-BE49-F238E27FC236}">
                    <a16:creationId xmlns:a16="http://schemas.microsoft.com/office/drawing/2014/main" id="{9B5FBF22-9C78-181E-2EDC-A772D491DD10}"/>
                  </a:ext>
                </a:extLst>
              </p:cNvPr>
              <p:cNvSpPr txBox="1"/>
              <p:nvPr/>
            </p:nvSpPr>
            <p:spPr>
              <a:xfrm>
                <a:off x="10477794" y="5230385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B2D1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CasellaDiTesto 51">
                <a:extLst>
                  <a:ext uri="{FF2B5EF4-FFF2-40B4-BE49-F238E27FC236}">
                    <a16:creationId xmlns:a16="http://schemas.microsoft.com/office/drawing/2014/main" id="{9B5FBF22-9C78-181E-2EDC-A772D491D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794" y="5230385"/>
                <a:ext cx="201017" cy="276999"/>
              </a:xfrm>
              <a:prstGeom prst="rect">
                <a:avLst/>
              </a:prstGeom>
              <a:blipFill>
                <a:blip r:embed="rId57"/>
                <a:stretch>
                  <a:fillRect l="-30303" r="-2424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52">
                <a:extLst>
                  <a:ext uri="{FF2B5EF4-FFF2-40B4-BE49-F238E27FC236}">
                    <a16:creationId xmlns:a16="http://schemas.microsoft.com/office/drawing/2014/main" id="{D9790C76-14CE-CD64-65F1-F424A242C972}"/>
                  </a:ext>
                </a:extLst>
              </p:cNvPr>
              <p:cNvSpPr txBox="1"/>
              <p:nvPr/>
            </p:nvSpPr>
            <p:spPr>
              <a:xfrm>
                <a:off x="10468337" y="3766204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B2D1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CasellaDiTesto 52">
                <a:extLst>
                  <a:ext uri="{FF2B5EF4-FFF2-40B4-BE49-F238E27FC236}">
                    <a16:creationId xmlns:a16="http://schemas.microsoft.com/office/drawing/2014/main" id="{D9790C76-14CE-CD64-65F1-F424A242C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337" y="3766204"/>
                <a:ext cx="219932" cy="276999"/>
              </a:xfrm>
              <a:prstGeom prst="rect">
                <a:avLst/>
              </a:prstGeom>
              <a:blipFill>
                <a:blip r:embed="rId58"/>
                <a:stretch>
                  <a:fillRect l="-25000" r="-2222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53">
                <a:extLst>
                  <a:ext uri="{FF2B5EF4-FFF2-40B4-BE49-F238E27FC236}">
                    <a16:creationId xmlns:a16="http://schemas.microsoft.com/office/drawing/2014/main" id="{C4C4B483-3D4F-FE60-DB3A-612B913F86A4}"/>
                  </a:ext>
                </a:extLst>
              </p:cNvPr>
              <p:cNvSpPr txBox="1"/>
              <p:nvPr/>
            </p:nvSpPr>
            <p:spPr>
              <a:xfrm>
                <a:off x="7160677" y="2305775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B2D1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CasellaDiTesto 53">
                <a:extLst>
                  <a:ext uri="{FF2B5EF4-FFF2-40B4-BE49-F238E27FC236}">
                    <a16:creationId xmlns:a16="http://schemas.microsoft.com/office/drawing/2014/main" id="{C4C4B483-3D4F-FE60-DB3A-612B913F8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677" y="2305775"/>
                <a:ext cx="201017" cy="276999"/>
              </a:xfrm>
              <a:prstGeom prst="rect">
                <a:avLst/>
              </a:prstGeom>
              <a:blipFill>
                <a:blip r:embed="rId59"/>
                <a:stretch>
                  <a:fillRect l="-30303" r="-2424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54">
                <a:extLst>
                  <a:ext uri="{FF2B5EF4-FFF2-40B4-BE49-F238E27FC236}">
                    <a16:creationId xmlns:a16="http://schemas.microsoft.com/office/drawing/2014/main" id="{33EF6A85-0D85-3E4B-04CD-DC3A611AA1DE}"/>
                  </a:ext>
                </a:extLst>
              </p:cNvPr>
              <p:cNvSpPr txBox="1"/>
              <p:nvPr/>
            </p:nvSpPr>
            <p:spPr>
              <a:xfrm>
                <a:off x="8983937" y="2305774"/>
                <a:ext cx="211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B2D1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CasellaDiTesto 54">
                <a:extLst>
                  <a:ext uri="{FF2B5EF4-FFF2-40B4-BE49-F238E27FC236}">
                    <a16:creationId xmlns:a16="http://schemas.microsoft.com/office/drawing/2014/main" id="{33EF6A85-0D85-3E4B-04CD-DC3A611AA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937" y="2305774"/>
                <a:ext cx="211404" cy="276999"/>
              </a:xfrm>
              <a:prstGeom prst="rect">
                <a:avLst/>
              </a:prstGeom>
              <a:blipFill>
                <a:blip r:embed="rId60"/>
                <a:stretch>
                  <a:fillRect l="-29412" r="-2352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122">
                <a:extLst>
                  <a:ext uri="{FF2B5EF4-FFF2-40B4-BE49-F238E27FC236}">
                    <a16:creationId xmlns:a16="http://schemas.microsoft.com/office/drawing/2014/main" id="{0D167168-EFB9-AFE4-71C4-95BD60B0A744}"/>
                  </a:ext>
                </a:extLst>
              </p:cNvPr>
              <p:cNvSpPr txBox="1"/>
              <p:nvPr/>
            </p:nvSpPr>
            <p:spPr>
              <a:xfrm>
                <a:off x="7162616" y="5242665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CasellaDiTesto 122">
                <a:extLst>
                  <a:ext uri="{FF2B5EF4-FFF2-40B4-BE49-F238E27FC236}">
                    <a16:creationId xmlns:a16="http://schemas.microsoft.com/office/drawing/2014/main" id="{0D167168-EFB9-AFE4-71C4-95BD60B0A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616" y="5242665"/>
                <a:ext cx="201017" cy="276999"/>
              </a:xfrm>
              <a:prstGeom prst="rect">
                <a:avLst/>
              </a:prstGeom>
              <a:blipFill>
                <a:blip r:embed="rId61"/>
                <a:stretch>
                  <a:fillRect l="-30303" r="-2424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123">
                <a:extLst>
                  <a:ext uri="{FF2B5EF4-FFF2-40B4-BE49-F238E27FC236}">
                    <a16:creationId xmlns:a16="http://schemas.microsoft.com/office/drawing/2014/main" id="{F0B08087-B11E-F623-12D1-9FEC9B607D68}"/>
                  </a:ext>
                </a:extLst>
              </p:cNvPr>
              <p:cNvSpPr txBox="1"/>
              <p:nvPr/>
            </p:nvSpPr>
            <p:spPr>
              <a:xfrm>
                <a:off x="8981045" y="5248108"/>
                <a:ext cx="211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CasellaDiTesto 123">
                <a:extLst>
                  <a:ext uri="{FF2B5EF4-FFF2-40B4-BE49-F238E27FC236}">
                    <a16:creationId xmlns:a16="http://schemas.microsoft.com/office/drawing/2014/main" id="{F0B08087-B11E-F623-12D1-9FEC9B607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045" y="5248108"/>
                <a:ext cx="211404" cy="276999"/>
              </a:xfrm>
              <a:prstGeom prst="rect">
                <a:avLst/>
              </a:prstGeom>
              <a:blipFill>
                <a:blip r:embed="rId62"/>
                <a:stretch>
                  <a:fillRect l="-25714" r="-2285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124">
                <a:extLst>
                  <a:ext uri="{FF2B5EF4-FFF2-40B4-BE49-F238E27FC236}">
                    <a16:creationId xmlns:a16="http://schemas.microsoft.com/office/drawing/2014/main" id="{EF851206-F3CB-83C5-1972-ABCD24FAC90C}"/>
                  </a:ext>
                </a:extLst>
              </p:cNvPr>
              <p:cNvSpPr txBox="1"/>
              <p:nvPr/>
            </p:nvSpPr>
            <p:spPr>
              <a:xfrm>
                <a:off x="7151220" y="3769970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CasellaDiTesto 124">
                <a:extLst>
                  <a:ext uri="{FF2B5EF4-FFF2-40B4-BE49-F238E27FC236}">
                    <a16:creationId xmlns:a16="http://schemas.microsoft.com/office/drawing/2014/main" id="{EF851206-F3CB-83C5-1972-ABCD24FAC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220" y="3769970"/>
                <a:ext cx="219932" cy="276999"/>
              </a:xfrm>
              <a:prstGeom prst="rect">
                <a:avLst/>
              </a:prstGeom>
              <a:blipFill>
                <a:blip r:embed="rId63"/>
                <a:stretch>
                  <a:fillRect l="-25000" r="-2222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125">
                <a:extLst>
                  <a:ext uri="{FF2B5EF4-FFF2-40B4-BE49-F238E27FC236}">
                    <a16:creationId xmlns:a16="http://schemas.microsoft.com/office/drawing/2014/main" id="{C6679251-450E-6BB1-0B52-612F788EA367}"/>
                  </a:ext>
                </a:extLst>
              </p:cNvPr>
              <p:cNvSpPr txBox="1"/>
              <p:nvPr/>
            </p:nvSpPr>
            <p:spPr>
              <a:xfrm>
                <a:off x="8991561" y="3774900"/>
                <a:ext cx="2008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CasellaDiTesto 125">
                <a:extLst>
                  <a:ext uri="{FF2B5EF4-FFF2-40B4-BE49-F238E27FC236}">
                    <a16:creationId xmlns:a16="http://schemas.microsoft.com/office/drawing/2014/main" id="{C6679251-450E-6BB1-0B52-612F788EA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561" y="3774900"/>
                <a:ext cx="200888" cy="276999"/>
              </a:xfrm>
              <a:prstGeom prst="rect">
                <a:avLst/>
              </a:prstGeom>
              <a:blipFill>
                <a:blip r:embed="rId64"/>
                <a:stretch>
                  <a:fillRect l="-30303" r="-2121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27 1">
            <a:extLst>
              <a:ext uri="{FF2B5EF4-FFF2-40B4-BE49-F238E27FC236}">
                <a16:creationId xmlns:a16="http://schemas.microsoft.com/office/drawing/2014/main" id="{DB1FE11E-D59D-5E1F-8D9B-C43F8AFFA03E}"/>
              </a:ext>
            </a:extLst>
          </p:cNvPr>
          <p:cNvSpPr>
            <a:spLocks noChangeAspect="1"/>
          </p:cNvSpPr>
          <p:nvPr/>
        </p:nvSpPr>
        <p:spPr>
          <a:xfrm>
            <a:off x="7366546" y="5139611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27 2">
            <a:extLst>
              <a:ext uri="{FF2B5EF4-FFF2-40B4-BE49-F238E27FC236}">
                <a16:creationId xmlns:a16="http://schemas.microsoft.com/office/drawing/2014/main" id="{DDFC6C8E-CB36-3361-742E-12D24656E70A}"/>
              </a:ext>
            </a:extLst>
          </p:cNvPr>
          <p:cNvSpPr>
            <a:spLocks noChangeAspect="1"/>
          </p:cNvSpPr>
          <p:nvPr/>
        </p:nvSpPr>
        <p:spPr>
          <a:xfrm>
            <a:off x="8801045" y="5139611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27 3">
            <a:extLst>
              <a:ext uri="{FF2B5EF4-FFF2-40B4-BE49-F238E27FC236}">
                <a16:creationId xmlns:a16="http://schemas.microsoft.com/office/drawing/2014/main" id="{B2AC1FC8-850D-E761-D006-89937223A1E4}"/>
              </a:ext>
            </a:extLst>
          </p:cNvPr>
          <p:cNvSpPr>
            <a:spLocks noChangeAspect="1"/>
          </p:cNvSpPr>
          <p:nvPr/>
        </p:nvSpPr>
        <p:spPr>
          <a:xfrm>
            <a:off x="8806111" y="3697731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17">
                <a:extLst>
                  <a:ext uri="{FF2B5EF4-FFF2-40B4-BE49-F238E27FC236}">
                    <a16:creationId xmlns:a16="http://schemas.microsoft.com/office/drawing/2014/main" id="{B7922411-5B5B-BD2B-5812-1B21D3E63513}"/>
                  </a:ext>
                </a:extLst>
              </p:cNvPr>
              <p:cNvSpPr txBox="1"/>
              <p:nvPr/>
            </p:nvSpPr>
            <p:spPr>
              <a:xfrm>
                <a:off x="1322969" y="1857624"/>
                <a:ext cx="3717813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e>
                          </m:d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sub>
                          </m:s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it-I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</m:t>
                          </m:r>
                          <m:r>
                            <a:rPr kumimoji="0" lang="it-I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d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𝜇𝜈</m:t>
                          </m:r>
                        </m:sub>
                      </m:sSub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it-I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𝒎𝒏</m:t>
                          </m:r>
                        </m:sub>
                      </m:sSub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it-IT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CasellaDiTesto 17">
                <a:extLst>
                  <a:ext uri="{FF2B5EF4-FFF2-40B4-BE49-F238E27FC236}">
                    <a16:creationId xmlns:a16="http://schemas.microsoft.com/office/drawing/2014/main" id="{B7922411-5B5B-BD2B-5812-1B21D3E63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969" y="1857624"/>
                <a:ext cx="3717813" cy="354584"/>
              </a:xfrm>
              <a:prstGeom prst="rect">
                <a:avLst/>
              </a:prstGeom>
              <a:blipFill>
                <a:blip r:embed="rId65"/>
                <a:stretch>
                  <a:fillRect r="-2131" b="-24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8D52A0-BFD6-6E61-D1CD-A34EB7E32789}"/>
              </a:ext>
            </a:extLst>
          </p:cNvPr>
          <p:cNvSpPr txBox="1"/>
          <p:nvPr/>
        </p:nvSpPr>
        <p:spPr>
          <a:xfrm>
            <a:off x="6563074" y="5601840"/>
            <a:ext cx="4866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enorite" panose="00000500000000000000" pitchFamily="2" charset="0"/>
              </a:rPr>
              <a:t>[</a:t>
            </a:r>
            <a:r>
              <a:rPr lang="en-GB" dirty="0" err="1">
                <a:latin typeface="Tenorite" panose="00000500000000000000" pitchFamily="2" charset="0"/>
              </a:rPr>
              <a:t>Kogut</a:t>
            </a:r>
            <a:r>
              <a:rPr lang="en-GB" dirty="0">
                <a:latin typeface="Tenorite" panose="00000500000000000000" pitchFamily="2" charset="0"/>
              </a:rPr>
              <a:t> &amp; Susskind, Phys. Rev. D </a:t>
            </a:r>
            <a:r>
              <a:rPr lang="en-GB" b="1" dirty="0">
                <a:latin typeface="Tenorite" panose="00000500000000000000" pitchFamily="2" charset="0"/>
              </a:rPr>
              <a:t>11</a:t>
            </a:r>
            <a:r>
              <a:rPr lang="en-GB" dirty="0">
                <a:latin typeface="Tenorite" panose="00000500000000000000" pitchFamily="2" charset="0"/>
              </a:rPr>
              <a:t> (1975)]</a:t>
            </a:r>
          </a:p>
        </p:txBody>
      </p:sp>
      <p:sp>
        <p:nvSpPr>
          <p:cNvPr id="4" name="Segnaposto contenuto 2 2">
            <a:extLst>
              <a:ext uri="{FF2B5EF4-FFF2-40B4-BE49-F238E27FC236}">
                <a16:creationId xmlns:a16="http://schemas.microsoft.com/office/drawing/2014/main" id="{ECB0F843-4A50-ED9B-09C9-C62C8E03C0D7}"/>
              </a:ext>
            </a:extLst>
          </p:cNvPr>
          <p:cNvSpPr txBox="1">
            <a:spLocks/>
          </p:cNvSpPr>
          <p:nvPr/>
        </p:nvSpPr>
        <p:spPr>
          <a:xfrm>
            <a:off x="2307258" y="5297709"/>
            <a:ext cx="2279223" cy="6082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t-IT" dirty="0">
                <a:solidFill>
                  <a:schemeClr val="tx1"/>
                </a:solidFill>
                <a:latin typeface="Tenorite" panose="00000500000000000000" pitchFamily="2" charset="0"/>
              </a:rPr>
              <a:t>Coupling strength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B502B2-FC5B-148F-92DA-7524DBA61986}"/>
                  </a:ext>
                </a:extLst>
              </p:cNvPr>
              <p:cNvSpPr txBox="1"/>
              <p:nvPr/>
            </p:nvSpPr>
            <p:spPr>
              <a:xfrm>
                <a:off x="1144642" y="5389101"/>
                <a:ext cx="1579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s-E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B502B2-FC5B-148F-92DA-7524DBA61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642" y="5389101"/>
                <a:ext cx="1579205" cy="400110"/>
              </a:xfrm>
              <a:prstGeom prst="rect">
                <a:avLst/>
              </a:prstGeom>
              <a:blipFill>
                <a:blip r:embed="rId6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4167C7D-0E7E-FEE1-623B-3953A3810659}"/>
              </a:ext>
            </a:extLst>
          </p:cNvPr>
          <p:cNvSpPr txBox="1"/>
          <p:nvPr/>
        </p:nvSpPr>
        <p:spPr>
          <a:xfrm>
            <a:off x="5753045" y="181447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Tenorite" panose="00000500000000000000" pitchFamily="2" charset="0"/>
              </a:rPr>
              <a:t>Possible gauge groups G: U(1), U(N), SU(N), Sp(N),...</a:t>
            </a:r>
            <a:endParaRPr lang="en-GB" sz="2000" dirty="0"/>
          </a:p>
        </p:txBody>
      </p:sp>
      <p:grpSp>
        <p:nvGrpSpPr>
          <p:cNvPr id="66" name="Group 65" descr="\documentclass{article}&#10;\usepackage{amsmath}&#10;\usepackage{bm}&#10;\pagestyle{empty}&#10;\begin{document}&#10;&#10;$$&#10;U_P\equiv U_{\hat{x}}(\bm{n})U_{\hat{y}}(\bm{n}+\hat{x})U^{\dagger}_{\hat{x}}(\bm{n}+\hat{y})U^{\dagger}_{\hat{y}}(\bm{n})&#10;$$&#10;&#10;&#10;\end{document}" title="IguanaTex Vector Display">
            <a:extLst>
              <a:ext uri="{FF2B5EF4-FFF2-40B4-BE49-F238E27FC236}">
                <a16:creationId xmlns:a16="http://schemas.microsoft.com/office/drawing/2014/main" id="{6AC76D83-0449-9163-A96A-DADBC3130E1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53373" y="4817555"/>
            <a:ext cx="4138994" cy="356330"/>
            <a:chOff x="10900404" y="6238347"/>
            <a:chExt cx="9332095" cy="803408"/>
          </a:xfrm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89CFC59A-1676-5CF0-56D2-094613AB3F2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900404" y="6402875"/>
              <a:ext cx="385230" cy="399490"/>
            </a:xfrm>
            <a:custGeom>
              <a:avLst/>
              <a:gdLst>
                <a:gd name="connsiteX0" fmla="*/ 315894 w 385230"/>
                <a:gd name="connsiteY0" fmla="*/ 59573 h 399490"/>
                <a:gd name="connsiteX1" fmla="*/ 375930 w 385230"/>
                <a:gd name="connsiteY1" fmla="*/ 17641 h 399490"/>
                <a:gd name="connsiteX2" fmla="*/ 385380 w 385230"/>
                <a:gd name="connsiteY2" fmla="*/ 6308 h 399490"/>
                <a:gd name="connsiteX3" fmla="*/ 378154 w 385230"/>
                <a:gd name="connsiteY3" fmla="*/ 75 h 399490"/>
                <a:gd name="connsiteX4" fmla="*/ 321453 w 385230"/>
                <a:gd name="connsiteY4" fmla="*/ 1775 h 399490"/>
                <a:gd name="connsiteX5" fmla="*/ 263640 w 385230"/>
                <a:gd name="connsiteY5" fmla="*/ 75 h 399490"/>
                <a:gd name="connsiteX6" fmla="*/ 253634 w 385230"/>
                <a:gd name="connsiteY6" fmla="*/ 11408 h 399490"/>
                <a:gd name="connsiteX7" fmla="*/ 263640 w 385230"/>
                <a:gd name="connsiteY7" fmla="*/ 17641 h 399490"/>
                <a:gd name="connsiteX8" fmla="*/ 301441 w 385230"/>
                <a:gd name="connsiteY8" fmla="*/ 42574 h 399490"/>
                <a:gd name="connsiteX9" fmla="*/ 299773 w 385230"/>
                <a:gd name="connsiteY9" fmla="*/ 54473 h 399490"/>
                <a:gd name="connsiteX10" fmla="*/ 249743 w 385230"/>
                <a:gd name="connsiteY10" fmla="*/ 256769 h 399490"/>
                <a:gd name="connsiteX11" fmla="*/ 111327 w 385230"/>
                <a:gd name="connsiteY11" fmla="*/ 381999 h 399490"/>
                <a:gd name="connsiteX12" fmla="*/ 43509 w 385230"/>
                <a:gd name="connsiteY12" fmla="*/ 308334 h 399490"/>
                <a:gd name="connsiteX13" fmla="*/ 49623 w 385230"/>
                <a:gd name="connsiteY13" fmla="*/ 264135 h 399490"/>
                <a:gd name="connsiteX14" fmla="*/ 103544 w 385230"/>
                <a:gd name="connsiteY14" fmla="*/ 43707 h 399490"/>
                <a:gd name="connsiteX15" fmla="*/ 150239 w 385230"/>
                <a:gd name="connsiteY15" fmla="*/ 17641 h 399490"/>
                <a:gd name="connsiteX16" fmla="*/ 169139 w 385230"/>
                <a:gd name="connsiteY16" fmla="*/ 6308 h 399490"/>
                <a:gd name="connsiteX17" fmla="*/ 161357 w 385230"/>
                <a:gd name="connsiteY17" fmla="*/ 75 h 399490"/>
                <a:gd name="connsiteX18" fmla="*/ 90203 w 385230"/>
                <a:gd name="connsiteY18" fmla="*/ 1775 h 399490"/>
                <a:gd name="connsiteX19" fmla="*/ 18493 w 385230"/>
                <a:gd name="connsiteY19" fmla="*/ 75 h 399490"/>
                <a:gd name="connsiteX20" fmla="*/ 7932 w 385230"/>
                <a:gd name="connsiteY20" fmla="*/ 11408 h 399490"/>
                <a:gd name="connsiteX21" fmla="*/ 23497 w 385230"/>
                <a:gd name="connsiteY21" fmla="*/ 17641 h 399490"/>
                <a:gd name="connsiteX22" fmla="*/ 44620 w 385230"/>
                <a:gd name="connsiteY22" fmla="*/ 18774 h 399490"/>
                <a:gd name="connsiteX23" fmla="*/ 59629 w 385230"/>
                <a:gd name="connsiteY23" fmla="*/ 27841 h 399490"/>
                <a:gd name="connsiteX24" fmla="*/ 50179 w 385230"/>
                <a:gd name="connsiteY24" fmla="*/ 68073 h 399490"/>
                <a:gd name="connsiteX25" fmla="*/ 37950 w 385230"/>
                <a:gd name="connsiteY25" fmla="*/ 117939 h 399490"/>
                <a:gd name="connsiteX26" fmla="*/ 4040 w 385230"/>
                <a:gd name="connsiteY26" fmla="*/ 257902 h 399490"/>
                <a:gd name="connsiteX27" fmla="*/ 149 w 385230"/>
                <a:gd name="connsiteY27" fmla="*/ 290768 h 399490"/>
                <a:gd name="connsiteX28" fmla="*/ 109103 w 385230"/>
                <a:gd name="connsiteY28" fmla="*/ 399566 h 399490"/>
                <a:gd name="connsiteX29" fmla="*/ 266420 w 385230"/>
                <a:gd name="connsiteY29" fmla="*/ 260735 h 399490"/>
                <a:gd name="connsiteX30" fmla="*/ 315894 w 385230"/>
                <a:gd name="connsiteY30" fmla="*/ 59573 h 39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5230" h="399490">
                  <a:moveTo>
                    <a:pt x="315894" y="59573"/>
                  </a:moveTo>
                  <a:cubicBezTo>
                    <a:pt x="321453" y="36341"/>
                    <a:pt x="331459" y="19341"/>
                    <a:pt x="375930" y="17641"/>
                  </a:cubicBezTo>
                  <a:cubicBezTo>
                    <a:pt x="378709" y="17641"/>
                    <a:pt x="385380" y="17074"/>
                    <a:pt x="385380" y="6308"/>
                  </a:cubicBezTo>
                  <a:cubicBezTo>
                    <a:pt x="385380" y="5741"/>
                    <a:pt x="385380" y="75"/>
                    <a:pt x="378154" y="75"/>
                  </a:cubicBezTo>
                  <a:cubicBezTo>
                    <a:pt x="359809" y="75"/>
                    <a:pt x="340353" y="1775"/>
                    <a:pt x="321453" y="1775"/>
                  </a:cubicBezTo>
                  <a:cubicBezTo>
                    <a:pt x="302553" y="1775"/>
                    <a:pt x="281985" y="75"/>
                    <a:pt x="263640" y="75"/>
                  </a:cubicBezTo>
                  <a:cubicBezTo>
                    <a:pt x="260305" y="75"/>
                    <a:pt x="253634" y="75"/>
                    <a:pt x="253634" y="11408"/>
                  </a:cubicBezTo>
                  <a:cubicBezTo>
                    <a:pt x="253634" y="17641"/>
                    <a:pt x="259193" y="17641"/>
                    <a:pt x="263640" y="17641"/>
                  </a:cubicBezTo>
                  <a:cubicBezTo>
                    <a:pt x="295326" y="18208"/>
                    <a:pt x="301441" y="30107"/>
                    <a:pt x="301441" y="42574"/>
                  </a:cubicBezTo>
                  <a:cubicBezTo>
                    <a:pt x="301441" y="44274"/>
                    <a:pt x="300329" y="52773"/>
                    <a:pt x="299773" y="54473"/>
                  </a:cubicBezTo>
                  <a:lnTo>
                    <a:pt x="249743" y="256769"/>
                  </a:lnTo>
                  <a:cubicBezTo>
                    <a:pt x="230843" y="332700"/>
                    <a:pt x="166916" y="381999"/>
                    <a:pt x="111327" y="381999"/>
                  </a:cubicBezTo>
                  <a:cubicBezTo>
                    <a:pt x="73526" y="381999"/>
                    <a:pt x="43509" y="357066"/>
                    <a:pt x="43509" y="308334"/>
                  </a:cubicBezTo>
                  <a:cubicBezTo>
                    <a:pt x="43509" y="307201"/>
                    <a:pt x="43509" y="289068"/>
                    <a:pt x="49623" y="264135"/>
                  </a:cubicBezTo>
                  <a:lnTo>
                    <a:pt x="103544" y="43707"/>
                  </a:lnTo>
                  <a:cubicBezTo>
                    <a:pt x="108548" y="23307"/>
                    <a:pt x="109659" y="17641"/>
                    <a:pt x="150239" y="17641"/>
                  </a:cubicBezTo>
                  <a:cubicBezTo>
                    <a:pt x="164692" y="17641"/>
                    <a:pt x="169139" y="17641"/>
                    <a:pt x="169139" y="6308"/>
                  </a:cubicBezTo>
                  <a:cubicBezTo>
                    <a:pt x="169139" y="75"/>
                    <a:pt x="163025" y="75"/>
                    <a:pt x="161357" y="75"/>
                  </a:cubicBezTo>
                  <a:cubicBezTo>
                    <a:pt x="145792" y="75"/>
                    <a:pt x="105768" y="1775"/>
                    <a:pt x="90203" y="1775"/>
                  </a:cubicBezTo>
                  <a:cubicBezTo>
                    <a:pt x="74082" y="1775"/>
                    <a:pt x="34614" y="75"/>
                    <a:pt x="18493" y="75"/>
                  </a:cubicBezTo>
                  <a:cubicBezTo>
                    <a:pt x="14046" y="75"/>
                    <a:pt x="7932" y="75"/>
                    <a:pt x="7932" y="11408"/>
                  </a:cubicBezTo>
                  <a:cubicBezTo>
                    <a:pt x="7932" y="17641"/>
                    <a:pt x="12935" y="17641"/>
                    <a:pt x="23497" y="17641"/>
                  </a:cubicBezTo>
                  <a:cubicBezTo>
                    <a:pt x="24608" y="17641"/>
                    <a:pt x="35170" y="17641"/>
                    <a:pt x="44620" y="18774"/>
                  </a:cubicBezTo>
                  <a:cubicBezTo>
                    <a:pt x="54626" y="19908"/>
                    <a:pt x="59629" y="20474"/>
                    <a:pt x="59629" y="27841"/>
                  </a:cubicBezTo>
                  <a:cubicBezTo>
                    <a:pt x="59629" y="31241"/>
                    <a:pt x="53514" y="55040"/>
                    <a:pt x="50179" y="68073"/>
                  </a:cubicBezTo>
                  <a:lnTo>
                    <a:pt x="37950" y="117939"/>
                  </a:lnTo>
                  <a:cubicBezTo>
                    <a:pt x="32947" y="140038"/>
                    <a:pt x="6264" y="247136"/>
                    <a:pt x="4040" y="257902"/>
                  </a:cubicBezTo>
                  <a:cubicBezTo>
                    <a:pt x="149" y="273768"/>
                    <a:pt x="149" y="282268"/>
                    <a:pt x="149" y="290768"/>
                  </a:cubicBezTo>
                  <a:cubicBezTo>
                    <a:pt x="149" y="359900"/>
                    <a:pt x="50735" y="399566"/>
                    <a:pt x="109103" y="399566"/>
                  </a:cubicBezTo>
                  <a:cubicBezTo>
                    <a:pt x="179145" y="399566"/>
                    <a:pt x="248076" y="335534"/>
                    <a:pt x="266420" y="260735"/>
                  </a:cubicBezTo>
                  <a:lnTo>
                    <a:pt x="315894" y="59573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C185280D-05CC-543F-E0E6-99BA1DA7EEF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270333" y="6603981"/>
              <a:ext cx="296900" cy="270917"/>
            </a:xfrm>
            <a:custGeom>
              <a:avLst/>
              <a:gdLst>
                <a:gd name="connsiteX0" fmla="*/ 105219 w 296900"/>
                <a:gd name="connsiteY0" fmla="*/ 148029 h 270917"/>
                <a:gd name="connsiteX1" fmla="*/ 175650 w 296900"/>
                <a:gd name="connsiteY1" fmla="*/ 148029 h 270917"/>
                <a:gd name="connsiteX2" fmla="*/ 297056 w 296900"/>
                <a:gd name="connsiteY2" fmla="*/ 61955 h 270917"/>
                <a:gd name="connsiteX3" fmla="*/ 211838 w 296900"/>
                <a:gd name="connsiteY3" fmla="*/ 76 h 270917"/>
                <a:gd name="connsiteX4" fmla="*/ 75646 w 296900"/>
                <a:gd name="connsiteY4" fmla="*/ 76 h 270917"/>
                <a:gd name="connsiteX5" fmla="*/ 63194 w 296900"/>
                <a:gd name="connsiteY5" fmla="*/ 8803 h 270917"/>
                <a:gd name="connsiteX6" fmla="*/ 76035 w 296900"/>
                <a:gd name="connsiteY6" fmla="*/ 14356 h 270917"/>
                <a:gd name="connsiteX7" fmla="*/ 90821 w 296900"/>
                <a:gd name="connsiteY7" fmla="*/ 15149 h 270917"/>
                <a:gd name="connsiteX8" fmla="*/ 99382 w 296900"/>
                <a:gd name="connsiteY8" fmla="*/ 20702 h 270917"/>
                <a:gd name="connsiteX9" fmla="*/ 97826 w 296900"/>
                <a:gd name="connsiteY9" fmla="*/ 29429 h 270917"/>
                <a:gd name="connsiteX10" fmla="*/ 46462 w 296900"/>
                <a:gd name="connsiteY10" fmla="*/ 238467 h 270917"/>
                <a:gd name="connsiteX11" fmla="*/ 11830 w 296900"/>
                <a:gd name="connsiteY11" fmla="*/ 256714 h 270917"/>
                <a:gd name="connsiteX12" fmla="*/ 156 w 296900"/>
                <a:gd name="connsiteY12" fmla="*/ 265440 h 270917"/>
                <a:gd name="connsiteX13" fmla="*/ 6382 w 296900"/>
                <a:gd name="connsiteY13" fmla="*/ 270993 h 270917"/>
                <a:gd name="connsiteX14" fmla="*/ 56968 w 296900"/>
                <a:gd name="connsiteY14" fmla="*/ 269407 h 270917"/>
                <a:gd name="connsiteX15" fmla="*/ 83817 w 296900"/>
                <a:gd name="connsiteY15" fmla="*/ 269803 h 270917"/>
                <a:gd name="connsiteX16" fmla="*/ 108721 w 296900"/>
                <a:gd name="connsiteY16" fmla="*/ 270993 h 270917"/>
                <a:gd name="connsiteX17" fmla="*/ 116893 w 296900"/>
                <a:gd name="connsiteY17" fmla="*/ 262267 h 270917"/>
                <a:gd name="connsiteX18" fmla="*/ 104441 w 296900"/>
                <a:gd name="connsiteY18" fmla="*/ 256714 h 270917"/>
                <a:gd name="connsiteX19" fmla="*/ 89654 w 296900"/>
                <a:gd name="connsiteY19" fmla="*/ 255920 h 270917"/>
                <a:gd name="connsiteX20" fmla="*/ 80704 w 296900"/>
                <a:gd name="connsiteY20" fmla="*/ 249970 h 270917"/>
                <a:gd name="connsiteX21" fmla="*/ 82261 w 296900"/>
                <a:gd name="connsiteY21" fmla="*/ 241244 h 270917"/>
                <a:gd name="connsiteX22" fmla="*/ 105219 w 296900"/>
                <a:gd name="connsiteY22" fmla="*/ 148029 h 270917"/>
                <a:gd name="connsiteX23" fmla="*/ 133236 w 296900"/>
                <a:gd name="connsiteY23" fmla="*/ 27842 h 270917"/>
                <a:gd name="connsiteX24" fmla="*/ 153081 w 296900"/>
                <a:gd name="connsiteY24" fmla="*/ 14356 h 270917"/>
                <a:gd name="connsiteX25" fmla="*/ 198608 w 296900"/>
                <a:gd name="connsiteY25" fmla="*/ 14356 h 270917"/>
                <a:gd name="connsiteX26" fmla="*/ 257366 w 296900"/>
                <a:gd name="connsiteY26" fmla="*/ 53625 h 270917"/>
                <a:gd name="connsiteX27" fmla="*/ 233240 w 296900"/>
                <a:gd name="connsiteY27" fmla="*/ 115107 h 270917"/>
                <a:gd name="connsiteX28" fmla="*/ 169035 w 296900"/>
                <a:gd name="connsiteY28" fmla="*/ 135336 h 270917"/>
                <a:gd name="connsiteX29" fmla="*/ 106775 w 296900"/>
                <a:gd name="connsiteY29" fmla="*/ 135336 h 270917"/>
                <a:gd name="connsiteX30" fmla="*/ 133236 w 296900"/>
                <a:gd name="connsiteY30" fmla="*/ 27842 h 27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6900" h="270917">
                  <a:moveTo>
                    <a:pt x="105219" y="148029"/>
                  </a:moveTo>
                  <a:lnTo>
                    <a:pt x="175650" y="148029"/>
                  </a:lnTo>
                  <a:cubicBezTo>
                    <a:pt x="241412" y="148029"/>
                    <a:pt x="297056" y="105190"/>
                    <a:pt x="297056" y="61955"/>
                  </a:cubicBezTo>
                  <a:cubicBezTo>
                    <a:pt x="297056" y="28636"/>
                    <a:pt x="265148" y="76"/>
                    <a:pt x="211838" y="76"/>
                  </a:cubicBezTo>
                  <a:lnTo>
                    <a:pt x="75646" y="76"/>
                  </a:lnTo>
                  <a:cubicBezTo>
                    <a:pt x="67863" y="76"/>
                    <a:pt x="63194" y="76"/>
                    <a:pt x="63194" y="8803"/>
                  </a:cubicBezTo>
                  <a:cubicBezTo>
                    <a:pt x="63194" y="14356"/>
                    <a:pt x="67474" y="14356"/>
                    <a:pt x="76035" y="14356"/>
                  </a:cubicBezTo>
                  <a:cubicBezTo>
                    <a:pt x="82261" y="14356"/>
                    <a:pt x="83817" y="14356"/>
                    <a:pt x="90821" y="15149"/>
                  </a:cubicBezTo>
                  <a:cubicBezTo>
                    <a:pt x="98604" y="15943"/>
                    <a:pt x="99382" y="16736"/>
                    <a:pt x="99382" y="20702"/>
                  </a:cubicBezTo>
                  <a:cubicBezTo>
                    <a:pt x="99382" y="21496"/>
                    <a:pt x="99382" y="23479"/>
                    <a:pt x="97826" y="29429"/>
                  </a:cubicBezTo>
                  <a:lnTo>
                    <a:pt x="46462" y="238467"/>
                  </a:lnTo>
                  <a:cubicBezTo>
                    <a:pt x="42570" y="253937"/>
                    <a:pt x="42181" y="256714"/>
                    <a:pt x="11830" y="256714"/>
                  </a:cubicBezTo>
                  <a:cubicBezTo>
                    <a:pt x="4825" y="256714"/>
                    <a:pt x="156" y="256714"/>
                    <a:pt x="156" y="265440"/>
                  </a:cubicBezTo>
                  <a:cubicBezTo>
                    <a:pt x="156" y="265837"/>
                    <a:pt x="156" y="270993"/>
                    <a:pt x="6382" y="270993"/>
                  </a:cubicBezTo>
                  <a:cubicBezTo>
                    <a:pt x="17666" y="270993"/>
                    <a:pt x="45683" y="269407"/>
                    <a:pt x="56968" y="269407"/>
                  </a:cubicBezTo>
                  <a:cubicBezTo>
                    <a:pt x="63583" y="269407"/>
                    <a:pt x="77202" y="269407"/>
                    <a:pt x="83817" y="269803"/>
                  </a:cubicBezTo>
                  <a:cubicBezTo>
                    <a:pt x="91600" y="270200"/>
                    <a:pt x="101328" y="270993"/>
                    <a:pt x="108721" y="270993"/>
                  </a:cubicBezTo>
                  <a:cubicBezTo>
                    <a:pt x="111056" y="270993"/>
                    <a:pt x="116893" y="270993"/>
                    <a:pt x="116893" y="262267"/>
                  </a:cubicBezTo>
                  <a:cubicBezTo>
                    <a:pt x="116893" y="256714"/>
                    <a:pt x="112223" y="256714"/>
                    <a:pt x="104441" y="256714"/>
                  </a:cubicBezTo>
                  <a:cubicBezTo>
                    <a:pt x="104052" y="256714"/>
                    <a:pt x="96658" y="256714"/>
                    <a:pt x="89654" y="255920"/>
                  </a:cubicBezTo>
                  <a:cubicBezTo>
                    <a:pt x="80704" y="255127"/>
                    <a:pt x="80704" y="253937"/>
                    <a:pt x="80704" y="249970"/>
                  </a:cubicBezTo>
                  <a:cubicBezTo>
                    <a:pt x="80704" y="249574"/>
                    <a:pt x="80704" y="247194"/>
                    <a:pt x="82261" y="241244"/>
                  </a:cubicBezTo>
                  <a:lnTo>
                    <a:pt x="105219" y="148029"/>
                  </a:lnTo>
                  <a:close/>
                  <a:moveTo>
                    <a:pt x="133236" y="27842"/>
                  </a:moveTo>
                  <a:cubicBezTo>
                    <a:pt x="136349" y="15546"/>
                    <a:pt x="136738" y="14356"/>
                    <a:pt x="153081" y="14356"/>
                  </a:cubicBezTo>
                  <a:lnTo>
                    <a:pt x="198608" y="14356"/>
                  </a:lnTo>
                  <a:cubicBezTo>
                    <a:pt x="234797" y="14356"/>
                    <a:pt x="257366" y="25462"/>
                    <a:pt x="257366" y="53625"/>
                  </a:cubicBezTo>
                  <a:cubicBezTo>
                    <a:pt x="257366" y="65921"/>
                    <a:pt x="252696" y="97257"/>
                    <a:pt x="233240" y="115107"/>
                  </a:cubicBezTo>
                  <a:cubicBezTo>
                    <a:pt x="219232" y="127800"/>
                    <a:pt x="197052" y="135336"/>
                    <a:pt x="169035" y="135336"/>
                  </a:cubicBezTo>
                  <a:lnTo>
                    <a:pt x="106775" y="135336"/>
                  </a:lnTo>
                  <a:lnTo>
                    <a:pt x="133236" y="27842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D9658BA3-53DB-7CEF-F2E4-2742DB85F10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798340" y="6526973"/>
              <a:ext cx="370777" cy="242527"/>
            </a:xfrm>
            <a:custGeom>
              <a:avLst/>
              <a:gdLst>
                <a:gd name="connsiteX0" fmla="*/ 350931 w 370777"/>
                <a:gd name="connsiteY0" fmla="*/ 22741 h 242527"/>
                <a:gd name="connsiteX1" fmla="*/ 370943 w 370777"/>
                <a:gd name="connsiteY1" fmla="*/ 11408 h 242527"/>
                <a:gd name="connsiteX2" fmla="*/ 351487 w 370777"/>
                <a:gd name="connsiteY2" fmla="*/ 75 h 242527"/>
                <a:gd name="connsiteX3" fmla="*/ 19622 w 370777"/>
                <a:gd name="connsiteY3" fmla="*/ 75 h 242527"/>
                <a:gd name="connsiteX4" fmla="*/ 165 w 370777"/>
                <a:gd name="connsiteY4" fmla="*/ 11408 h 242527"/>
                <a:gd name="connsiteX5" fmla="*/ 20177 w 370777"/>
                <a:gd name="connsiteY5" fmla="*/ 22741 h 242527"/>
                <a:gd name="connsiteX6" fmla="*/ 350931 w 370777"/>
                <a:gd name="connsiteY6" fmla="*/ 22741 h 242527"/>
                <a:gd name="connsiteX7" fmla="*/ 351487 w 370777"/>
                <a:gd name="connsiteY7" fmla="*/ 242602 h 242527"/>
                <a:gd name="connsiteX8" fmla="*/ 370943 w 370777"/>
                <a:gd name="connsiteY8" fmla="*/ 231269 h 242527"/>
                <a:gd name="connsiteX9" fmla="*/ 350931 w 370777"/>
                <a:gd name="connsiteY9" fmla="*/ 219936 h 242527"/>
                <a:gd name="connsiteX10" fmla="*/ 20177 w 370777"/>
                <a:gd name="connsiteY10" fmla="*/ 219936 h 242527"/>
                <a:gd name="connsiteX11" fmla="*/ 165 w 370777"/>
                <a:gd name="connsiteY11" fmla="*/ 231269 h 242527"/>
                <a:gd name="connsiteX12" fmla="*/ 19622 w 370777"/>
                <a:gd name="connsiteY12" fmla="*/ 242602 h 242527"/>
                <a:gd name="connsiteX13" fmla="*/ 351487 w 370777"/>
                <a:gd name="connsiteY13" fmla="*/ 242602 h 242527"/>
                <a:gd name="connsiteX14" fmla="*/ 351487 w 370777"/>
                <a:gd name="connsiteY14" fmla="*/ 132672 h 242527"/>
                <a:gd name="connsiteX15" fmla="*/ 370943 w 370777"/>
                <a:gd name="connsiteY15" fmla="*/ 121339 h 242527"/>
                <a:gd name="connsiteX16" fmla="*/ 351487 w 370777"/>
                <a:gd name="connsiteY16" fmla="*/ 110006 h 242527"/>
                <a:gd name="connsiteX17" fmla="*/ 19622 w 370777"/>
                <a:gd name="connsiteY17" fmla="*/ 110006 h 242527"/>
                <a:gd name="connsiteX18" fmla="*/ 165 w 370777"/>
                <a:gd name="connsiteY18" fmla="*/ 121339 h 242527"/>
                <a:gd name="connsiteX19" fmla="*/ 19622 w 370777"/>
                <a:gd name="connsiteY19" fmla="*/ 132672 h 242527"/>
                <a:gd name="connsiteX20" fmla="*/ 351487 w 370777"/>
                <a:gd name="connsiteY20" fmla="*/ 132672 h 24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777" h="242527">
                  <a:moveTo>
                    <a:pt x="350931" y="22741"/>
                  </a:moveTo>
                  <a:cubicBezTo>
                    <a:pt x="360381" y="22741"/>
                    <a:pt x="370943" y="22741"/>
                    <a:pt x="370943" y="11408"/>
                  </a:cubicBezTo>
                  <a:cubicBezTo>
                    <a:pt x="370943" y="75"/>
                    <a:pt x="360937" y="75"/>
                    <a:pt x="351487" y="75"/>
                  </a:cubicBezTo>
                  <a:lnTo>
                    <a:pt x="19622" y="75"/>
                  </a:lnTo>
                  <a:cubicBezTo>
                    <a:pt x="10171" y="75"/>
                    <a:pt x="165" y="75"/>
                    <a:pt x="165" y="11408"/>
                  </a:cubicBezTo>
                  <a:cubicBezTo>
                    <a:pt x="165" y="22741"/>
                    <a:pt x="11283" y="22741"/>
                    <a:pt x="20177" y="22741"/>
                  </a:cubicBezTo>
                  <a:lnTo>
                    <a:pt x="350931" y="22741"/>
                  </a:lnTo>
                  <a:close/>
                  <a:moveTo>
                    <a:pt x="351487" y="242602"/>
                  </a:moveTo>
                  <a:cubicBezTo>
                    <a:pt x="360937" y="242602"/>
                    <a:pt x="370943" y="242602"/>
                    <a:pt x="370943" y="231269"/>
                  </a:cubicBezTo>
                  <a:cubicBezTo>
                    <a:pt x="370943" y="219936"/>
                    <a:pt x="360381" y="219936"/>
                    <a:pt x="350931" y="219936"/>
                  </a:cubicBezTo>
                  <a:lnTo>
                    <a:pt x="20177" y="219936"/>
                  </a:lnTo>
                  <a:cubicBezTo>
                    <a:pt x="11283" y="219936"/>
                    <a:pt x="165" y="219936"/>
                    <a:pt x="165" y="231269"/>
                  </a:cubicBezTo>
                  <a:cubicBezTo>
                    <a:pt x="165" y="242602"/>
                    <a:pt x="10171" y="242602"/>
                    <a:pt x="19622" y="242602"/>
                  </a:cubicBezTo>
                  <a:lnTo>
                    <a:pt x="351487" y="242602"/>
                  </a:lnTo>
                  <a:close/>
                  <a:moveTo>
                    <a:pt x="351487" y="132672"/>
                  </a:moveTo>
                  <a:cubicBezTo>
                    <a:pt x="360937" y="132672"/>
                    <a:pt x="370943" y="132672"/>
                    <a:pt x="370943" y="121339"/>
                  </a:cubicBezTo>
                  <a:cubicBezTo>
                    <a:pt x="370943" y="110006"/>
                    <a:pt x="360937" y="110006"/>
                    <a:pt x="351487" y="110006"/>
                  </a:cubicBezTo>
                  <a:lnTo>
                    <a:pt x="19622" y="110006"/>
                  </a:lnTo>
                  <a:cubicBezTo>
                    <a:pt x="10171" y="110006"/>
                    <a:pt x="165" y="110006"/>
                    <a:pt x="165" y="121339"/>
                  </a:cubicBezTo>
                  <a:cubicBezTo>
                    <a:pt x="165" y="132672"/>
                    <a:pt x="10171" y="132672"/>
                    <a:pt x="19622" y="132672"/>
                  </a:cubicBezTo>
                  <a:lnTo>
                    <a:pt x="351487" y="132672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2CE86A7-7EC4-4CA3-EDD0-18E7F117D57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391780" y="6402876"/>
              <a:ext cx="385230" cy="399490"/>
            </a:xfrm>
            <a:custGeom>
              <a:avLst/>
              <a:gdLst>
                <a:gd name="connsiteX0" fmla="*/ 315921 w 385230"/>
                <a:gd name="connsiteY0" fmla="*/ 59573 h 399490"/>
                <a:gd name="connsiteX1" fmla="*/ 375957 w 385230"/>
                <a:gd name="connsiteY1" fmla="*/ 17641 h 399490"/>
                <a:gd name="connsiteX2" fmla="*/ 385407 w 385230"/>
                <a:gd name="connsiteY2" fmla="*/ 6308 h 399490"/>
                <a:gd name="connsiteX3" fmla="*/ 378180 w 385230"/>
                <a:gd name="connsiteY3" fmla="*/ 75 h 399490"/>
                <a:gd name="connsiteX4" fmla="*/ 321480 w 385230"/>
                <a:gd name="connsiteY4" fmla="*/ 1775 h 399490"/>
                <a:gd name="connsiteX5" fmla="*/ 263667 w 385230"/>
                <a:gd name="connsiteY5" fmla="*/ 75 h 399490"/>
                <a:gd name="connsiteX6" fmla="*/ 253661 w 385230"/>
                <a:gd name="connsiteY6" fmla="*/ 11408 h 399490"/>
                <a:gd name="connsiteX7" fmla="*/ 263667 w 385230"/>
                <a:gd name="connsiteY7" fmla="*/ 17641 h 399490"/>
                <a:gd name="connsiteX8" fmla="*/ 301468 w 385230"/>
                <a:gd name="connsiteY8" fmla="*/ 42574 h 399490"/>
                <a:gd name="connsiteX9" fmla="*/ 299800 w 385230"/>
                <a:gd name="connsiteY9" fmla="*/ 54473 h 399490"/>
                <a:gd name="connsiteX10" fmla="*/ 249770 w 385230"/>
                <a:gd name="connsiteY10" fmla="*/ 256769 h 399490"/>
                <a:gd name="connsiteX11" fmla="*/ 111354 w 385230"/>
                <a:gd name="connsiteY11" fmla="*/ 381999 h 399490"/>
                <a:gd name="connsiteX12" fmla="*/ 43535 w 385230"/>
                <a:gd name="connsiteY12" fmla="*/ 308334 h 399490"/>
                <a:gd name="connsiteX13" fmla="*/ 49650 w 385230"/>
                <a:gd name="connsiteY13" fmla="*/ 264135 h 399490"/>
                <a:gd name="connsiteX14" fmla="*/ 103571 w 385230"/>
                <a:gd name="connsiteY14" fmla="*/ 43707 h 399490"/>
                <a:gd name="connsiteX15" fmla="*/ 150266 w 385230"/>
                <a:gd name="connsiteY15" fmla="*/ 17641 h 399490"/>
                <a:gd name="connsiteX16" fmla="*/ 169166 w 385230"/>
                <a:gd name="connsiteY16" fmla="*/ 6308 h 399490"/>
                <a:gd name="connsiteX17" fmla="*/ 161384 w 385230"/>
                <a:gd name="connsiteY17" fmla="*/ 75 h 399490"/>
                <a:gd name="connsiteX18" fmla="*/ 90230 w 385230"/>
                <a:gd name="connsiteY18" fmla="*/ 1775 h 399490"/>
                <a:gd name="connsiteX19" fmla="*/ 18520 w 385230"/>
                <a:gd name="connsiteY19" fmla="*/ 75 h 399490"/>
                <a:gd name="connsiteX20" fmla="*/ 7958 w 385230"/>
                <a:gd name="connsiteY20" fmla="*/ 11408 h 399490"/>
                <a:gd name="connsiteX21" fmla="*/ 23523 w 385230"/>
                <a:gd name="connsiteY21" fmla="*/ 17641 h 399490"/>
                <a:gd name="connsiteX22" fmla="*/ 44647 w 385230"/>
                <a:gd name="connsiteY22" fmla="*/ 18774 h 399490"/>
                <a:gd name="connsiteX23" fmla="*/ 59656 w 385230"/>
                <a:gd name="connsiteY23" fmla="*/ 27841 h 399490"/>
                <a:gd name="connsiteX24" fmla="*/ 50206 w 385230"/>
                <a:gd name="connsiteY24" fmla="*/ 68073 h 399490"/>
                <a:gd name="connsiteX25" fmla="*/ 37976 w 385230"/>
                <a:gd name="connsiteY25" fmla="*/ 117939 h 399490"/>
                <a:gd name="connsiteX26" fmla="*/ 4067 w 385230"/>
                <a:gd name="connsiteY26" fmla="*/ 257902 h 399490"/>
                <a:gd name="connsiteX27" fmla="*/ 176 w 385230"/>
                <a:gd name="connsiteY27" fmla="*/ 290768 h 399490"/>
                <a:gd name="connsiteX28" fmla="*/ 109130 w 385230"/>
                <a:gd name="connsiteY28" fmla="*/ 399566 h 399490"/>
                <a:gd name="connsiteX29" fmla="*/ 266447 w 385230"/>
                <a:gd name="connsiteY29" fmla="*/ 260735 h 399490"/>
                <a:gd name="connsiteX30" fmla="*/ 315921 w 385230"/>
                <a:gd name="connsiteY30" fmla="*/ 59573 h 39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5230" h="399490">
                  <a:moveTo>
                    <a:pt x="315921" y="59573"/>
                  </a:moveTo>
                  <a:cubicBezTo>
                    <a:pt x="321480" y="36341"/>
                    <a:pt x="331486" y="19341"/>
                    <a:pt x="375957" y="17641"/>
                  </a:cubicBezTo>
                  <a:cubicBezTo>
                    <a:pt x="378736" y="17641"/>
                    <a:pt x="385407" y="17074"/>
                    <a:pt x="385407" y="6308"/>
                  </a:cubicBezTo>
                  <a:cubicBezTo>
                    <a:pt x="385407" y="5741"/>
                    <a:pt x="385407" y="75"/>
                    <a:pt x="378180" y="75"/>
                  </a:cubicBezTo>
                  <a:cubicBezTo>
                    <a:pt x="359836" y="75"/>
                    <a:pt x="340380" y="1775"/>
                    <a:pt x="321480" y="1775"/>
                  </a:cubicBezTo>
                  <a:cubicBezTo>
                    <a:pt x="302579" y="1775"/>
                    <a:pt x="282011" y="75"/>
                    <a:pt x="263667" y="75"/>
                  </a:cubicBezTo>
                  <a:cubicBezTo>
                    <a:pt x="260332" y="75"/>
                    <a:pt x="253661" y="75"/>
                    <a:pt x="253661" y="11408"/>
                  </a:cubicBezTo>
                  <a:cubicBezTo>
                    <a:pt x="253661" y="17641"/>
                    <a:pt x="259220" y="17641"/>
                    <a:pt x="263667" y="17641"/>
                  </a:cubicBezTo>
                  <a:cubicBezTo>
                    <a:pt x="295353" y="18208"/>
                    <a:pt x="301468" y="30107"/>
                    <a:pt x="301468" y="42574"/>
                  </a:cubicBezTo>
                  <a:cubicBezTo>
                    <a:pt x="301468" y="44274"/>
                    <a:pt x="300356" y="52773"/>
                    <a:pt x="299800" y="54473"/>
                  </a:cubicBezTo>
                  <a:lnTo>
                    <a:pt x="249770" y="256769"/>
                  </a:lnTo>
                  <a:cubicBezTo>
                    <a:pt x="230870" y="332700"/>
                    <a:pt x="166943" y="381999"/>
                    <a:pt x="111354" y="381999"/>
                  </a:cubicBezTo>
                  <a:cubicBezTo>
                    <a:pt x="73553" y="381999"/>
                    <a:pt x="43535" y="357066"/>
                    <a:pt x="43535" y="308334"/>
                  </a:cubicBezTo>
                  <a:cubicBezTo>
                    <a:pt x="43535" y="307201"/>
                    <a:pt x="43535" y="289068"/>
                    <a:pt x="49650" y="264135"/>
                  </a:cubicBezTo>
                  <a:lnTo>
                    <a:pt x="103571" y="43707"/>
                  </a:lnTo>
                  <a:cubicBezTo>
                    <a:pt x="108574" y="23307"/>
                    <a:pt x="109686" y="17641"/>
                    <a:pt x="150266" y="17641"/>
                  </a:cubicBezTo>
                  <a:cubicBezTo>
                    <a:pt x="164719" y="17641"/>
                    <a:pt x="169166" y="17641"/>
                    <a:pt x="169166" y="6308"/>
                  </a:cubicBezTo>
                  <a:cubicBezTo>
                    <a:pt x="169166" y="75"/>
                    <a:pt x="163051" y="75"/>
                    <a:pt x="161384" y="75"/>
                  </a:cubicBezTo>
                  <a:cubicBezTo>
                    <a:pt x="145819" y="75"/>
                    <a:pt x="105795" y="1775"/>
                    <a:pt x="90230" y="1775"/>
                  </a:cubicBezTo>
                  <a:cubicBezTo>
                    <a:pt x="74109" y="1775"/>
                    <a:pt x="34641" y="75"/>
                    <a:pt x="18520" y="75"/>
                  </a:cubicBezTo>
                  <a:cubicBezTo>
                    <a:pt x="14073" y="75"/>
                    <a:pt x="7958" y="75"/>
                    <a:pt x="7958" y="11408"/>
                  </a:cubicBezTo>
                  <a:cubicBezTo>
                    <a:pt x="7958" y="17641"/>
                    <a:pt x="12961" y="17641"/>
                    <a:pt x="23523" y="17641"/>
                  </a:cubicBezTo>
                  <a:cubicBezTo>
                    <a:pt x="24635" y="17641"/>
                    <a:pt x="35197" y="17641"/>
                    <a:pt x="44647" y="18774"/>
                  </a:cubicBezTo>
                  <a:cubicBezTo>
                    <a:pt x="54653" y="19908"/>
                    <a:pt x="59656" y="20474"/>
                    <a:pt x="59656" y="27841"/>
                  </a:cubicBezTo>
                  <a:cubicBezTo>
                    <a:pt x="59656" y="31241"/>
                    <a:pt x="53541" y="55040"/>
                    <a:pt x="50206" y="68073"/>
                  </a:cubicBezTo>
                  <a:lnTo>
                    <a:pt x="37976" y="117939"/>
                  </a:lnTo>
                  <a:cubicBezTo>
                    <a:pt x="32973" y="140038"/>
                    <a:pt x="6291" y="247136"/>
                    <a:pt x="4067" y="257902"/>
                  </a:cubicBezTo>
                  <a:cubicBezTo>
                    <a:pt x="176" y="273768"/>
                    <a:pt x="176" y="282268"/>
                    <a:pt x="176" y="290768"/>
                  </a:cubicBezTo>
                  <a:cubicBezTo>
                    <a:pt x="176" y="359900"/>
                    <a:pt x="50762" y="399566"/>
                    <a:pt x="109130" y="399566"/>
                  </a:cubicBezTo>
                  <a:cubicBezTo>
                    <a:pt x="179172" y="399566"/>
                    <a:pt x="248102" y="335534"/>
                    <a:pt x="266447" y="260735"/>
                  </a:cubicBezTo>
                  <a:lnTo>
                    <a:pt x="315921" y="59573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724D0F23-2BCF-CF64-1C89-615290A4962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2813830" y="6599618"/>
              <a:ext cx="115958" cy="63068"/>
            </a:xfrm>
            <a:custGeom>
              <a:avLst/>
              <a:gdLst>
                <a:gd name="connsiteX0" fmla="*/ 58162 w 115958"/>
                <a:gd name="connsiteY0" fmla="*/ 76 h 63068"/>
                <a:gd name="connsiteX1" fmla="*/ 183 w 115958"/>
                <a:gd name="connsiteY1" fmla="*/ 52832 h 63068"/>
                <a:gd name="connsiteX2" fmla="*/ 8744 w 115958"/>
                <a:gd name="connsiteY2" fmla="*/ 63145 h 63068"/>
                <a:gd name="connsiteX3" fmla="*/ 58162 w 115958"/>
                <a:gd name="connsiteY3" fmla="*/ 23876 h 63068"/>
                <a:gd name="connsiteX4" fmla="*/ 107581 w 115958"/>
                <a:gd name="connsiteY4" fmla="*/ 63145 h 63068"/>
                <a:gd name="connsiteX5" fmla="*/ 116142 w 115958"/>
                <a:gd name="connsiteY5" fmla="*/ 52832 h 63068"/>
                <a:gd name="connsiteX6" fmla="*/ 58162 w 115958"/>
                <a:gd name="connsiteY6" fmla="*/ 76 h 6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58" h="63068">
                  <a:moveTo>
                    <a:pt x="58162" y="76"/>
                  </a:moveTo>
                  <a:lnTo>
                    <a:pt x="183" y="52832"/>
                  </a:lnTo>
                  <a:lnTo>
                    <a:pt x="8744" y="63145"/>
                  </a:lnTo>
                  <a:lnTo>
                    <a:pt x="58162" y="23876"/>
                  </a:lnTo>
                  <a:lnTo>
                    <a:pt x="107581" y="63145"/>
                  </a:lnTo>
                  <a:lnTo>
                    <a:pt x="116142" y="52832"/>
                  </a:lnTo>
                  <a:lnTo>
                    <a:pt x="58162" y="76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FFAC50DF-F27F-A57F-DD83-D4F8471ECFD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2752761" y="6699972"/>
              <a:ext cx="208180" cy="178892"/>
            </a:xfrm>
            <a:custGeom>
              <a:avLst/>
              <a:gdLst>
                <a:gd name="connsiteX0" fmla="*/ 78396 w 208180"/>
                <a:gd name="connsiteY0" fmla="*/ 132956 h 178892"/>
                <a:gd name="connsiteX1" fmla="*/ 41819 w 208180"/>
                <a:gd name="connsiteY1" fmla="*/ 167862 h 178892"/>
                <a:gd name="connsiteX2" fmla="*/ 20806 w 208180"/>
                <a:gd name="connsiteY2" fmla="*/ 162309 h 178892"/>
                <a:gd name="connsiteX3" fmla="*/ 37928 w 208180"/>
                <a:gd name="connsiteY3" fmla="*/ 140493 h 178892"/>
                <a:gd name="connsiteX4" fmla="*/ 22363 w 208180"/>
                <a:gd name="connsiteY4" fmla="*/ 125817 h 178892"/>
                <a:gd name="connsiteX5" fmla="*/ 183 w 208180"/>
                <a:gd name="connsiteY5" fmla="*/ 150013 h 178892"/>
                <a:gd name="connsiteX6" fmla="*/ 41041 w 208180"/>
                <a:gd name="connsiteY6" fmla="*/ 178969 h 178892"/>
                <a:gd name="connsiteX7" fmla="*/ 84622 w 208180"/>
                <a:gd name="connsiteY7" fmla="*/ 150806 h 178892"/>
                <a:gd name="connsiteX8" fmla="*/ 130928 w 208180"/>
                <a:gd name="connsiteY8" fmla="*/ 178969 h 178892"/>
                <a:gd name="connsiteX9" fmla="*/ 199413 w 208180"/>
                <a:gd name="connsiteY9" fmla="*/ 118280 h 178892"/>
                <a:gd name="connsiteX10" fmla="*/ 193187 w 208180"/>
                <a:gd name="connsiteY10" fmla="*/ 113124 h 178892"/>
                <a:gd name="connsiteX11" fmla="*/ 185794 w 208180"/>
                <a:gd name="connsiteY11" fmla="*/ 119867 h 178892"/>
                <a:gd name="connsiteX12" fmla="*/ 132484 w 208180"/>
                <a:gd name="connsiteY12" fmla="*/ 167862 h 178892"/>
                <a:gd name="connsiteX13" fmla="*/ 108748 w 208180"/>
                <a:gd name="connsiteY13" fmla="*/ 142080 h 178892"/>
                <a:gd name="connsiteX14" fmla="*/ 128982 w 208180"/>
                <a:gd name="connsiteY14" fmla="*/ 51642 h 178892"/>
                <a:gd name="connsiteX15" fmla="*/ 167116 w 208180"/>
                <a:gd name="connsiteY15" fmla="*/ 11183 h 178892"/>
                <a:gd name="connsiteX16" fmla="*/ 188129 w 208180"/>
                <a:gd name="connsiteY16" fmla="*/ 16736 h 178892"/>
                <a:gd name="connsiteX17" fmla="*/ 171007 w 208180"/>
                <a:gd name="connsiteY17" fmla="*/ 38552 h 178892"/>
                <a:gd name="connsiteX18" fmla="*/ 186572 w 208180"/>
                <a:gd name="connsiteY18" fmla="*/ 53228 h 178892"/>
                <a:gd name="connsiteX19" fmla="*/ 208363 w 208180"/>
                <a:gd name="connsiteY19" fmla="*/ 29032 h 178892"/>
                <a:gd name="connsiteX20" fmla="*/ 167894 w 208180"/>
                <a:gd name="connsiteY20" fmla="*/ 76 h 178892"/>
                <a:gd name="connsiteX21" fmla="*/ 124313 w 208180"/>
                <a:gd name="connsiteY21" fmla="*/ 28239 h 178892"/>
                <a:gd name="connsiteX22" fmla="*/ 77618 w 208180"/>
                <a:gd name="connsiteY22" fmla="*/ 76 h 178892"/>
                <a:gd name="connsiteX23" fmla="*/ 9132 w 208180"/>
                <a:gd name="connsiteY23" fmla="*/ 60765 h 178892"/>
                <a:gd name="connsiteX24" fmla="*/ 15748 w 208180"/>
                <a:gd name="connsiteY24" fmla="*/ 65921 h 178892"/>
                <a:gd name="connsiteX25" fmla="*/ 23141 w 208180"/>
                <a:gd name="connsiteY25" fmla="*/ 59178 h 178892"/>
                <a:gd name="connsiteX26" fmla="*/ 76451 w 208180"/>
                <a:gd name="connsiteY26" fmla="*/ 11183 h 178892"/>
                <a:gd name="connsiteX27" fmla="*/ 99798 w 208180"/>
                <a:gd name="connsiteY27" fmla="*/ 37362 h 178892"/>
                <a:gd name="connsiteX28" fmla="*/ 91626 w 208180"/>
                <a:gd name="connsiteY28" fmla="*/ 78614 h 178892"/>
                <a:gd name="connsiteX29" fmla="*/ 78396 w 208180"/>
                <a:gd name="connsiteY29" fmla="*/ 132956 h 1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8180" h="178892">
                  <a:moveTo>
                    <a:pt x="78396" y="132956"/>
                  </a:moveTo>
                  <a:cubicBezTo>
                    <a:pt x="74505" y="146443"/>
                    <a:pt x="61664" y="167862"/>
                    <a:pt x="41819" y="167862"/>
                  </a:cubicBezTo>
                  <a:cubicBezTo>
                    <a:pt x="40651" y="167862"/>
                    <a:pt x="28978" y="167862"/>
                    <a:pt x="20806" y="162309"/>
                  </a:cubicBezTo>
                  <a:cubicBezTo>
                    <a:pt x="36760" y="157153"/>
                    <a:pt x="37928" y="142873"/>
                    <a:pt x="37928" y="140493"/>
                  </a:cubicBezTo>
                  <a:cubicBezTo>
                    <a:pt x="37928" y="131767"/>
                    <a:pt x="31312" y="125817"/>
                    <a:pt x="22363" y="125817"/>
                  </a:cubicBezTo>
                  <a:cubicBezTo>
                    <a:pt x="11467" y="125817"/>
                    <a:pt x="183" y="135336"/>
                    <a:pt x="183" y="150013"/>
                  </a:cubicBezTo>
                  <a:cubicBezTo>
                    <a:pt x="183" y="169846"/>
                    <a:pt x="21974" y="178969"/>
                    <a:pt x="41041" y="178969"/>
                  </a:cubicBezTo>
                  <a:cubicBezTo>
                    <a:pt x="58940" y="178969"/>
                    <a:pt x="74894" y="167466"/>
                    <a:pt x="84622" y="150806"/>
                  </a:cubicBezTo>
                  <a:cubicBezTo>
                    <a:pt x="93961" y="171829"/>
                    <a:pt x="115363" y="178969"/>
                    <a:pt x="130928" y="178969"/>
                  </a:cubicBezTo>
                  <a:cubicBezTo>
                    <a:pt x="175677" y="178969"/>
                    <a:pt x="199413" y="129387"/>
                    <a:pt x="199413" y="118280"/>
                  </a:cubicBezTo>
                  <a:cubicBezTo>
                    <a:pt x="199413" y="113124"/>
                    <a:pt x="194355" y="113124"/>
                    <a:pt x="193187" y="113124"/>
                  </a:cubicBezTo>
                  <a:cubicBezTo>
                    <a:pt x="187740" y="113124"/>
                    <a:pt x="187350" y="115107"/>
                    <a:pt x="185794" y="119867"/>
                  </a:cubicBezTo>
                  <a:cubicBezTo>
                    <a:pt x="177622" y="147236"/>
                    <a:pt x="154275" y="167862"/>
                    <a:pt x="132484" y="167862"/>
                  </a:cubicBezTo>
                  <a:cubicBezTo>
                    <a:pt x="116919" y="167862"/>
                    <a:pt x="108748" y="157153"/>
                    <a:pt x="108748" y="142080"/>
                  </a:cubicBezTo>
                  <a:cubicBezTo>
                    <a:pt x="108748" y="131767"/>
                    <a:pt x="118087" y="95671"/>
                    <a:pt x="128982" y="51642"/>
                  </a:cubicBezTo>
                  <a:cubicBezTo>
                    <a:pt x="136765" y="21099"/>
                    <a:pt x="154275" y="11183"/>
                    <a:pt x="167116" y="11183"/>
                  </a:cubicBezTo>
                  <a:cubicBezTo>
                    <a:pt x="167894" y="11183"/>
                    <a:pt x="179957" y="11183"/>
                    <a:pt x="188129" y="16736"/>
                  </a:cubicBezTo>
                  <a:cubicBezTo>
                    <a:pt x="175677" y="20306"/>
                    <a:pt x="171007" y="31412"/>
                    <a:pt x="171007" y="38552"/>
                  </a:cubicBezTo>
                  <a:cubicBezTo>
                    <a:pt x="171007" y="47278"/>
                    <a:pt x="177622" y="53228"/>
                    <a:pt x="186572" y="53228"/>
                  </a:cubicBezTo>
                  <a:cubicBezTo>
                    <a:pt x="195522" y="53228"/>
                    <a:pt x="208363" y="45692"/>
                    <a:pt x="208363" y="29032"/>
                  </a:cubicBezTo>
                  <a:cubicBezTo>
                    <a:pt x="208363" y="6819"/>
                    <a:pt x="183459" y="76"/>
                    <a:pt x="167894" y="76"/>
                  </a:cubicBezTo>
                  <a:cubicBezTo>
                    <a:pt x="148438" y="76"/>
                    <a:pt x="132873" y="13166"/>
                    <a:pt x="124313" y="28239"/>
                  </a:cubicBezTo>
                  <a:cubicBezTo>
                    <a:pt x="117308" y="11976"/>
                    <a:pt x="99409" y="76"/>
                    <a:pt x="77618" y="76"/>
                  </a:cubicBezTo>
                  <a:cubicBezTo>
                    <a:pt x="34036" y="76"/>
                    <a:pt x="9132" y="48865"/>
                    <a:pt x="9132" y="60765"/>
                  </a:cubicBezTo>
                  <a:cubicBezTo>
                    <a:pt x="9132" y="65921"/>
                    <a:pt x="14580" y="65921"/>
                    <a:pt x="15748" y="65921"/>
                  </a:cubicBezTo>
                  <a:cubicBezTo>
                    <a:pt x="20806" y="65921"/>
                    <a:pt x="21195" y="64335"/>
                    <a:pt x="23141" y="59178"/>
                  </a:cubicBezTo>
                  <a:cubicBezTo>
                    <a:pt x="32869" y="28239"/>
                    <a:pt x="57384" y="11183"/>
                    <a:pt x="76451" y="11183"/>
                  </a:cubicBezTo>
                  <a:cubicBezTo>
                    <a:pt x="89292" y="11183"/>
                    <a:pt x="99798" y="18322"/>
                    <a:pt x="99798" y="37362"/>
                  </a:cubicBezTo>
                  <a:cubicBezTo>
                    <a:pt x="99798" y="45295"/>
                    <a:pt x="95129" y="65128"/>
                    <a:pt x="91626" y="78614"/>
                  </a:cubicBezTo>
                  <a:lnTo>
                    <a:pt x="78396" y="132956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A92B3A92-8351-F14D-9201-CDDDE8CF9D7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3068991" y="6364910"/>
              <a:ext cx="128966" cy="566653"/>
            </a:xfrm>
            <a:custGeom>
              <a:avLst/>
              <a:gdLst>
                <a:gd name="connsiteX0" fmla="*/ 129154 w 128966"/>
                <a:gd name="connsiteY0" fmla="*/ 561062 h 566653"/>
                <a:gd name="connsiteX1" fmla="*/ 119704 w 128966"/>
                <a:gd name="connsiteY1" fmla="*/ 548595 h 566653"/>
                <a:gd name="connsiteX2" fmla="*/ 32429 w 128966"/>
                <a:gd name="connsiteY2" fmla="*/ 283402 h 566653"/>
                <a:gd name="connsiteX3" fmla="*/ 121927 w 128966"/>
                <a:gd name="connsiteY3" fmla="*/ 15374 h 566653"/>
                <a:gd name="connsiteX4" fmla="*/ 129154 w 128966"/>
                <a:gd name="connsiteY4" fmla="*/ 5741 h 566653"/>
                <a:gd name="connsiteX5" fmla="*/ 123595 w 128966"/>
                <a:gd name="connsiteY5" fmla="*/ 75 h 566653"/>
                <a:gd name="connsiteX6" fmla="*/ 35209 w 128966"/>
                <a:gd name="connsiteY6" fmla="*/ 110572 h 566653"/>
                <a:gd name="connsiteX7" fmla="*/ 188 w 128966"/>
                <a:gd name="connsiteY7" fmla="*/ 283402 h 566653"/>
                <a:gd name="connsiteX8" fmla="*/ 36876 w 128966"/>
                <a:gd name="connsiteY8" fmla="*/ 460197 h 566653"/>
                <a:gd name="connsiteX9" fmla="*/ 123595 w 128966"/>
                <a:gd name="connsiteY9" fmla="*/ 566728 h 566653"/>
                <a:gd name="connsiteX10" fmla="*/ 129154 w 128966"/>
                <a:gd name="connsiteY10" fmla="*/ 561062 h 56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966" h="566653">
                  <a:moveTo>
                    <a:pt x="129154" y="561062"/>
                  </a:moveTo>
                  <a:cubicBezTo>
                    <a:pt x="129154" y="559362"/>
                    <a:pt x="129154" y="558229"/>
                    <a:pt x="119704" y="548595"/>
                  </a:cubicBezTo>
                  <a:cubicBezTo>
                    <a:pt x="50218" y="477197"/>
                    <a:pt x="32429" y="370100"/>
                    <a:pt x="32429" y="283402"/>
                  </a:cubicBezTo>
                  <a:cubicBezTo>
                    <a:pt x="32429" y="184804"/>
                    <a:pt x="53553" y="86206"/>
                    <a:pt x="121927" y="15374"/>
                  </a:cubicBezTo>
                  <a:cubicBezTo>
                    <a:pt x="129154" y="8575"/>
                    <a:pt x="129154" y="7441"/>
                    <a:pt x="129154" y="5741"/>
                  </a:cubicBezTo>
                  <a:cubicBezTo>
                    <a:pt x="129154" y="1775"/>
                    <a:pt x="126930" y="75"/>
                    <a:pt x="123595" y="75"/>
                  </a:cubicBezTo>
                  <a:cubicBezTo>
                    <a:pt x="118036" y="75"/>
                    <a:pt x="68006" y="38607"/>
                    <a:pt x="35209" y="110572"/>
                  </a:cubicBezTo>
                  <a:cubicBezTo>
                    <a:pt x="6858" y="172904"/>
                    <a:pt x="188" y="235803"/>
                    <a:pt x="188" y="283402"/>
                  </a:cubicBezTo>
                  <a:cubicBezTo>
                    <a:pt x="188" y="327601"/>
                    <a:pt x="6302" y="396166"/>
                    <a:pt x="36876" y="460197"/>
                  </a:cubicBezTo>
                  <a:cubicBezTo>
                    <a:pt x="70230" y="529896"/>
                    <a:pt x="118036" y="566728"/>
                    <a:pt x="123595" y="566728"/>
                  </a:cubicBezTo>
                  <a:cubicBezTo>
                    <a:pt x="126930" y="566728"/>
                    <a:pt x="129154" y="565028"/>
                    <a:pt x="129154" y="561062"/>
                  </a:cubicBez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581458C3-E688-5DC8-2318-13EB2E6AD79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3247927" y="6533773"/>
              <a:ext cx="359660" cy="260660"/>
            </a:xfrm>
            <a:custGeom>
              <a:avLst/>
              <a:gdLst>
                <a:gd name="connsiteX0" fmla="*/ 138052 w 359660"/>
                <a:gd name="connsiteY0" fmla="*/ 43140 h 260660"/>
                <a:gd name="connsiteX1" fmla="*/ 69678 w 359660"/>
                <a:gd name="connsiteY1" fmla="*/ 75 h 260660"/>
                <a:gd name="connsiteX2" fmla="*/ 21315 w 359660"/>
                <a:gd name="connsiteY2" fmla="*/ 32374 h 260660"/>
                <a:gd name="connsiteX3" fmla="*/ 192 w 359660"/>
                <a:gd name="connsiteY3" fmla="*/ 88473 h 260660"/>
                <a:gd name="connsiteX4" fmla="*/ 13533 w 359660"/>
                <a:gd name="connsiteY4" fmla="*/ 96406 h 260660"/>
                <a:gd name="connsiteX5" fmla="*/ 24651 w 359660"/>
                <a:gd name="connsiteY5" fmla="*/ 93573 h 260660"/>
                <a:gd name="connsiteX6" fmla="*/ 29098 w 359660"/>
                <a:gd name="connsiteY6" fmla="*/ 77140 h 260660"/>
                <a:gd name="connsiteX7" fmla="*/ 66898 w 359660"/>
                <a:gd name="connsiteY7" fmla="*/ 20474 h 260660"/>
                <a:gd name="connsiteX8" fmla="*/ 79684 w 359660"/>
                <a:gd name="connsiteY8" fmla="*/ 41440 h 260660"/>
                <a:gd name="connsiteX9" fmla="*/ 71901 w 359660"/>
                <a:gd name="connsiteY9" fmla="*/ 82806 h 260660"/>
                <a:gd name="connsiteX10" fmla="*/ 59672 w 359660"/>
                <a:gd name="connsiteY10" fmla="*/ 133805 h 260660"/>
                <a:gd name="connsiteX11" fmla="*/ 39660 w 359660"/>
                <a:gd name="connsiteY11" fmla="*/ 213136 h 260660"/>
                <a:gd name="connsiteX12" fmla="*/ 35213 w 359660"/>
                <a:gd name="connsiteY12" fmla="*/ 235803 h 260660"/>
                <a:gd name="connsiteX13" fmla="*/ 61339 w 359660"/>
                <a:gd name="connsiteY13" fmla="*/ 260735 h 260660"/>
                <a:gd name="connsiteX14" fmla="*/ 100807 w 359660"/>
                <a:gd name="connsiteY14" fmla="*/ 217670 h 260660"/>
                <a:gd name="connsiteX15" fmla="*/ 116372 w 359660"/>
                <a:gd name="connsiteY15" fmla="*/ 154204 h 260660"/>
                <a:gd name="connsiteX16" fmla="*/ 133605 w 359660"/>
                <a:gd name="connsiteY16" fmla="*/ 86773 h 260660"/>
                <a:gd name="connsiteX17" fmla="*/ 168070 w 359660"/>
                <a:gd name="connsiteY17" fmla="*/ 42574 h 260660"/>
                <a:gd name="connsiteX18" fmla="*/ 225327 w 359660"/>
                <a:gd name="connsiteY18" fmla="*/ 20474 h 260660"/>
                <a:gd name="connsiteX19" fmla="*/ 253121 w 359660"/>
                <a:gd name="connsiteY19" fmla="*/ 53907 h 260660"/>
                <a:gd name="connsiteX20" fmla="*/ 218100 w 359660"/>
                <a:gd name="connsiteY20" fmla="*/ 180837 h 260660"/>
                <a:gd name="connsiteX21" fmla="*/ 210318 w 359660"/>
                <a:gd name="connsiteY21" fmla="*/ 209737 h 260660"/>
                <a:gd name="connsiteX22" fmla="*/ 273133 w 359660"/>
                <a:gd name="connsiteY22" fmla="*/ 260735 h 260660"/>
                <a:gd name="connsiteX23" fmla="*/ 359852 w 359660"/>
                <a:gd name="connsiteY23" fmla="*/ 172337 h 260660"/>
                <a:gd name="connsiteX24" fmla="*/ 346510 w 359660"/>
                <a:gd name="connsiteY24" fmla="*/ 164404 h 260660"/>
                <a:gd name="connsiteX25" fmla="*/ 333725 w 359660"/>
                <a:gd name="connsiteY25" fmla="*/ 171771 h 260660"/>
                <a:gd name="connsiteX26" fmla="*/ 276468 w 359660"/>
                <a:gd name="connsiteY26" fmla="*/ 240336 h 260660"/>
                <a:gd name="connsiteX27" fmla="*/ 267018 w 359660"/>
                <a:gd name="connsiteY27" fmla="*/ 228436 h 260660"/>
                <a:gd name="connsiteX28" fmla="*/ 278136 w 359660"/>
                <a:gd name="connsiteY28" fmla="*/ 187070 h 260660"/>
                <a:gd name="connsiteX29" fmla="*/ 312601 w 359660"/>
                <a:gd name="connsiteY29" fmla="*/ 65807 h 260660"/>
                <a:gd name="connsiteX30" fmla="*/ 229774 w 359660"/>
                <a:gd name="connsiteY30" fmla="*/ 75 h 260660"/>
                <a:gd name="connsiteX31" fmla="*/ 138052 w 359660"/>
                <a:gd name="connsiteY31" fmla="*/ 43140 h 26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9660" h="260660">
                  <a:moveTo>
                    <a:pt x="138052" y="43140"/>
                  </a:moveTo>
                  <a:cubicBezTo>
                    <a:pt x="130270" y="14808"/>
                    <a:pt x="99696" y="75"/>
                    <a:pt x="69678" y="75"/>
                  </a:cubicBezTo>
                  <a:cubicBezTo>
                    <a:pt x="49110" y="75"/>
                    <a:pt x="33545" y="11974"/>
                    <a:pt x="21315" y="32374"/>
                  </a:cubicBezTo>
                  <a:cubicBezTo>
                    <a:pt x="7418" y="55040"/>
                    <a:pt x="192" y="85639"/>
                    <a:pt x="192" y="88473"/>
                  </a:cubicBezTo>
                  <a:cubicBezTo>
                    <a:pt x="192" y="96406"/>
                    <a:pt x="8530" y="96406"/>
                    <a:pt x="13533" y="96406"/>
                  </a:cubicBezTo>
                  <a:cubicBezTo>
                    <a:pt x="19648" y="96406"/>
                    <a:pt x="21871" y="96406"/>
                    <a:pt x="24651" y="93573"/>
                  </a:cubicBezTo>
                  <a:cubicBezTo>
                    <a:pt x="25763" y="92439"/>
                    <a:pt x="25763" y="91306"/>
                    <a:pt x="29098" y="77140"/>
                  </a:cubicBezTo>
                  <a:cubicBezTo>
                    <a:pt x="40216" y="32941"/>
                    <a:pt x="52445" y="20474"/>
                    <a:pt x="66898" y="20474"/>
                  </a:cubicBezTo>
                  <a:cubicBezTo>
                    <a:pt x="75237" y="20474"/>
                    <a:pt x="79684" y="26141"/>
                    <a:pt x="79684" y="41440"/>
                  </a:cubicBezTo>
                  <a:cubicBezTo>
                    <a:pt x="79684" y="51073"/>
                    <a:pt x="77460" y="60140"/>
                    <a:pt x="71901" y="82806"/>
                  </a:cubicBezTo>
                  <a:cubicBezTo>
                    <a:pt x="68010" y="98672"/>
                    <a:pt x="62451" y="121339"/>
                    <a:pt x="59672" y="133805"/>
                  </a:cubicBezTo>
                  <a:lnTo>
                    <a:pt x="39660" y="213136"/>
                  </a:lnTo>
                  <a:cubicBezTo>
                    <a:pt x="37992" y="221070"/>
                    <a:pt x="35213" y="231836"/>
                    <a:pt x="35213" y="235803"/>
                  </a:cubicBezTo>
                  <a:cubicBezTo>
                    <a:pt x="35213" y="247702"/>
                    <a:pt x="44107" y="260735"/>
                    <a:pt x="61339" y="260735"/>
                  </a:cubicBezTo>
                  <a:cubicBezTo>
                    <a:pt x="90246" y="260735"/>
                    <a:pt x="96916" y="234669"/>
                    <a:pt x="100807" y="217670"/>
                  </a:cubicBezTo>
                  <a:cubicBezTo>
                    <a:pt x="106366" y="196704"/>
                    <a:pt x="110813" y="178571"/>
                    <a:pt x="116372" y="154204"/>
                  </a:cubicBezTo>
                  <a:cubicBezTo>
                    <a:pt x="118596" y="146838"/>
                    <a:pt x="132493" y="88473"/>
                    <a:pt x="133605" y="86773"/>
                  </a:cubicBezTo>
                  <a:cubicBezTo>
                    <a:pt x="134161" y="83373"/>
                    <a:pt x="149726" y="57873"/>
                    <a:pt x="168070" y="42574"/>
                  </a:cubicBezTo>
                  <a:cubicBezTo>
                    <a:pt x="183635" y="30107"/>
                    <a:pt x="201979" y="20474"/>
                    <a:pt x="225327" y="20474"/>
                  </a:cubicBezTo>
                  <a:cubicBezTo>
                    <a:pt x="239780" y="20474"/>
                    <a:pt x="253121" y="26141"/>
                    <a:pt x="253121" y="53907"/>
                  </a:cubicBezTo>
                  <a:cubicBezTo>
                    <a:pt x="253121" y="86206"/>
                    <a:pt x="228662" y="152505"/>
                    <a:pt x="218100" y="180837"/>
                  </a:cubicBezTo>
                  <a:cubicBezTo>
                    <a:pt x="211985" y="196137"/>
                    <a:pt x="210318" y="200103"/>
                    <a:pt x="210318" y="209737"/>
                  </a:cubicBezTo>
                  <a:cubicBezTo>
                    <a:pt x="210318" y="242602"/>
                    <a:pt x="242559" y="260735"/>
                    <a:pt x="273133" y="260735"/>
                  </a:cubicBezTo>
                  <a:cubicBezTo>
                    <a:pt x="332057" y="260735"/>
                    <a:pt x="359852" y="183670"/>
                    <a:pt x="359852" y="172337"/>
                  </a:cubicBezTo>
                  <a:cubicBezTo>
                    <a:pt x="359852" y="164404"/>
                    <a:pt x="351513" y="164404"/>
                    <a:pt x="346510" y="164404"/>
                  </a:cubicBezTo>
                  <a:cubicBezTo>
                    <a:pt x="339840" y="164404"/>
                    <a:pt x="335948" y="164404"/>
                    <a:pt x="333725" y="171771"/>
                  </a:cubicBezTo>
                  <a:cubicBezTo>
                    <a:pt x="315381" y="234669"/>
                    <a:pt x="285363" y="240336"/>
                    <a:pt x="276468" y="240336"/>
                  </a:cubicBezTo>
                  <a:cubicBezTo>
                    <a:pt x="272577" y="240336"/>
                    <a:pt x="267018" y="240336"/>
                    <a:pt x="267018" y="228436"/>
                  </a:cubicBezTo>
                  <a:cubicBezTo>
                    <a:pt x="267018" y="215403"/>
                    <a:pt x="272577" y="201237"/>
                    <a:pt x="278136" y="187070"/>
                  </a:cubicBezTo>
                  <a:cubicBezTo>
                    <a:pt x="287030" y="163838"/>
                    <a:pt x="312601" y="97539"/>
                    <a:pt x="312601" y="65807"/>
                  </a:cubicBezTo>
                  <a:cubicBezTo>
                    <a:pt x="312601" y="13674"/>
                    <a:pt x="269798" y="75"/>
                    <a:pt x="229774" y="75"/>
                  </a:cubicBezTo>
                  <a:cubicBezTo>
                    <a:pt x="218100" y="75"/>
                    <a:pt x="177520" y="75"/>
                    <a:pt x="138052" y="43140"/>
                  </a:cubicBez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FB6CA00-7B64-0C08-1CF6-FD9CB479DE2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3658151" y="6364910"/>
              <a:ext cx="128966" cy="566653"/>
            </a:xfrm>
            <a:custGeom>
              <a:avLst/>
              <a:gdLst>
                <a:gd name="connsiteX0" fmla="*/ 129165 w 128966"/>
                <a:gd name="connsiteY0" fmla="*/ 283402 h 566653"/>
                <a:gd name="connsiteX1" fmla="*/ 92476 w 128966"/>
                <a:gd name="connsiteY1" fmla="*/ 106606 h 566653"/>
                <a:gd name="connsiteX2" fmla="*/ 5758 w 128966"/>
                <a:gd name="connsiteY2" fmla="*/ 75 h 566653"/>
                <a:gd name="connsiteX3" fmla="*/ 199 w 128966"/>
                <a:gd name="connsiteY3" fmla="*/ 5741 h 566653"/>
                <a:gd name="connsiteX4" fmla="*/ 10761 w 128966"/>
                <a:gd name="connsiteY4" fmla="*/ 18774 h 566653"/>
                <a:gd name="connsiteX5" fmla="*/ 96923 w 128966"/>
                <a:gd name="connsiteY5" fmla="*/ 283402 h 566653"/>
                <a:gd name="connsiteX6" fmla="*/ 7425 w 128966"/>
                <a:gd name="connsiteY6" fmla="*/ 551429 h 566653"/>
                <a:gd name="connsiteX7" fmla="*/ 199 w 128966"/>
                <a:gd name="connsiteY7" fmla="*/ 561062 h 566653"/>
                <a:gd name="connsiteX8" fmla="*/ 5758 w 128966"/>
                <a:gd name="connsiteY8" fmla="*/ 566728 h 566653"/>
                <a:gd name="connsiteX9" fmla="*/ 94144 w 128966"/>
                <a:gd name="connsiteY9" fmla="*/ 456231 h 566653"/>
                <a:gd name="connsiteX10" fmla="*/ 129165 w 128966"/>
                <a:gd name="connsiteY10" fmla="*/ 283402 h 56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966" h="566653">
                  <a:moveTo>
                    <a:pt x="129165" y="283402"/>
                  </a:moveTo>
                  <a:cubicBezTo>
                    <a:pt x="129165" y="239203"/>
                    <a:pt x="123050" y="170637"/>
                    <a:pt x="92476" y="106606"/>
                  </a:cubicBezTo>
                  <a:cubicBezTo>
                    <a:pt x="59123" y="36907"/>
                    <a:pt x="11316" y="75"/>
                    <a:pt x="5758" y="75"/>
                  </a:cubicBezTo>
                  <a:cubicBezTo>
                    <a:pt x="2422" y="75"/>
                    <a:pt x="199" y="2341"/>
                    <a:pt x="199" y="5741"/>
                  </a:cubicBezTo>
                  <a:cubicBezTo>
                    <a:pt x="199" y="7441"/>
                    <a:pt x="199" y="8575"/>
                    <a:pt x="10761" y="18774"/>
                  </a:cubicBezTo>
                  <a:cubicBezTo>
                    <a:pt x="65238" y="74873"/>
                    <a:pt x="96923" y="164971"/>
                    <a:pt x="96923" y="283402"/>
                  </a:cubicBezTo>
                  <a:cubicBezTo>
                    <a:pt x="96923" y="380299"/>
                    <a:pt x="76355" y="480030"/>
                    <a:pt x="7425" y="551429"/>
                  </a:cubicBezTo>
                  <a:cubicBezTo>
                    <a:pt x="199" y="558229"/>
                    <a:pt x="199" y="559362"/>
                    <a:pt x="199" y="561062"/>
                  </a:cubicBezTo>
                  <a:cubicBezTo>
                    <a:pt x="199" y="564462"/>
                    <a:pt x="2422" y="566728"/>
                    <a:pt x="5758" y="566728"/>
                  </a:cubicBezTo>
                  <a:cubicBezTo>
                    <a:pt x="11316" y="566728"/>
                    <a:pt x="61346" y="528196"/>
                    <a:pt x="94144" y="456231"/>
                  </a:cubicBezTo>
                  <a:cubicBezTo>
                    <a:pt x="122494" y="393899"/>
                    <a:pt x="129165" y="331000"/>
                    <a:pt x="129165" y="283402"/>
                  </a:cubicBez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11BDCCE-5E80-5FCF-4988-75ABC5EAA87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3879890" y="6402876"/>
              <a:ext cx="385230" cy="399490"/>
            </a:xfrm>
            <a:custGeom>
              <a:avLst/>
              <a:gdLst>
                <a:gd name="connsiteX0" fmla="*/ 315947 w 385230"/>
                <a:gd name="connsiteY0" fmla="*/ 59573 h 399490"/>
                <a:gd name="connsiteX1" fmla="*/ 375983 w 385230"/>
                <a:gd name="connsiteY1" fmla="*/ 17641 h 399490"/>
                <a:gd name="connsiteX2" fmla="*/ 385433 w 385230"/>
                <a:gd name="connsiteY2" fmla="*/ 6308 h 399490"/>
                <a:gd name="connsiteX3" fmla="*/ 378207 w 385230"/>
                <a:gd name="connsiteY3" fmla="*/ 75 h 399490"/>
                <a:gd name="connsiteX4" fmla="*/ 321506 w 385230"/>
                <a:gd name="connsiteY4" fmla="*/ 1775 h 399490"/>
                <a:gd name="connsiteX5" fmla="*/ 263694 w 385230"/>
                <a:gd name="connsiteY5" fmla="*/ 75 h 399490"/>
                <a:gd name="connsiteX6" fmla="*/ 253688 w 385230"/>
                <a:gd name="connsiteY6" fmla="*/ 11408 h 399490"/>
                <a:gd name="connsiteX7" fmla="*/ 263694 w 385230"/>
                <a:gd name="connsiteY7" fmla="*/ 17641 h 399490"/>
                <a:gd name="connsiteX8" fmla="*/ 301494 w 385230"/>
                <a:gd name="connsiteY8" fmla="*/ 42574 h 399490"/>
                <a:gd name="connsiteX9" fmla="*/ 299827 w 385230"/>
                <a:gd name="connsiteY9" fmla="*/ 54473 h 399490"/>
                <a:gd name="connsiteX10" fmla="*/ 249797 w 385230"/>
                <a:gd name="connsiteY10" fmla="*/ 256769 h 399490"/>
                <a:gd name="connsiteX11" fmla="*/ 111380 w 385230"/>
                <a:gd name="connsiteY11" fmla="*/ 381999 h 399490"/>
                <a:gd name="connsiteX12" fmla="*/ 43562 w 385230"/>
                <a:gd name="connsiteY12" fmla="*/ 308334 h 399490"/>
                <a:gd name="connsiteX13" fmla="*/ 49677 w 385230"/>
                <a:gd name="connsiteY13" fmla="*/ 264135 h 399490"/>
                <a:gd name="connsiteX14" fmla="*/ 103598 w 385230"/>
                <a:gd name="connsiteY14" fmla="*/ 43707 h 399490"/>
                <a:gd name="connsiteX15" fmla="*/ 150293 w 385230"/>
                <a:gd name="connsiteY15" fmla="*/ 17641 h 399490"/>
                <a:gd name="connsiteX16" fmla="*/ 169193 w 385230"/>
                <a:gd name="connsiteY16" fmla="*/ 6308 h 399490"/>
                <a:gd name="connsiteX17" fmla="*/ 161410 w 385230"/>
                <a:gd name="connsiteY17" fmla="*/ 75 h 399490"/>
                <a:gd name="connsiteX18" fmla="*/ 90257 w 385230"/>
                <a:gd name="connsiteY18" fmla="*/ 1775 h 399490"/>
                <a:gd name="connsiteX19" fmla="*/ 18547 w 385230"/>
                <a:gd name="connsiteY19" fmla="*/ 75 h 399490"/>
                <a:gd name="connsiteX20" fmla="*/ 7985 w 385230"/>
                <a:gd name="connsiteY20" fmla="*/ 11408 h 399490"/>
                <a:gd name="connsiteX21" fmla="*/ 23550 w 385230"/>
                <a:gd name="connsiteY21" fmla="*/ 17641 h 399490"/>
                <a:gd name="connsiteX22" fmla="*/ 44674 w 385230"/>
                <a:gd name="connsiteY22" fmla="*/ 18774 h 399490"/>
                <a:gd name="connsiteX23" fmla="*/ 59683 w 385230"/>
                <a:gd name="connsiteY23" fmla="*/ 27841 h 399490"/>
                <a:gd name="connsiteX24" fmla="*/ 50233 w 385230"/>
                <a:gd name="connsiteY24" fmla="*/ 68073 h 399490"/>
                <a:gd name="connsiteX25" fmla="*/ 38003 w 385230"/>
                <a:gd name="connsiteY25" fmla="*/ 117939 h 399490"/>
                <a:gd name="connsiteX26" fmla="*/ 4094 w 385230"/>
                <a:gd name="connsiteY26" fmla="*/ 257902 h 399490"/>
                <a:gd name="connsiteX27" fmla="*/ 203 w 385230"/>
                <a:gd name="connsiteY27" fmla="*/ 290768 h 399490"/>
                <a:gd name="connsiteX28" fmla="*/ 109157 w 385230"/>
                <a:gd name="connsiteY28" fmla="*/ 399566 h 399490"/>
                <a:gd name="connsiteX29" fmla="*/ 266473 w 385230"/>
                <a:gd name="connsiteY29" fmla="*/ 260735 h 399490"/>
                <a:gd name="connsiteX30" fmla="*/ 315947 w 385230"/>
                <a:gd name="connsiteY30" fmla="*/ 59573 h 39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5230" h="399490">
                  <a:moveTo>
                    <a:pt x="315947" y="59573"/>
                  </a:moveTo>
                  <a:cubicBezTo>
                    <a:pt x="321506" y="36341"/>
                    <a:pt x="331512" y="19341"/>
                    <a:pt x="375983" y="17641"/>
                  </a:cubicBezTo>
                  <a:cubicBezTo>
                    <a:pt x="378763" y="17641"/>
                    <a:pt x="385433" y="17074"/>
                    <a:pt x="385433" y="6308"/>
                  </a:cubicBezTo>
                  <a:cubicBezTo>
                    <a:pt x="385433" y="5741"/>
                    <a:pt x="385433" y="75"/>
                    <a:pt x="378207" y="75"/>
                  </a:cubicBezTo>
                  <a:cubicBezTo>
                    <a:pt x="359863" y="75"/>
                    <a:pt x="340407" y="1775"/>
                    <a:pt x="321506" y="1775"/>
                  </a:cubicBezTo>
                  <a:cubicBezTo>
                    <a:pt x="302606" y="1775"/>
                    <a:pt x="282038" y="75"/>
                    <a:pt x="263694" y="75"/>
                  </a:cubicBezTo>
                  <a:cubicBezTo>
                    <a:pt x="260358" y="75"/>
                    <a:pt x="253688" y="75"/>
                    <a:pt x="253688" y="11408"/>
                  </a:cubicBezTo>
                  <a:cubicBezTo>
                    <a:pt x="253688" y="17641"/>
                    <a:pt x="259247" y="17641"/>
                    <a:pt x="263694" y="17641"/>
                  </a:cubicBezTo>
                  <a:cubicBezTo>
                    <a:pt x="295380" y="18208"/>
                    <a:pt x="301494" y="30107"/>
                    <a:pt x="301494" y="42574"/>
                  </a:cubicBezTo>
                  <a:cubicBezTo>
                    <a:pt x="301494" y="44274"/>
                    <a:pt x="300383" y="52773"/>
                    <a:pt x="299827" y="54473"/>
                  </a:cubicBezTo>
                  <a:lnTo>
                    <a:pt x="249797" y="256769"/>
                  </a:lnTo>
                  <a:cubicBezTo>
                    <a:pt x="230896" y="332700"/>
                    <a:pt x="166969" y="381999"/>
                    <a:pt x="111380" y="381999"/>
                  </a:cubicBezTo>
                  <a:cubicBezTo>
                    <a:pt x="73580" y="381999"/>
                    <a:pt x="43562" y="357066"/>
                    <a:pt x="43562" y="308334"/>
                  </a:cubicBezTo>
                  <a:cubicBezTo>
                    <a:pt x="43562" y="307201"/>
                    <a:pt x="43562" y="289068"/>
                    <a:pt x="49677" y="264135"/>
                  </a:cubicBezTo>
                  <a:lnTo>
                    <a:pt x="103598" y="43707"/>
                  </a:lnTo>
                  <a:cubicBezTo>
                    <a:pt x="108601" y="23307"/>
                    <a:pt x="109713" y="17641"/>
                    <a:pt x="150293" y="17641"/>
                  </a:cubicBezTo>
                  <a:cubicBezTo>
                    <a:pt x="164746" y="17641"/>
                    <a:pt x="169193" y="17641"/>
                    <a:pt x="169193" y="6308"/>
                  </a:cubicBezTo>
                  <a:cubicBezTo>
                    <a:pt x="169193" y="75"/>
                    <a:pt x="163078" y="75"/>
                    <a:pt x="161410" y="75"/>
                  </a:cubicBezTo>
                  <a:cubicBezTo>
                    <a:pt x="145845" y="75"/>
                    <a:pt x="105821" y="1775"/>
                    <a:pt x="90257" y="1775"/>
                  </a:cubicBezTo>
                  <a:cubicBezTo>
                    <a:pt x="74136" y="1775"/>
                    <a:pt x="34668" y="75"/>
                    <a:pt x="18547" y="75"/>
                  </a:cubicBezTo>
                  <a:cubicBezTo>
                    <a:pt x="14100" y="75"/>
                    <a:pt x="7985" y="75"/>
                    <a:pt x="7985" y="11408"/>
                  </a:cubicBezTo>
                  <a:cubicBezTo>
                    <a:pt x="7985" y="17641"/>
                    <a:pt x="12988" y="17641"/>
                    <a:pt x="23550" y="17641"/>
                  </a:cubicBezTo>
                  <a:cubicBezTo>
                    <a:pt x="24662" y="17641"/>
                    <a:pt x="35224" y="17641"/>
                    <a:pt x="44674" y="18774"/>
                  </a:cubicBezTo>
                  <a:cubicBezTo>
                    <a:pt x="54680" y="19908"/>
                    <a:pt x="59683" y="20474"/>
                    <a:pt x="59683" y="27841"/>
                  </a:cubicBezTo>
                  <a:cubicBezTo>
                    <a:pt x="59683" y="31241"/>
                    <a:pt x="53568" y="55040"/>
                    <a:pt x="50233" y="68073"/>
                  </a:cubicBezTo>
                  <a:lnTo>
                    <a:pt x="38003" y="117939"/>
                  </a:lnTo>
                  <a:cubicBezTo>
                    <a:pt x="33000" y="140038"/>
                    <a:pt x="6317" y="247136"/>
                    <a:pt x="4094" y="257902"/>
                  </a:cubicBezTo>
                  <a:cubicBezTo>
                    <a:pt x="203" y="273768"/>
                    <a:pt x="203" y="282268"/>
                    <a:pt x="203" y="290768"/>
                  </a:cubicBezTo>
                  <a:cubicBezTo>
                    <a:pt x="203" y="359900"/>
                    <a:pt x="50788" y="399566"/>
                    <a:pt x="109157" y="399566"/>
                  </a:cubicBezTo>
                  <a:cubicBezTo>
                    <a:pt x="179199" y="399566"/>
                    <a:pt x="248129" y="335534"/>
                    <a:pt x="266473" y="260735"/>
                  </a:cubicBezTo>
                  <a:lnTo>
                    <a:pt x="315947" y="59573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FA9EEAEC-95C6-84BF-054D-CA038394CA4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4307570" y="6599618"/>
              <a:ext cx="115958" cy="63068"/>
            </a:xfrm>
            <a:custGeom>
              <a:avLst/>
              <a:gdLst>
                <a:gd name="connsiteX0" fmla="*/ 58189 w 115958"/>
                <a:gd name="connsiteY0" fmla="*/ 76 h 63068"/>
                <a:gd name="connsiteX1" fmla="*/ 210 w 115958"/>
                <a:gd name="connsiteY1" fmla="*/ 52832 h 63068"/>
                <a:gd name="connsiteX2" fmla="*/ 8771 w 115958"/>
                <a:gd name="connsiteY2" fmla="*/ 63145 h 63068"/>
                <a:gd name="connsiteX3" fmla="*/ 58189 w 115958"/>
                <a:gd name="connsiteY3" fmla="*/ 23876 h 63068"/>
                <a:gd name="connsiteX4" fmla="*/ 107608 w 115958"/>
                <a:gd name="connsiteY4" fmla="*/ 63145 h 63068"/>
                <a:gd name="connsiteX5" fmla="*/ 116168 w 115958"/>
                <a:gd name="connsiteY5" fmla="*/ 52832 h 63068"/>
                <a:gd name="connsiteX6" fmla="*/ 58189 w 115958"/>
                <a:gd name="connsiteY6" fmla="*/ 76 h 6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58" h="63068">
                  <a:moveTo>
                    <a:pt x="58189" y="76"/>
                  </a:moveTo>
                  <a:lnTo>
                    <a:pt x="210" y="52832"/>
                  </a:lnTo>
                  <a:lnTo>
                    <a:pt x="8771" y="63145"/>
                  </a:lnTo>
                  <a:lnTo>
                    <a:pt x="58189" y="23876"/>
                  </a:lnTo>
                  <a:lnTo>
                    <a:pt x="107608" y="63145"/>
                  </a:lnTo>
                  <a:lnTo>
                    <a:pt x="116168" y="52832"/>
                  </a:lnTo>
                  <a:lnTo>
                    <a:pt x="58189" y="76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F86815E0-B227-AFCE-9C98-DBEDAE37CBA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4240482" y="6699972"/>
              <a:ext cx="199619" cy="255844"/>
            </a:xfrm>
            <a:custGeom>
              <a:avLst/>
              <a:gdLst>
                <a:gd name="connsiteX0" fmla="*/ 198273 w 199619"/>
                <a:gd name="connsiteY0" fmla="*/ 25462 h 255844"/>
                <a:gd name="connsiteX1" fmla="*/ 199829 w 199619"/>
                <a:gd name="connsiteY1" fmla="*/ 16736 h 255844"/>
                <a:gd name="connsiteX2" fmla="*/ 186988 w 199619"/>
                <a:gd name="connsiteY2" fmla="*/ 4043 h 255844"/>
                <a:gd name="connsiteX3" fmla="*/ 171034 w 199619"/>
                <a:gd name="connsiteY3" fmla="*/ 13563 h 255844"/>
                <a:gd name="connsiteX4" fmla="*/ 164808 w 199619"/>
                <a:gd name="connsiteY4" fmla="*/ 36569 h 255844"/>
                <a:gd name="connsiteX5" fmla="*/ 156636 w 199619"/>
                <a:gd name="connsiteY5" fmla="*/ 69491 h 255844"/>
                <a:gd name="connsiteX6" fmla="*/ 141072 w 199619"/>
                <a:gd name="connsiteY6" fmla="*/ 133353 h 255844"/>
                <a:gd name="connsiteX7" fmla="*/ 93210 w 199619"/>
                <a:gd name="connsiteY7" fmla="*/ 167862 h 255844"/>
                <a:gd name="connsiteX8" fmla="*/ 66749 w 199619"/>
                <a:gd name="connsiteY8" fmla="*/ 134940 h 255844"/>
                <a:gd name="connsiteX9" fmla="*/ 87373 w 199619"/>
                <a:gd name="connsiteY9" fmla="*/ 57988 h 255844"/>
                <a:gd name="connsiteX10" fmla="*/ 93988 w 199619"/>
                <a:gd name="connsiteY10" fmla="*/ 33792 h 255844"/>
                <a:gd name="connsiteX11" fmla="*/ 57021 w 199619"/>
                <a:gd name="connsiteY11" fmla="*/ 76 h 255844"/>
                <a:gd name="connsiteX12" fmla="*/ 209 w 199619"/>
                <a:gd name="connsiteY12" fmla="*/ 60765 h 255844"/>
                <a:gd name="connsiteX13" fmla="*/ 6824 w 199619"/>
                <a:gd name="connsiteY13" fmla="*/ 65921 h 255844"/>
                <a:gd name="connsiteX14" fmla="*/ 13829 w 199619"/>
                <a:gd name="connsiteY14" fmla="*/ 59575 h 255844"/>
                <a:gd name="connsiteX15" fmla="*/ 55854 w 199619"/>
                <a:gd name="connsiteY15" fmla="*/ 11183 h 255844"/>
                <a:gd name="connsiteX16" fmla="*/ 65582 w 199619"/>
                <a:gd name="connsiteY16" fmla="*/ 25066 h 255844"/>
                <a:gd name="connsiteX17" fmla="*/ 60134 w 199619"/>
                <a:gd name="connsiteY17" fmla="*/ 48072 h 255844"/>
                <a:gd name="connsiteX18" fmla="*/ 37565 w 199619"/>
                <a:gd name="connsiteY18" fmla="*/ 128593 h 255844"/>
                <a:gd name="connsiteX19" fmla="*/ 52741 w 199619"/>
                <a:gd name="connsiteY19" fmla="*/ 166672 h 255844"/>
                <a:gd name="connsiteX20" fmla="*/ 91653 w 199619"/>
                <a:gd name="connsiteY20" fmla="*/ 178969 h 255844"/>
                <a:gd name="connsiteX21" fmla="*/ 134067 w 199619"/>
                <a:gd name="connsiteY21" fmla="*/ 161119 h 255844"/>
                <a:gd name="connsiteX22" fmla="*/ 108385 w 199619"/>
                <a:gd name="connsiteY22" fmla="*/ 219428 h 255844"/>
                <a:gd name="connsiteX23" fmla="*/ 61691 w 199619"/>
                <a:gd name="connsiteY23" fmla="*/ 244814 h 255844"/>
                <a:gd name="connsiteX24" fmla="*/ 32506 w 199619"/>
                <a:gd name="connsiteY24" fmla="*/ 231724 h 255844"/>
                <a:gd name="connsiteX25" fmla="*/ 53519 w 199619"/>
                <a:gd name="connsiteY25" fmla="*/ 209908 h 255844"/>
                <a:gd name="connsiteX26" fmla="*/ 38343 w 199619"/>
                <a:gd name="connsiteY26" fmla="*/ 194835 h 255844"/>
                <a:gd name="connsiteX27" fmla="*/ 15774 w 199619"/>
                <a:gd name="connsiteY27" fmla="*/ 221014 h 255844"/>
                <a:gd name="connsiteX28" fmla="*/ 62080 w 199619"/>
                <a:gd name="connsiteY28" fmla="*/ 255920 h 255844"/>
                <a:gd name="connsiteX29" fmla="*/ 161306 w 199619"/>
                <a:gd name="connsiteY29" fmla="*/ 175399 h 255844"/>
                <a:gd name="connsiteX30" fmla="*/ 198273 w 199619"/>
                <a:gd name="connsiteY30" fmla="*/ 25462 h 25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619" h="255844">
                  <a:moveTo>
                    <a:pt x="198273" y="25462"/>
                  </a:moveTo>
                  <a:cubicBezTo>
                    <a:pt x="199829" y="19909"/>
                    <a:pt x="199829" y="19116"/>
                    <a:pt x="199829" y="16736"/>
                  </a:cubicBezTo>
                  <a:cubicBezTo>
                    <a:pt x="199829" y="8803"/>
                    <a:pt x="193603" y="4043"/>
                    <a:pt x="186988" y="4043"/>
                  </a:cubicBezTo>
                  <a:cubicBezTo>
                    <a:pt x="182708" y="4043"/>
                    <a:pt x="175314" y="6026"/>
                    <a:pt x="171034" y="13563"/>
                  </a:cubicBezTo>
                  <a:cubicBezTo>
                    <a:pt x="169867" y="15943"/>
                    <a:pt x="166754" y="28636"/>
                    <a:pt x="164808" y="36569"/>
                  </a:cubicBezTo>
                  <a:lnTo>
                    <a:pt x="156636" y="69491"/>
                  </a:lnTo>
                  <a:cubicBezTo>
                    <a:pt x="154302" y="79011"/>
                    <a:pt x="142239" y="128990"/>
                    <a:pt x="141072" y="133353"/>
                  </a:cubicBezTo>
                  <a:cubicBezTo>
                    <a:pt x="140682" y="133353"/>
                    <a:pt x="123561" y="167862"/>
                    <a:pt x="93210" y="167862"/>
                  </a:cubicBezTo>
                  <a:cubicBezTo>
                    <a:pt x="66749" y="167862"/>
                    <a:pt x="66749" y="142080"/>
                    <a:pt x="66749" y="134940"/>
                  </a:cubicBezTo>
                  <a:cubicBezTo>
                    <a:pt x="66749" y="113520"/>
                    <a:pt x="75699" y="88531"/>
                    <a:pt x="87373" y="57988"/>
                  </a:cubicBezTo>
                  <a:cubicBezTo>
                    <a:pt x="92042" y="45295"/>
                    <a:pt x="93988" y="40535"/>
                    <a:pt x="93988" y="33792"/>
                  </a:cubicBezTo>
                  <a:cubicBezTo>
                    <a:pt x="93988" y="14753"/>
                    <a:pt x="78034" y="76"/>
                    <a:pt x="57021" y="76"/>
                  </a:cubicBezTo>
                  <a:cubicBezTo>
                    <a:pt x="17720" y="76"/>
                    <a:pt x="209" y="54022"/>
                    <a:pt x="209" y="60765"/>
                  </a:cubicBezTo>
                  <a:cubicBezTo>
                    <a:pt x="209" y="65921"/>
                    <a:pt x="5657" y="65921"/>
                    <a:pt x="6824" y="65921"/>
                  </a:cubicBezTo>
                  <a:cubicBezTo>
                    <a:pt x="12272" y="65921"/>
                    <a:pt x="12661" y="63938"/>
                    <a:pt x="13829" y="59575"/>
                  </a:cubicBezTo>
                  <a:cubicBezTo>
                    <a:pt x="23557" y="26652"/>
                    <a:pt x="40289" y="11183"/>
                    <a:pt x="55854" y="11183"/>
                  </a:cubicBezTo>
                  <a:cubicBezTo>
                    <a:pt x="62469" y="11183"/>
                    <a:pt x="65582" y="15546"/>
                    <a:pt x="65582" y="25066"/>
                  </a:cubicBezTo>
                  <a:cubicBezTo>
                    <a:pt x="65582" y="34189"/>
                    <a:pt x="62080" y="42915"/>
                    <a:pt x="60134" y="48072"/>
                  </a:cubicBezTo>
                  <a:cubicBezTo>
                    <a:pt x="41456" y="96464"/>
                    <a:pt x="37565" y="111140"/>
                    <a:pt x="37565" y="128593"/>
                  </a:cubicBezTo>
                  <a:cubicBezTo>
                    <a:pt x="37565" y="135336"/>
                    <a:pt x="37565" y="153979"/>
                    <a:pt x="52741" y="166672"/>
                  </a:cubicBezTo>
                  <a:cubicBezTo>
                    <a:pt x="64804" y="176985"/>
                    <a:pt x="81147" y="178969"/>
                    <a:pt x="91653" y="178969"/>
                  </a:cubicBezTo>
                  <a:cubicBezTo>
                    <a:pt x="107218" y="178969"/>
                    <a:pt x="121226" y="173019"/>
                    <a:pt x="134067" y="161119"/>
                  </a:cubicBezTo>
                  <a:cubicBezTo>
                    <a:pt x="129009" y="182935"/>
                    <a:pt x="124728" y="199595"/>
                    <a:pt x="108385" y="219428"/>
                  </a:cubicBezTo>
                  <a:cubicBezTo>
                    <a:pt x="97879" y="231724"/>
                    <a:pt x="82314" y="244814"/>
                    <a:pt x="61691" y="244814"/>
                  </a:cubicBezTo>
                  <a:cubicBezTo>
                    <a:pt x="58967" y="244814"/>
                    <a:pt x="40678" y="244814"/>
                    <a:pt x="32506" y="231724"/>
                  </a:cubicBezTo>
                  <a:cubicBezTo>
                    <a:pt x="53519" y="229344"/>
                    <a:pt x="53519" y="210305"/>
                    <a:pt x="53519" y="209908"/>
                  </a:cubicBezTo>
                  <a:cubicBezTo>
                    <a:pt x="53519" y="197215"/>
                    <a:pt x="42235" y="194835"/>
                    <a:pt x="38343" y="194835"/>
                  </a:cubicBezTo>
                  <a:cubicBezTo>
                    <a:pt x="28615" y="194835"/>
                    <a:pt x="15774" y="202768"/>
                    <a:pt x="15774" y="221014"/>
                  </a:cubicBezTo>
                  <a:cubicBezTo>
                    <a:pt x="15774" y="241244"/>
                    <a:pt x="34452" y="255920"/>
                    <a:pt x="62080" y="255920"/>
                  </a:cubicBezTo>
                  <a:cubicBezTo>
                    <a:pt x="101381" y="255920"/>
                    <a:pt x="149243" y="224981"/>
                    <a:pt x="161306" y="175399"/>
                  </a:cubicBezTo>
                  <a:lnTo>
                    <a:pt x="198273" y="25462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A1832CBC-E6E0-7443-95BB-87602A476B6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4544428" y="6364910"/>
              <a:ext cx="128966" cy="566653"/>
            </a:xfrm>
            <a:custGeom>
              <a:avLst/>
              <a:gdLst>
                <a:gd name="connsiteX0" fmla="*/ 129180 w 128966"/>
                <a:gd name="connsiteY0" fmla="*/ 561062 h 566653"/>
                <a:gd name="connsiteX1" fmla="*/ 119730 w 128966"/>
                <a:gd name="connsiteY1" fmla="*/ 548595 h 566653"/>
                <a:gd name="connsiteX2" fmla="*/ 32456 w 128966"/>
                <a:gd name="connsiteY2" fmla="*/ 283402 h 566653"/>
                <a:gd name="connsiteX3" fmla="*/ 121954 w 128966"/>
                <a:gd name="connsiteY3" fmla="*/ 15374 h 566653"/>
                <a:gd name="connsiteX4" fmla="*/ 129180 w 128966"/>
                <a:gd name="connsiteY4" fmla="*/ 5741 h 566653"/>
                <a:gd name="connsiteX5" fmla="*/ 123621 w 128966"/>
                <a:gd name="connsiteY5" fmla="*/ 75 h 566653"/>
                <a:gd name="connsiteX6" fmla="*/ 35235 w 128966"/>
                <a:gd name="connsiteY6" fmla="*/ 110572 h 566653"/>
                <a:gd name="connsiteX7" fmla="*/ 214 w 128966"/>
                <a:gd name="connsiteY7" fmla="*/ 283402 h 566653"/>
                <a:gd name="connsiteX8" fmla="*/ 36903 w 128966"/>
                <a:gd name="connsiteY8" fmla="*/ 460197 h 566653"/>
                <a:gd name="connsiteX9" fmla="*/ 123621 w 128966"/>
                <a:gd name="connsiteY9" fmla="*/ 566728 h 566653"/>
                <a:gd name="connsiteX10" fmla="*/ 129180 w 128966"/>
                <a:gd name="connsiteY10" fmla="*/ 561062 h 56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966" h="566653">
                  <a:moveTo>
                    <a:pt x="129180" y="561062"/>
                  </a:moveTo>
                  <a:cubicBezTo>
                    <a:pt x="129180" y="559362"/>
                    <a:pt x="129180" y="558229"/>
                    <a:pt x="119730" y="548595"/>
                  </a:cubicBezTo>
                  <a:cubicBezTo>
                    <a:pt x="50244" y="477197"/>
                    <a:pt x="32456" y="370100"/>
                    <a:pt x="32456" y="283402"/>
                  </a:cubicBezTo>
                  <a:cubicBezTo>
                    <a:pt x="32456" y="184804"/>
                    <a:pt x="53580" y="86206"/>
                    <a:pt x="121954" y="15374"/>
                  </a:cubicBezTo>
                  <a:cubicBezTo>
                    <a:pt x="129180" y="8575"/>
                    <a:pt x="129180" y="7441"/>
                    <a:pt x="129180" y="5741"/>
                  </a:cubicBezTo>
                  <a:cubicBezTo>
                    <a:pt x="129180" y="1775"/>
                    <a:pt x="126957" y="75"/>
                    <a:pt x="123621" y="75"/>
                  </a:cubicBezTo>
                  <a:cubicBezTo>
                    <a:pt x="118063" y="75"/>
                    <a:pt x="68033" y="38607"/>
                    <a:pt x="35235" y="110572"/>
                  </a:cubicBezTo>
                  <a:cubicBezTo>
                    <a:pt x="6885" y="172904"/>
                    <a:pt x="214" y="235803"/>
                    <a:pt x="214" y="283402"/>
                  </a:cubicBezTo>
                  <a:cubicBezTo>
                    <a:pt x="214" y="327601"/>
                    <a:pt x="6329" y="396166"/>
                    <a:pt x="36903" y="460197"/>
                  </a:cubicBezTo>
                  <a:cubicBezTo>
                    <a:pt x="70256" y="529896"/>
                    <a:pt x="118063" y="566728"/>
                    <a:pt x="123621" y="566728"/>
                  </a:cubicBezTo>
                  <a:cubicBezTo>
                    <a:pt x="126957" y="566728"/>
                    <a:pt x="129180" y="565028"/>
                    <a:pt x="129180" y="561062"/>
                  </a:cubicBez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B3C4740C-FDD6-A821-E398-186F9093F40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4723363" y="6533773"/>
              <a:ext cx="359660" cy="260660"/>
            </a:xfrm>
            <a:custGeom>
              <a:avLst/>
              <a:gdLst>
                <a:gd name="connsiteX0" fmla="*/ 138078 w 359660"/>
                <a:gd name="connsiteY0" fmla="*/ 43140 h 260660"/>
                <a:gd name="connsiteX1" fmla="*/ 69704 w 359660"/>
                <a:gd name="connsiteY1" fmla="*/ 75 h 260660"/>
                <a:gd name="connsiteX2" fmla="*/ 21342 w 359660"/>
                <a:gd name="connsiteY2" fmla="*/ 32374 h 260660"/>
                <a:gd name="connsiteX3" fmla="*/ 218 w 359660"/>
                <a:gd name="connsiteY3" fmla="*/ 88473 h 260660"/>
                <a:gd name="connsiteX4" fmla="*/ 13559 w 359660"/>
                <a:gd name="connsiteY4" fmla="*/ 96406 h 260660"/>
                <a:gd name="connsiteX5" fmla="*/ 24677 w 359660"/>
                <a:gd name="connsiteY5" fmla="*/ 93573 h 260660"/>
                <a:gd name="connsiteX6" fmla="*/ 29124 w 359660"/>
                <a:gd name="connsiteY6" fmla="*/ 77140 h 260660"/>
                <a:gd name="connsiteX7" fmla="*/ 66925 w 359660"/>
                <a:gd name="connsiteY7" fmla="*/ 20474 h 260660"/>
                <a:gd name="connsiteX8" fmla="*/ 79710 w 359660"/>
                <a:gd name="connsiteY8" fmla="*/ 41440 h 260660"/>
                <a:gd name="connsiteX9" fmla="*/ 71928 w 359660"/>
                <a:gd name="connsiteY9" fmla="*/ 82806 h 260660"/>
                <a:gd name="connsiteX10" fmla="*/ 59698 w 359660"/>
                <a:gd name="connsiteY10" fmla="*/ 133805 h 260660"/>
                <a:gd name="connsiteX11" fmla="*/ 39686 w 359660"/>
                <a:gd name="connsiteY11" fmla="*/ 213136 h 260660"/>
                <a:gd name="connsiteX12" fmla="*/ 35239 w 359660"/>
                <a:gd name="connsiteY12" fmla="*/ 235803 h 260660"/>
                <a:gd name="connsiteX13" fmla="*/ 61366 w 359660"/>
                <a:gd name="connsiteY13" fmla="*/ 260735 h 260660"/>
                <a:gd name="connsiteX14" fmla="*/ 100834 w 359660"/>
                <a:gd name="connsiteY14" fmla="*/ 217670 h 260660"/>
                <a:gd name="connsiteX15" fmla="*/ 116399 w 359660"/>
                <a:gd name="connsiteY15" fmla="*/ 154204 h 260660"/>
                <a:gd name="connsiteX16" fmla="*/ 133631 w 359660"/>
                <a:gd name="connsiteY16" fmla="*/ 86773 h 260660"/>
                <a:gd name="connsiteX17" fmla="*/ 168096 w 359660"/>
                <a:gd name="connsiteY17" fmla="*/ 42574 h 260660"/>
                <a:gd name="connsiteX18" fmla="*/ 225353 w 359660"/>
                <a:gd name="connsiteY18" fmla="*/ 20474 h 260660"/>
                <a:gd name="connsiteX19" fmla="*/ 253147 w 359660"/>
                <a:gd name="connsiteY19" fmla="*/ 53907 h 260660"/>
                <a:gd name="connsiteX20" fmla="*/ 218126 w 359660"/>
                <a:gd name="connsiteY20" fmla="*/ 180837 h 260660"/>
                <a:gd name="connsiteX21" fmla="*/ 210344 w 359660"/>
                <a:gd name="connsiteY21" fmla="*/ 209737 h 260660"/>
                <a:gd name="connsiteX22" fmla="*/ 273159 w 359660"/>
                <a:gd name="connsiteY22" fmla="*/ 260735 h 260660"/>
                <a:gd name="connsiteX23" fmla="*/ 359878 w 359660"/>
                <a:gd name="connsiteY23" fmla="*/ 172337 h 260660"/>
                <a:gd name="connsiteX24" fmla="*/ 346537 w 359660"/>
                <a:gd name="connsiteY24" fmla="*/ 164404 h 260660"/>
                <a:gd name="connsiteX25" fmla="*/ 333751 w 359660"/>
                <a:gd name="connsiteY25" fmla="*/ 171771 h 260660"/>
                <a:gd name="connsiteX26" fmla="*/ 276495 w 359660"/>
                <a:gd name="connsiteY26" fmla="*/ 240336 h 260660"/>
                <a:gd name="connsiteX27" fmla="*/ 267045 w 359660"/>
                <a:gd name="connsiteY27" fmla="*/ 228436 h 260660"/>
                <a:gd name="connsiteX28" fmla="*/ 278163 w 359660"/>
                <a:gd name="connsiteY28" fmla="*/ 187070 h 260660"/>
                <a:gd name="connsiteX29" fmla="*/ 312628 w 359660"/>
                <a:gd name="connsiteY29" fmla="*/ 65807 h 260660"/>
                <a:gd name="connsiteX30" fmla="*/ 229800 w 359660"/>
                <a:gd name="connsiteY30" fmla="*/ 75 h 260660"/>
                <a:gd name="connsiteX31" fmla="*/ 138078 w 359660"/>
                <a:gd name="connsiteY31" fmla="*/ 43140 h 26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9660" h="260660">
                  <a:moveTo>
                    <a:pt x="138078" y="43140"/>
                  </a:moveTo>
                  <a:cubicBezTo>
                    <a:pt x="130296" y="14808"/>
                    <a:pt x="99722" y="75"/>
                    <a:pt x="69704" y="75"/>
                  </a:cubicBezTo>
                  <a:cubicBezTo>
                    <a:pt x="49136" y="75"/>
                    <a:pt x="33571" y="11974"/>
                    <a:pt x="21342" y="32374"/>
                  </a:cubicBezTo>
                  <a:cubicBezTo>
                    <a:pt x="7445" y="55040"/>
                    <a:pt x="218" y="85639"/>
                    <a:pt x="218" y="88473"/>
                  </a:cubicBezTo>
                  <a:cubicBezTo>
                    <a:pt x="218" y="96406"/>
                    <a:pt x="8556" y="96406"/>
                    <a:pt x="13559" y="96406"/>
                  </a:cubicBezTo>
                  <a:cubicBezTo>
                    <a:pt x="19674" y="96406"/>
                    <a:pt x="21898" y="96406"/>
                    <a:pt x="24677" y="93573"/>
                  </a:cubicBezTo>
                  <a:cubicBezTo>
                    <a:pt x="25789" y="92439"/>
                    <a:pt x="25789" y="91306"/>
                    <a:pt x="29124" y="77140"/>
                  </a:cubicBezTo>
                  <a:cubicBezTo>
                    <a:pt x="40242" y="32941"/>
                    <a:pt x="52472" y="20474"/>
                    <a:pt x="66925" y="20474"/>
                  </a:cubicBezTo>
                  <a:cubicBezTo>
                    <a:pt x="75263" y="20474"/>
                    <a:pt x="79710" y="26141"/>
                    <a:pt x="79710" y="41440"/>
                  </a:cubicBezTo>
                  <a:cubicBezTo>
                    <a:pt x="79710" y="51073"/>
                    <a:pt x="77487" y="60140"/>
                    <a:pt x="71928" y="82806"/>
                  </a:cubicBezTo>
                  <a:cubicBezTo>
                    <a:pt x="68037" y="98672"/>
                    <a:pt x="62478" y="121339"/>
                    <a:pt x="59698" y="133805"/>
                  </a:cubicBezTo>
                  <a:lnTo>
                    <a:pt x="39686" y="213136"/>
                  </a:lnTo>
                  <a:cubicBezTo>
                    <a:pt x="38018" y="221070"/>
                    <a:pt x="35239" y="231836"/>
                    <a:pt x="35239" y="235803"/>
                  </a:cubicBezTo>
                  <a:cubicBezTo>
                    <a:pt x="35239" y="247702"/>
                    <a:pt x="44133" y="260735"/>
                    <a:pt x="61366" y="260735"/>
                  </a:cubicBezTo>
                  <a:cubicBezTo>
                    <a:pt x="90272" y="260735"/>
                    <a:pt x="96943" y="234669"/>
                    <a:pt x="100834" y="217670"/>
                  </a:cubicBezTo>
                  <a:cubicBezTo>
                    <a:pt x="106393" y="196704"/>
                    <a:pt x="110840" y="178571"/>
                    <a:pt x="116399" y="154204"/>
                  </a:cubicBezTo>
                  <a:cubicBezTo>
                    <a:pt x="118622" y="146838"/>
                    <a:pt x="132520" y="88473"/>
                    <a:pt x="133631" y="86773"/>
                  </a:cubicBezTo>
                  <a:cubicBezTo>
                    <a:pt x="134187" y="83373"/>
                    <a:pt x="149752" y="57873"/>
                    <a:pt x="168096" y="42574"/>
                  </a:cubicBezTo>
                  <a:cubicBezTo>
                    <a:pt x="183661" y="30107"/>
                    <a:pt x="202006" y="20474"/>
                    <a:pt x="225353" y="20474"/>
                  </a:cubicBezTo>
                  <a:cubicBezTo>
                    <a:pt x="239806" y="20474"/>
                    <a:pt x="253147" y="26141"/>
                    <a:pt x="253147" y="53907"/>
                  </a:cubicBezTo>
                  <a:cubicBezTo>
                    <a:pt x="253147" y="86206"/>
                    <a:pt x="228688" y="152505"/>
                    <a:pt x="218126" y="180837"/>
                  </a:cubicBezTo>
                  <a:cubicBezTo>
                    <a:pt x="212012" y="196137"/>
                    <a:pt x="210344" y="200103"/>
                    <a:pt x="210344" y="209737"/>
                  </a:cubicBezTo>
                  <a:cubicBezTo>
                    <a:pt x="210344" y="242602"/>
                    <a:pt x="242586" y="260735"/>
                    <a:pt x="273159" y="260735"/>
                  </a:cubicBezTo>
                  <a:cubicBezTo>
                    <a:pt x="332084" y="260735"/>
                    <a:pt x="359878" y="183670"/>
                    <a:pt x="359878" y="172337"/>
                  </a:cubicBezTo>
                  <a:cubicBezTo>
                    <a:pt x="359878" y="164404"/>
                    <a:pt x="351540" y="164404"/>
                    <a:pt x="346537" y="164404"/>
                  </a:cubicBezTo>
                  <a:cubicBezTo>
                    <a:pt x="339866" y="164404"/>
                    <a:pt x="335975" y="164404"/>
                    <a:pt x="333751" y="171771"/>
                  </a:cubicBezTo>
                  <a:cubicBezTo>
                    <a:pt x="315407" y="234669"/>
                    <a:pt x="285389" y="240336"/>
                    <a:pt x="276495" y="240336"/>
                  </a:cubicBezTo>
                  <a:cubicBezTo>
                    <a:pt x="272604" y="240336"/>
                    <a:pt x="267045" y="240336"/>
                    <a:pt x="267045" y="228436"/>
                  </a:cubicBezTo>
                  <a:cubicBezTo>
                    <a:pt x="267045" y="215403"/>
                    <a:pt x="272604" y="201237"/>
                    <a:pt x="278163" y="187070"/>
                  </a:cubicBezTo>
                  <a:cubicBezTo>
                    <a:pt x="287057" y="163838"/>
                    <a:pt x="312628" y="97539"/>
                    <a:pt x="312628" y="65807"/>
                  </a:cubicBezTo>
                  <a:cubicBezTo>
                    <a:pt x="312628" y="13674"/>
                    <a:pt x="269824" y="75"/>
                    <a:pt x="229800" y="75"/>
                  </a:cubicBezTo>
                  <a:cubicBezTo>
                    <a:pt x="218126" y="75"/>
                    <a:pt x="177547" y="75"/>
                    <a:pt x="138078" y="43140"/>
                  </a:cubicBez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1149CD0E-3730-DCC0-5319-EFA9FA75C35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5256560" y="6459542"/>
              <a:ext cx="369666" cy="377391"/>
            </a:xfrm>
            <a:custGeom>
              <a:avLst/>
              <a:gdLst>
                <a:gd name="connsiteX0" fmla="*/ 196456 w 369666"/>
                <a:gd name="connsiteY0" fmla="*/ 200103 h 377391"/>
                <a:gd name="connsiteX1" fmla="*/ 351549 w 369666"/>
                <a:gd name="connsiteY1" fmla="*/ 200103 h 377391"/>
                <a:gd name="connsiteX2" fmla="*/ 369893 w 369666"/>
                <a:gd name="connsiteY2" fmla="*/ 188770 h 377391"/>
                <a:gd name="connsiteX3" fmla="*/ 351549 w 369666"/>
                <a:gd name="connsiteY3" fmla="*/ 177437 h 377391"/>
                <a:gd name="connsiteX4" fmla="*/ 196456 w 369666"/>
                <a:gd name="connsiteY4" fmla="*/ 177437 h 377391"/>
                <a:gd name="connsiteX5" fmla="*/ 196456 w 369666"/>
                <a:gd name="connsiteY5" fmla="*/ 18774 h 377391"/>
                <a:gd name="connsiteX6" fmla="*/ 185338 w 369666"/>
                <a:gd name="connsiteY6" fmla="*/ 75 h 377391"/>
                <a:gd name="connsiteX7" fmla="*/ 174221 w 369666"/>
                <a:gd name="connsiteY7" fmla="*/ 18774 h 377391"/>
                <a:gd name="connsiteX8" fmla="*/ 174221 w 369666"/>
                <a:gd name="connsiteY8" fmla="*/ 177437 h 377391"/>
                <a:gd name="connsiteX9" fmla="*/ 18572 w 369666"/>
                <a:gd name="connsiteY9" fmla="*/ 177437 h 377391"/>
                <a:gd name="connsiteX10" fmla="*/ 227 w 369666"/>
                <a:gd name="connsiteY10" fmla="*/ 188770 h 377391"/>
                <a:gd name="connsiteX11" fmla="*/ 18572 w 369666"/>
                <a:gd name="connsiteY11" fmla="*/ 200103 h 377391"/>
                <a:gd name="connsiteX12" fmla="*/ 174221 w 369666"/>
                <a:gd name="connsiteY12" fmla="*/ 200103 h 377391"/>
                <a:gd name="connsiteX13" fmla="*/ 174221 w 369666"/>
                <a:gd name="connsiteY13" fmla="*/ 358766 h 377391"/>
                <a:gd name="connsiteX14" fmla="*/ 185338 w 369666"/>
                <a:gd name="connsiteY14" fmla="*/ 377466 h 377391"/>
                <a:gd name="connsiteX15" fmla="*/ 196456 w 369666"/>
                <a:gd name="connsiteY15" fmla="*/ 358766 h 377391"/>
                <a:gd name="connsiteX16" fmla="*/ 196456 w 369666"/>
                <a:gd name="connsiteY16" fmla="*/ 200103 h 37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9666" h="377391">
                  <a:moveTo>
                    <a:pt x="196456" y="200103"/>
                  </a:moveTo>
                  <a:lnTo>
                    <a:pt x="351549" y="200103"/>
                  </a:lnTo>
                  <a:cubicBezTo>
                    <a:pt x="359331" y="200103"/>
                    <a:pt x="369893" y="200103"/>
                    <a:pt x="369893" y="188770"/>
                  </a:cubicBezTo>
                  <a:cubicBezTo>
                    <a:pt x="369893" y="177437"/>
                    <a:pt x="359331" y="177437"/>
                    <a:pt x="351549" y="177437"/>
                  </a:cubicBezTo>
                  <a:lnTo>
                    <a:pt x="196456" y="177437"/>
                  </a:lnTo>
                  <a:lnTo>
                    <a:pt x="196456" y="18774"/>
                  </a:lnTo>
                  <a:cubicBezTo>
                    <a:pt x="196456" y="10841"/>
                    <a:pt x="196456" y="75"/>
                    <a:pt x="185338" y="75"/>
                  </a:cubicBezTo>
                  <a:cubicBezTo>
                    <a:pt x="174221" y="75"/>
                    <a:pt x="174221" y="10841"/>
                    <a:pt x="174221" y="18774"/>
                  </a:cubicBezTo>
                  <a:lnTo>
                    <a:pt x="174221" y="177437"/>
                  </a:lnTo>
                  <a:lnTo>
                    <a:pt x="18572" y="177437"/>
                  </a:lnTo>
                  <a:cubicBezTo>
                    <a:pt x="10789" y="177437"/>
                    <a:pt x="227" y="177437"/>
                    <a:pt x="227" y="188770"/>
                  </a:cubicBezTo>
                  <a:cubicBezTo>
                    <a:pt x="227" y="200103"/>
                    <a:pt x="10789" y="200103"/>
                    <a:pt x="18572" y="200103"/>
                  </a:cubicBezTo>
                  <a:lnTo>
                    <a:pt x="174221" y="200103"/>
                  </a:lnTo>
                  <a:lnTo>
                    <a:pt x="174221" y="358766"/>
                  </a:lnTo>
                  <a:cubicBezTo>
                    <a:pt x="174221" y="366700"/>
                    <a:pt x="174221" y="377466"/>
                    <a:pt x="185338" y="377466"/>
                  </a:cubicBezTo>
                  <a:cubicBezTo>
                    <a:pt x="196456" y="377466"/>
                    <a:pt x="196456" y="366700"/>
                    <a:pt x="196456" y="358766"/>
                  </a:cubicBezTo>
                  <a:lnTo>
                    <a:pt x="196456" y="200103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1959BDDA-9764-5D9A-B57F-1A7D5CBE4BE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5881123" y="6396643"/>
              <a:ext cx="148422" cy="87264"/>
            </a:xfrm>
            <a:custGeom>
              <a:avLst/>
              <a:gdLst>
                <a:gd name="connsiteX0" fmla="*/ 74727 w 148422"/>
                <a:gd name="connsiteY0" fmla="*/ 75 h 87264"/>
                <a:gd name="connsiteX1" fmla="*/ 238 w 148422"/>
                <a:gd name="connsiteY1" fmla="*/ 77140 h 87264"/>
                <a:gd name="connsiteX2" fmla="*/ 10244 w 148422"/>
                <a:gd name="connsiteY2" fmla="*/ 87339 h 87264"/>
                <a:gd name="connsiteX3" fmla="*/ 74727 w 148422"/>
                <a:gd name="connsiteY3" fmla="*/ 29541 h 87264"/>
                <a:gd name="connsiteX4" fmla="*/ 138654 w 148422"/>
                <a:gd name="connsiteY4" fmla="*/ 87339 h 87264"/>
                <a:gd name="connsiteX5" fmla="*/ 148660 w 148422"/>
                <a:gd name="connsiteY5" fmla="*/ 77140 h 87264"/>
                <a:gd name="connsiteX6" fmla="*/ 74727 w 148422"/>
                <a:gd name="connsiteY6" fmla="*/ 75 h 8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22" h="87264">
                  <a:moveTo>
                    <a:pt x="74727" y="75"/>
                  </a:moveTo>
                  <a:lnTo>
                    <a:pt x="238" y="77140"/>
                  </a:lnTo>
                  <a:lnTo>
                    <a:pt x="10244" y="87339"/>
                  </a:lnTo>
                  <a:lnTo>
                    <a:pt x="74727" y="29541"/>
                  </a:lnTo>
                  <a:lnTo>
                    <a:pt x="138654" y="87339"/>
                  </a:lnTo>
                  <a:lnTo>
                    <a:pt x="148660" y="77140"/>
                  </a:lnTo>
                  <a:lnTo>
                    <a:pt x="74727" y="75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92F01B86-8350-9274-7551-245ED7D3C51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5797438" y="6539440"/>
              <a:ext cx="276832" cy="256694"/>
            </a:xfrm>
            <a:custGeom>
              <a:avLst/>
              <a:gdLst>
                <a:gd name="connsiteX0" fmla="*/ 169783 w 276832"/>
                <a:gd name="connsiteY0" fmla="*/ 79406 h 256694"/>
                <a:gd name="connsiteX1" fmla="*/ 224816 w 276832"/>
                <a:gd name="connsiteY1" fmla="*/ 12541 h 256694"/>
                <a:gd name="connsiteX2" fmla="*/ 252611 w 276832"/>
                <a:gd name="connsiteY2" fmla="*/ 19908 h 256694"/>
                <a:gd name="connsiteX3" fmla="*/ 225928 w 276832"/>
                <a:gd name="connsiteY3" fmla="*/ 50507 h 256694"/>
                <a:gd name="connsiteX4" fmla="*/ 247052 w 276832"/>
                <a:gd name="connsiteY4" fmla="*/ 70340 h 256694"/>
                <a:gd name="connsiteX5" fmla="*/ 277070 w 276832"/>
                <a:gd name="connsiteY5" fmla="*/ 37474 h 256694"/>
                <a:gd name="connsiteX6" fmla="*/ 225372 w 276832"/>
                <a:gd name="connsiteY6" fmla="*/ 75 h 256694"/>
                <a:gd name="connsiteX7" fmla="*/ 167004 w 276832"/>
                <a:gd name="connsiteY7" fmla="*/ 43140 h 256694"/>
                <a:gd name="connsiteX8" fmla="*/ 106968 w 276832"/>
                <a:gd name="connsiteY8" fmla="*/ 75 h 256694"/>
                <a:gd name="connsiteX9" fmla="*/ 17470 w 276832"/>
                <a:gd name="connsiteY9" fmla="*/ 87339 h 256694"/>
                <a:gd name="connsiteX10" fmla="*/ 24141 w 276832"/>
                <a:gd name="connsiteY10" fmla="*/ 93006 h 256694"/>
                <a:gd name="connsiteX11" fmla="*/ 31367 w 276832"/>
                <a:gd name="connsiteY11" fmla="*/ 86773 h 256694"/>
                <a:gd name="connsiteX12" fmla="*/ 105856 w 276832"/>
                <a:gd name="connsiteY12" fmla="*/ 12541 h 256694"/>
                <a:gd name="connsiteX13" fmla="*/ 135874 w 276832"/>
                <a:gd name="connsiteY13" fmla="*/ 50507 h 256694"/>
                <a:gd name="connsiteX14" fmla="*/ 105856 w 276832"/>
                <a:gd name="connsiteY14" fmla="*/ 185370 h 256694"/>
                <a:gd name="connsiteX15" fmla="*/ 53047 w 276832"/>
                <a:gd name="connsiteY15" fmla="*/ 244302 h 256694"/>
                <a:gd name="connsiteX16" fmla="*/ 25252 w 276832"/>
                <a:gd name="connsiteY16" fmla="*/ 236936 h 256694"/>
                <a:gd name="connsiteX17" fmla="*/ 51379 w 276832"/>
                <a:gd name="connsiteY17" fmla="*/ 206337 h 256694"/>
                <a:gd name="connsiteX18" fmla="*/ 30811 w 276832"/>
                <a:gd name="connsiteY18" fmla="*/ 186504 h 256694"/>
                <a:gd name="connsiteX19" fmla="*/ 237 w 276832"/>
                <a:gd name="connsiteY19" fmla="*/ 219370 h 256694"/>
                <a:gd name="connsiteX20" fmla="*/ 52491 w 276832"/>
                <a:gd name="connsiteY20" fmla="*/ 256769 h 256694"/>
                <a:gd name="connsiteX21" fmla="*/ 110859 w 276832"/>
                <a:gd name="connsiteY21" fmla="*/ 213703 h 256694"/>
                <a:gd name="connsiteX22" fmla="*/ 170895 w 276832"/>
                <a:gd name="connsiteY22" fmla="*/ 256769 h 256694"/>
                <a:gd name="connsiteX23" fmla="*/ 259837 w 276832"/>
                <a:gd name="connsiteY23" fmla="*/ 169504 h 256694"/>
                <a:gd name="connsiteX24" fmla="*/ 253167 w 276832"/>
                <a:gd name="connsiteY24" fmla="*/ 163838 h 256694"/>
                <a:gd name="connsiteX25" fmla="*/ 245940 w 276832"/>
                <a:gd name="connsiteY25" fmla="*/ 170071 h 256694"/>
                <a:gd name="connsiteX26" fmla="*/ 172007 w 276832"/>
                <a:gd name="connsiteY26" fmla="*/ 244302 h 256694"/>
                <a:gd name="connsiteX27" fmla="*/ 141433 w 276832"/>
                <a:gd name="connsiteY27" fmla="*/ 206903 h 256694"/>
                <a:gd name="connsiteX28" fmla="*/ 150883 w 276832"/>
                <a:gd name="connsiteY28" fmla="*/ 157038 h 256694"/>
                <a:gd name="connsiteX29" fmla="*/ 169783 w 276832"/>
                <a:gd name="connsiteY29" fmla="*/ 79406 h 2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6832" h="256694">
                  <a:moveTo>
                    <a:pt x="169783" y="79406"/>
                  </a:moveTo>
                  <a:cubicBezTo>
                    <a:pt x="173119" y="64673"/>
                    <a:pt x="185904" y="12541"/>
                    <a:pt x="224816" y="12541"/>
                  </a:cubicBezTo>
                  <a:cubicBezTo>
                    <a:pt x="227596" y="12541"/>
                    <a:pt x="240937" y="12541"/>
                    <a:pt x="252611" y="19908"/>
                  </a:cubicBezTo>
                  <a:cubicBezTo>
                    <a:pt x="237046" y="22741"/>
                    <a:pt x="225928" y="36907"/>
                    <a:pt x="225928" y="50507"/>
                  </a:cubicBezTo>
                  <a:cubicBezTo>
                    <a:pt x="225928" y="59573"/>
                    <a:pt x="232043" y="70340"/>
                    <a:pt x="247052" y="70340"/>
                  </a:cubicBezTo>
                  <a:cubicBezTo>
                    <a:pt x="259281" y="70340"/>
                    <a:pt x="277070" y="60140"/>
                    <a:pt x="277070" y="37474"/>
                  </a:cubicBezTo>
                  <a:cubicBezTo>
                    <a:pt x="277070" y="8008"/>
                    <a:pt x="244273" y="75"/>
                    <a:pt x="225372" y="75"/>
                  </a:cubicBezTo>
                  <a:cubicBezTo>
                    <a:pt x="193131" y="75"/>
                    <a:pt x="173675" y="30107"/>
                    <a:pt x="167004" y="43140"/>
                  </a:cubicBezTo>
                  <a:cubicBezTo>
                    <a:pt x="153107" y="5741"/>
                    <a:pt x="123089" y="75"/>
                    <a:pt x="106968" y="75"/>
                  </a:cubicBezTo>
                  <a:cubicBezTo>
                    <a:pt x="49156" y="75"/>
                    <a:pt x="17470" y="73173"/>
                    <a:pt x="17470" y="87339"/>
                  </a:cubicBezTo>
                  <a:cubicBezTo>
                    <a:pt x="17470" y="93006"/>
                    <a:pt x="23029" y="93006"/>
                    <a:pt x="24141" y="93006"/>
                  </a:cubicBezTo>
                  <a:cubicBezTo>
                    <a:pt x="28588" y="93006"/>
                    <a:pt x="30255" y="91873"/>
                    <a:pt x="31367" y="86773"/>
                  </a:cubicBezTo>
                  <a:cubicBezTo>
                    <a:pt x="50267" y="26707"/>
                    <a:pt x="86956" y="12541"/>
                    <a:pt x="105856" y="12541"/>
                  </a:cubicBezTo>
                  <a:cubicBezTo>
                    <a:pt x="116418" y="12541"/>
                    <a:pt x="135874" y="17641"/>
                    <a:pt x="135874" y="50507"/>
                  </a:cubicBezTo>
                  <a:cubicBezTo>
                    <a:pt x="135874" y="68073"/>
                    <a:pt x="126424" y="106039"/>
                    <a:pt x="105856" y="185370"/>
                  </a:cubicBezTo>
                  <a:cubicBezTo>
                    <a:pt x="96962" y="220503"/>
                    <a:pt x="77506" y="244302"/>
                    <a:pt x="53047" y="244302"/>
                  </a:cubicBezTo>
                  <a:cubicBezTo>
                    <a:pt x="49711" y="244302"/>
                    <a:pt x="36926" y="244302"/>
                    <a:pt x="25252" y="236936"/>
                  </a:cubicBezTo>
                  <a:cubicBezTo>
                    <a:pt x="39149" y="234103"/>
                    <a:pt x="51379" y="222203"/>
                    <a:pt x="51379" y="206337"/>
                  </a:cubicBezTo>
                  <a:cubicBezTo>
                    <a:pt x="51379" y="191037"/>
                    <a:pt x="39149" y="186504"/>
                    <a:pt x="30811" y="186504"/>
                  </a:cubicBezTo>
                  <a:cubicBezTo>
                    <a:pt x="14135" y="186504"/>
                    <a:pt x="237" y="201237"/>
                    <a:pt x="237" y="219370"/>
                  </a:cubicBezTo>
                  <a:cubicBezTo>
                    <a:pt x="237" y="245436"/>
                    <a:pt x="28032" y="256769"/>
                    <a:pt x="52491" y="256769"/>
                  </a:cubicBezTo>
                  <a:cubicBezTo>
                    <a:pt x="89179" y="256769"/>
                    <a:pt x="109191" y="217103"/>
                    <a:pt x="110859" y="213703"/>
                  </a:cubicBezTo>
                  <a:cubicBezTo>
                    <a:pt x="117530" y="234669"/>
                    <a:pt x="137542" y="256769"/>
                    <a:pt x="170895" y="256769"/>
                  </a:cubicBezTo>
                  <a:cubicBezTo>
                    <a:pt x="228152" y="256769"/>
                    <a:pt x="259837" y="183670"/>
                    <a:pt x="259837" y="169504"/>
                  </a:cubicBezTo>
                  <a:cubicBezTo>
                    <a:pt x="259837" y="163838"/>
                    <a:pt x="254834" y="163838"/>
                    <a:pt x="253167" y="163838"/>
                  </a:cubicBezTo>
                  <a:cubicBezTo>
                    <a:pt x="248164" y="163838"/>
                    <a:pt x="247052" y="166104"/>
                    <a:pt x="245940" y="170071"/>
                  </a:cubicBezTo>
                  <a:cubicBezTo>
                    <a:pt x="227596" y="230703"/>
                    <a:pt x="189795" y="244302"/>
                    <a:pt x="172007" y="244302"/>
                  </a:cubicBezTo>
                  <a:cubicBezTo>
                    <a:pt x="150327" y="244302"/>
                    <a:pt x="141433" y="226170"/>
                    <a:pt x="141433" y="206903"/>
                  </a:cubicBezTo>
                  <a:cubicBezTo>
                    <a:pt x="141433" y="194437"/>
                    <a:pt x="144768" y="181971"/>
                    <a:pt x="150883" y="157038"/>
                  </a:cubicBezTo>
                  <a:lnTo>
                    <a:pt x="169783" y="79406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3082CC22-3A94-60CA-F473-3F2C12B496F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6130708" y="6364910"/>
              <a:ext cx="128966" cy="566653"/>
            </a:xfrm>
            <a:custGeom>
              <a:avLst/>
              <a:gdLst>
                <a:gd name="connsiteX0" fmla="*/ 129209 w 128966"/>
                <a:gd name="connsiteY0" fmla="*/ 283402 h 566653"/>
                <a:gd name="connsiteX1" fmla="*/ 92521 w 128966"/>
                <a:gd name="connsiteY1" fmla="*/ 106606 h 566653"/>
                <a:gd name="connsiteX2" fmla="*/ 5802 w 128966"/>
                <a:gd name="connsiteY2" fmla="*/ 75 h 566653"/>
                <a:gd name="connsiteX3" fmla="*/ 243 w 128966"/>
                <a:gd name="connsiteY3" fmla="*/ 5741 h 566653"/>
                <a:gd name="connsiteX4" fmla="*/ 10805 w 128966"/>
                <a:gd name="connsiteY4" fmla="*/ 18774 h 566653"/>
                <a:gd name="connsiteX5" fmla="*/ 96968 w 128966"/>
                <a:gd name="connsiteY5" fmla="*/ 283402 h 566653"/>
                <a:gd name="connsiteX6" fmla="*/ 7470 w 128966"/>
                <a:gd name="connsiteY6" fmla="*/ 551429 h 566653"/>
                <a:gd name="connsiteX7" fmla="*/ 243 w 128966"/>
                <a:gd name="connsiteY7" fmla="*/ 561062 h 566653"/>
                <a:gd name="connsiteX8" fmla="*/ 5802 w 128966"/>
                <a:gd name="connsiteY8" fmla="*/ 566728 h 566653"/>
                <a:gd name="connsiteX9" fmla="*/ 94188 w 128966"/>
                <a:gd name="connsiteY9" fmla="*/ 456231 h 566653"/>
                <a:gd name="connsiteX10" fmla="*/ 129209 w 128966"/>
                <a:gd name="connsiteY10" fmla="*/ 283402 h 56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966" h="566653">
                  <a:moveTo>
                    <a:pt x="129209" y="283402"/>
                  </a:moveTo>
                  <a:cubicBezTo>
                    <a:pt x="129209" y="239203"/>
                    <a:pt x="123094" y="170637"/>
                    <a:pt x="92521" y="106606"/>
                  </a:cubicBezTo>
                  <a:cubicBezTo>
                    <a:pt x="59167" y="36907"/>
                    <a:pt x="11361" y="75"/>
                    <a:pt x="5802" y="75"/>
                  </a:cubicBezTo>
                  <a:cubicBezTo>
                    <a:pt x="2467" y="75"/>
                    <a:pt x="243" y="2341"/>
                    <a:pt x="243" y="5741"/>
                  </a:cubicBezTo>
                  <a:cubicBezTo>
                    <a:pt x="243" y="7441"/>
                    <a:pt x="243" y="8575"/>
                    <a:pt x="10805" y="18774"/>
                  </a:cubicBezTo>
                  <a:cubicBezTo>
                    <a:pt x="65282" y="74873"/>
                    <a:pt x="96968" y="164971"/>
                    <a:pt x="96968" y="283402"/>
                  </a:cubicBezTo>
                  <a:cubicBezTo>
                    <a:pt x="96968" y="380299"/>
                    <a:pt x="76400" y="480030"/>
                    <a:pt x="7470" y="551429"/>
                  </a:cubicBezTo>
                  <a:cubicBezTo>
                    <a:pt x="243" y="558229"/>
                    <a:pt x="243" y="559362"/>
                    <a:pt x="243" y="561062"/>
                  </a:cubicBezTo>
                  <a:cubicBezTo>
                    <a:pt x="243" y="564462"/>
                    <a:pt x="2467" y="566728"/>
                    <a:pt x="5802" y="566728"/>
                  </a:cubicBezTo>
                  <a:cubicBezTo>
                    <a:pt x="11361" y="566728"/>
                    <a:pt x="61391" y="528196"/>
                    <a:pt x="94188" y="456231"/>
                  </a:cubicBezTo>
                  <a:cubicBezTo>
                    <a:pt x="122539" y="393899"/>
                    <a:pt x="129209" y="331000"/>
                    <a:pt x="129209" y="283402"/>
                  </a:cubicBez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41983A3E-3257-E7DC-8FE9-20DA1FD392E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6352447" y="6402876"/>
              <a:ext cx="385230" cy="399490"/>
            </a:xfrm>
            <a:custGeom>
              <a:avLst/>
              <a:gdLst>
                <a:gd name="connsiteX0" fmla="*/ 315992 w 385230"/>
                <a:gd name="connsiteY0" fmla="*/ 59573 h 399490"/>
                <a:gd name="connsiteX1" fmla="*/ 376028 w 385230"/>
                <a:gd name="connsiteY1" fmla="*/ 17641 h 399490"/>
                <a:gd name="connsiteX2" fmla="*/ 385478 w 385230"/>
                <a:gd name="connsiteY2" fmla="*/ 6308 h 399490"/>
                <a:gd name="connsiteX3" fmla="*/ 378251 w 385230"/>
                <a:gd name="connsiteY3" fmla="*/ 75 h 399490"/>
                <a:gd name="connsiteX4" fmla="*/ 321551 w 385230"/>
                <a:gd name="connsiteY4" fmla="*/ 1775 h 399490"/>
                <a:gd name="connsiteX5" fmla="*/ 263738 w 385230"/>
                <a:gd name="connsiteY5" fmla="*/ 75 h 399490"/>
                <a:gd name="connsiteX6" fmla="*/ 253732 w 385230"/>
                <a:gd name="connsiteY6" fmla="*/ 11408 h 399490"/>
                <a:gd name="connsiteX7" fmla="*/ 263738 w 385230"/>
                <a:gd name="connsiteY7" fmla="*/ 17641 h 399490"/>
                <a:gd name="connsiteX8" fmla="*/ 301539 w 385230"/>
                <a:gd name="connsiteY8" fmla="*/ 42574 h 399490"/>
                <a:gd name="connsiteX9" fmla="*/ 299871 w 385230"/>
                <a:gd name="connsiteY9" fmla="*/ 54473 h 399490"/>
                <a:gd name="connsiteX10" fmla="*/ 249841 w 385230"/>
                <a:gd name="connsiteY10" fmla="*/ 256769 h 399490"/>
                <a:gd name="connsiteX11" fmla="*/ 111425 w 385230"/>
                <a:gd name="connsiteY11" fmla="*/ 381999 h 399490"/>
                <a:gd name="connsiteX12" fmla="*/ 43606 w 385230"/>
                <a:gd name="connsiteY12" fmla="*/ 308334 h 399490"/>
                <a:gd name="connsiteX13" fmla="*/ 49721 w 385230"/>
                <a:gd name="connsiteY13" fmla="*/ 264135 h 399490"/>
                <a:gd name="connsiteX14" fmla="*/ 103642 w 385230"/>
                <a:gd name="connsiteY14" fmla="*/ 43707 h 399490"/>
                <a:gd name="connsiteX15" fmla="*/ 150337 w 385230"/>
                <a:gd name="connsiteY15" fmla="*/ 17641 h 399490"/>
                <a:gd name="connsiteX16" fmla="*/ 169237 w 385230"/>
                <a:gd name="connsiteY16" fmla="*/ 6308 h 399490"/>
                <a:gd name="connsiteX17" fmla="*/ 161455 w 385230"/>
                <a:gd name="connsiteY17" fmla="*/ 75 h 399490"/>
                <a:gd name="connsiteX18" fmla="*/ 90301 w 385230"/>
                <a:gd name="connsiteY18" fmla="*/ 1775 h 399490"/>
                <a:gd name="connsiteX19" fmla="*/ 18591 w 385230"/>
                <a:gd name="connsiteY19" fmla="*/ 75 h 399490"/>
                <a:gd name="connsiteX20" fmla="*/ 8029 w 385230"/>
                <a:gd name="connsiteY20" fmla="*/ 11408 h 399490"/>
                <a:gd name="connsiteX21" fmla="*/ 23594 w 385230"/>
                <a:gd name="connsiteY21" fmla="*/ 17641 h 399490"/>
                <a:gd name="connsiteX22" fmla="*/ 44718 w 385230"/>
                <a:gd name="connsiteY22" fmla="*/ 18774 h 399490"/>
                <a:gd name="connsiteX23" fmla="*/ 59727 w 385230"/>
                <a:gd name="connsiteY23" fmla="*/ 27841 h 399490"/>
                <a:gd name="connsiteX24" fmla="*/ 50277 w 385230"/>
                <a:gd name="connsiteY24" fmla="*/ 68073 h 399490"/>
                <a:gd name="connsiteX25" fmla="*/ 38047 w 385230"/>
                <a:gd name="connsiteY25" fmla="*/ 117939 h 399490"/>
                <a:gd name="connsiteX26" fmla="*/ 4138 w 385230"/>
                <a:gd name="connsiteY26" fmla="*/ 257902 h 399490"/>
                <a:gd name="connsiteX27" fmla="*/ 247 w 385230"/>
                <a:gd name="connsiteY27" fmla="*/ 290768 h 399490"/>
                <a:gd name="connsiteX28" fmla="*/ 109201 w 385230"/>
                <a:gd name="connsiteY28" fmla="*/ 399566 h 399490"/>
                <a:gd name="connsiteX29" fmla="*/ 266518 w 385230"/>
                <a:gd name="connsiteY29" fmla="*/ 260735 h 399490"/>
                <a:gd name="connsiteX30" fmla="*/ 315992 w 385230"/>
                <a:gd name="connsiteY30" fmla="*/ 59573 h 39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5230" h="399490">
                  <a:moveTo>
                    <a:pt x="315992" y="59573"/>
                  </a:moveTo>
                  <a:cubicBezTo>
                    <a:pt x="321551" y="36341"/>
                    <a:pt x="331557" y="19341"/>
                    <a:pt x="376028" y="17641"/>
                  </a:cubicBezTo>
                  <a:cubicBezTo>
                    <a:pt x="378807" y="17641"/>
                    <a:pt x="385478" y="17074"/>
                    <a:pt x="385478" y="6308"/>
                  </a:cubicBezTo>
                  <a:cubicBezTo>
                    <a:pt x="385478" y="5741"/>
                    <a:pt x="385478" y="75"/>
                    <a:pt x="378251" y="75"/>
                  </a:cubicBezTo>
                  <a:cubicBezTo>
                    <a:pt x="359907" y="75"/>
                    <a:pt x="340451" y="1775"/>
                    <a:pt x="321551" y="1775"/>
                  </a:cubicBezTo>
                  <a:cubicBezTo>
                    <a:pt x="302650" y="1775"/>
                    <a:pt x="282082" y="75"/>
                    <a:pt x="263738" y="75"/>
                  </a:cubicBezTo>
                  <a:cubicBezTo>
                    <a:pt x="260403" y="75"/>
                    <a:pt x="253732" y="75"/>
                    <a:pt x="253732" y="11408"/>
                  </a:cubicBezTo>
                  <a:cubicBezTo>
                    <a:pt x="253732" y="17641"/>
                    <a:pt x="259291" y="17641"/>
                    <a:pt x="263738" y="17641"/>
                  </a:cubicBezTo>
                  <a:cubicBezTo>
                    <a:pt x="295424" y="18208"/>
                    <a:pt x="301539" y="30107"/>
                    <a:pt x="301539" y="42574"/>
                  </a:cubicBezTo>
                  <a:cubicBezTo>
                    <a:pt x="301539" y="44274"/>
                    <a:pt x="300427" y="52773"/>
                    <a:pt x="299871" y="54473"/>
                  </a:cubicBezTo>
                  <a:lnTo>
                    <a:pt x="249841" y="256769"/>
                  </a:lnTo>
                  <a:cubicBezTo>
                    <a:pt x="230941" y="332700"/>
                    <a:pt x="167014" y="381999"/>
                    <a:pt x="111425" y="381999"/>
                  </a:cubicBezTo>
                  <a:cubicBezTo>
                    <a:pt x="73624" y="381999"/>
                    <a:pt x="43606" y="357066"/>
                    <a:pt x="43606" y="308334"/>
                  </a:cubicBezTo>
                  <a:cubicBezTo>
                    <a:pt x="43606" y="307201"/>
                    <a:pt x="43606" y="289068"/>
                    <a:pt x="49721" y="264135"/>
                  </a:cubicBezTo>
                  <a:lnTo>
                    <a:pt x="103642" y="43707"/>
                  </a:lnTo>
                  <a:cubicBezTo>
                    <a:pt x="108645" y="23307"/>
                    <a:pt x="109757" y="17641"/>
                    <a:pt x="150337" y="17641"/>
                  </a:cubicBezTo>
                  <a:cubicBezTo>
                    <a:pt x="164790" y="17641"/>
                    <a:pt x="169237" y="17641"/>
                    <a:pt x="169237" y="6308"/>
                  </a:cubicBezTo>
                  <a:cubicBezTo>
                    <a:pt x="169237" y="75"/>
                    <a:pt x="163122" y="75"/>
                    <a:pt x="161455" y="75"/>
                  </a:cubicBezTo>
                  <a:cubicBezTo>
                    <a:pt x="145890" y="75"/>
                    <a:pt x="105866" y="1775"/>
                    <a:pt x="90301" y="1775"/>
                  </a:cubicBezTo>
                  <a:cubicBezTo>
                    <a:pt x="74180" y="1775"/>
                    <a:pt x="34712" y="75"/>
                    <a:pt x="18591" y="75"/>
                  </a:cubicBezTo>
                  <a:cubicBezTo>
                    <a:pt x="14144" y="75"/>
                    <a:pt x="8029" y="75"/>
                    <a:pt x="8029" y="11408"/>
                  </a:cubicBezTo>
                  <a:cubicBezTo>
                    <a:pt x="8029" y="17641"/>
                    <a:pt x="13032" y="17641"/>
                    <a:pt x="23594" y="17641"/>
                  </a:cubicBezTo>
                  <a:cubicBezTo>
                    <a:pt x="24706" y="17641"/>
                    <a:pt x="35268" y="17641"/>
                    <a:pt x="44718" y="18774"/>
                  </a:cubicBezTo>
                  <a:cubicBezTo>
                    <a:pt x="54724" y="19908"/>
                    <a:pt x="59727" y="20474"/>
                    <a:pt x="59727" y="27841"/>
                  </a:cubicBezTo>
                  <a:cubicBezTo>
                    <a:pt x="59727" y="31241"/>
                    <a:pt x="53612" y="55040"/>
                    <a:pt x="50277" y="68073"/>
                  </a:cubicBezTo>
                  <a:lnTo>
                    <a:pt x="38047" y="117939"/>
                  </a:lnTo>
                  <a:cubicBezTo>
                    <a:pt x="33044" y="140038"/>
                    <a:pt x="6362" y="247136"/>
                    <a:pt x="4138" y="257902"/>
                  </a:cubicBezTo>
                  <a:cubicBezTo>
                    <a:pt x="247" y="273768"/>
                    <a:pt x="247" y="282268"/>
                    <a:pt x="247" y="290768"/>
                  </a:cubicBezTo>
                  <a:cubicBezTo>
                    <a:pt x="247" y="359900"/>
                    <a:pt x="50833" y="399566"/>
                    <a:pt x="109201" y="399566"/>
                  </a:cubicBezTo>
                  <a:cubicBezTo>
                    <a:pt x="179243" y="399566"/>
                    <a:pt x="248173" y="335534"/>
                    <a:pt x="266518" y="260735"/>
                  </a:cubicBezTo>
                  <a:lnTo>
                    <a:pt x="315992" y="59573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E043AD3B-2109-A368-42BF-C250FF3014B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6785319" y="6238347"/>
              <a:ext cx="143975" cy="364131"/>
            </a:xfrm>
            <a:custGeom>
              <a:avLst/>
              <a:gdLst>
                <a:gd name="connsiteX0" fmla="*/ 76912 w 143975"/>
                <a:gd name="connsiteY0" fmla="*/ 113514 h 364131"/>
                <a:gd name="connsiteX1" fmla="*/ 98314 w 143975"/>
                <a:gd name="connsiteY1" fmla="*/ 117877 h 364131"/>
                <a:gd name="connsiteX2" fmla="*/ 127498 w 143975"/>
                <a:gd name="connsiteY2" fmla="*/ 123827 h 364131"/>
                <a:gd name="connsiteX3" fmla="*/ 144230 w 143975"/>
                <a:gd name="connsiteY3" fmla="*/ 108357 h 364131"/>
                <a:gd name="connsiteX4" fmla="*/ 127498 w 143975"/>
                <a:gd name="connsiteY4" fmla="*/ 92888 h 364131"/>
                <a:gd name="connsiteX5" fmla="*/ 98314 w 143975"/>
                <a:gd name="connsiteY5" fmla="*/ 98838 h 364131"/>
                <a:gd name="connsiteX6" fmla="*/ 76912 w 143975"/>
                <a:gd name="connsiteY6" fmla="*/ 103201 h 364131"/>
                <a:gd name="connsiteX7" fmla="*/ 82360 w 143975"/>
                <a:gd name="connsiteY7" fmla="*/ 60362 h 364131"/>
                <a:gd name="connsiteX8" fmla="*/ 87418 w 143975"/>
                <a:gd name="connsiteY8" fmla="*/ 18316 h 364131"/>
                <a:gd name="connsiteX9" fmla="*/ 72242 w 143975"/>
                <a:gd name="connsiteY9" fmla="*/ 70 h 364131"/>
                <a:gd name="connsiteX10" fmla="*/ 57067 w 143975"/>
                <a:gd name="connsiteY10" fmla="*/ 18316 h 364131"/>
                <a:gd name="connsiteX11" fmla="*/ 62514 w 143975"/>
                <a:gd name="connsiteY11" fmla="*/ 64725 h 364131"/>
                <a:gd name="connsiteX12" fmla="*/ 67573 w 143975"/>
                <a:gd name="connsiteY12" fmla="*/ 103201 h 364131"/>
                <a:gd name="connsiteX13" fmla="*/ 46171 w 143975"/>
                <a:gd name="connsiteY13" fmla="*/ 98838 h 364131"/>
                <a:gd name="connsiteX14" fmla="*/ 16987 w 143975"/>
                <a:gd name="connsiteY14" fmla="*/ 92888 h 364131"/>
                <a:gd name="connsiteX15" fmla="*/ 255 w 143975"/>
                <a:gd name="connsiteY15" fmla="*/ 108357 h 364131"/>
                <a:gd name="connsiteX16" fmla="*/ 16987 w 143975"/>
                <a:gd name="connsiteY16" fmla="*/ 123827 h 364131"/>
                <a:gd name="connsiteX17" fmla="*/ 46171 w 143975"/>
                <a:gd name="connsiteY17" fmla="*/ 117877 h 364131"/>
                <a:gd name="connsiteX18" fmla="*/ 67573 w 143975"/>
                <a:gd name="connsiteY18" fmla="*/ 113514 h 364131"/>
                <a:gd name="connsiteX19" fmla="*/ 62125 w 143975"/>
                <a:gd name="connsiteY19" fmla="*/ 144453 h 364131"/>
                <a:gd name="connsiteX20" fmla="*/ 57067 w 143975"/>
                <a:gd name="connsiteY20" fmla="*/ 192449 h 364131"/>
                <a:gd name="connsiteX21" fmla="*/ 65627 w 143975"/>
                <a:gd name="connsiteY21" fmla="*/ 358252 h 364131"/>
                <a:gd name="connsiteX22" fmla="*/ 72242 w 143975"/>
                <a:gd name="connsiteY22" fmla="*/ 364202 h 364131"/>
                <a:gd name="connsiteX23" fmla="*/ 79247 w 143975"/>
                <a:gd name="connsiteY23" fmla="*/ 356268 h 364131"/>
                <a:gd name="connsiteX24" fmla="*/ 83916 w 143975"/>
                <a:gd name="connsiteY24" fmla="*/ 297166 h 364131"/>
                <a:gd name="connsiteX25" fmla="*/ 87418 w 143975"/>
                <a:gd name="connsiteY25" fmla="*/ 192449 h 364131"/>
                <a:gd name="connsiteX26" fmla="*/ 81970 w 143975"/>
                <a:gd name="connsiteY26" fmla="*/ 143660 h 364131"/>
                <a:gd name="connsiteX27" fmla="*/ 76912 w 143975"/>
                <a:gd name="connsiteY27" fmla="*/ 113514 h 36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3975" h="364131">
                  <a:moveTo>
                    <a:pt x="76912" y="113514"/>
                  </a:moveTo>
                  <a:cubicBezTo>
                    <a:pt x="82749" y="114307"/>
                    <a:pt x="86640" y="114704"/>
                    <a:pt x="98314" y="117877"/>
                  </a:cubicBezTo>
                  <a:cubicBezTo>
                    <a:pt x="110765" y="121447"/>
                    <a:pt x="120104" y="123827"/>
                    <a:pt x="127498" y="123827"/>
                  </a:cubicBezTo>
                  <a:cubicBezTo>
                    <a:pt x="142674" y="123827"/>
                    <a:pt x="144230" y="111927"/>
                    <a:pt x="144230" y="108357"/>
                  </a:cubicBezTo>
                  <a:cubicBezTo>
                    <a:pt x="144230" y="105184"/>
                    <a:pt x="142674" y="92888"/>
                    <a:pt x="127498" y="92888"/>
                  </a:cubicBezTo>
                  <a:cubicBezTo>
                    <a:pt x="120104" y="92888"/>
                    <a:pt x="110765" y="95268"/>
                    <a:pt x="98314" y="98838"/>
                  </a:cubicBezTo>
                  <a:cubicBezTo>
                    <a:pt x="86640" y="102011"/>
                    <a:pt x="82749" y="102408"/>
                    <a:pt x="76912" y="103201"/>
                  </a:cubicBezTo>
                  <a:cubicBezTo>
                    <a:pt x="77690" y="89318"/>
                    <a:pt x="80414" y="72658"/>
                    <a:pt x="82360" y="60362"/>
                  </a:cubicBezTo>
                  <a:cubicBezTo>
                    <a:pt x="83916" y="52429"/>
                    <a:pt x="87418" y="32199"/>
                    <a:pt x="87418" y="18316"/>
                  </a:cubicBezTo>
                  <a:cubicBezTo>
                    <a:pt x="87418" y="6416"/>
                    <a:pt x="81970" y="70"/>
                    <a:pt x="72242" y="70"/>
                  </a:cubicBezTo>
                  <a:cubicBezTo>
                    <a:pt x="64071" y="70"/>
                    <a:pt x="57067" y="4433"/>
                    <a:pt x="57067" y="18316"/>
                  </a:cubicBezTo>
                  <a:cubicBezTo>
                    <a:pt x="57067" y="31406"/>
                    <a:pt x="60180" y="51239"/>
                    <a:pt x="62514" y="64725"/>
                  </a:cubicBezTo>
                  <a:cubicBezTo>
                    <a:pt x="63293" y="69088"/>
                    <a:pt x="66795" y="88525"/>
                    <a:pt x="67573" y="103201"/>
                  </a:cubicBezTo>
                  <a:cubicBezTo>
                    <a:pt x="61736" y="102408"/>
                    <a:pt x="57845" y="102011"/>
                    <a:pt x="46171" y="98838"/>
                  </a:cubicBezTo>
                  <a:cubicBezTo>
                    <a:pt x="33719" y="95268"/>
                    <a:pt x="24380" y="92888"/>
                    <a:pt x="16987" y="92888"/>
                  </a:cubicBezTo>
                  <a:cubicBezTo>
                    <a:pt x="1811" y="92888"/>
                    <a:pt x="255" y="104788"/>
                    <a:pt x="255" y="108357"/>
                  </a:cubicBezTo>
                  <a:cubicBezTo>
                    <a:pt x="255" y="111531"/>
                    <a:pt x="1811" y="123827"/>
                    <a:pt x="16987" y="123827"/>
                  </a:cubicBezTo>
                  <a:cubicBezTo>
                    <a:pt x="24380" y="123827"/>
                    <a:pt x="33719" y="121447"/>
                    <a:pt x="46171" y="117877"/>
                  </a:cubicBezTo>
                  <a:cubicBezTo>
                    <a:pt x="57845" y="114704"/>
                    <a:pt x="61736" y="114307"/>
                    <a:pt x="67573" y="113514"/>
                  </a:cubicBezTo>
                  <a:cubicBezTo>
                    <a:pt x="66795" y="123430"/>
                    <a:pt x="64071" y="136123"/>
                    <a:pt x="62125" y="144453"/>
                  </a:cubicBezTo>
                  <a:cubicBezTo>
                    <a:pt x="57067" y="169046"/>
                    <a:pt x="57067" y="171823"/>
                    <a:pt x="57067" y="192449"/>
                  </a:cubicBezTo>
                  <a:cubicBezTo>
                    <a:pt x="57067" y="269004"/>
                    <a:pt x="64460" y="350319"/>
                    <a:pt x="65627" y="358252"/>
                  </a:cubicBezTo>
                  <a:cubicBezTo>
                    <a:pt x="66016" y="361822"/>
                    <a:pt x="66795" y="364202"/>
                    <a:pt x="72242" y="364202"/>
                  </a:cubicBezTo>
                  <a:cubicBezTo>
                    <a:pt x="78079" y="364202"/>
                    <a:pt x="78468" y="361822"/>
                    <a:pt x="79247" y="356268"/>
                  </a:cubicBezTo>
                  <a:cubicBezTo>
                    <a:pt x="79247" y="355872"/>
                    <a:pt x="82360" y="321363"/>
                    <a:pt x="83916" y="297166"/>
                  </a:cubicBezTo>
                  <a:cubicBezTo>
                    <a:pt x="85862" y="262261"/>
                    <a:pt x="87418" y="227355"/>
                    <a:pt x="87418" y="192449"/>
                  </a:cubicBezTo>
                  <a:cubicBezTo>
                    <a:pt x="87418" y="171823"/>
                    <a:pt x="87418" y="169046"/>
                    <a:pt x="81970" y="143660"/>
                  </a:cubicBezTo>
                  <a:cubicBezTo>
                    <a:pt x="81192" y="139297"/>
                    <a:pt x="77690" y="123430"/>
                    <a:pt x="76912" y="113514"/>
                  </a:cubicBez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067A507C-375A-F151-A691-13B7CB1B6A1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6774497" y="6685556"/>
              <a:ext cx="115958" cy="63068"/>
            </a:xfrm>
            <a:custGeom>
              <a:avLst/>
              <a:gdLst>
                <a:gd name="connsiteX0" fmla="*/ 58233 w 115958"/>
                <a:gd name="connsiteY0" fmla="*/ 78 h 63068"/>
                <a:gd name="connsiteX1" fmla="*/ 254 w 115958"/>
                <a:gd name="connsiteY1" fmla="*/ 52833 h 63068"/>
                <a:gd name="connsiteX2" fmla="*/ 8815 w 115958"/>
                <a:gd name="connsiteY2" fmla="*/ 63146 h 63068"/>
                <a:gd name="connsiteX3" fmla="*/ 58233 w 115958"/>
                <a:gd name="connsiteY3" fmla="*/ 23877 h 63068"/>
                <a:gd name="connsiteX4" fmla="*/ 107652 w 115958"/>
                <a:gd name="connsiteY4" fmla="*/ 63146 h 63068"/>
                <a:gd name="connsiteX5" fmla="*/ 116213 w 115958"/>
                <a:gd name="connsiteY5" fmla="*/ 52833 h 63068"/>
                <a:gd name="connsiteX6" fmla="*/ 58233 w 115958"/>
                <a:gd name="connsiteY6" fmla="*/ 78 h 6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58" h="63068">
                  <a:moveTo>
                    <a:pt x="58233" y="78"/>
                  </a:moveTo>
                  <a:lnTo>
                    <a:pt x="254" y="52833"/>
                  </a:lnTo>
                  <a:lnTo>
                    <a:pt x="8815" y="63146"/>
                  </a:lnTo>
                  <a:lnTo>
                    <a:pt x="58233" y="23877"/>
                  </a:lnTo>
                  <a:lnTo>
                    <a:pt x="107652" y="63146"/>
                  </a:lnTo>
                  <a:lnTo>
                    <a:pt x="116213" y="52833"/>
                  </a:lnTo>
                  <a:lnTo>
                    <a:pt x="58233" y="78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49999288-4910-B644-6900-40B86F8C85E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6713429" y="6785911"/>
              <a:ext cx="208180" cy="178892"/>
            </a:xfrm>
            <a:custGeom>
              <a:avLst/>
              <a:gdLst>
                <a:gd name="connsiteX0" fmla="*/ 78467 w 208180"/>
                <a:gd name="connsiteY0" fmla="*/ 132958 h 178892"/>
                <a:gd name="connsiteX1" fmla="*/ 41890 w 208180"/>
                <a:gd name="connsiteY1" fmla="*/ 167864 h 178892"/>
                <a:gd name="connsiteX2" fmla="*/ 20877 w 208180"/>
                <a:gd name="connsiteY2" fmla="*/ 162311 h 178892"/>
                <a:gd name="connsiteX3" fmla="*/ 37999 w 208180"/>
                <a:gd name="connsiteY3" fmla="*/ 140494 h 178892"/>
                <a:gd name="connsiteX4" fmla="*/ 22434 w 208180"/>
                <a:gd name="connsiteY4" fmla="*/ 125818 h 178892"/>
                <a:gd name="connsiteX5" fmla="*/ 254 w 208180"/>
                <a:gd name="connsiteY5" fmla="*/ 150014 h 178892"/>
                <a:gd name="connsiteX6" fmla="*/ 41112 w 208180"/>
                <a:gd name="connsiteY6" fmla="*/ 178970 h 178892"/>
                <a:gd name="connsiteX7" fmla="*/ 84693 w 208180"/>
                <a:gd name="connsiteY7" fmla="*/ 150808 h 178892"/>
                <a:gd name="connsiteX8" fmla="*/ 130999 w 208180"/>
                <a:gd name="connsiteY8" fmla="*/ 178970 h 178892"/>
                <a:gd name="connsiteX9" fmla="*/ 199484 w 208180"/>
                <a:gd name="connsiteY9" fmla="*/ 118282 h 178892"/>
                <a:gd name="connsiteX10" fmla="*/ 193258 w 208180"/>
                <a:gd name="connsiteY10" fmla="*/ 113125 h 178892"/>
                <a:gd name="connsiteX11" fmla="*/ 185865 w 208180"/>
                <a:gd name="connsiteY11" fmla="*/ 119868 h 178892"/>
                <a:gd name="connsiteX12" fmla="*/ 132555 w 208180"/>
                <a:gd name="connsiteY12" fmla="*/ 167864 h 178892"/>
                <a:gd name="connsiteX13" fmla="*/ 108819 w 208180"/>
                <a:gd name="connsiteY13" fmla="*/ 142081 h 178892"/>
                <a:gd name="connsiteX14" fmla="*/ 129053 w 208180"/>
                <a:gd name="connsiteY14" fmla="*/ 51643 h 178892"/>
                <a:gd name="connsiteX15" fmla="*/ 167187 w 208180"/>
                <a:gd name="connsiteY15" fmla="*/ 11184 h 178892"/>
                <a:gd name="connsiteX16" fmla="*/ 188200 w 208180"/>
                <a:gd name="connsiteY16" fmla="*/ 16737 h 178892"/>
                <a:gd name="connsiteX17" fmla="*/ 171078 w 208180"/>
                <a:gd name="connsiteY17" fmla="*/ 38554 h 178892"/>
                <a:gd name="connsiteX18" fmla="*/ 186643 w 208180"/>
                <a:gd name="connsiteY18" fmla="*/ 53230 h 178892"/>
                <a:gd name="connsiteX19" fmla="*/ 208434 w 208180"/>
                <a:gd name="connsiteY19" fmla="*/ 29034 h 178892"/>
                <a:gd name="connsiteX20" fmla="*/ 167965 w 208180"/>
                <a:gd name="connsiteY20" fmla="*/ 78 h 178892"/>
                <a:gd name="connsiteX21" fmla="*/ 124384 w 208180"/>
                <a:gd name="connsiteY21" fmla="*/ 28240 h 178892"/>
                <a:gd name="connsiteX22" fmla="*/ 77689 w 208180"/>
                <a:gd name="connsiteY22" fmla="*/ 78 h 178892"/>
                <a:gd name="connsiteX23" fmla="*/ 9203 w 208180"/>
                <a:gd name="connsiteY23" fmla="*/ 60766 h 178892"/>
                <a:gd name="connsiteX24" fmla="*/ 15819 w 208180"/>
                <a:gd name="connsiteY24" fmla="*/ 65923 h 178892"/>
                <a:gd name="connsiteX25" fmla="*/ 23212 w 208180"/>
                <a:gd name="connsiteY25" fmla="*/ 59180 h 178892"/>
                <a:gd name="connsiteX26" fmla="*/ 76522 w 208180"/>
                <a:gd name="connsiteY26" fmla="*/ 11184 h 178892"/>
                <a:gd name="connsiteX27" fmla="*/ 99869 w 208180"/>
                <a:gd name="connsiteY27" fmla="*/ 37364 h 178892"/>
                <a:gd name="connsiteX28" fmla="*/ 91697 w 208180"/>
                <a:gd name="connsiteY28" fmla="*/ 78616 h 178892"/>
                <a:gd name="connsiteX29" fmla="*/ 78467 w 208180"/>
                <a:gd name="connsiteY29" fmla="*/ 132958 h 1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8180" h="178892">
                  <a:moveTo>
                    <a:pt x="78467" y="132958"/>
                  </a:moveTo>
                  <a:cubicBezTo>
                    <a:pt x="74576" y="146444"/>
                    <a:pt x="61735" y="167864"/>
                    <a:pt x="41890" y="167864"/>
                  </a:cubicBezTo>
                  <a:cubicBezTo>
                    <a:pt x="40722" y="167864"/>
                    <a:pt x="29049" y="167864"/>
                    <a:pt x="20877" y="162311"/>
                  </a:cubicBezTo>
                  <a:cubicBezTo>
                    <a:pt x="36831" y="157154"/>
                    <a:pt x="37999" y="142874"/>
                    <a:pt x="37999" y="140494"/>
                  </a:cubicBezTo>
                  <a:cubicBezTo>
                    <a:pt x="37999" y="131768"/>
                    <a:pt x="31383" y="125818"/>
                    <a:pt x="22434" y="125818"/>
                  </a:cubicBezTo>
                  <a:cubicBezTo>
                    <a:pt x="11538" y="125818"/>
                    <a:pt x="254" y="135338"/>
                    <a:pt x="254" y="150014"/>
                  </a:cubicBezTo>
                  <a:cubicBezTo>
                    <a:pt x="254" y="169847"/>
                    <a:pt x="22044" y="178970"/>
                    <a:pt x="41112" y="178970"/>
                  </a:cubicBezTo>
                  <a:cubicBezTo>
                    <a:pt x="59011" y="178970"/>
                    <a:pt x="74965" y="167467"/>
                    <a:pt x="84693" y="150808"/>
                  </a:cubicBezTo>
                  <a:cubicBezTo>
                    <a:pt x="94032" y="171830"/>
                    <a:pt x="115434" y="178970"/>
                    <a:pt x="130999" y="178970"/>
                  </a:cubicBezTo>
                  <a:cubicBezTo>
                    <a:pt x="175748" y="178970"/>
                    <a:pt x="199484" y="129388"/>
                    <a:pt x="199484" y="118282"/>
                  </a:cubicBezTo>
                  <a:cubicBezTo>
                    <a:pt x="199484" y="113125"/>
                    <a:pt x="194426" y="113125"/>
                    <a:pt x="193258" y="113125"/>
                  </a:cubicBezTo>
                  <a:cubicBezTo>
                    <a:pt x="187811" y="113125"/>
                    <a:pt x="187421" y="115108"/>
                    <a:pt x="185865" y="119868"/>
                  </a:cubicBezTo>
                  <a:cubicBezTo>
                    <a:pt x="177693" y="147238"/>
                    <a:pt x="154346" y="167864"/>
                    <a:pt x="132555" y="167864"/>
                  </a:cubicBezTo>
                  <a:cubicBezTo>
                    <a:pt x="116990" y="167864"/>
                    <a:pt x="108819" y="157154"/>
                    <a:pt x="108819" y="142081"/>
                  </a:cubicBezTo>
                  <a:cubicBezTo>
                    <a:pt x="108819" y="131768"/>
                    <a:pt x="118158" y="95672"/>
                    <a:pt x="129053" y="51643"/>
                  </a:cubicBezTo>
                  <a:cubicBezTo>
                    <a:pt x="136836" y="21101"/>
                    <a:pt x="154346" y="11184"/>
                    <a:pt x="167187" y="11184"/>
                  </a:cubicBezTo>
                  <a:cubicBezTo>
                    <a:pt x="167965" y="11184"/>
                    <a:pt x="180028" y="11184"/>
                    <a:pt x="188200" y="16737"/>
                  </a:cubicBezTo>
                  <a:cubicBezTo>
                    <a:pt x="175748" y="20307"/>
                    <a:pt x="171078" y="31414"/>
                    <a:pt x="171078" y="38554"/>
                  </a:cubicBezTo>
                  <a:cubicBezTo>
                    <a:pt x="171078" y="47280"/>
                    <a:pt x="177693" y="53230"/>
                    <a:pt x="186643" y="53230"/>
                  </a:cubicBezTo>
                  <a:cubicBezTo>
                    <a:pt x="195593" y="53230"/>
                    <a:pt x="208434" y="45693"/>
                    <a:pt x="208434" y="29034"/>
                  </a:cubicBezTo>
                  <a:cubicBezTo>
                    <a:pt x="208434" y="6821"/>
                    <a:pt x="183530" y="78"/>
                    <a:pt x="167965" y="78"/>
                  </a:cubicBezTo>
                  <a:cubicBezTo>
                    <a:pt x="148509" y="78"/>
                    <a:pt x="132944" y="13167"/>
                    <a:pt x="124384" y="28240"/>
                  </a:cubicBezTo>
                  <a:cubicBezTo>
                    <a:pt x="117379" y="11977"/>
                    <a:pt x="99480" y="78"/>
                    <a:pt x="77689" y="78"/>
                  </a:cubicBezTo>
                  <a:cubicBezTo>
                    <a:pt x="34107" y="78"/>
                    <a:pt x="9203" y="48867"/>
                    <a:pt x="9203" y="60766"/>
                  </a:cubicBezTo>
                  <a:cubicBezTo>
                    <a:pt x="9203" y="65923"/>
                    <a:pt x="14651" y="65923"/>
                    <a:pt x="15819" y="65923"/>
                  </a:cubicBezTo>
                  <a:cubicBezTo>
                    <a:pt x="20877" y="65923"/>
                    <a:pt x="21266" y="64336"/>
                    <a:pt x="23212" y="59180"/>
                  </a:cubicBezTo>
                  <a:cubicBezTo>
                    <a:pt x="32940" y="28240"/>
                    <a:pt x="57455" y="11184"/>
                    <a:pt x="76522" y="11184"/>
                  </a:cubicBezTo>
                  <a:cubicBezTo>
                    <a:pt x="89363" y="11184"/>
                    <a:pt x="99869" y="18324"/>
                    <a:pt x="99869" y="37364"/>
                  </a:cubicBezTo>
                  <a:cubicBezTo>
                    <a:pt x="99869" y="45297"/>
                    <a:pt x="95199" y="65130"/>
                    <a:pt x="91697" y="78616"/>
                  </a:cubicBezTo>
                  <a:lnTo>
                    <a:pt x="78467" y="132958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0C12462A-B920-33D5-29D8-B703512B923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7042010" y="6364910"/>
              <a:ext cx="128966" cy="566653"/>
            </a:xfrm>
            <a:custGeom>
              <a:avLst/>
              <a:gdLst>
                <a:gd name="connsiteX0" fmla="*/ 129225 w 128966"/>
                <a:gd name="connsiteY0" fmla="*/ 561062 h 566653"/>
                <a:gd name="connsiteX1" fmla="*/ 119775 w 128966"/>
                <a:gd name="connsiteY1" fmla="*/ 548595 h 566653"/>
                <a:gd name="connsiteX2" fmla="*/ 32500 w 128966"/>
                <a:gd name="connsiteY2" fmla="*/ 283402 h 566653"/>
                <a:gd name="connsiteX3" fmla="*/ 121999 w 128966"/>
                <a:gd name="connsiteY3" fmla="*/ 15374 h 566653"/>
                <a:gd name="connsiteX4" fmla="*/ 129225 w 128966"/>
                <a:gd name="connsiteY4" fmla="*/ 5741 h 566653"/>
                <a:gd name="connsiteX5" fmla="*/ 123666 w 128966"/>
                <a:gd name="connsiteY5" fmla="*/ 75 h 566653"/>
                <a:gd name="connsiteX6" fmla="*/ 35280 w 128966"/>
                <a:gd name="connsiteY6" fmla="*/ 110572 h 566653"/>
                <a:gd name="connsiteX7" fmla="*/ 259 w 128966"/>
                <a:gd name="connsiteY7" fmla="*/ 283402 h 566653"/>
                <a:gd name="connsiteX8" fmla="*/ 36948 w 128966"/>
                <a:gd name="connsiteY8" fmla="*/ 460197 h 566653"/>
                <a:gd name="connsiteX9" fmla="*/ 123666 w 128966"/>
                <a:gd name="connsiteY9" fmla="*/ 566728 h 566653"/>
                <a:gd name="connsiteX10" fmla="*/ 129225 w 128966"/>
                <a:gd name="connsiteY10" fmla="*/ 561062 h 56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966" h="566653">
                  <a:moveTo>
                    <a:pt x="129225" y="561062"/>
                  </a:moveTo>
                  <a:cubicBezTo>
                    <a:pt x="129225" y="559362"/>
                    <a:pt x="129225" y="558229"/>
                    <a:pt x="119775" y="548595"/>
                  </a:cubicBezTo>
                  <a:cubicBezTo>
                    <a:pt x="50289" y="477197"/>
                    <a:pt x="32500" y="370100"/>
                    <a:pt x="32500" y="283402"/>
                  </a:cubicBezTo>
                  <a:cubicBezTo>
                    <a:pt x="32500" y="184804"/>
                    <a:pt x="53624" y="86206"/>
                    <a:pt x="121999" y="15374"/>
                  </a:cubicBezTo>
                  <a:cubicBezTo>
                    <a:pt x="129225" y="8575"/>
                    <a:pt x="129225" y="7441"/>
                    <a:pt x="129225" y="5741"/>
                  </a:cubicBezTo>
                  <a:cubicBezTo>
                    <a:pt x="129225" y="1775"/>
                    <a:pt x="127002" y="75"/>
                    <a:pt x="123666" y="75"/>
                  </a:cubicBezTo>
                  <a:cubicBezTo>
                    <a:pt x="118107" y="75"/>
                    <a:pt x="68077" y="38607"/>
                    <a:pt x="35280" y="110572"/>
                  </a:cubicBezTo>
                  <a:cubicBezTo>
                    <a:pt x="6930" y="172904"/>
                    <a:pt x="259" y="235803"/>
                    <a:pt x="259" y="283402"/>
                  </a:cubicBezTo>
                  <a:cubicBezTo>
                    <a:pt x="259" y="327601"/>
                    <a:pt x="6374" y="396166"/>
                    <a:pt x="36948" y="460197"/>
                  </a:cubicBezTo>
                  <a:cubicBezTo>
                    <a:pt x="70301" y="529896"/>
                    <a:pt x="118107" y="566728"/>
                    <a:pt x="123666" y="566728"/>
                  </a:cubicBezTo>
                  <a:cubicBezTo>
                    <a:pt x="127002" y="566728"/>
                    <a:pt x="129225" y="565028"/>
                    <a:pt x="129225" y="561062"/>
                  </a:cubicBez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BFDEF391-0F89-A2E4-841D-FE97211474B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7220946" y="6533773"/>
              <a:ext cx="359660" cy="260660"/>
            </a:xfrm>
            <a:custGeom>
              <a:avLst/>
              <a:gdLst>
                <a:gd name="connsiteX0" fmla="*/ 138123 w 359660"/>
                <a:gd name="connsiteY0" fmla="*/ 43140 h 260660"/>
                <a:gd name="connsiteX1" fmla="*/ 69749 w 359660"/>
                <a:gd name="connsiteY1" fmla="*/ 75 h 260660"/>
                <a:gd name="connsiteX2" fmla="*/ 21387 w 359660"/>
                <a:gd name="connsiteY2" fmla="*/ 32374 h 260660"/>
                <a:gd name="connsiteX3" fmla="*/ 263 w 359660"/>
                <a:gd name="connsiteY3" fmla="*/ 88473 h 260660"/>
                <a:gd name="connsiteX4" fmla="*/ 13604 w 359660"/>
                <a:gd name="connsiteY4" fmla="*/ 96406 h 260660"/>
                <a:gd name="connsiteX5" fmla="*/ 24722 w 359660"/>
                <a:gd name="connsiteY5" fmla="*/ 93573 h 260660"/>
                <a:gd name="connsiteX6" fmla="*/ 29169 w 359660"/>
                <a:gd name="connsiteY6" fmla="*/ 77140 h 260660"/>
                <a:gd name="connsiteX7" fmla="*/ 66969 w 359660"/>
                <a:gd name="connsiteY7" fmla="*/ 20474 h 260660"/>
                <a:gd name="connsiteX8" fmla="*/ 79755 w 359660"/>
                <a:gd name="connsiteY8" fmla="*/ 41440 h 260660"/>
                <a:gd name="connsiteX9" fmla="*/ 71972 w 359660"/>
                <a:gd name="connsiteY9" fmla="*/ 82806 h 260660"/>
                <a:gd name="connsiteX10" fmla="*/ 59743 w 359660"/>
                <a:gd name="connsiteY10" fmla="*/ 133805 h 260660"/>
                <a:gd name="connsiteX11" fmla="*/ 39731 w 359660"/>
                <a:gd name="connsiteY11" fmla="*/ 213136 h 260660"/>
                <a:gd name="connsiteX12" fmla="*/ 35284 w 359660"/>
                <a:gd name="connsiteY12" fmla="*/ 235803 h 260660"/>
                <a:gd name="connsiteX13" fmla="*/ 61411 w 359660"/>
                <a:gd name="connsiteY13" fmla="*/ 260735 h 260660"/>
                <a:gd name="connsiteX14" fmla="*/ 100879 w 359660"/>
                <a:gd name="connsiteY14" fmla="*/ 217670 h 260660"/>
                <a:gd name="connsiteX15" fmla="*/ 116444 w 359660"/>
                <a:gd name="connsiteY15" fmla="*/ 154204 h 260660"/>
                <a:gd name="connsiteX16" fmla="*/ 133676 w 359660"/>
                <a:gd name="connsiteY16" fmla="*/ 86773 h 260660"/>
                <a:gd name="connsiteX17" fmla="*/ 168141 w 359660"/>
                <a:gd name="connsiteY17" fmla="*/ 42574 h 260660"/>
                <a:gd name="connsiteX18" fmla="*/ 225398 w 359660"/>
                <a:gd name="connsiteY18" fmla="*/ 20474 h 260660"/>
                <a:gd name="connsiteX19" fmla="*/ 253192 w 359660"/>
                <a:gd name="connsiteY19" fmla="*/ 53907 h 260660"/>
                <a:gd name="connsiteX20" fmla="*/ 218171 w 359660"/>
                <a:gd name="connsiteY20" fmla="*/ 180837 h 260660"/>
                <a:gd name="connsiteX21" fmla="*/ 210389 w 359660"/>
                <a:gd name="connsiteY21" fmla="*/ 209737 h 260660"/>
                <a:gd name="connsiteX22" fmla="*/ 273204 w 359660"/>
                <a:gd name="connsiteY22" fmla="*/ 260735 h 260660"/>
                <a:gd name="connsiteX23" fmla="*/ 359923 w 359660"/>
                <a:gd name="connsiteY23" fmla="*/ 172337 h 260660"/>
                <a:gd name="connsiteX24" fmla="*/ 346582 w 359660"/>
                <a:gd name="connsiteY24" fmla="*/ 164404 h 260660"/>
                <a:gd name="connsiteX25" fmla="*/ 333796 w 359660"/>
                <a:gd name="connsiteY25" fmla="*/ 171771 h 260660"/>
                <a:gd name="connsiteX26" fmla="*/ 276540 w 359660"/>
                <a:gd name="connsiteY26" fmla="*/ 240336 h 260660"/>
                <a:gd name="connsiteX27" fmla="*/ 267089 w 359660"/>
                <a:gd name="connsiteY27" fmla="*/ 228436 h 260660"/>
                <a:gd name="connsiteX28" fmla="*/ 278207 w 359660"/>
                <a:gd name="connsiteY28" fmla="*/ 187070 h 260660"/>
                <a:gd name="connsiteX29" fmla="*/ 312672 w 359660"/>
                <a:gd name="connsiteY29" fmla="*/ 65807 h 260660"/>
                <a:gd name="connsiteX30" fmla="*/ 229845 w 359660"/>
                <a:gd name="connsiteY30" fmla="*/ 75 h 260660"/>
                <a:gd name="connsiteX31" fmla="*/ 138123 w 359660"/>
                <a:gd name="connsiteY31" fmla="*/ 43140 h 26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9660" h="260660">
                  <a:moveTo>
                    <a:pt x="138123" y="43140"/>
                  </a:moveTo>
                  <a:cubicBezTo>
                    <a:pt x="130341" y="14808"/>
                    <a:pt x="99767" y="75"/>
                    <a:pt x="69749" y="75"/>
                  </a:cubicBezTo>
                  <a:cubicBezTo>
                    <a:pt x="49181" y="75"/>
                    <a:pt x="33616" y="11974"/>
                    <a:pt x="21387" y="32374"/>
                  </a:cubicBezTo>
                  <a:cubicBezTo>
                    <a:pt x="7489" y="55040"/>
                    <a:pt x="263" y="85639"/>
                    <a:pt x="263" y="88473"/>
                  </a:cubicBezTo>
                  <a:cubicBezTo>
                    <a:pt x="263" y="96406"/>
                    <a:pt x="8601" y="96406"/>
                    <a:pt x="13604" y="96406"/>
                  </a:cubicBezTo>
                  <a:cubicBezTo>
                    <a:pt x="19719" y="96406"/>
                    <a:pt x="21942" y="96406"/>
                    <a:pt x="24722" y="93573"/>
                  </a:cubicBezTo>
                  <a:cubicBezTo>
                    <a:pt x="25834" y="92439"/>
                    <a:pt x="25834" y="91306"/>
                    <a:pt x="29169" y="77140"/>
                  </a:cubicBezTo>
                  <a:cubicBezTo>
                    <a:pt x="40287" y="32941"/>
                    <a:pt x="52516" y="20474"/>
                    <a:pt x="66969" y="20474"/>
                  </a:cubicBezTo>
                  <a:cubicBezTo>
                    <a:pt x="75308" y="20474"/>
                    <a:pt x="79755" y="26141"/>
                    <a:pt x="79755" y="41440"/>
                  </a:cubicBezTo>
                  <a:cubicBezTo>
                    <a:pt x="79755" y="51073"/>
                    <a:pt x="77531" y="60140"/>
                    <a:pt x="71972" y="82806"/>
                  </a:cubicBezTo>
                  <a:cubicBezTo>
                    <a:pt x="68081" y="98672"/>
                    <a:pt x="62522" y="121339"/>
                    <a:pt x="59743" y="133805"/>
                  </a:cubicBezTo>
                  <a:lnTo>
                    <a:pt x="39731" y="213136"/>
                  </a:lnTo>
                  <a:cubicBezTo>
                    <a:pt x="38063" y="221070"/>
                    <a:pt x="35284" y="231836"/>
                    <a:pt x="35284" y="235803"/>
                  </a:cubicBezTo>
                  <a:cubicBezTo>
                    <a:pt x="35284" y="247702"/>
                    <a:pt x="44178" y="260735"/>
                    <a:pt x="61411" y="260735"/>
                  </a:cubicBezTo>
                  <a:cubicBezTo>
                    <a:pt x="90317" y="260735"/>
                    <a:pt x="96987" y="234669"/>
                    <a:pt x="100879" y="217670"/>
                  </a:cubicBezTo>
                  <a:cubicBezTo>
                    <a:pt x="106438" y="196704"/>
                    <a:pt x="110885" y="178571"/>
                    <a:pt x="116444" y="154204"/>
                  </a:cubicBezTo>
                  <a:cubicBezTo>
                    <a:pt x="118667" y="146838"/>
                    <a:pt x="132564" y="88473"/>
                    <a:pt x="133676" y="86773"/>
                  </a:cubicBezTo>
                  <a:cubicBezTo>
                    <a:pt x="134232" y="83373"/>
                    <a:pt x="149797" y="57873"/>
                    <a:pt x="168141" y="42574"/>
                  </a:cubicBezTo>
                  <a:cubicBezTo>
                    <a:pt x="183706" y="30107"/>
                    <a:pt x="202050" y="20474"/>
                    <a:pt x="225398" y="20474"/>
                  </a:cubicBezTo>
                  <a:cubicBezTo>
                    <a:pt x="239851" y="20474"/>
                    <a:pt x="253192" y="26141"/>
                    <a:pt x="253192" y="53907"/>
                  </a:cubicBezTo>
                  <a:cubicBezTo>
                    <a:pt x="253192" y="86206"/>
                    <a:pt x="228733" y="152505"/>
                    <a:pt x="218171" y="180837"/>
                  </a:cubicBezTo>
                  <a:cubicBezTo>
                    <a:pt x="212056" y="196137"/>
                    <a:pt x="210389" y="200103"/>
                    <a:pt x="210389" y="209737"/>
                  </a:cubicBezTo>
                  <a:cubicBezTo>
                    <a:pt x="210389" y="242602"/>
                    <a:pt x="242630" y="260735"/>
                    <a:pt x="273204" y="260735"/>
                  </a:cubicBezTo>
                  <a:cubicBezTo>
                    <a:pt x="332128" y="260735"/>
                    <a:pt x="359923" y="183670"/>
                    <a:pt x="359923" y="172337"/>
                  </a:cubicBezTo>
                  <a:cubicBezTo>
                    <a:pt x="359923" y="164404"/>
                    <a:pt x="351585" y="164404"/>
                    <a:pt x="346582" y="164404"/>
                  </a:cubicBezTo>
                  <a:cubicBezTo>
                    <a:pt x="339911" y="164404"/>
                    <a:pt x="336020" y="164404"/>
                    <a:pt x="333796" y="171771"/>
                  </a:cubicBezTo>
                  <a:cubicBezTo>
                    <a:pt x="315452" y="234669"/>
                    <a:pt x="285434" y="240336"/>
                    <a:pt x="276540" y="240336"/>
                  </a:cubicBezTo>
                  <a:cubicBezTo>
                    <a:pt x="272648" y="240336"/>
                    <a:pt x="267089" y="240336"/>
                    <a:pt x="267089" y="228436"/>
                  </a:cubicBezTo>
                  <a:cubicBezTo>
                    <a:pt x="267089" y="215403"/>
                    <a:pt x="272648" y="201237"/>
                    <a:pt x="278207" y="187070"/>
                  </a:cubicBezTo>
                  <a:cubicBezTo>
                    <a:pt x="287101" y="163838"/>
                    <a:pt x="312672" y="97539"/>
                    <a:pt x="312672" y="65807"/>
                  </a:cubicBezTo>
                  <a:cubicBezTo>
                    <a:pt x="312672" y="13674"/>
                    <a:pt x="269869" y="75"/>
                    <a:pt x="229845" y="75"/>
                  </a:cubicBezTo>
                  <a:cubicBezTo>
                    <a:pt x="218171" y="75"/>
                    <a:pt x="177591" y="75"/>
                    <a:pt x="138123" y="43140"/>
                  </a:cubicBez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A1A0D0C8-2287-BAD7-2057-6234F142075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7754142" y="6459542"/>
              <a:ext cx="369666" cy="377391"/>
            </a:xfrm>
            <a:custGeom>
              <a:avLst/>
              <a:gdLst>
                <a:gd name="connsiteX0" fmla="*/ 196501 w 369666"/>
                <a:gd name="connsiteY0" fmla="*/ 200103 h 377391"/>
                <a:gd name="connsiteX1" fmla="*/ 351594 w 369666"/>
                <a:gd name="connsiteY1" fmla="*/ 200103 h 377391"/>
                <a:gd name="connsiteX2" fmla="*/ 369938 w 369666"/>
                <a:gd name="connsiteY2" fmla="*/ 188770 h 377391"/>
                <a:gd name="connsiteX3" fmla="*/ 351594 w 369666"/>
                <a:gd name="connsiteY3" fmla="*/ 177437 h 377391"/>
                <a:gd name="connsiteX4" fmla="*/ 196501 w 369666"/>
                <a:gd name="connsiteY4" fmla="*/ 177437 h 377391"/>
                <a:gd name="connsiteX5" fmla="*/ 196501 w 369666"/>
                <a:gd name="connsiteY5" fmla="*/ 18774 h 377391"/>
                <a:gd name="connsiteX6" fmla="*/ 185383 w 369666"/>
                <a:gd name="connsiteY6" fmla="*/ 75 h 377391"/>
                <a:gd name="connsiteX7" fmla="*/ 174265 w 369666"/>
                <a:gd name="connsiteY7" fmla="*/ 18774 h 377391"/>
                <a:gd name="connsiteX8" fmla="*/ 174265 w 369666"/>
                <a:gd name="connsiteY8" fmla="*/ 177437 h 377391"/>
                <a:gd name="connsiteX9" fmla="*/ 18616 w 369666"/>
                <a:gd name="connsiteY9" fmla="*/ 177437 h 377391"/>
                <a:gd name="connsiteX10" fmla="*/ 272 w 369666"/>
                <a:gd name="connsiteY10" fmla="*/ 188770 h 377391"/>
                <a:gd name="connsiteX11" fmla="*/ 18616 w 369666"/>
                <a:gd name="connsiteY11" fmla="*/ 200103 h 377391"/>
                <a:gd name="connsiteX12" fmla="*/ 174265 w 369666"/>
                <a:gd name="connsiteY12" fmla="*/ 200103 h 377391"/>
                <a:gd name="connsiteX13" fmla="*/ 174265 w 369666"/>
                <a:gd name="connsiteY13" fmla="*/ 358766 h 377391"/>
                <a:gd name="connsiteX14" fmla="*/ 185383 w 369666"/>
                <a:gd name="connsiteY14" fmla="*/ 377466 h 377391"/>
                <a:gd name="connsiteX15" fmla="*/ 196501 w 369666"/>
                <a:gd name="connsiteY15" fmla="*/ 358766 h 377391"/>
                <a:gd name="connsiteX16" fmla="*/ 196501 w 369666"/>
                <a:gd name="connsiteY16" fmla="*/ 200103 h 37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9666" h="377391">
                  <a:moveTo>
                    <a:pt x="196501" y="200103"/>
                  </a:moveTo>
                  <a:lnTo>
                    <a:pt x="351594" y="200103"/>
                  </a:lnTo>
                  <a:cubicBezTo>
                    <a:pt x="359376" y="200103"/>
                    <a:pt x="369938" y="200103"/>
                    <a:pt x="369938" y="188770"/>
                  </a:cubicBezTo>
                  <a:cubicBezTo>
                    <a:pt x="369938" y="177437"/>
                    <a:pt x="359376" y="177437"/>
                    <a:pt x="351594" y="177437"/>
                  </a:cubicBezTo>
                  <a:lnTo>
                    <a:pt x="196501" y="177437"/>
                  </a:lnTo>
                  <a:lnTo>
                    <a:pt x="196501" y="18774"/>
                  </a:lnTo>
                  <a:cubicBezTo>
                    <a:pt x="196501" y="10841"/>
                    <a:pt x="196501" y="75"/>
                    <a:pt x="185383" y="75"/>
                  </a:cubicBezTo>
                  <a:cubicBezTo>
                    <a:pt x="174265" y="75"/>
                    <a:pt x="174265" y="10841"/>
                    <a:pt x="174265" y="18774"/>
                  </a:cubicBezTo>
                  <a:lnTo>
                    <a:pt x="174265" y="177437"/>
                  </a:lnTo>
                  <a:lnTo>
                    <a:pt x="18616" y="177437"/>
                  </a:lnTo>
                  <a:cubicBezTo>
                    <a:pt x="10834" y="177437"/>
                    <a:pt x="272" y="177437"/>
                    <a:pt x="272" y="188770"/>
                  </a:cubicBezTo>
                  <a:cubicBezTo>
                    <a:pt x="272" y="200103"/>
                    <a:pt x="10834" y="200103"/>
                    <a:pt x="18616" y="200103"/>
                  </a:cubicBezTo>
                  <a:lnTo>
                    <a:pt x="174265" y="200103"/>
                  </a:lnTo>
                  <a:lnTo>
                    <a:pt x="174265" y="358766"/>
                  </a:lnTo>
                  <a:cubicBezTo>
                    <a:pt x="174265" y="366700"/>
                    <a:pt x="174265" y="377466"/>
                    <a:pt x="185383" y="377466"/>
                  </a:cubicBezTo>
                  <a:cubicBezTo>
                    <a:pt x="196501" y="377466"/>
                    <a:pt x="196501" y="366700"/>
                    <a:pt x="196501" y="358766"/>
                  </a:cubicBezTo>
                  <a:lnTo>
                    <a:pt x="196501" y="200103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0D23D329-445C-EB16-F2CB-575DEE6263A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8381537" y="6396643"/>
              <a:ext cx="148422" cy="87264"/>
            </a:xfrm>
            <a:custGeom>
              <a:avLst/>
              <a:gdLst>
                <a:gd name="connsiteX0" fmla="*/ 74772 w 148422"/>
                <a:gd name="connsiteY0" fmla="*/ 75 h 87264"/>
                <a:gd name="connsiteX1" fmla="*/ 283 w 148422"/>
                <a:gd name="connsiteY1" fmla="*/ 77140 h 87264"/>
                <a:gd name="connsiteX2" fmla="*/ 10289 w 148422"/>
                <a:gd name="connsiteY2" fmla="*/ 87339 h 87264"/>
                <a:gd name="connsiteX3" fmla="*/ 74772 w 148422"/>
                <a:gd name="connsiteY3" fmla="*/ 29541 h 87264"/>
                <a:gd name="connsiteX4" fmla="*/ 138699 w 148422"/>
                <a:gd name="connsiteY4" fmla="*/ 87339 h 87264"/>
                <a:gd name="connsiteX5" fmla="*/ 148705 w 148422"/>
                <a:gd name="connsiteY5" fmla="*/ 77140 h 87264"/>
                <a:gd name="connsiteX6" fmla="*/ 74772 w 148422"/>
                <a:gd name="connsiteY6" fmla="*/ 75 h 8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22" h="87264">
                  <a:moveTo>
                    <a:pt x="74772" y="75"/>
                  </a:moveTo>
                  <a:lnTo>
                    <a:pt x="283" y="77140"/>
                  </a:lnTo>
                  <a:lnTo>
                    <a:pt x="10289" y="87339"/>
                  </a:lnTo>
                  <a:lnTo>
                    <a:pt x="74772" y="29541"/>
                  </a:lnTo>
                  <a:lnTo>
                    <a:pt x="138699" y="87339"/>
                  </a:lnTo>
                  <a:lnTo>
                    <a:pt x="148705" y="77140"/>
                  </a:lnTo>
                  <a:lnTo>
                    <a:pt x="74772" y="75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571FCBBB-42CD-CB08-38A7-5BB8550997F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8295020" y="6539440"/>
              <a:ext cx="256264" cy="366624"/>
            </a:xfrm>
            <a:custGeom>
              <a:avLst/>
              <a:gdLst>
                <a:gd name="connsiteX0" fmla="*/ 254323 w 256264"/>
                <a:gd name="connsiteY0" fmla="*/ 34641 h 366624"/>
                <a:gd name="connsiteX1" fmla="*/ 256547 w 256264"/>
                <a:gd name="connsiteY1" fmla="*/ 21608 h 366624"/>
                <a:gd name="connsiteX2" fmla="*/ 240426 w 256264"/>
                <a:gd name="connsiteY2" fmla="*/ 6308 h 366624"/>
                <a:gd name="connsiteX3" fmla="*/ 220970 w 256264"/>
                <a:gd name="connsiteY3" fmla="*/ 18208 h 366624"/>
                <a:gd name="connsiteX4" fmla="*/ 213187 w 256264"/>
                <a:gd name="connsiteY4" fmla="*/ 48807 h 366624"/>
                <a:gd name="connsiteX5" fmla="*/ 202070 w 256264"/>
                <a:gd name="connsiteY5" fmla="*/ 94139 h 366624"/>
                <a:gd name="connsiteX6" fmla="*/ 177055 w 256264"/>
                <a:gd name="connsiteY6" fmla="*/ 196137 h 366624"/>
                <a:gd name="connsiteX7" fmla="*/ 114239 w 256264"/>
                <a:gd name="connsiteY7" fmla="*/ 244302 h 366624"/>
                <a:gd name="connsiteX8" fmla="*/ 79774 w 256264"/>
                <a:gd name="connsiteY8" fmla="*/ 198404 h 366624"/>
                <a:gd name="connsiteX9" fmla="*/ 108124 w 256264"/>
                <a:gd name="connsiteY9" fmla="*/ 87339 h 366624"/>
                <a:gd name="connsiteX10" fmla="*/ 119242 w 256264"/>
                <a:gd name="connsiteY10" fmla="*/ 46540 h 366624"/>
                <a:gd name="connsiteX11" fmla="*/ 73659 w 256264"/>
                <a:gd name="connsiteY11" fmla="*/ 75 h 366624"/>
                <a:gd name="connsiteX12" fmla="*/ 282 w 256264"/>
                <a:gd name="connsiteY12" fmla="*/ 87339 h 366624"/>
                <a:gd name="connsiteX13" fmla="*/ 6953 w 256264"/>
                <a:gd name="connsiteY13" fmla="*/ 93006 h 366624"/>
                <a:gd name="connsiteX14" fmla="*/ 15847 w 256264"/>
                <a:gd name="connsiteY14" fmla="*/ 82806 h 366624"/>
                <a:gd name="connsiteX15" fmla="*/ 71992 w 256264"/>
                <a:gd name="connsiteY15" fmla="*/ 12541 h 366624"/>
                <a:gd name="connsiteX16" fmla="*/ 85889 w 256264"/>
                <a:gd name="connsiteY16" fmla="*/ 30674 h 366624"/>
                <a:gd name="connsiteX17" fmla="*/ 76439 w 256264"/>
                <a:gd name="connsiteY17" fmla="*/ 70340 h 366624"/>
                <a:gd name="connsiteX18" fmla="*/ 44197 w 256264"/>
                <a:gd name="connsiteY18" fmla="*/ 189337 h 366624"/>
                <a:gd name="connsiteX19" fmla="*/ 112016 w 256264"/>
                <a:gd name="connsiteY19" fmla="*/ 256769 h 366624"/>
                <a:gd name="connsiteX20" fmla="*/ 168160 w 256264"/>
                <a:gd name="connsiteY20" fmla="*/ 231269 h 366624"/>
                <a:gd name="connsiteX21" fmla="*/ 132028 w 256264"/>
                <a:gd name="connsiteY21" fmla="*/ 318534 h 366624"/>
                <a:gd name="connsiteX22" fmla="*/ 70880 w 256264"/>
                <a:gd name="connsiteY22" fmla="*/ 354233 h 366624"/>
                <a:gd name="connsiteX23" fmla="*/ 28632 w 256264"/>
                <a:gd name="connsiteY23" fmla="*/ 330434 h 366624"/>
                <a:gd name="connsiteX24" fmla="*/ 52536 w 256264"/>
                <a:gd name="connsiteY24" fmla="*/ 323634 h 366624"/>
                <a:gd name="connsiteX25" fmla="*/ 63653 w 256264"/>
                <a:gd name="connsiteY25" fmla="*/ 300401 h 366624"/>
                <a:gd name="connsiteX26" fmla="*/ 43085 w 256264"/>
                <a:gd name="connsiteY26" fmla="*/ 280568 h 366624"/>
                <a:gd name="connsiteX27" fmla="*/ 11956 w 256264"/>
                <a:gd name="connsiteY27" fmla="*/ 317401 h 366624"/>
                <a:gd name="connsiteX28" fmla="*/ 70880 w 256264"/>
                <a:gd name="connsiteY28" fmla="*/ 366700 h 366624"/>
                <a:gd name="connsiteX29" fmla="*/ 200958 w 256264"/>
                <a:gd name="connsiteY29" fmla="*/ 251102 h 366624"/>
                <a:gd name="connsiteX30" fmla="*/ 254323 w 256264"/>
                <a:gd name="connsiteY30" fmla="*/ 34641 h 36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56264" h="366624">
                  <a:moveTo>
                    <a:pt x="254323" y="34641"/>
                  </a:moveTo>
                  <a:cubicBezTo>
                    <a:pt x="256547" y="26707"/>
                    <a:pt x="256547" y="25574"/>
                    <a:pt x="256547" y="21608"/>
                  </a:cubicBezTo>
                  <a:cubicBezTo>
                    <a:pt x="256547" y="11408"/>
                    <a:pt x="248764" y="6308"/>
                    <a:pt x="240426" y="6308"/>
                  </a:cubicBezTo>
                  <a:cubicBezTo>
                    <a:pt x="234867" y="6308"/>
                    <a:pt x="225973" y="9708"/>
                    <a:pt x="220970" y="18208"/>
                  </a:cubicBezTo>
                  <a:cubicBezTo>
                    <a:pt x="219858" y="21041"/>
                    <a:pt x="215411" y="38607"/>
                    <a:pt x="213187" y="48807"/>
                  </a:cubicBezTo>
                  <a:cubicBezTo>
                    <a:pt x="209296" y="63540"/>
                    <a:pt x="205405" y="78840"/>
                    <a:pt x="202070" y="94139"/>
                  </a:cubicBezTo>
                  <a:lnTo>
                    <a:pt x="177055" y="196137"/>
                  </a:lnTo>
                  <a:cubicBezTo>
                    <a:pt x="174831" y="204637"/>
                    <a:pt x="150928" y="244302"/>
                    <a:pt x="114239" y="244302"/>
                  </a:cubicBezTo>
                  <a:cubicBezTo>
                    <a:pt x="85889" y="244302"/>
                    <a:pt x="79774" y="219370"/>
                    <a:pt x="79774" y="198404"/>
                  </a:cubicBezTo>
                  <a:cubicBezTo>
                    <a:pt x="79774" y="172337"/>
                    <a:pt x="89224" y="137205"/>
                    <a:pt x="108124" y="87339"/>
                  </a:cubicBezTo>
                  <a:cubicBezTo>
                    <a:pt x="117019" y="64107"/>
                    <a:pt x="119242" y="57873"/>
                    <a:pt x="119242" y="46540"/>
                  </a:cubicBezTo>
                  <a:cubicBezTo>
                    <a:pt x="119242" y="21041"/>
                    <a:pt x="101454" y="75"/>
                    <a:pt x="73659" y="75"/>
                  </a:cubicBezTo>
                  <a:cubicBezTo>
                    <a:pt x="20850" y="75"/>
                    <a:pt x="282" y="82240"/>
                    <a:pt x="282" y="87339"/>
                  </a:cubicBezTo>
                  <a:cubicBezTo>
                    <a:pt x="282" y="93006"/>
                    <a:pt x="5841" y="93006"/>
                    <a:pt x="6953" y="93006"/>
                  </a:cubicBezTo>
                  <a:cubicBezTo>
                    <a:pt x="12512" y="93006"/>
                    <a:pt x="13067" y="91873"/>
                    <a:pt x="15847" y="82806"/>
                  </a:cubicBezTo>
                  <a:cubicBezTo>
                    <a:pt x="30856" y="29541"/>
                    <a:pt x="53091" y="12541"/>
                    <a:pt x="71992" y="12541"/>
                  </a:cubicBezTo>
                  <a:cubicBezTo>
                    <a:pt x="76439" y="12541"/>
                    <a:pt x="85889" y="12541"/>
                    <a:pt x="85889" y="30674"/>
                  </a:cubicBezTo>
                  <a:cubicBezTo>
                    <a:pt x="85889" y="44840"/>
                    <a:pt x="80330" y="59573"/>
                    <a:pt x="76439" y="70340"/>
                  </a:cubicBezTo>
                  <a:cubicBezTo>
                    <a:pt x="54203" y="130405"/>
                    <a:pt x="44197" y="162704"/>
                    <a:pt x="44197" y="189337"/>
                  </a:cubicBezTo>
                  <a:cubicBezTo>
                    <a:pt x="44197" y="239769"/>
                    <a:pt x="79218" y="256769"/>
                    <a:pt x="112016" y="256769"/>
                  </a:cubicBezTo>
                  <a:cubicBezTo>
                    <a:pt x="133695" y="256769"/>
                    <a:pt x="152596" y="247136"/>
                    <a:pt x="168160" y="231269"/>
                  </a:cubicBezTo>
                  <a:cubicBezTo>
                    <a:pt x="160934" y="260735"/>
                    <a:pt x="154263" y="288501"/>
                    <a:pt x="132028" y="318534"/>
                  </a:cubicBezTo>
                  <a:cubicBezTo>
                    <a:pt x="117575" y="337800"/>
                    <a:pt x="96451" y="354233"/>
                    <a:pt x="70880" y="354233"/>
                  </a:cubicBezTo>
                  <a:cubicBezTo>
                    <a:pt x="63097" y="354233"/>
                    <a:pt x="38082" y="352533"/>
                    <a:pt x="28632" y="330434"/>
                  </a:cubicBezTo>
                  <a:cubicBezTo>
                    <a:pt x="37527" y="330434"/>
                    <a:pt x="44753" y="330434"/>
                    <a:pt x="52536" y="323634"/>
                  </a:cubicBezTo>
                  <a:cubicBezTo>
                    <a:pt x="58094" y="318534"/>
                    <a:pt x="63653" y="311168"/>
                    <a:pt x="63653" y="300401"/>
                  </a:cubicBezTo>
                  <a:cubicBezTo>
                    <a:pt x="63653" y="282835"/>
                    <a:pt x="48644" y="280568"/>
                    <a:pt x="43085" y="280568"/>
                  </a:cubicBezTo>
                  <a:cubicBezTo>
                    <a:pt x="30300" y="280568"/>
                    <a:pt x="11956" y="289635"/>
                    <a:pt x="11956" y="317401"/>
                  </a:cubicBezTo>
                  <a:cubicBezTo>
                    <a:pt x="11956" y="345733"/>
                    <a:pt x="36415" y="366700"/>
                    <a:pt x="70880" y="366700"/>
                  </a:cubicBezTo>
                  <a:cubicBezTo>
                    <a:pt x="128136" y="366700"/>
                    <a:pt x="185393" y="315134"/>
                    <a:pt x="200958" y="251102"/>
                  </a:cubicBezTo>
                  <a:lnTo>
                    <a:pt x="254323" y="34641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5EDDA63E-8E20-CFA1-8C7C-9D469B3F223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8603071" y="6364910"/>
              <a:ext cx="128966" cy="566653"/>
            </a:xfrm>
            <a:custGeom>
              <a:avLst/>
              <a:gdLst>
                <a:gd name="connsiteX0" fmla="*/ 129254 w 128966"/>
                <a:gd name="connsiteY0" fmla="*/ 283402 h 566653"/>
                <a:gd name="connsiteX1" fmla="*/ 92565 w 128966"/>
                <a:gd name="connsiteY1" fmla="*/ 106606 h 566653"/>
                <a:gd name="connsiteX2" fmla="*/ 5846 w 128966"/>
                <a:gd name="connsiteY2" fmla="*/ 75 h 566653"/>
                <a:gd name="connsiteX3" fmla="*/ 287 w 128966"/>
                <a:gd name="connsiteY3" fmla="*/ 5741 h 566653"/>
                <a:gd name="connsiteX4" fmla="*/ 10849 w 128966"/>
                <a:gd name="connsiteY4" fmla="*/ 18774 h 566653"/>
                <a:gd name="connsiteX5" fmla="*/ 97012 w 128966"/>
                <a:gd name="connsiteY5" fmla="*/ 283402 h 566653"/>
                <a:gd name="connsiteX6" fmla="*/ 7514 w 128966"/>
                <a:gd name="connsiteY6" fmla="*/ 551429 h 566653"/>
                <a:gd name="connsiteX7" fmla="*/ 287 w 128966"/>
                <a:gd name="connsiteY7" fmla="*/ 561062 h 566653"/>
                <a:gd name="connsiteX8" fmla="*/ 5846 w 128966"/>
                <a:gd name="connsiteY8" fmla="*/ 566728 h 566653"/>
                <a:gd name="connsiteX9" fmla="*/ 94233 w 128966"/>
                <a:gd name="connsiteY9" fmla="*/ 456231 h 566653"/>
                <a:gd name="connsiteX10" fmla="*/ 129254 w 128966"/>
                <a:gd name="connsiteY10" fmla="*/ 283402 h 56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966" h="566653">
                  <a:moveTo>
                    <a:pt x="129254" y="283402"/>
                  </a:moveTo>
                  <a:cubicBezTo>
                    <a:pt x="129254" y="239203"/>
                    <a:pt x="123139" y="170637"/>
                    <a:pt x="92565" y="106606"/>
                  </a:cubicBezTo>
                  <a:cubicBezTo>
                    <a:pt x="59212" y="36907"/>
                    <a:pt x="11405" y="75"/>
                    <a:pt x="5846" y="75"/>
                  </a:cubicBezTo>
                  <a:cubicBezTo>
                    <a:pt x="2511" y="75"/>
                    <a:pt x="287" y="2341"/>
                    <a:pt x="287" y="5741"/>
                  </a:cubicBezTo>
                  <a:cubicBezTo>
                    <a:pt x="287" y="7441"/>
                    <a:pt x="287" y="8575"/>
                    <a:pt x="10849" y="18774"/>
                  </a:cubicBezTo>
                  <a:cubicBezTo>
                    <a:pt x="65326" y="74873"/>
                    <a:pt x="97012" y="164971"/>
                    <a:pt x="97012" y="283402"/>
                  </a:cubicBezTo>
                  <a:cubicBezTo>
                    <a:pt x="97012" y="380299"/>
                    <a:pt x="76444" y="480030"/>
                    <a:pt x="7514" y="551429"/>
                  </a:cubicBezTo>
                  <a:cubicBezTo>
                    <a:pt x="287" y="558229"/>
                    <a:pt x="287" y="559362"/>
                    <a:pt x="287" y="561062"/>
                  </a:cubicBezTo>
                  <a:cubicBezTo>
                    <a:pt x="287" y="564462"/>
                    <a:pt x="2511" y="566728"/>
                    <a:pt x="5846" y="566728"/>
                  </a:cubicBezTo>
                  <a:cubicBezTo>
                    <a:pt x="11405" y="566728"/>
                    <a:pt x="61435" y="528196"/>
                    <a:pt x="94233" y="456231"/>
                  </a:cubicBezTo>
                  <a:cubicBezTo>
                    <a:pt x="122583" y="393899"/>
                    <a:pt x="129254" y="331000"/>
                    <a:pt x="129254" y="283402"/>
                  </a:cubicBez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40F8A51D-2F14-0468-5256-89327A70F8A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8824810" y="6402876"/>
              <a:ext cx="385230" cy="399490"/>
            </a:xfrm>
            <a:custGeom>
              <a:avLst/>
              <a:gdLst>
                <a:gd name="connsiteX0" fmla="*/ 316036 w 385230"/>
                <a:gd name="connsiteY0" fmla="*/ 59573 h 399490"/>
                <a:gd name="connsiteX1" fmla="*/ 376072 w 385230"/>
                <a:gd name="connsiteY1" fmla="*/ 17641 h 399490"/>
                <a:gd name="connsiteX2" fmla="*/ 385522 w 385230"/>
                <a:gd name="connsiteY2" fmla="*/ 6308 h 399490"/>
                <a:gd name="connsiteX3" fmla="*/ 378296 w 385230"/>
                <a:gd name="connsiteY3" fmla="*/ 75 h 399490"/>
                <a:gd name="connsiteX4" fmla="*/ 321595 w 385230"/>
                <a:gd name="connsiteY4" fmla="*/ 1775 h 399490"/>
                <a:gd name="connsiteX5" fmla="*/ 263782 w 385230"/>
                <a:gd name="connsiteY5" fmla="*/ 75 h 399490"/>
                <a:gd name="connsiteX6" fmla="*/ 253777 w 385230"/>
                <a:gd name="connsiteY6" fmla="*/ 11408 h 399490"/>
                <a:gd name="connsiteX7" fmla="*/ 263782 w 385230"/>
                <a:gd name="connsiteY7" fmla="*/ 17641 h 399490"/>
                <a:gd name="connsiteX8" fmla="*/ 301583 w 385230"/>
                <a:gd name="connsiteY8" fmla="*/ 42574 h 399490"/>
                <a:gd name="connsiteX9" fmla="*/ 299915 w 385230"/>
                <a:gd name="connsiteY9" fmla="*/ 54473 h 399490"/>
                <a:gd name="connsiteX10" fmla="*/ 249885 w 385230"/>
                <a:gd name="connsiteY10" fmla="*/ 256769 h 399490"/>
                <a:gd name="connsiteX11" fmla="*/ 111469 w 385230"/>
                <a:gd name="connsiteY11" fmla="*/ 381999 h 399490"/>
                <a:gd name="connsiteX12" fmla="*/ 43651 w 385230"/>
                <a:gd name="connsiteY12" fmla="*/ 308334 h 399490"/>
                <a:gd name="connsiteX13" fmla="*/ 49765 w 385230"/>
                <a:gd name="connsiteY13" fmla="*/ 264135 h 399490"/>
                <a:gd name="connsiteX14" fmla="*/ 103687 w 385230"/>
                <a:gd name="connsiteY14" fmla="*/ 43707 h 399490"/>
                <a:gd name="connsiteX15" fmla="*/ 150381 w 385230"/>
                <a:gd name="connsiteY15" fmla="*/ 17641 h 399490"/>
                <a:gd name="connsiteX16" fmla="*/ 169281 w 385230"/>
                <a:gd name="connsiteY16" fmla="*/ 6308 h 399490"/>
                <a:gd name="connsiteX17" fmla="*/ 161499 w 385230"/>
                <a:gd name="connsiteY17" fmla="*/ 75 h 399490"/>
                <a:gd name="connsiteX18" fmla="*/ 90345 w 385230"/>
                <a:gd name="connsiteY18" fmla="*/ 1775 h 399490"/>
                <a:gd name="connsiteX19" fmla="*/ 18636 w 385230"/>
                <a:gd name="connsiteY19" fmla="*/ 75 h 399490"/>
                <a:gd name="connsiteX20" fmla="*/ 8074 w 385230"/>
                <a:gd name="connsiteY20" fmla="*/ 11408 h 399490"/>
                <a:gd name="connsiteX21" fmla="*/ 23639 w 385230"/>
                <a:gd name="connsiteY21" fmla="*/ 17641 h 399490"/>
                <a:gd name="connsiteX22" fmla="*/ 44762 w 385230"/>
                <a:gd name="connsiteY22" fmla="*/ 18774 h 399490"/>
                <a:gd name="connsiteX23" fmla="*/ 59771 w 385230"/>
                <a:gd name="connsiteY23" fmla="*/ 27841 h 399490"/>
                <a:gd name="connsiteX24" fmla="*/ 50321 w 385230"/>
                <a:gd name="connsiteY24" fmla="*/ 68073 h 399490"/>
                <a:gd name="connsiteX25" fmla="*/ 38092 w 385230"/>
                <a:gd name="connsiteY25" fmla="*/ 117939 h 399490"/>
                <a:gd name="connsiteX26" fmla="*/ 4182 w 385230"/>
                <a:gd name="connsiteY26" fmla="*/ 257902 h 399490"/>
                <a:gd name="connsiteX27" fmla="*/ 291 w 385230"/>
                <a:gd name="connsiteY27" fmla="*/ 290768 h 399490"/>
                <a:gd name="connsiteX28" fmla="*/ 109245 w 385230"/>
                <a:gd name="connsiteY28" fmla="*/ 399566 h 399490"/>
                <a:gd name="connsiteX29" fmla="*/ 266562 w 385230"/>
                <a:gd name="connsiteY29" fmla="*/ 260735 h 399490"/>
                <a:gd name="connsiteX30" fmla="*/ 316036 w 385230"/>
                <a:gd name="connsiteY30" fmla="*/ 59573 h 39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5230" h="399490">
                  <a:moveTo>
                    <a:pt x="316036" y="59573"/>
                  </a:moveTo>
                  <a:cubicBezTo>
                    <a:pt x="321595" y="36341"/>
                    <a:pt x="331601" y="19341"/>
                    <a:pt x="376072" y="17641"/>
                  </a:cubicBezTo>
                  <a:cubicBezTo>
                    <a:pt x="378851" y="17641"/>
                    <a:pt x="385522" y="17074"/>
                    <a:pt x="385522" y="6308"/>
                  </a:cubicBezTo>
                  <a:cubicBezTo>
                    <a:pt x="385522" y="5741"/>
                    <a:pt x="385522" y="75"/>
                    <a:pt x="378296" y="75"/>
                  </a:cubicBezTo>
                  <a:cubicBezTo>
                    <a:pt x="359951" y="75"/>
                    <a:pt x="340495" y="1775"/>
                    <a:pt x="321595" y="1775"/>
                  </a:cubicBezTo>
                  <a:cubicBezTo>
                    <a:pt x="302695" y="1775"/>
                    <a:pt x="282127" y="75"/>
                    <a:pt x="263782" y="75"/>
                  </a:cubicBezTo>
                  <a:cubicBezTo>
                    <a:pt x="260447" y="75"/>
                    <a:pt x="253777" y="75"/>
                    <a:pt x="253777" y="11408"/>
                  </a:cubicBezTo>
                  <a:cubicBezTo>
                    <a:pt x="253777" y="17641"/>
                    <a:pt x="259335" y="17641"/>
                    <a:pt x="263782" y="17641"/>
                  </a:cubicBezTo>
                  <a:cubicBezTo>
                    <a:pt x="295468" y="18208"/>
                    <a:pt x="301583" y="30107"/>
                    <a:pt x="301583" y="42574"/>
                  </a:cubicBezTo>
                  <a:cubicBezTo>
                    <a:pt x="301583" y="44274"/>
                    <a:pt x="300471" y="52773"/>
                    <a:pt x="299915" y="54473"/>
                  </a:cubicBezTo>
                  <a:lnTo>
                    <a:pt x="249885" y="256769"/>
                  </a:lnTo>
                  <a:cubicBezTo>
                    <a:pt x="230985" y="332700"/>
                    <a:pt x="167058" y="381999"/>
                    <a:pt x="111469" y="381999"/>
                  </a:cubicBezTo>
                  <a:cubicBezTo>
                    <a:pt x="73668" y="381999"/>
                    <a:pt x="43651" y="357066"/>
                    <a:pt x="43651" y="308334"/>
                  </a:cubicBezTo>
                  <a:cubicBezTo>
                    <a:pt x="43651" y="307201"/>
                    <a:pt x="43651" y="289068"/>
                    <a:pt x="49765" y="264135"/>
                  </a:cubicBezTo>
                  <a:lnTo>
                    <a:pt x="103687" y="43707"/>
                  </a:lnTo>
                  <a:cubicBezTo>
                    <a:pt x="108690" y="23307"/>
                    <a:pt x="109801" y="17641"/>
                    <a:pt x="150381" y="17641"/>
                  </a:cubicBezTo>
                  <a:cubicBezTo>
                    <a:pt x="164834" y="17641"/>
                    <a:pt x="169281" y="17641"/>
                    <a:pt x="169281" y="6308"/>
                  </a:cubicBezTo>
                  <a:cubicBezTo>
                    <a:pt x="169281" y="75"/>
                    <a:pt x="163167" y="75"/>
                    <a:pt x="161499" y="75"/>
                  </a:cubicBezTo>
                  <a:cubicBezTo>
                    <a:pt x="145934" y="75"/>
                    <a:pt x="105910" y="1775"/>
                    <a:pt x="90345" y="1775"/>
                  </a:cubicBezTo>
                  <a:cubicBezTo>
                    <a:pt x="74224" y="1775"/>
                    <a:pt x="34756" y="75"/>
                    <a:pt x="18636" y="75"/>
                  </a:cubicBezTo>
                  <a:cubicBezTo>
                    <a:pt x="14188" y="75"/>
                    <a:pt x="8074" y="75"/>
                    <a:pt x="8074" y="11408"/>
                  </a:cubicBezTo>
                  <a:cubicBezTo>
                    <a:pt x="8074" y="17641"/>
                    <a:pt x="13077" y="17641"/>
                    <a:pt x="23639" y="17641"/>
                  </a:cubicBezTo>
                  <a:cubicBezTo>
                    <a:pt x="24750" y="17641"/>
                    <a:pt x="35312" y="17641"/>
                    <a:pt x="44762" y="18774"/>
                  </a:cubicBezTo>
                  <a:cubicBezTo>
                    <a:pt x="54768" y="19908"/>
                    <a:pt x="59771" y="20474"/>
                    <a:pt x="59771" y="27841"/>
                  </a:cubicBezTo>
                  <a:cubicBezTo>
                    <a:pt x="59771" y="31241"/>
                    <a:pt x="53656" y="55040"/>
                    <a:pt x="50321" y="68073"/>
                  </a:cubicBezTo>
                  <a:lnTo>
                    <a:pt x="38092" y="117939"/>
                  </a:lnTo>
                  <a:cubicBezTo>
                    <a:pt x="33089" y="140038"/>
                    <a:pt x="6406" y="247136"/>
                    <a:pt x="4182" y="257902"/>
                  </a:cubicBezTo>
                  <a:cubicBezTo>
                    <a:pt x="291" y="273768"/>
                    <a:pt x="291" y="282268"/>
                    <a:pt x="291" y="290768"/>
                  </a:cubicBezTo>
                  <a:cubicBezTo>
                    <a:pt x="291" y="359900"/>
                    <a:pt x="50877" y="399566"/>
                    <a:pt x="109245" y="399566"/>
                  </a:cubicBezTo>
                  <a:cubicBezTo>
                    <a:pt x="179287" y="399566"/>
                    <a:pt x="248218" y="335534"/>
                    <a:pt x="266562" y="260735"/>
                  </a:cubicBezTo>
                  <a:lnTo>
                    <a:pt x="316036" y="59573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F20F16E1-D6DA-2C8B-944E-572EAA9D7F3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9257682" y="6238347"/>
              <a:ext cx="143975" cy="364131"/>
            </a:xfrm>
            <a:custGeom>
              <a:avLst/>
              <a:gdLst>
                <a:gd name="connsiteX0" fmla="*/ 76956 w 143975"/>
                <a:gd name="connsiteY0" fmla="*/ 113514 h 364131"/>
                <a:gd name="connsiteX1" fmla="*/ 98358 w 143975"/>
                <a:gd name="connsiteY1" fmla="*/ 117877 h 364131"/>
                <a:gd name="connsiteX2" fmla="*/ 127542 w 143975"/>
                <a:gd name="connsiteY2" fmla="*/ 123827 h 364131"/>
                <a:gd name="connsiteX3" fmla="*/ 144274 w 143975"/>
                <a:gd name="connsiteY3" fmla="*/ 108357 h 364131"/>
                <a:gd name="connsiteX4" fmla="*/ 127542 w 143975"/>
                <a:gd name="connsiteY4" fmla="*/ 92888 h 364131"/>
                <a:gd name="connsiteX5" fmla="*/ 98358 w 143975"/>
                <a:gd name="connsiteY5" fmla="*/ 98838 h 364131"/>
                <a:gd name="connsiteX6" fmla="*/ 76956 w 143975"/>
                <a:gd name="connsiteY6" fmla="*/ 103201 h 364131"/>
                <a:gd name="connsiteX7" fmla="*/ 82404 w 143975"/>
                <a:gd name="connsiteY7" fmla="*/ 60362 h 364131"/>
                <a:gd name="connsiteX8" fmla="*/ 87462 w 143975"/>
                <a:gd name="connsiteY8" fmla="*/ 18316 h 364131"/>
                <a:gd name="connsiteX9" fmla="*/ 72287 w 143975"/>
                <a:gd name="connsiteY9" fmla="*/ 70 h 364131"/>
                <a:gd name="connsiteX10" fmla="*/ 57111 w 143975"/>
                <a:gd name="connsiteY10" fmla="*/ 18316 h 364131"/>
                <a:gd name="connsiteX11" fmla="*/ 62559 w 143975"/>
                <a:gd name="connsiteY11" fmla="*/ 64725 h 364131"/>
                <a:gd name="connsiteX12" fmla="*/ 67617 w 143975"/>
                <a:gd name="connsiteY12" fmla="*/ 103201 h 364131"/>
                <a:gd name="connsiteX13" fmla="*/ 46215 w 143975"/>
                <a:gd name="connsiteY13" fmla="*/ 98838 h 364131"/>
                <a:gd name="connsiteX14" fmla="*/ 17031 w 143975"/>
                <a:gd name="connsiteY14" fmla="*/ 92888 h 364131"/>
                <a:gd name="connsiteX15" fmla="*/ 299 w 143975"/>
                <a:gd name="connsiteY15" fmla="*/ 108357 h 364131"/>
                <a:gd name="connsiteX16" fmla="*/ 17031 w 143975"/>
                <a:gd name="connsiteY16" fmla="*/ 123827 h 364131"/>
                <a:gd name="connsiteX17" fmla="*/ 46215 w 143975"/>
                <a:gd name="connsiteY17" fmla="*/ 117877 h 364131"/>
                <a:gd name="connsiteX18" fmla="*/ 67617 w 143975"/>
                <a:gd name="connsiteY18" fmla="*/ 113514 h 364131"/>
                <a:gd name="connsiteX19" fmla="*/ 62170 w 143975"/>
                <a:gd name="connsiteY19" fmla="*/ 144453 h 364131"/>
                <a:gd name="connsiteX20" fmla="*/ 57111 w 143975"/>
                <a:gd name="connsiteY20" fmla="*/ 192449 h 364131"/>
                <a:gd name="connsiteX21" fmla="*/ 65672 w 143975"/>
                <a:gd name="connsiteY21" fmla="*/ 358252 h 364131"/>
                <a:gd name="connsiteX22" fmla="*/ 72287 w 143975"/>
                <a:gd name="connsiteY22" fmla="*/ 364202 h 364131"/>
                <a:gd name="connsiteX23" fmla="*/ 79291 w 143975"/>
                <a:gd name="connsiteY23" fmla="*/ 356268 h 364131"/>
                <a:gd name="connsiteX24" fmla="*/ 83960 w 143975"/>
                <a:gd name="connsiteY24" fmla="*/ 297166 h 364131"/>
                <a:gd name="connsiteX25" fmla="*/ 87462 w 143975"/>
                <a:gd name="connsiteY25" fmla="*/ 192449 h 364131"/>
                <a:gd name="connsiteX26" fmla="*/ 82015 w 143975"/>
                <a:gd name="connsiteY26" fmla="*/ 143660 h 364131"/>
                <a:gd name="connsiteX27" fmla="*/ 76956 w 143975"/>
                <a:gd name="connsiteY27" fmla="*/ 113514 h 36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3975" h="364131">
                  <a:moveTo>
                    <a:pt x="76956" y="113514"/>
                  </a:moveTo>
                  <a:cubicBezTo>
                    <a:pt x="82793" y="114307"/>
                    <a:pt x="86684" y="114704"/>
                    <a:pt x="98358" y="117877"/>
                  </a:cubicBezTo>
                  <a:cubicBezTo>
                    <a:pt x="110810" y="121447"/>
                    <a:pt x="120149" y="123827"/>
                    <a:pt x="127542" y="123827"/>
                  </a:cubicBezTo>
                  <a:cubicBezTo>
                    <a:pt x="142718" y="123827"/>
                    <a:pt x="144274" y="111927"/>
                    <a:pt x="144274" y="108357"/>
                  </a:cubicBezTo>
                  <a:cubicBezTo>
                    <a:pt x="144274" y="105184"/>
                    <a:pt x="142718" y="92888"/>
                    <a:pt x="127542" y="92888"/>
                  </a:cubicBezTo>
                  <a:cubicBezTo>
                    <a:pt x="120149" y="92888"/>
                    <a:pt x="110810" y="95268"/>
                    <a:pt x="98358" y="98838"/>
                  </a:cubicBezTo>
                  <a:cubicBezTo>
                    <a:pt x="86684" y="102011"/>
                    <a:pt x="82793" y="102408"/>
                    <a:pt x="76956" y="103201"/>
                  </a:cubicBezTo>
                  <a:cubicBezTo>
                    <a:pt x="77734" y="89318"/>
                    <a:pt x="80458" y="72658"/>
                    <a:pt x="82404" y="60362"/>
                  </a:cubicBezTo>
                  <a:cubicBezTo>
                    <a:pt x="83960" y="52429"/>
                    <a:pt x="87462" y="32199"/>
                    <a:pt x="87462" y="18316"/>
                  </a:cubicBezTo>
                  <a:cubicBezTo>
                    <a:pt x="87462" y="6416"/>
                    <a:pt x="82015" y="70"/>
                    <a:pt x="72287" y="70"/>
                  </a:cubicBezTo>
                  <a:cubicBezTo>
                    <a:pt x="64115" y="70"/>
                    <a:pt x="57111" y="4433"/>
                    <a:pt x="57111" y="18316"/>
                  </a:cubicBezTo>
                  <a:cubicBezTo>
                    <a:pt x="57111" y="31406"/>
                    <a:pt x="60224" y="51239"/>
                    <a:pt x="62559" y="64725"/>
                  </a:cubicBezTo>
                  <a:cubicBezTo>
                    <a:pt x="63337" y="69088"/>
                    <a:pt x="66839" y="88525"/>
                    <a:pt x="67617" y="103201"/>
                  </a:cubicBezTo>
                  <a:cubicBezTo>
                    <a:pt x="61780" y="102408"/>
                    <a:pt x="57889" y="102011"/>
                    <a:pt x="46215" y="98838"/>
                  </a:cubicBezTo>
                  <a:cubicBezTo>
                    <a:pt x="33764" y="95268"/>
                    <a:pt x="24425" y="92888"/>
                    <a:pt x="17031" y="92888"/>
                  </a:cubicBezTo>
                  <a:cubicBezTo>
                    <a:pt x="1856" y="92888"/>
                    <a:pt x="299" y="104788"/>
                    <a:pt x="299" y="108357"/>
                  </a:cubicBezTo>
                  <a:cubicBezTo>
                    <a:pt x="299" y="111531"/>
                    <a:pt x="1856" y="123827"/>
                    <a:pt x="17031" y="123827"/>
                  </a:cubicBezTo>
                  <a:cubicBezTo>
                    <a:pt x="24425" y="123827"/>
                    <a:pt x="33764" y="121447"/>
                    <a:pt x="46215" y="117877"/>
                  </a:cubicBezTo>
                  <a:cubicBezTo>
                    <a:pt x="57889" y="114704"/>
                    <a:pt x="61780" y="114307"/>
                    <a:pt x="67617" y="113514"/>
                  </a:cubicBezTo>
                  <a:cubicBezTo>
                    <a:pt x="66839" y="123430"/>
                    <a:pt x="64115" y="136123"/>
                    <a:pt x="62170" y="144453"/>
                  </a:cubicBezTo>
                  <a:cubicBezTo>
                    <a:pt x="57111" y="169046"/>
                    <a:pt x="57111" y="171823"/>
                    <a:pt x="57111" y="192449"/>
                  </a:cubicBezTo>
                  <a:cubicBezTo>
                    <a:pt x="57111" y="269004"/>
                    <a:pt x="64504" y="350319"/>
                    <a:pt x="65672" y="358252"/>
                  </a:cubicBezTo>
                  <a:cubicBezTo>
                    <a:pt x="66061" y="361822"/>
                    <a:pt x="66839" y="364202"/>
                    <a:pt x="72287" y="364202"/>
                  </a:cubicBezTo>
                  <a:cubicBezTo>
                    <a:pt x="78124" y="364202"/>
                    <a:pt x="78513" y="361822"/>
                    <a:pt x="79291" y="356268"/>
                  </a:cubicBezTo>
                  <a:cubicBezTo>
                    <a:pt x="79291" y="355872"/>
                    <a:pt x="82404" y="321363"/>
                    <a:pt x="83960" y="297166"/>
                  </a:cubicBezTo>
                  <a:cubicBezTo>
                    <a:pt x="85906" y="262261"/>
                    <a:pt x="87462" y="227355"/>
                    <a:pt x="87462" y="192449"/>
                  </a:cubicBezTo>
                  <a:cubicBezTo>
                    <a:pt x="87462" y="171823"/>
                    <a:pt x="87462" y="169046"/>
                    <a:pt x="82015" y="143660"/>
                  </a:cubicBezTo>
                  <a:cubicBezTo>
                    <a:pt x="81237" y="139297"/>
                    <a:pt x="77734" y="123430"/>
                    <a:pt x="76956" y="113514"/>
                  </a:cubicBez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7E0A7E33-7C40-4121-B61E-7CE70C74478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9252491" y="6685556"/>
              <a:ext cx="115958" cy="63068"/>
            </a:xfrm>
            <a:custGeom>
              <a:avLst/>
              <a:gdLst>
                <a:gd name="connsiteX0" fmla="*/ 58278 w 115958"/>
                <a:gd name="connsiteY0" fmla="*/ 78 h 63068"/>
                <a:gd name="connsiteX1" fmla="*/ 299 w 115958"/>
                <a:gd name="connsiteY1" fmla="*/ 52833 h 63068"/>
                <a:gd name="connsiteX2" fmla="*/ 8859 w 115958"/>
                <a:gd name="connsiteY2" fmla="*/ 63146 h 63068"/>
                <a:gd name="connsiteX3" fmla="*/ 58278 w 115958"/>
                <a:gd name="connsiteY3" fmla="*/ 23877 h 63068"/>
                <a:gd name="connsiteX4" fmla="*/ 107696 w 115958"/>
                <a:gd name="connsiteY4" fmla="*/ 63146 h 63068"/>
                <a:gd name="connsiteX5" fmla="*/ 116257 w 115958"/>
                <a:gd name="connsiteY5" fmla="*/ 52833 h 63068"/>
                <a:gd name="connsiteX6" fmla="*/ 58278 w 115958"/>
                <a:gd name="connsiteY6" fmla="*/ 78 h 6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58" h="63068">
                  <a:moveTo>
                    <a:pt x="58278" y="78"/>
                  </a:moveTo>
                  <a:lnTo>
                    <a:pt x="299" y="52833"/>
                  </a:lnTo>
                  <a:lnTo>
                    <a:pt x="8859" y="63146"/>
                  </a:lnTo>
                  <a:lnTo>
                    <a:pt x="58278" y="23877"/>
                  </a:lnTo>
                  <a:lnTo>
                    <a:pt x="107696" y="63146"/>
                  </a:lnTo>
                  <a:lnTo>
                    <a:pt x="116257" y="52833"/>
                  </a:lnTo>
                  <a:lnTo>
                    <a:pt x="58278" y="78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694407EB-BA6F-41D4-3F5B-7B08ECFC026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9185402" y="6785911"/>
              <a:ext cx="199619" cy="255844"/>
            </a:xfrm>
            <a:custGeom>
              <a:avLst/>
              <a:gdLst>
                <a:gd name="connsiteX0" fmla="*/ 198361 w 199619"/>
                <a:gd name="connsiteY0" fmla="*/ 25464 h 255844"/>
                <a:gd name="connsiteX1" fmla="*/ 199918 w 199619"/>
                <a:gd name="connsiteY1" fmla="*/ 16737 h 255844"/>
                <a:gd name="connsiteX2" fmla="*/ 187077 w 199619"/>
                <a:gd name="connsiteY2" fmla="*/ 4044 h 255844"/>
                <a:gd name="connsiteX3" fmla="*/ 171123 w 199619"/>
                <a:gd name="connsiteY3" fmla="*/ 13564 h 255844"/>
                <a:gd name="connsiteX4" fmla="*/ 164897 w 199619"/>
                <a:gd name="connsiteY4" fmla="*/ 36570 h 255844"/>
                <a:gd name="connsiteX5" fmla="*/ 156725 w 199619"/>
                <a:gd name="connsiteY5" fmla="*/ 69493 h 255844"/>
                <a:gd name="connsiteX6" fmla="*/ 141160 w 199619"/>
                <a:gd name="connsiteY6" fmla="*/ 133355 h 255844"/>
                <a:gd name="connsiteX7" fmla="*/ 93298 w 199619"/>
                <a:gd name="connsiteY7" fmla="*/ 167864 h 255844"/>
                <a:gd name="connsiteX8" fmla="*/ 66838 w 199619"/>
                <a:gd name="connsiteY8" fmla="*/ 134941 h 255844"/>
                <a:gd name="connsiteX9" fmla="*/ 87461 w 199619"/>
                <a:gd name="connsiteY9" fmla="*/ 57990 h 255844"/>
                <a:gd name="connsiteX10" fmla="*/ 94076 w 199619"/>
                <a:gd name="connsiteY10" fmla="*/ 33794 h 255844"/>
                <a:gd name="connsiteX11" fmla="*/ 57110 w 199619"/>
                <a:gd name="connsiteY11" fmla="*/ 78 h 255844"/>
                <a:gd name="connsiteX12" fmla="*/ 298 w 199619"/>
                <a:gd name="connsiteY12" fmla="*/ 60766 h 255844"/>
                <a:gd name="connsiteX13" fmla="*/ 6913 w 199619"/>
                <a:gd name="connsiteY13" fmla="*/ 65923 h 255844"/>
                <a:gd name="connsiteX14" fmla="*/ 13917 w 199619"/>
                <a:gd name="connsiteY14" fmla="*/ 59576 h 255844"/>
                <a:gd name="connsiteX15" fmla="*/ 55942 w 199619"/>
                <a:gd name="connsiteY15" fmla="*/ 11184 h 255844"/>
                <a:gd name="connsiteX16" fmla="*/ 65670 w 199619"/>
                <a:gd name="connsiteY16" fmla="*/ 25067 h 255844"/>
                <a:gd name="connsiteX17" fmla="*/ 60223 w 199619"/>
                <a:gd name="connsiteY17" fmla="*/ 48073 h 255844"/>
                <a:gd name="connsiteX18" fmla="*/ 37654 w 199619"/>
                <a:gd name="connsiteY18" fmla="*/ 128595 h 255844"/>
                <a:gd name="connsiteX19" fmla="*/ 52829 w 199619"/>
                <a:gd name="connsiteY19" fmla="*/ 166674 h 255844"/>
                <a:gd name="connsiteX20" fmla="*/ 91742 w 199619"/>
                <a:gd name="connsiteY20" fmla="*/ 178970 h 255844"/>
                <a:gd name="connsiteX21" fmla="*/ 134156 w 199619"/>
                <a:gd name="connsiteY21" fmla="*/ 161121 h 255844"/>
                <a:gd name="connsiteX22" fmla="*/ 108474 w 199619"/>
                <a:gd name="connsiteY22" fmla="*/ 219429 h 255844"/>
                <a:gd name="connsiteX23" fmla="*/ 61779 w 199619"/>
                <a:gd name="connsiteY23" fmla="*/ 244815 h 255844"/>
                <a:gd name="connsiteX24" fmla="*/ 32595 w 199619"/>
                <a:gd name="connsiteY24" fmla="*/ 231726 h 255844"/>
                <a:gd name="connsiteX25" fmla="*/ 53608 w 199619"/>
                <a:gd name="connsiteY25" fmla="*/ 209910 h 255844"/>
                <a:gd name="connsiteX26" fmla="*/ 38432 w 199619"/>
                <a:gd name="connsiteY26" fmla="*/ 194837 h 255844"/>
                <a:gd name="connsiteX27" fmla="*/ 15863 w 199619"/>
                <a:gd name="connsiteY27" fmla="*/ 221016 h 255844"/>
                <a:gd name="connsiteX28" fmla="*/ 62168 w 199619"/>
                <a:gd name="connsiteY28" fmla="*/ 255922 h 255844"/>
                <a:gd name="connsiteX29" fmla="*/ 161395 w 199619"/>
                <a:gd name="connsiteY29" fmla="*/ 175400 h 255844"/>
                <a:gd name="connsiteX30" fmla="*/ 198361 w 199619"/>
                <a:gd name="connsiteY30" fmla="*/ 25464 h 25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619" h="255844">
                  <a:moveTo>
                    <a:pt x="198361" y="25464"/>
                  </a:moveTo>
                  <a:cubicBezTo>
                    <a:pt x="199918" y="19911"/>
                    <a:pt x="199918" y="19117"/>
                    <a:pt x="199918" y="16737"/>
                  </a:cubicBezTo>
                  <a:cubicBezTo>
                    <a:pt x="199918" y="8804"/>
                    <a:pt x="193692" y="4044"/>
                    <a:pt x="187077" y="4044"/>
                  </a:cubicBezTo>
                  <a:cubicBezTo>
                    <a:pt x="182796" y="4044"/>
                    <a:pt x="175403" y="6028"/>
                    <a:pt x="171123" y="13564"/>
                  </a:cubicBezTo>
                  <a:cubicBezTo>
                    <a:pt x="169955" y="15944"/>
                    <a:pt x="166842" y="28637"/>
                    <a:pt x="164897" y="36570"/>
                  </a:cubicBezTo>
                  <a:lnTo>
                    <a:pt x="156725" y="69493"/>
                  </a:lnTo>
                  <a:cubicBezTo>
                    <a:pt x="154390" y="79013"/>
                    <a:pt x="142328" y="128991"/>
                    <a:pt x="141160" y="133355"/>
                  </a:cubicBezTo>
                  <a:cubicBezTo>
                    <a:pt x="140771" y="133355"/>
                    <a:pt x="123650" y="167864"/>
                    <a:pt x="93298" y="167864"/>
                  </a:cubicBezTo>
                  <a:cubicBezTo>
                    <a:pt x="66838" y="167864"/>
                    <a:pt x="66838" y="142081"/>
                    <a:pt x="66838" y="134941"/>
                  </a:cubicBezTo>
                  <a:cubicBezTo>
                    <a:pt x="66838" y="113522"/>
                    <a:pt x="75788" y="88532"/>
                    <a:pt x="87461" y="57990"/>
                  </a:cubicBezTo>
                  <a:cubicBezTo>
                    <a:pt x="92131" y="45297"/>
                    <a:pt x="94076" y="40537"/>
                    <a:pt x="94076" y="33794"/>
                  </a:cubicBezTo>
                  <a:cubicBezTo>
                    <a:pt x="94076" y="14754"/>
                    <a:pt x="78122" y="78"/>
                    <a:pt x="57110" y="78"/>
                  </a:cubicBezTo>
                  <a:cubicBezTo>
                    <a:pt x="17808" y="78"/>
                    <a:pt x="298" y="54023"/>
                    <a:pt x="298" y="60766"/>
                  </a:cubicBezTo>
                  <a:cubicBezTo>
                    <a:pt x="298" y="65923"/>
                    <a:pt x="5746" y="65923"/>
                    <a:pt x="6913" y="65923"/>
                  </a:cubicBezTo>
                  <a:cubicBezTo>
                    <a:pt x="12361" y="65923"/>
                    <a:pt x="12750" y="63940"/>
                    <a:pt x="13917" y="59576"/>
                  </a:cubicBezTo>
                  <a:cubicBezTo>
                    <a:pt x="23645" y="26654"/>
                    <a:pt x="40378" y="11184"/>
                    <a:pt x="55942" y="11184"/>
                  </a:cubicBezTo>
                  <a:cubicBezTo>
                    <a:pt x="62558" y="11184"/>
                    <a:pt x="65670" y="15547"/>
                    <a:pt x="65670" y="25067"/>
                  </a:cubicBezTo>
                  <a:cubicBezTo>
                    <a:pt x="65670" y="34190"/>
                    <a:pt x="62168" y="42917"/>
                    <a:pt x="60223" y="48073"/>
                  </a:cubicBezTo>
                  <a:cubicBezTo>
                    <a:pt x="41545" y="96466"/>
                    <a:pt x="37654" y="111142"/>
                    <a:pt x="37654" y="128595"/>
                  </a:cubicBezTo>
                  <a:cubicBezTo>
                    <a:pt x="37654" y="135338"/>
                    <a:pt x="37654" y="153981"/>
                    <a:pt x="52829" y="166674"/>
                  </a:cubicBezTo>
                  <a:cubicBezTo>
                    <a:pt x="64892" y="176987"/>
                    <a:pt x="81235" y="178970"/>
                    <a:pt x="91742" y="178970"/>
                  </a:cubicBezTo>
                  <a:cubicBezTo>
                    <a:pt x="107307" y="178970"/>
                    <a:pt x="121315" y="173020"/>
                    <a:pt x="134156" y="161121"/>
                  </a:cubicBezTo>
                  <a:cubicBezTo>
                    <a:pt x="129097" y="182937"/>
                    <a:pt x="124817" y="199597"/>
                    <a:pt x="108474" y="219429"/>
                  </a:cubicBezTo>
                  <a:cubicBezTo>
                    <a:pt x="97968" y="231726"/>
                    <a:pt x="82403" y="244815"/>
                    <a:pt x="61779" y="244815"/>
                  </a:cubicBezTo>
                  <a:cubicBezTo>
                    <a:pt x="59055" y="244815"/>
                    <a:pt x="40767" y="244815"/>
                    <a:pt x="32595" y="231726"/>
                  </a:cubicBezTo>
                  <a:cubicBezTo>
                    <a:pt x="53608" y="229346"/>
                    <a:pt x="53608" y="210306"/>
                    <a:pt x="53608" y="209910"/>
                  </a:cubicBezTo>
                  <a:cubicBezTo>
                    <a:pt x="53608" y="197217"/>
                    <a:pt x="42323" y="194837"/>
                    <a:pt x="38432" y="194837"/>
                  </a:cubicBezTo>
                  <a:cubicBezTo>
                    <a:pt x="28704" y="194837"/>
                    <a:pt x="15863" y="202770"/>
                    <a:pt x="15863" y="221016"/>
                  </a:cubicBezTo>
                  <a:cubicBezTo>
                    <a:pt x="15863" y="241246"/>
                    <a:pt x="34541" y="255922"/>
                    <a:pt x="62168" y="255922"/>
                  </a:cubicBezTo>
                  <a:cubicBezTo>
                    <a:pt x="101470" y="255922"/>
                    <a:pt x="149332" y="224983"/>
                    <a:pt x="161395" y="175400"/>
                  </a:cubicBezTo>
                  <a:lnTo>
                    <a:pt x="198361" y="25464"/>
                  </a:ln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1E7A6CB8-A9F8-2F3A-78E3-075E2A30A11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9514373" y="6364910"/>
              <a:ext cx="128966" cy="566653"/>
            </a:xfrm>
            <a:custGeom>
              <a:avLst/>
              <a:gdLst>
                <a:gd name="connsiteX0" fmla="*/ 129269 w 128966"/>
                <a:gd name="connsiteY0" fmla="*/ 561062 h 566653"/>
                <a:gd name="connsiteX1" fmla="*/ 119819 w 128966"/>
                <a:gd name="connsiteY1" fmla="*/ 548595 h 566653"/>
                <a:gd name="connsiteX2" fmla="*/ 32545 w 128966"/>
                <a:gd name="connsiteY2" fmla="*/ 283402 h 566653"/>
                <a:gd name="connsiteX3" fmla="*/ 122043 w 128966"/>
                <a:gd name="connsiteY3" fmla="*/ 15374 h 566653"/>
                <a:gd name="connsiteX4" fmla="*/ 129269 w 128966"/>
                <a:gd name="connsiteY4" fmla="*/ 5741 h 566653"/>
                <a:gd name="connsiteX5" fmla="*/ 123711 w 128966"/>
                <a:gd name="connsiteY5" fmla="*/ 75 h 566653"/>
                <a:gd name="connsiteX6" fmla="*/ 35324 w 128966"/>
                <a:gd name="connsiteY6" fmla="*/ 110572 h 566653"/>
                <a:gd name="connsiteX7" fmla="*/ 303 w 128966"/>
                <a:gd name="connsiteY7" fmla="*/ 283402 h 566653"/>
                <a:gd name="connsiteX8" fmla="*/ 36992 w 128966"/>
                <a:gd name="connsiteY8" fmla="*/ 460197 h 566653"/>
                <a:gd name="connsiteX9" fmla="*/ 123711 w 128966"/>
                <a:gd name="connsiteY9" fmla="*/ 566728 h 566653"/>
                <a:gd name="connsiteX10" fmla="*/ 129269 w 128966"/>
                <a:gd name="connsiteY10" fmla="*/ 561062 h 56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966" h="566653">
                  <a:moveTo>
                    <a:pt x="129269" y="561062"/>
                  </a:moveTo>
                  <a:cubicBezTo>
                    <a:pt x="129269" y="559362"/>
                    <a:pt x="129269" y="558229"/>
                    <a:pt x="119819" y="548595"/>
                  </a:cubicBezTo>
                  <a:cubicBezTo>
                    <a:pt x="50333" y="477197"/>
                    <a:pt x="32545" y="370100"/>
                    <a:pt x="32545" y="283402"/>
                  </a:cubicBezTo>
                  <a:cubicBezTo>
                    <a:pt x="32545" y="184804"/>
                    <a:pt x="53669" y="86206"/>
                    <a:pt x="122043" y="15374"/>
                  </a:cubicBezTo>
                  <a:cubicBezTo>
                    <a:pt x="129269" y="8575"/>
                    <a:pt x="129269" y="7441"/>
                    <a:pt x="129269" y="5741"/>
                  </a:cubicBezTo>
                  <a:cubicBezTo>
                    <a:pt x="129269" y="1775"/>
                    <a:pt x="127046" y="75"/>
                    <a:pt x="123711" y="75"/>
                  </a:cubicBezTo>
                  <a:cubicBezTo>
                    <a:pt x="118152" y="75"/>
                    <a:pt x="68122" y="38607"/>
                    <a:pt x="35324" y="110572"/>
                  </a:cubicBezTo>
                  <a:cubicBezTo>
                    <a:pt x="6974" y="172904"/>
                    <a:pt x="303" y="235803"/>
                    <a:pt x="303" y="283402"/>
                  </a:cubicBezTo>
                  <a:cubicBezTo>
                    <a:pt x="303" y="327601"/>
                    <a:pt x="6418" y="396166"/>
                    <a:pt x="36992" y="460197"/>
                  </a:cubicBezTo>
                  <a:cubicBezTo>
                    <a:pt x="70345" y="529896"/>
                    <a:pt x="118152" y="566728"/>
                    <a:pt x="123711" y="566728"/>
                  </a:cubicBezTo>
                  <a:cubicBezTo>
                    <a:pt x="127046" y="566728"/>
                    <a:pt x="129269" y="565028"/>
                    <a:pt x="129269" y="561062"/>
                  </a:cubicBez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6740F507-ABA1-E730-3A01-116BF20E368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9693309" y="6533773"/>
              <a:ext cx="359660" cy="260660"/>
            </a:xfrm>
            <a:custGeom>
              <a:avLst/>
              <a:gdLst>
                <a:gd name="connsiteX0" fmla="*/ 138168 w 359660"/>
                <a:gd name="connsiteY0" fmla="*/ 43140 h 260660"/>
                <a:gd name="connsiteX1" fmla="*/ 69793 w 359660"/>
                <a:gd name="connsiteY1" fmla="*/ 75 h 260660"/>
                <a:gd name="connsiteX2" fmla="*/ 21431 w 359660"/>
                <a:gd name="connsiteY2" fmla="*/ 32374 h 260660"/>
                <a:gd name="connsiteX3" fmla="*/ 307 w 359660"/>
                <a:gd name="connsiteY3" fmla="*/ 88473 h 260660"/>
                <a:gd name="connsiteX4" fmla="*/ 13648 w 359660"/>
                <a:gd name="connsiteY4" fmla="*/ 96406 h 260660"/>
                <a:gd name="connsiteX5" fmla="*/ 24766 w 359660"/>
                <a:gd name="connsiteY5" fmla="*/ 93573 h 260660"/>
                <a:gd name="connsiteX6" fmla="*/ 29213 w 359660"/>
                <a:gd name="connsiteY6" fmla="*/ 77140 h 260660"/>
                <a:gd name="connsiteX7" fmla="*/ 67014 w 359660"/>
                <a:gd name="connsiteY7" fmla="*/ 20474 h 260660"/>
                <a:gd name="connsiteX8" fmla="*/ 79799 w 359660"/>
                <a:gd name="connsiteY8" fmla="*/ 41440 h 260660"/>
                <a:gd name="connsiteX9" fmla="*/ 72017 w 359660"/>
                <a:gd name="connsiteY9" fmla="*/ 82806 h 260660"/>
                <a:gd name="connsiteX10" fmla="*/ 59787 w 359660"/>
                <a:gd name="connsiteY10" fmla="*/ 133805 h 260660"/>
                <a:gd name="connsiteX11" fmla="*/ 39775 w 359660"/>
                <a:gd name="connsiteY11" fmla="*/ 213136 h 260660"/>
                <a:gd name="connsiteX12" fmla="*/ 35328 w 359660"/>
                <a:gd name="connsiteY12" fmla="*/ 235803 h 260660"/>
                <a:gd name="connsiteX13" fmla="*/ 61455 w 359660"/>
                <a:gd name="connsiteY13" fmla="*/ 260735 h 260660"/>
                <a:gd name="connsiteX14" fmla="*/ 100923 w 359660"/>
                <a:gd name="connsiteY14" fmla="*/ 217670 h 260660"/>
                <a:gd name="connsiteX15" fmla="*/ 116488 w 359660"/>
                <a:gd name="connsiteY15" fmla="*/ 154204 h 260660"/>
                <a:gd name="connsiteX16" fmla="*/ 133720 w 359660"/>
                <a:gd name="connsiteY16" fmla="*/ 86773 h 260660"/>
                <a:gd name="connsiteX17" fmla="*/ 168186 w 359660"/>
                <a:gd name="connsiteY17" fmla="*/ 42574 h 260660"/>
                <a:gd name="connsiteX18" fmla="*/ 225442 w 359660"/>
                <a:gd name="connsiteY18" fmla="*/ 20474 h 260660"/>
                <a:gd name="connsiteX19" fmla="*/ 253237 w 359660"/>
                <a:gd name="connsiteY19" fmla="*/ 53907 h 260660"/>
                <a:gd name="connsiteX20" fmla="*/ 218216 w 359660"/>
                <a:gd name="connsiteY20" fmla="*/ 180837 h 260660"/>
                <a:gd name="connsiteX21" fmla="*/ 210433 w 359660"/>
                <a:gd name="connsiteY21" fmla="*/ 209737 h 260660"/>
                <a:gd name="connsiteX22" fmla="*/ 273249 w 359660"/>
                <a:gd name="connsiteY22" fmla="*/ 260735 h 260660"/>
                <a:gd name="connsiteX23" fmla="*/ 359967 w 359660"/>
                <a:gd name="connsiteY23" fmla="*/ 172337 h 260660"/>
                <a:gd name="connsiteX24" fmla="*/ 346626 w 359660"/>
                <a:gd name="connsiteY24" fmla="*/ 164404 h 260660"/>
                <a:gd name="connsiteX25" fmla="*/ 333840 w 359660"/>
                <a:gd name="connsiteY25" fmla="*/ 171771 h 260660"/>
                <a:gd name="connsiteX26" fmla="*/ 276584 w 359660"/>
                <a:gd name="connsiteY26" fmla="*/ 240336 h 260660"/>
                <a:gd name="connsiteX27" fmla="*/ 267134 w 359660"/>
                <a:gd name="connsiteY27" fmla="*/ 228436 h 260660"/>
                <a:gd name="connsiteX28" fmla="*/ 278252 w 359660"/>
                <a:gd name="connsiteY28" fmla="*/ 187070 h 260660"/>
                <a:gd name="connsiteX29" fmla="*/ 312717 w 359660"/>
                <a:gd name="connsiteY29" fmla="*/ 65807 h 260660"/>
                <a:gd name="connsiteX30" fmla="*/ 229889 w 359660"/>
                <a:gd name="connsiteY30" fmla="*/ 75 h 260660"/>
                <a:gd name="connsiteX31" fmla="*/ 138168 w 359660"/>
                <a:gd name="connsiteY31" fmla="*/ 43140 h 26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9660" h="260660">
                  <a:moveTo>
                    <a:pt x="138168" y="43140"/>
                  </a:moveTo>
                  <a:cubicBezTo>
                    <a:pt x="130385" y="14808"/>
                    <a:pt x="99811" y="75"/>
                    <a:pt x="69793" y="75"/>
                  </a:cubicBezTo>
                  <a:cubicBezTo>
                    <a:pt x="49225" y="75"/>
                    <a:pt x="33660" y="11974"/>
                    <a:pt x="21431" y="32374"/>
                  </a:cubicBezTo>
                  <a:cubicBezTo>
                    <a:pt x="7534" y="55040"/>
                    <a:pt x="307" y="85639"/>
                    <a:pt x="307" y="88473"/>
                  </a:cubicBezTo>
                  <a:cubicBezTo>
                    <a:pt x="307" y="96406"/>
                    <a:pt x="8645" y="96406"/>
                    <a:pt x="13648" y="96406"/>
                  </a:cubicBezTo>
                  <a:cubicBezTo>
                    <a:pt x="19763" y="96406"/>
                    <a:pt x="21987" y="96406"/>
                    <a:pt x="24766" y="93573"/>
                  </a:cubicBezTo>
                  <a:cubicBezTo>
                    <a:pt x="25878" y="92439"/>
                    <a:pt x="25878" y="91306"/>
                    <a:pt x="29213" y="77140"/>
                  </a:cubicBezTo>
                  <a:cubicBezTo>
                    <a:pt x="40331" y="32941"/>
                    <a:pt x="52561" y="20474"/>
                    <a:pt x="67014" y="20474"/>
                  </a:cubicBezTo>
                  <a:cubicBezTo>
                    <a:pt x="75352" y="20474"/>
                    <a:pt x="79799" y="26141"/>
                    <a:pt x="79799" y="41440"/>
                  </a:cubicBezTo>
                  <a:cubicBezTo>
                    <a:pt x="79799" y="51073"/>
                    <a:pt x="77576" y="60140"/>
                    <a:pt x="72017" y="82806"/>
                  </a:cubicBezTo>
                  <a:cubicBezTo>
                    <a:pt x="68126" y="98672"/>
                    <a:pt x="62567" y="121339"/>
                    <a:pt x="59787" y="133805"/>
                  </a:cubicBezTo>
                  <a:lnTo>
                    <a:pt x="39775" y="213136"/>
                  </a:lnTo>
                  <a:cubicBezTo>
                    <a:pt x="38108" y="221070"/>
                    <a:pt x="35328" y="231836"/>
                    <a:pt x="35328" y="235803"/>
                  </a:cubicBezTo>
                  <a:cubicBezTo>
                    <a:pt x="35328" y="247702"/>
                    <a:pt x="44222" y="260735"/>
                    <a:pt x="61455" y="260735"/>
                  </a:cubicBezTo>
                  <a:cubicBezTo>
                    <a:pt x="90361" y="260735"/>
                    <a:pt x="97032" y="234669"/>
                    <a:pt x="100923" y="217670"/>
                  </a:cubicBezTo>
                  <a:cubicBezTo>
                    <a:pt x="106482" y="196704"/>
                    <a:pt x="110929" y="178571"/>
                    <a:pt x="116488" y="154204"/>
                  </a:cubicBezTo>
                  <a:cubicBezTo>
                    <a:pt x="118711" y="146838"/>
                    <a:pt x="132609" y="88473"/>
                    <a:pt x="133720" y="86773"/>
                  </a:cubicBezTo>
                  <a:cubicBezTo>
                    <a:pt x="134276" y="83373"/>
                    <a:pt x="149841" y="57873"/>
                    <a:pt x="168186" y="42574"/>
                  </a:cubicBezTo>
                  <a:cubicBezTo>
                    <a:pt x="183750" y="30107"/>
                    <a:pt x="202095" y="20474"/>
                    <a:pt x="225442" y="20474"/>
                  </a:cubicBezTo>
                  <a:cubicBezTo>
                    <a:pt x="239895" y="20474"/>
                    <a:pt x="253237" y="26141"/>
                    <a:pt x="253237" y="53907"/>
                  </a:cubicBezTo>
                  <a:cubicBezTo>
                    <a:pt x="253237" y="86206"/>
                    <a:pt x="228777" y="152505"/>
                    <a:pt x="218216" y="180837"/>
                  </a:cubicBezTo>
                  <a:cubicBezTo>
                    <a:pt x="212101" y="196137"/>
                    <a:pt x="210433" y="200103"/>
                    <a:pt x="210433" y="209737"/>
                  </a:cubicBezTo>
                  <a:cubicBezTo>
                    <a:pt x="210433" y="242602"/>
                    <a:pt x="242675" y="260735"/>
                    <a:pt x="273249" y="260735"/>
                  </a:cubicBezTo>
                  <a:cubicBezTo>
                    <a:pt x="332173" y="260735"/>
                    <a:pt x="359967" y="183670"/>
                    <a:pt x="359967" y="172337"/>
                  </a:cubicBezTo>
                  <a:cubicBezTo>
                    <a:pt x="359967" y="164404"/>
                    <a:pt x="351629" y="164404"/>
                    <a:pt x="346626" y="164404"/>
                  </a:cubicBezTo>
                  <a:cubicBezTo>
                    <a:pt x="339955" y="164404"/>
                    <a:pt x="336064" y="164404"/>
                    <a:pt x="333840" y="171771"/>
                  </a:cubicBezTo>
                  <a:cubicBezTo>
                    <a:pt x="315496" y="234669"/>
                    <a:pt x="285478" y="240336"/>
                    <a:pt x="276584" y="240336"/>
                  </a:cubicBezTo>
                  <a:cubicBezTo>
                    <a:pt x="272693" y="240336"/>
                    <a:pt x="267134" y="240336"/>
                    <a:pt x="267134" y="228436"/>
                  </a:cubicBezTo>
                  <a:cubicBezTo>
                    <a:pt x="267134" y="215403"/>
                    <a:pt x="272693" y="201237"/>
                    <a:pt x="278252" y="187070"/>
                  </a:cubicBezTo>
                  <a:cubicBezTo>
                    <a:pt x="287146" y="163838"/>
                    <a:pt x="312717" y="97539"/>
                    <a:pt x="312717" y="65807"/>
                  </a:cubicBezTo>
                  <a:cubicBezTo>
                    <a:pt x="312717" y="13674"/>
                    <a:pt x="269913" y="75"/>
                    <a:pt x="229889" y="75"/>
                  </a:cubicBezTo>
                  <a:cubicBezTo>
                    <a:pt x="218216" y="75"/>
                    <a:pt x="177636" y="75"/>
                    <a:pt x="138168" y="43140"/>
                  </a:cubicBez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354A9A00-11D3-4606-2BC4-A33302FDD30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0103533" y="6364910"/>
              <a:ext cx="128966" cy="566653"/>
            </a:xfrm>
            <a:custGeom>
              <a:avLst/>
              <a:gdLst>
                <a:gd name="connsiteX0" fmla="*/ 129280 w 128966"/>
                <a:gd name="connsiteY0" fmla="*/ 283402 h 566653"/>
                <a:gd name="connsiteX1" fmla="*/ 92592 w 128966"/>
                <a:gd name="connsiteY1" fmla="*/ 106606 h 566653"/>
                <a:gd name="connsiteX2" fmla="*/ 5873 w 128966"/>
                <a:gd name="connsiteY2" fmla="*/ 75 h 566653"/>
                <a:gd name="connsiteX3" fmla="*/ 314 w 128966"/>
                <a:gd name="connsiteY3" fmla="*/ 5741 h 566653"/>
                <a:gd name="connsiteX4" fmla="*/ 10876 w 128966"/>
                <a:gd name="connsiteY4" fmla="*/ 18774 h 566653"/>
                <a:gd name="connsiteX5" fmla="*/ 97039 w 128966"/>
                <a:gd name="connsiteY5" fmla="*/ 283402 h 566653"/>
                <a:gd name="connsiteX6" fmla="*/ 7541 w 128966"/>
                <a:gd name="connsiteY6" fmla="*/ 551429 h 566653"/>
                <a:gd name="connsiteX7" fmla="*/ 314 w 128966"/>
                <a:gd name="connsiteY7" fmla="*/ 561062 h 566653"/>
                <a:gd name="connsiteX8" fmla="*/ 5873 w 128966"/>
                <a:gd name="connsiteY8" fmla="*/ 566728 h 566653"/>
                <a:gd name="connsiteX9" fmla="*/ 94259 w 128966"/>
                <a:gd name="connsiteY9" fmla="*/ 456231 h 566653"/>
                <a:gd name="connsiteX10" fmla="*/ 129280 w 128966"/>
                <a:gd name="connsiteY10" fmla="*/ 283402 h 56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966" h="566653">
                  <a:moveTo>
                    <a:pt x="129280" y="283402"/>
                  </a:moveTo>
                  <a:cubicBezTo>
                    <a:pt x="129280" y="239203"/>
                    <a:pt x="123166" y="170637"/>
                    <a:pt x="92592" y="106606"/>
                  </a:cubicBezTo>
                  <a:cubicBezTo>
                    <a:pt x="59238" y="36907"/>
                    <a:pt x="11432" y="75"/>
                    <a:pt x="5873" y="75"/>
                  </a:cubicBezTo>
                  <a:cubicBezTo>
                    <a:pt x="2538" y="75"/>
                    <a:pt x="314" y="2341"/>
                    <a:pt x="314" y="5741"/>
                  </a:cubicBezTo>
                  <a:cubicBezTo>
                    <a:pt x="314" y="7441"/>
                    <a:pt x="314" y="8575"/>
                    <a:pt x="10876" y="18774"/>
                  </a:cubicBezTo>
                  <a:cubicBezTo>
                    <a:pt x="65353" y="74873"/>
                    <a:pt x="97039" y="164971"/>
                    <a:pt x="97039" y="283402"/>
                  </a:cubicBezTo>
                  <a:cubicBezTo>
                    <a:pt x="97039" y="380299"/>
                    <a:pt x="76471" y="480030"/>
                    <a:pt x="7541" y="551429"/>
                  </a:cubicBezTo>
                  <a:cubicBezTo>
                    <a:pt x="314" y="558229"/>
                    <a:pt x="314" y="559362"/>
                    <a:pt x="314" y="561062"/>
                  </a:cubicBezTo>
                  <a:cubicBezTo>
                    <a:pt x="314" y="564462"/>
                    <a:pt x="2538" y="566728"/>
                    <a:pt x="5873" y="566728"/>
                  </a:cubicBezTo>
                  <a:cubicBezTo>
                    <a:pt x="11432" y="566728"/>
                    <a:pt x="61462" y="528196"/>
                    <a:pt x="94259" y="456231"/>
                  </a:cubicBezTo>
                  <a:cubicBezTo>
                    <a:pt x="122610" y="393899"/>
                    <a:pt x="129280" y="331000"/>
                    <a:pt x="129280" y="283402"/>
                  </a:cubicBezTo>
                  <a:close/>
                </a:path>
              </a:pathLst>
            </a:custGeom>
            <a:solidFill>
              <a:srgbClr val="000000"/>
            </a:solidFill>
            <a:ln w="55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</p:grpSp>
      <p:sp>
        <p:nvSpPr>
          <p:cNvPr id="67" name="Oval 27 4">
            <a:extLst>
              <a:ext uri="{FF2B5EF4-FFF2-40B4-BE49-F238E27FC236}">
                <a16:creationId xmlns:a16="http://schemas.microsoft.com/office/drawing/2014/main" id="{1757585E-E3B9-D2FB-B893-BC7D3942BD62}"/>
              </a:ext>
            </a:extLst>
          </p:cNvPr>
          <p:cNvSpPr>
            <a:spLocks noChangeAspect="1"/>
          </p:cNvSpPr>
          <p:nvPr/>
        </p:nvSpPr>
        <p:spPr>
          <a:xfrm>
            <a:off x="7371152" y="3710430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80" descr="\documentclass{article}&#10;\usepackage{amsmath}&#10;\usepackage{bm}&#10;\pagestyle{empty}&#10;\begin{document}&#10;&#10;$$&#10;U_{\hat{x}}(\bm{n})&#10;$$&#10;&#10;&#10;\end{document}" title="IguanaTex Vector Display">
            <a:extLst>
              <a:ext uri="{FF2B5EF4-FFF2-40B4-BE49-F238E27FC236}">
                <a16:creationId xmlns:a16="http://schemas.microsoft.com/office/drawing/2014/main" id="{F2E0FF14-32FD-35A0-DAC2-F20379ABD70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820211" y="4878694"/>
            <a:ext cx="785844" cy="305245"/>
            <a:chOff x="20293831" y="8531745"/>
            <a:chExt cx="1397405" cy="542794"/>
          </a:xfrm>
        </p:grpSpPr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FACCC7CF-D2C5-CF1D-88BD-05C8F0D8B04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0293831" y="8568112"/>
              <a:ext cx="385801" cy="382670"/>
            </a:xfrm>
            <a:custGeom>
              <a:avLst/>
              <a:gdLst>
                <a:gd name="connsiteX0" fmla="*/ 316433 w 385801"/>
                <a:gd name="connsiteY0" fmla="*/ 57068 h 382670"/>
                <a:gd name="connsiteX1" fmla="*/ 376558 w 385801"/>
                <a:gd name="connsiteY1" fmla="*/ 16901 h 382670"/>
                <a:gd name="connsiteX2" fmla="*/ 386022 w 385801"/>
                <a:gd name="connsiteY2" fmla="*/ 6045 h 382670"/>
                <a:gd name="connsiteX3" fmla="*/ 378785 w 385801"/>
                <a:gd name="connsiteY3" fmla="*/ 75 h 382670"/>
                <a:gd name="connsiteX4" fmla="*/ 322000 w 385801"/>
                <a:gd name="connsiteY4" fmla="*/ 1703 h 382670"/>
                <a:gd name="connsiteX5" fmla="*/ 264102 w 385801"/>
                <a:gd name="connsiteY5" fmla="*/ 75 h 382670"/>
                <a:gd name="connsiteX6" fmla="*/ 254081 w 385801"/>
                <a:gd name="connsiteY6" fmla="*/ 10931 h 382670"/>
                <a:gd name="connsiteX7" fmla="*/ 264102 w 385801"/>
                <a:gd name="connsiteY7" fmla="*/ 16901 h 382670"/>
                <a:gd name="connsiteX8" fmla="*/ 301959 w 385801"/>
                <a:gd name="connsiteY8" fmla="*/ 40784 h 382670"/>
                <a:gd name="connsiteX9" fmla="*/ 300288 w 385801"/>
                <a:gd name="connsiteY9" fmla="*/ 52183 h 382670"/>
                <a:gd name="connsiteX10" fmla="*/ 250184 w 385801"/>
                <a:gd name="connsiteY10" fmla="*/ 245961 h 382670"/>
                <a:gd name="connsiteX11" fmla="*/ 111563 w 385801"/>
                <a:gd name="connsiteY11" fmla="*/ 365918 h 382670"/>
                <a:gd name="connsiteX12" fmla="*/ 43644 w 385801"/>
                <a:gd name="connsiteY12" fmla="*/ 295355 h 382670"/>
                <a:gd name="connsiteX13" fmla="*/ 49768 w 385801"/>
                <a:gd name="connsiteY13" fmla="*/ 253017 h 382670"/>
                <a:gd name="connsiteX14" fmla="*/ 103769 w 385801"/>
                <a:gd name="connsiteY14" fmla="*/ 41870 h 382670"/>
                <a:gd name="connsiteX15" fmla="*/ 150533 w 385801"/>
                <a:gd name="connsiteY15" fmla="*/ 16901 h 382670"/>
                <a:gd name="connsiteX16" fmla="*/ 169461 w 385801"/>
                <a:gd name="connsiteY16" fmla="*/ 6045 h 382670"/>
                <a:gd name="connsiteX17" fmla="*/ 161667 w 385801"/>
                <a:gd name="connsiteY17" fmla="*/ 75 h 382670"/>
                <a:gd name="connsiteX18" fmla="*/ 90408 w 385801"/>
                <a:gd name="connsiteY18" fmla="*/ 1703 h 382670"/>
                <a:gd name="connsiteX19" fmla="*/ 18592 w 385801"/>
                <a:gd name="connsiteY19" fmla="*/ 75 h 382670"/>
                <a:gd name="connsiteX20" fmla="*/ 8014 w 385801"/>
                <a:gd name="connsiteY20" fmla="*/ 10931 h 382670"/>
                <a:gd name="connsiteX21" fmla="*/ 23602 w 385801"/>
                <a:gd name="connsiteY21" fmla="*/ 16901 h 382670"/>
                <a:gd name="connsiteX22" fmla="*/ 44757 w 385801"/>
                <a:gd name="connsiteY22" fmla="*/ 17987 h 382670"/>
                <a:gd name="connsiteX23" fmla="*/ 59789 w 385801"/>
                <a:gd name="connsiteY23" fmla="*/ 26672 h 382670"/>
                <a:gd name="connsiteX24" fmla="*/ 50324 w 385801"/>
                <a:gd name="connsiteY24" fmla="*/ 65210 h 382670"/>
                <a:gd name="connsiteX25" fmla="*/ 38077 w 385801"/>
                <a:gd name="connsiteY25" fmla="*/ 112976 h 382670"/>
                <a:gd name="connsiteX26" fmla="*/ 4117 w 385801"/>
                <a:gd name="connsiteY26" fmla="*/ 247046 h 382670"/>
                <a:gd name="connsiteX27" fmla="*/ 220 w 385801"/>
                <a:gd name="connsiteY27" fmla="*/ 278528 h 382670"/>
                <a:gd name="connsiteX28" fmla="*/ 109336 w 385801"/>
                <a:gd name="connsiteY28" fmla="*/ 382745 h 382670"/>
                <a:gd name="connsiteX29" fmla="*/ 266886 w 385801"/>
                <a:gd name="connsiteY29" fmla="*/ 249760 h 382670"/>
                <a:gd name="connsiteX30" fmla="*/ 316433 w 385801"/>
                <a:gd name="connsiteY30" fmla="*/ 57068 h 38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5801" h="382670">
                  <a:moveTo>
                    <a:pt x="316433" y="57068"/>
                  </a:moveTo>
                  <a:cubicBezTo>
                    <a:pt x="322000" y="34814"/>
                    <a:pt x="332021" y="18530"/>
                    <a:pt x="376558" y="16901"/>
                  </a:cubicBezTo>
                  <a:cubicBezTo>
                    <a:pt x="379342" y="16901"/>
                    <a:pt x="386022" y="16359"/>
                    <a:pt x="386022" y="6045"/>
                  </a:cubicBezTo>
                  <a:cubicBezTo>
                    <a:pt x="386022" y="5503"/>
                    <a:pt x="386022" y="75"/>
                    <a:pt x="378785" y="75"/>
                  </a:cubicBezTo>
                  <a:cubicBezTo>
                    <a:pt x="360413" y="75"/>
                    <a:pt x="340929" y="1703"/>
                    <a:pt x="322000" y="1703"/>
                  </a:cubicBezTo>
                  <a:cubicBezTo>
                    <a:pt x="303072" y="1703"/>
                    <a:pt x="282474" y="75"/>
                    <a:pt x="264102" y="75"/>
                  </a:cubicBezTo>
                  <a:cubicBezTo>
                    <a:pt x="260762" y="75"/>
                    <a:pt x="254081" y="75"/>
                    <a:pt x="254081" y="10931"/>
                  </a:cubicBezTo>
                  <a:cubicBezTo>
                    <a:pt x="254081" y="16901"/>
                    <a:pt x="259648" y="16901"/>
                    <a:pt x="264102" y="16901"/>
                  </a:cubicBezTo>
                  <a:cubicBezTo>
                    <a:pt x="295835" y="17444"/>
                    <a:pt x="301959" y="28843"/>
                    <a:pt x="301959" y="40784"/>
                  </a:cubicBezTo>
                  <a:cubicBezTo>
                    <a:pt x="301959" y="42413"/>
                    <a:pt x="300845" y="50555"/>
                    <a:pt x="300288" y="52183"/>
                  </a:cubicBezTo>
                  <a:lnTo>
                    <a:pt x="250184" y="245961"/>
                  </a:lnTo>
                  <a:cubicBezTo>
                    <a:pt x="231256" y="318695"/>
                    <a:pt x="167234" y="365918"/>
                    <a:pt x="111563" y="365918"/>
                  </a:cubicBezTo>
                  <a:cubicBezTo>
                    <a:pt x="73706" y="365918"/>
                    <a:pt x="43644" y="342035"/>
                    <a:pt x="43644" y="295355"/>
                  </a:cubicBezTo>
                  <a:cubicBezTo>
                    <a:pt x="43644" y="294269"/>
                    <a:pt x="43644" y="276900"/>
                    <a:pt x="49768" y="253017"/>
                  </a:cubicBezTo>
                  <a:lnTo>
                    <a:pt x="103769" y="41870"/>
                  </a:lnTo>
                  <a:cubicBezTo>
                    <a:pt x="108779" y="22329"/>
                    <a:pt x="109893" y="16901"/>
                    <a:pt x="150533" y="16901"/>
                  </a:cubicBezTo>
                  <a:cubicBezTo>
                    <a:pt x="165007" y="16901"/>
                    <a:pt x="169461" y="16901"/>
                    <a:pt x="169461" y="6045"/>
                  </a:cubicBezTo>
                  <a:cubicBezTo>
                    <a:pt x="169461" y="75"/>
                    <a:pt x="163337" y="75"/>
                    <a:pt x="161667" y="75"/>
                  </a:cubicBezTo>
                  <a:cubicBezTo>
                    <a:pt x="146079" y="75"/>
                    <a:pt x="105996" y="1703"/>
                    <a:pt x="90408" y="1703"/>
                  </a:cubicBezTo>
                  <a:cubicBezTo>
                    <a:pt x="74263" y="1703"/>
                    <a:pt x="34736" y="75"/>
                    <a:pt x="18592" y="75"/>
                  </a:cubicBezTo>
                  <a:cubicBezTo>
                    <a:pt x="14138" y="75"/>
                    <a:pt x="8014" y="75"/>
                    <a:pt x="8014" y="10931"/>
                  </a:cubicBezTo>
                  <a:cubicBezTo>
                    <a:pt x="8014" y="16901"/>
                    <a:pt x="13025" y="16901"/>
                    <a:pt x="23602" y="16901"/>
                  </a:cubicBezTo>
                  <a:cubicBezTo>
                    <a:pt x="24716" y="16901"/>
                    <a:pt x="35293" y="16901"/>
                    <a:pt x="44757" y="17987"/>
                  </a:cubicBezTo>
                  <a:cubicBezTo>
                    <a:pt x="54778" y="19073"/>
                    <a:pt x="59789" y="19615"/>
                    <a:pt x="59789" y="26672"/>
                  </a:cubicBezTo>
                  <a:cubicBezTo>
                    <a:pt x="59789" y="29928"/>
                    <a:pt x="53665" y="52726"/>
                    <a:pt x="50324" y="65210"/>
                  </a:cubicBezTo>
                  <a:lnTo>
                    <a:pt x="38077" y="112976"/>
                  </a:lnTo>
                  <a:cubicBezTo>
                    <a:pt x="33066" y="134145"/>
                    <a:pt x="6344" y="236733"/>
                    <a:pt x="4117" y="247046"/>
                  </a:cubicBezTo>
                  <a:cubicBezTo>
                    <a:pt x="220" y="262244"/>
                    <a:pt x="220" y="270386"/>
                    <a:pt x="220" y="278528"/>
                  </a:cubicBezTo>
                  <a:cubicBezTo>
                    <a:pt x="220" y="344749"/>
                    <a:pt x="50881" y="382745"/>
                    <a:pt x="109336" y="382745"/>
                  </a:cubicBezTo>
                  <a:cubicBezTo>
                    <a:pt x="179482" y="382745"/>
                    <a:pt x="248514" y="321409"/>
                    <a:pt x="266886" y="249760"/>
                  </a:cubicBezTo>
                  <a:lnTo>
                    <a:pt x="316433" y="57068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220DD5E5-DB20-E0A7-04D1-5BB2C6BD5CF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0716507" y="8756569"/>
              <a:ext cx="116130" cy="60413"/>
            </a:xfrm>
            <a:custGeom>
              <a:avLst/>
              <a:gdLst>
                <a:gd name="connsiteX0" fmla="*/ 58293 w 116130"/>
                <a:gd name="connsiteY0" fmla="*/ 76 h 60413"/>
                <a:gd name="connsiteX1" fmla="*/ 228 w 116130"/>
                <a:gd name="connsiteY1" fmla="*/ 50610 h 60413"/>
                <a:gd name="connsiteX2" fmla="*/ 8801 w 116130"/>
                <a:gd name="connsiteY2" fmla="*/ 60489 h 60413"/>
                <a:gd name="connsiteX3" fmla="*/ 58293 w 116130"/>
                <a:gd name="connsiteY3" fmla="*/ 22874 h 60413"/>
                <a:gd name="connsiteX4" fmla="*/ 107785 w 116130"/>
                <a:gd name="connsiteY4" fmla="*/ 60489 h 60413"/>
                <a:gd name="connsiteX5" fmla="*/ 116358 w 116130"/>
                <a:gd name="connsiteY5" fmla="*/ 50610 h 60413"/>
                <a:gd name="connsiteX6" fmla="*/ 58293 w 116130"/>
                <a:gd name="connsiteY6" fmla="*/ 76 h 6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130" h="60413">
                  <a:moveTo>
                    <a:pt x="58293" y="76"/>
                  </a:moveTo>
                  <a:lnTo>
                    <a:pt x="228" y="50610"/>
                  </a:lnTo>
                  <a:lnTo>
                    <a:pt x="8801" y="60489"/>
                  </a:lnTo>
                  <a:lnTo>
                    <a:pt x="58293" y="22874"/>
                  </a:lnTo>
                  <a:lnTo>
                    <a:pt x="107785" y="60489"/>
                  </a:lnTo>
                  <a:lnTo>
                    <a:pt x="116358" y="50610"/>
                  </a:lnTo>
                  <a:lnTo>
                    <a:pt x="58293" y="76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64092601-4DB8-9A8C-75CE-06F62C5A304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0655348" y="8852698"/>
              <a:ext cx="208488" cy="171360"/>
            </a:xfrm>
            <a:custGeom>
              <a:avLst/>
              <a:gdLst>
                <a:gd name="connsiteX0" fmla="*/ 78557 w 208488"/>
                <a:gd name="connsiteY0" fmla="*/ 127362 h 171360"/>
                <a:gd name="connsiteX1" fmla="*/ 41925 w 208488"/>
                <a:gd name="connsiteY1" fmla="*/ 160798 h 171360"/>
                <a:gd name="connsiteX2" fmla="*/ 20881 w 208488"/>
                <a:gd name="connsiteY2" fmla="*/ 155478 h 171360"/>
                <a:gd name="connsiteX3" fmla="*/ 38028 w 208488"/>
                <a:gd name="connsiteY3" fmla="*/ 134581 h 171360"/>
                <a:gd name="connsiteX4" fmla="*/ 22440 w 208488"/>
                <a:gd name="connsiteY4" fmla="*/ 120522 h 171360"/>
                <a:gd name="connsiteX5" fmla="*/ 227 w 208488"/>
                <a:gd name="connsiteY5" fmla="*/ 143700 h 171360"/>
                <a:gd name="connsiteX6" fmla="*/ 41145 w 208488"/>
                <a:gd name="connsiteY6" fmla="*/ 171436 h 171360"/>
                <a:gd name="connsiteX7" fmla="*/ 84792 w 208488"/>
                <a:gd name="connsiteY7" fmla="*/ 144460 h 171360"/>
                <a:gd name="connsiteX8" fmla="*/ 131166 w 208488"/>
                <a:gd name="connsiteY8" fmla="*/ 171436 h 171360"/>
                <a:gd name="connsiteX9" fmla="*/ 199753 w 208488"/>
                <a:gd name="connsiteY9" fmla="*/ 113303 h 171360"/>
                <a:gd name="connsiteX10" fmla="*/ 193518 w 208488"/>
                <a:gd name="connsiteY10" fmla="*/ 108364 h 171360"/>
                <a:gd name="connsiteX11" fmla="*/ 186113 w 208488"/>
                <a:gd name="connsiteY11" fmla="*/ 114823 h 171360"/>
                <a:gd name="connsiteX12" fmla="*/ 132725 w 208488"/>
                <a:gd name="connsiteY12" fmla="*/ 160798 h 171360"/>
                <a:gd name="connsiteX13" fmla="*/ 108953 w 208488"/>
                <a:gd name="connsiteY13" fmla="*/ 136101 h 171360"/>
                <a:gd name="connsiteX14" fmla="*/ 129217 w 208488"/>
                <a:gd name="connsiteY14" fmla="*/ 49471 h 171360"/>
                <a:gd name="connsiteX15" fmla="*/ 167408 w 208488"/>
                <a:gd name="connsiteY15" fmla="*/ 10715 h 171360"/>
                <a:gd name="connsiteX16" fmla="*/ 188452 w 208488"/>
                <a:gd name="connsiteY16" fmla="*/ 16034 h 171360"/>
                <a:gd name="connsiteX17" fmla="*/ 171305 w 208488"/>
                <a:gd name="connsiteY17" fmla="*/ 36932 h 171360"/>
                <a:gd name="connsiteX18" fmla="*/ 186893 w 208488"/>
                <a:gd name="connsiteY18" fmla="*/ 50990 h 171360"/>
                <a:gd name="connsiteX19" fmla="*/ 208716 w 208488"/>
                <a:gd name="connsiteY19" fmla="*/ 27813 h 171360"/>
                <a:gd name="connsiteX20" fmla="*/ 168187 w 208488"/>
                <a:gd name="connsiteY20" fmla="*/ 76 h 171360"/>
                <a:gd name="connsiteX21" fmla="*/ 124541 w 208488"/>
                <a:gd name="connsiteY21" fmla="*/ 27053 h 171360"/>
                <a:gd name="connsiteX22" fmla="*/ 77777 w 208488"/>
                <a:gd name="connsiteY22" fmla="*/ 76 h 171360"/>
                <a:gd name="connsiteX23" fmla="*/ 9190 w 208488"/>
                <a:gd name="connsiteY23" fmla="*/ 58210 h 171360"/>
                <a:gd name="connsiteX24" fmla="*/ 15815 w 208488"/>
                <a:gd name="connsiteY24" fmla="*/ 63149 h 171360"/>
                <a:gd name="connsiteX25" fmla="*/ 23219 w 208488"/>
                <a:gd name="connsiteY25" fmla="*/ 56690 h 171360"/>
                <a:gd name="connsiteX26" fmla="*/ 76608 w 208488"/>
                <a:gd name="connsiteY26" fmla="*/ 10715 h 171360"/>
                <a:gd name="connsiteX27" fmla="*/ 99990 w 208488"/>
                <a:gd name="connsiteY27" fmla="*/ 35792 h 171360"/>
                <a:gd name="connsiteX28" fmla="*/ 91806 w 208488"/>
                <a:gd name="connsiteY28" fmla="*/ 75308 h 171360"/>
                <a:gd name="connsiteX29" fmla="*/ 78557 w 208488"/>
                <a:gd name="connsiteY29" fmla="*/ 127362 h 17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8488" h="171360">
                  <a:moveTo>
                    <a:pt x="78557" y="127362"/>
                  </a:moveTo>
                  <a:cubicBezTo>
                    <a:pt x="74660" y="140280"/>
                    <a:pt x="61800" y="160798"/>
                    <a:pt x="41925" y="160798"/>
                  </a:cubicBezTo>
                  <a:cubicBezTo>
                    <a:pt x="40756" y="160798"/>
                    <a:pt x="29065" y="160798"/>
                    <a:pt x="20881" y="155478"/>
                  </a:cubicBezTo>
                  <a:cubicBezTo>
                    <a:pt x="36859" y="150539"/>
                    <a:pt x="38028" y="136860"/>
                    <a:pt x="38028" y="134581"/>
                  </a:cubicBezTo>
                  <a:cubicBezTo>
                    <a:pt x="38028" y="126222"/>
                    <a:pt x="31403" y="120522"/>
                    <a:pt x="22440" y="120522"/>
                  </a:cubicBezTo>
                  <a:cubicBezTo>
                    <a:pt x="11528" y="120522"/>
                    <a:pt x="227" y="129641"/>
                    <a:pt x="227" y="143700"/>
                  </a:cubicBezTo>
                  <a:cubicBezTo>
                    <a:pt x="227" y="162697"/>
                    <a:pt x="22050" y="171436"/>
                    <a:pt x="41145" y="171436"/>
                  </a:cubicBezTo>
                  <a:cubicBezTo>
                    <a:pt x="59072" y="171436"/>
                    <a:pt x="75049" y="160418"/>
                    <a:pt x="84792" y="144460"/>
                  </a:cubicBezTo>
                  <a:cubicBezTo>
                    <a:pt x="94145" y="164597"/>
                    <a:pt x="115578" y="171436"/>
                    <a:pt x="131166" y="171436"/>
                  </a:cubicBezTo>
                  <a:cubicBezTo>
                    <a:pt x="175981" y="171436"/>
                    <a:pt x="199753" y="123942"/>
                    <a:pt x="199753" y="113303"/>
                  </a:cubicBezTo>
                  <a:cubicBezTo>
                    <a:pt x="199753" y="108364"/>
                    <a:pt x="194687" y="108364"/>
                    <a:pt x="193518" y="108364"/>
                  </a:cubicBezTo>
                  <a:cubicBezTo>
                    <a:pt x="188062" y="108364"/>
                    <a:pt x="187672" y="110264"/>
                    <a:pt x="186113" y="114823"/>
                  </a:cubicBezTo>
                  <a:cubicBezTo>
                    <a:pt x="177930" y="141040"/>
                    <a:pt x="154548" y="160798"/>
                    <a:pt x="132725" y="160798"/>
                  </a:cubicBezTo>
                  <a:cubicBezTo>
                    <a:pt x="117137" y="160798"/>
                    <a:pt x="108953" y="150539"/>
                    <a:pt x="108953" y="136101"/>
                  </a:cubicBezTo>
                  <a:cubicBezTo>
                    <a:pt x="108953" y="126222"/>
                    <a:pt x="118306" y="91646"/>
                    <a:pt x="129217" y="49471"/>
                  </a:cubicBezTo>
                  <a:cubicBezTo>
                    <a:pt x="137011" y="20214"/>
                    <a:pt x="154548" y="10715"/>
                    <a:pt x="167408" y="10715"/>
                  </a:cubicBezTo>
                  <a:cubicBezTo>
                    <a:pt x="168187" y="10715"/>
                    <a:pt x="180268" y="10715"/>
                    <a:pt x="188452" y="16034"/>
                  </a:cubicBezTo>
                  <a:cubicBezTo>
                    <a:pt x="175981" y="19454"/>
                    <a:pt x="171305" y="30093"/>
                    <a:pt x="171305" y="36932"/>
                  </a:cubicBezTo>
                  <a:cubicBezTo>
                    <a:pt x="171305" y="45291"/>
                    <a:pt x="177930" y="50990"/>
                    <a:pt x="186893" y="50990"/>
                  </a:cubicBezTo>
                  <a:cubicBezTo>
                    <a:pt x="195856" y="50990"/>
                    <a:pt x="208716" y="43771"/>
                    <a:pt x="208716" y="27813"/>
                  </a:cubicBezTo>
                  <a:cubicBezTo>
                    <a:pt x="208716" y="6535"/>
                    <a:pt x="183775" y="76"/>
                    <a:pt x="168187" y="76"/>
                  </a:cubicBezTo>
                  <a:cubicBezTo>
                    <a:pt x="148702" y="76"/>
                    <a:pt x="133114" y="12615"/>
                    <a:pt x="124541" y="27053"/>
                  </a:cubicBezTo>
                  <a:cubicBezTo>
                    <a:pt x="117526" y="11475"/>
                    <a:pt x="99600" y="76"/>
                    <a:pt x="77777" y="76"/>
                  </a:cubicBezTo>
                  <a:cubicBezTo>
                    <a:pt x="34131" y="76"/>
                    <a:pt x="9190" y="46811"/>
                    <a:pt x="9190" y="58210"/>
                  </a:cubicBezTo>
                  <a:cubicBezTo>
                    <a:pt x="9190" y="63149"/>
                    <a:pt x="14646" y="63149"/>
                    <a:pt x="15815" y="63149"/>
                  </a:cubicBezTo>
                  <a:cubicBezTo>
                    <a:pt x="20881" y="63149"/>
                    <a:pt x="21271" y="61629"/>
                    <a:pt x="23219" y="56690"/>
                  </a:cubicBezTo>
                  <a:cubicBezTo>
                    <a:pt x="32962" y="27053"/>
                    <a:pt x="57513" y="10715"/>
                    <a:pt x="76608" y="10715"/>
                  </a:cubicBezTo>
                  <a:cubicBezTo>
                    <a:pt x="89468" y="10715"/>
                    <a:pt x="99990" y="17554"/>
                    <a:pt x="99990" y="35792"/>
                  </a:cubicBezTo>
                  <a:cubicBezTo>
                    <a:pt x="99990" y="43391"/>
                    <a:pt x="95314" y="62389"/>
                    <a:pt x="91806" y="75308"/>
                  </a:cubicBezTo>
                  <a:lnTo>
                    <a:pt x="78557" y="127362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5FFC0357-7866-F859-C6D8-967D94EAF15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0972046" y="8531745"/>
              <a:ext cx="129157" cy="542794"/>
            </a:xfrm>
            <a:custGeom>
              <a:avLst/>
              <a:gdLst>
                <a:gd name="connsiteX0" fmla="*/ 129389 w 129157"/>
                <a:gd name="connsiteY0" fmla="*/ 537441 h 542794"/>
                <a:gd name="connsiteX1" fmla="*/ 119925 w 129157"/>
                <a:gd name="connsiteY1" fmla="*/ 525500 h 542794"/>
                <a:gd name="connsiteX2" fmla="*/ 32521 w 129157"/>
                <a:gd name="connsiteY2" fmla="*/ 271472 h 542794"/>
                <a:gd name="connsiteX3" fmla="*/ 122152 w 129157"/>
                <a:gd name="connsiteY3" fmla="*/ 14730 h 542794"/>
                <a:gd name="connsiteX4" fmla="*/ 129389 w 129157"/>
                <a:gd name="connsiteY4" fmla="*/ 5503 h 542794"/>
                <a:gd name="connsiteX5" fmla="*/ 123822 w 129157"/>
                <a:gd name="connsiteY5" fmla="*/ 75 h 542794"/>
                <a:gd name="connsiteX6" fmla="*/ 35305 w 129157"/>
                <a:gd name="connsiteY6" fmla="*/ 105920 h 542794"/>
                <a:gd name="connsiteX7" fmla="*/ 232 w 129157"/>
                <a:gd name="connsiteY7" fmla="*/ 271472 h 542794"/>
                <a:gd name="connsiteX8" fmla="*/ 36975 w 129157"/>
                <a:gd name="connsiteY8" fmla="*/ 440824 h 542794"/>
                <a:gd name="connsiteX9" fmla="*/ 123822 w 129157"/>
                <a:gd name="connsiteY9" fmla="*/ 542869 h 542794"/>
                <a:gd name="connsiteX10" fmla="*/ 129389 w 129157"/>
                <a:gd name="connsiteY10" fmla="*/ 537441 h 5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157" h="542794">
                  <a:moveTo>
                    <a:pt x="129389" y="537441"/>
                  </a:moveTo>
                  <a:cubicBezTo>
                    <a:pt x="129389" y="535813"/>
                    <a:pt x="129389" y="534727"/>
                    <a:pt x="119925" y="525500"/>
                  </a:cubicBezTo>
                  <a:cubicBezTo>
                    <a:pt x="50336" y="457108"/>
                    <a:pt x="32521" y="354520"/>
                    <a:pt x="32521" y="271472"/>
                  </a:cubicBezTo>
                  <a:cubicBezTo>
                    <a:pt x="32521" y="177026"/>
                    <a:pt x="53677" y="82579"/>
                    <a:pt x="122152" y="14730"/>
                  </a:cubicBezTo>
                  <a:cubicBezTo>
                    <a:pt x="129389" y="8217"/>
                    <a:pt x="129389" y="7131"/>
                    <a:pt x="129389" y="5503"/>
                  </a:cubicBezTo>
                  <a:cubicBezTo>
                    <a:pt x="129389" y="1703"/>
                    <a:pt x="127163" y="75"/>
                    <a:pt x="123822" y="75"/>
                  </a:cubicBezTo>
                  <a:cubicBezTo>
                    <a:pt x="118255" y="75"/>
                    <a:pt x="68151" y="36985"/>
                    <a:pt x="35305" y="105920"/>
                  </a:cubicBezTo>
                  <a:cubicBezTo>
                    <a:pt x="6913" y="165627"/>
                    <a:pt x="232" y="225877"/>
                    <a:pt x="232" y="271472"/>
                  </a:cubicBezTo>
                  <a:cubicBezTo>
                    <a:pt x="232" y="313810"/>
                    <a:pt x="6356" y="379488"/>
                    <a:pt x="36975" y="440824"/>
                  </a:cubicBezTo>
                  <a:cubicBezTo>
                    <a:pt x="70378" y="507588"/>
                    <a:pt x="118255" y="542869"/>
                    <a:pt x="123822" y="542869"/>
                  </a:cubicBezTo>
                  <a:cubicBezTo>
                    <a:pt x="127163" y="542869"/>
                    <a:pt x="129389" y="541241"/>
                    <a:pt x="129389" y="537441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229E6B2-E271-34BD-7DB7-A6E9F070B5E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1151247" y="8693497"/>
              <a:ext cx="360193" cy="249685"/>
            </a:xfrm>
            <a:custGeom>
              <a:avLst/>
              <a:gdLst>
                <a:gd name="connsiteX0" fmla="*/ 138301 w 360193"/>
                <a:gd name="connsiteY0" fmla="*/ 41327 h 249685"/>
                <a:gd name="connsiteX1" fmla="*/ 69825 w 360193"/>
                <a:gd name="connsiteY1" fmla="*/ 75 h 249685"/>
                <a:gd name="connsiteX2" fmla="*/ 21391 w 360193"/>
                <a:gd name="connsiteY2" fmla="*/ 31014 h 249685"/>
                <a:gd name="connsiteX3" fmla="*/ 236 w 360193"/>
                <a:gd name="connsiteY3" fmla="*/ 84751 h 249685"/>
                <a:gd name="connsiteX4" fmla="*/ 13597 w 360193"/>
                <a:gd name="connsiteY4" fmla="*/ 92350 h 249685"/>
                <a:gd name="connsiteX5" fmla="*/ 24731 w 360193"/>
                <a:gd name="connsiteY5" fmla="*/ 89636 h 249685"/>
                <a:gd name="connsiteX6" fmla="*/ 29185 w 360193"/>
                <a:gd name="connsiteY6" fmla="*/ 73895 h 249685"/>
                <a:gd name="connsiteX7" fmla="*/ 67042 w 360193"/>
                <a:gd name="connsiteY7" fmla="*/ 19615 h 249685"/>
                <a:gd name="connsiteX8" fmla="*/ 79846 w 360193"/>
                <a:gd name="connsiteY8" fmla="*/ 39699 h 249685"/>
                <a:gd name="connsiteX9" fmla="*/ 72052 w 360193"/>
                <a:gd name="connsiteY9" fmla="*/ 79323 h 249685"/>
                <a:gd name="connsiteX10" fmla="*/ 59804 w 360193"/>
                <a:gd name="connsiteY10" fmla="*/ 128174 h 249685"/>
                <a:gd name="connsiteX11" fmla="*/ 39763 w 360193"/>
                <a:gd name="connsiteY11" fmla="*/ 204165 h 249685"/>
                <a:gd name="connsiteX12" fmla="*/ 35309 w 360193"/>
                <a:gd name="connsiteY12" fmla="*/ 225877 h 249685"/>
                <a:gd name="connsiteX13" fmla="*/ 61474 w 360193"/>
                <a:gd name="connsiteY13" fmla="*/ 249760 h 249685"/>
                <a:gd name="connsiteX14" fmla="*/ 101001 w 360193"/>
                <a:gd name="connsiteY14" fmla="*/ 208508 h 249685"/>
                <a:gd name="connsiteX15" fmla="*/ 116589 w 360193"/>
                <a:gd name="connsiteY15" fmla="*/ 147715 h 249685"/>
                <a:gd name="connsiteX16" fmla="*/ 133847 w 360193"/>
                <a:gd name="connsiteY16" fmla="*/ 83122 h 249685"/>
                <a:gd name="connsiteX17" fmla="*/ 168363 w 360193"/>
                <a:gd name="connsiteY17" fmla="*/ 40784 h 249685"/>
                <a:gd name="connsiteX18" fmla="*/ 225705 w 360193"/>
                <a:gd name="connsiteY18" fmla="*/ 19615 h 249685"/>
                <a:gd name="connsiteX19" fmla="*/ 253540 w 360193"/>
                <a:gd name="connsiteY19" fmla="*/ 51640 h 249685"/>
                <a:gd name="connsiteX20" fmla="*/ 218467 w 360193"/>
                <a:gd name="connsiteY20" fmla="*/ 173226 h 249685"/>
                <a:gd name="connsiteX21" fmla="*/ 210673 w 360193"/>
                <a:gd name="connsiteY21" fmla="*/ 200909 h 249685"/>
                <a:gd name="connsiteX22" fmla="*/ 273582 w 360193"/>
                <a:gd name="connsiteY22" fmla="*/ 249760 h 249685"/>
                <a:gd name="connsiteX23" fmla="*/ 360429 w 360193"/>
                <a:gd name="connsiteY23" fmla="*/ 165084 h 249685"/>
                <a:gd name="connsiteX24" fmla="*/ 347068 w 360193"/>
                <a:gd name="connsiteY24" fmla="*/ 157485 h 249685"/>
                <a:gd name="connsiteX25" fmla="*/ 334264 w 360193"/>
                <a:gd name="connsiteY25" fmla="*/ 164541 h 249685"/>
                <a:gd name="connsiteX26" fmla="*/ 276922 w 360193"/>
                <a:gd name="connsiteY26" fmla="*/ 230220 h 249685"/>
                <a:gd name="connsiteX27" fmla="*/ 267458 w 360193"/>
                <a:gd name="connsiteY27" fmla="*/ 218821 h 249685"/>
                <a:gd name="connsiteX28" fmla="*/ 278592 w 360193"/>
                <a:gd name="connsiteY28" fmla="*/ 179197 h 249685"/>
                <a:gd name="connsiteX29" fmla="*/ 313109 w 360193"/>
                <a:gd name="connsiteY29" fmla="*/ 63039 h 249685"/>
                <a:gd name="connsiteX30" fmla="*/ 230158 w 360193"/>
                <a:gd name="connsiteY30" fmla="*/ 75 h 249685"/>
                <a:gd name="connsiteX31" fmla="*/ 138301 w 360193"/>
                <a:gd name="connsiteY31" fmla="*/ 41327 h 24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0193" h="249685">
                  <a:moveTo>
                    <a:pt x="138301" y="41327"/>
                  </a:moveTo>
                  <a:cubicBezTo>
                    <a:pt x="130507" y="14187"/>
                    <a:pt x="99888" y="75"/>
                    <a:pt x="69825" y="75"/>
                  </a:cubicBezTo>
                  <a:cubicBezTo>
                    <a:pt x="49227" y="75"/>
                    <a:pt x="33639" y="11473"/>
                    <a:pt x="21391" y="31014"/>
                  </a:cubicBezTo>
                  <a:cubicBezTo>
                    <a:pt x="7473" y="52726"/>
                    <a:pt x="236" y="82037"/>
                    <a:pt x="236" y="84751"/>
                  </a:cubicBezTo>
                  <a:cubicBezTo>
                    <a:pt x="236" y="92350"/>
                    <a:pt x="8587" y="92350"/>
                    <a:pt x="13597" y="92350"/>
                  </a:cubicBezTo>
                  <a:cubicBezTo>
                    <a:pt x="19721" y="92350"/>
                    <a:pt x="21948" y="92350"/>
                    <a:pt x="24731" y="89636"/>
                  </a:cubicBezTo>
                  <a:cubicBezTo>
                    <a:pt x="25845" y="88550"/>
                    <a:pt x="25845" y="87465"/>
                    <a:pt x="29185" y="73895"/>
                  </a:cubicBezTo>
                  <a:cubicBezTo>
                    <a:pt x="40319" y="31557"/>
                    <a:pt x="52567" y="19615"/>
                    <a:pt x="67042" y="19615"/>
                  </a:cubicBezTo>
                  <a:cubicBezTo>
                    <a:pt x="75392" y="19615"/>
                    <a:pt x="79846" y="25043"/>
                    <a:pt x="79846" y="39699"/>
                  </a:cubicBezTo>
                  <a:cubicBezTo>
                    <a:pt x="79846" y="48926"/>
                    <a:pt x="77619" y="57611"/>
                    <a:pt x="72052" y="79323"/>
                  </a:cubicBezTo>
                  <a:cubicBezTo>
                    <a:pt x="68155" y="94521"/>
                    <a:pt x="62588" y="116233"/>
                    <a:pt x="59804" y="128174"/>
                  </a:cubicBezTo>
                  <a:lnTo>
                    <a:pt x="39763" y="204165"/>
                  </a:lnTo>
                  <a:cubicBezTo>
                    <a:pt x="38092" y="211765"/>
                    <a:pt x="35309" y="222078"/>
                    <a:pt x="35309" y="225877"/>
                  </a:cubicBezTo>
                  <a:cubicBezTo>
                    <a:pt x="35309" y="237276"/>
                    <a:pt x="44216" y="249760"/>
                    <a:pt x="61474" y="249760"/>
                  </a:cubicBezTo>
                  <a:cubicBezTo>
                    <a:pt x="90423" y="249760"/>
                    <a:pt x="97104" y="224792"/>
                    <a:pt x="101001" y="208508"/>
                  </a:cubicBezTo>
                  <a:cubicBezTo>
                    <a:pt x="106568" y="188424"/>
                    <a:pt x="111022" y="171055"/>
                    <a:pt x="116589" y="147715"/>
                  </a:cubicBezTo>
                  <a:cubicBezTo>
                    <a:pt x="118816" y="140658"/>
                    <a:pt x="132734" y="84751"/>
                    <a:pt x="133847" y="83122"/>
                  </a:cubicBezTo>
                  <a:cubicBezTo>
                    <a:pt x="134404" y="79866"/>
                    <a:pt x="149992" y="55440"/>
                    <a:pt x="168363" y="40784"/>
                  </a:cubicBezTo>
                  <a:cubicBezTo>
                    <a:pt x="183951" y="28843"/>
                    <a:pt x="202323" y="19615"/>
                    <a:pt x="225705" y="19615"/>
                  </a:cubicBezTo>
                  <a:cubicBezTo>
                    <a:pt x="240179" y="19615"/>
                    <a:pt x="253540" y="25043"/>
                    <a:pt x="253540" y="51640"/>
                  </a:cubicBezTo>
                  <a:cubicBezTo>
                    <a:pt x="253540" y="82579"/>
                    <a:pt x="229045" y="146086"/>
                    <a:pt x="218467" y="173226"/>
                  </a:cubicBezTo>
                  <a:cubicBezTo>
                    <a:pt x="212344" y="187882"/>
                    <a:pt x="210673" y="191681"/>
                    <a:pt x="210673" y="200909"/>
                  </a:cubicBezTo>
                  <a:cubicBezTo>
                    <a:pt x="210673" y="232391"/>
                    <a:pt x="242963" y="249760"/>
                    <a:pt x="273582" y="249760"/>
                  </a:cubicBezTo>
                  <a:cubicBezTo>
                    <a:pt x="332594" y="249760"/>
                    <a:pt x="360429" y="175940"/>
                    <a:pt x="360429" y="165084"/>
                  </a:cubicBezTo>
                  <a:cubicBezTo>
                    <a:pt x="360429" y="157485"/>
                    <a:pt x="352078" y="157485"/>
                    <a:pt x="347068" y="157485"/>
                  </a:cubicBezTo>
                  <a:cubicBezTo>
                    <a:pt x="340388" y="157485"/>
                    <a:pt x="336490" y="157485"/>
                    <a:pt x="334264" y="164541"/>
                  </a:cubicBezTo>
                  <a:cubicBezTo>
                    <a:pt x="315892" y="224792"/>
                    <a:pt x="285830" y="230220"/>
                    <a:pt x="276922" y="230220"/>
                  </a:cubicBezTo>
                  <a:cubicBezTo>
                    <a:pt x="273025" y="230220"/>
                    <a:pt x="267458" y="230220"/>
                    <a:pt x="267458" y="218821"/>
                  </a:cubicBezTo>
                  <a:cubicBezTo>
                    <a:pt x="267458" y="206337"/>
                    <a:pt x="273025" y="192767"/>
                    <a:pt x="278592" y="179197"/>
                  </a:cubicBezTo>
                  <a:cubicBezTo>
                    <a:pt x="287500" y="156942"/>
                    <a:pt x="313109" y="93435"/>
                    <a:pt x="313109" y="63039"/>
                  </a:cubicBezTo>
                  <a:cubicBezTo>
                    <a:pt x="313109" y="13102"/>
                    <a:pt x="270242" y="75"/>
                    <a:pt x="230158" y="75"/>
                  </a:cubicBezTo>
                  <a:cubicBezTo>
                    <a:pt x="218467" y="75"/>
                    <a:pt x="177827" y="75"/>
                    <a:pt x="138301" y="41327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D8E9131F-0538-41A7-C447-CD1B95B9747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1562079" y="8531745"/>
              <a:ext cx="129157" cy="542794"/>
            </a:xfrm>
            <a:custGeom>
              <a:avLst/>
              <a:gdLst>
                <a:gd name="connsiteX0" fmla="*/ 129400 w 129157"/>
                <a:gd name="connsiteY0" fmla="*/ 271472 h 542794"/>
                <a:gd name="connsiteX1" fmla="*/ 92657 w 129157"/>
                <a:gd name="connsiteY1" fmla="*/ 102120 h 542794"/>
                <a:gd name="connsiteX2" fmla="*/ 5810 w 129157"/>
                <a:gd name="connsiteY2" fmla="*/ 75 h 542794"/>
                <a:gd name="connsiteX3" fmla="*/ 243 w 129157"/>
                <a:gd name="connsiteY3" fmla="*/ 5503 h 542794"/>
                <a:gd name="connsiteX4" fmla="*/ 10821 w 129157"/>
                <a:gd name="connsiteY4" fmla="*/ 17987 h 542794"/>
                <a:gd name="connsiteX5" fmla="*/ 97111 w 129157"/>
                <a:gd name="connsiteY5" fmla="*/ 271472 h 542794"/>
                <a:gd name="connsiteX6" fmla="*/ 7480 w 129157"/>
                <a:gd name="connsiteY6" fmla="*/ 528214 h 542794"/>
                <a:gd name="connsiteX7" fmla="*/ 243 w 129157"/>
                <a:gd name="connsiteY7" fmla="*/ 537441 h 542794"/>
                <a:gd name="connsiteX8" fmla="*/ 5810 w 129157"/>
                <a:gd name="connsiteY8" fmla="*/ 542869 h 542794"/>
                <a:gd name="connsiteX9" fmla="*/ 94328 w 129157"/>
                <a:gd name="connsiteY9" fmla="*/ 437024 h 542794"/>
                <a:gd name="connsiteX10" fmla="*/ 129400 w 129157"/>
                <a:gd name="connsiteY10" fmla="*/ 271472 h 5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157" h="542794">
                  <a:moveTo>
                    <a:pt x="129400" y="271472"/>
                  </a:moveTo>
                  <a:cubicBezTo>
                    <a:pt x="129400" y="229134"/>
                    <a:pt x="123277" y="163456"/>
                    <a:pt x="92657" y="102120"/>
                  </a:cubicBezTo>
                  <a:cubicBezTo>
                    <a:pt x="59255" y="35356"/>
                    <a:pt x="11377" y="75"/>
                    <a:pt x="5810" y="75"/>
                  </a:cubicBezTo>
                  <a:cubicBezTo>
                    <a:pt x="2470" y="75"/>
                    <a:pt x="243" y="2246"/>
                    <a:pt x="243" y="5503"/>
                  </a:cubicBezTo>
                  <a:cubicBezTo>
                    <a:pt x="243" y="7131"/>
                    <a:pt x="243" y="8217"/>
                    <a:pt x="10821" y="17987"/>
                  </a:cubicBezTo>
                  <a:cubicBezTo>
                    <a:pt x="65378" y="71724"/>
                    <a:pt x="97111" y="158028"/>
                    <a:pt x="97111" y="271472"/>
                  </a:cubicBezTo>
                  <a:cubicBezTo>
                    <a:pt x="97111" y="364290"/>
                    <a:pt x="76513" y="459822"/>
                    <a:pt x="7480" y="528214"/>
                  </a:cubicBezTo>
                  <a:cubicBezTo>
                    <a:pt x="243" y="534727"/>
                    <a:pt x="243" y="535813"/>
                    <a:pt x="243" y="537441"/>
                  </a:cubicBezTo>
                  <a:cubicBezTo>
                    <a:pt x="243" y="540698"/>
                    <a:pt x="2470" y="542869"/>
                    <a:pt x="5810" y="542869"/>
                  </a:cubicBezTo>
                  <a:cubicBezTo>
                    <a:pt x="11377" y="542869"/>
                    <a:pt x="61482" y="505959"/>
                    <a:pt x="94328" y="437024"/>
                  </a:cubicBezTo>
                  <a:cubicBezTo>
                    <a:pt x="122720" y="377317"/>
                    <a:pt x="129400" y="317067"/>
                    <a:pt x="129400" y="271472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04" name="Group 103" descr="\documentclass{article}&#10;\usepackage{amsmath}&#10;\usepackage{bm}&#10;\pagestyle{empty}&#10;\begin{document}&#10;&#10;$$&#10;U_{\hat{x}}(\bm{n})\in G&#10;$$&#10;&#10;&#10;\end{document}" title="IguanaTex Vector Display">
            <a:extLst>
              <a:ext uri="{FF2B5EF4-FFF2-40B4-BE49-F238E27FC236}">
                <a16:creationId xmlns:a16="http://schemas.microsoft.com/office/drawing/2014/main" id="{253F976B-C942-301E-25F9-F33D2EA22C0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349407" y="2246850"/>
            <a:ext cx="1172034" cy="251517"/>
            <a:chOff x="16447842" y="4837250"/>
            <a:chExt cx="1422397" cy="305245"/>
          </a:xfrm>
        </p:grpSpPr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57CA48F7-09F8-31DB-97B6-8D8454ED226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447842" y="4857702"/>
              <a:ext cx="214651" cy="215197"/>
            </a:xfrm>
            <a:custGeom>
              <a:avLst/>
              <a:gdLst>
                <a:gd name="connsiteX0" fmla="*/ 176144 w 214651"/>
                <a:gd name="connsiteY0" fmla="*/ 32125 h 215197"/>
                <a:gd name="connsiteX1" fmla="*/ 209596 w 214651"/>
                <a:gd name="connsiteY1" fmla="*/ 9537 h 215197"/>
                <a:gd name="connsiteX2" fmla="*/ 214862 w 214651"/>
                <a:gd name="connsiteY2" fmla="*/ 3432 h 215197"/>
                <a:gd name="connsiteX3" fmla="*/ 210835 w 214651"/>
                <a:gd name="connsiteY3" fmla="*/ 75 h 215197"/>
                <a:gd name="connsiteX4" fmla="*/ 179241 w 214651"/>
                <a:gd name="connsiteY4" fmla="*/ 990 h 215197"/>
                <a:gd name="connsiteX5" fmla="*/ 147028 w 214651"/>
                <a:gd name="connsiteY5" fmla="*/ 75 h 215197"/>
                <a:gd name="connsiteX6" fmla="*/ 141453 w 214651"/>
                <a:gd name="connsiteY6" fmla="*/ 6180 h 215197"/>
                <a:gd name="connsiteX7" fmla="*/ 147028 w 214651"/>
                <a:gd name="connsiteY7" fmla="*/ 9537 h 215197"/>
                <a:gd name="connsiteX8" fmla="*/ 168091 w 214651"/>
                <a:gd name="connsiteY8" fmla="*/ 22968 h 215197"/>
                <a:gd name="connsiteX9" fmla="*/ 167161 w 214651"/>
                <a:gd name="connsiteY9" fmla="*/ 29378 h 215197"/>
                <a:gd name="connsiteX10" fmla="*/ 139284 w 214651"/>
                <a:gd name="connsiteY10" fmla="*/ 138351 h 215197"/>
                <a:gd name="connsiteX11" fmla="*/ 62159 w 214651"/>
                <a:gd name="connsiteY11" fmla="*/ 205810 h 215197"/>
                <a:gd name="connsiteX12" fmla="*/ 24370 w 214651"/>
                <a:gd name="connsiteY12" fmla="*/ 166128 h 215197"/>
                <a:gd name="connsiteX13" fmla="*/ 27777 w 214651"/>
                <a:gd name="connsiteY13" fmla="*/ 142319 h 215197"/>
                <a:gd name="connsiteX14" fmla="*/ 57822 w 214651"/>
                <a:gd name="connsiteY14" fmla="*/ 23579 h 215197"/>
                <a:gd name="connsiteX15" fmla="*/ 83841 w 214651"/>
                <a:gd name="connsiteY15" fmla="*/ 9537 h 215197"/>
                <a:gd name="connsiteX16" fmla="*/ 94372 w 214651"/>
                <a:gd name="connsiteY16" fmla="*/ 3432 h 215197"/>
                <a:gd name="connsiteX17" fmla="*/ 90036 w 214651"/>
                <a:gd name="connsiteY17" fmla="*/ 75 h 215197"/>
                <a:gd name="connsiteX18" fmla="*/ 50389 w 214651"/>
                <a:gd name="connsiteY18" fmla="*/ 990 h 215197"/>
                <a:gd name="connsiteX19" fmla="*/ 10432 w 214651"/>
                <a:gd name="connsiteY19" fmla="*/ 75 h 215197"/>
                <a:gd name="connsiteX20" fmla="*/ 4547 w 214651"/>
                <a:gd name="connsiteY20" fmla="*/ 6180 h 215197"/>
                <a:gd name="connsiteX21" fmla="*/ 13219 w 214651"/>
                <a:gd name="connsiteY21" fmla="*/ 9537 h 215197"/>
                <a:gd name="connsiteX22" fmla="*/ 24990 w 214651"/>
                <a:gd name="connsiteY22" fmla="*/ 10148 h 215197"/>
                <a:gd name="connsiteX23" fmla="*/ 33353 w 214651"/>
                <a:gd name="connsiteY23" fmla="*/ 15032 h 215197"/>
                <a:gd name="connsiteX24" fmla="*/ 28087 w 214651"/>
                <a:gd name="connsiteY24" fmla="*/ 36704 h 215197"/>
                <a:gd name="connsiteX25" fmla="*/ 21273 w 214651"/>
                <a:gd name="connsiteY25" fmla="*/ 63566 h 215197"/>
                <a:gd name="connsiteX26" fmla="*/ 2378 w 214651"/>
                <a:gd name="connsiteY26" fmla="*/ 138961 h 215197"/>
                <a:gd name="connsiteX27" fmla="*/ 210 w 214651"/>
                <a:gd name="connsiteY27" fmla="*/ 156666 h 215197"/>
                <a:gd name="connsiteX28" fmla="*/ 60920 w 214651"/>
                <a:gd name="connsiteY28" fmla="*/ 215273 h 215197"/>
                <a:gd name="connsiteX29" fmla="*/ 148577 w 214651"/>
                <a:gd name="connsiteY29" fmla="*/ 140488 h 215197"/>
                <a:gd name="connsiteX30" fmla="*/ 176144 w 214651"/>
                <a:gd name="connsiteY30" fmla="*/ 32125 h 21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651" h="215197">
                  <a:moveTo>
                    <a:pt x="176144" y="32125"/>
                  </a:moveTo>
                  <a:cubicBezTo>
                    <a:pt x="179241" y="19610"/>
                    <a:pt x="184817" y="10453"/>
                    <a:pt x="209596" y="9537"/>
                  </a:cubicBezTo>
                  <a:cubicBezTo>
                    <a:pt x="211145" y="9537"/>
                    <a:pt x="214862" y="9232"/>
                    <a:pt x="214862" y="3432"/>
                  </a:cubicBezTo>
                  <a:cubicBezTo>
                    <a:pt x="214862" y="3127"/>
                    <a:pt x="214862" y="75"/>
                    <a:pt x="210835" y="75"/>
                  </a:cubicBezTo>
                  <a:cubicBezTo>
                    <a:pt x="200613" y="75"/>
                    <a:pt x="189772" y="990"/>
                    <a:pt x="179241" y="990"/>
                  </a:cubicBezTo>
                  <a:cubicBezTo>
                    <a:pt x="168710" y="990"/>
                    <a:pt x="157250" y="75"/>
                    <a:pt x="147028" y="75"/>
                  </a:cubicBezTo>
                  <a:cubicBezTo>
                    <a:pt x="145170" y="75"/>
                    <a:pt x="141453" y="75"/>
                    <a:pt x="141453" y="6180"/>
                  </a:cubicBezTo>
                  <a:cubicBezTo>
                    <a:pt x="141453" y="9537"/>
                    <a:pt x="144550" y="9537"/>
                    <a:pt x="147028" y="9537"/>
                  </a:cubicBezTo>
                  <a:cubicBezTo>
                    <a:pt x="164683" y="9843"/>
                    <a:pt x="168091" y="16253"/>
                    <a:pt x="168091" y="22968"/>
                  </a:cubicBezTo>
                  <a:cubicBezTo>
                    <a:pt x="168091" y="23884"/>
                    <a:pt x="167471" y="28463"/>
                    <a:pt x="167161" y="29378"/>
                  </a:cubicBezTo>
                  <a:lnTo>
                    <a:pt x="139284" y="138351"/>
                  </a:lnTo>
                  <a:cubicBezTo>
                    <a:pt x="128753" y="179254"/>
                    <a:pt x="93133" y="205810"/>
                    <a:pt x="62159" y="205810"/>
                  </a:cubicBezTo>
                  <a:cubicBezTo>
                    <a:pt x="41096" y="205810"/>
                    <a:pt x="24370" y="192379"/>
                    <a:pt x="24370" y="166128"/>
                  </a:cubicBezTo>
                  <a:cubicBezTo>
                    <a:pt x="24370" y="165518"/>
                    <a:pt x="24370" y="155750"/>
                    <a:pt x="27777" y="142319"/>
                  </a:cubicBezTo>
                  <a:lnTo>
                    <a:pt x="57822" y="23579"/>
                  </a:lnTo>
                  <a:cubicBezTo>
                    <a:pt x="60610" y="12590"/>
                    <a:pt x="61229" y="9537"/>
                    <a:pt x="83841" y="9537"/>
                  </a:cubicBezTo>
                  <a:cubicBezTo>
                    <a:pt x="91894" y="9537"/>
                    <a:pt x="94372" y="9537"/>
                    <a:pt x="94372" y="3432"/>
                  </a:cubicBezTo>
                  <a:cubicBezTo>
                    <a:pt x="94372" y="75"/>
                    <a:pt x="90965" y="75"/>
                    <a:pt x="90036" y="75"/>
                  </a:cubicBezTo>
                  <a:cubicBezTo>
                    <a:pt x="81363" y="75"/>
                    <a:pt x="59061" y="990"/>
                    <a:pt x="50389" y="990"/>
                  </a:cubicBezTo>
                  <a:cubicBezTo>
                    <a:pt x="41406" y="990"/>
                    <a:pt x="19414" y="75"/>
                    <a:pt x="10432" y="75"/>
                  </a:cubicBezTo>
                  <a:cubicBezTo>
                    <a:pt x="7954" y="75"/>
                    <a:pt x="4547" y="75"/>
                    <a:pt x="4547" y="6180"/>
                  </a:cubicBezTo>
                  <a:cubicBezTo>
                    <a:pt x="4547" y="9537"/>
                    <a:pt x="7334" y="9537"/>
                    <a:pt x="13219" y="9537"/>
                  </a:cubicBezTo>
                  <a:cubicBezTo>
                    <a:pt x="13839" y="9537"/>
                    <a:pt x="19724" y="9537"/>
                    <a:pt x="24990" y="10148"/>
                  </a:cubicBezTo>
                  <a:cubicBezTo>
                    <a:pt x="30565" y="10758"/>
                    <a:pt x="33353" y="11064"/>
                    <a:pt x="33353" y="15032"/>
                  </a:cubicBezTo>
                  <a:cubicBezTo>
                    <a:pt x="33353" y="16863"/>
                    <a:pt x="29946" y="29684"/>
                    <a:pt x="28087" y="36704"/>
                  </a:cubicBezTo>
                  <a:lnTo>
                    <a:pt x="21273" y="63566"/>
                  </a:lnTo>
                  <a:cubicBezTo>
                    <a:pt x="18485" y="75470"/>
                    <a:pt x="3617" y="133162"/>
                    <a:pt x="2378" y="138961"/>
                  </a:cubicBezTo>
                  <a:cubicBezTo>
                    <a:pt x="210" y="147508"/>
                    <a:pt x="210" y="152087"/>
                    <a:pt x="210" y="156666"/>
                  </a:cubicBezTo>
                  <a:cubicBezTo>
                    <a:pt x="210" y="193905"/>
                    <a:pt x="28397" y="215273"/>
                    <a:pt x="60920" y="215273"/>
                  </a:cubicBezTo>
                  <a:cubicBezTo>
                    <a:pt x="99947" y="215273"/>
                    <a:pt x="138355" y="180780"/>
                    <a:pt x="148577" y="140488"/>
                  </a:cubicBezTo>
                  <a:lnTo>
                    <a:pt x="176144" y="32125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AC1CCC8D-F26E-EEDF-FC99-C0DC9F64076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6683009" y="4963683"/>
              <a:ext cx="64612" cy="33973"/>
            </a:xfrm>
            <a:custGeom>
              <a:avLst/>
              <a:gdLst>
                <a:gd name="connsiteX0" fmla="*/ 32524 w 64612"/>
                <a:gd name="connsiteY0" fmla="*/ 76 h 33973"/>
                <a:gd name="connsiteX1" fmla="*/ 218 w 64612"/>
                <a:gd name="connsiteY1" fmla="*/ 28495 h 33973"/>
                <a:gd name="connsiteX2" fmla="*/ 4988 w 64612"/>
                <a:gd name="connsiteY2" fmla="*/ 34050 h 33973"/>
                <a:gd name="connsiteX3" fmla="*/ 32524 w 64612"/>
                <a:gd name="connsiteY3" fmla="*/ 12897 h 33973"/>
                <a:gd name="connsiteX4" fmla="*/ 60060 w 64612"/>
                <a:gd name="connsiteY4" fmla="*/ 34050 h 33973"/>
                <a:gd name="connsiteX5" fmla="*/ 64830 w 64612"/>
                <a:gd name="connsiteY5" fmla="*/ 28495 h 33973"/>
                <a:gd name="connsiteX6" fmla="*/ 32524 w 64612"/>
                <a:gd name="connsiteY6" fmla="*/ 76 h 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12" h="33973">
                  <a:moveTo>
                    <a:pt x="32524" y="76"/>
                  </a:moveTo>
                  <a:lnTo>
                    <a:pt x="218" y="28495"/>
                  </a:lnTo>
                  <a:lnTo>
                    <a:pt x="4988" y="34050"/>
                  </a:lnTo>
                  <a:lnTo>
                    <a:pt x="32524" y="12897"/>
                  </a:lnTo>
                  <a:lnTo>
                    <a:pt x="60060" y="34050"/>
                  </a:lnTo>
                  <a:lnTo>
                    <a:pt x="64830" y="28495"/>
                  </a:lnTo>
                  <a:lnTo>
                    <a:pt x="32524" y="76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11D0F097-43DA-E6F3-9229-FC44979BCC4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648981" y="5017742"/>
              <a:ext cx="115998" cy="96365"/>
            </a:xfrm>
            <a:custGeom>
              <a:avLst/>
              <a:gdLst>
                <a:gd name="connsiteX0" fmla="*/ 43798 w 115998"/>
                <a:gd name="connsiteY0" fmla="*/ 71656 h 96365"/>
                <a:gd name="connsiteX1" fmla="*/ 23417 w 115998"/>
                <a:gd name="connsiteY1" fmla="*/ 90459 h 96365"/>
                <a:gd name="connsiteX2" fmla="*/ 11709 w 115998"/>
                <a:gd name="connsiteY2" fmla="*/ 87468 h 96365"/>
                <a:gd name="connsiteX3" fmla="*/ 21249 w 115998"/>
                <a:gd name="connsiteY3" fmla="*/ 75716 h 96365"/>
                <a:gd name="connsiteX4" fmla="*/ 12576 w 115998"/>
                <a:gd name="connsiteY4" fmla="*/ 67810 h 96365"/>
                <a:gd name="connsiteX5" fmla="*/ 217 w 115998"/>
                <a:gd name="connsiteY5" fmla="*/ 80844 h 96365"/>
                <a:gd name="connsiteX6" fmla="*/ 22983 w 115998"/>
                <a:gd name="connsiteY6" fmla="*/ 96442 h 96365"/>
                <a:gd name="connsiteX7" fmla="*/ 47267 w 115998"/>
                <a:gd name="connsiteY7" fmla="*/ 81271 h 96365"/>
                <a:gd name="connsiteX8" fmla="*/ 73068 w 115998"/>
                <a:gd name="connsiteY8" fmla="*/ 96442 h 96365"/>
                <a:gd name="connsiteX9" fmla="*/ 111229 w 115998"/>
                <a:gd name="connsiteY9" fmla="*/ 63750 h 96365"/>
                <a:gd name="connsiteX10" fmla="*/ 107760 w 115998"/>
                <a:gd name="connsiteY10" fmla="*/ 60973 h 96365"/>
                <a:gd name="connsiteX11" fmla="*/ 103640 w 115998"/>
                <a:gd name="connsiteY11" fmla="*/ 64605 h 96365"/>
                <a:gd name="connsiteX12" fmla="*/ 73936 w 115998"/>
                <a:gd name="connsiteY12" fmla="*/ 90459 h 96365"/>
                <a:gd name="connsiteX13" fmla="*/ 60710 w 115998"/>
                <a:gd name="connsiteY13" fmla="*/ 76571 h 96365"/>
                <a:gd name="connsiteX14" fmla="*/ 71984 w 115998"/>
                <a:gd name="connsiteY14" fmla="*/ 27854 h 96365"/>
                <a:gd name="connsiteX15" fmla="*/ 93233 w 115998"/>
                <a:gd name="connsiteY15" fmla="*/ 6059 h 96365"/>
                <a:gd name="connsiteX16" fmla="*/ 104941 w 115998"/>
                <a:gd name="connsiteY16" fmla="*/ 9050 h 96365"/>
                <a:gd name="connsiteX17" fmla="*/ 95401 w 115998"/>
                <a:gd name="connsiteY17" fmla="*/ 20802 h 96365"/>
                <a:gd name="connsiteX18" fmla="*/ 104074 w 115998"/>
                <a:gd name="connsiteY18" fmla="*/ 28708 h 96365"/>
                <a:gd name="connsiteX19" fmla="*/ 116215 w 115998"/>
                <a:gd name="connsiteY19" fmla="*/ 15674 h 96365"/>
                <a:gd name="connsiteX20" fmla="*/ 93666 w 115998"/>
                <a:gd name="connsiteY20" fmla="*/ 76 h 96365"/>
                <a:gd name="connsiteX21" fmla="*/ 69382 w 115998"/>
                <a:gd name="connsiteY21" fmla="*/ 15247 h 96365"/>
                <a:gd name="connsiteX22" fmla="*/ 43364 w 115998"/>
                <a:gd name="connsiteY22" fmla="*/ 76 h 96365"/>
                <a:gd name="connsiteX23" fmla="*/ 5204 w 115998"/>
                <a:gd name="connsiteY23" fmla="*/ 32768 h 96365"/>
                <a:gd name="connsiteX24" fmla="*/ 8890 w 115998"/>
                <a:gd name="connsiteY24" fmla="*/ 35546 h 96365"/>
                <a:gd name="connsiteX25" fmla="*/ 13009 w 115998"/>
                <a:gd name="connsiteY25" fmla="*/ 31913 h 96365"/>
                <a:gd name="connsiteX26" fmla="*/ 42714 w 115998"/>
                <a:gd name="connsiteY26" fmla="*/ 6059 h 96365"/>
                <a:gd name="connsiteX27" fmla="*/ 55723 w 115998"/>
                <a:gd name="connsiteY27" fmla="*/ 20161 h 96365"/>
                <a:gd name="connsiteX28" fmla="*/ 51170 w 115998"/>
                <a:gd name="connsiteY28" fmla="*/ 42383 h 96365"/>
                <a:gd name="connsiteX29" fmla="*/ 43798 w 115998"/>
                <a:gd name="connsiteY29" fmla="*/ 71656 h 9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5998" h="96365">
                  <a:moveTo>
                    <a:pt x="43798" y="71656"/>
                  </a:moveTo>
                  <a:cubicBezTo>
                    <a:pt x="41630" y="78921"/>
                    <a:pt x="34475" y="90459"/>
                    <a:pt x="23417" y="90459"/>
                  </a:cubicBezTo>
                  <a:cubicBezTo>
                    <a:pt x="22766" y="90459"/>
                    <a:pt x="16262" y="90459"/>
                    <a:pt x="11709" y="87468"/>
                  </a:cubicBezTo>
                  <a:cubicBezTo>
                    <a:pt x="20598" y="84690"/>
                    <a:pt x="21249" y="76998"/>
                    <a:pt x="21249" y="75716"/>
                  </a:cubicBezTo>
                  <a:cubicBezTo>
                    <a:pt x="21249" y="71015"/>
                    <a:pt x="17563" y="67810"/>
                    <a:pt x="12576" y="67810"/>
                  </a:cubicBezTo>
                  <a:cubicBezTo>
                    <a:pt x="6505" y="67810"/>
                    <a:pt x="217" y="72938"/>
                    <a:pt x="217" y="80844"/>
                  </a:cubicBezTo>
                  <a:cubicBezTo>
                    <a:pt x="217" y="91528"/>
                    <a:pt x="12359" y="96442"/>
                    <a:pt x="22983" y="96442"/>
                  </a:cubicBezTo>
                  <a:cubicBezTo>
                    <a:pt x="32957" y="96442"/>
                    <a:pt x="41846" y="90246"/>
                    <a:pt x="47267" y="81271"/>
                  </a:cubicBezTo>
                  <a:cubicBezTo>
                    <a:pt x="52471" y="92596"/>
                    <a:pt x="64396" y="96442"/>
                    <a:pt x="73068" y="96442"/>
                  </a:cubicBezTo>
                  <a:cubicBezTo>
                    <a:pt x="98003" y="96442"/>
                    <a:pt x="111229" y="69733"/>
                    <a:pt x="111229" y="63750"/>
                  </a:cubicBezTo>
                  <a:cubicBezTo>
                    <a:pt x="111229" y="60973"/>
                    <a:pt x="108410" y="60973"/>
                    <a:pt x="107760" y="60973"/>
                  </a:cubicBezTo>
                  <a:cubicBezTo>
                    <a:pt x="104724" y="60973"/>
                    <a:pt x="104507" y="62041"/>
                    <a:pt x="103640" y="64605"/>
                  </a:cubicBezTo>
                  <a:cubicBezTo>
                    <a:pt x="99087" y="79348"/>
                    <a:pt x="86078" y="90459"/>
                    <a:pt x="73936" y="90459"/>
                  </a:cubicBezTo>
                  <a:cubicBezTo>
                    <a:pt x="65263" y="90459"/>
                    <a:pt x="60710" y="84690"/>
                    <a:pt x="60710" y="76571"/>
                  </a:cubicBezTo>
                  <a:cubicBezTo>
                    <a:pt x="60710" y="71015"/>
                    <a:pt x="65913" y="51571"/>
                    <a:pt x="71984" y="27854"/>
                  </a:cubicBezTo>
                  <a:cubicBezTo>
                    <a:pt x="76321" y="11401"/>
                    <a:pt x="86078" y="6059"/>
                    <a:pt x="93233" y="6059"/>
                  </a:cubicBezTo>
                  <a:cubicBezTo>
                    <a:pt x="93666" y="6059"/>
                    <a:pt x="100388" y="6059"/>
                    <a:pt x="104941" y="9050"/>
                  </a:cubicBezTo>
                  <a:cubicBezTo>
                    <a:pt x="98003" y="10973"/>
                    <a:pt x="95401" y="16956"/>
                    <a:pt x="95401" y="20802"/>
                  </a:cubicBezTo>
                  <a:cubicBezTo>
                    <a:pt x="95401" y="25503"/>
                    <a:pt x="99087" y="28708"/>
                    <a:pt x="104074" y="28708"/>
                  </a:cubicBezTo>
                  <a:cubicBezTo>
                    <a:pt x="109060" y="28708"/>
                    <a:pt x="116215" y="24648"/>
                    <a:pt x="116215" y="15674"/>
                  </a:cubicBezTo>
                  <a:cubicBezTo>
                    <a:pt x="116215" y="3709"/>
                    <a:pt x="102339" y="76"/>
                    <a:pt x="93666" y="76"/>
                  </a:cubicBezTo>
                  <a:cubicBezTo>
                    <a:pt x="82825" y="76"/>
                    <a:pt x="74153" y="7127"/>
                    <a:pt x="69382" y="15247"/>
                  </a:cubicBezTo>
                  <a:cubicBezTo>
                    <a:pt x="65480" y="6486"/>
                    <a:pt x="55506" y="76"/>
                    <a:pt x="43364" y="76"/>
                  </a:cubicBezTo>
                  <a:cubicBezTo>
                    <a:pt x="19080" y="76"/>
                    <a:pt x="5204" y="26358"/>
                    <a:pt x="5204" y="32768"/>
                  </a:cubicBezTo>
                  <a:cubicBezTo>
                    <a:pt x="5204" y="35546"/>
                    <a:pt x="8239" y="35546"/>
                    <a:pt x="8890" y="35546"/>
                  </a:cubicBezTo>
                  <a:cubicBezTo>
                    <a:pt x="11709" y="35546"/>
                    <a:pt x="11925" y="34691"/>
                    <a:pt x="13009" y="31913"/>
                  </a:cubicBezTo>
                  <a:cubicBezTo>
                    <a:pt x="18430" y="15247"/>
                    <a:pt x="32090" y="6059"/>
                    <a:pt x="42714" y="6059"/>
                  </a:cubicBezTo>
                  <a:cubicBezTo>
                    <a:pt x="49869" y="6059"/>
                    <a:pt x="55723" y="9905"/>
                    <a:pt x="55723" y="20161"/>
                  </a:cubicBezTo>
                  <a:cubicBezTo>
                    <a:pt x="55723" y="24435"/>
                    <a:pt x="53121" y="35118"/>
                    <a:pt x="51170" y="42383"/>
                  </a:cubicBezTo>
                  <a:lnTo>
                    <a:pt x="43798" y="71656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929FADB1-8FAC-407C-9C5A-E5D87D6E8E5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6825185" y="4837250"/>
              <a:ext cx="71860" cy="305245"/>
            </a:xfrm>
            <a:custGeom>
              <a:avLst/>
              <a:gdLst>
                <a:gd name="connsiteX0" fmla="*/ 72082 w 71860"/>
                <a:gd name="connsiteY0" fmla="*/ 302268 h 305245"/>
                <a:gd name="connsiteX1" fmla="*/ 66817 w 71860"/>
                <a:gd name="connsiteY1" fmla="*/ 295552 h 305245"/>
                <a:gd name="connsiteX2" fmla="*/ 18187 w 71860"/>
                <a:gd name="connsiteY2" fmla="*/ 152697 h 305245"/>
                <a:gd name="connsiteX3" fmla="*/ 68056 w 71860"/>
                <a:gd name="connsiteY3" fmla="*/ 8316 h 305245"/>
                <a:gd name="connsiteX4" fmla="*/ 72082 w 71860"/>
                <a:gd name="connsiteY4" fmla="*/ 3127 h 305245"/>
                <a:gd name="connsiteX5" fmla="*/ 68985 w 71860"/>
                <a:gd name="connsiteY5" fmla="*/ 75 h 305245"/>
                <a:gd name="connsiteX6" fmla="*/ 19736 w 71860"/>
                <a:gd name="connsiteY6" fmla="*/ 59598 h 305245"/>
                <a:gd name="connsiteX7" fmla="*/ 222 w 71860"/>
                <a:gd name="connsiteY7" fmla="*/ 152697 h 305245"/>
                <a:gd name="connsiteX8" fmla="*/ 20665 w 71860"/>
                <a:gd name="connsiteY8" fmla="*/ 247934 h 305245"/>
                <a:gd name="connsiteX9" fmla="*/ 68985 w 71860"/>
                <a:gd name="connsiteY9" fmla="*/ 305320 h 305245"/>
                <a:gd name="connsiteX10" fmla="*/ 72082 w 71860"/>
                <a:gd name="connsiteY10" fmla="*/ 302268 h 30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60" h="305245">
                  <a:moveTo>
                    <a:pt x="72082" y="302268"/>
                  </a:moveTo>
                  <a:cubicBezTo>
                    <a:pt x="72082" y="301352"/>
                    <a:pt x="72082" y="300741"/>
                    <a:pt x="66817" y="295552"/>
                  </a:cubicBezTo>
                  <a:cubicBezTo>
                    <a:pt x="28099" y="257091"/>
                    <a:pt x="18187" y="199400"/>
                    <a:pt x="18187" y="152697"/>
                  </a:cubicBezTo>
                  <a:cubicBezTo>
                    <a:pt x="18187" y="99585"/>
                    <a:pt x="29957" y="46472"/>
                    <a:pt x="68056" y="8316"/>
                  </a:cubicBezTo>
                  <a:cubicBezTo>
                    <a:pt x="72082" y="4653"/>
                    <a:pt x="72082" y="4043"/>
                    <a:pt x="72082" y="3127"/>
                  </a:cubicBezTo>
                  <a:cubicBezTo>
                    <a:pt x="72082" y="990"/>
                    <a:pt x="70843" y="75"/>
                    <a:pt x="68985" y="75"/>
                  </a:cubicBezTo>
                  <a:cubicBezTo>
                    <a:pt x="65887" y="75"/>
                    <a:pt x="38011" y="20831"/>
                    <a:pt x="19736" y="59598"/>
                  </a:cubicBezTo>
                  <a:cubicBezTo>
                    <a:pt x="3939" y="93175"/>
                    <a:pt x="222" y="127057"/>
                    <a:pt x="222" y="152697"/>
                  </a:cubicBezTo>
                  <a:cubicBezTo>
                    <a:pt x="222" y="176507"/>
                    <a:pt x="3629" y="213441"/>
                    <a:pt x="20665" y="247934"/>
                  </a:cubicBezTo>
                  <a:cubicBezTo>
                    <a:pt x="39250" y="285479"/>
                    <a:pt x="65887" y="305320"/>
                    <a:pt x="68985" y="305320"/>
                  </a:cubicBezTo>
                  <a:cubicBezTo>
                    <a:pt x="70843" y="305320"/>
                    <a:pt x="72082" y="304404"/>
                    <a:pt x="72082" y="302268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1C2732C1-E011-EA2E-B909-ABE9CEEFAFA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6924888" y="4928214"/>
              <a:ext cx="200403" cy="140412"/>
            </a:xfrm>
            <a:custGeom>
              <a:avLst/>
              <a:gdLst>
                <a:gd name="connsiteX0" fmla="*/ 77042 w 200403"/>
                <a:gd name="connsiteY0" fmla="*/ 23273 h 140412"/>
                <a:gd name="connsiteX1" fmla="*/ 38944 w 200403"/>
                <a:gd name="connsiteY1" fmla="*/ 75 h 140412"/>
                <a:gd name="connsiteX2" fmla="*/ 11996 w 200403"/>
                <a:gd name="connsiteY2" fmla="*/ 17474 h 140412"/>
                <a:gd name="connsiteX3" fmla="*/ 226 w 200403"/>
                <a:gd name="connsiteY3" fmla="*/ 47693 h 140412"/>
                <a:gd name="connsiteX4" fmla="*/ 7660 w 200403"/>
                <a:gd name="connsiteY4" fmla="*/ 51966 h 140412"/>
                <a:gd name="connsiteX5" fmla="*/ 13855 w 200403"/>
                <a:gd name="connsiteY5" fmla="*/ 50440 h 140412"/>
                <a:gd name="connsiteX6" fmla="*/ 16333 w 200403"/>
                <a:gd name="connsiteY6" fmla="*/ 41588 h 140412"/>
                <a:gd name="connsiteX7" fmla="*/ 37395 w 200403"/>
                <a:gd name="connsiteY7" fmla="*/ 11064 h 140412"/>
                <a:gd name="connsiteX8" fmla="*/ 44519 w 200403"/>
                <a:gd name="connsiteY8" fmla="*/ 22358 h 140412"/>
                <a:gd name="connsiteX9" fmla="*/ 40183 w 200403"/>
                <a:gd name="connsiteY9" fmla="*/ 44641 h 140412"/>
                <a:gd name="connsiteX10" fmla="*/ 33368 w 200403"/>
                <a:gd name="connsiteY10" fmla="*/ 72113 h 140412"/>
                <a:gd name="connsiteX11" fmla="*/ 22218 w 200403"/>
                <a:gd name="connsiteY11" fmla="*/ 114847 h 140412"/>
                <a:gd name="connsiteX12" fmla="*/ 19740 w 200403"/>
                <a:gd name="connsiteY12" fmla="*/ 127057 h 140412"/>
                <a:gd name="connsiteX13" fmla="*/ 34298 w 200403"/>
                <a:gd name="connsiteY13" fmla="*/ 140488 h 140412"/>
                <a:gd name="connsiteX14" fmla="*/ 56289 w 200403"/>
                <a:gd name="connsiteY14" fmla="*/ 117289 h 140412"/>
                <a:gd name="connsiteX15" fmla="*/ 64962 w 200403"/>
                <a:gd name="connsiteY15" fmla="*/ 83101 h 140412"/>
                <a:gd name="connsiteX16" fmla="*/ 74564 w 200403"/>
                <a:gd name="connsiteY16" fmla="*/ 46777 h 140412"/>
                <a:gd name="connsiteX17" fmla="*/ 93768 w 200403"/>
                <a:gd name="connsiteY17" fmla="*/ 22968 h 140412"/>
                <a:gd name="connsiteX18" fmla="*/ 125672 w 200403"/>
                <a:gd name="connsiteY18" fmla="*/ 11064 h 140412"/>
                <a:gd name="connsiteX19" fmla="*/ 141159 w 200403"/>
                <a:gd name="connsiteY19" fmla="*/ 29073 h 140412"/>
                <a:gd name="connsiteX20" fmla="*/ 121645 w 200403"/>
                <a:gd name="connsiteY20" fmla="*/ 97448 h 140412"/>
                <a:gd name="connsiteX21" fmla="*/ 117308 w 200403"/>
                <a:gd name="connsiteY21" fmla="*/ 113015 h 140412"/>
                <a:gd name="connsiteX22" fmla="*/ 152309 w 200403"/>
                <a:gd name="connsiteY22" fmla="*/ 140488 h 140412"/>
                <a:gd name="connsiteX23" fmla="*/ 200629 w 200403"/>
                <a:gd name="connsiteY23" fmla="*/ 92869 h 140412"/>
                <a:gd name="connsiteX24" fmla="*/ 193195 w 200403"/>
                <a:gd name="connsiteY24" fmla="*/ 88596 h 140412"/>
                <a:gd name="connsiteX25" fmla="*/ 186071 w 200403"/>
                <a:gd name="connsiteY25" fmla="*/ 92564 h 140412"/>
                <a:gd name="connsiteX26" fmla="*/ 154168 w 200403"/>
                <a:gd name="connsiteY26" fmla="*/ 129499 h 140412"/>
                <a:gd name="connsiteX27" fmla="*/ 148902 w 200403"/>
                <a:gd name="connsiteY27" fmla="*/ 123089 h 140412"/>
                <a:gd name="connsiteX28" fmla="*/ 155097 w 200403"/>
                <a:gd name="connsiteY28" fmla="*/ 100806 h 140412"/>
                <a:gd name="connsiteX29" fmla="*/ 174301 w 200403"/>
                <a:gd name="connsiteY29" fmla="*/ 35483 h 140412"/>
                <a:gd name="connsiteX30" fmla="*/ 128149 w 200403"/>
                <a:gd name="connsiteY30" fmla="*/ 75 h 140412"/>
                <a:gd name="connsiteX31" fmla="*/ 77042 w 200403"/>
                <a:gd name="connsiteY31" fmla="*/ 23273 h 14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0403" h="140412">
                  <a:moveTo>
                    <a:pt x="77042" y="23273"/>
                  </a:moveTo>
                  <a:cubicBezTo>
                    <a:pt x="72706" y="8011"/>
                    <a:pt x="55670" y="75"/>
                    <a:pt x="38944" y="75"/>
                  </a:cubicBezTo>
                  <a:cubicBezTo>
                    <a:pt x="27483" y="75"/>
                    <a:pt x="18811" y="6485"/>
                    <a:pt x="11996" y="17474"/>
                  </a:cubicBezTo>
                  <a:cubicBezTo>
                    <a:pt x="4253" y="29684"/>
                    <a:pt x="226" y="46167"/>
                    <a:pt x="226" y="47693"/>
                  </a:cubicBezTo>
                  <a:cubicBezTo>
                    <a:pt x="226" y="51966"/>
                    <a:pt x="4872" y="51966"/>
                    <a:pt x="7660" y="51966"/>
                  </a:cubicBezTo>
                  <a:cubicBezTo>
                    <a:pt x="11067" y="51966"/>
                    <a:pt x="12306" y="51966"/>
                    <a:pt x="13855" y="50440"/>
                  </a:cubicBezTo>
                  <a:cubicBezTo>
                    <a:pt x="14474" y="49830"/>
                    <a:pt x="14474" y="49219"/>
                    <a:pt x="16333" y="41588"/>
                  </a:cubicBezTo>
                  <a:cubicBezTo>
                    <a:pt x="22527" y="17779"/>
                    <a:pt x="29342" y="11064"/>
                    <a:pt x="37395" y="11064"/>
                  </a:cubicBezTo>
                  <a:cubicBezTo>
                    <a:pt x="42041" y="11064"/>
                    <a:pt x="44519" y="14116"/>
                    <a:pt x="44519" y="22358"/>
                  </a:cubicBezTo>
                  <a:cubicBezTo>
                    <a:pt x="44519" y="27547"/>
                    <a:pt x="43280" y="32431"/>
                    <a:pt x="40183" y="44641"/>
                  </a:cubicBezTo>
                  <a:cubicBezTo>
                    <a:pt x="38015" y="53187"/>
                    <a:pt x="34917" y="65397"/>
                    <a:pt x="33368" y="72113"/>
                  </a:cubicBezTo>
                  <a:lnTo>
                    <a:pt x="22218" y="114847"/>
                  </a:lnTo>
                  <a:cubicBezTo>
                    <a:pt x="21288" y="119120"/>
                    <a:pt x="19740" y="124920"/>
                    <a:pt x="19740" y="127057"/>
                  </a:cubicBezTo>
                  <a:cubicBezTo>
                    <a:pt x="19740" y="133467"/>
                    <a:pt x="24696" y="140488"/>
                    <a:pt x="34298" y="140488"/>
                  </a:cubicBezTo>
                  <a:cubicBezTo>
                    <a:pt x="50404" y="140488"/>
                    <a:pt x="54121" y="126446"/>
                    <a:pt x="56289" y="117289"/>
                  </a:cubicBezTo>
                  <a:cubicBezTo>
                    <a:pt x="59387" y="105995"/>
                    <a:pt x="61865" y="96227"/>
                    <a:pt x="64962" y="83101"/>
                  </a:cubicBezTo>
                  <a:cubicBezTo>
                    <a:pt x="66201" y="79133"/>
                    <a:pt x="73945" y="47693"/>
                    <a:pt x="74564" y="46777"/>
                  </a:cubicBezTo>
                  <a:cubicBezTo>
                    <a:pt x="74874" y="44946"/>
                    <a:pt x="83547" y="31210"/>
                    <a:pt x="93768" y="22968"/>
                  </a:cubicBezTo>
                  <a:cubicBezTo>
                    <a:pt x="102441" y="16253"/>
                    <a:pt x="112662" y="11064"/>
                    <a:pt x="125672" y="11064"/>
                  </a:cubicBezTo>
                  <a:cubicBezTo>
                    <a:pt x="133725" y="11064"/>
                    <a:pt x="141159" y="14116"/>
                    <a:pt x="141159" y="29073"/>
                  </a:cubicBezTo>
                  <a:cubicBezTo>
                    <a:pt x="141159" y="46472"/>
                    <a:pt x="127530" y="82186"/>
                    <a:pt x="121645" y="97448"/>
                  </a:cubicBezTo>
                  <a:cubicBezTo>
                    <a:pt x="118238" y="105690"/>
                    <a:pt x="117308" y="107826"/>
                    <a:pt x="117308" y="113015"/>
                  </a:cubicBezTo>
                  <a:cubicBezTo>
                    <a:pt x="117308" y="130720"/>
                    <a:pt x="135274" y="140488"/>
                    <a:pt x="152309" y="140488"/>
                  </a:cubicBezTo>
                  <a:cubicBezTo>
                    <a:pt x="185142" y="140488"/>
                    <a:pt x="200629" y="98974"/>
                    <a:pt x="200629" y="92869"/>
                  </a:cubicBezTo>
                  <a:cubicBezTo>
                    <a:pt x="200629" y="88596"/>
                    <a:pt x="195983" y="88596"/>
                    <a:pt x="193195" y="88596"/>
                  </a:cubicBezTo>
                  <a:cubicBezTo>
                    <a:pt x="189478" y="88596"/>
                    <a:pt x="187310" y="88596"/>
                    <a:pt x="186071" y="92564"/>
                  </a:cubicBezTo>
                  <a:cubicBezTo>
                    <a:pt x="175850" y="126446"/>
                    <a:pt x="159124" y="129499"/>
                    <a:pt x="154168" y="129499"/>
                  </a:cubicBezTo>
                  <a:cubicBezTo>
                    <a:pt x="152000" y="129499"/>
                    <a:pt x="148902" y="129499"/>
                    <a:pt x="148902" y="123089"/>
                  </a:cubicBezTo>
                  <a:cubicBezTo>
                    <a:pt x="148902" y="116068"/>
                    <a:pt x="152000" y="108437"/>
                    <a:pt x="155097" y="100806"/>
                  </a:cubicBezTo>
                  <a:cubicBezTo>
                    <a:pt x="160053" y="88291"/>
                    <a:pt x="174301" y="52577"/>
                    <a:pt x="174301" y="35483"/>
                  </a:cubicBezTo>
                  <a:cubicBezTo>
                    <a:pt x="174301" y="7401"/>
                    <a:pt x="150451" y="75"/>
                    <a:pt x="128149" y="75"/>
                  </a:cubicBezTo>
                  <a:cubicBezTo>
                    <a:pt x="121645" y="75"/>
                    <a:pt x="99034" y="75"/>
                    <a:pt x="77042" y="23273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73B259C0-71E8-C35A-83CA-7DEF4DDBFE7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7153466" y="4837250"/>
              <a:ext cx="71860" cy="305245"/>
            </a:xfrm>
            <a:custGeom>
              <a:avLst/>
              <a:gdLst>
                <a:gd name="connsiteX0" fmla="*/ 72093 w 71860"/>
                <a:gd name="connsiteY0" fmla="*/ 152697 h 305245"/>
                <a:gd name="connsiteX1" fmla="*/ 51650 w 71860"/>
                <a:gd name="connsiteY1" fmla="*/ 57461 h 305245"/>
                <a:gd name="connsiteX2" fmla="*/ 3331 w 71860"/>
                <a:gd name="connsiteY2" fmla="*/ 75 h 305245"/>
                <a:gd name="connsiteX3" fmla="*/ 233 w 71860"/>
                <a:gd name="connsiteY3" fmla="*/ 3127 h 305245"/>
                <a:gd name="connsiteX4" fmla="*/ 6118 w 71860"/>
                <a:gd name="connsiteY4" fmla="*/ 10148 h 305245"/>
                <a:gd name="connsiteX5" fmla="*/ 54128 w 71860"/>
                <a:gd name="connsiteY5" fmla="*/ 152697 h 305245"/>
                <a:gd name="connsiteX6" fmla="*/ 4260 w 71860"/>
                <a:gd name="connsiteY6" fmla="*/ 297078 h 305245"/>
                <a:gd name="connsiteX7" fmla="*/ 233 w 71860"/>
                <a:gd name="connsiteY7" fmla="*/ 302268 h 305245"/>
                <a:gd name="connsiteX8" fmla="*/ 3331 w 71860"/>
                <a:gd name="connsiteY8" fmla="*/ 305320 h 305245"/>
                <a:gd name="connsiteX9" fmla="*/ 52580 w 71860"/>
                <a:gd name="connsiteY9" fmla="*/ 245797 h 305245"/>
                <a:gd name="connsiteX10" fmla="*/ 72093 w 71860"/>
                <a:gd name="connsiteY10" fmla="*/ 152697 h 30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60" h="305245">
                  <a:moveTo>
                    <a:pt x="72093" y="152697"/>
                  </a:moveTo>
                  <a:cubicBezTo>
                    <a:pt x="72093" y="128888"/>
                    <a:pt x="68686" y="91954"/>
                    <a:pt x="51650" y="57461"/>
                  </a:cubicBezTo>
                  <a:cubicBezTo>
                    <a:pt x="33066" y="19916"/>
                    <a:pt x="6428" y="75"/>
                    <a:pt x="3331" y="75"/>
                  </a:cubicBezTo>
                  <a:cubicBezTo>
                    <a:pt x="1472" y="75"/>
                    <a:pt x="233" y="1296"/>
                    <a:pt x="233" y="3127"/>
                  </a:cubicBezTo>
                  <a:cubicBezTo>
                    <a:pt x="233" y="4043"/>
                    <a:pt x="233" y="4653"/>
                    <a:pt x="6118" y="10148"/>
                  </a:cubicBezTo>
                  <a:cubicBezTo>
                    <a:pt x="36473" y="40367"/>
                    <a:pt x="54128" y="88901"/>
                    <a:pt x="54128" y="152697"/>
                  </a:cubicBezTo>
                  <a:cubicBezTo>
                    <a:pt x="54128" y="204894"/>
                    <a:pt x="42668" y="258618"/>
                    <a:pt x="4260" y="297078"/>
                  </a:cubicBezTo>
                  <a:cubicBezTo>
                    <a:pt x="233" y="300741"/>
                    <a:pt x="233" y="301352"/>
                    <a:pt x="233" y="302268"/>
                  </a:cubicBezTo>
                  <a:cubicBezTo>
                    <a:pt x="233" y="304099"/>
                    <a:pt x="1472" y="305320"/>
                    <a:pt x="3331" y="305320"/>
                  </a:cubicBezTo>
                  <a:cubicBezTo>
                    <a:pt x="6428" y="305320"/>
                    <a:pt x="34305" y="284563"/>
                    <a:pt x="52580" y="245797"/>
                  </a:cubicBezTo>
                  <a:cubicBezTo>
                    <a:pt x="68376" y="212220"/>
                    <a:pt x="72093" y="178338"/>
                    <a:pt x="72093" y="152697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161EF393-1325-4443-8ED7-2830896E9C3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7368012" y="4901352"/>
              <a:ext cx="154871" cy="177042"/>
            </a:xfrm>
            <a:custGeom>
              <a:avLst/>
              <a:gdLst>
                <a:gd name="connsiteX0" fmla="*/ 144270 w 154871"/>
                <a:gd name="connsiteY0" fmla="*/ 94701 h 177042"/>
                <a:gd name="connsiteX1" fmla="*/ 155111 w 154871"/>
                <a:gd name="connsiteY1" fmla="*/ 88596 h 177042"/>
                <a:gd name="connsiteX2" fmla="*/ 144270 w 154871"/>
                <a:gd name="connsiteY2" fmla="*/ 82491 h 177042"/>
                <a:gd name="connsiteX3" fmla="*/ 12939 w 154871"/>
                <a:gd name="connsiteY3" fmla="*/ 82491 h 177042"/>
                <a:gd name="connsiteX4" fmla="*/ 95950 w 154871"/>
                <a:gd name="connsiteY4" fmla="*/ 12285 h 177042"/>
                <a:gd name="connsiteX5" fmla="*/ 144270 w 154871"/>
                <a:gd name="connsiteY5" fmla="*/ 12285 h 177042"/>
                <a:gd name="connsiteX6" fmla="*/ 155111 w 154871"/>
                <a:gd name="connsiteY6" fmla="*/ 6180 h 177042"/>
                <a:gd name="connsiteX7" fmla="*/ 144270 w 154871"/>
                <a:gd name="connsiteY7" fmla="*/ 75 h 177042"/>
                <a:gd name="connsiteX8" fmla="*/ 95331 w 154871"/>
                <a:gd name="connsiteY8" fmla="*/ 75 h 177042"/>
                <a:gd name="connsiteX9" fmla="*/ 240 w 154871"/>
                <a:gd name="connsiteY9" fmla="*/ 88596 h 177042"/>
                <a:gd name="connsiteX10" fmla="*/ 95331 w 154871"/>
                <a:gd name="connsiteY10" fmla="*/ 177117 h 177042"/>
                <a:gd name="connsiteX11" fmla="*/ 144270 w 154871"/>
                <a:gd name="connsiteY11" fmla="*/ 177117 h 177042"/>
                <a:gd name="connsiteX12" fmla="*/ 155111 w 154871"/>
                <a:gd name="connsiteY12" fmla="*/ 171012 h 177042"/>
                <a:gd name="connsiteX13" fmla="*/ 144270 w 154871"/>
                <a:gd name="connsiteY13" fmla="*/ 164907 h 177042"/>
                <a:gd name="connsiteX14" fmla="*/ 95950 w 154871"/>
                <a:gd name="connsiteY14" fmla="*/ 164907 h 177042"/>
                <a:gd name="connsiteX15" fmla="*/ 12939 w 154871"/>
                <a:gd name="connsiteY15" fmla="*/ 94701 h 177042"/>
                <a:gd name="connsiteX16" fmla="*/ 144270 w 154871"/>
                <a:gd name="connsiteY16" fmla="*/ 94701 h 17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4871" h="177042">
                  <a:moveTo>
                    <a:pt x="144270" y="94701"/>
                  </a:moveTo>
                  <a:cubicBezTo>
                    <a:pt x="149535" y="94701"/>
                    <a:pt x="155111" y="94701"/>
                    <a:pt x="155111" y="88596"/>
                  </a:cubicBezTo>
                  <a:cubicBezTo>
                    <a:pt x="155111" y="82491"/>
                    <a:pt x="149535" y="82491"/>
                    <a:pt x="144270" y="82491"/>
                  </a:cubicBezTo>
                  <a:lnTo>
                    <a:pt x="12939" y="82491"/>
                  </a:lnTo>
                  <a:cubicBezTo>
                    <a:pt x="16656" y="41588"/>
                    <a:pt x="52276" y="12285"/>
                    <a:pt x="95950" y="12285"/>
                  </a:cubicBezTo>
                  <a:lnTo>
                    <a:pt x="144270" y="12285"/>
                  </a:lnTo>
                  <a:cubicBezTo>
                    <a:pt x="149535" y="12285"/>
                    <a:pt x="155111" y="12285"/>
                    <a:pt x="155111" y="6180"/>
                  </a:cubicBezTo>
                  <a:cubicBezTo>
                    <a:pt x="155111" y="75"/>
                    <a:pt x="149535" y="75"/>
                    <a:pt x="144270" y="75"/>
                  </a:cubicBezTo>
                  <a:lnTo>
                    <a:pt x="95331" y="75"/>
                  </a:lnTo>
                  <a:cubicBezTo>
                    <a:pt x="42365" y="75"/>
                    <a:pt x="240" y="39757"/>
                    <a:pt x="240" y="88596"/>
                  </a:cubicBezTo>
                  <a:cubicBezTo>
                    <a:pt x="240" y="137435"/>
                    <a:pt x="42365" y="177117"/>
                    <a:pt x="95331" y="177117"/>
                  </a:cubicBezTo>
                  <a:lnTo>
                    <a:pt x="144270" y="177117"/>
                  </a:lnTo>
                  <a:cubicBezTo>
                    <a:pt x="149535" y="177117"/>
                    <a:pt x="155111" y="177117"/>
                    <a:pt x="155111" y="171012"/>
                  </a:cubicBezTo>
                  <a:cubicBezTo>
                    <a:pt x="155111" y="164907"/>
                    <a:pt x="149535" y="164907"/>
                    <a:pt x="144270" y="164907"/>
                  </a:cubicBezTo>
                  <a:lnTo>
                    <a:pt x="95950" y="164907"/>
                  </a:lnTo>
                  <a:cubicBezTo>
                    <a:pt x="52276" y="164907"/>
                    <a:pt x="16656" y="135604"/>
                    <a:pt x="12939" y="94701"/>
                  </a:cubicBezTo>
                  <a:lnTo>
                    <a:pt x="144270" y="94701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9457B84F-7F3D-BA4C-5F07-3CD4222AFFF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7650323" y="4850987"/>
              <a:ext cx="219916" cy="221913"/>
            </a:xfrm>
            <a:custGeom>
              <a:avLst/>
              <a:gdLst>
                <a:gd name="connsiteX0" fmla="*/ 220166 w 219916"/>
                <a:gd name="connsiteY0" fmla="*/ 3127 h 221913"/>
                <a:gd name="connsiteX1" fmla="*/ 216759 w 219916"/>
                <a:gd name="connsiteY1" fmla="*/ 75 h 221913"/>
                <a:gd name="connsiteX2" fmla="*/ 212113 w 219916"/>
                <a:gd name="connsiteY2" fmla="*/ 3738 h 221913"/>
                <a:gd name="connsiteX3" fmla="*/ 190431 w 219916"/>
                <a:gd name="connsiteY3" fmla="*/ 27242 h 221913"/>
                <a:gd name="connsiteX4" fmla="*/ 139014 w 219916"/>
                <a:gd name="connsiteY4" fmla="*/ 75 h 221913"/>
                <a:gd name="connsiteX5" fmla="*/ 249 w 219916"/>
                <a:gd name="connsiteY5" fmla="*/ 138351 h 221913"/>
                <a:gd name="connsiteX6" fmla="*/ 84809 w 219916"/>
                <a:gd name="connsiteY6" fmla="*/ 221988 h 221913"/>
                <a:gd name="connsiteX7" fmla="*/ 123526 w 219916"/>
                <a:gd name="connsiteY7" fmla="*/ 214662 h 221913"/>
                <a:gd name="connsiteX8" fmla="*/ 150474 w 219916"/>
                <a:gd name="connsiteY8" fmla="*/ 196042 h 221913"/>
                <a:gd name="connsiteX9" fmla="*/ 164412 w 219916"/>
                <a:gd name="connsiteY9" fmla="*/ 214967 h 221913"/>
                <a:gd name="connsiteX10" fmla="*/ 166581 w 219916"/>
                <a:gd name="connsiteY10" fmla="*/ 213746 h 221913"/>
                <a:gd name="connsiteX11" fmla="*/ 171846 w 219916"/>
                <a:gd name="connsiteY11" fmla="*/ 195126 h 221913"/>
                <a:gd name="connsiteX12" fmla="*/ 177731 w 219916"/>
                <a:gd name="connsiteY12" fmla="*/ 171623 h 221913"/>
                <a:gd name="connsiteX13" fmla="*/ 181758 w 219916"/>
                <a:gd name="connsiteY13" fmla="*/ 156055 h 221913"/>
                <a:gd name="connsiteX14" fmla="*/ 203130 w 219916"/>
                <a:gd name="connsiteY14" fmla="*/ 141403 h 221913"/>
                <a:gd name="connsiteX15" fmla="*/ 208086 w 219916"/>
                <a:gd name="connsiteY15" fmla="*/ 135298 h 221913"/>
                <a:gd name="connsiteX16" fmla="*/ 204059 w 219916"/>
                <a:gd name="connsiteY16" fmla="*/ 131941 h 221913"/>
                <a:gd name="connsiteX17" fmla="*/ 171537 w 219916"/>
                <a:gd name="connsiteY17" fmla="*/ 132856 h 221913"/>
                <a:gd name="connsiteX18" fmla="*/ 128173 w 219916"/>
                <a:gd name="connsiteY18" fmla="*/ 131941 h 221913"/>
                <a:gd name="connsiteX19" fmla="*/ 121668 w 219916"/>
                <a:gd name="connsiteY19" fmla="*/ 138046 h 221913"/>
                <a:gd name="connsiteX20" fmla="*/ 130960 w 219916"/>
                <a:gd name="connsiteY20" fmla="*/ 141403 h 221913"/>
                <a:gd name="connsiteX21" fmla="*/ 147377 w 219916"/>
                <a:gd name="connsiteY21" fmla="*/ 142014 h 221913"/>
                <a:gd name="connsiteX22" fmla="*/ 156979 w 219916"/>
                <a:gd name="connsiteY22" fmla="*/ 147813 h 221913"/>
                <a:gd name="connsiteX23" fmla="*/ 150474 w 219916"/>
                <a:gd name="connsiteY23" fmla="*/ 175591 h 221913"/>
                <a:gd name="connsiteX24" fmla="*/ 90694 w 219916"/>
                <a:gd name="connsiteY24" fmla="*/ 212525 h 221913"/>
                <a:gd name="connsiteX25" fmla="*/ 28436 w 219916"/>
                <a:gd name="connsiteY25" fmla="*/ 148424 h 221913"/>
                <a:gd name="connsiteX26" fmla="*/ 64056 w 219916"/>
                <a:gd name="connsiteY26" fmla="*/ 48914 h 221913"/>
                <a:gd name="connsiteX27" fmla="*/ 141492 w 219916"/>
                <a:gd name="connsiteY27" fmla="*/ 9537 h 221913"/>
                <a:gd name="connsiteX28" fmla="*/ 191360 w 219916"/>
                <a:gd name="connsiteY28" fmla="*/ 68450 h 221913"/>
                <a:gd name="connsiteX29" fmla="*/ 190431 w 219916"/>
                <a:gd name="connsiteY29" fmla="*/ 84017 h 221913"/>
                <a:gd name="connsiteX30" fmla="*/ 195077 w 219916"/>
                <a:gd name="connsiteY30" fmla="*/ 87070 h 221913"/>
                <a:gd name="connsiteX31" fmla="*/ 200652 w 219916"/>
                <a:gd name="connsiteY31" fmla="*/ 80965 h 221913"/>
                <a:gd name="connsiteX32" fmla="*/ 220166 w 219916"/>
                <a:gd name="connsiteY32" fmla="*/ 3127 h 22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9916" h="221913">
                  <a:moveTo>
                    <a:pt x="220166" y="3127"/>
                  </a:moveTo>
                  <a:cubicBezTo>
                    <a:pt x="220166" y="2211"/>
                    <a:pt x="219547" y="75"/>
                    <a:pt x="216759" y="75"/>
                  </a:cubicBezTo>
                  <a:cubicBezTo>
                    <a:pt x="215830" y="75"/>
                    <a:pt x="215520" y="380"/>
                    <a:pt x="212113" y="3738"/>
                  </a:cubicBezTo>
                  <a:lnTo>
                    <a:pt x="190431" y="27242"/>
                  </a:lnTo>
                  <a:cubicBezTo>
                    <a:pt x="187643" y="22968"/>
                    <a:pt x="173395" y="75"/>
                    <a:pt x="139014" y="75"/>
                  </a:cubicBezTo>
                  <a:cubicBezTo>
                    <a:pt x="69941" y="75"/>
                    <a:pt x="249" y="67534"/>
                    <a:pt x="249" y="138351"/>
                  </a:cubicBezTo>
                  <a:cubicBezTo>
                    <a:pt x="249" y="186885"/>
                    <a:pt x="34631" y="221988"/>
                    <a:pt x="84809" y="221988"/>
                  </a:cubicBezTo>
                  <a:cubicBezTo>
                    <a:pt x="98437" y="221988"/>
                    <a:pt x="112376" y="219241"/>
                    <a:pt x="123526" y="214662"/>
                  </a:cubicBezTo>
                  <a:cubicBezTo>
                    <a:pt x="139014" y="208557"/>
                    <a:pt x="144899" y="202147"/>
                    <a:pt x="150474" y="196042"/>
                  </a:cubicBezTo>
                  <a:cubicBezTo>
                    <a:pt x="153262" y="203673"/>
                    <a:pt x="161315" y="214967"/>
                    <a:pt x="164412" y="214967"/>
                  </a:cubicBezTo>
                  <a:cubicBezTo>
                    <a:pt x="165961" y="214967"/>
                    <a:pt x="166581" y="214052"/>
                    <a:pt x="166581" y="213746"/>
                  </a:cubicBezTo>
                  <a:cubicBezTo>
                    <a:pt x="167200" y="213136"/>
                    <a:pt x="170298" y="201537"/>
                    <a:pt x="171846" y="195126"/>
                  </a:cubicBezTo>
                  <a:lnTo>
                    <a:pt x="177731" y="171623"/>
                  </a:lnTo>
                  <a:cubicBezTo>
                    <a:pt x="178970" y="166433"/>
                    <a:pt x="180519" y="161244"/>
                    <a:pt x="181758" y="156055"/>
                  </a:cubicBezTo>
                  <a:cubicBezTo>
                    <a:pt x="185165" y="142319"/>
                    <a:pt x="185475" y="141709"/>
                    <a:pt x="203130" y="141403"/>
                  </a:cubicBezTo>
                  <a:cubicBezTo>
                    <a:pt x="204679" y="141403"/>
                    <a:pt x="208086" y="141098"/>
                    <a:pt x="208086" y="135298"/>
                  </a:cubicBezTo>
                  <a:cubicBezTo>
                    <a:pt x="208086" y="133162"/>
                    <a:pt x="206537" y="131941"/>
                    <a:pt x="204059" y="131941"/>
                  </a:cubicBezTo>
                  <a:cubicBezTo>
                    <a:pt x="196935" y="131941"/>
                    <a:pt x="178661" y="132856"/>
                    <a:pt x="171537" y="132856"/>
                  </a:cubicBezTo>
                  <a:cubicBezTo>
                    <a:pt x="161934" y="132856"/>
                    <a:pt x="137775" y="131941"/>
                    <a:pt x="128173" y="131941"/>
                  </a:cubicBezTo>
                  <a:cubicBezTo>
                    <a:pt x="125385" y="131941"/>
                    <a:pt x="121668" y="131941"/>
                    <a:pt x="121668" y="138046"/>
                  </a:cubicBezTo>
                  <a:cubicBezTo>
                    <a:pt x="121668" y="141403"/>
                    <a:pt x="124146" y="141403"/>
                    <a:pt x="130960" y="141403"/>
                  </a:cubicBezTo>
                  <a:cubicBezTo>
                    <a:pt x="131270" y="141403"/>
                    <a:pt x="140253" y="141403"/>
                    <a:pt x="147377" y="142014"/>
                  </a:cubicBezTo>
                  <a:cubicBezTo>
                    <a:pt x="155430" y="142930"/>
                    <a:pt x="156979" y="143845"/>
                    <a:pt x="156979" y="147813"/>
                  </a:cubicBezTo>
                  <a:cubicBezTo>
                    <a:pt x="156979" y="150561"/>
                    <a:pt x="153571" y="164297"/>
                    <a:pt x="150474" y="175591"/>
                  </a:cubicBezTo>
                  <a:cubicBezTo>
                    <a:pt x="141801" y="209168"/>
                    <a:pt x="101535" y="212525"/>
                    <a:pt x="90694" y="212525"/>
                  </a:cubicBezTo>
                  <a:cubicBezTo>
                    <a:pt x="60959" y="212525"/>
                    <a:pt x="28436" y="195126"/>
                    <a:pt x="28436" y="148424"/>
                  </a:cubicBezTo>
                  <a:cubicBezTo>
                    <a:pt x="28436" y="138961"/>
                    <a:pt x="31533" y="88596"/>
                    <a:pt x="64056" y="48914"/>
                  </a:cubicBezTo>
                  <a:cubicBezTo>
                    <a:pt x="80782" y="28157"/>
                    <a:pt x="110827" y="9537"/>
                    <a:pt x="141492" y="9537"/>
                  </a:cubicBezTo>
                  <a:cubicBezTo>
                    <a:pt x="173085" y="9537"/>
                    <a:pt x="191360" y="33041"/>
                    <a:pt x="191360" y="68450"/>
                  </a:cubicBezTo>
                  <a:cubicBezTo>
                    <a:pt x="191360" y="80659"/>
                    <a:pt x="190431" y="80965"/>
                    <a:pt x="190431" y="84017"/>
                  </a:cubicBezTo>
                  <a:cubicBezTo>
                    <a:pt x="190431" y="87070"/>
                    <a:pt x="193838" y="87070"/>
                    <a:pt x="195077" y="87070"/>
                  </a:cubicBezTo>
                  <a:cubicBezTo>
                    <a:pt x="199104" y="87070"/>
                    <a:pt x="199104" y="86459"/>
                    <a:pt x="200652" y="80965"/>
                  </a:cubicBezTo>
                  <a:lnTo>
                    <a:pt x="220166" y="3127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82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BA0E4663-9ED4-4E8E-966F-434C32755C52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A8F5802-DA9C-4184-9922-975901532B47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1BFE3-7399-48AF-D11F-CFB33905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3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623972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6202EF38-9A7D-EEAC-576C-DE10F16893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it-IT" dirty="0">
                    <a:latin typeface="Tenorite" panose="00000500000000000000" pitchFamily="2" charset="0"/>
                  </a:rPr>
                  <a:t>local </a:t>
                </a:r>
                <a:r>
                  <a:rPr lang="it-IT" dirty="0" err="1">
                    <a:latin typeface="Tenorite" panose="00000500000000000000" pitchFamily="2" charset="0"/>
                  </a:rPr>
                  <a:t>basis</a:t>
                </a:r>
                <a:r>
                  <a:rPr lang="it-IT" dirty="0">
                    <a:latin typeface="Tenorite" panose="00000500000000000000" pitchFamily="2" charset="0"/>
                  </a:rPr>
                  <a:t> </a:t>
                </a:r>
                <a:r>
                  <a:rPr lang="it-IT" dirty="0" err="1">
                    <a:latin typeface="Tenorite" panose="00000500000000000000" pitchFamily="2" charset="0"/>
                  </a:rPr>
                  <a:t>choice</a:t>
                </a:r>
                <a:endParaRPr lang="it-IT" dirty="0">
                  <a:latin typeface="Tenorite" panose="00000500000000000000" pitchFamily="2" charset="0"/>
                </a:endParaRP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6202EF38-9A7D-EEAC-576C-DE10F1689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99277524-9B68-636B-422B-CF98CEBD4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9562"/>
            <a:ext cx="2851806" cy="375658"/>
          </a:xfrm>
        </p:spPr>
        <p:txBody>
          <a:bodyPr>
            <a:noAutofit/>
          </a:bodyPr>
          <a:lstStyle/>
          <a:p>
            <a:r>
              <a:rPr lang="it-IT" dirty="0">
                <a:latin typeface="Tenorite" panose="00000500000000000000" pitchFamily="2" charset="0"/>
              </a:rPr>
              <a:t>Work in the </a:t>
            </a:r>
            <a:r>
              <a:rPr lang="it-IT" i="1" dirty="0">
                <a:solidFill>
                  <a:schemeClr val="accent1"/>
                </a:solidFill>
                <a:latin typeface="Tenorite" panose="00000500000000000000" pitchFamily="2" charset="0"/>
              </a:rPr>
              <a:t>group </a:t>
            </a:r>
            <a:r>
              <a:rPr lang="it-IT" i="1" dirty="0" err="1">
                <a:solidFill>
                  <a:schemeClr val="accent1"/>
                </a:solidFill>
                <a:latin typeface="Tenorite" panose="00000500000000000000" pitchFamily="2" charset="0"/>
              </a:rPr>
              <a:t>basis</a:t>
            </a:r>
            <a:r>
              <a:rPr lang="it-IT" i="1" dirty="0">
                <a:latin typeface="Tenorite" panose="00000500000000000000" pitchFamily="2" charset="0"/>
              </a:rPr>
              <a:t>:</a:t>
            </a:r>
            <a:br>
              <a:rPr lang="it-IT" i="1" dirty="0">
                <a:latin typeface="Tenorite" panose="00000500000000000000" pitchFamily="2" charset="0"/>
              </a:rPr>
            </a:br>
            <a:br>
              <a:rPr lang="it-IT" i="1" dirty="0">
                <a:latin typeface="Tenorite" panose="00000500000000000000" pitchFamily="2" charset="0"/>
              </a:rPr>
            </a:br>
            <a:br>
              <a:rPr lang="it-IT" i="1" dirty="0">
                <a:latin typeface="Tenorite" panose="00000500000000000000" pitchFamily="2" charset="0"/>
              </a:rPr>
            </a:br>
            <a:endParaRPr lang="it-IT" i="1" dirty="0">
              <a:latin typeface="Tenorite" panose="00000500000000000000" pitchFamily="2" charset="0"/>
            </a:endParaRPr>
          </a:p>
          <a:p>
            <a:endParaRPr lang="it-IT" i="1" dirty="0">
              <a:latin typeface="Tenorite" panose="00000500000000000000" pitchFamily="2" charset="0"/>
            </a:endParaRPr>
          </a:p>
          <a:p>
            <a:pPr marL="0" indent="0">
              <a:buNone/>
            </a:pPr>
            <a:endParaRPr lang="it-IT" i="1" dirty="0">
              <a:latin typeface="Tenorite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A1CACFD7-DFF7-15D1-63AD-3B67E3A492FA}"/>
                  </a:ext>
                </a:extLst>
              </p:cNvPr>
              <p:cNvSpPr txBox="1"/>
              <p:nvPr/>
            </p:nvSpPr>
            <p:spPr>
              <a:xfrm>
                <a:off x="7083086" y="1949562"/>
                <a:ext cx="2851806" cy="331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𝒲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≡{</m:t>
                      </m:r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ℒ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ℒ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acc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}</m:t>
                      </m:r>
                    </m:oMath>
                  </m:oMathPara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A1CACFD7-DFF7-15D1-63AD-3B67E3A49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086" y="1949562"/>
                <a:ext cx="2851806" cy="331950"/>
              </a:xfrm>
              <a:prstGeom prst="rect">
                <a:avLst/>
              </a:prstGeom>
              <a:blipFill>
                <a:blip r:embed="rId3"/>
                <a:stretch>
                  <a:fillRect l="-1709" r="-5128" b="-2777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e 19">
            <a:extLst>
              <a:ext uri="{FF2B5EF4-FFF2-40B4-BE49-F238E27FC236}">
                <a16:creationId xmlns:a16="http://schemas.microsoft.com/office/drawing/2014/main" id="{95C83851-1C0A-FDC3-5092-2F0C445E6BA9}"/>
              </a:ext>
            </a:extLst>
          </p:cNvPr>
          <p:cNvSpPr/>
          <p:nvPr/>
        </p:nvSpPr>
        <p:spPr>
          <a:xfrm>
            <a:off x="8639704" y="1863124"/>
            <a:ext cx="428625" cy="5048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CE20AAAD-8318-C6D4-0301-96F580D5543D}"/>
                  </a:ext>
                </a:extLst>
              </p:cNvPr>
              <p:cNvSpPr txBox="1"/>
              <p:nvPr/>
            </p:nvSpPr>
            <p:spPr>
              <a:xfrm>
                <a:off x="8982329" y="2274500"/>
                <a:ext cx="866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D34817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∈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D34817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𝑆𝑈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D34817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(2)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3481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CE20AAAD-8318-C6D4-0301-96F580D55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329" y="2274500"/>
                <a:ext cx="866904" cy="276999"/>
              </a:xfrm>
              <a:prstGeom prst="rect">
                <a:avLst/>
              </a:prstGeom>
              <a:blipFill>
                <a:blip r:embed="rId4"/>
                <a:stretch>
                  <a:fillRect l="-4196" t="-2174" r="-9091" b="-3260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po 24">
            <a:extLst>
              <a:ext uri="{FF2B5EF4-FFF2-40B4-BE49-F238E27FC236}">
                <a16:creationId xmlns:a16="http://schemas.microsoft.com/office/drawing/2014/main" id="{B20C12A2-B902-65C8-B5EC-2BC03282D9CB}"/>
              </a:ext>
            </a:extLst>
          </p:cNvPr>
          <p:cNvGrpSpPr/>
          <p:nvPr/>
        </p:nvGrpSpPr>
        <p:grpSpPr>
          <a:xfrm>
            <a:off x="6819826" y="3549831"/>
            <a:ext cx="3859530" cy="2372438"/>
            <a:chOff x="7296149" y="2746358"/>
            <a:chExt cx="3859530" cy="2372438"/>
          </a:xfrm>
        </p:grpSpPr>
        <p:pic>
          <p:nvPicPr>
            <p:cNvPr id="21" name="Immagine 20" descr="Immagine che contiene cerchio, diagramma, linea&#10;&#10;Descrizione generata automaticamente">
              <a:extLst>
                <a:ext uri="{FF2B5EF4-FFF2-40B4-BE49-F238E27FC236}">
                  <a16:creationId xmlns:a16="http://schemas.microsoft.com/office/drawing/2014/main" id="{CD825150-F53C-0792-CC8B-4E0FC4FE2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3" y="3342563"/>
              <a:ext cx="3527038" cy="1749831"/>
            </a:xfrm>
            <a:prstGeom prst="rect">
              <a:avLst/>
            </a:prstGeom>
          </p:spPr>
        </p:pic>
        <p:sp>
          <p:nvSpPr>
            <p:cNvPr id="23" name="Rettangolo con angoli arrotondati 22">
              <a:extLst>
                <a:ext uri="{FF2B5EF4-FFF2-40B4-BE49-F238E27FC236}">
                  <a16:creationId xmlns:a16="http://schemas.microsoft.com/office/drawing/2014/main" id="{0D946C84-8AA2-8298-31C8-F4F2E65C827E}"/>
                </a:ext>
              </a:extLst>
            </p:cNvPr>
            <p:cNvSpPr/>
            <p:nvPr/>
          </p:nvSpPr>
          <p:spPr>
            <a:xfrm>
              <a:off x="7296149" y="2746358"/>
              <a:ext cx="3859530" cy="2372438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421E1E07-E18B-391D-09F2-68B1A37E2223}"/>
                    </a:ext>
                  </a:extLst>
                </p:cNvPr>
                <p:cNvSpPr txBox="1"/>
                <p:nvPr/>
              </p:nvSpPr>
              <p:spPr>
                <a:xfrm>
                  <a:off x="8490713" y="2946888"/>
                  <a:ext cx="14704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𝜔</m:t>
                            </m:r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𝜙</m:t>
                            </m:r>
                          </m:e>
                        </m:d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3481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↔</m:t>
                        </m:r>
                        <m:sSup>
                          <m:sSupPr>
                            <m:ctrlP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</m:t>
                            </m:r>
                          </m:e>
                          <m:sup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3481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481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421E1E07-E18B-391D-09F2-68B1A37E2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0713" y="2946888"/>
                  <a:ext cx="1470403" cy="276999"/>
                </a:xfrm>
                <a:prstGeom prst="rect">
                  <a:avLst/>
                </a:prstGeom>
                <a:blipFill>
                  <a:blip r:embed="rId6"/>
                  <a:stretch>
                    <a:fillRect t="-2174" r="-1245" b="-32609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egnaposto contenuto 7">
                <a:extLst>
                  <a:ext uri="{FF2B5EF4-FFF2-40B4-BE49-F238E27FC236}">
                    <a16:creationId xmlns:a16="http://schemas.microsoft.com/office/drawing/2014/main" id="{0E0051E1-DE7D-9830-7F52-96CB3586E2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8258" y="3372831"/>
                <a:ext cx="4902582" cy="48709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it-IT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</m:t>
                        </m:r>
                        <m:sSub>
                          <m:sSubPr>
                            <m:ctrlP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𝒲</m:t>
                            </m:r>
                          </m:e>
                          <m:sub>
                            <m: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</m:d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+2</m:t>
                    </m:r>
                    <m:sSubSup>
                      <m:sSubSup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  <m:sup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it-I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ℰ</m:t>
                            </m:r>
                          </m:e>
                        </m:acc>
                      </m:e>
                      <m:sup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enorite" panose="00000500000000000000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Segnaposto contenuto 7">
                <a:extLst>
                  <a:ext uri="{FF2B5EF4-FFF2-40B4-BE49-F238E27FC236}">
                    <a16:creationId xmlns:a16="http://schemas.microsoft.com/office/drawing/2014/main" id="{0E0051E1-DE7D-9830-7F52-96CB3586E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8" y="3372831"/>
                <a:ext cx="4902582" cy="487097"/>
              </a:xfrm>
              <a:prstGeom prst="rect">
                <a:avLst/>
              </a:prstGeom>
              <a:blipFill>
                <a:blip r:embed="rId7"/>
                <a:stretch>
                  <a:fillRect t="-75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2873CABB-4FE8-6CB8-E9B1-F3C90605697A}"/>
                  </a:ext>
                </a:extLst>
              </p:cNvPr>
              <p:cNvSpPr txBox="1"/>
              <p:nvPr/>
            </p:nvSpPr>
            <p:spPr>
              <a:xfrm>
                <a:off x="2117838" y="4072129"/>
                <a:ext cx="3136693" cy="731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ℰ</m:t>
                              </m:r>
                            </m:e>
                          </m:acc>
                        </m:e>
                        <m:sup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𝐋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it-IT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−4[</m:t>
                      </m:r>
                      <m:sSubSup>
                        <m:sSub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sub>
                        <m: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cot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2873CABB-4FE8-6CB8-E9B1-F3C906056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838" y="4072129"/>
                <a:ext cx="3136693" cy="7314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61D46748-9FB3-B882-1F33-BE5457F0E6AB}"/>
                  </a:ext>
                </a:extLst>
              </p:cNvPr>
              <p:cNvSpPr txBox="1"/>
              <p:nvPr/>
            </p:nvSpPr>
            <p:spPr>
              <a:xfrm>
                <a:off x="2362295" y="5015812"/>
                <a:ext cx="2414507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kumimoji="0" lang="it-IT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cos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𝜔</m:t>
                              </m:r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61D46748-9FB3-B882-1F33-BE5457F0E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95" y="5015812"/>
                <a:ext cx="2414507" cy="5690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egnaposto contenuto 17">
                <a:extLst>
                  <a:ext uri="{FF2B5EF4-FFF2-40B4-BE49-F238E27FC236}">
                    <a16:creationId xmlns:a16="http://schemas.microsoft.com/office/drawing/2014/main" id="{5FEA9CB6-1D05-BF38-2E3C-5AE9B5F683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79" y="2664078"/>
                <a:ext cx="4157251" cy="37565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  <a:t>Local </a:t>
                </a:r>
                <a:r>
                  <a:rPr kumimoji="0" lang="it-I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  <a:t>Hamiltonian</a:t>
                </a:r>
                <a:r>
                  <a:rPr kumimoji="0" lang="it-IT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𝒲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𝒲</m:t>
                    </m:r>
                  </m:oMath>
                </a14:m>
                <a:r>
                  <a:rPr kumimoji="0" lang="it-IT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  <a:t>:</a:t>
                </a:r>
                <a:br>
                  <a:rPr kumimoji="0" lang="it-IT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</a:br>
                <a:br>
                  <a:rPr kumimoji="0" lang="it-IT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</a:br>
                <a:br>
                  <a:rPr kumimoji="0" lang="it-IT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</a:br>
                <a:endParaRPr kumimoji="0" lang="it-IT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enorite" panose="00000500000000000000" pitchFamily="2" charset="0"/>
                  <a:ea typeface="+mn-ea"/>
                  <a:cs typeface="+mn-cs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endParaRPr kumimoji="0" lang="it-IT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enorite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endParaRPr kumimoji="0" lang="it-IT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enorite" panose="00000500000000000000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Segnaposto contenuto 17">
                <a:extLst>
                  <a:ext uri="{FF2B5EF4-FFF2-40B4-BE49-F238E27FC236}">
                    <a16:creationId xmlns:a16="http://schemas.microsoft.com/office/drawing/2014/main" id="{5FEA9CB6-1D05-BF38-2E3C-5AE9B5F68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" y="2664078"/>
                <a:ext cx="4157251" cy="375658"/>
              </a:xfrm>
              <a:prstGeom prst="rect">
                <a:avLst/>
              </a:prstGeom>
              <a:blipFill>
                <a:blip r:embed="rId10"/>
                <a:stretch>
                  <a:fillRect l="-1466" t="-16129" b="-2580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2879275-115E-400A-77D6-969EBEEFDFA1}"/>
              </a:ext>
            </a:extLst>
          </p:cNvPr>
          <p:cNvSpPr txBox="1"/>
          <p:nvPr/>
        </p:nvSpPr>
        <p:spPr>
          <a:xfrm>
            <a:off x="6202966" y="5948670"/>
            <a:ext cx="5178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[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Adapted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 from Bauer &amp;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Grabowska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 (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arXiv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 2023)]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BF237DB-E9F2-16DF-2065-D017B15A401A}"/>
                  </a:ext>
                </a:extLst>
              </p:cNvPr>
              <p:cNvSpPr txBox="1"/>
              <p:nvPr/>
            </p:nvSpPr>
            <p:spPr>
              <a:xfrm>
                <a:off x="1944939" y="4195046"/>
                <a:ext cx="34824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4817"/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  <a:t>Central </a:t>
                </a:r>
                <a:r>
                  <a:rPr kumimoji="0" lang="it-I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D34817"/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  <a:t>motion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4817"/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D34817"/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  <a:t>problem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4817"/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3481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3481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p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3481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D34817"/>
                  </a:solidFill>
                  <a:effectLst/>
                  <a:uLnTx/>
                  <a:uFillTx/>
                  <a:latin typeface="Tenorite" panose="00000500000000000000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BF237DB-E9F2-16DF-2065-D017B15A4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939" y="4195046"/>
                <a:ext cx="3482492" cy="400110"/>
              </a:xfrm>
              <a:prstGeom prst="rect">
                <a:avLst/>
              </a:prstGeom>
              <a:blipFill>
                <a:blip r:embed="rId11"/>
                <a:stretch>
                  <a:fillRect l="-1751" t="-7576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B100558D-E0D6-3AE6-1E59-1F7625030787}"/>
              </a:ext>
            </a:extLst>
          </p:cNvPr>
          <p:cNvSpPr/>
          <p:nvPr/>
        </p:nvSpPr>
        <p:spPr>
          <a:xfrm>
            <a:off x="1940242" y="4166904"/>
            <a:ext cx="3482493" cy="48709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4919653D-4DAC-7523-11E0-70FC96F970A6}"/>
                  </a:ext>
                </a:extLst>
              </p:cNvPr>
              <p:cNvSpPr txBox="1"/>
              <p:nvPr/>
            </p:nvSpPr>
            <p:spPr>
              <a:xfrm>
                <a:off x="1990800" y="5135760"/>
                <a:ext cx="33813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  <a:t>states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  <a:t> for </a:t>
                </a:r>
                <a:r>
                  <a:rPr kumimoji="0" lang="it-I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  <a:t>each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enorite" panose="00000500000000000000" pitchFamily="2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</m:oMath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4919653D-4DAC-7523-11E0-70FC96F97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800" y="5135760"/>
                <a:ext cx="3381375" cy="400110"/>
              </a:xfrm>
              <a:prstGeom prst="rect">
                <a:avLst/>
              </a:prstGeom>
              <a:blipFill>
                <a:blip r:embed="rId12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CAC7E39-E2D6-FE5E-CDC9-FD598FE1D6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6291" y="2595551"/>
            <a:ext cx="3092342" cy="9067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644786-8D7D-F7D3-1022-03E93789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animBg="1"/>
      <p:bldP spid="22" grpId="0"/>
      <p:bldP spid="26" grpId="0"/>
      <p:bldP spid="29" grpId="0"/>
      <p:bldP spid="29" grpId="1"/>
      <p:bldP spid="30" grpId="0"/>
      <p:bldP spid="30" grpId="1"/>
      <p:bldP spid="31" grpId="0"/>
      <p:bldP spid="32" grpId="0"/>
      <p:bldP spid="33" grpId="0" build="allAtOnce"/>
      <p:bldP spid="34" grpId="0" animBg="1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02EF38-9A7D-EEAC-576C-DE10F1689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enorite" panose="00000500000000000000" pitchFamily="2" charset="0"/>
              </a:rPr>
              <a:t>Dual </a:t>
            </a:r>
            <a:r>
              <a:rPr lang="it-IT" dirty="0" err="1">
                <a:latin typeface="Tenorite" panose="00000500000000000000" pitchFamily="2" charset="0"/>
              </a:rPr>
              <a:t>Hamiltonian</a:t>
            </a:r>
            <a:endParaRPr lang="it-IT" dirty="0">
              <a:latin typeface="Tenorite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7">
                <a:extLst>
                  <a:ext uri="{FF2B5EF4-FFF2-40B4-BE49-F238E27FC236}">
                    <a16:creationId xmlns:a16="http://schemas.microsoft.com/office/drawing/2014/main" id="{EB5175A9-D064-F045-0D0E-F4B623A479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5836" y="2531770"/>
                <a:ext cx="3853293" cy="495596"/>
              </a:xfrm>
            </p:spPr>
            <p:txBody>
              <a:bodyPr>
                <a:normAutofit fontScale="925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400" dirty="0">
                  <a:latin typeface="Tenorite" panose="00000500000000000000" pitchFamily="2" charset="0"/>
                </a:endParaRPr>
              </a:p>
            </p:txBody>
          </p:sp>
        </mc:Choice>
        <mc:Fallback xmlns="">
          <p:sp>
            <p:nvSpPr>
              <p:cNvPr id="8" name="Segnaposto contenuto 7">
                <a:extLst>
                  <a:ext uri="{FF2B5EF4-FFF2-40B4-BE49-F238E27FC236}">
                    <a16:creationId xmlns:a16="http://schemas.microsoft.com/office/drawing/2014/main" id="{EB5175A9-D064-F045-0D0E-F4B623A47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5836" y="2531770"/>
                <a:ext cx="3853293" cy="495596"/>
              </a:xfrm>
              <a:blipFill>
                <a:blip r:embed="rId2"/>
                <a:stretch>
                  <a:fillRect t="-1219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7">
                <a:extLst>
                  <a:ext uri="{FF2B5EF4-FFF2-40B4-BE49-F238E27FC236}">
                    <a16:creationId xmlns:a16="http://schemas.microsoft.com/office/drawing/2014/main" id="{D2E41773-1027-BF14-7686-B5C6C81552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9" y="3144275"/>
                <a:ext cx="5026094" cy="70472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𝒲</m:t>
                        </m:r>
                      </m:e>
                    </m:d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it-I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it-I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0" lang="it-IT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it-IT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p>
                            <m:r>
                              <a:rPr kumimoji="0" lang="it-IT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kumimoji="0" lang="it-I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kumimoji="0" lang="it-IT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Tr</m:t>
                        </m:r>
                      </m:e>
                    </m:nary>
                    <m:r>
                      <a:rPr kumimoji="0" lang="it-IT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[2−</m:t>
                    </m:r>
                    <m:d>
                      <m:dPr>
                        <m:ctrlPr>
                          <a:rPr kumimoji="0" lang="it-I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it-IT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𝑊</m:t>
                            </m:r>
                          </m:e>
                          <m:sub>
                            <m:r>
                              <a:rPr kumimoji="0" lang="it-IT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𝒏</m:t>
                            </m:r>
                          </m:sub>
                          <m:sup>
                            <m:r>
                              <a:rPr kumimoji="0" lang="it-IT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†</m:t>
                            </m:r>
                          </m:sup>
                        </m:sSubSup>
                        <m:r>
                          <a:rPr kumimoji="0" lang="it-I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it-IT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𝑊</m:t>
                            </m:r>
                          </m:e>
                          <m:sub>
                            <m:r>
                              <a:rPr kumimoji="0" lang="it-IT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kumimoji="0" lang="it-IT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]</m:t>
                    </m:r>
                  </m:oMath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enorite" panose="00000500000000000000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Segnaposto contenuto 7">
                <a:extLst>
                  <a:ext uri="{FF2B5EF4-FFF2-40B4-BE49-F238E27FC236}">
                    <a16:creationId xmlns:a16="http://schemas.microsoft.com/office/drawing/2014/main" id="{D2E41773-1027-BF14-7686-B5C6C815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144275"/>
                <a:ext cx="5026094" cy="7047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contenuto 7">
                <a:extLst>
                  <a:ext uri="{FF2B5EF4-FFF2-40B4-BE49-F238E27FC236}">
                    <a16:creationId xmlns:a16="http://schemas.microsoft.com/office/drawing/2014/main" id="{FC072928-B97C-1C69-6394-0B70B6CD19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3138" y="4512168"/>
                <a:ext cx="5026094" cy="60847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kumimoji="0" lang="it-I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it-I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ℰ</m:t>
                        </m:r>
                        <m:r>
                          <a:rPr kumimoji="0" lang="it-I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it-I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ℒ</m:t>
                        </m:r>
                        <m:r>
                          <a:rPr kumimoji="0" lang="it-I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it-I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𝒲</m:t>
                        </m:r>
                      </m:e>
                    </m:d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B2D1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0" lang="it-IT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local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B2D1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0" lang="it-IT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non</m:t>
                        </m:r>
                        <m:r>
                          <a:rPr kumimoji="0" lang="it-IT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it-IT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2D1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local</m:t>
                        </m:r>
                      </m:sub>
                    </m:sSub>
                  </m:oMath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B2D1F"/>
                  </a:solidFill>
                  <a:effectLst/>
                  <a:uLnTx/>
                  <a:uFillTx/>
                  <a:latin typeface="Tenorite" panose="00000500000000000000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Segnaposto contenuto 7">
                <a:extLst>
                  <a:ext uri="{FF2B5EF4-FFF2-40B4-BE49-F238E27FC236}">
                    <a16:creationId xmlns:a16="http://schemas.microsoft.com/office/drawing/2014/main" id="{FC072928-B97C-1C69-6394-0B70B6CD1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138" y="4512168"/>
                <a:ext cx="5026094" cy="608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curvo 13">
            <a:extLst>
              <a:ext uri="{FF2B5EF4-FFF2-40B4-BE49-F238E27FC236}">
                <a16:creationId xmlns:a16="http://schemas.microsoft.com/office/drawing/2014/main" id="{BF4903A8-A85A-E5AB-B4A7-26A020E64959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rot="16200000" flipH="1">
            <a:off x="7242310" y="1777538"/>
            <a:ext cx="116909" cy="2616563"/>
          </a:xfrm>
          <a:prstGeom prst="curved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curvo 15">
            <a:extLst>
              <a:ext uri="{FF2B5EF4-FFF2-40B4-BE49-F238E27FC236}">
                <a16:creationId xmlns:a16="http://schemas.microsoft.com/office/drawing/2014/main" id="{E74DD6AC-646F-B0D8-2EFF-645C22168064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rot="5400000">
            <a:off x="4096933" y="2616618"/>
            <a:ext cx="1484802" cy="230629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67C6D3A1-09E6-D71E-28F4-48D5FDF43912}"/>
                  </a:ext>
                </a:extLst>
              </p:cNvPr>
              <p:cNvSpPr txBox="1"/>
              <p:nvPr/>
            </p:nvSpPr>
            <p:spPr>
              <a:xfrm>
                <a:off x="522037" y="5301963"/>
                <a:ext cx="6095028" cy="492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B2D1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B2D1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B2D1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  <m: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B2D1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it-IT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B2D1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non</m:t>
                          </m:r>
                          <m:r>
                            <a:rPr kumimoji="0" lang="it-IT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B2D1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it-IT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B2D1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local</m:t>
                          </m:r>
                        </m:sub>
                      </m:sSub>
                      <m:r>
                        <a:rPr kumimoji="0" lang="it-I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∋</m:t>
                      </m:r>
                      <m:sSup>
                        <m:sSupPr>
                          <m:ctrlP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B2D1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it-I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B2D1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B2D1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ℰ</m:t>
                              </m:r>
                            </m:e>
                            <m:sup>
                              <m:r>
                                <a:rPr kumimoji="0" lang="it-I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B2D1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sup>
                          </m:sSup>
                          <m: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B2D1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it-IT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B2D1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  <m: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B2D1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sSub>
                            <m:sSubPr>
                              <m:ctrlPr>
                                <a:rPr kumimoji="0" lang="it-I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B2D1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B2D1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ℛ</m:t>
                              </m:r>
                            </m:e>
                            <m:sub>
                              <m:r>
                                <a:rPr kumimoji="0" lang="it-I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B2D1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𝑎𝑏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it-I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B2D1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B2D1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𝒫</m:t>
                              </m:r>
                            </m:e>
                          </m:d>
                          <m: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B2D1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ℰ</m:t>
                          </m:r>
                        </m:e>
                        <m:sup>
                          <m: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B2D1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</m:sSup>
                      <m:r>
                        <a:rPr kumimoji="0" lang="it-I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𝒎</m:t>
                      </m:r>
                      <m:r>
                        <a:rPr kumimoji="0" lang="it-I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67C6D3A1-09E6-D71E-28F4-48D5FDF43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37" y="5301963"/>
                <a:ext cx="6095028" cy="492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Elemento grafico 31">
            <a:extLst>
              <a:ext uri="{FF2B5EF4-FFF2-40B4-BE49-F238E27FC236}">
                <a16:creationId xmlns:a16="http://schemas.microsoft.com/office/drawing/2014/main" id="{F96C830C-C95F-B4B2-5FD7-CEE30D2D0D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861" t="5520" r="-2861" b="19466"/>
          <a:stretch/>
        </p:blipFill>
        <p:spPr>
          <a:xfrm>
            <a:off x="6897216" y="4213711"/>
            <a:ext cx="4224877" cy="1813860"/>
          </a:xfrm>
          <a:prstGeom prst="rect">
            <a:avLst/>
          </a:prstGeom>
        </p:spPr>
      </p:pic>
      <p:sp>
        <p:nvSpPr>
          <p:cNvPr id="5" name="CasellaDiTesto 13">
            <a:extLst>
              <a:ext uri="{FF2B5EF4-FFF2-40B4-BE49-F238E27FC236}">
                <a16:creationId xmlns:a16="http://schemas.microsoft.com/office/drawing/2014/main" id="{5A06D6FC-B9D1-008B-0AE0-949496DDC903}"/>
              </a:ext>
            </a:extLst>
          </p:cNvPr>
          <p:cNvSpPr txBox="1"/>
          <p:nvPr/>
        </p:nvSpPr>
        <p:spPr>
          <a:xfrm>
            <a:off x="1097280" y="1823883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>
                <a:latin typeface="Tenorite" panose="00000500000000000000" pitchFamily="2" charset="0"/>
              </a:rPr>
              <a:t>Main message 1: reformulating the theory in terms of physical quantities (gauge-invariant) we get rid of redundancies</a:t>
            </a:r>
            <a:endParaRPr lang="it-IT" sz="2000" dirty="0">
              <a:latin typeface="Tenorite" panose="000005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7908D4-D161-B038-76E5-E80F44F4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99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CEA61-94BA-5715-304F-8021E1E3A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396B7899-087A-2936-90FA-01AB2AC15B0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9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err="1"/>
              <a:t>Trapped</a:t>
            </a:r>
            <a:r>
              <a:rPr lang="it-IT" dirty="0"/>
              <a:t> </a:t>
            </a:r>
            <a:r>
              <a:rPr lang="it-IT" dirty="0" err="1"/>
              <a:t>ions</a:t>
            </a:r>
            <a:r>
              <a:rPr lang="it-IT" dirty="0"/>
              <a:t> QPU: 2D QED</a:t>
            </a:r>
          </a:p>
        </p:txBody>
      </p:sp>
      <p:pic>
        <p:nvPicPr>
          <p:cNvPr id="7" name="Immagine 6" descr="Immagine che contiene testo, diagramma, schermata, Piano&#10;&#10;Descrizione generata automaticamente">
            <a:extLst>
              <a:ext uri="{FF2B5EF4-FFF2-40B4-BE49-F238E27FC236}">
                <a16:creationId xmlns:a16="http://schemas.microsoft.com/office/drawing/2014/main" id="{2403FCE5-1B73-3D64-9898-3183A892D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55" y="1510943"/>
            <a:ext cx="8830890" cy="459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7759FC-8B68-DFBB-DC60-A2652C81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957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E5B34-6CD8-F61D-37AE-8C93B07C2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B27E0CE5-B207-3978-EF0B-F4AB2A9C3AC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9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err="1"/>
              <a:t>Trapped</a:t>
            </a:r>
            <a:r>
              <a:rPr lang="it-IT" dirty="0"/>
              <a:t> </a:t>
            </a:r>
            <a:r>
              <a:rPr lang="it-IT" dirty="0" err="1"/>
              <a:t>ions</a:t>
            </a:r>
            <a:r>
              <a:rPr lang="it-IT" dirty="0"/>
              <a:t> QPU: 2D QED</a:t>
            </a:r>
          </a:p>
        </p:txBody>
      </p:sp>
      <p:pic>
        <p:nvPicPr>
          <p:cNvPr id="5" name="Immagine 4" descr="Immagine che contiene testo, diagramma, schermata, numero&#10;&#10;Descrizione generata automaticamente">
            <a:extLst>
              <a:ext uri="{FF2B5EF4-FFF2-40B4-BE49-F238E27FC236}">
                <a16:creationId xmlns:a16="http://schemas.microsoft.com/office/drawing/2014/main" id="{EFE382E7-AFBE-032A-FB23-81661B0C9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89" y="1376074"/>
            <a:ext cx="4642003" cy="486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68EA69-C5E0-9682-D026-5033490F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605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FE6C-E2B9-37CE-5704-83CE560C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Plaquette in the electric basis</a:t>
            </a:r>
          </a:p>
        </p:txBody>
      </p:sp>
      <p:pic>
        <p:nvPicPr>
          <p:cNvPr id="5" name="Content Placeholder 4" descr="A graph of a function&#10;&#10;Description automatically generated">
            <a:extLst>
              <a:ext uri="{FF2B5EF4-FFF2-40B4-BE49-F238E27FC236}">
                <a16:creationId xmlns:a16="http://schemas.microsoft.com/office/drawing/2014/main" id="{B076396B-7892-8F18-B0D8-5E7DA259A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63" y="2010165"/>
            <a:ext cx="5363633" cy="402272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00A15F-DA33-A69C-AF4C-131D570A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40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A0EC1-261A-048D-EC21-F750CD1F6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C98FA9-AD45-66DC-9E94-EAA89FBB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>
                <a:latin typeface="Tenorite" panose="00000500000000000000" pitchFamily="2" charset="0"/>
              </a:rPr>
              <a:t>Another basis for U(1)</a:t>
            </a:r>
            <a:endParaRPr lang="it-IT" dirty="0">
              <a:latin typeface="Tenorite" panose="00000500000000000000" pitchFamily="2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ABAD9D1E-FA55-18C1-BB19-DB8C3DC08C4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02257" y="1847552"/>
            <a:ext cx="6157848" cy="183176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04AB4FB-BB5D-40D5-E3AE-974806CC73B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02257" y="3836752"/>
            <a:ext cx="5457825" cy="97155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6B2559B-34DC-A2BD-C011-104BE8E8A13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98010" y="4765447"/>
            <a:ext cx="5438775" cy="885825"/>
          </a:xfrm>
          <a:prstGeom prst="rect">
            <a:avLst/>
          </a:prstGeom>
        </p:spPr>
      </p:pic>
      <p:pic>
        <p:nvPicPr>
          <p:cNvPr id="4" name="Segnaposto contenuto 7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41D48F67-F1A2-912D-C37F-9A5ED5A6D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1"/>
          <a:stretch/>
        </p:blipFill>
        <p:spPr>
          <a:xfrm>
            <a:off x="1247914" y="2190856"/>
            <a:ext cx="2977324" cy="252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8" name="Group 67" descr="\documentclass{article}&#10;\usepackage{amsmath}&#10;\usepackage{bm}&#10;\pagestyle{empty}&#10;\begin{document}&#10;&#10;$$&#10;P_i = e^{i\theta_i}&#10;$$&#10;&#10;&#10;\end{document}" title="IguanaTex Vector Display">
            <a:extLst>
              <a:ext uri="{FF2B5EF4-FFF2-40B4-BE49-F238E27FC236}">
                <a16:creationId xmlns:a16="http://schemas.microsoft.com/office/drawing/2014/main" id="{60F1CC02-9D18-7628-2E7F-52F7D08351A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390285" y="5711533"/>
            <a:ext cx="1364490" cy="423540"/>
            <a:chOff x="10940457" y="8147846"/>
            <a:chExt cx="1364490" cy="423540"/>
          </a:xfrm>
        </p:grpSpPr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0E92798C-CAE0-13E8-30B6-A9DF8A3563E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940457" y="8236601"/>
              <a:ext cx="269186" cy="272213"/>
            </a:xfrm>
            <a:custGeom>
              <a:avLst/>
              <a:gdLst>
                <a:gd name="connsiteX0" fmla="*/ 99369 w 269186"/>
                <a:gd name="connsiteY0" fmla="*/ 146345 h 272213"/>
                <a:gd name="connsiteX1" fmla="*/ 163461 w 269186"/>
                <a:gd name="connsiteY1" fmla="*/ 146345 h 272213"/>
                <a:gd name="connsiteX2" fmla="*/ 269401 w 269186"/>
                <a:gd name="connsiteY2" fmla="*/ 60257 h 272213"/>
                <a:gd name="connsiteX3" fmla="*/ 195130 w 269186"/>
                <a:gd name="connsiteY3" fmla="*/ 75 h 272213"/>
                <a:gd name="connsiteX4" fmla="*/ 72978 w 269186"/>
                <a:gd name="connsiteY4" fmla="*/ 75 h 272213"/>
                <a:gd name="connsiteX5" fmla="*/ 61668 w 269186"/>
                <a:gd name="connsiteY5" fmla="*/ 7647 h 272213"/>
                <a:gd name="connsiteX6" fmla="*/ 72601 w 269186"/>
                <a:gd name="connsiteY6" fmla="*/ 12430 h 272213"/>
                <a:gd name="connsiteX7" fmla="*/ 88812 w 269186"/>
                <a:gd name="connsiteY7" fmla="*/ 13227 h 272213"/>
                <a:gd name="connsiteX8" fmla="*/ 97107 w 269186"/>
                <a:gd name="connsiteY8" fmla="*/ 19604 h 272213"/>
                <a:gd name="connsiteX9" fmla="*/ 95599 w 269186"/>
                <a:gd name="connsiteY9" fmla="*/ 27176 h 272213"/>
                <a:gd name="connsiteX10" fmla="*/ 45079 w 269186"/>
                <a:gd name="connsiteY10" fmla="*/ 241201 h 272213"/>
                <a:gd name="connsiteX11" fmla="*/ 10771 w 269186"/>
                <a:gd name="connsiteY11" fmla="*/ 259933 h 272213"/>
                <a:gd name="connsiteX12" fmla="*/ 215 w 269186"/>
                <a:gd name="connsiteY12" fmla="*/ 267505 h 272213"/>
                <a:gd name="connsiteX13" fmla="*/ 5870 w 269186"/>
                <a:gd name="connsiteY13" fmla="*/ 272288 h 272213"/>
                <a:gd name="connsiteX14" fmla="*/ 53750 w 269186"/>
                <a:gd name="connsiteY14" fmla="*/ 271092 h 272213"/>
                <a:gd name="connsiteX15" fmla="*/ 77879 w 269186"/>
                <a:gd name="connsiteY15" fmla="*/ 271491 h 272213"/>
                <a:gd name="connsiteX16" fmla="*/ 102385 w 269186"/>
                <a:gd name="connsiteY16" fmla="*/ 272288 h 272213"/>
                <a:gd name="connsiteX17" fmla="*/ 109925 w 269186"/>
                <a:gd name="connsiteY17" fmla="*/ 264317 h 272213"/>
                <a:gd name="connsiteX18" fmla="*/ 99369 w 269186"/>
                <a:gd name="connsiteY18" fmla="*/ 259933 h 272213"/>
                <a:gd name="connsiteX19" fmla="*/ 74863 w 269186"/>
                <a:gd name="connsiteY19" fmla="*/ 252759 h 272213"/>
                <a:gd name="connsiteX20" fmla="*/ 75994 w 269186"/>
                <a:gd name="connsiteY20" fmla="*/ 245983 h 272213"/>
                <a:gd name="connsiteX21" fmla="*/ 99369 w 269186"/>
                <a:gd name="connsiteY21" fmla="*/ 146345 h 272213"/>
                <a:gd name="connsiteX22" fmla="*/ 126514 w 269186"/>
                <a:gd name="connsiteY22" fmla="*/ 27575 h 272213"/>
                <a:gd name="connsiteX23" fmla="*/ 146872 w 269186"/>
                <a:gd name="connsiteY23" fmla="*/ 12430 h 272213"/>
                <a:gd name="connsiteX24" fmla="*/ 183065 w 269186"/>
                <a:gd name="connsiteY24" fmla="*/ 12430 h 272213"/>
                <a:gd name="connsiteX25" fmla="*/ 234339 w 269186"/>
                <a:gd name="connsiteY25" fmla="*/ 50691 h 272213"/>
                <a:gd name="connsiteX26" fmla="*/ 212095 w 269186"/>
                <a:gd name="connsiteY26" fmla="*/ 114859 h 272213"/>
                <a:gd name="connsiteX27" fmla="*/ 154036 w 269186"/>
                <a:gd name="connsiteY27" fmla="*/ 135982 h 272213"/>
                <a:gd name="connsiteX28" fmla="*/ 100877 w 269186"/>
                <a:gd name="connsiteY28" fmla="*/ 135982 h 272213"/>
                <a:gd name="connsiteX29" fmla="*/ 126514 w 269186"/>
                <a:gd name="connsiteY29" fmla="*/ 27575 h 27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9186" h="272213">
                  <a:moveTo>
                    <a:pt x="99369" y="146345"/>
                  </a:moveTo>
                  <a:lnTo>
                    <a:pt x="163461" y="146345"/>
                  </a:lnTo>
                  <a:cubicBezTo>
                    <a:pt x="216997" y="146345"/>
                    <a:pt x="269401" y="104895"/>
                    <a:pt x="269401" y="60257"/>
                  </a:cubicBezTo>
                  <a:cubicBezTo>
                    <a:pt x="269401" y="29568"/>
                    <a:pt x="244518" y="75"/>
                    <a:pt x="195130" y="75"/>
                  </a:cubicBezTo>
                  <a:lnTo>
                    <a:pt x="72978" y="75"/>
                  </a:lnTo>
                  <a:cubicBezTo>
                    <a:pt x="65815" y="75"/>
                    <a:pt x="61668" y="75"/>
                    <a:pt x="61668" y="7647"/>
                  </a:cubicBezTo>
                  <a:cubicBezTo>
                    <a:pt x="61668" y="12430"/>
                    <a:pt x="65061" y="12430"/>
                    <a:pt x="72601" y="12430"/>
                  </a:cubicBezTo>
                  <a:cubicBezTo>
                    <a:pt x="77502" y="12430"/>
                    <a:pt x="84288" y="12828"/>
                    <a:pt x="88812" y="13227"/>
                  </a:cubicBezTo>
                  <a:cubicBezTo>
                    <a:pt x="94845" y="14024"/>
                    <a:pt x="97107" y="15220"/>
                    <a:pt x="97107" y="19604"/>
                  </a:cubicBezTo>
                  <a:cubicBezTo>
                    <a:pt x="97107" y="21198"/>
                    <a:pt x="96730" y="22394"/>
                    <a:pt x="95599" y="27176"/>
                  </a:cubicBezTo>
                  <a:lnTo>
                    <a:pt x="45079" y="241201"/>
                  </a:lnTo>
                  <a:cubicBezTo>
                    <a:pt x="41309" y="256744"/>
                    <a:pt x="40555" y="259933"/>
                    <a:pt x="10771" y="259933"/>
                  </a:cubicBezTo>
                  <a:cubicBezTo>
                    <a:pt x="4362" y="259933"/>
                    <a:pt x="215" y="259933"/>
                    <a:pt x="215" y="267505"/>
                  </a:cubicBezTo>
                  <a:cubicBezTo>
                    <a:pt x="215" y="272288"/>
                    <a:pt x="4739" y="272288"/>
                    <a:pt x="5870" y="272288"/>
                  </a:cubicBezTo>
                  <a:cubicBezTo>
                    <a:pt x="16426" y="272288"/>
                    <a:pt x="43194" y="271092"/>
                    <a:pt x="53750" y="271092"/>
                  </a:cubicBezTo>
                  <a:cubicBezTo>
                    <a:pt x="61668" y="271092"/>
                    <a:pt x="69962" y="271491"/>
                    <a:pt x="77879" y="271491"/>
                  </a:cubicBezTo>
                  <a:cubicBezTo>
                    <a:pt x="86173" y="271491"/>
                    <a:pt x="94468" y="272288"/>
                    <a:pt x="102385" y="272288"/>
                  </a:cubicBezTo>
                  <a:cubicBezTo>
                    <a:pt x="105024" y="272288"/>
                    <a:pt x="109925" y="272288"/>
                    <a:pt x="109925" y="264317"/>
                  </a:cubicBezTo>
                  <a:cubicBezTo>
                    <a:pt x="109925" y="259933"/>
                    <a:pt x="106532" y="259933"/>
                    <a:pt x="99369" y="259933"/>
                  </a:cubicBezTo>
                  <a:cubicBezTo>
                    <a:pt x="85419" y="259933"/>
                    <a:pt x="74863" y="259933"/>
                    <a:pt x="74863" y="252759"/>
                  </a:cubicBezTo>
                  <a:cubicBezTo>
                    <a:pt x="74863" y="250368"/>
                    <a:pt x="75617" y="248375"/>
                    <a:pt x="75994" y="245983"/>
                  </a:cubicBezTo>
                  <a:lnTo>
                    <a:pt x="99369" y="146345"/>
                  </a:lnTo>
                  <a:close/>
                  <a:moveTo>
                    <a:pt x="126514" y="27575"/>
                  </a:moveTo>
                  <a:cubicBezTo>
                    <a:pt x="129907" y="13626"/>
                    <a:pt x="130661" y="12430"/>
                    <a:pt x="146872" y="12430"/>
                  </a:cubicBezTo>
                  <a:lnTo>
                    <a:pt x="183065" y="12430"/>
                  </a:lnTo>
                  <a:cubicBezTo>
                    <a:pt x="214357" y="12430"/>
                    <a:pt x="234339" y="23191"/>
                    <a:pt x="234339" y="50691"/>
                  </a:cubicBezTo>
                  <a:cubicBezTo>
                    <a:pt x="234339" y="66235"/>
                    <a:pt x="226799" y="100511"/>
                    <a:pt x="212095" y="114859"/>
                  </a:cubicBezTo>
                  <a:cubicBezTo>
                    <a:pt x="193245" y="132794"/>
                    <a:pt x="170624" y="135982"/>
                    <a:pt x="154036" y="135982"/>
                  </a:cubicBezTo>
                  <a:lnTo>
                    <a:pt x="100877" y="135982"/>
                  </a:lnTo>
                  <a:lnTo>
                    <a:pt x="126514" y="27575"/>
                  </a:lnTo>
                  <a:close/>
                </a:path>
              </a:pathLst>
            </a:custGeom>
            <a:solidFill>
              <a:srgbClr val="000000"/>
            </a:solidFill>
            <a:ln w="558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B99CDB2A-D055-A5CB-E508-470B62DE058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179827" y="8383627"/>
              <a:ext cx="79964" cy="187759"/>
            </a:xfrm>
            <a:custGeom>
              <a:avLst/>
              <a:gdLst>
                <a:gd name="connsiteX0" fmla="*/ 73324 w 79964"/>
                <a:gd name="connsiteY0" fmla="*/ 10678 h 187759"/>
                <a:gd name="connsiteX1" fmla="*/ 62767 w 79964"/>
                <a:gd name="connsiteY1" fmla="*/ 76 h 187759"/>
                <a:gd name="connsiteX2" fmla="*/ 47988 w 79964"/>
                <a:gd name="connsiteY2" fmla="*/ 15421 h 187759"/>
                <a:gd name="connsiteX3" fmla="*/ 58545 w 79964"/>
                <a:gd name="connsiteY3" fmla="*/ 26022 h 187759"/>
                <a:gd name="connsiteX4" fmla="*/ 73324 w 79964"/>
                <a:gd name="connsiteY4" fmla="*/ 10678 h 187759"/>
                <a:gd name="connsiteX5" fmla="*/ 19486 w 79964"/>
                <a:gd name="connsiteY5" fmla="*/ 152404 h 187759"/>
                <a:gd name="connsiteX6" fmla="*/ 17111 w 79964"/>
                <a:gd name="connsiteY6" fmla="*/ 164122 h 187759"/>
                <a:gd name="connsiteX7" fmla="*/ 42182 w 79964"/>
                <a:gd name="connsiteY7" fmla="*/ 187836 h 187759"/>
                <a:gd name="connsiteX8" fmla="*/ 80185 w 79964"/>
                <a:gd name="connsiteY8" fmla="*/ 145150 h 187759"/>
                <a:gd name="connsiteX9" fmla="*/ 75963 w 79964"/>
                <a:gd name="connsiteY9" fmla="*/ 141524 h 187759"/>
                <a:gd name="connsiteX10" fmla="*/ 70948 w 79964"/>
                <a:gd name="connsiteY10" fmla="*/ 146266 h 187759"/>
                <a:gd name="connsiteX11" fmla="*/ 42974 w 79964"/>
                <a:gd name="connsiteY11" fmla="*/ 180024 h 187759"/>
                <a:gd name="connsiteX12" fmla="*/ 36377 w 79964"/>
                <a:gd name="connsiteY12" fmla="*/ 170259 h 187759"/>
                <a:gd name="connsiteX13" fmla="*/ 40599 w 79964"/>
                <a:gd name="connsiteY13" fmla="*/ 152404 h 187759"/>
                <a:gd name="connsiteX14" fmla="*/ 49044 w 79964"/>
                <a:gd name="connsiteY14" fmla="*/ 130085 h 187759"/>
                <a:gd name="connsiteX15" fmla="*/ 61976 w 79964"/>
                <a:gd name="connsiteY15" fmla="*/ 94653 h 187759"/>
                <a:gd name="connsiteX16" fmla="*/ 63559 w 79964"/>
                <a:gd name="connsiteY16" fmla="*/ 85726 h 187759"/>
                <a:gd name="connsiteX17" fmla="*/ 38488 w 79964"/>
                <a:gd name="connsiteY17" fmla="*/ 62012 h 187759"/>
                <a:gd name="connsiteX18" fmla="*/ 221 w 79964"/>
                <a:gd name="connsiteY18" fmla="*/ 104697 h 187759"/>
                <a:gd name="connsiteX19" fmla="*/ 4707 w 79964"/>
                <a:gd name="connsiteY19" fmla="*/ 108324 h 187759"/>
                <a:gd name="connsiteX20" fmla="*/ 9458 w 79964"/>
                <a:gd name="connsiteY20" fmla="*/ 103860 h 187759"/>
                <a:gd name="connsiteX21" fmla="*/ 37696 w 79964"/>
                <a:gd name="connsiteY21" fmla="*/ 69823 h 187759"/>
                <a:gd name="connsiteX22" fmla="*/ 44294 w 79964"/>
                <a:gd name="connsiteY22" fmla="*/ 79588 h 187759"/>
                <a:gd name="connsiteX23" fmla="*/ 36113 w 79964"/>
                <a:gd name="connsiteY23" fmla="*/ 107487 h 187759"/>
                <a:gd name="connsiteX24" fmla="*/ 19486 w 79964"/>
                <a:gd name="connsiteY24" fmla="*/ 152404 h 18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9964" h="187759">
                  <a:moveTo>
                    <a:pt x="73324" y="10678"/>
                  </a:moveTo>
                  <a:cubicBezTo>
                    <a:pt x="73324" y="6214"/>
                    <a:pt x="70157" y="76"/>
                    <a:pt x="62767" y="76"/>
                  </a:cubicBezTo>
                  <a:cubicBezTo>
                    <a:pt x="55642" y="76"/>
                    <a:pt x="47988" y="7330"/>
                    <a:pt x="47988" y="15421"/>
                  </a:cubicBezTo>
                  <a:cubicBezTo>
                    <a:pt x="47988" y="20163"/>
                    <a:pt x="51419" y="26022"/>
                    <a:pt x="58545" y="26022"/>
                  </a:cubicBezTo>
                  <a:cubicBezTo>
                    <a:pt x="66198" y="26022"/>
                    <a:pt x="73324" y="18210"/>
                    <a:pt x="73324" y="10678"/>
                  </a:cubicBezTo>
                  <a:close/>
                  <a:moveTo>
                    <a:pt x="19486" y="152404"/>
                  </a:moveTo>
                  <a:cubicBezTo>
                    <a:pt x="18431" y="156031"/>
                    <a:pt x="17111" y="159379"/>
                    <a:pt x="17111" y="164122"/>
                  </a:cubicBezTo>
                  <a:cubicBezTo>
                    <a:pt x="17111" y="177234"/>
                    <a:pt x="27668" y="187836"/>
                    <a:pt x="42182" y="187836"/>
                  </a:cubicBezTo>
                  <a:cubicBezTo>
                    <a:pt x="68573" y="187836"/>
                    <a:pt x="80185" y="149335"/>
                    <a:pt x="80185" y="145150"/>
                  </a:cubicBezTo>
                  <a:cubicBezTo>
                    <a:pt x="80185" y="141524"/>
                    <a:pt x="76754" y="141524"/>
                    <a:pt x="75963" y="141524"/>
                  </a:cubicBezTo>
                  <a:cubicBezTo>
                    <a:pt x="72268" y="141524"/>
                    <a:pt x="72004" y="143197"/>
                    <a:pt x="70948" y="146266"/>
                  </a:cubicBezTo>
                  <a:cubicBezTo>
                    <a:pt x="64879" y="168585"/>
                    <a:pt x="53267" y="180024"/>
                    <a:pt x="42974" y="180024"/>
                  </a:cubicBezTo>
                  <a:cubicBezTo>
                    <a:pt x="37696" y="180024"/>
                    <a:pt x="36377" y="176397"/>
                    <a:pt x="36377" y="170259"/>
                  </a:cubicBezTo>
                  <a:cubicBezTo>
                    <a:pt x="36377" y="163843"/>
                    <a:pt x="38224" y="158542"/>
                    <a:pt x="40599" y="152404"/>
                  </a:cubicBezTo>
                  <a:cubicBezTo>
                    <a:pt x="43238" y="144871"/>
                    <a:pt x="46141" y="137339"/>
                    <a:pt x="49044" y="130085"/>
                  </a:cubicBezTo>
                  <a:cubicBezTo>
                    <a:pt x="51419" y="123389"/>
                    <a:pt x="60920" y="98001"/>
                    <a:pt x="61976" y="94653"/>
                  </a:cubicBezTo>
                  <a:cubicBezTo>
                    <a:pt x="62767" y="91864"/>
                    <a:pt x="63559" y="88516"/>
                    <a:pt x="63559" y="85726"/>
                  </a:cubicBezTo>
                  <a:cubicBezTo>
                    <a:pt x="63559" y="72613"/>
                    <a:pt x="53003" y="62012"/>
                    <a:pt x="38488" y="62012"/>
                  </a:cubicBezTo>
                  <a:cubicBezTo>
                    <a:pt x="12361" y="62012"/>
                    <a:pt x="221" y="99954"/>
                    <a:pt x="221" y="104697"/>
                  </a:cubicBezTo>
                  <a:cubicBezTo>
                    <a:pt x="221" y="108324"/>
                    <a:pt x="3916" y="108324"/>
                    <a:pt x="4707" y="108324"/>
                  </a:cubicBezTo>
                  <a:cubicBezTo>
                    <a:pt x="8402" y="108324"/>
                    <a:pt x="8666" y="106929"/>
                    <a:pt x="9458" y="103860"/>
                  </a:cubicBezTo>
                  <a:cubicBezTo>
                    <a:pt x="16319" y="79867"/>
                    <a:pt x="27931" y="69823"/>
                    <a:pt x="37696" y="69823"/>
                  </a:cubicBezTo>
                  <a:cubicBezTo>
                    <a:pt x="41919" y="69823"/>
                    <a:pt x="44294" y="72055"/>
                    <a:pt x="44294" y="79588"/>
                  </a:cubicBezTo>
                  <a:cubicBezTo>
                    <a:pt x="44294" y="86005"/>
                    <a:pt x="42710" y="90190"/>
                    <a:pt x="36113" y="107487"/>
                  </a:cubicBezTo>
                  <a:lnTo>
                    <a:pt x="19486" y="152404"/>
                  </a:lnTo>
                  <a:close/>
                </a:path>
              </a:pathLst>
            </a:custGeom>
            <a:solidFill>
              <a:srgbClr val="000000"/>
            </a:solidFill>
            <a:ln w="558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E21D2484-23C3-0121-F9ED-73E611D8CF5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418777" y="8362544"/>
              <a:ext cx="250712" cy="93261"/>
            </a:xfrm>
            <a:custGeom>
              <a:avLst/>
              <a:gdLst>
                <a:gd name="connsiteX0" fmla="*/ 238122 w 250712"/>
                <a:gd name="connsiteY0" fmla="*/ 16017 h 93261"/>
                <a:gd name="connsiteX1" fmla="*/ 250940 w 250712"/>
                <a:gd name="connsiteY1" fmla="*/ 8046 h 93261"/>
                <a:gd name="connsiteX2" fmla="*/ 238499 w 250712"/>
                <a:gd name="connsiteY2" fmla="*/ 75 h 93261"/>
                <a:gd name="connsiteX3" fmla="*/ 12669 w 250712"/>
                <a:gd name="connsiteY3" fmla="*/ 75 h 93261"/>
                <a:gd name="connsiteX4" fmla="*/ 227 w 250712"/>
                <a:gd name="connsiteY4" fmla="*/ 8046 h 93261"/>
                <a:gd name="connsiteX5" fmla="*/ 13046 w 250712"/>
                <a:gd name="connsiteY5" fmla="*/ 16017 h 93261"/>
                <a:gd name="connsiteX6" fmla="*/ 238122 w 250712"/>
                <a:gd name="connsiteY6" fmla="*/ 16017 h 93261"/>
                <a:gd name="connsiteX7" fmla="*/ 238499 w 250712"/>
                <a:gd name="connsiteY7" fmla="*/ 93337 h 93261"/>
                <a:gd name="connsiteX8" fmla="*/ 250940 w 250712"/>
                <a:gd name="connsiteY8" fmla="*/ 85366 h 93261"/>
                <a:gd name="connsiteX9" fmla="*/ 238122 w 250712"/>
                <a:gd name="connsiteY9" fmla="*/ 77394 h 93261"/>
                <a:gd name="connsiteX10" fmla="*/ 13046 w 250712"/>
                <a:gd name="connsiteY10" fmla="*/ 77394 h 93261"/>
                <a:gd name="connsiteX11" fmla="*/ 227 w 250712"/>
                <a:gd name="connsiteY11" fmla="*/ 85366 h 93261"/>
                <a:gd name="connsiteX12" fmla="*/ 12669 w 250712"/>
                <a:gd name="connsiteY12" fmla="*/ 93337 h 93261"/>
                <a:gd name="connsiteX13" fmla="*/ 238499 w 250712"/>
                <a:gd name="connsiteY13" fmla="*/ 93337 h 9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712" h="93261">
                  <a:moveTo>
                    <a:pt x="238122" y="16017"/>
                  </a:moveTo>
                  <a:cubicBezTo>
                    <a:pt x="243777" y="16017"/>
                    <a:pt x="250940" y="16017"/>
                    <a:pt x="250940" y="8046"/>
                  </a:cubicBezTo>
                  <a:cubicBezTo>
                    <a:pt x="250940" y="75"/>
                    <a:pt x="243777" y="75"/>
                    <a:pt x="238499" y="75"/>
                  </a:cubicBezTo>
                  <a:lnTo>
                    <a:pt x="12669" y="75"/>
                  </a:lnTo>
                  <a:cubicBezTo>
                    <a:pt x="7390" y="75"/>
                    <a:pt x="227" y="75"/>
                    <a:pt x="227" y="8046"/>
                  </a:cubicBezTo>
                  <a:cubicBezTo>
                    <a:pt x="227" y="16017"/>
                    <a:pt x="7390" y="16017"/>
                    <a:pt x="13046" y="16017"/>
                  </a:cubicBezTo>
                  <a:lnTo>
                    <a:pt x="238122" y="16017"/>
                  </a:lnTo>
                  <a:close/>
                  <a:moveTo>
                    <a:pt x="238499" y="93337"/>
                  </a:moveTo>
                  <a:cubicBezTo>
                    <a:pt x="243777" y="93337"/>
                    <a:pt x="250940" y="93337"/>
                    <a:pt x="250940" y="85366"/>
                  </a:cubicBezTo>
                  <a:cubicBezTo>
                    <a:pt x="250940" y="77394"/>
                    <a:pt x="243777" y="77394"/>
                    <a:pt x="238122" y="77394"/>
                  </a:cubicBezTo>
                  <a:lnTo>
                    <a:pt x="13046" y="77394"/>
                  </a:lnTo>
                  <a:cubicBezTo>
                    <a:pt x="7390" y="77394"/>
                    <a:pt x="227" y="77394"/>
                    <a:pt x="227" y="85366"/>
                  </a:cubicBezTo>
                  <a:cubicBezTo>
                    <a:pt x="227" y="93337"/>
                    <a:pt x="7390" y="93337"/>
                    <a:pt x="12669" y="93337"/>
                  </a:cubicBezTo>
                  <a:lnTo>
                    <a:pt x="238499" y="93337"/>
                  </a:lnTo>
                  <a:close/>
                </a:path>
              </a:pathLst>
            </a:custGeom>
            <a:solidFill>
              <a:srgbClr val="000000"/>
            </a:solidFill>
            <a:ln w="558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AC6970A7-036A-407C-2F07-1310741B5E3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812962" y="8332653"/>
              <a:ext cx="144772" cy="180545"/>
            </a:xfrm>
            <a:custGeom>
              <a:avLst/>
              <a:gdLst>
                <a:gd name="connsiteX0" fmla="*/ 53396 w 144772"/>
                <a:gd name="connsiteY0" fmla="*/ 84170 h 180545"/>
                <a:gd name="connsiteX1" fmla="*/ 111079 w 144772"/>
                <a:gd name="connsiteY1" fmla="*/ 75003 h 180545"/>
                <a:gd name="connsiteX2" fmla="*/ 139355 w 144772"/>
                <a:gd name="connsiteY2" fmla="*/ 33952 h 180545"/>
                <a:gd name="connsiteX3" fmla="*/ 99015 w 144772"/>
                <a:gd name="connsiteY3" fmla="*/ 75 h 180545"/>
                <a:gd name="connsiteX4" fmla="*/ 238 w 144772"/>
                <a:gd name="connsiteY4" fmla="*/ 108482 h 180545"/>
                <a:gd name="connsiteX5" fmla="*/ 59429 w 144772"/>
                <a:gd name="connsiteY5" fmla="*/ 180620 h 180545"/>
                <a:gd name="connsiteX6" fmla="*/ 145010 w 144772"/>
                <a:gd name="connsiteY6" fmla="*/ 133591 h 180545"/>
                <a:gd name="connsiteX7" fmla="*/ 140486 w 144772"/>
                <a:gd name="connsiteY7" fmla="*/ 128410 h 180545"/>
                <a:gd name="connsiteX8" fmla="*/ 135585 w 144772"/>
                <a:gd name="connsiteY8" fmla="*/ 132395 h 180545"/>
                <a:gd name="connsiteX9" fmla="*/ 60183 w 144772"/>
                <a:gd name="connsiteY9" fmla="*/ 171852 h 180545"/>
                <a:gd name="connsiteX10" fmla="*/ 27383 w 144772"/>
                <a:gd name="connsiteY10" fmla="*/ 125620 h 180545"/>
                <a:gd name="connsiteX11" fmla="*/ 33415 w 144772"/>
                <a:gd name="connsiteY11" fmla="*/ 84170 h 180545"/>
                <a:gd name="connsiteX12" fmla="*/ 53396 w 144772"/>
                <a:gd name="connsiteY12" fmla="*/ 84170 h 180545"/>
                <a:gd name="connsiteX13" fmla="*/ 35677 w 144772"/>
                <a:gd name="connsiteY13" fmla="*/ 75402 h 180545"/>
                <a:gd name="connsiteX14" fmla="*/ 99015 w 144772"/>
                <a:gd name="connsiteY14" fmla="*/ 8843 h 180545"/>
                <a:gd name="connsiteX15" fmla="*/ 126914 w 144772"/>
                <a:gd name="connsiteY15" fmla="*/ 33952 h 180545"/>
                <a:gd name="connsiteX16" fmla="*/ 51134 w 144772"/>
                <a:gd name="connsiteY16" fmla="*/ 75402 h 180545"/>
                <a:gd name="connsiteX17" fmla="*/ 35677 w 144772"/>
                <a:gd name="connsiteY17" fmla="*/ 75402 h 18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772" h="180545">
                  <a:moveTo>
                    <a:pt x="53396" y="84170"/>
                  </a:moveTo>
                  <a:cubicBezTo>
                    <a:pt x="64330" y="84170"/>
                    <a:pt x="92229" y="83373"/>
                    <a:pt x="111079" y="75003"/>
                  </a:cubicBezTo>
                  <a:cubicBezTo>
                    <a:pt x="137470" y="63046"/>
                    <a:pt x="139355" y="39532"/>
                    <a:pt x="139355" y="33952"/>
                  </a:cubicBezTo>
                  <a:cubicBezTo>
                    <a:pt x="139355" y="16415"/>
                    <a:pt x="125029" y="75"/>
                    <a:pt x="99015" y="75"/>
                  </a:cubicBezTo>
                  <a:cubicBezTo>
                    <a:pt x="57166" y="75"/>
                    <a:pt x="238" y="38735"/>
                    <a:pt x="238" y="108482"/>
                  </a:cubicBezTo>
                  <a:cubicBezTo>
                    <a:pt x="238" y="149134"/>
                    <a:pt x="22481" y="180620"/>
                    <a:pt x="59429" y="180620"/>
                  </a:cubicBezTo>
                  <a:cubicBezTo>
                    <a:pt x="113341" y="180620"/>
                    <a:pt x="145010" y="138373"/>
                    <a:pt x="145010" y="133591"/>
                  </a:cubicBezTo>
                  <a:cubicBezTo>
                    <a:pt x="145010" y="131199"/>
                    <a:pt x="142748" y="128410"/>
                    <a:pt x="140486" y="128410"/>
                  </a:cubicBezTo>
                  <a:cubicBezTo>
                    <a:pt x="138601" y="128410"/>
                    <a:pt x="137847" y="129207"/>
                    <a:pt x="135585" y="132395"/>
                  </a:cubicBezTo>
                  <a:cubicBezTo>
                    <a:pt x="105801" y="171852"/>
                    <a:pt x="64707" y="171852"/>
                    <a:pt x="60183" y="171852"/>
                  </a:cubicBezTo>
                  <a:cubicBezTo>
                    <a:pt x="30776" y="171852"/>
                    <a:pt x="27383" y="138373"/>
                    <a:pt x="27383" y="125620"/>
                  </a:cubicBezTo>
                  <a:cubicBezTo>
                    <a:pt x="27383" y="120837"/>
                    <a:pt x="27760" y="108482"/>
                    <a:pt x="33415" y="84170"/>
                  </a:cubicBezTo>
                  <a:lnTo>
                    <a:pt x="53396" y="84170"/>
                  </a:lnTo>
                  <a:close/>
                  <a:moveTo>
                    <a:pt x="35677" y="75402"/>
                  </a:moveTo>
                  <a:cubicBezTo>
                    <a:pt x="50380" y="14821"/>
                    <a:pt x="89213" y="8843"/>
                    <a:pt x="99015" y="8843"/>
                  </a:cubicBezTo>
                  <a:cubicBezTo>
                    <a:pt x="116734" y="8843"/>
                    <a:pt x="126914" y="20401"/>
                    <a:pt x="126914" y="33952"/>
                  </a:cubicBezTo>
                  <a:cubicBezTo>
                    <a:pt x="126914" y="75402"/>
                    <a:pt x="66592" y="75402"/>
                    <a:pt x="51134" y="75402"/>
                  </a:cubicBezTo>
                  <a:lnTo>
                    <a:pt x="35677" y="75402"/>
                  </a:lnTo>
                  <a:close/>
                </a:path>
              </a:pathLst>
            </a:custGeom>
            <a:solidFill>
              <a:srgbClr val="000000"/>
            </a:solidFill>
            <a:ln w="558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515C8168-1710-F4E1-F742-1EC59A674C1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983570" y="8159284"/>
              <a:ext cx="79964" cy="187759"/>
            </a:xfrm>
            <a:custGeom>
              <a:avLst/>
              <a:gdLst>
                <a:gd name="connsiteX0" fmla="*/ 73345 w 79964"/>
                <a:gd name="connsiteY0" fmla="*/ 10672 h 187759"/>
                <a:gd name="connsiteX1" fmla="*/ 62789 w 79964"/>
                <a:gd name="connsiteY1" fmla="*/ 71 h 187759"/>
                <a:gd name="connsiteX2" fmla="*/ 48010 w 79964"/>
                <a:gd name="connsiteY2" fmla="*/ 15415 h 187759"/>
                <a:gd name="connsiteX3" fmla="*/ 58566 w 79964"/>
                <a:gd name="connsiteY3" fmla="*/ 26017 h 187759"/>
                <a:gd name="connsiteX4" fmla="*/ 73345 w 79964"/>
                <a:gd name="connsiteY4" fmla="*/ 10672 h 187759"/>
                <a:gd name="connsiteX5" fmla="*/ 19508 w 79964"/>
                <a:gd name="connsiteY5" fmla="*/ 152398 h 187759"/>
                <a:gd name="connsiteX6" fmla="*/ 17132 w 79964"/>
                <a:gd name="connsiteY6" fmla="*/ 164116 h 187759"/>
                <a:gd name="connsiteX7" fmla="*/ 42204 w 79964"/>
                <a:gd name="connsiteY7" fmla="*/ 187830 h 187759"/>
                <a:gd name="connsiteX8" fmla="*/ 80207 w 79964"/>
                <a:gd name="connsiteY8" fmla="*/ 145145 h 187759"/>
                <a:gd name="connsiteX9" fmla="*/ 75984 w 79964"/>
                <a:gd name="connsiteY9" fmla="*/ 141518 h 187759"/>
                <a:gd name="connsiteX10" fmla="*/ 70970 w 79964"/>
                <a:gd name="connsiteY10" fmla="*/ 146261 h 187759"/>
                <a:gd name="connsiteX11" fmla="*/ 42995 w 79964"/>
                <a:gd name="connsiteY11" fmla="*/ 180018 h 187759"/>
                <a:gd name="connsiteX12" fmla="*/ 36398 w 79964"/>
                <a:gd name="connsiteY12" fmla="*/ 170254 h 187759"/>
                <a:gd name="connsiteX13" fmla="*/ 40620 w 79964"/>
                <a:gd name="connsiteY13" fmla="*/ 152398 h 187759"/>
                <a:gd name="connsiteX14" fmla="*/ 49065 w 79964"/>
                <a:gd name="connsiteY14" fmla="*/ 130079 h 187759"/>
                <a:gd name="connsiteX15" fmla="*/ 61997 w 79964"/>
                <a:gd name="connsiteY15" fmla="*/ 94648 h 187759"/>
                <a:gd name="connsiteX16" fmla="*/ 63580 w 79964"/>
                <a:gd name="connsiteY16" fmla="*/ 85720 h 187759"/>
                <a:gd name="connsiteX17" fmla="*/ 38509 w 79964"/>
                <a:gd name="connsiteY17" fmla="*/ 62006 h 187759"/>
                <a:gd name="connsiteX18" fmla="*/ 242 w 79964"/>
                <a:gd name="connsiteY18" fmla="*/ 104691 h 187759"/>
                <a:gd name="connsiteX19" fmla="*/ 4729 w 79964"/>
                <a:gd name="connsiteY19" fmla="*/ 108318 h 187759"/>
                <a:gd name="connsiteX20" fmla="*/ 9479 w 79964"/>
                <a:gd name="connsiteY20" fmla="*/ 103854 h 187759"/>
                <a:gd name="connsiteX21" fmla="*/ 37717 w 79964"/>
                <a:gd name="connsiteY21" fmla="*/ 69818 h 187759"/>
                <a:gd name="connsiteX22" fmla="*/ 44315 w 79964"/>
                <a:gd name="connsiteY22" fmla="*/ 79582 h 187759"/>
                <a:gd name="connsiteX23" fmla="*/ 36134 w 79964"/>
                <a:gd name="connsiteY23" fmla="*/ 107481 h 187759"/>
                <a:gd name="connsiteX24" fmla="*/ 19508 w 79964"/>
                <a:gd name="connsiteY24" fmla="*/ 152398 h 18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9964" h="187759">
                  <a:moveTo>
                    <a:pt x="73345" y="10672"/>
                  </a:moveTo>
                  <a:cubicBezTo>
                    <a:pt x="73345" y="6208"/>
                    <a:pt x="70178" y="71"/>
                    <a:pt x="62789" y="71"/>
                  </a:cubicBezTo>
                  <a:cubicBezTo>
                    <a:pt x="55663" y="71"/>
                    <a:pt x="48010" y="7324"/>
                    <a:pt x="48010" y="15415"/>
                  </a:cubicBezTo>
                  <a:cubicBezTo>
                    <a:pt x="48010" y="20158"/>
                    <a:pt x="51441" y="26017"/>
                    <a:pt x="58566" y="26017"/>
                  </a:cubicBezTo>
                  <a:cubicBezTo>
                    <a:pt x="66219" y="26017"/>
                    <a:pt x="73345" y="18205"/>
                    <a:pt x="73345" y="10672"/>
                  </a:cubicBezTo>
                  <a:close/>
                  <a:moveTo>
                    <a:pt x="19508" y="152398"/>
                  </a:moveTo>
                  <a:cubicBezTo>
                    <a:pt x="18452" y="156025"/>
                    <a:pt x="17132" y="159373"/>
                    <a:pt x="17132" y="164116"/>
                  </a:cubicBezTo>
                  <a:cubicBezTo>
                    <a:pt x="17132" y="177228"/>
                    <a:pt x="27689" y="187830"/>
                    <a:pt x="42204" y="187830"/>
                  </a:cubicBezTo>
                  <a:cubicBezTo>
                    <a:pt x="68595" y="187830"/>
                    <a:pt x="80207" y="149330"/>
                    <a:pt x="80207" y="145145"/>
                  </a:cubicBezTo>
                  <a:cubicBezTo>
                    <a:pt x="80207" y="141518"/>
                    <a:pt x="76776" y="141518"/>
                    <a:pt x="75984" y="141518"/>
                  </a:cubicBezTo>
                  <a:cubicBezTo>
                    <a:pt x="72289" y="141518"/>
                    <a:pt x="72025" y="143192"/>
                    <a:pt x="70970" y="146261"/>
                  </a:cubicBezTo>
                  <a:cubicBezTo>
                    <a:pt x="64900" y="168580"/>
                    <a:pt x="53288" y="180018"/>
                    <a:pt x="42995" y="180018"/>
                  </a:cubicBezTo>
                  <a:cubicBezTo>
                    <a:pt x="37717" y="180018"/>
                    <a:pt x="36398" y="176392"/>
                    <a:pt x="36398" y="170254"/>
                  </a:cubicBezTo>
                  <a:cubicBezTo>
                    <a:pt x="36398" y="163837"/>
                    <a:pt x="38245" y="158536"/>
                    <a:pt x="40620" y="152398"/>
                  </a:cubicBezTo>
                  <a:cubicBezTo>
                    <a:pt x="43259" y="144866"/>
                    <a:pt x="46162" y="137333"/>
                    <a:pt x="49065" y="130079"/>
                  </a:cubicBezTo>
                  <a:cubicBezTo>
                    <a:pt x="51441" y="123384"/>
                    <a:pt x="60941" y="97996"/>
                    <a:pt x="61997" y="94648"/>
                  </a:cubicBezTo>
                  <a:cubicBezTo>
                    <a:pt x="62789" y="91858"/>
                    <a:pt x="63580" y="88510"/>
                    <a:pt x="63580" y="85720"/>
                  </a:cubicBezTo>
                  <a:cubicBezTo>
                    <a:pt x="63580" y="72608"/>
                    <a:pt x="53024" y="62006"/>
                    <a:pt x="38509" y="62006"/>
                  </a:cubicBezTo>
                  <a:cubicBezTo>
                    <a:pt x="12382" y="62006"/>
                    <a:pt x="242" y="99949"/>
                    <a:pt x="242" y="104691"/>
                  </a:cubicBezTo>
                  <a:cubicBezTo>
                    <a:pt x="242" y="108318"/>
                    <a:pt x="3937" y="108318"/>
                    <a:pt x="4729" y="108318"/>
                  </a:cubicBezTo>
                  <a:cubicBezTo>
                    <a:pt x="8423" y="108318"/>
                    <a:pt x="8687" y="106923"/>
                    <a:pt x="9479" y="103854"/>
                  </a:cubicBezTo>
                  <a:cubicBezTo>
                    <a:pt x="16341" y="79861"/>
                    <a:pt x="27953" y="69818"/>
                    <a:pt x="37717" y="69818"/>
                  </a:cubicBezTo>
                  <a:cubicBezTo>
                    <a:pt x="41940" y="69818"/>
                    <a:pt x="44315" y="72050"/>
                    <a:pt x="44315" y="79582"/>
                  </a:cubicBezTo>
                  <a:cubicBezTo>
                    <a:pt x="44315" y="85999"/>
                    <a:pt x="42732" y="90184"/>
                    <a:pt x="36134" y="107481"/>
                  </a:cubicBezTo>
                  <a:lnTo>
                    <a:pt x="19508" y="152398"/>
                  </a:lnTo>
                  <a:close/>
                </a:path>
              </a:pathLst>
            </a:custGeom>
            <a:solidFill>
              <a:srgbClr val="000000"/>
            </a:solidFill>
            <a:ln w="558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BA2BFA62-5C7E-812E-1067-CAC6FB10CF6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094460" y="8147846"/>
              <a:ext cx="118230" cy="199197"/>
            </a:xfrm>
            <a:custGeom>
              <a:avLst/>
              <a:gdLst>
                <a:gd name="connsiteX0" fmla="*/ 118476 w 118230"/>
                <a:gd name="connsiteY0" fmla="*/ 60611 h 199197"/>
                <a:gd name="connsiteX1" fmla="*/ 82057 w 118230"/>
                <a:gd name="connsiteY1" fmla="*/ 71 h 199197"/>
                <a:gd name="connsiteX2" fmla="*/ 245 w 118230"/>
                <a:gd name="connsiteY2" fmla="*/ 138728 h 199197"/>
                <a:gd name="connsiteX3" fmla="*/ 36664 w 118230"/>
                <a:gd name="connsiteY3" fmla="*/ 199269 h 199197"/>
                <a:gd name="connsiteX4" fmla="*/ 118476 w 118230"/>
                <a:gd name="connsiteY4" fmla="*/ 60611 h 199197"/>
                <a:gd name="connsiteX5" fmla="*/ 30067 w 118230"/>
                <a:gd name="connsiteY5" fmla="*/ 94648 h 199197"/>
                <a:gd name="connsiteX6" fmla="*/ 81793 w 118230"/>
                <a:gd name="connsiteY6" fmla="*/ 7882 h 199197"/>
                <a:gd name="connsiteX7" fmla="*/ 98683 w 118230"/>
                <a:gd name="connsiteY7" fmla="*/ 44151 h 199197"/>
                <a:gd name="connsiteX8" fmla="*/ 91030 w 118230"/>
                <a:gd name="connsiteY8" fmla="*/ 94648 h 199197"/>
                <a:gd name="connsiteX9" fmla="*/ 30067 w 118230"/>
                <a:gd name="connsiteY9" fmla="*/ 94648 h 199197"/>
                <a:gd name="connsiteX10" fmla="*/ 88654 w 118230"/>
                <a:gd name="connsiteY10" fmla="*/ 104691 h 199197"/>
                <a:gd name="connsiteX11" fmla="*/ 67278 w 118230"/>
                <a:gd name="connsiteY11" fmla="*/ 163837 h 199197"/>
                <a:gd name="connsiteX12" fmla="*/ 36928 w 118230"/>
                <a:gd name="connsiteY12" fmla="*/ 191457 h 199197"/>
                <a:gd name="connsiteX13" fmla="*/ 20038 w 118230"/>
                <a:gd name="connsiteY13" fmla="*/ 155188 h 199197"/>
                <a:gd name="connsiteX14" fmla="*/ 27692 w 118230"/>
                <a:gd name="connsiteY14" fmla="*/ 104691 h 199197"/>
                <a:gd name="connsiteX15" fmla="*/ 88654 w 118230"/>
                <a:gd name="connsiteY15" fmla="*/ 104691 h 19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230" h="199197">
                  <a:moveTo>
                    <a:pt x="118476" y="60611"/>
                  </a:moveTo>
                  <a:cubicBezTo>
                    <a:pt x="118476" y="31317"/>
                    <a:pt x="107920" y="71"/>
                    <a:pt x="82057" y="71"/>
                  </a:cubicBezTo>
                  <a:cubicBezTo>
                    <a:pt x="42470" y="71"/>
                    <a:pt x="245" y="74840"/>
                    <a:pt x="245" y="138728"/>
                  </a:cubicBezTo>
                  <a:cubicBezTo>
                    <a:pt x="245" y="171928"/>
                    <a:pt x="12385" y="199269"/>
                    <a:pt x="36664" y="199269"/>
                  </a:cubicBezTo>
                  <a:cubicBezTo>
                    <a:pt x="76779" y="199269"/>
                    <a:pt x="118476" y="123105"/>
                    <a:pt x="118476" y="60611"/>
                  </a:cubicBezTo>
                  <a:close/>
                  <a:moveTo>
                    <a:pt x="30067" y="94648"/>
                  </a:moveTo>
                  <a:cubicBezTo>
                    <a:pt x="43526" y="34386"/>
                    <a:pt x="66222" y="7882"/>
                    <a:pt x="81793" y="7882"/>
                  </a:cubicBezTo>
                  <a:cubicBezTo>
                    <a:pt x="98683" y="7882"/>
                    <a:pt x="98683" y="38850"/>
                    <a:pt x="98683" y="44151"/>
                  </a:cubicBezTo>
                  <a:cubicBezTo>
                    <a:pt x="98683" y="55031"/>
                    <a:pt x="96572" y="71213"/>
                    <a:pt x="91030" y="94648"/>
                  </a:cubicBezTo>
                  <a:lnTo>
                    <a:pt x="30067" y="94648"/>
                  </a:lnTo>
                  <a:close/>
                  <a:moveTo>
                    <a:pt x="88654" y="104691"/>
                  </a:moveTo>
                  <a:cubicBezTo>
                    <a:pt x="81265" y="135101"/>
                    <a:pt x="75195" y="150167"/>
                    <a:pt x="67278" y="163837"/>
                  </a:cubicBezTo>
                  <a:cubicBezTo>
                    <a:pt x="59097" y="178344"/>
                    <a:pt x="48540" y="191457"/>
                    <a:pt x="36928" y="191457"/>
                  </a:cubicBezTo>
                  <a:cubicBezTo>
                    <a:pt x="22413" y="191457"/>
                    <a:pt x="20038" y="170254"/>
                    <a:pt x="20038" y="155188"/>
                  </a:cubicBezTo>
                  <a:cubicBezTo>
                    <a:pt x="20038" y="136775"/>
                    <a:pt x="25053" y="115014"/>
                    <a:pt x="27692" y="104691"/>
                  </a:cubicBezTo>
                  <a:lnTo>
                    <a:pt x="88654" y="104691"/>
                  </a:lnTo>
                  <a:close/>
                </a:path>
              </a:pathLst>
            </a:custGeom>
            <a:solidFill>
              <a:srgbClr val="000000"/>
            </a:solidFill>
            <a:ln w="558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3E43A072-3BA8-D7FD-119B-A7978E0FCF0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2238593" y="8251191"/>
              <a:ext cx="66354" cy="135110"/>
            </a:xfrm>
            <a:custGeom>
              <a:avLst/>
              <a:gdLst>
                <a:gd name="connsiteX0" fmla="*/ 57743 w 66354"/>
                <a:gd name="connsiteY0" fmla="*/ 8641 h 135110"/>
                <a:gd name="connsiteX1" fmla="*/ 49449 w 66354"/>
                <a:gd name="connsiteY1" fmla="*/ 72 h 135110"/>
                <a:gd name="connsiteX2" fmla="*/ 37950 w 66354"/>
                <a:gd name="connsiteY2" fmla="*/ 12028 h 135110"/>
                <a:gd name="connsiteX3" fmla="*/ 46056 w 66354"/>
                <a:gd name="connsiteY3" fmla="*/ 20597 h 135110"/>
                <a:gd name="connsiteX4" fmla="*/ 57743 w 66354"/>
                <a:gd name="connsiteY4" fmla="*/ 8641 h 135110"/>
                <a:gd name="connsiteX5" fmla="*/ 66603 w 66354"/>
                <a:gd name="connsiteY5" fmla="*/ 104294 h 135110"/>
                <a:gd name="connsiteX6" fmla="*/ 62644 w 66354"/>
                <a:gd name="connsiteY6" fmla="*/ 101504 h 135110"/>
                <a:gd name="connsiteX7" fmla="*/ 58120 w 66354"/>
                <a:gd name="connsiteY7" fmla="*/ 106087 h 135110"/>
                <a:gd name="connsiteX8" fmla="*/ 37008 w 66354"/>
                <a:gd name="connsiteY8" fmla="*/ 128406 h 135110"/>
                <a:gd name="connsiteX9" fmla="*/ 31352 w 66354"/>
                <a:gd name="connsiteY9" fmla="*/ 120834 h 135110"/>
                <a:gd name="connsiteX10" fmla="*/ 33803 w 66354"/>
                <a:gd name="connsiteY10" fmla="*/ 110671 h 135110"/>
                <a:gd name="connsiteX11" fmla="*/ 37762 w 66354"/>
                <a:gd name="connsiteY11" fmla="*/ 99910 h 135110"/>
                <a:gd name="connsiteX12" fmla="*/ 48506 w 66354"/>
                <a:gd name="connsiteY12" fmla="*/ 72409 h 135110"/>
                <a:gd name="connsiteX13" fmla="*/ 51146 w 66354"/>
                <a:gd name="connsiteY13" fmla="*/ 62446 h 135110"/>
                <a:gd name="connsiteX14" fmla="*/ 30598 w 66354"/>
                <a:gd name="connsiteY14" fmla="*/ 44909 h 135110"/>
                <a:gd name="connsiteX15" fmla="*/ 249 w 66354"/>
                <a:gd name="connsiteY15" fmla="*/ 75797 h 135110"/>
                <a:gd name="connsiteX16" fmla="*/ 4208 w 66354"/>
                <a:gd name="connsiteY16" fmla="*/ 78587 h 135110"/>
                <a:gd name="connsiteX17" fmla="*/ 8543 w 66354"/>
                <a:gd name="connsiteY17" fmla="*/ 74601 h 135110"/>
                <a:gd name="connsiteX18" fmla="*/ 29844 w 66354"/>
                <a:gd name="connsiteY18" fmla="*/ 51685 h 135110"/>
                <a:gd name="connsiteX19" fmla="*/ 35500 w 66354"/>
                <a:gd name="connsiteY19" fmla="*/ 59257 h 135110"/>
                <a:gd name="connsiteX20" fmla="*/ 34368 w 66354"/>
                <a:gd name="connsiteY20" fmla="*/ 66431 h 135110"/>
                <a:gd name="connsiteX21" fmla="*/ 21927 w 66354"/>
                <a:gd name="connsiteY21" fmla="*/ 98116 h 135110"/>
                <a:gd name="connsiteX22" fmla="*/ 17780 w 66354"/>
                <a:gd name="connsiteY22" fmla="*/ 108678 h 135110"/>
                <a:gd name="connsiteX23" fmla="*/ 15706 w 66354"/>
                <a:gd name="connsiteY23" fmla="*/ 117645 h 135110"/>
                <a:gd name="connsiteX24" fmla="*/ 36254 w 66354"/>
                <a:gd name="connsiteY24" fmla="*/ 135182 h 135110"/>
                <a:gd name="connsiteX25" fmla="*/ 66603 w 66354"/>
                <a:gd name="connsiteY25" fmla="*/ 104294 h 13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354" h="135110">
                  <a:moveTo>
                    <a:pt x="57743" y="8641"/>
                  </a:moveTo>
                  <a:cubicBezTo>
                    <a:pt x="57743" y="3858"/>
                    <a:pt x="54350" y="72"/>
                    <a:pt x="49449" y="72"/>
                  </a:cubicBezTo>
                  <a:cubicBezTo>
                    <a:pt x="44171" y="72"/>
                    <a:pt x="37950" y="5452"/>
                    <a:pt x="37950" y="12028"/>
                  </a:cubicBezTo>
                  <a:cubicBezTo>
                    <a:pt x="37950" y="17608"/>
                    <a:pt x="42097" y="20597"/>
                    <a:pt x="46056" y="20597"/>
                  </a:cubicBezTo>
                  <a:cubicBezTo>
                    <a:pt x="52277" y="20597"/>
                    <a:pt x="57743" y="14619"/>
                    <a:pt x="57743" y="8641"/>
                  </a:cubicBezTo>
                  <a:close/>
                  <a:moveTo>
                    <a:pt x="66603" y="104294"/>
                  </a:moveTo>
                  <a:cubicBezTo>
                    <a:pt x="66603" y="101504"/>
                    <a:pt x="63398" y="101504"/>
                    <a:pt x="62644" y="101504"/>
                  </a:cubicBezTo>
                  <a:cubicBezTo>
                    <a:pt x="59440" y="101504"/>
                    <a:pt x="59251" y="102301"/>
                    <a:pt x="58120" y="106087"/>
                  </a:cubicBezTo>
                  <a:cubicBezTo>
                    <a:pt x="54916" y="117048"/>
                    <a:pt x="46433" y="128406"/>
                    <a:pt x="37008" y="128406"/>
                  </a:cubicBezTo>
                  <a:cubicBezTo>
                    <a:pt x="32672" y="128406"/>
                    <a:pt x="31352" y="125218"/>
                    <a:pt x="31352" y="120834"/>
                  </a:cubicBezTo>
                  <a:cubicBezTo>
                    <a:pt x="31352" y="116649"/>
                    <a:pt x="32295" y="114457"/>
                    <a:pt x="33803" y="110671"/>
                  </a:cubicBezTo>
                  <a:cubicBezTo>
                    <a:pt x="35311" y="106685"/>
                    <a:pt x="36819" y="102700"/>
                    <a:pt x="37762" y="99910"/>
                  </a:cubicBezTo>
                  <a:cubicBezTo>
                    <a:pt x="38516" y="98116"/>
                    <a:pt x="45867" y="79583"/>
                    <a:pt x="48506" y="72409"/>
                  </a:cubicBezTo>
                  <a:cubicBezTo>
                    <a:pt x="50015" y="68424"/>
                    <a:pt x="51146" y="65833"/>
                    <a:pt x="51146" y="62446"/>
                  </a:cubicBezTo>
                  <a:cubicBezTo>
                    <a:pt x="51146" y="52880"/>
                    <a:pt x="42474" y="44909"/>
                    <a:pt x="30598" y="44909"/>
                  </a:cubicBezTo>
                  <a:cubicBezTo>
                    <a:pt x="10805" y="44909"/>
                    <a:pt x="249" y="70417"/>
                    <a:pt x="249" y="75797"/>
                  </a:cubicBezTo>
                  <a:cubicBezTo>
                    <a:pt x="249" y="78587"/>
                    <a:pt x="3265" y="78587"/>
                    <a:pt x="4208" y="78587"/>
                  </a:cubicBezTo>
                  <a:cubicBezTo>
                    <a:pt x="7412" y="78587"/>
                    <a:pt x="7601" y="77591"/>
                    <a:pt x="8543" y="74601"/>
                  </a:cubicBezTo>
                  <a:cubicBezTo>
                    <a:pt x="12690" y="60453"/>
                    <a:pt x="21739" y="51685"/>
                    <a:pt x="29844" y="51685"/>
                  </a:cubicBezTo>
                  <a:cubicBezTo>
                    <a:pt x="33426" y="51685"/>
                    <a:pt x="35500" y="53877"/>
                    <a:pt x="35500" y="59257"/>
                  </a:cubicBezTo>
                  <a:cubicBezTo>
                    <a:pt x="35500" y="60054"/>
                    <a:pt x="35500" y="62645"/>
                    <a:pt x="34368" y="66431"/>
                  </a:cubicBezTo>
                  <a:cubicBezTo>
                    <a:pt x="33049" y="70018"/>
                    <a:pt x="24566" y="91341"/>
                    <a:pt x="21927" y="98116"/>
                  </a:cubicBezTo>
                  <a:cubicBezTo>
                    <a:pt x="20608" y="101504"/>
                    <a:pt x="20608" y="101902"/>
                    <a:pt x="17780" y="108678"/>
                  </a:cubicBezTo>
                  <a:cubicBezTo>
                    <a:pt x="16837" y="111468"/>
                    <a:pt x="15706" y="114258"/>
                    <a:pt x="15706" y="117645"/>
                  </a:cubicBezTo>
                  <a:cubicBezTo>
                    <a:pt x="15706" y="128008"/>
                    <a:pt x="24943" y="135182"/>
                    <a:pt x="36254" y="135182"/>
                  </a:cubicBezTo>
                  <a:cubicBezTo>
                    <a:pt x="56047" y="135182"/>
                    <a:pt x="66603" y="109276"/>
                    <a:pt x="66603" y="104294"/>
                  </a:cubicBezTo>
                  <a:close/>
                </a:path>
              </a:pathLst>
            </a:custGeom>
            <a:solidFill>
              <a:srgbClr val="000000"/>
            </a:solidFill>
            <a:ln w="558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00" name="Group 99" descr="\documentclass{article}&#10;\usepackage{amsmath}&#10;\usepackage{bm}&#10;\pagestyle{empty}&#10;\begin{document}&#10;&#10;$$&#10;R_i = -i\partial_{\theta_i}&#10;$$&#10;&#10;&#10;\end{document}" title="IguanaTex Vector Display">
            <a:extLst>
              <a:ext uri="{FF2B5EF4-FFF2-40B4-BE49-F238E27FC236}">
                <a16:creationId xmlns:a16="http://schemas.microsoft.com/office/drawing/2014/main" id="{5E8DF965-304D-45E9-CB55-A491D1EC236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243618" y="5770012"/>
            <a:ext cx="1770656" cy="399488"/>
            <a:chOff x="12169917" y="8284063"/>
            <a:chExt cx="1770656" cy="399488"/>
          </a:xfrm>
        </p:grpSpPr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B47AA02-EEAD-2468-8E91-83974B72E16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2169917" y="8297633"/>
              <a:ext cx="272459" cy="289901"/>
            </a:xfrm>
            <a:custGeom>
              <a:avLst/>
              <a:gdLst>
                <a:gd name="connsiteX0" fmla="*/ 127663 w 272459"/>
                <a:gd name="connsiteY0" fmla="*/ 28448 h 289901"/>
                <a:gd name="connsiteX1" fmla="*/ 138347 w 272459"/>
                <a:gd name="connsiteY1" fmla="*/ 13233 h 289901"/>
                <a:gd name="connsiteX2" fmla="*/ 161625 w 272459"/>
                <a:gd name="connsiteY2" fmla="*/ 12822 h 289901"/>
                <a:gd name="connsiteX3" fmla="*/ 231075 w 272459"/>
                <a:gd name="connsiteY3" fmla="*/ 53532 h 289901"/>
                <a:gd name="connsiteX4" fmla="*/ 210087 w 272459"/>
                <a:gd name="connsiteY4" fmla="*/ 111923 h 289901"/>
                <a:gd name="connsiteX5" fmla="*/ 145598 w 272459"/>
                <a:gd name="connsiteY5" fmla="*/ 135773 h 289901"/>
                <a:gd name="connsiteX6" fmla="*/ 102859 w 272459"/>
                <a:gd name="connsiteY6" fmla="*/ 135773 h 289901"/>
                <a:gd name="connsiteX7" fmla="*/ 127663 w 272459"/>
                <a:gd name="connsiteY7" fmla="*/ 28448 h 289901"/>
                <a:gd name="connsiteX8" fmla="*/ 182612 w 272459"/>
                <a:gd name="connsiteY8" fmla="*/ 141119 h 289901"/>
                <a:gd name="connsiteX9" fmla="*/ 266563 w 272459"/>
                <a:gd name="connsiteY9" fmla="*/ 61756 h 289901"/>
                <a:gd name="connsiteX10" fmla="*/ 182231 w 272459"/>
                <a:gd name="connsiteY10" fmla="*/ 75 h 289901"/>
                <a:gd name="connsiteX11" fmla="*/ 73476 w 272459"/>
                <a:gd name="connsiteY11" fmla="*/ 75 h 289901"/>
                <a:gd name="connsiteX12" fmla="*/ 62410 w 272459"/>
                <a:gd name="connsiteY12" fmla="*/ 8299 h 289901"/>
                <a:gd name="connsiteX13" fmla="*/ 73094 w 272459"/>
                <a:gd name="connsiteY13" fmla="*/ 12822 h 289901"/>
                <a:gd name="connsiteX14" fmla="*/ 87595 w 272459"/>
                <a:gd name="connsiteY14" fmla="*/ 13645 h 289901"/>
                <a:gd name="connsiteX15" fmla="*/ 97898 w 272459"/>
                <a:gd name="connsiteY15" fmla="*/ 20224 h 289901"/>
                <a:gd name="connsiteX16" fmla="*/ 96372 w 272459"/>
                <a:gd name="connsiteY16" fmla="*/ 28037 h 289901"/>
                <a:gd name="connsiteX17" fmla="*/ 45238 w 272459"/>
                <a:gd name="connsiteY17" fmla="*/ 248856 h 289901"/>
                <a:gd name="connsiteX18" fmla="*/ 10513 w 272459"/>
                <a:gd name="connsiteY18" fmla="*/ 268182 h 289901"/>
                <a:gd name="connsiteX19" fmla="*/ 210 w 272459"/>
                <a:gd name="connsiteY19" fmla="*/ 276406 h 289901"/>
                <a:gd name="connsiteX20" fmla="*/ 5552 w 272459"/>
                <a:gd name="connsiteY20" fmla="*/ 280930 h 289901"/>
                <a:gd name="connsiteX21" fmla="*/ 53633 w 272459"/>
                <a:gd name="connsiteY21" fmla="*/ 279696 h 289901"/>
                <a:gd name="connsiteX22" fmla="*/ 102096 w 272459"/>
                <a:gd name="connsiteY22" fmla="*/ 280930 h 289901"/>
                <a:gd name="connsiteX23" fmla="*/ 109728 w 272459"/>
                <a:gd name="connsiteY23" fmla="*/ 272706 h 289901"/>
                <a:gd name="connsiteX24" fmla="*/ 99043 w 272459"/>
                <a:gd name="connsiteY24" fmla="*/ 268182 h 289901"/>
                <a:gd name="connsiteX25" fmla="*/ 74239 w 272459"/>
                <a:gd name="connsiteY25" fmla="*/ 260781 h 289901"/>
                <a:gd name="connsiteX26" fmla="*/ 75384 w 272459"/>
                <a:gd name="connsiteY26" fmla="*/ 253790 h 289901"/>
                <a:gd name="connsiteX27" fmla="*/ 100569 w 272459"/>
                <a:gd name="connsiteY27" fmla="*/ 144820 h 289901"/>
                <a:gd name="connsiteX28" fmla="*/ 145979 w 272459"/>
                <a:gd name="connsiteY28" fmla="*/ 144820 h 289901"/>
                <a:gd name="connsiteX29" fmla="*/ 187573 w 272459"/>
                <a:gd name="connsiteY29" fmla="*/ 182240 h 289901"/>
                <a:gd name="connsiteX30" fmla="*/ 182231 w 272459"/>
                <a:gd name="connsiteY30" fmla="*/ 210613 h 289901"/>
                <a:gd name="connsiteX31" fmla="*/ 176125 w 272459"/>
                <a:gd name="connsiteY31" fmla="*/ 245566 h 289901"/>
                <a:gd name="connsiteX32" fmla="*/ 226877 w 272459"/>
                <a:gd name="connsiteY32" fmla="*/ 289976 h 289901"/>
                <a:gd name="connsiteX33" fmla="*/ 272669 w 272459"/>
                <a:gd name="connsiteY33" fmla="*/ 242687 h 289901"/>
                <a:gd name="connsiteX34" fmla="*/ 268090 w 272459"/>
                <a:gd name="connsiteY34" fmla="*/ 237753 h 289901"/>
                <a:gd name="connsiteX35" fmla="*/ 263129 w 272459"/>
                <a:gd name="connsiteY35" fmla="*/ 243510 h 289901"/>
                <a:gd name="connsiteX36" fmla="*/ 228404 w 272459"/>
                <a:gd name="connsiteY36" fmla="*/ 280930 h 289901"/>
                <a:gd name="connsiteX37" fmla="*/ 213140 w 272459"/>
                <a:gd name="connsiteY37" fmla="*/ 255846 h 289901"/>
                <a:gd name="connsiteX38" fmla="*/ 216956 w 272459"/>
                <a:gd name="connsiteY38" fmla="*/ 208968 h 289901"/>
                <a:gd name="connsiteX39" fmla="*/ 218482 w 272459"/>
                <a:gd name="connsiteY39" fmla="*/ 189642 h 289901"/>
                <a:gd name="connsiteX40" fmla="*/ 182612 w 272459"/>
                <a:gd name="connsiteY40" fmla="*/ 141119 h 28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459" h="289901">
                  <a:moveTo>
                    <a:pt x="127663" y="28448"/>
                  </a:moveTo>
                  <a:cubicBezTo>
                    <a:pt x="129952" y="18579"/>
                    <a:pt x="131097" y="14467"/>
                    <a:pt x="138347" y="13233"/>
                  </a:cubicBezTo>
                  <a:cubicBezTo>
                    <a:pt x="141782" y="12822"/>
                    <a:pt x="153993" y="12822"/>
                    <a:pt x="161625" y="12822"/>
                  </a:cubicBezTo>
                  <a:cubicBezTo>
                    <a:pt x="188718" y="12822"/>
                    <a:pt x="231075" y="12822"/>
                    <a:pt x="231075" y="53532"/>
                  </a:cubicBezTo>
                  <a:cubicBezTo>
                    <a:pt x="231075" y="67513"/>
                    <a:pt x="224969" y="95886"/>
                    <a:pt x="210087" y="111923"/>
                  </a:cubicBezTo>
                  <a:cubicBezTo>
                    <a:pt x="200166" y="122615"/>
                    <a:pt x="179941" y="135773"/>
                    <a:pt x="145598" y="135773"/>
                  </a:cubicBezTo>
                  <a:lnTo>
                    <a:pt x="102859" y="135773"/>
                  </a:lnTo>
                  <a:lnTo>
                    <a:pt x="127663" y="28448"/>
                  </a:lnTo>
                  <a:close/>
                  <a:moveTo>
                    <a:pt x="182612" y="141119"/>
                  </a:moveTo>
                  <a:cubicBezTo>
                    <a:pt x="221153" y="132072"/>
                    <a:pt x="266563" y="103288"/>
                    <a:pt x="266563" y="61756"/>
                  </a:cubicBezTo>
                  <a:cubicBezTo>
                    <a:pt x="266563" y="26392"/>
                    <a:pt x="232220" y="75"/>
                    <a:pt x="182231" y="75"/>
                  </a:cubicBezTo>
                  <a:lnTo>
                    <a:pt x="73476" y="75"/>
                  </a:lnTo>
                  <a:cubicBezTo>
                    <a:pt x="65844" y="75"/>
                    <a:pt x="62410" y="75"/>
                    <a:pt x="62410" y="8299"/>
                  </a:cubicBezTo>
                  <a:cubicBezTo>
                    <a:pt x="62410" y="12822"/>
                    <a:pt x="65844" y="12822"/>
                    <a:pt x="73094" y="12822"/>
                  </a:cubicBezTo>
                  <a:cubicBezTo>
                    <a:pt x="73858" y="12822"/>
                    <a:pt x="81108" y="12822"/>
                    <a:pt x="87595" y="13645"/>
                  </a:cubicBezTo>
                  <a:cubicBezTo>
                    <a:pt x="94464" y="14467"/>
                    <a:pt x="97898" y="14878"/>
                    <a:pt x="97898" y="20224"/>
                  </a:cubicBezTo>
                  <a:cubicBezTo>
                    <a:pt x="97898" y="21869"/>
                    <a:pt x="97516" y="23102"/>
                    <a:pt x="96372" y="28037"/>
                  </a:cubicBezTo>
                  <a:lnTo>
                    <a:pt x="45238" y="248856"/>
                  </a:lnTo>
                  <a:cubicBezTo>
                    <a:pt x="41422" y="264893"/>
                    <a:pt x="40659" y="268182"/>
                    <a:pt x="10513" y="268182"/>
                  </a:cubicBezTo>
                  <a:cubicBezTo>
                    <a:pt x="3644" y="268182"/>
                    <a:pt x="210" y="268182"/>
                    <a:pt x="210" y="276406"/>
                  </a:cubicBezTo>
                  <a:cubicBezTo>
                    <a:pt x="210" y="280930"/>
                    <a:pt x="4789" y="280930"/>
                    <a:pt x="5552" y="280930"/>
                  </a:cubicBezTo>
                  <a:cubicBezTo>
                    <a:pt x="16237" y="280930"/>
                    <a:pt x="42948" y="279696"/>
                    <a:pt x="53633" y="279696"/>
                  </a:cubicBezTo>
                  <a:cubicBezTo>
                    <a:pt x="64318" y="279696"/>
                    <a:pt x="91411" y="280930"/>
                    <a:pt x="102096" y="280930"/>
                  </a:cubicBezTo>
                  <a:cubicBezTo>
                    <a:pt x="105148" y="280930"/>
                    <a:pt x="109728" y="280930"/>
                    <a:pt x="109728" y="272706"/>
                  </a:cubicBezTo>
                  <a:cubicBezTo>
                    <a:pt x="109728" y="268182"/>
                    <a:pt x="106293" y="268182"/>
                    <a:pt x="99043" y="268182"/>
                  </a:cubicBezTo>
                  <a:cubicBezTo>
                    <a:pt x="84924" y="268182"/>
                    <a:pt x="74239" y="268182"/>
                    <a:pt x="74239" y="260781"/>
                  </a:cubicBezTo>
                  <a:cubicBezTo>
                    <a:pt x="74239" y="258313"/>
                    <a:pt x="75002" y="256257"/>
                    <a:pt x="75384" y="253790"/>
                  </a:cubicBezTo>
                  <a:lnTo>
                    <a:pt x="100569" y="144820"/>
                  </a:lnTo>
                  <a:lnTo>
                    <a:pt x="145979" y="144820"/>
                  </a:lnTo>
                  <a:cubicBezTo>
                    <a:pt x="180704" y="144820"/>
                    <a:pt x="187573" y="167848"/>
                    <a:pt x="187573" y="182240"/>
                  </a:cubicBezTo>
                  <a:cubicBezTo>
                    <a:pt x="187573" y="188408"/>
                    <a:pt x="184520" y="201155"/>
                    <a:pt x="182231" y="210613"/>
                  </a:cubicBezTo>
                  <a:cubicBezTo>
                    <a:pt x="179560" y="222127"/>
                    <a:pt x="176125" y="237342"/>
                    <a:pt x="176125" y="245566"/>
                  </a:cubicBezTo>
                  <a:cubicBezTo>
                    <a:pt x="176125" y="289976"/>
                    <a:pt x="221917" y="289976"/>
                    <a:pt x="226877" y="289976"/>
                  </a:cubicBezTo>
                  <a:cubicBezTo>
                    <a:pt x="259313" y="289976"/>
                    <a:pt x="272669" y="248444"/>
                    <a:pt x="272669" y="242687"/>
                  </a:cubicBezTo>
                  <a:cubicBezTo>
                    <a:pt x="272669" y="237753"/>
                    <a:pt x="268471" y="237753"/>
                    <a:pt x="268090" y="237753"/>
                  </a:cubicBezTo>
                  <a:cubicBezTo>
                    <a:pt x="264655" y="237753"/>
                    <a:pt x="263892" y="240631"/>
                    <a:pt x="263129" y="243510"/>
                  </a:cubicBezTo>
                  <a:cubicBezTo>
                    <a:pt x="253589" y="273939"/>
                    <a:pt x="237180" y="280930"/>
                    <a:pt x="228404" y="280930"/>
                  </a:cubicBezTo>
                  <a:cubicBezTo>
                    <a:pt x="215811" y="280930"/>
                    <a:pt x="213140" y="271883"/>
                    <a:pt x="213140" y="255846"/>
                  </a:cubicBezTo>
                  <a:cubicBezTo>
                    <a:pt x="213140" y="243099"/>
                    <a:pt x="215430" y="222127"/>
                    <a:pt x="216956" y="208968"/>
                  </a:cubicBezTo>
                  <a:cubicBezTo>
                    <a:pt x="217719" y="203211"/>
                    <a:pt x="218482" y="195399"/>
                    <a:pt x="218482" y="189642"/>
                  </a:cubicBezTo>
                  <a:cubicBezTo>
                    <a:pt x="218482" y="157979"/>
                    <a:pt x="192915" y="145231"/>
                    <a:pt x="182612" y="141119"/>
                  </a:cubicBezTo>
                  <a:close/>
                </a:path>
              </a:pathLst>
            </a:custGeom>
            <a:solidFill>
              <a:srgbClr val="000000"/>
            </a:solidFill>
            <a:ln w="558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22F65DF9-D78B-067C-0A57-50642057EE0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2456568" y="8449327"/>
              <a:ext cx="80936" cy="193720"/>
            </a:xfrm>
            <a:custGeom>
              <a:avLst/>
              <a:gdLst>
                <a:gd name="connsiteX0" fmla="*/ 74209 w 80936"/>
                <a:gd name="connsiteY0" fmla="*/ 11014 h 193720"/>
                <a:gd name="connsiteX1" fmla="*/ 63524 w 80936"/>
                <a:gd name="connsiteY1" fmla="*/ 76 h 193720"/>
                <a:gd name="connsiteX2" fmla="*/ 48565 w 80936"/>
                <a:gd name="connsiteY2" fmla="*/ 15908 h 193720"/>
                <a:gd name="connsiteX3" fmla="*/ 59250 w 80936"/>
                <a:gd name="connsiteY3" fmla="*/ 26846 h 193720"/>
                <a:gd name="connsiteX4" fmla="*/ 74209 w 80936"/>
                <a:gd name="connsiteY4" fmla="*/ 11014 h 193720"/>
                <a:gd name="connsiteX5" fmla="*/ 19717 w 80936"/>
                <a:gd name="connsiteY5" fmla="*/ 157240 h 193720"/>
                <a:gd name="connsiteX6" fmla="*/ 17313 w 80936"/>
                <a:gd name="connsiteY6" fmla="*/ 169329 h 193720"/>
                <a:gd name="connsiteX7" fmla="*/ 42689 w 80936"/>
                <a:gd name="connsiteY7" fmla="*/ 193796 h 193720"/>
                <a:gd name="connsiteX8" fmla="*/ 81154 w 80936"/>
                <a:gd name="connsiteY8" fmla="*/ 149756 h 193720"/>
                <a:gd name="connsiteX9" fmla="*/ 76880 w 80936"/>
                <a:gd name="connsiteY9" fmla="*/ 146014 h 193720"/>
                <a:gd name="connsiteX10" fmla="*/ 71804 w 80936"/>
                <a:gd name="connsiteY10" fmla="*/ 150907 h 193720"/>
                <a:gd name="connsiteX11" fmla="*/ 43490 w 80936"/>
                <a:gd name="connsiteY11" fmla="*/ 185737 h 193720"/>
                <a:gd name="connsiteX12" fmla="*/ 36812 w 80936"/>
                <a:gd name="connsiteY12" fmla="*/ 175662 h 193720"/>
                <a:gd name="connsiteX13" fmla="*/ 41086 w 80936"/>
                <a:gd name="connsiteY13" fmla="*/ 157240 h 193720"/>
                <a:gd name="connsiteX14" fmla="*/ 49634 w 80936"/>
                <a:gd name="connsiteY14" fmla="*/ 134212 h 193720"/>
                <a:gd name="connsiteX15" fmla="*/ 62722 w 80936"/>
                <a:gd name="connsiteY15" fmla="*/ 97656 h 193720"/>
                <a:gd name="connsiteX16" fmla="*/ 64325 w 80936"/>
                <a:gd name="connsiteY16" fmla="*/ 88445 h 193720"/>
                <a:gd name="connsiteX17" fmla="*/ 38949 w 80936"/>
                <a:gd name="connsiteY17" fmla="*/ 63978 h 193720"/>
                <a:gd name="connsiteX18" fmla="*/ 217 w 80936"/>
                <a:gd name="connsiteY18" fmla="*/ 108018 h 193720"/>
                <a:gd name="connsiteX19" fmla="*/ 4758 w 80936"/>
                <a:gd name="connsiteY19" fmla="*/ 111760 h 193720"/>
                <a:gd name="connsiteX20" fmla="*/ 9566 w 80936"/>
                <a:gd name="connsiteY20" fmla="*/ 107155 h 193720"/>
                <a:gd name="connsiteX21" fmla="*/ 38148 w 80936"/>
                <a:gd name="connsiteY21" fmla="*/ 72038 h 193720"/>
                <a:gd name="connsiteX22" fmla="*/ 44826 w 80936"/>
                <a:gd name="connsiteY22" fmla="*/ 82112 h 193720"/>
                <a:gd name="connsiteX23" fmla="*/ 36545 w 80936"/>
                <a:gd name="connsiteY23" fmla="*/ 110897 h 193720"/>
                <a:gd name="connsiteX24" fmla="*/ 19717 w 80936"/>
                <a:gd name="connsiteY24" fmla="*/ 157240 h 19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0936" h="193720">
                  <a:moveTo>
                    <a:pt x="74209" y="11014"/>
                  </a:moveTo>
                  <a:cubicBezTo>
                    <a:pt x="74209" y="6409"/>
                    <a:pt x="71003" y="76"/>
                    <a:pt x="63524" y="76"/>
                  </a:cubicBezTo>
                  <a:cubicBezTo>
                    <a:pt x="56312" y="76"/>
                    <a:pt x="48565" y="7560"/>
                    <a:pt x="48565" y="15908"/>
                  </a:cubicBezTo>
                  <a:cubicBezTo>
                    <a:pt x="48565" y="20801"/>
                    <a:pt x="52038" y="26846"/>
                    <a:pt x="59250" y="26846"/>
                  </a:cubicBezTo>
                  <a:cubicBezTo>
                    <a:pt x="66996" y="26846"/>
                    <a:pt x="74209" y="18786"/>
                    <a:pt x="74209" y="11014"/>
                  </a:cubicBezTo>
                  <a:close/>
                  <a:moveTo>
                    <a:pt x="19717" y="157240"/>
                  </a:moveTo>
                  <a:cubicBezTo>
                    <a:pt x="18648" y="160982"/>
                    <a:pt x="17313" y="164436"/>
                    <a:pt x="17313" y="169329"/>
                  </a:cubicBezTo>
                  <a:cubicBezTo>
                    <a:pt x="17313" y="182858"/>
                    <a:pt x="27997" y="193796"/>
                    <a:pt x="42689" y="193796"/>
                  </a:cubicBezTo>
                  <a:cubicBezTo>
                    <a:pt x="69400" y="193796"/>
                    <a:pt x="81154" y="154074"/>
                    <a:pt x="81154" y="149756"/>
                  </a:cubicBezTo>
                  <a:cubicBezTo>
                    <a:pt x="81154" y="146014"/>
                    <a:pt x="77681" y="146014"/>
                    <a:pt x="76880" y="146014"/>
                  </a:cubicBezTo>
                  <a:cubicBezTo>
                    <a:pt x="73140" y="146014"/>
                    <a:pt x="72873" y="147741"/>
                    <a:pt x="71804" y="150907"/>
                  </a:cubicBezTo>
                  <a:cubicBezTo>
                    <a:pt x="65661" y="173935"/>
                    <a:pt x="53908" y="185737"/>
                    <a:pt x="43490" y="185737"/>
                  </a:cubicBezTo>
                  <a:cubicBezTo>
                    <a:pt x="38148" y="185737"/>
                    <a:pt x="36812" y="181995"/>
                    <a:pt x="36812" y="175662"/>
                  </a:cubicBezTo>
                  <a:cubicBezTo>
                    <a:pt x="36812" y="169042"/>
                    <a:pt x="38682" y="163572"/>
                    <a:pt x="41086" y="157240"/>
                  </a:cubicBezTo>
                  <a:cubicBezTo>
                    <a:pt x="43757" y="149468"/>
                    <a:pt x="46695" y="141696"/>
                    <a:pt x="49634" y="134212"/>
                  </a:cubicBezTo>
                  <a:cubicBezTo>
                    <a:pt x="52038" y="127304"/>
                    <a:pt x="61654" y="101110"/>
                    <a:pt x="62722" y="97656"/>
                  </a:cubicBezTo>
                  <a:cubicBezTo>
                    <a:pt x="63524" y="94777"/>
                    <a:pt x="64325" y="91323"/>
                    <a:pt x="64325" y="88445"/>
                  </a:cubicBezTo>
                  <a:cubicBezTo>
                    <a:pt x="64325" y="74916"/>
                    <a:pt x="53641" y="63978"/>
                    <a:pt x="38949" y="63978"/>
                  </a:cubicBezTo>
                  <a:cubicBezTo>
                    <a:pt x="12505" y="63978"/>
                    <a:pt x="217" y="103125"/>
                    <a:pt x="217" y="108018"/>
                  </a:cubicBezTo>
                  <a:cubicBezTo>
                    <a:pt x="217" y="111760"/>
                    <a:pt x="3957" y="111760"/>
                    <a:pt x="4758" y="111760"/>
                  </a:cubicBezTo>
                  <a:cubicBezTo>
                    <a:pt x="8498" y="111760"/>
                    <a:pt x="8765" y="110321"/>
                    <a:pt x="9566" y="107155"/>
                  </a:cubicBezTo>
                  <a:cubicBezTo>
                    <a:pt x="16511" y="82400"/>
                    <a:pt x="28264" y="72038"/>
                    <a:pt x="38148" y="72038"/>
                  </a:cubicBezTo>
                  <a:cubicBezTo>
                    <a:pt x="42422" y="72038"/>
                    <a:pt x="44826" y="74340"/>
                    <a:pt x="44826" y="82112"/>
                  </a:cubicBezTo>
                  <a:cubicBezTo>
                    <a:pt x="44826" y="88733"/>
                    <a:pt x="43223" y="93050"/>
                    <a:pt x="36545" y="110897"/>
                  </a:cubicBezTo>
                  <a:lnTo>
                    <a:pt x="19717" y="157240"/>
                  </a:lnTo>
                  <a:close/>
                </a:path>
              </a:pathLst>
            </a:custGeom>
            <a:solidFill>
              <a:srgbClr val="000000"/>
            </a:solidFill>
            <a:ln w="558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1793645B-5B88-BA69-1C12-651C8A1ADD9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698423" y="8427575"/>
              <a:ext cx="253761" cy="96222"/>
            </a:xfrm>
            <a:custGeom>
              <a:avLst/>
              <a:gdLst>
                <a:gd name="connsiteX0" fmla="*/ 241010 w 253761"/>
                <a:gd name="connsiteY0" fmla="*/ 16523 h 96222"/>
                <a:gd name="connsiteX1" fmla="*/ 253984 w 253761"/>
                <a:gd name="connsiteY1" fmla="*/ 8299 h 96222"/>
                <a:gd name="connsiteX2" fmla="*/ 241392 w 253761"/>
                <a:gd name="connsiteY2" fmla="*/ 75 h 96222"/>
                <a:gd name="connsiteX3" fmla="*/ 12816 w 253761"/>
                <a:gd name="connsiteY3" fmla="*/ 75 h 96222"/>
                <a:gd name="connsiteX4" fmla="*/ 223 w 253761"/>
                <a:gd name="connsiteY4" fmla="*/ 8299 h 96222"/>
                <a:gd name="connsiteX5" fmla="*/ 13197 w 253761"/>
                <a:gd name="connsiteY5" fmla="*/ 16523 h 96222"/>
                <a:gd name="connsiteX6" fmla="*/ 241010 w 253761"/>
                <a:gd name="connsiteY6" fmla="*/ 16523 h 96222"/>
                <a:gd name="connsiteX7" fmla="*/ 241392 w 253761"/>
                <a:gd name="connsiteY7" fmla="*/ 96297 h 96222"/>
                <a:gd name="connsiteX8" fmla="*/ 253984 w 253761"/>
                <a:gd name="connsiteY8" fmla="*/ 88073 h 96222"/>
                <a:gd name="connsiteX9" fmla="*/ 241010 w 253761"/>
                <a:gd name="connsiteY9" fmla="*/ 79849 h 96222"/>
                <a:gd name="connsiteX10" fmla="*/ 13197 w 253761"/>
                <a:gd name="connsiteY10" fmla="*/ 79849 h 96222"/>
                <a:gd name="connsiteX11" fmla="*/ 223 w 253761"/>
                <a:gd name="connsiteY11" fmla="*/ 88073 h 96222"/>
                <a:gd name="connsiteX12" fmla="*/ 12816 w 253761"/>
                <a:gd name="connsiteY12" fmla="*/ 96297 h 96222"/>
                <a:gd name="connsiteX13" fmla="*/ 241392 w 253761"/>
                <a:gd name="connsiteY13" fmla="*/ 96297 h 9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61" h="96222">
                  <a:moveTo>
                    <a:pt x="241010" y="16523"/>
                  </a:moveTo>
                  <a:cubicBezTo>
                    <a:pt x="246734" y="16523"/>
                    <a:pt x="253984" y="16523"/>
                    <a:pt x="253984" y="8299"/>
                  </a:cubicBezTo>
                  <a:cubicBezTo>
                    <a:pt x="253984" y="75"/>
                    <a:pt x="246734" y="75"/>
                    <a:pt x="241392" y="75"/>
                  </a:cubicBezTo>
                  <a:lnTo>
                    <a:pt x="12816" y="75"/>
                  </a:lnTo>
                  <a:cubicBezTo>
                    <a:pt x="7474" y="75"/>
                    <a:pt x="223" y="75"/>
                    <a:pt x="223" y="8299"/>
                  </a:cubicBezTo>
                  <a:cubicBezTo>
                    <a:pt x="223" y="16523"/>
                    <a:pt x="7474" y="16523"/>
                    <a:pt x="13197" y="16523"/>
                  </a:cubicBezTo>
                  <a:lnTo>
                    <a:pt x="241010" y="16523"/>
                  </a:lnTo>
                  <a:close/>
                  <a:moveTo>
                    <a:pt x="241392" y="96297"/>
                  </a:moveTo>
                  <a:cubicBezTo>
                    <a:pt x="246734" y="96297"/>
                    <a:pt x="253984" y="96297"/>
                    <a:pt x="253984" y="88073"/>
                  </a:cubicBezTo>
                  <a:cubicBezTo>
                    <a:pt x="253984" y="79849"/>
                    <a:pt x="246734" y="79849"/>
                    <a:pt x="241010" y="79849"/>
                  </a:cubicBezTo>
                  <a:lnTo>
                    <a:pt x="13197" y="79849"/>
                  </a:lnTo>
                  <a:cubicBezTo>
                    <a:pt x="7474" y="79849"/>
                    <a:pt x="223" y="79849"/>
                    <a:pt x="223" y="88073"/>
                  </a:cubicBezTo>
                  <a:cubicBezTo>
                    <a:pt x="223" y="96297"/>
                    <a:pt x="7474" y="96297"/>
                    <a:pt x="12816" y="96297"/>
                  </a:cubicBezTo>
                  <a:lnTo>
                    <a:pt x="241392" y="96297"/>
                  </a:lnTo>
                  <a:close/>
                </a:path>
              </a:pathLst>
            </a:custGeom>
            <a:solidFill>
              <a:srgbClr val="000000"/>
            </a:solidFill>
            <a:ln w="558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F965E10-E58F-A82A-4054-F40BE195FDD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111520" y="8467462"/>
              <a:ext cx="233154" cy="16448"/>
            </a:xfrm>
            <a:custGeom>
              <a:avLst/>
              <a:gdLst>
                <a:gd name="connsiteX0" fmla="*/ 220033 w 233154"/>
                <a:gd name="connsiteY0" fmla="*/ 16523 h 16448"/>
                <a:gd name="connsiteX1" fmla="*/ 233389 w 233154"/>
                <a:gd name="connsiteY1" fmla="*/ 8299 h 16448"/>
                <a:gd name="connsiteX2" fmla="*/ 220033 w 233154"/>
                <a:gd name="connsiteY2" fmla="*/ 75 h 16448"/>
                <a:gd name="connsiteX3" fmla="*/ 13590 w 233154"/>
                <a:gd name="connsiteY3" fmla="*/ 75 h 16448"/>
                <a:gd name="connsiteX4" fmla="*/ 234 w 233154"/>
                <a:gd name="connsiteY4" fmla="*/ 8299 h 16448"/>
                <a:gd name="connsiteX5" fmla="*/ 13590 w 233154"/>
                <a:gd name="connsiteY5" fmla="*/ 16523 h 16448"/>
                <a:gd name="connsiteX6" fmla="*/ 220033 w 233154"/>
                <a:gd name="connsiteY6" fmla="*/ 16523 h 1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154" h="16448">
                  <a:moveTo>
                    <a:pt x="220033" y="16523"/>
                  </a:moveTo>
                  <a:cubicBezTo>
                    <a:pt x="226520" y="16523"/>
                    <a:pt x="233389" y="16523"/>
                    <a:pt x="233389" y="8299"/>
                  </a:cubicBezTo>
                  <a:cubicBezTo>
                    <a:pt x="233389" y="75"/>
                    <a:pt x="226520" y="75"/>
                    <a:pt x="220033" y="75"/>
                  </a:cubicBezTo>
                  <a:lnTo>
                    <a:pt x="13590" y="75"/>
                  </a:lnTo>
                  <a:cubicBezTo>
                    <a:pt x="7102" y="75"/>
                    <a:pt x="234" y="75"/>
                    <a:pt x="234" y="8299"/>
                  </a:cubicBezTo>
                  <a:cubicBezTo>
                    <a:pt x="234" y="16523"/>
                    <a:pt x="7102" y="16523"/>
                    <a:pt x="13590" y="16523"/>
                  </a:cubicBezTo>
                  <a:lnTo>
                    <a:pt x="220033" y="16523"/>
                  </a:lnTo>
                  <a:close/>
                </a:path>
              </a:pathLst>
            </a:custGeom>
            <a:solidFill>
              <a:srgbClr val="000000"/>
            </a:solidFill>
            <a:ln w="558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5791C785-8EA5-ECA1-0330-855179AE85F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387711" y="8306680"/>
              <a:ext cx="100741" cy="276331"/>
            </a:xfrm>
            <a:custGeom>
              <a:avLst/>
              <a:gdLst>
                <a:gd name="connsiteX0" fmla="*/ 97548 w 100741"/>
                <a:gd name="connsiteY0" fmla="*/ 14878 h 276331"/>
                <a:gd name="connsiteX1" fmla="*/ 83429 w 100741"/>
                <a:gd name="connsiteY1" fmla="*/ 75 h 276331"/>
                <a:gd name="connsiteX2" fmla="*/ 62823 w 100741"/>
                <a:gd name="connsiteY2" fmla="*/ 21869 h 276331"/>
                <a:gd name="connsiteX3" fmla="*/ 77324 w 100741"/>
                <a:gd name="connsiteY3" fmla="*/ 36672 h 276331"/>
                <a:gd name="connsiteX4" fmla="*/ 97548 w 100741"/>
                <a:gd name="connsiteY4" fmla="*/ 14878 h 276331"/>
                <a:gd name="connsiteX5" fmla="*/ 68547 w 100741"/>
                <a:gd name="connsiteY5" fmla="*/ 169492 h 276331"/>
                <a:gd name="connsiteX6" fmla="*/ 76942 w 100741"/>
                <a:gd name="connsiteY6" fmla="*/ 145642 h 276331"/>
                <a:gd name="connsiteX7" fmla="*/ 81903 w 100741"/>
                <a:gd name="connsiteY7" fmla="*/ 123848 h 276331"/>
                <a:gd name="connsiteX8" fmla="*/ 50612 w 100741"/>
                <a:gd name="connsiteY8" fmla="*/ 90129 h 276331"/>
                <a:gd name="connsiteX9" fmla="*/ 241 w 100741"/>
                <a:gd name="connsiteY9" fmla="*/ 153455 h 276331"/>
                <a:gd name="connsiteX10" fmla="*/ 4821 w 100741"/>
                <a:gd name="connsiteY10" fmla="*/ 157567 h 276331"/>
                <a:gd name="connsiteX11" fmla="*/ 10926 w 100741"/>
                <a:gd name="connsiteY11" fmla="*/ 150166 h 276331"/>
                <a:gd name="connsiteX12" fmla="*/ 49467 w 100741"/>
                <a:gd name="connsiteY12" fmla="*/ 99176 h 276331"/>
                <a:gd name="connsiteX13" fmla="*/ 59007 w 100741"/>
                <a:gd name="connsiteY13" fmla="*/ 112335 h 276331"/>
                <a:gd name="connsiteX14" fmla="*/ 54810 w 100741"/>
                <a:gd name="connsiteY14" fmla="*/ 133717 h 276331"/>
                <a:gd name="connsiteX15" fmla="*/ 28480 w 100741"/>
                <a:gd name="connsiteY15" fmla="*/ 209791 h 276331"/>
                <a:gd name="connsiteX16" fmla="*/ 19703 w 100741"/>
                <a:gd name="connsiteY16" fmla="*/ 242687 h 276331"/>
                <a:gd name="connsiteX17" fmla="*/ 50994 w 100741"/>
                <a:gd name="connsiteY17" fmla="*/ 276406 h 276331"/>
                <a:gd name="connsiteX18" fmla="*/ 100983 w 100741"/>
                <a:gd name="connsiteY18" fmla="*/ 213080 h 276331"/>
                <a:gd name="connsiteX19" fmla="*/ 96404 w 100741"/>
                <a:gd name="connsiteY19" fmla="*/ 208968 h 276331"/>
                <a:gd name="connsiteX20" fmla="*/ 90680 w 100741"/>
                <a:gd name="connsiteY20" fmla="*/ 216370 h 276331"/>
                <a:gd name="connsiteX21" fmla="*/ 51757 w 100741"/>
                <a:gd name="connsiteY21" fmla="*/ 267360 h 276331"/>
                <a:gd name="connsiteX22" fmla="*/ 42599 w 100741"/>
                <a:gd name="connsiteY22" fmla="*/ 253790 h 276331"/>
                <a:gd name="connsiteX23" fmla="*/ 53665 w 100741"/>
                <a:gd name="connsiteY23" fmla="*/ 212669 h 276331"/>
                <a:gd name="connsiteX24" fmla="*/ 68547 w 100741"/>
                <a:gd name="connsiteY24" fmla="*/ 169492 h 27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741" h="276331">
                  <a:moveTo>
                    <a:pt x="97548" y="14878"/>
                  </a:moveTo>
                  <a:cubicBezTo>
                    <a:pt x="97548" y="6654"/>
                    <a:pt x="92206" y="75"/>
                    <a:pt x="83429" y="75"/>
                  </a:cubicBezTo>
                  <a:cubicBezTo>
                    <a:pt x="73126" y="75"/>
                    <a:pt x="62823" y="10766"/>
                    <a:pt x="62823" y="21869"/>
                  </a:cubicBezTo>
                  <a:cubicBezTo>
                    <a:pt x="62823" y="29682"/>
                    <a:pt x="68166" y="36672"/>
                    <a:pt x="77324" y="36672"/>
                  </a:cubicBezTo>
                  <a:cubicBezTo>
                    <a:pt x="86101" y="36672"/>
                    <a:pt x="97548" y="27214"/>
                    <a:pt x="97548" y="14878"/>
                  </a:cubicBezTo>
                  <a:close/>
                  <a:moveTo>
                    <a:pt x="68547" y="169492"/>
                  </a:moveTo>
                  <a:cubicBezTo>
                    <a:pt x="73126" y="157567"/>
                    <a:pt x="73126" y="156745"/>
                    <a:pt x="76942" y="145642"/>
                  </a:cubicBezTo>
                  <a:cubicBezTo>
                    <a:pt x="79995" y="137418"/>
                    <a:pt x="81903" y="131661"/>
                    <a:pt x="81903" y="123848"/>
                  </a:cubicBezTo>
                  <a:cubicBezTo>
                    <a:pt x="81903" y="105344"/>
                    <a:pt x="69692" y="90129"/>
                    <a:pt x="50612" y="90129"/>
                  </a:cubicBezTo>
                  <a:cubicBezTo>
                    <a:pt x="14742" y="90129"/>
                    <a:pt x="241" y="149754"/>
                    <a:pt x="241" y="153455"/>
                  </a:cubicBezTo>
                  <a:cubicBezTo>
                    <a:pt x="241" y="157567"/>
                    <a:pt x="4057" y="157567"/>
                    <a:pt x="4821" y="157567"/>
                  </a:cubicBezTo>
                  <a:cubicBezTo>
                    <a:pt x="8637" y="157567"/>
                    <a:pt x="9018" y="156745"/>
                    <a:pt x="10926" y="150166"/>
                  </a:cubicBezTo>
                  <a:cubicBezTo>
                    <a:pt x="21229" y="111512"/>
                    <a:pt x="36493" y="99176"/>
                    <a:pt x="49467" y="99176"/>
                  </a:cubicBezTo>
                  <a:cubicBezTo>
                    <a:pt x="52520" y="99176"/>
                    <a:pt x="59007" y="99176"/>
                    <a:pt x="59007" y="112335"/>
                  </a:cubicBezTo>
                  <a:cubicBezTo>
                    <a:pt x="59007" y="120970"/>
                    <a:pt x="56336" y="129605"/>
                    <a:pt x="54810" y="133717"/>
                  </a:cubicBezTo>
                  <a:cubicBezTo>
                    <a:pt x="51757" y="144409"/>
                    <a:pt x="34585" y="192109"/>
                    <a:pt x="28480" y="209791"/>
                  </a:cubicBezTo>
                  <a:cubicBezTo>
                    <a:pt x="24664" y="220482"/>
                    <a:pt x="19703" y="234052"/>
                    <a:pt x="19703" y="242687"/>
                  </a:cubicBezTo>
                  <a:cubicBezTo>
                    <a:pt x="19703" y="262014"/>
                    <a:pt x="32677" y="276406"/>
                    <a:pt x="50994" y="276406"/>
                  </a:cubicBezTo>
                  <a:cubicBezTo>
                    <a:pt x="86864" y="276406"/>
                    <a:pt x="100983" y="216781"/>
                    <a:pt x="100983" y="213080"/>
                  </a:cubicBezTo>
                  <a:cubicBezTo>
                    <a:pt x="100983" y="208968"/>
                    <a:pt x="97548" y="208968"/>
                    <a:pt x="96404" y="208968"/>
                  </a:cubicBezTo>
                  <a:cubicBezTo>
                    <a:pt x="92588" y="208968"/>
                    <a:pt x="92588" y="210202"/>
                    <a:pt x="90680" y="216370"/>
                  </a:cubicBezTo>
                  <a:cubicBezTo>
                    <a:pt x="83811" y="242276"/>
                    <a:pt x="71218" y="267360"/>
                    <a:pt x="51757" y="267360"/>
                  </a:cubicBezTo>
                  <a:cubicBezTo>
                    <a:pt x="45270" y="267360"/>
                    <a:pt x="42599" y="263248"/>
                    <a:pt x="42599" y="253790"/>
                  </a:cubicBezTo>
                  <a:cubicBezTo>
                    <a:pt x="42599" y="243510"/>
                    <a:pt x="44888" y="237753"/>
                    <a:pt x="53665" y="212669"/>
                  </a:cubicBezTo>
                  <a:lnTo>
                    <a:pt x="68547" y="169492"/>
                  </a:lnTo>
                  <a:close/>
                </a:path>
              </a:pathLst>
            </a:custGeom>
            <a:solidFill>
              <a:srgbClr val="000000"/>
            </a:solidFill>
            <a:ln w="558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52B54821-EB53-2781-91A9-F65FADE3005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523374" y="8284063"/>
              <a:ext cx="200719" cy="303471"/>
            </a:xfrm>
            <a:custGeom>
              <a:avLst/>
              <a:gdLst>
                <a:gd name="connsiteX0" fmla="*/ 161660 w 200719"/>
                <a:gd name="connsiteY0" fmla="*/ 155100 h 303471"/>
                <a:gd name="connsiteX1" fmla="*/ 112434 w 200719"/>
                <a:gd name="connsiteY1" fmla="*/ 106578 h 303471"/>
                <a:gd name="connsiteX2" fmla="*/ 34589 w 200719"/>
                <a:gd name="connsiteY2" fmla="*/ 145231 h 303471"/>
                <a:gd name="connsiteX3" fmla="*/ 245 w 200719"/>
                <a:gd name="connsiteY3" fmla="*/ 230351 h 303471"/>
                <a:gd name="connsiteX4" fmla="*/ 70458 w 200719"/>
                <a:gd name="connsiteY4" fmla="*/ 303546 h 303471"/>
                <a:gd name="connsiteX5" fmla="*/ 200964 w 200719"/>
                <a:gd name="connsiteY5" fmla="*/ 106578 h 303471"/>
                <a:gd name="connsiteX6" fmla="*/ 118540 w 200719"/>
                <a:gd name="connsiteY6" fmla="*/ 75 h 303471"/>
                <a:gd name="connsiteX7" fmla="*/ 45655 w 200719"/>
                <a:gd name="connsiteY7" fmla="*/ 65046 h 303471"/>
                <a:gd name="connsiteX8" fmla="*/ 60155 w 200719"/>
                <a:gd name="connsiteY8" fmla="*/ 79438 h 303471"/>
                <a:gd name="connsiteX9" fmla="*/ 80762 w 200719"/>
                <a:gd name="connsiteY9" fmla="*/ 57644 h 303471"/>
                <a:gd name="connsiteX10" fmla="*/ 62827 w 200719"/>
                <a:gd name="connsiteY10" fmla="*/ 43252 h 303471"/>
                <a:gd name="connsiteX11" fmla="*/ 117776 w 200719"/>
                <a:gd name="connsiteY11" fmla="*/ 10355 h 303471"/>
                <a:gd name="connsiteX12" fmla="*/ 172345 w 200719"/>
                <a:gd name="connsiteY12" fmla="*/ 84784 h 303471"/>
                <a:gd name="connsiteX13" fmla="*/ 162041 w 200719"/>
                <a:gd name="connsiteY13" fmla="*/ 155100 h 303471"/>
                <a:gd name="connsiteX14" fmla="*/ 161660 w 200719"/>
                <a:gd name="connsiteY14" fmla="*/ 155100 h 303471"/>
                <a:gd name="connsiteX15" fmla="*/ 71603 w 200719"/>
                <a:gd name="connsiteY15" fmla="*/ 292032 h 303471"/>
                <a:gd name="connsiteX16" fmla="*/ 29628 w 200719"/>
                <a:gd name="connsiteY16" fmla="*/ 245566 h 303471"/>
                <a:gd name="connsiteX17" fmla="*/ 54813 w 200719"/>
                <a:gd name="connsiteY17" fmla="*/ 152222 h 303471"/>
                <a:gd name="connsiteX18" fmla="*/ 112434 w 200719"/>
                <a:gd name="connsiteY18" fmla="*/ 115624 h 303471"/>
                <a:gd name="connsiteX19" fmla="*/ 154791 w 200719"/>
                <a:gd name="connsiteY19" fmla="*/ 169904 h 303471"/>
                <a:gd name="connsiteX20" fmla="*/ 71603 w 200719"/>
                <a:gd name="connsiteY20" fmla="*/ 292032 h 30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0719" h="303471">
                  <a:moveTo>
                    <a:pt x="161660" y="155100"/>
                  </a:moveTo>
                  <a:cubicBezTo>
                    <a:pt x="157844" y="129605"/>
                    <a:pt x="142199" y="106578"/>
                    <a:pt x="112434" y="106578"/>
                  </a:cubicBezTo>
                  <a:cubicBezTo>
                    <a:pt x="89157" y="106578"/>
                    <a:pt x="64353" y="113157"/>
                    <a:pt x="34589" y="145231"/>
                  </a:cubicBezTo>
                  <a:cubicBezTo>
                    <a:pt x="2916" y="179361"/>
                    <a:pt x="245" y="217604"/>
                    <a:pt x="245" y="230351"/>
                  </a:cubicBezTo>
                  <a:cubicBezTo>
                    <a:pt x="245" y="255846"/>
                    <a:pt x="17035" y="303546"/>
                    <a:pt x="70458" y="303546"/>
                  </a:cubicBezTo>
                  <a:cubicBezTo>
                    <a:pt x="161278" y="303546"/>
                    <a:pt x="200964" y="165380"/>
                    <a:pt x="200964" y="106578"/>
                  </a:cubicBezTo>
                  <a:cubicBezTo>
                    <a:pt x="200964" y="41196"/>
                    <a:pt x="165476" y="75"/>
                    <a:pt x="118540" y="75"/>
                  </a:cubicBezTo>
                  <a:cubicBezTo>
                    <a:pt x="63208" y="75"/>
                    <a:pt x="45655" y="53532"/>
                    <a:pt x="45655" y="65046"/>
                  </a:cubicBezTo>
                  <a:cubicBezTo>
                    <a:pt x="45655" y="70803"/>
                    <a:pt x="48708" y="79438"/>
                    <a:pt x="60155" y="79438"/>
                  </a:cubicBezTo>
                  <a:cubicBezTo>
                    <a:pt x="72748" y="79438"/>
                    <a:pt x="80762" y="67102"/>
                    <a:pt x="80762" y="57644"/>
                  </a:cubicBezTo>
                  <a:cubicBezTo>
                    <a:pt x="80762" y="43252"/>
                    <a:pt x="68932" y="43252"/>
                    <a:pt x="62827" y="43252"/>
                  </a:cubicBezTo>
                  <a:cubicBezTo>
                    <a:pt x="79617" y="12822"/>
                    <a:pt x="106710" y="10355"/>
                    <a:pt x="117776" y="10355"/>
                  </a:cubicBezTo>
                  <a:cubicBezTo>
                    <a:pt x="145633" y="10355"/>
                    <a:pt x="172345" y="31738"/>
                    <a:pt x="172345" y="84784"/>
                  </a:cubicBezTo>
                  <a:cubicBezTo>
                    <a:pt x="172345" y="100821"/>
                    <a:pt x="170055" y="121792"/>
                    <a:pt x="162041" y="155100"/>
                  </a:cubicBezTo>
                  <a:lnTo>
                    <a:pt x="161660" y="155100"/>
                  </a:lnTo>
                  <a:close/>
                  <a:moveTo>
                    <a:pt x="71603" y="292032"/>
                  </a:moveTo>
                  <a:cubicBezTo>
                    <a:pt x="29628" y="292032"/>
                    <a:pt x="29628" y="249678"/>
                    <a:pt x="29628" y="245566"/>
                  </a:cubicBezTo>
                  <a:cubicBezTo>
                    <a:pt x="29628" y="234463"/>
                    <a:pt x="39168" y="176894"/>
                    <a:pt x="54813" y="152222"/>
                  </a:cubicBezTo>
                  <a:cubicBezTo>
                    <a:pt x="70077" y="128783"/>
                    <a:pt x="88775" y="115624"/>
                    <a:pt x="112434" y="115624"/>
                  </a:cubicBezTo>
                  <a:cubicBezTo>
                    <a:pt x="154028" y="115624"/>
                    <a:pt x="154791" y="161679"/>
                    <a:pt x="154791" y="169904"/>
                  </a:cubicBezTo>
                  <a:cubicBezTo>
                    <a:pt x="154791" y="199511"/>
                    <a:pt x="130369" y="292032"/>
                    <a:pt x="71603" y="292032"/>
                  </a:cubicBezTo>
                  <a:close/>
                </a:path>
              </a:pathLst>
            </a:custGeom>
            <a:solidFill>
              <a:srgbClr val="000000"/>
            </a:solidFill>
            <a:ln w="558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83593A84-5734-2437-D734-13351F3C9AC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727529" y="8437526"/>
              <a:ext cx="119668" cy="205521"/>
            </a:xfrm>
            <a:custGeom>
              <a:avLst/>
              <a:gdLst>
                <a:gd name="connsiteX0" fmla="*/ 119919 w 119668"/>
                <a:gd name="connsiteY0" fmla="*/ 62539 h 205521"/>
                <a:gd name="connsiteX1" fmla="*/ 83056 w 119668"/>
                <a:gd name="connsiteY1" fmla="*/ 76 h 205521"/>
                <a:gd name="connsiteX2" fmla="*/ 250 w 119668"/>
                <a:gd name="connsiteY2" fmla="*/ 143135 h 205521"/>
                <a:gd name="connsiteX3" fmla="*/ 37112 w 119668"/>
                <a:gd name="connsiteY3" fmla="*/ 205598 h 205521"/>
                <a:gd name="connsiteX4" fmla="*/ 119919 w 119668"/>
                <a:gd name="connsiteY4" fmla="*/ 62539 h 205521"/>
                <a:gd name="connsiteX5" fmla="*/ 30434 w 119668"/>
                <a:gd name="connsiteY5" fmla="*/ 97656 h 205521"/>
                <a:gd name="connsiteX6" fmla="*/ 82789 w 119668"/>
                <a:gd name="connsiteY6" fmla="*/ 8136 h 205521"/>
                <a:gd name="connsiteX7" fmla="*/ 99885 w 119668"/>
                <a:gd name="connsiteY7" fmla="*/ 45556 h 205521"/>
                <a:gd name="connsiteX8" fmla="*/ 92138 w 119668"/>
                <a:gd name="connsiteY8" fmla="*/ 97656 h 205521"/>
                <a:gd name="connsiteX9" fmla="*/ 30434 w 119668"/>
                <a:gd name="connsiteY9" fmla="*/ 97656 h 205521"/>
                <a:gd name="connsiteX10" fmla="*/ 89734 w 119668"/>
                <a:gd name="connsiteY10" fmla="*/ 108018 h 205521"/>
                <a:gd name="connsiteX11" fmla="*/ 68098 w 119668"/>
                <a:gd name="connsiteY11" fmla="*/ 169042 h 205521"/>
                <a:gd name="connsiteX12" fmla="*/ 37379 w 119668"/>
                <a:gd name="connsiteY12" fmla="*/ 197538 h 205521"/>
                <a:gd name="connsiteX13" fmla="*/ 20284 w 119668"/>
                <a:gd name="connsiteY13" fmla="*/ 160118 h 205521"/>
                <a:gd name="connsiteX14" fmla="*/ 28030 w 119668"/>
                <a:gd name="connsiteY14" fmla="*/ 108018 h 205521"/>
                <a:gd name="connsiteX15" fmla="*/ 89734 w 119668"/>
                <a:gd name="connsiteY15" fmla="*/ 108018 h 20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668" h="205521">
                  <a:moveTo>
                    <a:pt x="119919" y="62539"/>
                  </a:moveTo>
                  <a:cubicBezTo>
                    <a:pt x="119919" y="32315"/>
                    <a:pt x="109234" y="76"/>
                    <a:pt x="83056" y="76"/>
                  </a:cubicBezTo>
                  <a:cubicBezTo>
                    <a:pt x="42989" y="76"/>
                    <a:pt x="250" y="77219"/>
                    <a:pt x="250" y="143135"/>
                  </a:cubicBezTo>
                  <a:cubicBezTo>
                    <a:pt x="250" y="177389"/>
                    <a:pt x="12538" y="205598"/>
                    <a:pt x="37112" y="205598"/>
                  </a:cubicBezTo>
                  <a:cubicBezTo>
                    <a:pt x="77714" y="205598"/>
                    <a:pt x="119919" y="127016"/>
                    <a:pt x="119919" y="62539"/>
                  </a:cubicBezTo>
                  <a:close/>
                  <a:moveTo>
                    <a:pt x="30434" y="97656"/>
                  </a:moveTo>
                  <a:cubicBezTo>
                    <a:pt x="44057" y="35481"/>
                    <a:pt x="67029" y="8136"/>
                    <a:pt x="82789" y="8136"/>
                  </a:cubicBezTo>
                  <a:cubicBezTo>
                    <a:pt x="99885" y="8136"/>
                    <a:pt x="99885" y="40087"/>
                    <a:pt x="99885" y="45556"/>
                  </a:cubicBezTo>
                  <a:cubicBezTo>
                    <a:pt x="99885" y="56782"/>
                    <a:pt x="97748" y="73477"/>
                    <a:pt x="92138" y="97656"/>
                  </a:cubicBezTo>
                  <a:lnTo>
                    <a:pt x="30434" y="97656"/>
                  </a:lnTo>
                  <a:close/>
                  <a:moveTo>
                    <a:pt x="89734" y="108018"/>
                  </a:moveTo>
                  <a:cubicBezTo>
                    <a:pt x="82255" y="139393"/>
                    <a:pt x="76111" y="154937"/>
                    <a:pt x="68098" y="169042"/>
                  </a:cubicBezTo>
                  <a:cubicBezTo>
                    <a:pt x="59817" y="184010"/>
                    <a:pt x="49133" y="197538"/>
                    <a:pt x="37379" y="197538"/>
                  </a:cubicBezTo>
                  <a:cubicBezTo>
                    <a:pt x="22688" y="197538"/>
                    <a:pt x="20284" y="175662"/>
                    <a:pt x="20284" y="160118"/>
                  </a:cubicBezTo>
                  <a:cubicBezTo>
                    <a:pt x="20284" y="141121"/>
                    <a:pt x="25359" y="118669"/>
                    <a:pt x="28030" y="108018"/>
                  </a:cubicBezTo>
                  <a:lnTo>
                    <a:pt x="89734" y="108018"/>
                  </a:lnTo>
                  <a:close/>
                </a:path>
              </a:pathLst>
            </a:custGeom>
            <a:solidFill>
              <a:srgbClr val="000000"/>
            </a:solidFill>
            <a:ln w="558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3AA81894-0A84-B91A-9AF8-3697FB90A5A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873413" y="8544152"/>
              <a:ext cx="67160" cy="139399"/>
            </a:xfrm>
            <a:custGeom>
              <a:avLst/>
              <a:gdLst>
                <a:gd name="connsiteX0" fmla="*/ 58447 w 67160"/>
                <a:gd name="connsiteY0" fmla="*/ 8918 h 139399"/>
                <a:gd name="connsiteX1" fmla="*/ 50052 w 67160"/>
                <a:gd name="connsiteY1" fmla="*/ 77 h 139399"/>
                <a:gd name="connsiteX2" fmla="*/ 38414 w 67160"/>
                <a:gd name="connsiteY2" fmla="*/ 12413 h 139399"/>
                <a:gd name="connsiteX3" fmla="*/ 46618 w 67160"/>
                <a:gd name="connsiteY3" fmla="*/ 21254 h 139399"/>
                <a:gd name="connsiteX4" fmla="*/ 58447 w 67160"/>
                <a:gd name="connsiteY4" fmla="*/ 8918 h 139399"/>
                <a:gd name="connsiteX5" fmla="*/ 67415 w 67160"/>
                <a:gd name="connsiteY5" fmla="*/ 107608 h 139399"/>
                <a:gd name="connsiteX6" fmla="*/ 63408 w 67160"/>
                <a:gd name="connsiteY6" fmla="*/ 104730 h 139399"/>
                <a:gd name="connsiteX7" fmla="*/ 58829 w 67160"/>
                <a:gd name="connsiteY7" fmla="*/ 109459 h 139399"/>
                <a:gd name="connsiteX8" fmla="*/ 37460 w 67160"/>
                <a:gd name="connsiteY8" fmla="*/ 132486 h 139399"/>
                <a:gd name="connsiteX9" fmla="*/ 31736 w 67160"/>
                <a:gd name="connsiteY9" fmla="*/ 124673 h 139399"/>
                <a:gd name="connsiteX10" fmla="*/ 34216 w 67160"/>
                <a:gd name="connsiteY10" fmla="*/ 114187 h 139399"/>
                <a:gd name="connsiteX11" fmla="*/ 38223 w 67160"/>
                <a:gd name="connsiteY11" fmla="*/ 103085 h 139399"/>
                <a:gd name="connsiteX12" fmla="*/ 49098 w 67160"/>
                <a:gd name="connsiteY12" fmla="*/ 74711 h 139399"/>
                <a:gd name="connsiteX13" fmla="*/ 51769 w 67160"/>
                <a:gd name="connsiteY13" fmla="*/ 64431 h 139399"/>
                <a:gd name="connsiteX14" fmla="*/ 30972 w 67160"/>
                <a:gd name="connsiteY14" fmla="*/ 46338 h 139399"/>
                <a:gd name="connsiteX15" fmla="*/ 254 w 67160"/>
                <a:gd name="connsiteY15" fmla="*/ 78207 h 139399"/>
                <a:gd name="connsiteX16" fmla="*/ 4261 w 67160"/>
                <a:gd name="connsiteY16" fmla="*/ 81085 h 139399"/>
                <a:gd name="connsiteX17" fmla="*/ 8649 w 67160"/>
                <a:gd name="connsiteY17" fmla="*/ 76973 h 139399"/>
                <a:gd name="connsiteX18" fmla="*/ 30209 w 67160"/>
                <a:gd name="connsiteY18" fmla="*/ 53329 h 139399"/>
                <a:gd name="connsiteX19" fmla="*/ 35933 w 67160"/>
                <a:gd name="connsiteY19" fmla="*/ 61142 h 139399"/>
                <a:gd name="connsiteX20" fmla="*/ 34788 w 67160"/>
                <a:gd name="connsiteY20" fmla="*/ 68543 h 139399"/>
                <a:gd name="connsiteX21" fmla="*/ 22196 w 67160"/>
                <a:gd name="connsiteY21" fmla="*/ 101234 h 139399"/>
                <a:gd name="connsiteX22" fmla="*/ 17998 w 67160"/>
                <a:gd name="connsiteY22" fmla="*/ 112131 h 139399"/>
                <a:gd name="connsiteX23" fmla="*/ 15899 w 67160"/>
                <a:gd name="connsiteY23" fmla="*/ 121384 h 139399"/>
                <a:gd name="connsiteX24" fmla="*/ 36696 w 67160"/>
                <a:gd name="connsiteY24" fmla="*/ 139477 h 139399"/>
                <a:gd name="connsiteX25" fmla="*/ 67415 w 67160"/>
                <a:gd name="connsiteY25" fmla="*/ 107608 h 1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7160" h="139399">
                  <a:moveTo>
                    <a:pt x="58447" y="8918"/>
                  </a:moveTo>
                  <a:cubicBezTo>
                    <a:pt x="58447" y="3984"/>
                    <a:pt x="55013" y="77"/>
                    <a:pt x="50052" y="77"/>
                  </a:cubicBezTo>
                  <a:cubicBezTo>
                    <a:pt x="44710" y="77"/>
                    <a:pt x="38414" y="5628"/>
                    <a:pt x="38414" y="12413"/>
                  </a:cubicBezTo>
                  <a:cubicBezTo>
                    <a:pt x="38414" y="18170"/>
                    <a:pt x="42611" y="21254"/>
                    <a:pt x="46618" y="21254"/>
                  </a:cubicBezTo>
                  <a:cubicBezTo>
                    <a:pt x="52914" y="21254"/>
                    <a:pt x="58447" y="15086"/>
                    <a:pt x="58447" y="8918"/>
                  </a:cubicBezTo>
                  <a:close/>
                  <a:moveTo>
                    <a:pt x="67415" y="107608"/>
                  </a:moveTo>
                  <a:cubicBezTo>
                    <a:pt x="67415" y="104730"/>
                    <a:pt x="64171" y="104730"/>
                    <a:pt x="63408" y="104730"/>
                  </a:cubicBezTo>
                  <a:cubicBezTo>
                    <a:pt x="60165" y="104730"/>
                    <a:pt x="59974" y="105552"/>
                    <a:pt x="58829" y="109459"/>
                  </a:cubicBezTo>
                  <a:cubicBezTo>
                    <a:pt x="55585" y="120767"/>
                    <a:pt x="47000" y="132486"/>
                    <a:pt x="37460" y="132486"/>
                  </a:cubicBezTo>
                  <a:cubicBezTo>
                    <a:pt x="33071" y="132486"/>
                    <a:pt x="31736" y="129197"/>
                    <a:pt x="31736" y="124673"/>
                  </a:cubicBezTo>
                  <a:cubicBezTo>
                    <a:pt x="31736" y="120356"/>
                    <a:pt x="32690" y="118094"/>
                    <a:pt x="34216" y="114187"/>
                  </a:cubicBezTo>
                  <a:cubicBezTo>
                    <a:pt x="35742" y="110075"/>
                    <a:pt x="37269" y="105963"/>
                    <a:pt x="38223" y="103085"/>
                  </a:cubicBezTo>
                  <a:cubicBezTo>
                    <a:pt x="38986" y="101234"/>
                    <a:pt x="46427" y="82113"/>
                    <a:pt x="49098" y="74711"/>
                  </a:cubicBezTo>
                  <a:cubicBezTo>
                    <a:pt x="50625" y="70599"/>
                    <a:pt x="51769" y="67927"/>
                    <a:pt x="51769" y="64431"/>
                  </a:cubicBezTo>
                  <a:cubicBezTo>
                    <a:pt x="51769" y="54562"/>
                    <a:pt x="42993" y="46338"/>
                    <a:pt x="30972" y="46338"/>
                  </a:cubicBezTo>
                  <a:cubicBezTo>
                    <a:pt x="10939" y="46338"/>
                    <a:pt x="254" y="72655"/>
                    <a:pt x="254" y="78207"/>
                  </a:cubicBezTo>
                  <a:cubicBezTo>
                    <a:pt x="254" y="81085"/>
                    <a:pt x="3307" y="81085"/>
                    <a:pt x="4261" y="81085"/>
                  </a:cubicBezTo>
                  <a:cubicBezTo>
                    <a:pt x="7504" y="81085"/>
                    <a:pt x="7695" y="80057"/>
                    <a:pt x="8649" y="76973"/>
                  </a:cubicBezTo>
                  <a:cubicBezTo>
                    <a:pt x="12847" y="62375"/>
                    <a:pt x="22005" y="53329"/>
                    <a:pt x="30209" y="53329"/>
                  </a:cubicBezTo>
                  <a:cubicBezTo>
                    <a:pt x="33834" y="53329"/>
                    <a:pt x="35933" y="55590"/>
                    <a:pt x="35933" y="61142"/>
                  </a:cubicBezTo>
                  <a:cubicBezTo>
                    <a:pt x="35933" y="61964"/>
                    <a:pt x="35933" y="64637"/>
                    <a:pt x="34788" y="68543"/>
                  </a:cubicBezTo>
                  <a:cubicBezTo>
                    <a:pt x="33453" y="72244"/>
                    <a:pt x="24867" y="94244"/>
                    <a:pt x="22196" y="101234"/>
                  </a:cubicBezTo>
                  <a:cubicBezTo>
                    <a:pt x="20860" y="104730"/>
                    <a:pt x="20860" y="105141"/>
                    <a:pt x="17998" y="112131"/>
                  </a:cubicBezTo>
                  <a:cubicBezTo>
                    <a:pt x="17044" y="115010"/>
                    <a:pt x="15899" y="117888"/>
                    <a:pt x="15899" y="121384"/>
                  </a:cubicBezTo>
                  <a:cubicBezTo>
                    <a:pt x="15899" y="132075"/>
                    <a:pt x="25249" y="139477"/>
                    <a:pt x="36696" y="139477"/>
                  </a:cubicBezTo>
                  <a:cubicBezTo>
                    <a:pt x="56730" y="139477"/>
                    <a:pt x="67415" y="112748"/>
                    <a:pt x="67415" y="107608"/>
                  </a:cubicBezTo>
                  <a:close/>
                </a:path>
              </a:pathLst>
            </a:custGeom>
            <a:solidFill>
              <a:srgbClr val="000000"/>
            </a:solidFill>
            <a:ln w="558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B37505C-90F7-0C6C-3DD2-C5C864060F75}"/>
              </a:ext>
            </a:extLst>
          </p:cNvPr>
          <p:cNvSpPr txBox="1"/>
          <p:nvPr/>
        </p:nvSpPr>
        <p:spPr>
          <a:xfrm>
            <a:off x="865612" y="5171782"/>
            <a:ext cx="4666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[Haase et al., Quantum </a:t>
            </a:r>
            <a:r>
              <a:rPr lang="en-GB" b="1"/>
              <a:t>5</a:t>
            </a:r>
            <a:r>
              <a:rPr lang="en-GB"/>
              <a:t>, 393 (2021)]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1F97E-205C-4EC3-BFDA-9EB1272B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53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81C79AE-6D59-7F35-CF60-AC8F42A74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562" y="4259813"/>
            <a:ext cx="11172825" cy="17907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C1E6494-BEDE-B25E-53AD-3661A67AA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561" y="1350951"/>
            <a:ext cx="11172825" cy="1790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C7D7DE-65FF-1013-D552-4B7C2A19B40E}"/>
              </a:ext>
            </a:extLst>
          </p:cNvPr>
          <p:cNvSpPr txBox="1"/>
          <p:nvPr/>
        </p:nvSpPr>
        <p:spPr>
          <a:xfrm>
            <a:off x="593561" y="912702"/>
            <a:ext cx="325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Strong coupling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A17219-0E4F-AF2C-C7D1-A8277A859E04}"/>
              </a:ext>
            </a:extLst>
          </p:cNvPr>
          <p:cNvSpPr txBox="1"/>
          <p:nvPr/>
        </p:nvSpPr>
        <p:spPr>
          <a:xfrm>
            <a:off x="593561" y="3890481"/>
            <a:ext cx="325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Weak coupling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88C383-0BA3-2460-1B50-468EAFF4C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973" y="348958"/>
            <a:ext cx="5438775" cy="8858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87C01F-9029-5AB9-F37A-39497433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494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24012-253A-FBAF-25C8-8C44E4736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FE224-DE11-86D7-F7B6-72FD764D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>
                <a:latin typeface="Tenorite" panose="00000500000000000000" pitchFamily="2" charset="0"/>
              </a:rPr>
              <a:t>Another basis for U(1)</a:t>
            </a:r>
            <a:endParaRPr lang="it-IT" dirty="0">
              <a:latin typeface="Tenorite" panose="00000500000000000000" pitchFamily="2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511BBA7C-1640-E437-3207-BE5A9D58D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168" y="1954316"/>
            <a:ext cx="6157848" cy="183176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33D63D5-87F4-51BD-054C-466A1D2AB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805" y="4079237"/>
            <a:ext cx="5457825" cy="97155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2B4583D-7973-4EF4-B30F-B3499FADB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855" y="5124343"/>
            <a:ext cx="5438775" cy="885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B11AF7-534A-41B9-DC6E-481185478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384" y="1866464"/>
            <a:ext cx="4403618" cy="42295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7D5D5-4263-114B-4D4C-4E9BC97C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9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03F8C-AE52-A9B5-DC92-24BCEA4D7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E9FB56-E462-DA5E-1CB6-729224CB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04"/>
            <a:ext cx="10058400" cy="1450757"/>
          </a:xfrm>
        </p:spPr>
        <p:txBody>
          <a:bodyPr/>
          <a:lstStyle/>
          <a:p>
            <a:pPr algn="ctr"/>
            <a:r>
              <a:rPr lang="it-IT" dirty="0">
                <a:latin typeface="Tenorite" panose="00000500000000000000" pitchFamily="2" charset="0"/>
              </a:rPr>
              <a:t>Reformulation</a:t>
            </a:r>
          </a:p>
        </p:txBody>
      </p:sp>
      <p:sp>
        <p:nvSpPr>
          <p:cNvPr id="63" name="Ovale 1">
            <a:extLst>
              <a:ext uri="{FF2B5EF4-FFF2-40B4-BE49-F238E27FC236}">
                <a16:creationId xmlns:a16="http://schemas.microsoft.com/office/drawing/2014/main" id="{039E71F3-5D69-A2AE-3DA9-40CFA28779AE}"/>
              </a:ext>
            </a:extLst>
          </p:cNvPr>
          <p:cNvSpPr/>
          <p:nvPr/>
        </p:nvSpPr>
        <p:spPr>
          <a:xfrm>
            <a:off x="1471442" y="1813827"/>
            <a:ext cx="2637198" cy="132701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2">
                <a:extLst>
                  <a:ext uri="{FF2B5EF4-FFF2-40B4-BE49-F238E27FC236}">
                    <a16:creationId xmlns:a16="http://schemas.microsoft.com/office/drawing/2014/main" id="{F32C7615-C37E-CB56-7F31-05BCAAA4C75A}"/>
                  </a:ext>
                </a:extLst>
              </p:cNvPr>
              <p:cNvSpPr txBox="1"/>
              <p:nvPr/>
            </p:nvSpPr>
            <p:spPr>
              <a:xfrm>
                <a:off x="4001946" y="1848865"/>
                <a:ext cx="36792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4" name="CasellaDiTesto 2">
                <a:extLst>
                  <a:ext uri="{FF2B5EF4-FFF2-40B4-BE49-F238E27FC236}">
                    <a16:creationId xmlns:a16="http://schemas.microsoft.com/office/drawing/2014/main" id="{F32C7615-C37E-CB56-7F31-05BCAAA4C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46" y="1848865"/>
                <a:ext cx="367921" cy="369332"/>
              </a:xfrm>
              <a:prstGeom prst="rect">
                <a:avLst/>
              </a:prstGeom>
              <a:blipFill>
                <a:blip r:embed="rId2"/>
                <a:stretch>
                  <a:fillRect l="-18033" r="-16393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e 6">
            <a:extLst>
              <a:ext uri="{FF2B5EF4-FFF2-40B4-BE49-F238E27FC236}">
                <a16:creationId xmlns:a16="http://schemas.microsoft.com/office/drawing/2014/main" id="{7B035469-32ED-08B5-D9D8-B59627105096}"/>
              </a:ext>
            </a:extLst>
          </p:cNvPr>
          <p:cNvSpPr/>
          <p:nvPr/>
        </p:nvSpPr>
        <p:spPr>
          <a:xfrm>
            <a:off x="1875906" y="2458151"/>
            <a:ext cx="253448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sellaDiTesto 7">
                <a:extLst>
                  <a:ext uri="{FF2B5EF4-FFF2-40B4-BE49-F238E27FC236}">
                    <a16:creationId xmlns:a16="http://schemas.microsoft.com/office/drawing/2014/main" id="{E021C364-C670-AC33-EF0B-26C9B9F8956D}"/>
                  </a:ext>
                </a:extLst>
              </p:cNvPr>
              <p:cNvSpPr txBox="1"/>
              <p:nvPr/>
            </p:nvSpPr>
            <p:spPr>
              <a:xfrm>
                <a:off x="2144363" y="2217248"/>
                <a:ext cx="50193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6" name="CasellaDiTesto 7">
                <a:extLst>
                  <a:ext uri="{FF2B5EF4-FFF2-40B4-BE49-F238E27FC236}">
                    <a16:creationId xmlns:a16="http://schemas.microsoft.com/office/drawing/2014/main" id="{E021C364-C670-AC33-EF0B-26C9B9F89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363" y="2217248"/>
                <a:ext cx="501932" cy="369332"/>
              </a:xfrm>
              <a:prstGeom prst="rect">
                <a:avLst/>
              </a:prstGeom>
              <a:blipFill>
                <a:blip r:embed="rId3"/>
                <a:stretch>
                  <a:fillRect l="-14634" r="-3659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nettore 2 8">
            <a:extLst>
              <a:ext uri="{FF2B5EF4-FFF2-40B4-BE49-F238E27FC236}">
                <a16:creationId xmlns:a16="http://schemas.microsoft.com/office/drawing/2014/main" id="{B21E88A8-5051-953E-75D9-D54A75344B43}"/>
              </a:ext>
            </a:extLst>
          </p:cNvPr>
          <p:cNvCxnSpPr>
            <a:cxnSpLocks/>
          </p:cNvCxnSpPr>
          <p:nvPr/>
        </p:nvCxnSpPr>
        <p:spPr>
          <a:xfrm flipV="1">
            <a:off x="1968399" y="2798842"/>
            <a:ext cx="0" cy="50931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9">
            <a:extLst>
              <a:ext uri="{FF2B5EF4-FFF2-40B4-BE49-F238E27FC236}">
                <a16:creationId xmlns:a16="http://schemas.microsoft.com/office/drawing/2014/main" id="{1A0470DE-B91A-51D9-BECE-DBFFD4BAA95B}"/>
              </a:ext>
            </a:extLst>
          </p:cNvPr>
          <p:cNvSpPr txBox="1"/>
          <p:nvPr/>
        </p:nvSpPr>
        <p:spPr>
          <a:xfrm>
            <a:off x="1140961" y="3409176"/>
            <a:ext cx="2067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Physical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 </a:t>
            </a:r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states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:</a:t>
            </a:r>
          </a:p>
        </p:txBody>
      </p:sp>
      <p:sp>
        <p:nvSpPr>
          <p:cNvPr id="69" name="CasellaDiTesto 10">
            <a:extLst>
              <a:ext uri="{FF2B5EF4-FFF2-40B4-BE49-F238E27FC236}">
                <a16:creationId xmlns:a16="http://schemas.microsoft.com/office/drawing/2014/main" id="{F50D140D-BB64-3C90-8B9F-0601475FB752}"/>
              </a:ext>
            </a:extLst>
          </p:cNvPr>
          <p:cNvSpPr txBox="1"/>
          <p:nvPr/>
        </p:nvSpPr>
        <p:spPr>
          <a:xfrm>
            <a:off x="1054641" y="4019001"/>
            <a:ext cx="151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2"/>
                </a:solidFill>
                <a:latin typeface="Tenorite" panose="00000500000000000000" pitchFamily="2" charset="0"/>
              </a:rPr>
              <a:t>Gauss </a:t>
            </a:r>
            <a:r>
              <a:rPr lang="it-IT" sz="2000" dirty="0" err="1">
                <a:solidFill>
                  <a:schemeClr val="accent2"/>
                </a:solidFill>
                <a:latin typeface="Tenorite" panose="00000500000000000000" pitchFamily="2" charset="0"/>
              </a:rPr>
              <a:t>law</a:t>
            </a:r>
            <a:r>
              <a:rPr lang="it-IT" sz="2000" dirty="0">
                <a:solidFill>
                  <a:schemeClr val="accent2"/>
                </a:solidFill>
                <a:latin typeface="Tenorite" panose="00000500000000000000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sellaDiTesto 12">
                <a:extLst>
                  <a:ext uri="{FF2B5EF4-FFF2-40B4-BE49-F238E27FC236}">
                    <a16:creationId xmlns:a16="http://schemas.microsoft.com/office/drawing/2014/main" id="{7458CBE9-2C80-743E-C843-58576F241AC4}"/>
                  </a:ext>
                </a:extLst>
              </p:cNvPr>
              <p:cNvSpPr txBox="1"/>
              <p:nvPr/>
            </p:nvSpPr>
            <p:spPr>
              <a:xfrm>
                <a:off x="3004141" y="3462531"/>
                <a:ext cx="199561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70" name="CasellaDiTesto 12">
                <a:extLst>
                  <a:ext uri="{FF2B5EF4-FFF2-40B4-BE49-F238E27FC236}">
                    <a16:creationId xmlns:a16="http://schemas.microsoft.com/office/drawing/2014/main" id="{7458CBE9-2C80-743E-C843-58576F241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141" y="3462531"/>
                <a:ext cx="1995610" cy="338554"/>
              </a:xfrm>
              <a:prstGeom prst="rect">
                <a:avLst/>
              </a:prstGeom>
              <a:blipFill>
                <a:blip r:embed="rId4"/>
                <a:stretch>
                  <a:fillRect l="-2446" r="-4281" b="-32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13">
                <a:extLst>
                  <a:ext uri="{FF2B5EF4-FFF2-40B4-BE49-F238E27FC236}">
                    <a16:creationId xmlns:a16="http://schemas.microsoft.com/office/drawing/2014/main" id="{C0DF0DDB-490C-FE8B-338D-152B3E9EFB1D}"/>
                  </a:ext>
                </a:extLst>
              </p:cNvPr>
              <p:cNvSpPr txBox="1"/>
              <p:nvPr/>
            </p:nvSpPr>
            <p:spPr>
              <a:xfrm>
                <a:off x="1101125" y="4428677"/>
                <a:ext cx="3532569" cy="781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it-IT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it-IT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r>
                            <a:rPr lang="it-IT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r>
                            <a:rPr lang="it-IT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it-IT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it-IT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r>
                            <a:rPr lang="it-IT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it-IT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1" name="CasellaDiTesto 13">
                <a:extLst>
                  <a:ext uri="{FF2B5EF4-FFF2-40B4-BE49-F238E27FC236}">
                    <a16:creationId xmlns:a16="http://schemas.microsoft.com/office/drawing/2014/main" id="{C0DF0DDB-490C-FE8B-338D-152B3E9EF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25" y="4428677"/>
                <a:ext cx="3532569" cy="781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28446599-C530-6639-B768-9161B0829586}"/>
              </a:ext>
            </a:extLst>
          </p:cNvPr>
          <p:cNvSpPr txBox="1"/>
          <p:nvPr/>
        </p:nvSpPr>
        <p:spPr>
          <a:xfrm>
            <a:off x="857842" y="5420706"/>
            <a:ext cx="44576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 Resource-efficient simulation</a:t>
            </a:r>
          </a:p>
        </p:txBody>
      </p:sp>
      <p:grpSp>
        <p:nvGrpSpPr>
          <p:cNvPr id="11" name="Gruppo 20">
            <a:extLst>
              <a:ext uri="{FF2B5EF4-FFF2-40B4-BE49-F238E27FC236}">
                <a16:creationId xmlns:a16="http://schemas.microsoft.com/office/drawing/2014/main" id="{BC971F05-DB92-6F7B-5AC9-60196A318414}"/>
              </a:ext>
            </a:extLst>
          </p:cNvPr>
          <p:cNvGrpSpPr/>
          <p:nvPr/>
        </p:nvGrpSpPr>
        <p:grpSpPr>
          <a:xfrm>
            <a:off x="5798972" y="2149880"/>
            <a:ext cx="1812475" cy="1800128"/>
            <a:chOff x="1053864" y="543954"/>
            <a:chExt cx="2890886" cy="2881495"/>
          </a:xfrm>
        </p:grpSpPr>
        <p:sp>
          <p:nvSpPr>
            <p:cNvPr id="12" name="Rettangolo 23">
              <a:extLst>
                <a:ext uri="{FF2B5EF4-FFF2-40B4-BE49-F238E27FC236}">
                  <a16:creationId xmlns:a16="http://schemas.microsoft.com/office/drawing/2014/main" id="{3B57FAAE-DEE3-8C0F-083D-230D5EB6B5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864" y="1983954"/>
              <a:ext cx="1440000" cy="144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Connettore diritto 41">
              <a:extLst>
                <a:ext uri="{FF2B5EF4-FFF2-40B4-BE49-F238E27FC236}">
                  <a16:creationId xmlns:a16="http://schemas.microsoft.com/office/drawing/2014/main" id="{523C19C0-5F8B-0A15-EB04-7E1795A10038}"/>
                </a:ext>
              </a:extLst>
            </p:cNvPr>
            <p:cNvCxnSpPr/>
            <p:nvPr/>
          </p:nvCxnSpPr>
          <p:spPr>
            <a:xfrm>
              <a:off x="1053864" y="543954"/>
              <a:ext cx="0" cy="14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42">
              <a:extLst>
                <a:ext uri="{FF2B5EF4-FFF2-40B4-BE49-F238E27FC236}">
                  <a16:creationId xmlns:a16="http://schemas.microsoft.com/office/drawing/2014/main" id="{4B4DBC5D-F773-BA41-04C8-5DED5050527E}"/>
                </a:ext>
              </a:extLst>
            </p:cNvPr>
            <p:cNvCxnSpPr/>
            <p:nvPr/>
          </p:nvCxnSpPr>
          <p:spPr>
            <a:xfrm>
              <a:off x="2493864" y="543954"/>
              <a:ext cx="0" cy="14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49">
              <a:extLst>
                <a:ext uri="{FF2B5EF4-FFF2-40B4-BE49-F238E27FC236}">
                  <a16:creationId xmlns:a16="http://schemas.microsoft.com/office/drawing/2014/main" id="{F26BC6DA-EB42-F3E4-45C1-74812321545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24750" y="2705449"/>
              <a:ext cx="0" cy="14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50">
              <a:extLst>
                <a:ext uri="{FF2B5EF4-FFF2-40B4-BE49-F238E27FC236}">
                  <a16:creationId xmlns:a16="http://schemas.microsoft.com/office/drawing/2014/main" id="{5B488940-A4A7-59B6-4282-CA8B8CEE115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04285" y="1263954"/>
              <a:ext cx="0" cy="14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51">
                <a:extLst>
                  <a:ext uri="{FF2B5EF4-FFF2-40B4-BE49-F238E27FC236}">
                    <a16:creationId xmlns:a16="http://schemas.microsoft.com/office/drawing/2014/main" id="{E1E031BF-0303-F910-8D31-A3944D09395D}"/>
                  </a:ext>
                </a:extLst>
              </p:cNvPr>
              <p:cNvSpPr txBox="1"/>
              <p:nvPr/>
            </p:nvSpPr>
            <p:spPr>
              <a:xfrm>
                <a:off x="7611448" y="3969805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B2D1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sellaDiTesto 51">
                <a:extLst>
                  <a:ext uri="{FF2B5EF4-FFF2-40B4-BE49-F238E27FC236}">
                    <a16:creationId xmlns:a16="http://schemas.microsoft.com/office/drawing/2014/main" id="{E1E031BF-0303-F910-8D31-A3944D093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48" y="3969805"/>
                <a:ext cx="201017" cy="276999"/>
              </a:xfrm>
              <a:prstGeom prst="rect">
                <a:avLst/>
              </a:prstGeom>
              <a:blipFill>
                <a:blip r:embed="rId6"/>
                <a:stretch>
                  <a:fillRect l="-30303" r="-2424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52">
                <a:extLst>
                  <a:ext uri="{FF2B5EF4-FFF2-40B4-BE49-F238E27FC236}">
                    <a16:creationId xmlns:a16="http://schemas.microsoft.com/office/drawing/2014/main" id="{0664AB3D-9C51-ACF4-D163-B13DA8B1909E}"/>
                  </a:ext>
                </a:extLst>
              </p:cNvPr>
              <p:cNvSpPr txBox="1"/>
              <p:nvPr/>
            </p:nvSpPr>
            <p:spPr>
              <a:xfrm>
                <a:off x="7595596" y="3091666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B2D1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sellaDiTesto 52">
                <a:extLst>
                  <a:ext uri="{FF2B5EF4-FFF2-40B4-BE49-F238E27FC236}">
                    <a16:creationId xmlns:a16="http://schemas.microsoft.com/office/drawing/2014/main" id="{0664AB3D-9C51-ACF4-D163-B13DA8B19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596" y="3091666"/>
                <a:ext cx="219932" cy="276999"/>
              </a:xfrm>
              <a:prstGeom prst="rect">
                <a:avLst/>
              </a:prstGeom>
              <a:blipFill>
                <a:blip r:embed="rId7"/>
                <a:stretch>
                  <a:fillRect l="-27778" r="-1944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53">
                <a:extLst>
                  <a:ext uri="{FF2B5EF4-FFF2-40B4-BE49-F238E27FC236}">
                    <a16:creationId xmlns:a16="http://schemas.microsoft.com/office/drawing/2014/main" id="{06133AE3-1439-A4C5-523D-E64C724C8508}"/>
                  </a:ext>
                </a:extLst>
              </p:cNvPr>
              <p:cNvSpPr txBox="1"/>
              <p:nvPr/>
            </p:nvSpPr>
            <p:spPr>
              <a:xfrm>
                <a:off x="5503102" y="2103082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B2D1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sellaDiTesto 53">
                <a:extLst>
                  <a:ext uri="{FF2B5EF4-FFF2-40B4-BE49-F238E27FC236}">
                    <a16:creationId xmlns:a16="http://schemas.microsoft.com/office/drawing/2014/main" id="{06133AE3-1439-A4C5-523D-E64C724C8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102" y="2103082"/>
                <a:ext cx="201017" cy="276999"/>
              </a:xfrm>
              <a:prstGeom prst="rect">
                <a:avLst/>
              </a:prstGeom>
              <a:blipFill>
                <a:blip r:embed="rId8"/>
                <a:stretch>
                  <a:fillRect l="-30303" r="-2424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54">
                <a:extLst>
                  <a:ext uri="{FF2B5EF4-FFF2-40B4-BE49-F238E27FC236}">
                    <a16:creationId xmlns:a16="http://schemas.microsoft.com/office/drawing/2014/main" id="{F8F08565-AE92-5F8F-E2E1-B0D7B0871BB9}"/>
                  </a:ext>
                </a:extLst>
              </p:cNvPr>
              <p:cNvSpPr txBox="1"/>
              <p:nvPr/>
            </p:nvSpPr>
            <p:spPr>
              <a:xfrm>
                <a:off x="6756162" y="2148947"/>
                <a:ext cx="211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B2D1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sellaDiTesto 54">
                <a:extLst>
                  <a:ext uri="{FF2B5EF4-FFF2-40B4-BE49-F238E27FC236}">
                    <a16:creationId xmlns:a16="http://schemas.microsoft.com/office/drawing/2014/main" id="{F8F08565-AE92-5F8F-E2E1-B0D7B0871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162" y="2148947"/>
                <a:ext cx="211404" cy="276999"/>
              </a:xfrm>
              <a:prstGeom prst="rect">
                <a:avLst/>
              </a:prstGeom>
              <a:blipFill>
                <a:blip r:embed="rId9"/>
                <a:stretch>
                  <a:fillRect l="-25714" r="-2285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122">
                <a:extLst>
                  <a:ext uri="{FF2B5EF4-FFF2-40B4-BE49-F238E27FC236}">
                    <a16:creationId xmlns:a16="http://schemas.microsoft.com/office/drawing/2014/main" id="{6A14DA5B-3644-826E-3C2E-A6C34437FFE9}"/>
                  </a:ext>
                </a:extLst>
              </p:cNvPr>
              <p:cNvSpPr txBox="1"/>
              <p:nvPr/>
            </p:nvSpPr>
            <p:spPr>
              <a:xfrm>
                <a:off x="5558839" y="3969805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sellaDiTesto 122">
                <a:extLst>
                  <a:ext uri="{FF2B5EF4-FFF2-40B4-BE49-F238E27FC236}">
                    <a16:creationId xmlns:a16="http://schemas.microsoft.com/office/drawing/2014/main" id="{6A14DA5B-3644-826E-3C2E-A6C34437F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839" y="3969805"/>
                <a:ext cx="201017" cy="276999"/>
              </a:xfrm>
              <a:prstGeom prst="rect">
                <a:avLst/>
              </a:prstGeom>
              <a:blipFill>
                <a:blip r:embed="rId10"/>
                <a:stretch>
                  <a:fillRect l="-30303" r="-2424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123">
                <a:extLst>
                  <a:ext uri="{FF2B5EF4-FFF2-40B4-BE49-F238E27FC236}">
                    <a16:creationId xmlns:a16="http://schemas.microsoft.com/office/drawing/2014/main" id="{52A2A6E0-30E1-9F11-2ABE-F33EEA816AEB}"/>
                  </a:ext>
                </a:extLst>
              </p:cNvPr>
              <p:cNvSpPr txBox="1"/>
              <p:nvPr/>
            </p:nvSpPr>
            <p:spPr>
              <a:xfrm>
                <a:off x="6724175" y="3989493"/>
                <a:ext cx="211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sellaDiTesto 123">
                <a:extLst>
                  <a:ext uri="{FF2B5EF4-FFF2-40B4-BE49-F238E27FC236}">
                    <a16:creationId xmlns:a16="http://schemas.microsoft.com/office/drawing/2014/main" id="{52A2A6E0-30E1-9F11-2ABE-F33EEA816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175" y="3989493"/>
                <a:ext cx="211404" cy="276999"/>
              </a:xfrm>
              <a:prstGeom prst="rect">
                <a:avLst/>
              </a:prstGeom>
              <a:blipFill>
                <a:blip r:embed="rId11"/>
                <a:stretch>
                  <a:fillRect l="-25714" r="-2285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124">
                <a:extLst>
                  <a:ext uri="{FF2B5EF4-FFF2-40B4-BE49-F238E27FC236}">
                    <a16:creationId xmlns:a16="http://schemas.microsoft.com/office/drawing/2014/main" id="{2B477C42-98DE-908F-DF56-C12A97777D03}"/>
                  </a:ext>
                </a:extLst>
              </p:cNvPr>
              <p:cNvSpPr txBox="1"/>
              <p:nvPr/>
            </p:nvSpPr>
            <p:spPr>
              <a:xfrm>
                <a:off x="5531614" y="3090926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sellaDiTesto 124">
                <a:extLst>
                  <a:ext uri="{FF2B5EF4-FFF2-40B4-BE49-F238E27FC236}">
                    <a16:creationId xmlns:a16="http://schemas.microsoft.com/office/drawing/2014/main" id="{2B477C42-98DE-908F-DF56-C12A97777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614" y="3090926"/>
                <a:ext cx="219932" cy="276999"/>
              </a:xfrm>
              <a:prstGeom prst="rect">
                <a:avLst/>
              </a:prstGeom>
              <a:blipFill>
                <a:blip r:embed="rId12"/>
                <a:stretch>
                  <a:fillRect l="-25000" r="-2222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125">
                <a:extLst>
                  <a:ext uri="{FF2B5EF4-FFF2-40B4-BE49-F238E27FC236}">
                    <a16:creationId xmlns:a16="http://schemas.microsoft.com/office/drawing/2014/main" id="{8517C557-DFAE-9746-23FC-2D4B4CE4E53C}"/>
                  </a:ext>
                </a:extLst>
              </p:cNvPr>
              <p:cNvSpPr txBox="1"/>
              <p:nvPr/>
            </p:nvSpPr>
            <p:spPr>
              <a:xfrm>
                <a:off x="6761420" y="3090926"/>
                <a:ext cx="2008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CasellaDiTesto 125">
                <a:extLst>
                  <a:ext uri="{FF2B5EF4-FFF2-40B4-BE49-F238E27FC236}">
                    <a16:creationId xmlns:a16="http://schemas.microsoft.com/office/drawing/2014/main" id="{8517C557-DFAE-9746-23FC-2D4B4CE4E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420" y="3090926"/>
                <a:ext cx="200888" cy="276999"/>
              </a:xfrm>
              <a:prstGeom prst="rect">
                <a:avLst/>
              </a:prstGeom>
              <a:blipFill>
                <a:blip r:embed="rId13"/>
                <a:stretch>
                  <a:fillRect l="-27273" r="-2424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7">
            <a:extLst>
              <a:ext uri="{FF2B5EF4-FFF2-40B4-BE49-F238E27FC236}">
                <a16:creationId xmlns:a16="http://schemas.microsoft.com/office/drawing/2014/main" id="{9A79983B-364D-67FE-E922-847794530D76}"/>
              </a:ext>
            </a:extLst>
          </p:cNvPr>
          <p:cNvSpPr>
            <a:spLocks noChangeAspect="1"/>
          </p:cNvSpPr>
          <p:nvPr/>
        </p:nvSpPr>
        <p:spPr>
          <a:xfrm>
            <a:off x="5718613" y="3844960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0779AF2-6BFB-AB31-370D-415B74F1B835}"/>
              </a:ext>
            </a:extLst>
          </p:cNvPr>
          <p:cNvSpPr>
            <a:spLocks noChangeAspect="1"/>
          </p:cNvSpPr>
          <p:nvPr/>
        </p:nvSpPr>
        <p:spPr>
          <a:xfrm>
            <a:off x="6616650" y="2968601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CE0358C4-D7B8-890A-7455-8370518E7803}"/>
              </a:ext>
            </a:extLst>
          </p:cNvPr>
          <p:cNvSpPr>
            <a:spLocks noChangeAspect="1"/>
          </p:cNvSpPr>
          <p:nvPr/>
        </p:nvSpPr>
        <p:spPr>
          <a:xfrm>
            <a:off x="6611798" y="3835062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uppo 120">
            <a:extLst>
              <a:ext uri="{FF2B5EF4-FFF2-40B4-BE49-F238E27FC236}">
                <a16:creationId xmlns:a16="http://schemas.microsoft.com/office/drawing/2014/main" id="{B7418C14-B057-184F-DBBC-5F6B6D665D89}"/>
              </a:ext>
            </a:extLst>
          </p:cNvPr>
          <p:cNvGrpSpPr>
            <a:grpSpLocks noChangeAspect="1"/>
          </p:cNvGrpSpPr>
          <p:nvPr/>
        </p:nvGrpSpPr>
        <p:grpSpPr>
          <a:xfrm>
            <a:off x="9323440" y="1762071"/>
            <a:ext cx="2093093" cy="2485447"/>
            <a:chOff x="2989341" y="2384557"/>
            <a:chExt cx="3330608" cy="3954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sellaDiTesto 41">
                  <a:extLst>
                    <a:ext uri="{FF2B5EF4-FFF2-40B4-BE49-F238E27FC236}">
                      <a16:creationId xmlns:a16="http://schemas.microsoft.com/office/drawing/2014/main" id="{EB7B7FE1-DBDF-A8F3-EA28-87D1CC269A56}"/>
                    </a:ext>
                  </a:extLst>
                </p:cNvPr>
                <p:cNvSpPr txBox="1"/>
                <p:nvPr/>
              </p:nvSpPr>
              <p:spPr>
                <a:xfrm>
                  <a:off x="2989341" y="6063614"/>
                  <a:ext cx="609339" cy="2758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ℒ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kumimoji="0" lang="it-IT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it-IT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</m:acc>
                          </m:sub>
                        </m:sSub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it-IT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EF0E4C76-31EE-9DF8-B815-F55A93F32F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41" y="6063614"/>
                  <a:ext cx="609339" cy="275880"/>
                </a:xfrm>
                <a:prstGeom prst="rect">
                  <a:avLst/>
                </a:prstGeom>
                <a:blipFill>
                  <a:blip r:embed="rId14"/>
                  <a:stretch>
                    <a:fillRect l="-22222" t="-3571" r="-87302" b="-12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uppo 119">
              <a:extLst>
                <a:ext uri="{FF2B5EF4-FFF2-40B4-BE49-F238E27FC236}">
                  <a16:creationId xmlns:a16="http://schemas.microsoft.com/office/drawing/2014/main" id="{CA85933B-571F-9F43-0120-EE2035F2E279}"/>
                </a:ext>
              </a:extLst>
            </p:cNvPr>
            <p:cNvGrpSpPr/>
            <p:nvPr/>
          </p:nvGrpSpPr>
          <p:grpSpPr>
            <a:xfrm>
              <a:off x="3349187" y="2384557"/>
              <a:ext cx="2970762" cy="3574259"/>
              <a:chOff x="3349187" y="2384557"/>
              <a:chExt cx="2970762" cy="3574259"/>
            </a:xfrm>
          </p:grpSpPr>
          <p:grpSp>
            <p:nvGrpSpPr>
              <p:cNvPr id="33" name="Gruppo 15">
                <a:extLst>
                  <a:ext uri="{FF2B5EF4-FFF2-40B4-BE49-F238E27FC236}">
                    <a16:creationId xmlns:a16="http://schemas.microsoft.com/office/drawing/2014/main" id="{4AE029BC-BA87-B47C-1EED-DB7236B84B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651953" y="3299487"/>
                <a:ext cx="2667996" cy="2659329"/>
                <a:chOff x="1053864" y="543954"/>
                <a:chExt cx="2890886" cy="2881495"/>
              </a:xfrm>
            </p:grpSpPr>
            <p:sp>
              <p:nvSpPr>
                <p:cNvPr id="109" name="Rettangolo 114">
                  <a:extLst>
                    <a:ext uri="{FF2B5EF4-FFF2-40B4-BE49-F238E27FC236}">
                      <a16:creationId xmlns:a16="http://schemas.microsoft.com/office/drawing/2014/main" id="{B21F9631-5C2B-2AA6-DFE5-E25B7C96D5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3864" y="1983954"/>
                  <a:ext cx="1440000" cy="144000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0" name="Connettore diritto 115">
                  <a:extLst>
                    <a:ext uri="{FF2B5EF4-FFF2-40B4-BE49-F238E27FC236}">
                      <a16:creationId xmlns:a16="http://schemas.microsoft.com/office/drawing/2014/main" id="{F7E9FED8-4DA1-EE0C-43D0-D0A2D1CA7669}"/>
                    </a:ext>
                  </a:extLst>
                </p:cNvPr>
                <p:cNvCxnSpPr/>
                <p:nvPr/>
              </p:nvCxnSpPr>
              <p:spPr>
                <a:xfrm>
                  <a:off x="1053864" y="543954"/>
                  <a:ext cx="0" cy="1440000"/>
                </a:xfrm>
                <a:prstGeom prst="line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onnettore diritto 116">
                  <a:extLst>
                    <a:ext uri="{FF2B5EF4-FFF2-40B4-BE49-F238E27FC236}">
                      <a16:creationId xmlns:a16="http://schemas.microsoft.com/office/drawing/2014/main" id="{292FFABE-EE5B-5323-12D3-535E48AEBE4E}"/>
                    </a:ext>
                  </a:extLst>
                </p:cNvPr>
                <p:cNvCxnSpPr/>
                <p:nvPr/>
              </p:nvCxnSpPr>
              <p:spPr>
                <a:xfrm>
                  <a:off x="2493864" y="543954"/>
                  <a:ext cx="0" cy="1440000"/>
                </a:xfrm>
                <a:prstGeom prst="line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Connettore diritto 117">
                  <a:extLst>
                    <a:ext uri="{FF2B5EF4-FFF2-40B4-BE49-F238E27FC236}">
                      <a16:creationId xmlns:a16="http://schemas.microsoft.com/office/drawing/2014/main" id="{F8412A19-FAB3-1D22-154E-C2178624FC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24750" y="2705449"/>
                  <a:ext cx="0" cy="1440000"/>
                </a:xfrm>
                <a:prstGeom prst="line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nettore diritto 118">
                  <a:extLst>
                    <a:ext uri="{FF2B5EF4-FFF2-40B4-BE49-F238E27FC236}">
                      <a16:creationId xmlns:a16="http://schemas.microsoft.com/office/drawing/2014/main" id="{3DD5FD31-5C0E-D5F5-54AD-96EE388C0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04285" y="1263954"/>
                  <a:ext cx="0" cy="1440000"/>
                </a:xfrm>
                <a:prstGeom prst="line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o 16">
                <a:extLst>
                  <a:ext uri="{FF2B5EF4-FFF2-40B4-BE49-F238E27FC236}">
                    <a16:creationId xmlns:a16="http://schemas.microsoft.com/office/drawing/2014/main" id="{87F4BD7D-13A8-5BCA-29A6-192D1E5ECED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95958" y="4779720"/>
                <a:ext cx="1040965" cy="1026457"/>
                <a:chOff x="4292934" y="3872736"/>
                <a:chExt cx="1440933" cy="1420851"/>
              </a:xfrm>
            </p:grpSpPr>
            <p:grpSp>
              <p:nvGrpSpPr>
                <p:cNvPr id="96" name="Gruppo 101">
                  <a:extLst>
                    <a:ext uri="{FF2B5EF4-FFF2-40B4-BE49-F238E27FC236}">
                      <a16:creationId xmlns:a16="http://schemas.microsoft.com/office/drawing/2014/main" id="{710AFCD7-857E-DC86-E8FF-AF64008DB80B}"/>
                    </a:ext>
                  </a:extLst>
                </p:cNvPr>
                <p:cNvGrpSpPr/>
                <p:nvPr/>
              </p:nvGrpSpPr>
              <p:grpSpPr>
                <a:xfrm>
                  <a:off x="4323911" y="5287237"/>
                  <a:ext cx="1409956" cy="0"/>
                  <a:chOff x="10392725" y="1268582"/>
                  <a:chExt cx="1409956" cy="0"/>
                </a:xfrm>
              </p:grpSpPr>
              <p:cxnSp>
                <p:nvCxnSpPr>
                  <p:cNvPr id="107" name="Connettore 2 112">
                    <a:extLst>
                      <a:ext uri="{FF2B5EF4-FFF2-40B4-BE49-F238E27FC236}">
                        <a16:creationId xmlns:a16="http://schemas.microsoft.com/office/drawing/2014/main" id="{FCA448BA-BE77-3CFA-42B9-254B948BD5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Connettore diritto 113">
                    <a:extLst>
                      <a:ext uri="{FF2B5EF4-FFF2-40B4-BE49-F238E27FC236}">
                        <a16:creationId xmlns:a16="http://schemas.microsoft.com/office/drawing/2014/main" id="{212B7937-ED21-18A9-B0C2-58CA67958B7B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" name="Gruppo 102">
                  <a:extLst>
                    <a:ext uri="{FF2B5EF4-FFF2-40B4-BE49-F238E27FC236}">
                      <a16:creationId xmlns:a16="http://schemas.microsoft.com/office/drawing/2014/main" id="{2B47F327-041A-DDF3-E3C3-C90A2F46532F}"/>
                    </a:ext>
                  </a:extLst>
                </p:cNvPr>
                <p:cNvGrpSpPr/>
                <p:nvPr/>
              </p:nvGrpSpPr>
              <p:grpSpPr>
                <a:xfrm rot="16200000">
                  <a:off x="5012970" y="4588609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105" name="Connettore 2 110">
                    <a:extLst>
                      <a:ext uri="{FF2B5EF4-FFF2-40B4-BE49-F238E27FC236}">
                        <a16:creationId xmlns:a16="http://schemas.microsoft.com/office/drawing/2014/main" id="{8412A5F4-8131-F10C-BEBA-FA6ADAE60E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Connettore diritto 111">
                    <a:extLst>
                      <a:ext uri="{FF2B5EF4-FFF2-40B4-BE49-F238E27FC236}">
                        <a16:creationId xmlns:a16="http://schemas.microsoft.com/office/drawing/2014/main" id="{1581F0A4-6A5F-29AE-25F1-8D0CE47DE92D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8" name="Gruppo 103">
                  <a:extLst>
                    <a:ext uri="{FF2B5EF4-FFF2-40B4-BE49-F238E27FC236}">
                      <a16:creationId xmlns:a16="http://schemas.microsoft.com/office/drawing/2014/main" id="{5CB798D7-4492-CFC0-6573-7EAF7C163B84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3719531" y="4484736"/>
                  <a:ext cx="1224000" cy="0"/>
                  <a:chOff x="10392725" y="1268582"/>
                  <a:chExt cx="1409956" cy="0"/>
                </a:xfrm>
              </p:grpSpPr>
              <p:cxnSp>
                <p:nvCxnSpPr>
                  <p:cNvPr id="103" name="Connettore 2 108">
                    <a:extLst>
                      <a:ext uri="{FF2B5EF4-FFF2-40B4-BE49-F238E27FC236}">
                        <a16:creationId xmlns:a16="http://schemas.microsoft.com/office/drawing/2014/main" id="{70620BA5-45BF-B777-4F29-7AE2A7C439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Connettore diritto 109">
                    <a:extLst>
                      <a:ext uri="{FF2B5EF4-FFF2-40B4-BE49-F238E27FC236}">
                        <a16:creationId xmlns:a16="http://schemas.microsoft.com/office/drawing/2014/main" id="{1AC48C43-F944-E085-0903-CBBCCA998E4E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9" name="Gruppo 104">
                  <a:extLst>
                    <a:ext uri="{FF2B5EF4-FFF2-40B4-BE49-F238E27FC236}">
                      <a16:creationId xmlns:a16="http://schemas.microsoft.com/office/drawing/2014/main" id="{9F4B11D6-BAA4-8051-CD0F-BC9265AADCD9}"/>
                    </a:ext>
                  </a:extLst>
                </p:cNvPr>
                <p:cNvGrpSpPr/>
                <p:nvPr/>
              </p:nvGrpSpPr>
              <p:grpSpPr>
                <a:xfrm rot="10800000">
                  <a:off x="4320692" y="3886170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101" name="Connettore 2 106">
                    <a:extLst>
                      <a:ext uri="{FF2B5EF4-FFF2-40B4-BE49-F238E27FC236}">
                        <a16:creationId xmlns:a16="http://schemas.microsoft.com/office/drawing/2014/main" id="{FCDBD0B0-CAB1-C9CE-0967-D2557B843E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Connettore diritto 107">
                    <a:extLst>
                      <a:ext uri="{FF2B5EF4-FFF2-40B4-BE49-F238E27FC236}">
                        <a16:creationId xmlns:a16="http://schemas.microsoft.com/office/drawing/2014/main" id="{8F2325DA-A99A-2F5E-72A7-4A9E7CD29562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0" name="Ovale 105">
                  <a:extLst>
                    <a:ext uri="{FF2B5EF4-FFF2-40B4-BE49-F238E27FC236}">
                      <a16:creationId xmlns:a16="http://schemas.microsoft.com/office/drawing/2014/main" id="{62979F0C-8E96-630E-3B50-4B21520161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292934" y="5058140"/>
                  <a:ext cx="77193" cy="7719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" name="Gruppo 26">
                <a:extLst>
                  <a:ext uri="{FF2B5EF4-FFF2-40B4-BE49-F238E27FC236}">
                    <a16:creationId xmlns:a16="http://schemas.microsoft.com/office/drawing/2014/main" id="{9670C016-F94C-5169-582F-C3107A583BA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5120686" y="4768244"/>
                <a:ext cx="1040965" cy="1026457"/>
                <a:chOff x="4292934" y="3872736"/>
                <a:chExt cx="1440933" cy="1420851"/>
              </a:xfrm>
            </p:grpSpPr>
            <p:grpSp>
              <p:nvGrpSpPr>
                <p:cNvPr id="83" name="Gruppo 88">
                  <a:extLst>
                    <a:ext uri="{FF2B5EF4-FFF2-40B4-BE49-F238E27FC236}">
                      <a16:creationId xmlns:a16="http://schemas.microsoft.com/office/drawing/2014/main" id="{53023879-F75A-558A-ED2B-EE8873BDC7C4}"/>
                    </a:ext>
                  </a:extLst>
                </p:cNvPr>
                <p:cNvGrpSpPr/>
                <p:nvPr/>
              </p:nvGrpSpPr>
              <p:grpSpPr>
                <a:xfrm>
                  <a:off x="4323911" y="5287237"/>
                  <a:ext cx="1409956" cy="0"/>
                  <a:chOff x="10392725" y="1268582"/>
                  <a:chExt cx="1409956" cy="0"/>
                </a:xfrm>
              </p:grpSpPr>
              <p:cxnSp>
                <p:nvCxnSpPr>
                  <p:cNvPr id="94" name="Connettore 2 99">
                    <a:extLst>
                      <a:ext uri="{FF2B5EF4-FFF2-40B4-BE49-F238E27FC236}">
                        <a16:creationId xmlns:a16="http://schemas.microsoft.com/office/drawing/2014/main" id="{14CF0329-A523-CE96-341E-ADBB66817D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Connettore diritto 100">
                    <a:extLst>
                      <a:ext uri="{FF2B5EF4-FFF2-40B4-BE49-F238E27FC236}">
                        <a16:creationId xmlns:a16="http://schemas.microsoft.com/office/drawing/2014/main" id="{3187C853-10B8-64F5-4686-FF762EE4BD7C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uppo 89">
                  <a:extLst>
                    <a:ext uri="{FF2B5EF4-FFF2-40B4-BE49-F238E27FC236}">
                      <a16:creationId xmlns:a16="http://schemas.microsoft.com/office/drawing/2014/main" id="{5CECC98F-D19B-B2B7-6755-15FBDB8BEC76}"/>
                    </a:ext>
                  </a:extLst>
                </p:cNvPr>
                <p:cNvGrpSpPr/>
                <p:nvPr/>
              </p:nvGrpSpPr>
              <p:grpSpPr>
                <a:xfrm rot="16200000">
                  <a:off x="5012970" y="4588609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92" name="Connettore 2 97">
                    <a:extLst>
                      <a:ext uri="{FF2B5EF4-FFF2-40B4-BE49-F238E27FC236}">
                        <a16:creationId xmlns:a16="http://schemas.microsoft.com/office/drawing/2014/main" id="{DED38EAB-A8F9-EF64-8D1A-CA852699FC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Connettore diritto 98">
                    <a:extLst>
                      <a:ext uri="{FF2B5EF4-FFF2-40B4-BE49-F238E27FC236}">
                        <a16:creationId xmlns:a16="http://schemas.microsoft.com/office/drawing/2014/main" id="{0EDF82FA-60A0-D602-EE74-C437E796344F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uppo 90">
                  <a:extLst>
                    <a:ext uri="{FF2B5EF4-FFF2-40B4-BE49-F238E27FC236}">
                      <a16:creationId xmlns:a16="http://schemas.microsoft.com/office/drawing/2014/main" id="{10F96447-0D1F-7543-E295-0198606179A6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3719531" y="4484736"/>
                  <a:ext cx="1224000" cy="0"/>
                  <a:chOff x="10392725" y="1268582"/>
                  <a:chExt cx="1409956" cy="0"/>
                </a:xfrm>
              </p:grpSpPr>
              <p:cxnSp>
                <p:nvCxnSpPr>
                  <p:cNvPr id="90" name="Connettore 2 95">
                    <a:extLst>
                      <a:ext uri="{FF2B5EF4-FFF2-40B4-BE49-F238E27FC236}">
                        <a16:creationId xmlns:a16="http://schemas.microsoft.com/office/drawing/2014/main" id="{FB5CA6BA-58BE-F590-04A3-91A02CA394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Connettore diritto 96">
                    <a:extLst>
                      <a:ext uri="{FF2B5EF4-FFF2-40B4-BE49-F238E27FC236}">
                        <a16:creationId xmlns:a16="http://schemas.microsoft.com/office/drawing/2014/main" id="{F0DA27CD-C420-7369-0673-48E4E1AD9392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uppo 91">
                  <a:extLst>
                    <a:ext uri="{FF2B5EF4-FFF2-40B4-BE49-F238E27FC236}">
                      <a16:creationId xmlns:a16="http://schemas.microsoft.com/office/drawing/2014/main" id="{C6EC077A-E2DC-7199-EA36-2035B930511F}"/>
                    </a:ext>
                  </a:extLst>
                </p:cNvPr>
                <p:cNvGrpSpPr/>
                <p:nvPr/>
              </p:nvGrpSpPr>
              <p:grpSpPr>
                <a:xfrm rot="10800000">
                  <a:off x="4320692" y="3886170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88" name="Connettore 2 93">
                    <a:extLst>
                      <a:ext uri="{FF2B5EF4-FFF2-40B4-BE49-F238E27FC236}">
                        <a16:creationId xmlns:a16="http://schemas.microsoft.com/office/drawing/2014/main" id="{245B8BEF-4CDE-8292-FFFE-0499AF2B20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Connettore diritto 94">
                    <a:extLst>
                      <a:ext uri="{FF2B5EF4-FFF2-40B4-BE49-F238E27FC236}">
                        <a16:creationId xmlns:a16="http://schemas.microsoft.com/office/drawing/2014/main" id="{0682A460-88CC-2060-2CBF-AEBBD0EB9370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" name="Ovale 92">
                  <a:extLst>
                    <a:ext uri="{FF2B5EF4-FFF2-40B4-BE49-F238E27FC236}">
                      <a16:creationId xmlns:a16="http://schemas.microsoft.com/office/drawing/2014/main" id="{5EA6B0B3-6177-4733-1B91-42A315E089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292934" y="5058140"/>
                  <a:ext cx="77193" cy="7719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" name="Gruppo 27">
                <a:extLst>
                  <a:ext uri="{FF2B5EF4-FFF2-40B4-BE49-F238E27FC236}">
                    <a16:creationId xmlns:a16="http://schemas.microsoft.com/office/drawing/2014/main" id="{ADAD7288-BAEF-2869-867C-732843C19CA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5120513" y="3393392"/>
                <a:ext cx="1040965" cy="1026457"/>
                <a:chOff x="4292934" y="3872736"/>
                <a:chExt cx="1440933" cy="1420851"/>
              </a:xfrm>
            </p:grpSpPr>
            <p:grpSp>
              <p:nvGrpSpPr>
                <p:cNvPr id="60" name="Gruppo 75">
                  <a:extLst>
                    <a:ext uri="{FF2B5EF4-FFF2-40B4-BE49-F238E27FC236}">
                      <a16:creationId xmlns:a16="http://schemas.microsoft.com/office/drawing/2014/main" id="{4D1207BF-E5B9-BD02-A9B3-892B978077C6}"/>
                    </a:ext>
                  </a:extLst>
                </p:cNvPr>
                <p:cNvGrpSpPr/>
                <p:nvPr/>
              </p:nvGrpSpPr>
              <p:grpSpPr>
                <a:xfrm>
                  <a:off x="4323911" y="5287237"/>
                  <a:ext cx="1409956" cy="0"/>
                  <a:chOff x="10392725" y="1268582"/>
                  <a:chExt cx="1409956" cy="0"/>
                </a:xfrm>
              </p:grpSpPr>
              <p:cxnSp>
                <p:nvCxnSpPr>
                  <p:cNvPr id="81" name="Connettore 2 86">
                    <a:extLst>
                      <a:ext uri="{FF2B5EF4-FFF2-40B4-BE49-F238E27FC236}">
                        <a16:creationId xmlns:a16="http://schemas.microsoft.com/office/drawing/2014/main" id="{1F63B903-CEA8-1AC2-3371-D4653947DC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Connettore diritto 87">
                    <a:extLst>
                      <a:ext uri="{FF2B5EF4-FFF2-40B4-BE49-F238E27FC236}">
                        <a16:creationId xmlns:a16="http://schemas.microsoft.com/office/drawing/2014/main" id="{4BC8B387-9736-391B-DD9C-873AD49FE0EE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uppo 76">
                  <a:extLst>
                    <a:ext uri="{FF2B5EF4-FFF2-40B4-BE49-F238E27FC236}">
                      <a16:creationId xmlns:a16="http://schemas.microsoft.com/office/drawing/2014/main" id="{04D58089-D607-8506-A698-3CC22CFE4D1B}"/>
                    </a:ext>
                  </a:extLst>
                </p:cNvPr>
                <p:cNvGrpSpPr/>
                <p:nvPr/>
              </p:nvGrpSpPr>
              <p:grpSpPr>
                <a:xfrm rot="16200000">
                  <a:off x="5012970" y="4588609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79" name="Connettore 2 84">
                    <a:extLst>
                      <a:ext uri="{FF2B5EF4-FFF2-40B4-BE49-F238E27FC236}">
                        <a16:creationId xmlns:a16="http://schemas.microsoft.com/office/drawing/2014/main" id="{43982C23-A9DA-C431-2996-3EC1F8F349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Connettore diritto 85">
                    <a:extLst>
                      <a:ext uri="{FF2B5EF4-FFF2-40B4-BE49-F238E27FC236}">
                        <a16:creationId xmlns:a16="http://schemas.microsoft.com/office/drawing/2014/main" id="{D1863020-6477-73A8-AF44-1069AE2BCDE6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uppo 77">
                  <a:extLst>
                    <a:ext uri="{FF2B5EF4-FFF2-40B4-BE49-F238E27FC236}">
                      <a16:creationId xmlns:a16="http://schemas.microsoft.com/office/drawing/2014/main" id="{64B86A11-829C-7A9A-266F-F992365999D2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3719531" y="4484736"/>
                  <a:ext cx="1224000" cy="0"/>
                  <a:chOff x="10392725" y="1268582"/>
                  <a:chExt cx="1409956" cy="0"/>
                </a:xfrm>
              </p:grpSpPr>
              <p:cxnSp>
                <p:nvCxnSpPr>
                  <p:cNvPr id="76" name="Connettore 2 82">
                    <a:extLst>
                      <a:ext uri="{FF2B5EF4-FFF2-40B4-BE49-F238E27FC236}">
                        <a16:creationId xmlns:a16="http://schemas.microsoft.com/office/drawing/2014/main" id="{73B104F1-878C-D096-FCA4-61C803D02E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92725" y="12685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Connettore diritto 83">
                    <a:extLst>
                      <a:ext uri="{FF2B5EF4-FFF2-40B4-BE49-F238E27FC236}">
                        <a16:creationId xmlns:a16="http://schemas.microsoft.com/office/drawing/2014/main" id="{8D3349EE-391A-FC8E-97C7-B672CA8B3225}"/>
                      </a:ext>
                    </a:extLst>
                  </p:cNvPr>
                  <p:cNvCxnSpPr/>
                  <p:nvPr/>
                </p:nvCxnSpPr>
                <p:spPr>
                  <a:xfrm>
                    <a:off x="11082681" y="12685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" name="Gruppo 78">
                  <a:extLst>
                    <a:ext uri="{FF2B5EF4-FFF2-40B4-BE49-F238E27FC236}">
                      <a16:creationId xmlns:a16="http://schemas.microsoft.com/office/drawing/2014/main" id="{32524E3C-B6A7-60C8-A724-96D3A86EA056}"/>
                    </a:ext>
                  </a:extLst>
                </p:cNvPr>
                <p:cNvGrpSpPr/>
                <p:nvPr/>
              </p:nvGrpSpPr>
              <p:grpSpPr>
                <a:xfrm rot="10800000">
                  <a:off x="4320692" y="3886170"/>
                  <a:ext cx="1409956" cy="0"/>
                  <a:chOff x="1080470" y="1265382"/>
                  <a:chExt cx="1409956" cy="0"/>
                </a:xfrm>
              </p:grpSpPr>
              <p:cxnSp>
                <p:nvCxnSpPr>
                  <p:cNvPr id="74" name="Connettore 2 80">
                    <a:extLst>
                      <a:ext uri="{FF2B5EF4-FFF2-40B4-BE49-F238E27FC236}">
                        <a16:creationId xmlns:a16="http://schemas.microsoft.com/office/drawing/2014/main" id="{1EB2B696-3386-86E6-2B01-39396A7F0A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470" y="1265382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Connettore diritto 81">
                    <a:extLst>
                      <a:ext uri="{FF2B5EF4-FFF2-40B4-BE49-F238E27FC236}">
                        <a16:creationId xmlns:a16="http://schemas.microsoft.com/office/drawing/2014/main" id="{36FAE8AA-24F5-0783-8C93-62F405751C4E}"/>
                      </a:ext>
                    </a:extLst>
                  </p:cNvPr>
                  <p:cNvCxnSpPr/>
                  <p:nvPr/>
                </p:nvCxnSpPr>
                <p:spPr>
                  <a:xfrm>
                    <a:off x="1770426" y="1265382"/>
                    <a:ext cx="72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Ovale 79">
                  <a:extLst>
                    <a:ext uri="{FF2B5EF4-FFF2-40B4-BE49-F238E27FC236}">
                      <a16:creationId xmlns:a16="http://schemas.microsoft.com/office/drawing/2014/main" id="{70049C48-0B3C-F75D-0DA8-1DB9584366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292934" y="5058140"/>
                  <a:ext cx="77193" cy="7719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" name="Gruppo 42">
                <a:extLst>
                  <a:ext uri="{FF2B5EF4-FFF2-40B4-BE49-F238E27FC236}">
                    <a16:creationId xmlns:a16="http://schemas.microsoft.com/office/drawing/2014/main" id="{36690C61-20CE-F1A0-72C4-CBC0AB166DF4}"/>
                  </a:ext>
                </a:extLst>
              </p:cNvPr>
              <p:cNvGrpSpPr/>
              <p:nvPr/>
            </p:nvGrpSpPr>
            <p:grpSpPr>
              <a:xfrm rot="5400000">
                <a:off x="2099780" y="4579701"/>
                <a:ext cx="2555295" cy="56481"/>
                <a:chOff x="9048193" y="1238031"/>
                <a:chExt cx="2768770" cy="61200"/>
              </a:xfrm>
            </p:grpSpPr>
            <p:cxnSp>
              <p:nvCxnSpPr>
                <p:cNvPr id="49" name="Connettore 2 55">
                  <a:extLst>
                    <a:ext uri="{FF2B5EF4-FFF2-40B4-BE49-F238E27FC236}">
                      <a16:creationId xmlns:a16="http://schemas.microsoft.com/office/drawing/2014/main" id="{71E42F73-CAA5-BC3D-BEB4-DE81CCCB61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48193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ttore diritto 56">
                  <a:extLst>
                    <a:ext uri="{FF2B5EF4-FFF2-40B4-BE49-F238E27FC236}">
                      <a16:creationId xmlns:a16="http://schemas.microsoft.com/office/drawing/2014/main" id="{3E74F800-B346-0867-447D-34329F59980C}"/>
                    </a:ext>
                  </a:extLst>
                </p:cNvPr>
                <p:cNvCxnSpPr/>
                <p:nvPr/>
              </p:nvCxnSpPr>
              <p:spPr>
                <a:xfrm>
                  <a:off x="9738149" y="1268582"/>
                  <a:ext cx="72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2 57">
                  <a:extLst>
                    <a:ext uri="{FF2B5EF4-FFF2-40B4-BE49-F238E27FC236}">
                      <a16:creationId xmlns:a16="http://schemas.microsoft.com/office/drawing/2014/main" id="{6C0D80F5-97ED-FFCC-40DA-2AA8788D2D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2725" y="126858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ttore diritto 58">
                  <a:extLst>
                    <a:ext uri="{FF2B5EF4-FFF2-40B4-BE49-F238E27FC236}">
                      <a16:creationId xmlns:a16="http://schemas.microsoft.com/office/drawing/2014/main" id="{D4BD889C-482A-9551-5393-503CF26AB0CE}"/>
                    </a:ext>
                  </a:extLst>
                </p:cNvPr>
                <p:cNvCxnSpPr/>
                <p:nvPr/>
              </p:nvCxnSpPr>
              <p:spPr>
                <a:xfrm>
                  <a:off x="11082681" y="1268582"/>
                  <a:ext cx="72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Ovale 59">
                  <a:extLst>
                    <a:ext uri="{FF2B5EF4-FFF2-40B4-BE49-F238E27FC236}">
                      <a16:creationId xmlns:a16="http://schemas.microsoft.com/office/drawing/2014/main" id="{D71CA918-1A71-6543-1E3B-14D1FC1FB1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755763" y="1238031"/>
                  <a:ext cx="61200" cy="612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CasellaDiTesto 43">
                    <a:extLst>
                      <a:ext uri="{FF2B5EF4-FFF2-40B4-BE49-F238E27FC236}">
                        <a16:creationId xmlns:a16="http://schemas.microsoft.com/office/drawing/2014/main" id="{EEF5C930-DED5-86AA-242A-242D65DD50F1}"/>
                      </a:ext>
                    </a:extLst>
                  </p:cNvPr>
                  <p:cNvSpPr txBox="1"/>
                  <p:nvPr/>
                </p:nvSpPr>
                <p:spPr>
                  <a:xfrm>
                    <a:off x="4188459" y="5145854"/>
                    <a:ext cx="335590" cy="2556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𝑊</m:t>
                            </m:r>
                          </m:e>
                          <m:sub>
                            <m:r>
                              <a:rPr kumimoji="0" lang="it-IT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oMath>
                    </a14:m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44" name="CasellaDiTesto 43">
                    <a:extLst>
                      <a:ext uri="{FF2B5EF4-FFF2-40B4-BE49-F238E27FC236}">
                        <a16:creationId xmlns:a16="http://schemas.microsoft.com/office/drawing/2014/main" id="{9A91933C-05E3-B2B9-B2A5-54EE644767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8459" y="5145854"/>
                    <a:ext cx="335590" cy="25564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41176" r="-76471" b="-96296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CasellaDiTesto 44">
                    <a:extLst>
                      <a:ext uri="{FF2B5EF4-FFF2-40B4-BE49-F238E27FC236}">
                        <a16:creationId xmlns:a16="http://schemas.microsoft.com/office/drawing/2014/main" id="{BAC24936-745F-E6A1-85AF-635A4E4E6A6A}"/>
                      </a:ext>
                    </a:extLst>
                  </p:cNvPr>
                  <p:cNvSpPr txBox="1"/>
                  <p:nvPr/>
                </p:nvSpPr>
                <p:spPr>
                  <a:xfrm>
                    <a:off x="5499870" y="3811193"/>
                    <a:ext cx="344466" cy="2556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0" lang="it-IT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sub>
                          </m:sSub>
                        </m:oMath>
                      </m:oMathPara>
                    </a14:m>
                    <a:endPara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5" name="CasellaDiTesto 44">
                    <a:extLst>
                      <a:ext uri="{FF2B5EF4-FFF2-40B4-BE49-F238E27FC236}">
                        <a16:creationId xmlns:a16="http://schemas.microsoft.com/office/drawing/2014/main" id="{08D3741F-17E9-DC13-2BC2-91112BDAD0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9870" y="3811193"/>
                    <a:ext cx="344466" cy="25564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8889" r="-69444" b="-103846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CasellaDiTesto 45">
                    <a:extLst>
                      <a:ext uri="{FF2B5EF4-FFF2-40B4-BE49-F238E27FC236}">
                        <a16:creationId xmlns:a16="http://schemas.microsoft.com/office/drawing/2014/main" id="{6AEA4F19-B0AB-6EC8-8F7F-DFA4D1E4FF8D}"/>
                      </a:ext>
                    </a:extLst>
                  </p:cNvPr>
                  <p:cNvSpPr txBox="1"/>
                  <p:nvPr/>
                </p:nvSpPr>
                <p:spPr>
                  <a:xfrm>
                    <a:off x="5507451" y="5137572"/>
                    <a:ext cx="329672" cy="2556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0" lang="it-IT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sub>
                          </m:sSub>
                        </m:oMath>
                      </m:oMathPara>
                    </a14:m>
                    <a:endPara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6" name="CasellaDiTesto 45">
                    <a:extLst>
                      <a:ext uri="{FF2B5EF4-FFF2-40B4-BE49-F238E27FC236}">
                        <a16:creationId xmlns:a16="http://schemas.microsoft.com/office/drawing/2014/main" id="{C6C18CF3-E067-CA65-3361-5262B57CA8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7451" y="5137572"/>
                    <a:ext cx="329672" cy="25564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1176" r="-73529" b="-96296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1" name="Gruppo 46">
                <a:extLst>
                  <a:ext uri="{FF2B5EF4-FFF2-40B4-BE49-F238E27FC236}">
                    <a16:creationId xmlns:a16="http://schemas.microsoft.com/office/drawing/2014/main" id="{66D548EC-47D6-CAF0-EB33-911EB1E14E9F}"/>
                  </a:ext>
                </a:extLst>
              </p:cNvPr>
              <p:cNvGrpSpPr/>
              <p:nvPr/>
            </p:nvGrpSpPr>
            <p:grpSpPr>
              <a:xfrm>
                <a:off x="4514234" y="2384557"/>
                <a:ext cx="770403" cy="720063"/>
                <a:chOff x="2622173" y="2121104"/>
                <a:chExt cx="770403" cy="720063"/>
              </a:xfrm>
            </p:grpSpPr>
            <p:grpSp>
              <p:nvGrpSpPr>
                <p:cNvPr id="44" name="Gruppo 50">
                  <a:extLst>
                    <a:ext uri="{FF2B5EF4-FFF2-40B4-BE49-F238E27FC236}">
                      <a16:creationId xmlns:a16="http://schemas.microsoft.com/office/drawing/2014/main" id="{0196EB0A-77B0-F822-F915-999B74706E88}"/>
                    </a:ext>
                  </a:extLst>
                </p:cNvPr>
                <p:cNvGrpSpPr/>
                <p:nvPr/>
              </p:nvGrpSpPr>
              <p:grpSpPr>
                <a:xfrm>
                  <a:off x="2622173" y="2543706"/>
                  <a:ext cx="545017" cy="269579"/>
                  <a:chOff x="4441180" y="5073650"/>
                  <a:chExt cx="590549" cy="292100"/>
                </a:xfrm>
              </p:grpSpPr>
              <p:cxnSp>
                <p:nvCxnSpPr>
                  <p:cNvPr id="47" name="Connettore curvo 53">
                    <a:extLst>
                      <a:ext uri="{FF2B5EF4-FFF2-40B4-BE49-F238E27FC236}">
                        <a16:creationId xmlns:a16="http://schemas.microsoft.com/office/drawing/2014/main" id="{003982A5-C160-8A75-EF84-2E8A81D930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4479280" y="5073650"/>
                    <a:ext cx="353072" cy="292100"/>
                  </a:xfrm>
                  <a:prstGeom prst="curvedConnector3">
                    <a:avLst>
                      <a:gd name="adj1" fmla="val 374449"/>
                    </a:avLst>
                  </a:prstGeom>
                  <a:ln w="28575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nettore curvo 54">
                    <a:extLst>
                      <a:ext uri="{FF2B5EF4-FFF2-40B4-BE49-F238E27FC236}">
                        <a16:creationId xmlns:a16="http://schemas.microsoft.com/office/drawing/2014/main" id="{999CA142-1CA8-7640-5FD4-560CF0712A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41180" y="5073650"/>
                    <a:ext cx="590549" cy="292100"/>
                  </a:xfrm>
                  <a:prstGeom prst="curvedConnector3">
                    <a:avLst>
                      <a:gd name="adj1" fmla="val 320968"/>
                    </a:avLst>
                  </a:prstGeom>
                  <a:ln w="28575">
                    <a:solidFill>
                      <a:schemeClr val="tx1"/>
                    </a:solidFill>
                    <a:head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" name="Ovale 51">
                  <a:extLst>
                    <a:ext uri="{FF2B5EF4-FFF2-40B4-BE49-F238E27FC236}">
                      <a16:creationId xmlns:a16="http://schemas.microsoft.com/office/drawing/2014/main" id="{6B23ECE2-D719-4791-D01D-EBEA84483F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55301" y="2785401"/>
                  <a:ext cx="55766" cy="55766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CasellaDiTesto 52">
                      <a:extLst>
                        <a:ext uri="{FF2B5EF4-FFF2-40B4-BE49-F238E27FC236}">
                          <a16:creationId xmlns:a16="http://schemas.microsoft.com/office/drawing/2014/main" id="{453CF157-127D-4E4C-D4F0-301E76ECC9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94243" y="2121104"/>
                      <a:ext cx="598333" cy="25564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it-IT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it-IT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ℒ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kumimoji="0" lang="it-IT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it-IT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it-IT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</m:t>
                            </m:r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oMath>
                        </m:oMathPara>
                      </a14:m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CasellaDiTesto 10">
                      <a:extLst>
                        <a:ext uri="{FF2B5EF4-FFF2-40B4-BE49-F238E27FC236}">
                          <a16:creationId xmlns:a16="http://schemas.microsoft.com/office/drawing/2014/main" id="{017283DE-45D8-DC7E-8CBB-FACAB5D790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94243" y="2121104"/>
                      <a:ext cx="598333" cy="25564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12121" t="-2381" r="-17172" b="-452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it-I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Segnaposto contenuto 15">
                <a:extLst>
                  <a:ext uri="{FF2B5EF4-FFF2-40B4-BE49-F238E27FC236}">
                    <a16:creationId xmlns:a16="http://schemas.microsoft.com/office/drawing/2014/main" id="{AEB9A38D-0269-B974-97C7-5CA2BD535A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6730" y="4305976"/>
                <a:ext cx="2475926" cy="164406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enorite" panose="00000500000000000000" pitchFamily="2" charset="0"/>
                    <a:cs typeface="+mn-cs"/>
                  </a:rPr>
                  <a:t> </a:t>
                </a:r>
                <a:r>
                  <a:rPr kumimoji="0" 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enorite" panose="00000500000000000000" pitchFamily="2" charset="0"/>
                    <a:cs typeface="+mn-cs"/>
                  </a:rPr>
                  <a:t>8 links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𝑈</m:t>
                        </m:r>
                      </m:e>
                      <m:sub>
                        <m:r>
                          <a:rPr kumimoji="0" lang="it-IT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</m:sSub>
                    <m:r>
                      <a:rPr kumimoji="0" lang="it-IT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it-IT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𝒏</m:t>
                    </m:r>
                    <m:r>
                      <a:rPr kumimoji="0" lang="it-IT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enorite" panose="00000500000000000000" pitchFamily="2" charset="0"/>
                    <a:cs typeface="+mn-cs"/>
                  </a:rPr>
                  <a:t> </a:t>
                </a:r>
                <a:endParaRPr kumimoji="0" lang="it-IT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enorite" panose="00000500000000000000" pitchFamily="2" charset="0"/>
                  <a:cs typeface="+mn-cs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enorite" panose="00000500000000000000" pitchFamily="2" charset="0"/>
                    <a:cs typeface="+mn-cs"/>
                  </a:rPr>
                  <a:t> </a:t>
                </a:r>
                <a:r>
                  <a:rPr kumimoji="0" 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enorite" panose="00000500000000000000" pitchFamily="2" charset="0"/>
                    <a:cs typeface="+mn-cs"/>
                  </a:rPr>
                  <a:t>3 </a:t>
                </a:r>
                <a:r>
                  <a:rPr kumimoji="0" lang="it-IT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enorite" panose="00000500000000000000" pitchFamily="2" charset="0"/>
                    <a:cs typeface="+mn-cs"/>
                  </a:rPr>
                  <a:t>independent</a:t>
                </a:r>
                <a:r>
                  <a:rPr kumimoji="0" 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enorite" panose="00000500000000000000" pitchFamily="2" charset="0"/>
                    <a:cs typeface="+mn-cs"/>
                  </a:rPr>
                  <a:t> Gauss </a:t>
                </a:r>
                <a:r>
                  <a:rPr kumimoji="0" lang="it-IT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enorite" panose="00000500000000000000" pitchFamily="2" charset="0"/>
                    <a:cs typeface="+mn-cs"/>
                  </a:rPr>
                  <a:t>laws</a:t>
                </a:r>
                <a:r>
                  <a:rPr kumimoji="0" 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enorite" panose="00000500000000000000" pitchFamily="2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it-IT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3481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𝒢</m:t>
                    </m:r>
                    <m:r>
                      <a:rPr kumimoji="0" lang="it-IT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3481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it-IT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3481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𝒏</m:t>
                    </m:r>
                    <m:r>
                      <a:rPr kumimoji="0" lang="it-IT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3481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it-IT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enorite" panose="00000500000000000000" pitchFamily="2" charset="0"/>
                  <a:cs typeface="+mn-cs"/>
                </a:endParaRPr>
              </a:p>
            </p:txBody>
          </p:sp>
        </mc:Choice>
        <mc:Fallback xmlns="">
          <p:sp>
            <p:nvSpPr>
              <p:cNvPr id="114" name="Segnaposto contenuto 15">
                <a:extLst>
                  <a:ext uri="{FF2B5EF4-FFF2-40B4-BE49-F238E27FC236}">
                    <a16:creationId xmlns:a16="http://schemas.microsoft.com/office/drawing/2014/main" id="{AEB9A38D-0269-B974-97C7-5CA2BD535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730" y="4305976"/>
                <a:ext cx="2475926" cy="1644061"/>
              </a:xfrm>
              <a:prstGeom prst="rect">
                <a:avLst/>
              </a:prstGeom>
              <a:blipFill>
                <a:blip r:embed="rId19"/>
                <a:stretch>
                  <a:fillRect l="-5911" b="-5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ccia a destra 135">
            <a:extLst>
              <a:ext uri="{FF2B5EF4-FFF2-40B4-BE49-F238E27FC236}">
                <a16:creationId xmlns:a16="http://schemas.microsoft.com/office/drawing/2014/main" id="{A98526C9-02AB-4762-2DB2-2F09996E8A5D}"/>
              </a:ext>
            </a:extLst>
          </p:cNvPr>
          <p:cNvSpPr/>
          <p:nvPr/>
        </p:nvSpPr>
        <p:spPr>
          <a:xfrm>
            <a:off x="8348881" y="5210429"/>
            <a:ext cx="609019" cy="22487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CasellaDiTesto 136">
            <a:extLst>
              <a:ext uri="{FF2B5EF4-FFF2-40B4-BE49-F238E27FC236}">
                <a16:creationId xmlns:a16="http://schemas.microsoft.com/office/drawing/2014/main" id="{B6144E7E-921B-EC4D-3B6F-4A108F015A03}"/>
              </a:ext>
            </a:extLst>
          </p:cNvPr>
          <p:cNvSpPr txBox="1"/>
          <p:nvPr/>
        </p:nvSpPr>
        <p:spPr>
          <a:xfrm>
            <a:off x="9328277" y="4798314"/>
            <a:ext cx="2123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9B2D1F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5 independent physical variables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F8168AA-367E-33E3-963E-1D74735EFB1D}"/>
              </a:ext>
            </a:extLst>
          </p:cNvPr>
          <p:cNvSpPr txBox="1"/>
          <p:nvPr/>
        </p:nvSpPr>
        <p:spPr>
          <a:xfrm>
            <a:off x="1999561" y="6276794"/>
            <a:ext cx="4666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enorite" panose="00000500000000000000" pitchFamily="2" charset="0"/>
              </a:rPr>
              <a:t>[Haase et al., Quantum </a:t>
            </a:r>
            <a:r>
              <a:rPr lang="en-GB" b="1" dirty="0">
                <a:latin typeface="Tenorite" panose="00000500000000000000" pitchFamily="2" charset="0"/>
              </a:rPr>
              <a:t>5</a:t>
            </a:r>
            <a:r>
              <a:rPr lang="en-GB" dirty="0">
                <a:latin typeface="Tenorite" panose="00000500000000000000" pitchFamily="2" charset="0"/>
              </a:rPr>
              <a:t> (2021)]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CD47F51-0316-C4EB-40C3-D6E05D30F56A}"/>
              </a:ext>
            </a:extLst>
          </p:cNvPr>
          <p:cNvSpPr txBox="1"/>
          <p:nvPr/>
        </p:nvSpPr>
        <p:spPr>
          <a:xfrm>
            <a:off x="6343327" y="6285857"/>
            <a:ext cx="4666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enorite" panose="00000500000000000000" pitchFamily="2" charset="0"/>
              </a:rPr>
              <a:t>[Meth et al., Nat. Phys. </a:t>
            </a:r>
            <a:r>
              <a:rPr lang="en-GB" b="1" dirty="0">
                <a:latin typeface="Tenorite" panose="00000500000000000000" pitchFamily="2" charset="0"/>
              </a:rPr>
              <a:t>21</a:t>
            </a:r>
            <a:r>
              <a:rPr lang="en-GB" dirty="0">
                <a:latin typeface="Tenorite" panose="00000500000000000000" pitchFamily="2" charset="0"/>
              </a:rPr>
              <a:t> (2025)]</a:t>
            </a:r>
          </a:p>
        </p:txBody>
      </p:sp>
      <p:pic>
        <p:nvPicPr>
          <p:cNvPr id="121" name="Segnaposto contenuto 7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6F1CB843-CA96-25C4-99FC-8938795CB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1" y="3339708"/>
            <a:ext cx="7226671" cy="252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" name="Immagine 7">
            <a:extLst>
              <a:ext uri="{FF2B5EF4-FFF2-40B4-BE49-F238E27FC236}">
                <a16:creationId xmlns:a16="http://schemas.microsoft.com/office/drawing/2014/main" id="{D2586F5F-A4FD-14DE-E4F3-14008FD95D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8" y="1530272"/>
            <a:ext cx="7411705" cy="152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7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DF7DC5FB-46E9-4138-8377-335566E923E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2E892D3-98AB-457C-9918-DE7BF72C5B61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tge 3">
            <a:extLst>
              <a:ext uri="{FF2B5EF4-FFF2-40B4-BE49-F238E27FC236}">
                <a16:creationId xmlns:a16="http://schemas.microsoft.com/office/drawing/2014/main" id="{BDFDD236-878D-5233-B02E-7ACF8648D7B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5467" y="2439477"/>
            <a:ext cx="7297168" cy="1676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BC589-B534-5BC9-1397-790CDBD1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4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09671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  <p:bldP spid="25" grpId="0"/>
      <p:bldP spid="26" grpId="0"/>
      <p:bldP spid="27" grpId="0" animBg="1"/>
      <p:bldP spid="28" grpId="0" animBg="1"/>
      <p:bldP spid="29" grpId="0" animBg="1"/>
      <p:bldP spid="114" grpId="0"/>
      <p:bldP spid="115" grpId="0" animBg="1"/>
      <p:bldP spid="116" grpId="0"/>
      <p:bldP spid="119" grpId="0"/>
      <p:bldP spid="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9285F-B411-30C3-BF43-D738EDAA6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66638-7523-3B55-91A3-FF8C76B2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>
                <a:latin typeface="Tenorite" panose="00000500000000000000" pitchFamily="2" charset="0"/>
              </a:rPr>
              <a:t>Reformulation for SU(N)</a:t>
            </a:r>
            <a:endParaRPr lang="it-IT" dirty="0">
              <a:latin typeface="Tenorite" panose="00000500000000000000" pitchFamily="2" charset="0"/>
            </a:endParaRPr>
          </a:p>
        </p:txBody>
      </p:sp>
      <p:pic>
        <p:nvPicPr>
          <p:cNvPr id="82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A1AE478D-99C0-0E3C-A306-9F19405E6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A20BB39-9791-9603-FCC5-56576359FB58}"/>
              </a:ext>
            </a:extLst>
          </p:cNvPr>
          <p:cNvCxnSpPr/>
          <p:nvPr/>
        </p:nvCxnSpPr>
        <p:spPr>
          <a:xfrm>
            <a:off x="308873" y="6073369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99C3D45-107D-8A83-9A51-59FE80883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893" y="1846391"/>
            <a:ext cx="7987393" cy="3165217"/>
          </a:xfrm>
          <a:prstGeom prst="rect">
            <a:avLst/>
          </a:prstGeom>
        </p:spPr>
      </p:pic>
      <p:sp>
        <p:nvSpPr>
          <p:cNvPr id="68" name="QuadreDeText 22">
            <a:extLst>
              <a:ext uri="{FF2B5EF4-FFF2-40B4-BE49-F238E27FC236}">
                <a16:creationId xmlns:a16="http://schemas.microsoft.com/office/drawing/2014/main" id="{748CA943-E2FB-5CB1-0B11-82E483BD8B68}"/>
              </a:ext>
            </a:extLst>
          </p:cNvPr>
          <p:cNvSpPr txBox="1"/>
          <p:nvPr/>
        </p:nvSpPr>
        <p:spPr>
          <a:xfrm>
            <a:off x="2375520" y="5109922"/>
            <a:ext cx="6413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dirty="0">
                <a:latin typeface="Tenorite" panose="00000500000000000000" pitchFamily="2" charset="0"/>
              </a:rPr>
              <a:t>[Fontana, </a:t>
            </a:r>
            <a:r>
              <a:rPr lang="it-IT" b="1" dirty="0">
                <a:latin typeface="Tenorite" panose="00000500000000000000" pitchFamily="2" charset="0"/>
              </a:rPr>
              <a:t>MMR </a:t>
            </a:r>
            <a:r>
              <a:rPr lang="it-IT" dirty="0">
                <a:latin typeface="Tenorite" panose="00000500000000000000" pitchFamily="2" charset="0"/>
              </a:rPr>
              <a:t>&amp; Celi, </a:t>
            </a:r>
            <a:r>
              <a:rPr lang="en-GB" dirty="0"/>
              <a:t>Phys. Rev. </a:t>
            </a:r>
            <a:r>
              <a:rPr lang="en-GB"/>
              <a:t>X (accepted) </a:t>
            </a:r>
            <a:r>
              <a:rPr lang="it-IT" dirty="0">
                <a:latin typeface="Tenorite" panose="00000500000000000000" pitchFamily="2" charset="0"/>
              </a:rPr>
              <a:t>(2025)]</a:t>
            </a:r>
            <a:endParaRPr lang="it-IT" b="1" dirty="0">
              <a:latin typeface="Tenorite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A2E03-1B57-D11A-1456-244270E1B2C0}"/>
              </a:ext>
            </a:extLst>
          </p:cNvPr>
          <p:cNvSpPr txBox="1"/>
          <p:nvPr/>
        </p:nvSpPr>
        <p:spPr>
          <a:xfrm>
            <a:off x="3685856" y="6163882"/>
            <a:ext cx="4453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Tenorite" panose="00000500000000000000" pitchFamily="2" charset="0"/>
              </a:rPr>
              <a:t>[Mathur &amp; Rathor, Phys. Rev. D </a:t>
            </a:r>
            <a:r>
              <a:rPr lang="en-GB" b="1">
                <a:latin typeface="Tenorite" panose="00000500000000000000" pitchFamily="2" charset="0"/>
              </a:rPr>
              <a:t>107 </a:t>
            </a:r>
            <a:r>
              <a:rPr lang="en-GB">
                <a:latin typeface="Tenorite" panose="00000500000000000000" pitchFamily="2" charset="0"/>
              </a:rPr>
              <a:t>(2023)]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F252A4-D690-918C-51FC-081EB6FA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5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77128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FF683-B4AF-B1D6-0D87-86D8B9EC1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A4FFF6-9FE5-5065-EFB5-73017A1B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1867" y="77997"/>
            <a:ext cx="12761976" cy="1450757"/>
          </a:xfrm>
        </p:spPr>
        <p:txBody>
          <a:bodyPr/>
          <a:lstStyle/>
          <a:p>
            <a:pPr algn="ctr"/>
            <a:r>
              <a:rPr lang="it-IT" dirty="0">
                <a:latin typeface="Tenorite" panose="00000500000000000000" pitchFamily="2" charset="0"/>
              </a:rPr>
              <a:t>The renormalized dual basis (RDB)</a:t>
            </a:r>
          </a:p>
        </p:txBody>
      </p:sp>
      <p:sp>
        <p:nvSpPr>
          <p:cNvPr id="3" name="Segnaposto contenuto 6">
            <a:extLst>
              <a:ext uri="{FF2B5EF4-FFF2-40B4-BE49-F238E27FC236}">
                <a16:creationId xmlns:a16="http://schemas.microsoft.com/office/drawing/2014/main" id="{97866ED2-FD33-FD72-6435-7549BE179019}"/>
              </a:ext>
            </a:extLst>
          </p:cNvPr>
          <p:cNvSpPr txBox="1">
            <a:spLocks/>
          </p:cNvSpPr>
          <p:nvPr/>
        </p:nvSpPr>
        <p:spPr>
          <a:xfrm>
            <a:off x="1066800" y="4575419"/>
            <a:ext cx="5059680" cy="15032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 </a:t>
            </a:r>
            <a:r>
              <a:rPr lang="it-IT" i="1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Truncation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 of degrees of freedom</a:t>
            </a:r>
          </a:p>
          <a:p>
            <a:pPr>
              <a:lnSpc>
                <a:spcPct val="10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 Span </a:t>
            </a:r>
            <a:r>
              <a:rPr lang="it-IT" i="1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weak &amp; strong couplings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 </a:t>
            </a:r>
            <a:br>
              <a:rPr lang="it-IT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</a:b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  with the same precision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BE8B84-A618-19FE-6999-90994B4B9DFC}"/>
              </a:ext>
            </a:extLst>
          </p:cNvPr>
          <p:cNvSpPr/>
          <p:nvPr/>
        </p:nvSpPr>
        <p:spPr>
          <a:xfrm>
            <a:off x="2037413" y="2072533"/>
            <a:ext cx="2227591" cy="22292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 descr="\documentclass{article}&#10;\usepackage{amsmath}&#10;\usepackage{bm}&#10;\pagestyle{empty}&#10;\begin{document}&#10;&#10;$$&#10;U(1)&#10;$$&#10;&#10;&#10;\end{document}" title="IguanaTex Vector Display">
            <a:extLst>
              <a:ext uri="{FF2B5EF4-FFF2-40B4-BE49-F238E27FC236}">
                <a16:creationId xmlns:a16="http://schemas.microsoft.com/office/drawing/2014/main" id="{0591B5E2-FFB9-4B0F-2DC0-AE74D616D20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779750" y="2998906"/>
            <a:ext cx="816890" cy="434103"/>
            <a:chOff x="14609117" y="6203862"/>
            <a:chExt cx="1021423" cy="542794"/>
          </a:xfrm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1A6DC95D-759E-72CA-51AF-0D8D2A3C598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4609117" y="6240229"/>
              <a:ext cx="372022" cy="382670"/>
            </a:xfrm>
            <a:custGeom>
              <a:avLst/>
              <a:gdLst>
                <a:gd name="connsiteX0" fmla="*/ 305143 w 372022"/>
                <a:gd name="connsiteY0" fmla="*/ 57068 h 382670"/>
                <a:gd name="connsiteX1" fmla="*/ 363120 w 372022"/>
                <a:gd name="connsiteY1" fmla="*/ 16901 h 382670"/>
                <a:gd name="connsiteX2" fmla="*/ 372246 w 372022"/>
                <a:gd name="connsiteY2" fmla="*/ 6045 h 382670"/>
                <a:gd name="connsiteX3" fmla="*/ 365268 w 372022"/>
                <a:gd name="connsiteY3" fmla="*/ 75 h 382670"/>
                <a:gd name="connsiteX4" fmla="*/ 310511 w 372022"/>
                <a:gd name="connsiteY4" fmla="*/ 1703 h 382670"/>
                <a:gd name="connsiteX5" fmla="*/ 254681 w 372022"/>
                <a:gd name="connsiteY5" fmla="*/ 75 h 382670"/>
                <a:gd name="connsiteX6" fmla="*/ 245018 w 372022"/>
                <a:gd name="connsiteY6" fmla="*/ 10931 h 382670"/>
                <a:gd name="connsiteX7" fmla="*/ 254681 w 372022"/>
                <a:gd name="connsiteY7" fmla="*/ 16901 h 382670"/>
                <a:gd name="connsiteX8" fmla="*/ 291185 w 372022"/>
                <a:gd name="connsiteY8" fmla="*/ 40784 h 382670"/>
                <a:gd name="connsiteX9" fmla="*/ 289575 w 372022"/>
                <a:gd name="connsiteY9" fmla="*/ 52183 h 382670"/>
                <a:gd name="connsiteX10" fmla="*/ 241260 w 372022"/>
                <a:gd name="connsiteY10" fmla="*/ 245961 h 382670"/>
                <a:gd name="connsiteX11" fmla="*/ 107589 w 372022"/>
                <a:gd name="connsiteY11" fmla="*/ 365918 h 382670"/>
                <a:gd name="connsiteX12" fmla="*/ 42096 w 372022"/>
                <a:gd name="connsiteY12" fmla="*/ 295355 h 382670"/>
                <a:gd name="connsiteX13" fmla="*/ 48001 w 372022"/>
                <a:gd name="connsiteY13" fmla="*/ 253017 h 382670"/>
                <a:gd name="connsiteX14" fmla="*/ 100074 w 372022"/>
                <a:gd name="connsiteY14" fmla="*/ 41870 h 382670"/>
                <a:gd name="connsiteX15" fmla="*/ 145167 w 372022"/>
                <a:gd name="connsiteY15" fmla="*/ 16901 h 382670"/>
                <a:gd name="connsiteX16" fmla="*/ 163420 w 372022"/>
                <a:gd name="connsiteY16" fmla="*/ 6045 h 382670"/>
                <a:gd name="connsiteX17" fmla="*/ 155904 w 372022"/>
                <a:gd name="connsiteY17" fmla="*/ 75 h 382670"/>
                <a:gd name="connsiteX18" fmla="*/ 87190 w 372022"/>
                <a:gd name="connsiteY18" fmla="*/ 1703 h 382670"/>
                <a:gd name="connsiteX19" fmla="*/ 17939 w 372022"/>
                <a:gd name="connsiteY19" fmla="*/ 75 h 382670"/>
                <a:gd name="connsiteX20" fmla="*/ 7739 w 372022"/>
                <a:gd name="connsiteY20" fmla="*/ 10931 h 382670"/>
                <a:gd name="connsiteX21" fmla="*/ 22770 w 372022"/>
                <a:gd name="connsiteY21" fmla="*/ 16901 h 382670"/>
                <a:gd name="connsiteX22" fmla="*/ 43170 w 372022"/>
                <a:gd name="connsiteY22" fmla="*/ 17987 h 382670"/>
                <a:gd name="connsiteX23" fmla="*/ 57664 w 372022"/>
                <a:gd name="connsiteY23" fmla="*/ 26672 h 382670"/>
                <a:gd name="connsiteX24" fmla="*/ 48538 w 372022"/>
                <a:gd name="connsiteY24" fmla="*/ 65210 h 382670"/>
                <a:gd name="connsiteX25" fmla="*/ 36728 w 372022"/>
                <a:gd name="connsiteY25" fmla="*/ 112976 h 382670"/>
                <a:gd name="connsiteX26" fmla="*/ 3981 w 372022"/>
                <a:gd name="connsiteY26" fmla="*/ 247046 h 382670"/>
                <a:gd name="connsiteX27" fmla="*/ 223 w 372022"/>
                <a:gd name="connsiteY27" fmla="*/ 278528 h 382670"/>
                <a:gd name="connsiteX28" fmla="*/ 105442 w 372022"/>
                <a:gd name="connsiteY28" fmla="*/ 382745 h 382670"/>
                <a:gd name="connsiteX29" fmla="*/ 257365 w 372022"/>
                <a:gd name="connsiteY29" fmla="*/ 249760 h 382670"/>
                <a:gd name="connsiteX30" fmla="*/ 305143 w 372022"/>
                <a:gd name="connsiteY30" fmla="*/ 57068 h 38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2022" h="382670">
                  <a:moveTo>
                    <a:pt x="305143" y="57068"/>
                  </a:moveTo>
                  <a:cubicBezTo>
                    <a:pt x="310511" y="34814"/>
                    <a:pt x="320174" y="18530"/>
                    <a:pt x="363120" y="16901"/>
                  </a:cubicBezTo>
                  <a:cubicBezTo>
                    <a:pt x="365804" y="16901"/>
                    <a:pt x="372246" y="16359"/>
                    <a:pt x="372246" y="6045"/>
                  </a:cubicBezTo>
                  <a:cubicBezTo>
                    <a:pt x="372246" y="5503"/>
                    <a:pt x="372246" y="75"/>
                    <a:pt x="365268" y="75"/>
                  </a:cubicBezTo>
                  <a:cubicBezTo>
                    <a:pt x="347552" y="75"/>
                    <a:pt x="328763" y="1703"/>
                    <a:pt x="310511" y="1703"/>
                  </a:cubicBezTo>
                  <a:cubicBezTo>
                    <a:pt x="292259" y="1703"/>
                    <a:pt x="272396" y="75"/>
                    <a:pt x="254681" y="75"/>
                  </a:cubicBezTo>
                  <a:cubicBezTo>
                    <a:pt x="251460" y="75"/>
                    <a:pt x="245018" y="75"/>
                    <a:pt x="245018" y="10931"/>
                  </a:cubicBezTo>
                  <a:cubicBezTo>
                    <a:pt x="245018" y="16901"/>
                    <a:pt x="250386" y="16901"/>
                    <a:pt x="254681" y="16901"/>
                  </a:cubicBezTo>
                  <a:cubicBezTo>
                    <a:pt x="285280" y="17444"/>
                    <a:pt x="291185" y="28843"/>
                    <a:pt x="291185" y="40784"/>
                  </a:cubicBezTo>
                  <a:cubicBezTo>
                    <a:pt x="291185" y="42413"/>
                    <a:pt x="290111" y="50555"/>
                    <a:pt x="289575" y="52183"/>
                  </a:cubicBezTo>
                  <a:lnTo>
                    <a:pt x="241260" y="245961"/>
                  </a:lnTo>
                  <a:cubicBezTo>
                    <a:pt x="223008" y="318695"/>
                    <a:pt x="161272" y="365918"/>
                    <a:pt x="107589" y="365918"/>
                  </a:cubicBezTo>
                  <a:cubicBezTo>
                    <a:pt x="71085" y="365918"/>
                    <a:pt x="42096" y="342035"/>
                    <a:pt x="42096" y="295355"/>
                  </a:cubicBezTo>
                  <a:cubicBezTo>
                    <a:pt x="42096" y="294269"/>
                    <a:pt x="42096" y="276900"/>
                    <a:pt x="48001" y="253017"/>
                  </a:cubicBezTo>
                  <a:lnTo>
                    <a:pt x="100074" y="41870"/>
                  </a:lnTo>
                  <a:cubicBezTo>
                    <a:pt x="104905" y="22329"/>
                    <a:pt x="105979" y="16901"/>
                    <a:pt x="145167" y="16901"/>
                  </a:cubicBezTo>
                  <a:cubicBezTo>
                    <a:pt x="159125" y="16901"/>
                    <a:pt x="163420" y="16901"/>
                    <a:pt x="163420" y="6045"/>
                  </a:cubicBezTo>
                  <a:cubicBezTo>
                    <a:pt x="163420" y="75"/>
                    <a:pt x="157514" y="75"/>
                    <a:pt x="155904" y="75"/>
                  </a:cubicBezTo>
                  <a:cubicBezTo>
                    <a:pt x="140873" y="75"/>
                    <a:pt x="102221" y="1703"/>
                    <a:pt x="87190" y="1703"/>
                  </a:cubicBezTo>
                  <a:cubicBezTo>
                    <a:pt x="71622" y="1703"/>
                    <a:pt x="33507" y="75"/>
                    <a:pt x="17939" y="75"/>
                  </a:cubicBezTo>
                  <a:cubicBezTo>
                    <a:pt x="13644" y="75"/>
                    <a:pt x="7739" y="75"/>
                    <a:pt x="7739" y="10931"/>
                  </a:cubicBezTo>
                  <a:cubicBezTo>
                    <a:pt x="7739" y="16901"/>
                    <a:pt x="12570" y="16901"/>
                    <a:pt x="22770" y="16901"/>
                  </a:cubicBezTo>
                  <a:cubicBezTo>
                    <a:pt x="23844" y="16901"/>
                    <a:pt x="34044" y="16901"/>
                    <a:pt x="43170" y="17987"/>
                  </a:cubicBezTo>
                  <a:cubicBezTo>
                    <a:pt x="52833" y="19073"/>
                    <a:pt x="57664" y="19615"/>
                    <a:pt x="57664" y="26672"/>
                  </a:cubicBezTo>
                  <a:cubicBezTo>
                    <a:pt x="57664" y="29928"/>
                    <a:pt x="51759" y="52726"/>
                    <a:pt x="48538" y="65210"/>
                  </a:cubicBezTo>
                  <a:lnTo>
                    <a:pt x="36728" y="112976"/>
                  </a:lnTo>
                  <a:cubicBezTo>
                    <a:pt x="31896" y="134145"/>
                    <a:pt x="6128" y="236733"/>
                    <a:pt x="3981" y="247046"/>
                  </a:cubicBezTo>
                  <a:cubicBezTo>
                    <a:pt x="223" y="262244"/>
                    <a:pt x="223" y="270386"/>
                    <a:pt x="223" y="278528"/>
                  </a:cubicBezTo>
                  <a:cubicBezTo>
                    <a:pt x="223" y="344749"/>
                    <a:pt x="49075" y="382745"/>
                    <a:pt x="105442" y="382745"/>
                  </a:cubicBezTo>
                  <a:cubicBezTo>
                    <a:pt x="173082" y="382745"/>
                    <a:pt x="239649" y="321409"/>
                    <a:pt x="257365" y="249760"/>
                  </a:cubicBezTo>
                  <a:lnTo>
                    <a:pt x="305143" y="57068"/>
                  </a:lnTo>
                  <a:close/>
                </a:path>
              </a:pathLst>
            </a:custGeom>
            <a:solidFill>
              <a:srgbClr val="000000"/>
            </a:solidFill>
            <a:ln w="53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-form: Shape 6">
              <a:extLst>
                <a:ext uri="{FF2B5EF4-FFF2-40B4-BE49-F238E27FC236}">
                  <a16:creationId xmlns:a16="http://schemas.microsoft.com/office/drawing/2014/main" id="{58D8FE0A-AF11-3743-0396-C62A2D45EC3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5051359" y="6203862"/>
              <a:ext cx="124544" cy="542794"/>
            </a:xfrm>
            <a:custGeom>
              <a:avLst/>
              <a:gdLst>
                <a:gd name="connsiteX0" fmla="*/ 124776 w 124544"/>
                <a:gd name="connsiteY0" fmla="*/ 537441 h 542794"/>
                <a:gd name="connsiteX1" fmla="*/ 115650 w 124544"/>
                <a:gd name="connsiteY1" fmla="*/ 525500 h 542794"/>
                <a:gd name="connsiteX2" fmla="*/ 31367 w 124544"/>
                <a:gd name="connsiteY2" fmla="*/ 271472 h 542794"/>
                <a:gd name="connsiteX3" fmla="*/ 117797 w 124544"/>
                <a:gd name="connsiteY3" fmla="*/ 14730 h 542794"/>
                <a:gd name="connsiteX4" fmla="*/ 124776 w 124544"/>
                <a:gd name="connsiteY4" fmla="*/ 5503 h 542794"/>
                <a:gd name="connsiteX5" fmla="*/ 119407 w 124544"/>
                <a:gd name="connsiteY5" fmla="*/ 75 h 542794"/>
                <a:gd name="connsiteX6" fmla="*/ 34052 w 124544"/>
                <a:gd name="connsiteY6" fmla="*/ 105920 h 542794"/>
                <a:gd name="connsiteX7" fmla="*/ 231 w 124544"/>
                <a:gd name="connsiteY7" fmla="*/ 271472 h 542794"/>
                <a:gd name="connsiteX8" fmla="*/ 35662 w 124544"/>
                <a:gd name="connsiteY8" fmla="*/ 440824 h 542794"/>
                <a:gd name="connsiteX9" fmla="*/ 119407 w 124544"/>
                <a:gd name="connsiteY9" fmla="*/ 542869 h 542794"/>
                <a:gd name="connsiteX10" fmla="*/ 124776 w 124544"/>
                <a:gd name="connsiteY10" fmla="*/ 537441 h 5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44" h="542794">
                  <a:moveTo>
                    <a:pt x="124776" y="537441"/>
                  </a:moveTo>
                  <a:cubicBezTo>
                    <a:pt x="124776" y="535813"/>
                    <a:pt x="124776" y="534727"/>
                    <a:pt x="115650" y="525500"/>
                  </a:cubicBezTo>
                  <a:cubicBezTo>
                    <a:pt x="48546" y="457108"/>
                    <a:pt x="31367" y="354520"/>
                    <a:pt x="31367" y="271472"/>
                  </a:cubicBezTo>
                  <a:cubicBezTo>
                    <a:pt x="31367" y="177026"/>
                    <a:pt x="51767" y="82579"/>
                    <a:pt x="117797" y="14730"/>
                  </a:cubicBezTo>
                  <a:cubicBezTo>
                    <a:pt x="124776" y="8217"/>
                    <a:pt x="124776" y="7131"/>
                    <a:pt x="124776" y="5503"/>
                  </a:cubicBezTo>
                  <a:cubicBezTo>
                    <a:pt x="124776" y="1703"/>
                    <a:pt x="122628" y="75"/>
                    <a:pt x="119407" y="75"/>
                  </a:cubicBezTo>
                  <a:cubicBezTo>
                    <a:pt x="114039" y="75"/>
                    <a:pt x="65724" y="36985"/>
                    <a:pt x="34052" y="105920"/>
                  </a:cubicBezTo>
                  <a:cubicBezTo>
                    <a:pt x="6673" y="165627"/>
                    <a:pt x="231" y="225877"/>
                    <a:pt x="231" y="271472"/>
                  </a:cubicBezTo>
                  <a:cubicBezTo>
                    <a:pt x="231" y="313810"/>
                    <a:pt x="6136" y="379488"/>
                    <a:pt x="35662" y="440824"/>
                  </a:cubicBezTo>
                  <a:cubicBezTo>
                    <a:pt x="67872" y="507588"/>
                    <a:pt x="114039" y="542869"/>
                    <a:pt x="119407" y="542869"/>
                  </a:cubicBezTo>
                  <a:cubicBezTo>
                    <a:pt x="122628" y="542869"/>
                    <a:pt x="124776" y="541241"/>
                    <a:pt x="124776" y="537441"/>
                  </a:cubicBezTo>
                  <a:close/>
                </a:path>
              </a:pathLst>
            </a:custGeom>
            <a:solidFill>
              <a:srgbClr val="000000"/>
            </a:solidFill>
            <a:ln w="53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AC5AE17F-F270-5144-A986-1266BBC71EF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5254758" y="6249456"/>
              <a:ext cx="177153" cy="361501"/>
            </a:xfrm>
            <a:custGeom>
              <a:avLst/>
              <a:gdLst>
                <a:gd name="connsiteX0" fmla="*/ 110285 w 177153"/>
                <a:gd name="connsiteY0" fmla="*/ 14187 h 361501"/>
                <a:gd name="connsiteX1" fmla="*/ 97938 w 177153"/>
                <a:gd name="connsiteY1" fmla="*/ 75 h 361501"/>
                <a:gd name="connsiteX2" fmla="*/ 235 w 177153"/>
                <a:gd name="connsiteY2" fmla="*/ 34814 h 361501"/>
                <a:gd name="connsiteX3" fmla="*/ 235 w 177153"/>
                <a:gd name="connsiteY3" fmla="*/ 51640 h 361501"/>
                <a:gd name="connsiteX4" fmla="*/ 70560 w 177153"/>
                <a:gd name="connsiteY4" fmla="*/ 37528 h 361501"/>
                <a:gd name="connsiteX5" fmla="*/ 70560 w 177153"/>
                <a:gd name="connsiteY5" fmla="*/ 318695 h 361501"/>
                <a:gd name="connsiteX6" fmla="*/ 20635 w 177153"/>
                <a:gd name="connsiteY6" fmla="*/ 344749 h 361501"/>
                <a:gd name="connsiteX7" fmla="*/ 3456 w 177153"/>
                <a:gd name="connsiteY7" fmla="*/ 344749 h 361501"/>
                <a:gd name="connsiteX8" fmla="*/ 3456 w 177153"/>
                <a:gd name="connsiteY8" fmla="*/ 361576 h 361501"/>
                <a:gd name="connsiteX9" fmla="*/ 90423 w 177153"/>
                <a:gd name="connsiteY9" fmla="*/ 359947 h 361501"/>
                <a:gd name="connsiteX10" fmla="*/ 177389 w 177153"/>
                <a:gd name="connsiteY10" fmla="*/ 361576 h 361501"/>
                <a:gd name="connsiteX11" fmla="*/ 177389 w 177153"/>
                <a:gd name="connsiteY11" fmla="*/ 344749 h 361501"/>
                <a:gd name="connsiteX12" fmla="*/ 160210 w 177153"/>
                <a:gd name="connsiteY12" fmla="*/ 344749 h 361501"/>
                <a:gd name="connsiteX13" fmla="*/ 110285 w 177153"/>
                <a:gd name="connsiteY13" fmla="*/ 318695 h 361501"/>
                <a:gd name="connsiteX14" fmla="*/ 110285 w 177153"/>
                <a:gd name="connsiteY14" fmla="*/ 14187 h 36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7153" h="361501">
                  <a:moveTo>
                    <a:pt x="110285" y="14187"/>
                  </a:moveTo>
                  <a:cubicBezTo>
                    <a:pt x="110285" y="1160"/>
                    <a:pt x="110285" y="75"/>
                    <a:pt x="97938" y="75"/>
                  </a:cubicBezTo>
                  <a:cubicBezTo>
                    <a:pt x="64655" y="34814"/>
                    <a:pt x="17414" y="34814"/>
                    <a:pt x="235" y="34814"/>
                  </a:cubicBezTo>
                  <a:lnTo>
                    <a:pt x="235" y="51640"/>
                  </a:lnTo>
                  <a:cubicBezTo>
                    <a:pt x="10972" y="51640"/>
                    <a:pt x="42645" y="51640"/>
                    <a:pt x="70560" y="37528"/>
                  </a:cubicBezTo>
                  <a:lnTo>
                    <a:pt x="70560" y="318695"/>
                  </a:lnTo>
                  <a:cubicBezTo>
                    <a:pt x="70560" y="338236"/>
                    <a:pt x="68949" y="344749"/>
                    <a:pt x="20635" y="344749"/>
                  </a:cubicBezTo>
                  <a:lnTo>
                    <a:pt x="3456" y="344749"/>
                  </a:lnTo>
                  <a:lnTo>
                    <a:pt x="3456" y="361576"/>
                  </a:lnTo>
                  <a:cubicBezTo>
                    <a:pt x="22245" y="359947"/>
                    <a:pt x="68949" y="359947"/>
                    <a:pt x="90423" y="359947"/>
                  </a:cubicBezTo>
                  <a:cubicBezTo>
                    <a:pt x="111896" y="359947"/>
                    <a:pt x="158600" y="359947"/>
                    <a:pt x="177389" y="361576"/>
                  </a:cubicBezTo>
                  <a:lnTo>
                    <a:pt x="177389" y="344749"/>
                  </a:lnTo>
                  <a:lnTo>
                    <a:pt x="160210" y="344749"/>
                  </a:lnTo>
                  <a:cubicBezTo>
                    <a:pt x="111896" y="344749"/>
                    <a:pt x="110285" y="338778"/>
                    <a:pt x="110285" y="318695"/>
                  </a:cubicBezTo>
                  <a:lnTo>
                    <a:pt x="110285" y="14187"/>
                  </a:lnTo>
                  <a:close/>
                </a:path>
              </a:pathLst>
            </a:custGeom>
            <a:solidFill>
              <a:srgbClr val="000000"/>
            </a:solidFill>
            <a:ln w="53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8051004D-FBC9-BAB5-1C97-97C6C206C1B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5505996" y="6203862"/>
              <a:ext cx="124544" cy="542794"/>
            </a:xfrm>
            <a:custGeom>
              <a:avLst/>
              <a:gdLst>
                <a:gd name="connsiteX0" fmla="*/ 124785 w 124544"/>
                <a:gd name="connsiteY0" fmla="*/ 271472 h 542794"/>
                <a:gd name="connsiteX1" fmla="*/ 89354 w 124544"/>
                <a:gd name="connsiteY1" fmla="*/ 102120 h 542794"/>
                <a:gd name="connsiteX2" fmla="*/ 5608 w 124544"/>
                <a:gd name="connsiteY2" fmla="*/ 75 h 542794"/>
                <a:gd name="connsiteX3" fmla="*/ 240 w 124544"/>
                <a:gd name="connsiteY3" fmla="*/ 5503 h 542794"/>
                <a:gd name="connsiteX4" fmla="*/ 10440 w 124544"/>
                <a:gd name="connsiteY4" fmla="*/ 17987 h 542794"/>
                <a:gd name="connsiteX5" fmla="*/ 93648 w 124544"/>
                <a:gd name="connsiteY5" fmla="*/ 271472 h 542794"/>
                <a:gd name="connsiteX6" fmla="*/ 7219 w 124544"/>
                <a:gd name="connsiteY6" fmla="*/ 528214 h 542794"/>
                <a:gd name="connsiteX7" fmla="*/ 240 w 124544"/>
                <a:gd name="connsiteY7" fmla="*/ 537441 h 542794"/>
                <a:gd name="connsiteX8" fmla="*/ 5608 w 124544"/>
                <a:gd name="connsiteY8" fmla="*/ 542869 h 542794"/>
                <a:gd name="connsiteX9" fmla="*/ 90964 w 124544"/>
                <a:gd name="connsiteY9" fmla="*/ 437024 h 542794"/>
                <a:gd name="connsiteX10" fmla="*/ 124785 w 124544"/>
                <a:gd name="connsiteY10" fmla="*/ 271472 h 5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44" h="542794">
                  <a:moveTo>
                    <a:pt x="124785" y="271472"/>
                  </a:moveTo>
                  <a:cubicBezTo>
                    <a:pt x="124785" y="229134"/>
                    <a:pt x="118879" y="163456"/>
                    <a:pt x="89354" y="102120"/>
                  </a:cubicBezTo>
                  <a:cubicBezTo>
                    <a:pt x="57144" y="35356"/>
                    <a:pt x="10977" y="75"/>
                    <a:pt x="5608" y="75"/>
                  </a:cubicBezTo>
                  <a:cubicBezTo>
                    <a:pt x="2387" y="75"/>
                    <a:pt x="240" y="2246"/>
                    <a:pt x="240" y="5503"/>
                  </a:cubicBezTo>
                  <a:cubicBezTo>
                    <a:pt x="240" y="7131"/>
                    <a:pt x="240" y="8217"/>
                    <a:pt x="10440" y="17987"/>
                  </a:cubicBezTo>
                  <a:cubicBezTo>
                    <a:pt x="63049" y="71724"/>
                    <a:pt x="93648" y="158028"/>
                    <a:pt x="93648" y="271472"/>
                  </a:cubicBezTo>
                  <a:cubicBezTo>
                    <a:pt x="93648" y="364290"/>
                    <a:pt x="73786" y="459822"/>
                    <a:pt x="7219" y="528214"/>
                  </a:cubicBezTo>
                  <a:cubicBezTo>
                    <a:pt x="240" y="534727"/>
                    <a:pt x="240" y="535813"/>
                    <a:pt x="240" y="537441"/>
                  </a:cubicBezTo>
                  <a:cubicBezTo>
                    <a:pt x="240" y="540698"/>
                    <a:pt x="2387" y="542869"/>
                    <a:pt x="5608" y="542869"/>
                  </a:cubicBezTo>
                  <a:cubicBezTo>
                    <a:pt x="10977" y="542869"/>
                    <a:pt x="59291" y="505959"/>
                    <a:pt x="90964" y="437024"/>
                  </a:cubicBezTo>
                  <a:cubicBezTo>
                    <a:pt x="118343" y="377317"/>
                    <a:pt x="124785" y="317067"/>
                    <a:pt x="124785" y="271472"/>
                  </a:cubicBezTo>
                  <a:close/>
                </a:path>
              </a:pathLst>
            </a:custGeom>
            <a:solidFill>
              <a:srgbClr val="000000"/>
            </a:solidFill>
            <a:ln w="53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15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8170C74D-F45E-40E0-B413-4702E978E0D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3B7A5BB-5EA8-49AF-AF22-8754DC102F36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CasellaDiTesto 18">
                <a:extLst>
                  <a:ext uri="{FF2B5EF4-FFF2-40B4-BE49-F238E27FC236}">
                    <a16:creationId xmlns:a16="http://schemas.microsoft.com/office/drawing/2014/main" id="{5E1E629A-F13A-4E03-B22C-91F3B46A00B1}"/>
                  </a:ext>
                </a:extLst>
              </p:cNvPr>
              <p:cNvSpPr txBox="1"/>
              <p:nvPr/>
            </p:nvSpPr>
            <p:spPr>
              <a:xfrm>
                <a:off x="5465073" y="1362105"/>
                <a:ext cx="2077877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it-I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m:rPr>
                              <m:brk m:alnAt="7"/>
                            </m:r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7"/>
                                </m:r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</m:acc>
                        </m:sub>
                        <m:sup/>
                        <m:e>
                          <m:sSubSup>
                            <m:sSubSupPr>
                              <m:ctrlP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sub>
                            <m:sup>
                              <m: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7" name="CasellaDiTesto 18">
                <a:extLst>
                  <a:ext uri="{FF2B5EF4-FFF2-40B4-BE49-F238E27FC236}">
                    <a16:creationId xmlns:a16="http://schemas.microsoft.com/office/drawing/2014/main" id="{5E1E629A-F13A-4E03-B22C-91F3B46A0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073" y="1362105"/>
                <a:ext cx="2077877" cy="807337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CasellaDiTesto 23">
                <a:extLst>
                  <a:ext uri="{FF2B5EF4-FFF2-40B4-BE49-F238E27FC236}">
                    <a16:creationId xmlns:a16="http://schemas.microsoft.com/office/drawing/2014/main" id="{24857599-AA9B-423C-8F06-CF12F6256311}"/>
                  </a:ext>
                </a:extLst>
              </p:cNvPr>
              <p:cNvSpPr txBox="1"/>
              <p:nvPr/>
            </p:nvSpPr>
            <p:spPr>
              <a:xfrm>
                <a:off x="8442961" y="1362105"/>
                <a:ext cx="2887137" cy="745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8" name="CasellaDiTesto 23">
                <a:extLst>
                  <a:ext uri="{FF2B5EF4-FFF2-40B4-BE49-F238E27FC236}">
                    <a16:creationId xmlns:a16="http://schemas.microsoft.com/office/drawing/2014/main" id="{24857599-AA9B-423C-8F06-CF12F6256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961" y="1362105"/>
                <a:ext cx="2887137" cy="745269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 descr="\documentclass{article}&#10;\usepackage{amsmath}&#10;\usepackage{bm}&#10;\pagestyle{empty}&#10;\begin{document}&#10;&#10;$$&#10;\langle k|e^{i\theta}\rangle = e^{ik\theta}&#10;$$&#10;&#10;&#10;\end{document}" title="IguanaTex Vector Display">
            <a:extLst>
              <a:ext uri="{FF2B5EF4-FFF2-40B4-BE49-F238E27FC236}">
                <a16:creationId xmlns:a16="http://schemas.microsoft.com/office/drawing/2014/main" id="{5FD5F81A-BE68-4607-92CB-2E1C25B8DA3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070674" y="4322301"/>
            <a:ext cx="1694497" cy="358914"/>
            <a:chOff x="8815927" y="4587944"/>
            <a:chExt cx="1694497" cy="358914"/>
          </a:xfrm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D26C544-4B81-6513-2A76-B06F7C992AD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815927" y="4636296"/>
              <a:ext cx="67716" cy="310562"/>
            </a:xfrm>
            <a:custGeom>
              <a:avLst/>
              <a:gdLst>
                <a:gd name="connsiteX0" fmla="*/ 66403 w 67716"/>
                <a:gd name="connsiteY0" fmla="*/ 11876 h 310562"/>
                <a:gd name="connsiteX1" fmla="*/ 67921 w 67716"/>
                <a:gd name="connsiteY1" fmla="*/ 6286 h 310562"/>
                <a:gd name="connsiteX2" fmla="*/ 61848 w 67716"/>
                <a:gd name="connsiteY2" fmla="*/ 75 h 310562"/>
                <a:gd name="connsiteX3" fmla="*/ 54864 w 67716"/>
                <a:gd name="connsiteY3" fmla="*/ 7218 h 310562"/>
                <a:gd name="connsiteX4" fmla="*/ 1723 w 67716"/>
                <a:gd name="connsiteY4" fmla="*/ 149766 h 310562"/>
                <a:gd name="connsiteX5" fmla="*/ 205 w 67716"/>
                <a:gd name="connsiteY5" fmla="*/ 155356 h 310562"/>
                <a:gd name="connsiteX6" fmla="*/ 1723 w 67716"/>
                <a:gd name="connsiteY6" fmla="*/ 160636 h 310562"/>
                <a:gd name="connsiteX7" fmla="*/ 54864 w 67716"/>
                <a:gd name="connsiteY7" fmla="*/ 303184 h 310562"/>
                <a:gd name="connsiteX8" fmla="*/ 61848 w 67716"/>
                <a:gd name="connsiteY8" fmla="*/ 310637 h 310562"/>
                <a:gd name="connsiteX9" fmla="*/ 67921 w 67716"/>
                <a:gd name="connsiteY9" fmla="*/ 304426 h 310562"/>
                <a:gd name="connsiteX10" fmla="*/ 66403 w 67716"/>
                <a:gd name="connsiteY10" fmla="*/ 299457 h 310562"/>
                <a:gd name="connsiteX11" fmla="*/ 12655 w 67716"/>
                <a:gd name="connsiteY11" fmla="*/ 155356 h 310562"/>
                <a:gd name="connsiteX12" fmla="*/ 66403 w 67716"/>
                <a:gd name="connsiteY12" fmla="*/ 11876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16" h="310562">
                  <a:moveTo>
                    <a:pt x="66403" y="11876"/>
                  </a:moveTo>
                  <a:cubicBezTo>
                    <a:pt x="67921" y="8460"/>
                    <a:pt x="67921" y="7839"/>
                    <a:pt x="67921" y="6286"/>
                  </a:cubicBezTo>
                  <a:cubicBezTo>
                    <a:pt x="67921" y="2870"/>
                    <a:pt x="65188" y="75"/>
                    <a:pt x="61848" y="75"/>
                  </a:cubicBezTo>
                  <a:cubicBezTo>
                    <a:pt x="59115" y="75"/>
                    <a:pt x="56989" y="1628"/>
                    <a:pt x="54864" y="7218"/>
                  </a:cubicBezTo>
                  <a:lnTo>
                    <a:pt x="1723" y="149766"/>
                  </a:lnTo>
                  <a:cubicBezTo>
                    <a:pt x="1116" y="151629"/>
                    <a:pt x="205" y="153493"/>
                    <a:pt x="205" y="155356"/>
                  </a:cubicBezTo>
                  <a:cubicBezTo>
                    <a:pt x="205" y="156288"/>
                    <a:pt x="205" y="156909"/>
                    <a:pt x="1723" y="160636"/>
                  </a:cubicBezTo>
                  <a:lnTo>
                    <a:pt x="54864" y="303184"/>
                  </a:lnTo>
                  <a:cubicBezTo>
                    <a:pt x="56078" y="306600"/>
                    <a:pt x="57597" y="310637"/>
                    <a:pt x="61848" y="310637"/>
                  </a:cubicBezTo>
                  <a:cubicBezTo>
                    <a:pt x="65188" y="310637"/>
                    <a:pt x="67921" y="307842"/>
                    <a:pt x="67921" y="304426"/>
                  </a:cubicBezTo>
                  <a:cubicBezTo>
                    <a:pt x="67921" y="303494"/>
                    <a:pt x="67921" y="302873"/>
                    <a:pt x="66403" y="299457"/>
                  </a:cubicBezTo>
                  <a:lnTo>
                    <a:pt x="12655" y="155356"/>
                  </a:lnTo>
                  <a:lnTo>
                    <a:pt x="66403" y="11876"/>
                  </a:lnTo>
                  <a:close/>
                </a:path>
              </a:pathLst>
            </a:custGeom>
            <a:solidFill>
              <a:srgbClr val="000000"/>
            </a:solidFill>
            <a:ln w="30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E1EC76-DE34-A023-6239-F6AE753E280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917317" y="4653688"/>
              <a:ext cx="137558" cy="218946"/>
            </a:xfrm>
            <a:custGeom>
              <a:avLst/>
              <a:gdLst>
                <a:gd name="connsiteX0" fmla="*/ 70658 w 137558"/>
                <a:gd name="connsiteY0" fmla="*/ 3491 h 218946"/>
                <a:gd name="connsiteX1" fmla="*/ 66710 w 137558"/>
                <a:gd name="connsiteY1" fmla="*/ 75 h 218946"/>
                <a:gd name="connsiteX2" fmla="*/ 29664 w 137558"/>
                <a:gd name="connsiteY2" fmla="*/ 3180 h 218946"/>
                <a:gd name="connsiteX3" fmla="*/ 23894 w 137558"/>
                <a:gd name="connsiteY3" fmla="*/ 9392 h 218946"/>
                <a:gd name="connsiteX4" fmla="*/ 31182 w 137558"/>
                <a:gd name="connsiteY4" fmla="*/ 13118 h 218946"/>
                <a:gd name="connsiteX5" fmla="*/ 46365 w 137558"/>
                <a:gd name="connsiteY5" fmla="*/ 18398 h 218946"/>
                <a:gd name="connsiteX6" fmla="*/ 45454 w 137558"/>
                <a:gd name="connsiteY6" fmla="*/ 24609 h 218946"/>
                <a:gd name="connsiteX7" fmla="*/ 1423 w 137558"/>
                <a:gd name="connsiteY7" fmla="*/ 203493 h 218946"/>
                <a:gd name="connsiteX8" fmla="*/ 209 w 137558"/>
                <a:gd name="connsiteY8" fmla="*/ 210326 h 218946"/>
                <a:gd name="connsiteX9" fmla="*/ 9015 w 137558"/>
                <a:gd name="connsiteY9" fmla="*/ 219021 h 218946"/>
                <a:gd name="connsiteX10" fmla="*/ 19339 w 137558"/>
                <a:gd name="connsiteY10" fmla="*/ 212500 h 218946"/>
                <a:gd name="connsiteX11" fmla="*/ 36344 w 137558"/>
                <a:gd name="connsiteY11" fmla="*/ 144486 h 218946"/>
                <a:gd name="connsiteX12" fmla="*/ 71569 w 137558"/>
                <a:gd name="connsiteY12" fmla="*/ 170884 h 218946"/>
                <a:gd name="connsiteX13" fmla="*/ 70658 w 137558"/>
                <a:gd name="connsiteY13" fmla="*/ 177406 h 218946"/>
                <a:gd name="connsiteX14" fmla="*/ 69443 w 137558"/>
                <a:gd name="connsiteY14" fmla="*/ 188276 h 218946"/>
                <a:gd name="connsiteX15" fmla="*/ 97380 w 137558"/>
                <a:gd name="connsiteY15" fmla="*/ 219021 h 218946"/>
                <a:gd name="connsiteX16" fmla="*/ 121370 w 137558"/>
                <a:gd name="connsiteY16" fmla="*/ 202562 h 218946"/>
                <a:gd name="connsiteX17" fmla="*/ 132301 w 137558"/>
                <a:gd name="connsiteY17" fmla="*/ 171195 h 218946"/>
                <a:gd name="connsiteX18" fmla="*/ 128657 w 137558"/>
                <a:gd name="connsiteY18" fmla="*/ 168089 h 218946"/>
                <a:gd name="connsiteX19" fmla="*/ 124406 w 137558"/>
                <a:gd name="connsiteY19" fmla="*/ 173679 h 218946"/>
                <a:gd name="connsiteX20" fmla="*/ 97988 w 137558"/>
                <a:gd name="connsiteY20" fmla="*/ 212189 h 218946"/>
                <a:gd name="connsiteX21" fmla="*/ 88270 w 137558"/>
                <a:gd name="connsiteY21" fmla="*/ 197593 h 218946"/>
                <a:gd name="connsiteX22" fmla="*/ 90700 w 137558"/>
                <a:gd name="connsiteY22" fmla="*/ 180201 h 218946"/>
                <a:gd name="connsiteX23" fmla="*/ 91914 w 137558"/>
                <a:gd name="connsiteY23" fmla="*/ 170574 h 218946"/>
                <a:gd name="connsiteX24" fmla="*/ 46973 w 137558"/>
                <a:gd name="connsiteY24" fmla="*/ 137965 h 218946"/>
                <a:gd name="connsiteX25" fmla="*/ 73087 w 137558"/>
                <a:gd name="connsiteY25" fmla="*/ 114983 h 218946"/>
                <a:gd name="connsiteX26" fmla="*/ 116511 w 137558"/>
                <a:gd name="connsiteY26" fmla="*/ 85169 h 218946"/>
                <a:gd name="connsiteX27" fmla="*/ 119244 w 137558"/>
                <a:gd name="connsiteY27" fmla="*/ 85479 h 218946"/>
                <a:gd name="connsiteX28" fmla="*/ 125621 w 137558"/>
                <a:gd name="connsiteY28" fmla="*/ 87964 h 218946"/>
                <a:gd name="connsiteX29" fmla="*/ 126835 w 137558"/>
                <a:gd name="connsiteY29" fmla="*/ 89206 h 218946"/>
                <a:gd name="connsiteX30" fmla="*/ 109527 w 137558"/>
                <a:gd name="connsiteY30" fmla="*/ 105977 h 218946"/>
                <a:gd name="connsiteX31" fmla="*/ 121066 w 137558"/>
                <a:gd name="connsiteY31" fmla="*/ 116846 h 218946"/>
                <a:gd name="connsiteX32" fmla="*/ 137767 w 137558"/>
                <a:gd name="connsiteY32" fmla="*/ 97902 h 218946"/>
                <a:gd name="connsiteX33" fmla="*/ 117118 w 137558"/>
                <a:gd name="connsiteY33" fmla="*/ 78336 h 218946"/>
                <a:gd name="connsiteX34" fmla="*/ 72784 w 137558"/>
                <a:gd name="connsiteY34" fmla="*/ 105666 h 218946"/>
                <a:gd name="connsiteX35" fmla="*/ 39077 w 137558"/>
                <a:gd name="connsiteY35" fmla="*/ 134548 h 218946"/>
                <a:gd name="connsiteX36" fmla="*/ 70658 w 137558"/>
                <a:gd name="connsiteY36" fmla="*/ 3491 h 21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558" h="218946">
                  <a:moveTo>
                    <a:pt x="70658" y="3491"/>
                  </a:moveTo>
                  <a:cubicBezTo>
                    <a:pt x="70658" y="3180"/>
                    <a:pt x="70658" y="75"/>
                    <a:pt x="66710" y="75"/>
                  </a:cubicBezTo>
                  <a:cubicBezTo>
                    <a:pt x="59726" y="75"/>
                    <a:pt x="37559" y="2559"/>
                    <a:pt x="29664" y="3180"/>
                  </a:cubicBezTo>
                  <a:cubicBezTo>
                    <a:pt x="27235" y="3491"/>
                    <a:pt x="23894" y="3801"/>
                    <a:pt x="23894" y="9392"/>
                  </a:cubicBezTo>
                  <a:cubicBezTo>
                    <a:pt x="23894" y="13118"/>
                    <a:pt x="26627" y="13118"/>
                    <a:pt x="31182" y="13118"/>
                  </a:cubicBezTo>
                  <a:cubicBezTo>
                    <a:pt x="45758" y="13118"/>
                    <a:pt x="46365" y="15292"/>
                    <a:pt x="46365" y="18398"/>
                  </a:cubicBezTo>
                  <a:lnTo>
                    <a:pt x="45454" y="24609"/>
                  </a:lnTo>
                  <a:lnTo>
                    <a:pt x="1423" y="203493"/>
                  </a:lnTo>
                  <a:cubicBezTo>
                    <a:pt x="209" y="207841"/>
                    <a:pt x="209" y="208462"/>
                    <a:pt x="209" y="210326"/>
                  </a:cubicBezTo>
                  <a:cubicBezTo>
                    <a:pt x="209" y="217469"/>
                    <a:pt x="6282" y="219021"/>
                    <a:pt x="9015" y="219021"/>
                  </a:cubicBezTo>
                  <a:cubicBezTo>
                    <a:pt x="12962" y="219021"/>
                    <a:pt x="17517" y="216226"/>
                    <a:pt x="19339" y="212500"/>
                  </a:cubicBezTo>
                  <a:cubicBezTo>
                    <a:pt x="20858" y="209705"/>
                    <a:pt x="34522" y="152250"/>
                    <a:pt x="36344" y="144486"/>
                  </a:cubicBezTo>
                  <a:cubicBezTo>
                    <a:pt x="46669" y="145418"/>
                    <a:pt x="71569" y="150387"/>
                    <a:pt x="71569" y="170884"/>
                  </a:cubicBezTo>
                  <a:cubicBezTo>
                    <a:pt x="71569" y="173058"/>
                    <a:pt x="71569" y="174300"/>
                    <a:pt x="70658" y="177406"/>
                  </a:cubicBezTo>
                  <a:cubicBezTo>
                    <a:pt x="70051" y="181133"/>
                    <a:pt x="69443" y="184860"/>
                    <a:pt x="69443" y="188276"/>
                  </a:cubicBezTo>
                  <a:cubicBezTo>
                    <a:pt x="69443" y="206599"/>
                    <a:pt x="81590" y="219021"/>
                    <a:pt x="97380" y="219021"/>
                  </a:cubicBezTo>
                  <a:cubicBezTo>
                    <a:pt x="106490" y="219021"/>
                    <a:pt x="114689" y="214052"/>
                    <a:pt x="121370" y="202562"/>
                  </a:cubicBezTo>
                  <a:cubicBezTo>
                    <a:pt x="128961" y="188897"/>
                    <a:pt x="132301" y="171816"/>
                    <a:pt x="132301" y="171195"/>
                  </a:cubicBezTo>
                  <a:cubicBezTo>
                    <a:pt x="132301" y="168089"/>
                    <a:pt x="129568" y="168089"/>
                    <a:pt x="128657" y="168089"/>
                  </a:cubicBezTo>
                  <a:cubicBezTo>
                    <a:pt x="125621" y="168089"/>
                    <a:pt x="125317" y="169331"/>
                    <a:pt x="124406" y="173679"/>
                  </a:cubicBezTo>
                  <a:cubicBezTo>
                    <a:pt x="118333" y="196350"/>
                    <a:pt x="111349" y="212189"/>
                    <a:pt x="97988" y="212189"/>
                  </a:cubicBezTo>
                  <a:cubicBezTo>
                    <a:pt x="92218" y="212189"/>
                    <a:pt x="88270" y="208773"/>
                    <a:pt x="88270" y="197593"/>
                  </a:cubicBezTo>
                  <a:cubicBezTo>
                    <a:pt x="88270" y="192313"/>
                    <a:pt x="89485" y="185170"/>
                    <a:pt x="90700" y="180201"/>
                  </a:cubicBezTo>
                  <a:cubicBezTo>
                    <a:pt x="91914" y="174921"/>
                    <a:pt x="91914" y="173679"/>
                    <a:pt x="91914" y="170574"/>
                  </a:cubicBezTo>
                  <a:cubicBezTo>
                    <a:pt x="91914" y="150387"/>
                    <a:pt x="72784" y="141381"/>
                    <a:pt x="46973" y="137965"/>
                  </a:cubicBezTo>
                  <a:cubicBezTo>
                    <a:pt x="56386" y="132374"/>
                    <a:pt x="66103" y="122436"/>
                    <a:pt x="73087" y="114983"/>
                  </a:cubicBezTo>
                  <a:cubicBezTo>
                    <a:pt x="87663" y="98523"/>
                    <a:pt x="101632" y="85169"/>
                    <a:pt x="116511" y="85169"/>
                  </a:cubicBezTo>
                  <a:cubicBezTo>
                    <a:pt x="118333" y="85169"/>
                    <a:pt x="118637" y="85169"/>
                    <a:pt x="119244" y="85479"/>
                  </a:cubicBezTo>
                  <a:cubicBezTo>
                    <a:pt x="122888" y="86101"/>
                    <a:pt x="123191" y="86101"/>
                    <a:pt x="125621" y="87964"/>
                  </a:cubicBezTo>
                  <a:cubicBezTo>
                    <a:pt x="126228" y="88275"/>
                    <a:pt x="126228" y="88585"/>
                    <a:pt x="126835" y="89206"/>
                  </a:cubicBezTo>
                  <a:cubicBezTo>
                    <a:pt x="112260" y="90138"/>
                    <a:pt x="109527" y="102250"/>
                    <a:pt x="109527" y="105977"/>
                  </a:cubicBezTo>
                  <a:cubicBezTo>
                    <a:pt x="109527" y="110946"/>
                    <a:pt x="112867" y="116846"/>
                    <a:pt x="121066" y="116846"/>
                  </a:cubicBezTo>
                  <a:cubicBezTo>
                    <a:pt x="128961" y="116846"/>
                    <a:pt x="137767" y="110014"/>
                    <a:pt x="137767" y="97902"/>
                  </a:cubicBezTo>
                  <a:cubicBezTo>
                    <a:pt x="137767" y="88585"/>
                    <a:pt x="130783" y="78336"/>
                    <a:pt x="117118" y="78336"/>
                  </a:cubicBezTo>
                  <a:cubicBezTo>
                    <a:pt x="108616" y="78336"/>
                    <a:pt x="94647" y="80821"/>
                    <a:pt x="72784" y="105666"/>
                  </a:cubicBezTo>
                  <a:cubicBezTo>
                    <a:pt x="62459" y="117467"/>
                    <a:pt x="50616" y="129890"/>
                    <a:pt x="39077" y="134548"/>
                  </a:cubicBezTo>
                  <a:lnTo>
                    <a:pt x="70658" y="3491"/>
                  </a:lnTo>
                  <a:close/>
                </a:path>
              </a:pathLst>
            </a:custGeom>
            <a:solidFill>
              <a:srgbClr val="000000"/>
            </a:solidFill>
            <a:ln w="30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057B313-8BC1-0224-625F-3DF368E7CE1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104398" y="4636296"/>
              <a:ext cx="12146" cy="310562"/>
            </a:xfrm>
            <a:custGeom>
              <a:avLst/>
              <a:gdLst>
                <a:gd name="connsiteX0" fmla="*/ 12361 w 12146"/>
                <a:gd name="connsiteY0" fmla="*/ 11255 h 310562"/>
                <a:gd name="connsiteX1" fmla="*/ 6287 w 12146"/>
                <a:gd name="connsiteY1" fmla="*/ 75 h 310562"/>
                <a:gd name="connsiteX2" fmla="*/ 214 w 12146"/>
                <a:gd name="connsiteY2" fmla="*/ 11255 h 310562"/>
                <a:gd name="connsiteX3" fmla="*/ 214 w 12146"/>
                <a:gd name="connsiteY3" fmla="*/ 299457 h 310562"/>
                <a:gd name="connsiteX4" fmla="*/ 6287 w 12146"/>
                <a:gd name="connsiteY4" fmla="*/ 310637 h 310562"/>
                <a:gd name="connsiteX5" fmla="*/ 12361 w 12146"/>
                <a:gd name="connsiteY5" fmla="*/ 299457 h 310562"/>
                <a:gd name="connsiteX6" fmla="*/ 12361 w 12146"/>
                <a:gd name="connsiteY6" fmla="*/ 11255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6" h="310562">
                  <a:moveTo>
                    <a:pt x="12361" y="11255"/>
                  </a:moveTo>
                  <a:cubicBezTo>
                    <a:pt x="12361" y="5665"/>
                    <a:pt x="12361" y="75"/>
                    <a:pt x="6287" y="75"/>
                  </a:cubicBezTo>
                  <a:cubicBezTo>
                    <a:pt x="214" y="75"/>
                    <a:pt x="214" y="5665"/>
                    <a:pt x="214" y="11255"/>
                  </a:cubicBezTo>
                  <a:lnTo>
                    <a:pt x="214" y="299457"/>
                  </a:lnTo>
                  <a:cubicBezTo>
                    <a:pt x="214" y="305047"/>
                    <a:pt x="214" y="310637"/>
                    <a:pt x="6287" y="310637"/>
                  </a:cubicBezTo>
                  <a:cubicBezTo>
                    <a:pt x="12361" y="310637"/>
                    <a:pt x="12361" y="305047"/>
                    <a:pt x="12361" y="299457"/>
                  </a:cubicBezTo>
                  <a:lnTo>
                    <a:pt x="12361" y="11255"/>
                  </a:lnTo>
                  <a:close/>
                </a:path>
              </a:pathLst>
            </a:custGeom>
            <a:solidFill>
              <a:srgbClr val="000000"/>
            </a:solidFill>
            <a:ln w="30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2BB5949-3130-6067-8889-F2CC1AC4C53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166581" y="4731950"/>
              <a:ext cx="116605" cy="140684"/>
            </a:xfrm>
            <a:custGeom>
              <a:avLst/>
              <a:gdLst>
                <a:gd name="connsiteX0" fmla="*/ 43033 w 116605"/>
                <a:gd name="connsiteY0" fmla="*/ 65603 h 140684"/>
                <a:gd name="connsiteX1" fmla="*/ 89493 w 116605"/>
                <a:gd name="connsiteY1" fmla="*/ 58461 h 140684"/>
                <a:gd name="connsiteX2" fmla="*/ 112268 w 116605"/>
                <a:gd name="connsiteY2" fmla="*/ 26473 h 140684"/>
                <a:gd name="connsiteX3" fmla="*/ 79776 w 116605"/>
                <a:gd name="connsiteY3" fmla="*/ 75 h 140684"/>
                <a:gd name="connsiteX4" fmla="*/ 217 w 116605"/>
                <a:gd name="connsiteY4" fmla="*/ 84548 h 140684"/>
                <a:gd name="connsiteX5" fmla="*/ 47892 w 116605"/>
                <a:gd name="connsiteY5" fmla="*/ 140760 h 140684"/>
                <a:gd name="connsiteX6" fmla="*/ 116823 w 116605"/>
                <a:gd name="connsiteY6" fmla="*/ 104113 h 140684"/>
                <a:gd name="connsiteX7" fmla="*/ 113179 w 116605"/>
                <a:gd name="connsiteY7" fmla="*/ 100076 h 140684"/>
                <a:gd name="connsiteX8" fmla="*/ 109231 w 116605"/>
                <a:gd name="connsiteY8" fmla="*/ 103182 h 140684"/>
                <a:gd name="connsiteX9" fmla="*/ 48499 w 116605"/>
                <a:gd name="connsiteY9" fmla="*/ 133927 h 140684"/>
                <a:gd name="connsiteX10" fmla="*/ 22081 w 116605"/>
                <a:gd name="connsiteY10" fmla="*/ 97902 h 140684"/>
                <a:gd name="connsiteX11" fmla="*/ 26939 w 116605"/>
                <a:gd name="connsiteY11" fmla="*/ 65603 h 140684"/>
                <a:gd name="connsiteX12" fmla="*/ 43033 w 116605"/>
                <a:gd name="connsiteY12" fmla="*/ 65603 h 140684"/>
                <a:gd name="connsiteX13" fmla="*/ 28761 w 116605"/>
                <a:gd name="connsiteY13" fmla="*/ 58771 h 140684"/>
                <a:gd name="connsiteX14" fmla="*/ 79776 w 116605"/>
                <a:gd name="connsiteY14" fmla="*/ 6907 h 140684"/>
                <a:gd name="connsiteX15" fmla="*/ 102247 w 116605"/>
                <a:gd name="connsiteY15" fmla="*/ 26473 h 140684"/>
                <a:gd name="connsiteX16" fmla="*/ 41211 w 116605"/>
                <a:gd name="connsiteY16" fmla="*/ 58771 h 140684"/>
                <a:gd name="connsiteX17" fmla="*/ 28761 w 116605"/>
                <a:gd name="connsiteY17" fmla="*/ 58771 h 14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605" h="140684">
                  <a:moveTo>
                    <a:pt x="43033" y="65603"/>
                  </a:moveTo>
                  <a:cubicBezTo>
                    <a:pt x="51839" y="65603"/>
                    <a:pt x="74310" y="64982"/>
                    <a:pt x="89493" y="58461"/>
                  </a:cubicBezTo>
                  <a:cubicBezTo>
                    <a:pt x="110750" y="49144"/>
                    <a:pt x="112268" y="30820"/>
                    <a:pt x="112268" y="26473"/>
                  </a:cubicBezTo>
                  <a:cubicBezTo>
                    <a:pt x="112268" y="12808"/>
                    <a:pt x="100729" y="75"/>
                    <a:pt x="79776" y="75"/>
                  </a:cubicBezTo>
                  <a:cubicBezTo>
                    <a:pt x="46070" y="75"/>
                    <a:pt x="217" y="30199"/>
                    <a:pt x="217" y="84548"/>
                  </a:cubicBezTo>
                  <a:cubicBezTo>
                    <a:pt x="217" y="116225"/>
                    <a:pt x="18133" y="140760"/>
                    <a:pt x="47892" y="140760"/>
                  </a:cubicBezTo>
                  <a:cubicBezTo>
                    <a:pt x="91315" y="140760"/>
                    <a:pt x="116823" y="107840"/>
                    <a:pt x="116823" y="104113"/>
                  </a:cubicBezTo>
                  <a:cubicBezTo>
                    <a:pt x="116823" y="102250"/>
                    <a:pt x="115001" y="100076"/>
                    <a:pt x="113179" y="100076"/>
                  </a:cubicBezTo>
                  <a:cubicBezTo>
                    <a:pt x="111661" y="100076"/>
                    <a:pt x="111053" y="100697"/>
                    <a:pt x="109231" y="103182"/>
                  </a:cubicBezTo>
                  <a:cubicBezTo>
                    <a:pt x="85242" y="133927"/>
                    <a:pt x="52143" y="133927"/>
                    <a:pt x="48499" y="133927"/>
                  </a:cubicBezTo>
                  <a:cubicBezTo>
                    <a:pt x="24814" y="133927"/>
                    <a:pt x="22081" y="107840"/>
                    <a:pt x="22081" y="97902"/>
                  </a:cubicBezTo>
                  <a:cubicBezTo>
                    <a:pt x="22081" y="94175"/>
                    <a:pt x="22384" y="84548"/>
                    <a:pt x="26939" y="65603"/>
                  </a:cubicBezTo>
                  <a:lnTo>
                    <a:pt x="43033" y="65603"/>
                  </a:lnTo>
                  <a:close/>
                  <a:moveTo>
                    <a:pt x="28761" y="58771"/>
                  </a:moveTo>
                  <a:cubicBezTo>
                    <a:pt x="40604" y="11566"/>
                    <a:pt x="71881" y="6907"/>
                    <a:pt x="79776" y="6907"/>
                  </a:cubicBezTo>
                  <a:cubicBezTo>
                    <a:pt x="94048" y="6907"/>
                    <a:pt x="102247" y="15913"/>
                    <a:pt x="102247" y="26473"/>
                  </a:cubicBezTo>
                  <a:cubicBezTo>
                    <a:pt x="102247" y="58771"/>
                    <a:pt x="53661" y="58771"/>
                    <a:pt x="41211" y="58771"/>
                  </a:cubicBezTo>
                  <a:lnTo>
                    <a:pt x="28761" y="58771"/>
                  </a:lnTo>
                  <a:close/>
                </a:path>
              </a:pathLst>
            </a:custGeom>
            <a:solidFill>
              <a:srgbClr val="000000"/>
            </a:solidFill>
            <a:ln w="30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95BFAD2-2510-4AFB-669B-625CE388F1D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303996" y="4596857"/>
              <a:ext cx="64406" cy="146306"/>
            </a:xfrm>
            <a:custGeom>
              <a:avLst/>
              <a:gdLst>
                <a:gd name="connsiteX0" fmla="*/ 59102 w 64406"/>
                <a:gd name="connsiteY0" fmla="*/ 8332 h 146306"/>
                <a:gd name="connsiteX1" fmla="*/ 50599 w 64406"/>
                <a:gd name="connsiteY1" fmla="*/ 71 h 146306"/>
                <a:gd name="connsiteX2" fmla="*/ 38695 w 64406"/>
                <a:gd name="connsiteY2" fmla="*/ 12027 h 146306"/>
                <a:gd name="connsiteX3" fmla="*/ 47198 w 64406"/>
                <a:gd name="connsiteY3" fmla="*/ 20288 h 146306"/>
                <a:gd name="connsiteX4" fmla="*/ 59102 w 64406"/>
                <a:gd name="connsiteY4" fmla="*/ 8332 h 146306"/>
                <a:gd name="connsiteX5" fmla="*/ 15739 w 64406"/>
                <a:gd name="connsiteY5" fmla="*/ 118768 h 146306"/>
                <a:gd name="connsiteX6" fmla="*/ 13826 w 64406"/>
                <a:gd name="connsiteY6" fmla="*/ 127898 h 146306"/>
                <a:gd name="connsiteX7" fmla="*/ 34019 w 64406"/>
                <a:gd name="connsiteY7" fmla="*/ 146377 h 146306"/>
                <a:gd name="connsiteX8" fmla="*/ 64628 w 64406"/>
                <a:gd name="connsiteY8" fmla="*/ 113115 h 146306"/>
                <a:gd name="connsiteX9" fmla="*/ 61227 w 64406"/>
                <a:gd name="connsiteY9" fmla="*/ 110289 h 146306"/>
                <a:gd name="connsiteX10" fmla="*/ 57188 w 64406"/>
                <a:gd name="connsiteY10" fmla="*/ 113985 h 146306"/>
                <a:gd name="connsiteX11" fmla="*/ 34657 w 64406"/>
                <a:gd name="connsiteY11" fmla="*/ 140290 h 146306"/>
                <a:gd name="connsiteX12" fmla="*/ 29343 w 64406"/>
                <a:gd name="connsiteY12" fmla="*/ 132681 h 146306"/>
                <a:gd name="connsiteX13" fmla="*/ 32744 w 64406"/>
                <a:gd name="connsiteY13" fmla="*/ 118768 h 146306"/>
                <a:gd name="connsiteX14" fmla="*/ 39546 w 64406"/>
                <a:gd name="connsiteY14" fmla="*/ 101376 h 146306"/>
                <a:gd name="connsiteX15" fmla="*/ 49961 w 64406"/>
                <a:gd name="connsiteY15" fmla="*/ 73767 h 146306"/>
                <a:gd name="connsiteX16" fmla="*/ 51237 w 64406"/>
                <a:gd name="connsiteY16" fmla="*/ 66811 h 146306"/>
                <a:gd name="connsiteX17" fmla="*/ 31043 w 64406"/>
                <a:gd name="connsiteY17" fmla="*/ 48332 h 146306"/>
                <a:gd name="connsiteX18" fmla="*/ 222 w 64406"/>
                <a:gd name="connsiteY18" fmla="*/ 81593 h 146306"/>
                <a:gd name="connsiteX19" fmla="*/ 3835 w 64406"/>
                <a:gd name="connsiteY19" fmla="*/ 84419 h 146306"/>
                <a:gd name="connsiteX20" fmla="*/ 7661 w 64406"/>
                <a:gd name="connsiteY20" fmla="*/ 80941 h 146306"/>
                <a:gd name="connsiteX21" fmla="*/ 30406 w 64406"/>
                <a:gd name="connsiteY21" fmla="*/ 54419 h 146306"/>
                <a:gd name="connsiteX22" fmla="*/ 35720 w 64406"/>
                <a:gd name="connsiteY22" fmla="*/ 62028 h 146306"/>
                <a:gd name="connsiteX23" fmla="*/ 29130 w 64406"/>
                <a:gd name="connsiteY23" fmla="*/ 83767 h 146306"/>
                <a:gd name="connsiteX24" fmla="*/ 15739 w 64406"/>
                <a:gd name="connsiteY24" fmla="*/ 118768 h 14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406" h="146306">
                  <a:moveTo>
                    <a:pt x="59102" y="8332"/>
                  </a:moveTo>
                  <a:cubicBezTo>
                    <a:pt x="59102" y="4853"/>
                    <a:pt x="56551" y="71"/>
                    <a:pt x="50599" y="71"/>
                  </a:cubicBezTo>
                  <a:cubicBezTo>
                    <a:pt x="44860" y="71"/>
                    <a:pt x="38695" y="5723"/>
                    <a:pt x="38695" y="12027"/>
                  </a:cubicBezTo>
                  <a:cubicBezTo>
                    <a:pt x="38695" y="15723"/>
                    <a:pt x="41459" y="20288"/>
                    <a:pt x="47198" y="20288"/>
                  </a:cubicBezTo>
                  <a:cubicBezTo>
                    <a:pt x="53362" y="20288"/>
                    <a:pt x="59102" y="14201"/>
                    <a:pt x="59102" y="8332"/>
                  </a:cubicBezTo>
                  <a:close/>
                  <a:moveTo>
                    <a:pt x="15739" y="118768"/>
                  </a:moveTo>
                  <a:cubicBezTo>
                    <a:pt x="14888" y="121594"/>
                    <a:pt x="13826" y="124203"/>
                    <a:pt x="13826" y="127898"/>
                  </a:cubicBezTo>
                  <a:cubicBezTo>
                    <a:pt x="13826" y="138116"/>
                    <a:pt x="22328" y="146377"/>
                    <a:pt x="34019" y="146377"/>
                  </a:cubicBezTo>
                  <a:cubicBezTo>
                    <a:pt x="55275" y="146377"/>
                    <a:pt x="64628" y="116376"/>
                    <a:pt x="64628" y="113115"/>
                  </a:cubicBezTo>
                  <a:cubicBezTo>
                    <a:pt x="64628" y="110289"/>
                    <a:pt x="61865" y="110289"/>
                    <a:pt x="61227" y="110289"/>
                  </a:cubicBezTo>
                  <a:cubicBezTo>
                    <a:pt x="58251" y="110289"/>
                    <a:pt x="58039" y="111594"/>
                    <a:pt x="57188" y="113985"/>
                  </a:cubicBezTo>
                  <a:cubicBezTo>
                    <a:pt x="52300" y="131377"/>
                    <a:pt x="42947" y="140290"/>
                    <a:pt x="34657" y="140290"/>
                  </a:cubicBezTo>
                  <a:cubicBezTo>
                    <a:pt x="30406" y="140290"/>
                    <a:pt x="29343" y="137464"/>
                    <a:pt x="29343" y="132681"/>
                  </a:cubicBezTo>
                  <a:cubicBezTo>
                    <a:pt x="29343" y="127681"/>
                    <a:pt x="30831" y="123550"/>
                    <a:pt x="32744" y="118768"/>
                  </a:cubicBezTo>
                  <a:cubicBezTo>
                    <a:pt x="34869" y="112898"/>
                    <a:pt x="37208" y="107028"/>
                    <a:pt x="39546" y="101376"/>
                  </a:cubicBezTo>
                  <a:cubicBezTo>
                    <a:pt x="41459" y="96159"/>
                    <a:pt x="49111" y="76376"/>
                    <a:pt x="49961" y="73767"/>
                  </a:cubicBezTo>
                  <a:cubicBezTo>
                    <a:pt x="50599" y="71593"/>
                    <a:pt x="51237" y="68984"/>
                    <a:pt x="51237" y="66811"/>
                  </a:cubicBezTo>
                  <a:cubicBezTo>
                    <a:pt x="51237" y="56593"/>
                    <a:pt x="42734" y="48332"/>
                    <a:pt x="31043" y="48332"/>
                  </a:cubicBezTo>
                  <a:cubicBezTo>
                    <a:pt x="9999" y="48332"/>
                    <a:pt x="222" y="77898"/>
                    <a:pt x="222" y="81593"/>
                  </a:cubicBezTo>
                  <a:cubicBezTo>
                    <a:pt x="222" y="84419"/>
                    <a:pt x="3197" y="84419"/>
                    <a:pt x="3835" y="84419"/>
                  </a:cubicBezTo>
                  <a:cubicBezTo>
                    <a:pt x="6811" y="84419"/>
                    <a:pt x="7024" y="83332"/>
                    <a:pt x="7661" y="80941"/>
                  </a:cubicBezTo>
                  <a:cubicBezTo>
                    <a:pt x="13188" y="62245"/>
                    <a:pt x="22541" y="54419"/>
                    <a:pt x="30406" y="54419"/>
                  </a:cubicBezTo>
                  <a:cubicBezTo>
                    <a:pt x="33807" y="54419"/>
                    <a:pt x="35720" y="56158"/>
                    <a:pt x="35720" y="62028"/>
                  </a:cubicBezTo>
                  <a:cubicBezTo>
                    <a:pt x="35720" y="67028"/>
                    <a:pt x="34444" y="70289"/>
                    <a:pt x="29130" y="83767"/>
                  </a:cubicBezTo>
                  <a:lnTo>
                    <a:pt x="15739" y="118768"/>
                  </a:lnTo>
                  <a:close/>
                </a:path>
              </a:pathLst>
            </a:custGeom>
            <a:solidFill>
              <a:srgbClr val="000000"/>
            </a:solidFill>
            <a:ln w="30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0AE2A121-EA1C-DFE9-7B6D-F5A17E8BFB2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393312" y="4587944"/>
              <a:ext cx="95228" cy="155219"/>
            </a:xfrm>
            <a:custGeom>
              <a:avLst/>
              <a:gdLst>
                <a:gd name="connsiteX0" fmla="*/ 95453 w 95228"/>
                <a:gd name="connsiteY0" fmla="*/ 47245 h 155219"/>
                <a:gd name="connsiteX1" fmla="*/ 66119 w 95228"/>
                <a:gd name="connsiteY1" fmla="*/ 71 h 155219"/>
                <a:gd name="connsiteX2" fmla="*/ 224 w 95228"/>
                <a:gd name="connsiteY2" fmla="*/ 108115 h 155219"/>
                <a:gd name="connsiteX3" fmla="*/ 29558 w 95228"/>
                <a:gd name="connsiteY3" fmla="*/ 155290 h 155219"/>
                <a:gd name="connsiteX4" fmla="*/ 95453 w 95228"/>
                <a:gd name="connsiteY4" fmla="*/ 47245 h 155219"/>
                <a:gd name="connsiteX5" fmla="*/ 24244 w 95228"/>
                <a:gd name="connsiteY5" fmla="*/ 73767 h 155219"/>
                <a:gd name="connsiteX6" fmla="*/ 65906 w 95228"/>
                <a:gd name="connsiteY6" fmla="*/ 6158 h 155219"/>
                <a:gd name="connsiteX7" fmla="*/ 79510 w 95228"/>
                <a:gd name="connsiteY7" fmla="*/ 34419 h 155219"/>
                <a:gd name="connsiteX8" fmla="*/ 73346 w 95228"/>
                <a:gd name="connsiteY8" fmla="*/ 73767 h 155219"/>
                <a:gd name="connsiteX9" fmla="*/ 24244 w 95228"/>
                <a:gd name="connsiteY9" fmla="*/ 73767 h 155219"/>
                <a:gd name="connsiteX10" fmla="*/ 71433 w 95228"/>
                <a:gd name="connsiteY10" fmla="*/ 81593 h 155219"/>
                <a:gd name="connsiteX11" fmla="*/ 54215 w 95228"/>
                <a:gd name="connsiteY11" fmla="*/ 127681 h 155219"/>
                <a:gd name="connsiteX12" fmla="*/ 29771 w 95228"/>
                <a:gd name="connsiteY12" fmla="*/ 149203 h 155219"/>
                <a:gd name="connsiteX13" fmla="*/ 16167 w 95228"/>
                <a:gd name="connsiteY13" fmla="*/ 120942 h 155219"/>
                <a:gd name="connsiteX14" fmla="*/ 22331 w 95228"/>
                <a:gd name="connsiteY14" fmla="*/ 81593 h 155219"/>
                <a:gd name="connsiteX15" fmla="*/ 71433 w 95228"/>
                <a:gd name="connsiteY15" fmla="*/ 81593 h 15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8" h="155219">
                  <a:moveTo>
                    <a:pt x="95453" y="47245"/>
                  </a:moveTo>
                  <a:cubicBezTo>
                    <a:pt x="95453" y="24419"/>
                    <a:pt x="86950" y="71"/>
                    <a:pt x="66119" y="71"/>
                  </a:cubicBezTo>
                  <a:cubicBezTo>
                    <a:pt x="34234" y="71"/>
                    <a:pt x="224" y="58332"/>
                    <a:pt x="224" y="108115"/>
                  </a:cubicBezTo>
                  <a:cubicBezTo>
                    <a:pt x="224" y="133985"/>
                    <a:pt x="10002" y="155290"/>
                    <a:pt x="29558" y="155290"/>
                  </a:cubicBezTo>
                  <a:cubicBezTo>
                    <a:pt x="61868" y="155290"/>
                    <a:pt x="95453" y="95941"/>
                    <a:pt x="95453" y="47245"/>
                  </a:cubicBezTo>
                  <a:close/>
                  <a:moveTo>
                    <a:pt x="24244" y="73767"/>
                  </a:moveTo>
                  <a:cubicBezTo>
                    <a:pt x="35085" y="26810"/>
                    <a:pt x="53365" y="6158"/>
                    <a:pt x="65906" y="6158"/>
                  </a:cubicBezTo>
                  <a:cubicBezTo>
                    <a:pt x="79510" y="6158"/>
                    <a:pt x="79510" y="30288"/>
                    <a:pt x="79510" y="34419"/>
                  </a:cubicBezTo>
                  <a:cubicBezTo>
                    <a:pt x="79510" y="42897"/>
                    <a:pt x="77810" y="55506"/>
                    <a:pt x="73346" y="73767"/>
                  </a:cubicBezTo>
                  <a:lnTo>
                    <a:pt x="24244" y="73767"/>
                  </a:lnTo>
                  <a:close/>
                  <a:moveTo>
                    <a:pt x="71433" y="81593"/>
                  </a:moveTo>
                  <a:cubicBezTo>
                    <a:pt x="65481" y="105289"/>
                    <a:pt x="60592" y="117028"/>
                    <a:pt x="54215" y="127681"/>
                  </a:cubicBezTo>
                  <a:cubicBezTo>
                    <a:pt x="47626" y="138985"/>
                    <a:pt x="39123" y="149203"/>
                    <a:pt x="29771" y="149203"/>
                  </a:cubicBezTo>
                  <a:cubicBezTo>
                    <a:pt x="18080" y="149203"/>
                    <a:pt x="16167" y="132681"/>
                    <a:pt x="16167" y="120942"/>
                  </a:cubicBezTo>
                  <a:cubicBezTo>
                    <a:pt x="16167" y="106594"/>
                    <a:pt x="20205" y="89637"/>
                    <a:pt x="22331" y="81593"/>
                  </a:cubicBezTo>
                  <a:lnTo>
                    <a:pt x="71433" y="81593"/>
                  </a:lnTo>
                  <a:close/>
                </a:path>
              </a:pathLst>
            </a:custGeom>
            <a:solidFill>
              <a:srgbClr val="000000"/>
            </a:solidFill>
            <a:ln w="30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9C4ABA2E-1916-ABDE-3D99-7BBB6F9D0E9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534006" y="4636296"/>
              <a:ext cx="67716" cy="310562"/>
            </a:xfrm>
            <a:custGeom>
              <a:avLst/>
              <a:gdLst>
                <a:gd name="connsiteX0" fmla="*/ 66427 w 67716"/>
                <a:gd name="connsiteY0" fmla="*/ 160636 h 310562"/>
                <a:gd name="connsiteX1" fmla="*/ 67945 w 67716"/>
                <a:gd name="connsiteY1" fmla="*/ 155356 h 310562"/>
                <a:gd name="connsiteX2" fmla="*/ 66427 w 67716"/>
                <a:gd name="connsiteY2" fmla="*/ 150076 h 310562"/>
                <a:gd name="connsiteX3" fmla="*/ 13286 w 67716"/>
                <a:gd name="connsiteY3" fmla="*/ 7218 h 310562"/>
                <a:gd name="connsiteX4" fmla="*/ 6302 w 67716"/>
                <a:gd name="connsiteY4" fmla="*/ 75 h 310562"/>
                <a:gd name="connsiteX5" fmla="*/ 229 w 67716"/>
                <a:gd name="connsiteY5" fmla="*/ 6286 h 310562"/>
                <a:gd name="connsiteX6" fmla="*/ 1747 w 67716"/>
                <a:gd name="connsiteY6" fmla="*/ 11255 h 310562"/>
                <a:gd name="connsiteX7" fmla="*/ 55495 w 67716"/>
                <a:gd name="connsiteY7" fmla="*/ 155356 h 310562"/>
                <a:gd name="connsiteX8" fmla="*/ 1747 w 67716"/>
                <a:gd name="connsiteY8" fmla="*/ 298836 h 310562"/>
                <a:gd name="connsiteX9" fmla="*/ 229 w 67716"/>
                <a:gd name="connsiteY9" fmla="*/ 304426 h 310562"/>
                <a:gd name="connsiteX10" fmla="*/ 6302 w 67716"/>
                <a:gd name="connsiteY10" fmla="*/ 310637 h 310562"/>
                <a:gd name="connsiteX11" fmla="*/ 12679 w 67716"/>
                <a:gd name="connsiteY11" fmla="*/ 304426 h 310562"/>
                <a:gd name="connsiteX12" fmla="*/ 66427 w 67716"/>
                <a:gd name="connsiteY12" fmla="*/ 160636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16" h="310562">
                  <a:moveTo>
                    <a:pt x="66427" y="160636"/>
                  </a:moveTo>
                  <a:cubicBezTo>
                    <a:pt x="67945" y="156909"/>
                    <a:pt x="67945" y="156288"/>
                    <a:pt x="67945" y="155356"/>
                  </a:cubicBezTo>
                  <a:cubicBezTo>
                    <a:pt x="67945" y="154424"/>
                    <a:pt x="67945" y="153803"/>
                    <a:pt x="66427" y="150076"/>
                  </a:cubicBezTo>
                  <a:lnTo>
                    <a:pt x="13286" y="7218"/>
                  </a:lnTo>
                  <a:cubicBezTo>
                    <a:pt x="11464" y="1938"/>
                    <a:pt x="9642" y="75"/>
                    <a:pt x="6302" y="75"/>
                  </a:cubicBezTo>
                  <a:cubicBezTo>
                    <a:pt x="2962" y="75"/>
                    <a:pt x="229" y="2870"/>
                    <a:pt x="229" y="6286"/>
                  </a:cubicBezTo>
                  <a:cubicBezTo>
                    <a:pt x="229" y="7218"/>
                    <a:pt x="229" y="7839"/>
                    <a:pt x="1747" y="11255"/>
                  </a:cubicBezTo>
                  <a:lnTo>
                    <a:pt x="55495" y="155356"/>
                  </a:lnTo>
                  <a:lnTo>
                    <a:pt x="1747" y="298836"/>
                  </a:lnTo>
                  <a:cubicBezTo>
                    <a:pt x="229" y="302252"/>
                    <a:pt x="229" y="302873"/>
                    <a:pt x="229" y="304426"/>
                  </a:cubicBezTo>
                  <a:cubicBezTo>
                    <a:pt x="229" y="307842"/>
                    <a:pt x="2962" y="310637"/>
                    <a:pt x="6302" y="310637"/>
                  </a:cubicBezTo>
                  <a:cubicBezTo>
                    <a:pt x="10250" y="310637"/>
                    <a:pt x="11464" y="307532"/>
                    <a:pt x="12679" y="304426"/>
                  </a:cubicBezTo>
                  <a:lnTo>
                    <a:pt x="66427" y="160636"/>
                  </a:lnTo>
                  <a:close/>
                </a:path>
              </a:pathLst>
            </a:custGeom>
            <a:solidFill>
              <a:srgbClr val="000000"/>
            </a:solidFill>
            <a:ln w="30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FE91EEB3-4C05-77CE-DAD4-3E29504689B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736749" y="4755242"/>
              <a:ext cx="201934" cy="72671"/>
            </a:xfrm>
            <a:custGeom>
              <a:avLst/>
              <a:gdLst>
                <a:gd name="connsiteX0" fmla="*/ 191846 w 201934"/>
                <a:gd name="connsiteY0" fmla="*/ 12497 h 72671"/>
                <a:gd name="connsiteX1" fmla="*/ 202170 w 201934"/>
                <a:gd name="connsiteY1" fmla="*/ 6286 h 72671"/>
                <a:gd name="connsiteX2" fmla="*/ 192149 w 201934"/>
                <a:gd name="connsiteY2" fmla="*/ 75 h 72671"/>
                <a:gd name="connsiteX3" fmla="*/ 10256 w 201934"/>
                <a:gd name="connsiteY3" fmla="*/ 75 h 72671"/>
                <a:gd name="connsiteX4" fmla="*/ 236 w 201934"/>
                <a:gd name="connsiteY4" fmla="*/ 6286 h 72671"/>
                <a:gd name="connsiteX5" fmla="*/ 10560 w 201934"/>
                <a:gd name="connsiteY5" fmla="*/ 12497 h 72671"/>
                <a:gd name="connsiteX6" fmla="*/ 191846 w 201934"/>
                <a:gd name="connsiteY6" fmla="*/ 12497 h 72671"/>
                <a:gd name="connsiteX7" fmla="*/ 192149 w 201934"/>
                <a:gd name="connsiteY7" fmla="*/ 72746 h 72671"/>
                <a:gd name="connsiteX8" fmla="*/ 202170 w 201934"/>
                <a:gd name="connsiteY8" fmla="*/ 66535 h 72671"/>
                <a:gd name="connsiteX9" fmla="*/ 191846 w 201934"/>
                <a:gd name="connsiteY9" fmla="*/ 60324 h 72671"/>
                <a:gd name="connsiteX10" fmla="*/ 10560 w 201934"/>
                <a:gd name="connsiteY10" fmla="*/ 60324 h 72671"/>
                <a:gd name="connsiteX11" fmla="*/ 236 w 201934"/>
                <a:gd name="connsiteY11" fmla="*/ 66535 h 72671"/>
                <a:gd name="connsiteX12" fmla="*/ 10256 w 201934"/>
                <a:gd name="connsiteY12" fmla="*/ 72746 h 72671"/>
                <a:gd name="connsiteX13" fmla="*/ 192149 w 201934"/>
                <a:gd name="connsiteY13" fmla="*/ 72746 h 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934" h="72671">
                  <a:moveTo>
                    <a:pt x="191846" y="12497"/>
                  </a:moveTo>
                  <a:cubicBezTo>
                    <a:pt x="196401" y="12497"/>
                    <a:pt x="202170" y="12497"/>
                    <a:pt x="202170" y="6286"/>
                  </a:cubicBezTo>
                  <a:cubicBezTo>
                    <a:pt x="202170" y="75"/>
                    <a:pt x="196401" y="75"/>
                    <a:pt x="192149" y="75"/>
                  </a:cubicBezTo>
                  <a:lnTo>
                    <a:pt x="10256" y="75"/>
                  </a:lnTo>
                  <a:cubicBezTo>
                    <a:pt x="6005" y="75"/>
                    <a:pt x="236" y="75"/>
                    <a:pt x="236" y="6286"/>
                  </a:cubicBezTo>
                  <a:cubicBezTo>
                    <a:pt x="236" y="12497"/>
                    <a:pt x="6005" y="12497"/>
                    <a:pt x="10560" y="12497"/>
                  </a:cubicBezTo>
                  <a:lnTo>
                    <a:pt x="191846" y="12497"/>
                  </a:lnTo>
                  <a:close/>
                  <a:moveTo>
                    <a:pt x="192149" y="72746"/>
                  </a:moveTo>
                  <a:cubicBezTo>
                    <a:pt x="196401" y="72746"/>
                    <a:pt x="202170" y="72746"/>
                    <a:pt x="202170" y="66535"/>
                  </a:cubicBezTo>
                  <a:cubicBezTo>
                    <a:pt x="202170" y="60324"/>
                    <a:pt x="196401" y="60324"/>
                    <a:pt x="191846" y="60324"/>
                  </a:cubicBezTo>
                  <a:lnTo>
                    <a:pt x="10560" y="60324"/>
                  </a:lnTo>
                  <a:cubicBezTo>
                    <a:pt x="6005" y="60324"/>
                    <a:pt x="236" y="60324"/>
                    <a:pt x="236" y="66535"/>
                  </a:cubicBezTo>
                  <a:cubicBezTo>
                    <a:pt x="236" y="72746"/>
                    <a:pt x="6005" y="72746"/>
                    <a:pt x="10256" y="72746"/>
                  </a:cubicBezTo>
                  <a:lnTo>
                    <a:pt x="192149" y="72746"/>
                  </a:lnTo>
                  <a:close/>
                </a:path>
              </a:pathLst>
            </a:custGeom>
            <a:solidFill>
              <a:srgbClr val="000000"/>
            </a:solidFill>
            <a:ln w="30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59439D01-D875-70C1-12DD-E9112ECF491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054242" y="4731950"/>
              <a:ext cx="116605" cy="140684"/>
            </a:xfrm>
            <a:custGeom>
              <a:avLst/>
              <a:gdLst>
                <a:gd name="connsiteX0" fmla="*/ 43062 w 116605"/>
                <a:gd name="connsiteY0" fmla="*/ 65603 h 140684"/>
                <a:gd name="connsiteX1" fmla="*/ 89523 w 116605"/>
                <a:gd name="connsiteY1" fmla="*/ 58461 h 140684"/>
                <a:gd name="connsiteX2" fmla="*/ 112297 w 116605"/>
                <a:gd name="connsiteY2" fmla="*/ 26473 h 140684"/>
                <a:gd name="connsiteX3" fmla="*/ 79805 w 116605"/>
                <a:gd name="connsiteY3" fmla="*/ 75 h 140684"/>
                <a:gd name="connsiteX4" fmla="*/ 246 w 116605"/>
                <a:gd name="connsiteY4" fmla="*/ 84548 h 140684"/>
                <a:gd name="connsiteX5" fmla="*/ 47921 w 116605"/>
                <a:gd name="connsiteY5" fmla="*/ 140760 h 140684"/>
                <a:gd name="connsiteX6" fmla="*/ 116852 w 116605"/>
                <a:gd name="connsiteY6" fmla="*/ 104113 h 140684"/>
                <a:gd name="connsiteX7" fmla="*/ 113208 w 116605"/>
                <a:gd name="connsiteY7" fmla="*/ 100076 h 140684"/>
                <a:gd name="connsiteX8" fmla="*/ 109260 w 116605"/>
                <a:gd name="connsiteY8" fmla="*/ 103182 h 140684"/>
                <a:gd name="connsiteX9" fmla="*/ 48528 w 116605"/>
                <a:gd name="connsiteY9" fmla="*/ 133927 h 140684"/>
                <a:gd name="connsiteX10" fmla="*/ 22110 w 116605"/>
                <a:gd name="connsiteY10" fmla="*/ 97902 h 140684"/>
                <a:gd name="connsiteX11" fmla="*/ 26968 w 116605"/>
                <a:gd name="connsiteY11" fmla="*/ 65603 h 140684"/>
                <a:gd name="connsiteX12" fmla="*/ 43062 w 116605"/>
                <a:gd name="connsiteY12" fmla="*/ 65603 h 140684"/>
                <a:gd name="connsiteX13" fmla="*/ 28790 w 116605"/>
                <a:gd name="connsiteY13" fmla="*/ 58771 h 140684"/>
                <a:gd name="connsiteX14" fmla="*/ 79805 w 116605"/>
                <a:gd name="connsiteY14" fmla="*/ 6907 h 140684"/>
                <a:gd name="connsiteX15" fmla="*/ 102276 w 116605"/>
                <a:gd name="connsiteY15" fmla="*/ 26473 h 140684"/>
                <a:gd name="connsiteX16" fmla="*/ 41240 w 116605"/>
                <a:gd name="connsiteY16" fmla="*/ 58771 h 140684"/>
                <a:gd name="connsiteX17" fmla="*/ 28790 w 116605"/>
                <a:gd name="connsiteY17" fmla="*/ 58771 h 14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605" h="140684">
                  <a:moveTo>
                    <a:pt x="43062" y="65603"/>
                  </a:moveTo>
                  <a:cubicBezTo>
                    <a:pt x="51868" y="65603"/>
                    <a:pt x="74339" y="64982"/>
                    <a:pt x="89523" y="58461"/>
                  </a:cubicBezTo>
                  <a:cubicBezTo>
                    <a:pt x="110779" y="49144"/>
                    <a:pt x="112297" y="30820"/>
                    <a:pt x="112297" y="26473"/>
                  </a:cubicBezTo>
                  <a:cubicBezTo>
                    <a:pt x="112297" y="12808"/>
                    <a:pt x="100758" y="75"/>
                    <a:pt x="79805" y="75"/>
                  </a:cubicBezTo>
                  <a:cubicBezTo>
                    <a:pt x="46099" y="75"/>
                    <a:pt x="246" y="30199"/>
                    <a:pt x="246" y="84548"/>
                  </a:cubicBezTo>
                  <a:cubicBezTo>
                    <a:pt x="246" y="116225"/>
                    <a:pt x="18162" y="140760"/>
                    <a:pt x="47921" y="140760"/>
                  </a:cubicBezTo>
                  <a:cubicBezTo>
                    <a:pt x="91344" y="140760"/>
                    <a:pt x="116852" y="107840"/>
                    <a:pt x="116852" y="104113"/>
                  </a:cubicBezTo>
                  <a:cubicBezTo>
                    <a:pt x="116852" y="102250"/>
                    <a:pt x="115030" y="100076"/>
                    <a:pt x="113208" y="100076"/>
                  </a:cubicBezTo>
                  <a:cubicBezTo>
                    <a:pt x="111690" y="100076"/>
                    <a:pt x="111082" y="100697"/>
                    <a:pt x="109260" y="103182"/>
                  </a:cubicBezTo>
                  <a:cubicBezTo>
                    <a:pt x="85271" y="133927"/>
                    <a:pt x="52172" y="133927"/>
                    <a:pt x="48528" y="133927"/>
                  </a:cubicBezTo>
                  <a:cubicBezTo>
                    <a:pt x="24843" y="133927"/>
                    <a:pt x="22110" y="107840"/>
                    <a:pt x="22110" y="97902"/>
                  </a:cubicBezTo>
                  <a:cubicBezTo>
                    <a:pt x="22110" y="94175"/>
                    <a:pt x="22413" y="84548"/>
                    <a:pt x="26968" y="65603"/>
                  </a:cubicBezTo>
                  <a:lnTo>
                    <a:pt x="43062" y="65603"/>
                  </a:lnTo>
                  <a:close/>
                  <a:moveTo>
                    <a:pt x="28790" y="58771"/>
                  </a:moveTo>
                  <a:cubicBezTo>
                    <a:pt x="40633" y="11566"/>
                    <a:pt x="71910" y="6907"/>
                    <a:pt x="79805" y="6907"/>
                  </a:cubicBezTo>
                  <a:cubicBezTo>
                    <a:pt x="94077" y="6907"/>
                    <a:pt x="102276" y="15913"/>
                    <a:pt x="102276" y="26473"/>
                  </a:cubicBezTo>
                  <a:cubicBezTo>
                    <a:pt x="102276" y="58771"/>
                    <a:pt x="53690" y="58771"/>
                    <a:pt x="41240" y="58771"/>
                  </a:cubicBezTo>
                  <a:lnTo>
                    <a:pt x="28790" y="58771"/>
                  </a:lnTo>
                  <a:close/>
                </a:path>
              </a:pathLst>
            </a:custGeom>
            <a:solidFill>
              <a:srgbClr val="000000"/>
            </a:solidFill>
            <a:ln w="30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B20429A7-70F3-6727-22C2-DDA89DD9F25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191657" y="4596857"/>
              <a:ext cx="64406" cy="146306"/>
            </a:xfrm>
            <a:custGeom>
              <a:avLst/>
              <a:gdLst>
                <a:gd name="connsiteX0" fmla="*/ 59131 w 64406"/>
                <a:gd name="connsiteY0" fmla="*/ 8332 h 146306"/>
                <a:gd name="connsiteX1" fmla="*/ 50628 w 64406"/>
                <a:gd name="connsiteY1" fmla="*/ 71 h 146306"/>
                <a:gd name="connsiteX2" fmla="*/ 38725 w 64406"/>
                <a:gd name="connsiteY2" fmla="*/ 12027 h 146306"/>
                <a:gd name="connsiteX3" fmla="*/ 47227 w 64406"/>
                <a:gd name="connsiteY3" fmla="*/ 20288 h 146306"/>
                <a:gd name="connsiteX4" fmla="*/ 59131 w 64406"/>
                <a:gd name="connsiteY4" fmla="*/ 8332 h 146306"/>
                <a:gd name="connsiteX5" fmla="*/ 15768 w 64406"/>
                <a:gd name="connsiteY5" fmla="*/ 118768 h 146306"/>
                <a:gd name="connsiteX6" fmla="*/ 13855 w 64406"/>
                <a:gd name="connsiteY6" fmla="*/ 127898 h 146306"/>
                <a:gd name="connsiteX7" fmla="*/ 34048 w 64406"/>
                <a:gd name="connsiteY7" fmla="*/ 146377 h 146306"/>
                <a:gd name="connsiteX8" fmla="*/ 64657 w 64406"/>
                <a:gd name="connsiteY8" fmla="*/ 113115 h 146306"/>
                <a:gd name="connsiteX9" fmla="*/ 61256 w 64406"/>
                <a:gd name="connsiteY9" fmla="*/ 110289 h 146306"/>
                <a:gd name="connsiteX10" fmla="*/ 57218 w 64406"/>
                <a:gd name="connsiteY10" fmla="*/ 113985 h 146306"/>
                <a:gd name="connsiteX11" fmla="*/ 34686 w 64406"/>
                <a:gd name="connsiteY11" fmla="*/ 140290 h 146306"/>
                <a:gd name="connsiteX12" fmla="*/ 29372 w 64406"/>
                <a:gd name="connsiteY12" fmla="*/ 132681 h 146306"/>
                <a:gd name="connsiteX13" fmla="*/ 32773 w 64406"/>
                <a:gd name="connsiteY13" fmla="*/ 118768 h 146306"/>
                <a:gd name="connsiteX14" fmla="*/ 39575 w 64406"/>
                <a:gd name="connsiteY14" fmla="*/ 101376 h 146306"/>
                <a:gd name="connsiteX15" fmla="*/ 49990 w 64406"/>
                <a:gd name="connsiteY15" fmla="*/ 73767 h 146306"/>
                <a:gd name="connsiteX16" fmla="*/ 51266 w 64406"/>
                <a:gd name="connsiteY16" fmla="*/ 66811 h 146306"/>
                <a:gd name="connsiteX17" fmla="*/ 31072 w 64406"/>
                <a:gd name="connsiteY17" fmla="*/ 48332 h 146306"/>
                <a:gd name="connsiteX18" fmla="*/ 251 w 64406"/>
                <a:gd name="connsiteY18" fmla="*/ 81593 h 146306"/>
                <a:gd name="connsiteX19" fmla="*/ 3864 w 64406"/>
                <a:gd name="connsiteY19" fmla="*/ 84419 h 146306"/>
                <a:gd name="connsiteX20" fmla="*/ 7690 w 64406"/>
                <a:gd name="connsiteY20" fmla="*/ 80941 h 146306"/>
                <a:gd name="connsiteX21" fmla="*/ 30435 w 64406"/>
                <a:gd name="connsiteY21" fmla="*/ 54419 h 146306"/>
                <a:gd name="connsiteX22" fmla="*/ 35749 w 64406"/>
                <a:gd name="connsiteY22" fmla="*/ 62028 h 146306"/>
                <a:gd name="connsiteX23" fmla="*/ 29159 w 64406"/>
                <a:gd name="connsiteY23" fmla="*/ 83767 h 146306"/>
                <a:gd name="connsiteX24" fmla="*/ 15768 w 64406"/>
                <a:gd name="connsiteY24" fmla="*/ 118768 h 14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406" h="146306">
                  <a:moveTo>
                    <a:pt x="59131" y="8332"/>
                  </a:moveTo>
                  <a:cubicBezTo>
                    <a:pt x="59131" y="4853"/>
                    <a:pt x="56580" y="71"/>
                    <a:pt x="50628" y="71"/>
                  </a:cubicBezTo>
                  <a:cubicBezTo>
                    <a:pt x="44889" y="71"/>
                    <a:pt x="38725" y="5723"/>
                    <a:pt x="38725" y="12027"/>
                  </a:cubicBezTo>
                  <a:cubicBezTo>
                    <a:pt x="38725" y="15723"/>
                    <a:pt x="41488" y="20288"/>
                    <a:pt x="47227" y="20288"/>
                  </a:cubicBezTo>
                  <a:cubicBezTo>
                    <a:pt x="53391" y="20288"/>
                    <a:pt x="59131" y="14201"/>
                    <a:pt x="59131" y="8332"/>
                  </a:cubicBezTo>
                  <a:close/>
                  <a:moveTo>
                    <a:pt x="15768" y="118768"/>
                  </a:moveTo>
                  <a:cubicBezTo>
                    <a:pt x="14918" y="121594"/>
                    <a:pt x="13855" y="124203"/>
                    <a:pt x="13855" y="127898"/>
                  </a:cubicBezTo>
                  <a:cubicBezTo>
                    <a:pt x="13855" y="138116"/>
                    <a:pt x="22357" y="146377"/>
                    <a:pt x="34048" y="146377"/>
                  </a:cubicBezTo>
                  <a:cubicBezTo>
                    <a:pt x="55305" y="146377"/>
                    <a:pt x="64657" y="116376"/>
                    <a:pt x="64657" y="113115"/>
                  </a:cubicBezTo>
                  <a:cubicBezTo>
                    <a:pt x="64657" y="110289"/>
                    <a:pt x="61894" y="110289"/>
                    <a:pt x="61256" y="110289"/>
                  </a:cubicBezTo>
                  <a:cubicBezTo>
                    <a:pt x="58280" y="110289"/>
                    <a:pt x="58068" y="111594"/>
                    <a:pt x="57218" y="113985"/>
                  </a:cubicBezTo>
                  <a:cubicBezTo>
                    <a:pt x="52329" y="131377"/>
                    <a:pt x="42976" y="140290"/>
                    <a:pt x="34686" y="140290"/>
                  </a:cubicBezTo>
                  <a:cubicBezTo>
                    <a:pt x="30435" y="140290"/>
                    <a:pt x="29372" y="137464"/>
                    <a:pt x="29372" y="132681"/>
                  </a:cubicBezTo>
                  <a:cubicBezTo>
                    <a:pt x="29372" y="127681"/>
                    <a:pt x="30860" y="123550"/>
                    <a:pt x="32773" y="118768"/>
                  </a:cubicBezTo>
                  <a:cubicBezTo>
                    <a:pt x="34898" y="112898"/>
                    <a:pt x="37237" y="107028"/>
                    <a:pt x="39575" y="101376"/>
                  </a:cubicBezTo>
                  <a:cubicBezTo>
                    <a:pt x="41488" y="96159"/>
                    <a:pt x="49140" y="76376"/>
                    <a:pt x="49990" y="73767"/>
                  </a:cubicBezTo>
                  <a:cubicBezTo>
                    <a:pt x="50628" y="71593"/>
                    <a:pt x="51266" y="68984"/>
                    <a:pt x="51266" y="66811"/>
                  </a:cubicBezTo>
                  <a:cubicBezTo>
                    <a:pt x="51266" y="56593"/>
                    <a:pt x="42763" y="48332"/>
                    <a:pt x="31072" y="48332"/>
                  </a:cubicBezTo>
                  <a:cubicBezTo>
                    <a:pt x="10029" y="48332"/>
                    <a:pt x="251" y="77898"/>
                    <a:pt x="251" y="81593"/>
                  </a:cubicBezTo>
                  <a:cubicBezTo>
                    <a:pt x="251" y="84419"/>
                    <a:pt x="3227" y="84419"/>
                    <a:pt x="3864" y="84419"/>
                  </a:cubicBezTo>
                  <a:cubicBezTo>
                    <a:pt x="6840" y="84419"/>
                    <a:pt x="7053" y="83332"/>
                    <a:pt x="7690" y="80941"/>
                  </a:cubicBezTo>
                  <a:cubicBezTo>
                    <a:pt x="13217" y="62245"/>
                    <a:pt x="22570" y="54419"/>
                    <a:pt x="30435" y="54419"/>
                  </a:cubicBezTo>
                  <a:cubicBezTo>
                    <a:pt x="33836" y="54419"/>
                    <a:pt x="35749" y="56158"/>
                    <a:pt x="35749" y="62028"/>
                  </a:cubicBezTo>
                  <a:cubicBezTo>
                    <a:pt x="35749" y="67028"/>
                    <a:pt x="34473" y="70289"/>
                    <a:pt x="29159" y="83767"/>
                  </a:cubicBezTo>
                  <a:lnTo>
                    <a:pt x="15768" y="118768"/>
                  </a:lnTo>
                  <a:close/>
                </a:path>
              </a:pathLst>
            </a:custGeom>
            <a:solidFill>
              <a:srgbClr val="000000"/>
            </a:solidFill>
            <a:ln w="30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824662C3-79A9-7CBD-9C2D-68DCAF61CA7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283524" y="4590118"/>
              <a:ext cx="104580" cy="153045"/>
            </a:xfrm>
            <a:custGeom>
              <a:avLst/>
              <a:gdLst>
                <a:gd name="connsiteX0" fmla="*/ 50843 w 104580"/>
                <a:gd name="connsiteY0" fmla="*/ 6592 h 153045"/>
                <a:gd name="connsiteX1" fmla="*/ 51694 w 104580"/>
                <a:gd name="connsiteY1" fmla="*/ 3114 h 153045"/>
                <a:gd name="connsiteX2" fmla="*/ 48293 w 104580"/>
                <a:gd name="connsiteY2" fmla="*/ 71 h 153045"/>
                <a:gd name="connsiteX3" fmla="*/ 21085 w 104580"/>
                <a:gd name="connsiteY3" fmla="*/ 2245 h 153045"/>
                <a:gd name="connsiteX4" fmla="*/ 16408 w 104580"/>
                <a:gd name="connsiteY4" fmla="*/ 7245 h 153045"/>
                <a:gd name="connsiteX5" fmla="*/ 21935 w 104580"/>
                <a:gd name="connsiteY5" fmla="*/ 10288 h 153045"/>
                <a:gd name="connsiteX6" fmla="*/ 32138 w 104580"/>
                <a:gd name="connsiteY6" fmla="*/ 13549 h 153045"/>
                <a:gd name="connsiteX7" fmla="*/ 31288 w 104580"/>
                <a:gd name="connsiteY7" fmla="*/ 18332 h 153045"/>
                <a:gd name="connsiteX8" fmla="*/ 1316 w 104580"/>
                <a:gd name="connsiteY8" fmla="*/ 141377 h 153045"/>
                <a:gd name="connsiteX9" fmla="*/ 254 w 104580"/>
                <a:gd name="connsiteY9" fmla="*/ 146159 h 153045"/>
                <a:gd name="connsiteX10" fmla="*/ 7481 w 104580"/>
                <a:gd name="connsiteY10" fmla="*/ 153116 h 153045"/>
                <a:gd name="connsiteX11" fmla="*/ 17259 w 104580"/>
                <a:gd name="connsiteY11" fmla="*/ 143985 h 153045"/>
                <a:gd name="connsiteX12" fmla="*/ 27674 w 104580"/>
                <a:gd name="connsiteY12" fmla="*/ 101811 h 153045"/>
                <a:gd name="connsiteX13" fmla="*/ 54882 w 104580"/>
                <a:gd name="connsiteY13" fmla="*/ 119637 h 153045"/>
                <a:gd name="connsiteX14" fmla="*/ 54457 w 104580"/>
                <a:gd name="connsiteY14" fmla="*/ 123985 h 153045"/>
                <a:gd name="connsiteX15" fmla="*/ 53607 w 104580"/>
                <a:gd name="connsiteY15" fmla="*/ 130724 h 153045"/>
                <a:gd name="connsiteX16" fmla="*/ 76138 w 104580"/>
                <a:gd name="connsiteY16" fmla="*/ 153116 h 153045"/>
                <a:gd name="connsiteX17" fmla="*/ 103134 w 104580"/>
                <a:gd name="connsiteY17" fmla="*/ 119855 h 153045"/>
                <a:gd name="connsiteX18" fmla="*/ 99733 w 104580"/>
                <a:gd name="connsiteY18" fmla="*/ 117029 h 153045"/>
                <a:gd name="connsiteX19" fmla="*/ 95482 w 104580"/>
                <a:gd name="connsiteY19" fmla="*/ 122246 h 153045"/>
                <a:gd name="connsiteX20" fmla="*/ 76776 w 104580"/>
                <a:gd name="connsiteY20" fmla="*/ 147029 h 153045"/>
                <a:gd name="connsiteX21" fmla="*/ 69336 w 104580"/>
                <a:gd name="connsiteY21" fmla="*/ 135724 h 153045"/>
                <a:gd name="connsiteX22" fmla="*/ 70612 w 104580"/>
                <a:gd name="connsiteY22" fmla="*/ 125942 h 153045"/>
                <a:gd name="connsiteX23" fmla="*/ 71675 w 104580"/>
                <a:gd name="connsiteY23" fmla="*/ 119202 h 153045"/>
                <a:gd name="connsiteX24" fmla="*/ 37239 w 104580"/>
                <a:gd name="connsiteY24" fmla="*/ 96159 h 153045"/>
                <a:gd name="connsiteX25" fmla="*/ 54882 w 104580"/>
                <a:gd name="connsiteY25" fmla="*/ 81811 h 153045"/>
                <a:gd name="connsiteX26" fmla="*/ 88255 w 104580"/>
                <a:gd name="connsiteY26" fmla="*/ 61158 h 153045"/>
                <a:gd name="connsiteX27" fmla="*/ 95269 w 104580"/>
                <a:gd name="connsiteY27" fmla="*/ 63984 h 153045"/>
                <a:gd name="connsiteX28" fmla="*/ 84216 w 104580"/>
                <a:gd name="connsiteY28" fmla="*/ 76158 h 153045"/>
                <a:gd name="connsiteX29" fmla="*/ 92718 w 104580"/>
                <a:gd name="connsiteY29" fmla="*/ 84202 h 153045"/>
                <a:gd name="connsiteX30" fmla="*/ 104834 w 104580"/>
                <a:gd name="connsiteY30" fmla="*/ 70289 h 153045"/>
                <a:gd name="connsiteX31" fmla="*/ 88467 w 104580"/>
                <a:gd name="connsiteY31" fmla="*/ 55071 h 153045"/>
                <a:gd name="connsiteX32" fmla="*/ 54457 w 104580"/>
                <a:gd name="connsiteY32" fmla="*/ 74202 h 153045"/>
                <a:gd name="connsiteX33" fmla="*/ 29800 w 104580"/>
                <a:gd name="connsiteY33" fmla="*/ 93333 h 153045"/>
                <a:gd name="connsiteX34" fmla="*/ 50843 w 104580"/>
                <a:gd name="connsiteY34" fmla="*/ 6592 h 15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4580" h="153045">
                  <a:moveTo>
                    <a:pt x="50843" y="6592"/>
                  </a:moveTo>
                  <a:cubicBezTo>
                    <a:pt x="51056" y="6158"/>
                    <a:pt x="51694" y="3332"/>
                    <a:pt x="51694" y="3114"/>
                  </a:cubicBezTo>
                  <a:cubicBezTo>
                    <a:pt x="51694" y="2027"/>
                    <a:pt x="50843" y="71"/>
                    <a:pt x="48293" y="71"/>
                  </a:cubicBezTo>
                  <a:cubicBezTo>
                    <a:pt x="44041" y="71"/>
                    <a:pt x="26399" y="1810"/>
                    <a:pt x="21085" y="2245"/>
                  </a:cubicBezTo>
                  <a:cubicBezTo>
                    <a:pt x="19384" y="2462"/>
                    <a:pt x="16408" y="2679"/>
                    <a:pt x="16408" y="7245"/>
                  </a:cubicBezTo>
                  <a:cubicBezTo>
                    <a:pt x="16408" y="10288"/>
                    <a:pt x="19384" y="10288"/>
                    <a:pt x="21935" y="10288"/>
                  </a:cubicBezTo>
                  <a:cubicBezTo>
                    <a:pt x="32138" y="10288"/>
                    <a:pt x="32138" y="11810"/>
                    <a:pt x="32138" y="13549"/>
                  </a:cubicBezTo>
                  <a:cubicBezTo>
                    <a:pt x="32138" y="15071"/>
                    <a:pt x="31713" y="16375"/>
                    <a:pt x="31288" y="18332"/>
                  </a:cubicBezTo>
                  <a:lnTo>
                    <a:pt x="1316" y="141377"/>
                  </a:lnTo>
                  <a:cubicBezTo>
                    <a:pt x="254" y="145290"/>
                    <a:pt x="254" y="145725"/>
                    <a:pt x="254" y="146159"/>
                  </a:cubicBezTo>
                  <a:cubicBezTo>
                    <a:pt x="254" y="149420"/>
                    <a:pt x="2804" y="153116"/>
                    <a:pt x="7481" y="153116"/>
                  </a:cubicBezTo>
                  <a:cubicBezTo>
                    <a:pt x="13220" y="153116"/>
                    <a:pt x="15983" y="148768"/>
                    <a:pt x="17259" y="143985"/>
                  </a:cubicBezTo>
                  <a:cubicBezTo>
                    <a:pt x="17684" y="143116"/>
                    <a:pt x="26824" y="104854"/>
                    <a:pt x="27674" y="101811"/>
                  </a:cubicBezTo>
                  <a:cubicBezTo>
                    <a:pt x="42766" y="103333"/>
                    <a:pt x="54882" y="108333"/>
                    <a:pt x="54882" y="119637"/>
                  </a:cubicBezTo>
                  <a:cubicBezTo>
                    <a:pt x="54882" y="120724"/>
                    <a:pt x="54882" y="121811"/>
                    <a:pt x="54457" y="123985"/>
                  </a:cubicBezTo>
                  <a:cubicBezTo>
                    <a:pt x="53607" y="127246"/>
                    <a:pt x="53607" y="128333"/>
                    <a:pt x="53607" y="130724"/>
                  </a:cubicBezTo>
                  <a:cubicBezTo>
                    <a:pt x="53607" y="146159"/>
                    <a:pt x="65935" y="153116"/>
                    <a:pt x="76138" y="153116"/>
                  </a:cubicBezTo>
                  <a:cubicBezTo>
                    <a:pt x="96757" y="153116"/>
                    <a:pt x="103134" y="120072"/>
                    <a:pt x="103134" y="119855"/>
                  </a:cubicBezTo>
                  <a:cubicBezTo>
                    <a:pt x="103134" y="117029"/>
                    <a:pt x="100371" y="117029"/>
                    <a:pt x="99733" y="117029"/>
                  </a:cubicBezTo>
                  <a:cubicBezTo>
                    <a:pt x="96757" y="117029"/>
                    <a:pt x="96545" y="118115"/>
                    <a:pt x="95482" y="122246"/>
                  </a:cubicBezTo>
                  <a:cubicBezTo>
                    <a:pt x="92931" y="131594"/>
                    <a:pt x="87192" y="147029"/>
                    <a:pt x="76776" y="147029"/>
                  </a:cubicBezTo>
                  <a:cubicBezTo>
                    <a:pt x="71037" y="147029"/>
                    <a:pt x="69336" y="141594"/>
                    <a:pt x="69336" y="135724"/>
                  </a:cubicBezTo>
                  <a:cubicBezTo>
                    <a:pt x="69336" y="132029"/>
                    <a:pt x="69336" y="131594"/>
                    <a:pt x="70612" y="125942"/>
                  </a:cubicBezTo>
                  <a:cubicBezTo>
                    <a:pt x="70824" y="125289"/>
                    <a:pt x="71675" y="121594"/>
                    <a:pt x="71675" y="119202"/>
                  </a:cubicBezTo>
                  <a:cubicBezTo>
                    <a:pt x="71675" y="99854"/>
                    <a:pt x="46167" y="96811"/>
                    <a:pt x="37239" y="96159"/>
                  </a:cubicBezTo>
                  <a:cubicBezTo>
                    <a:pt x="43404" y="92246"/>
                    <a:pt x="51269" y="85072"/>
                    <a:pt x="54882" y="81811"/>
                  </a:cubicBezTo>
                  <a:cubicBezTo>
                    <a:pt x="65723" y="71376"/>
                    <a:pt x="76351" y="61158"/>
                    <a:pt x="88255" y="61158"/>
                  </a:cubicBezTo>
                  <a:cubicBezTo>
                    <a:pt x="90805" y="61158"/>
                    <a:pt x="93569" y="61810"/>
                    <a:pt x="95269" y="63984"/>
                  </a:cubicBezTo>
                  <a:cubicBezTo>
                    <a:pt x="86129" y="65506"/>
                    <a:pt x="84216" y="72898"/>
                    <a:pt x="84216" y="76158"/>
                  </a:cubicBezTo>
                  <a:cubicBezTo>
                    <a:pt x="84216" y="80941"/>
                    <a:pt x="87829" y="84202"/>
                    <a:pt x="92718" y="84202"/>
                  </a:cubicBezTo>
                  <a:cubicBezTo>
                    <a:pt x="98458" y="84202"/>
                    <a:pt x="104834" y="79419"/>
                    <a:pt x="104834" y="70289"/>
                  </a:cubicBezTo>
                  <a:cubicBezTo>
                    <a:pt x="104834" y="63115"/>
                    <a:pt x="99733" y="55071"/>
                    <a:pt x="88467" y="55071"/>
                  </a:cubicBezTo>
                  <a:cubicBezTo>
                    <a:pt x="76351" y="55071"/>
                    <a:pt x="65298" y="63984"/>
                    <a:pt x="54457" y="74202"/>
                  </a:cubicBezTo>
                  <a:cubicBezTo>
                    <a:pt x="45529" y="82898"/>
                    <a:pt x="38515" y="89637"/>
                    <a:pt x="29800" y="93333"/>
                  </a:cubicBezTo>
                  <a:lnTo>
                    <a:pt x="50843" y="6592"/>
                  </a:lnTo>
                  <a:close/>
                </a:path>
              </a:pathLst>
            </a:custGeom>
            <a:solidFill>
              <a:srgbClr val="000000"/>
            </a:solidFill>
            <a:ln w="30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93BF2193-939B-FC2F-88EB-4B475F4012E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415196" y="4587944"/>
              <a:ext cx="95228" cy="155219"/>
            </a:xfrm>
            <a:custGeom>
              <a:avLst/>
              <a:gdLst>
                <a:gd name="connsiteX0" fmla="*/ 95486 w 95228"/>
                <a:gd name="connsiteY0" fmla="*/ 47245 h 155219"/>
                <a:gd name="connsiteX1" fmla="*/ 66152 w 95228"/>
                <a:gd name="connsiteY1" fmla="*/ 71 h 155219"/>
                <a:gd name="connsiteX2" fmla="*/ 258 w 95228"/>
                <a:gd name="connsiteY2" fmla="*/ 108115 h 155219"/>
                <a:gd name="connsiteX3" fmla="*/ 29592 w 95228"/>
                <a:gd name="connsiteY3" fmla="*/ 155290 h 155219"/>
                <a:gd name="connsiteX4" fmla="*/ 95486 w 95228"/>
                <a:gd name="connsiteY4" fmla="*/ 47245 h 155219"/>
                <a:gd name="connsiteX5" fmla="*/ 24278 w 95228"/>
                <a:gd name="connsiteY5" fmla="*/ 73767 h 155219"/>
                <a:gd name="connsiteX6" fmla="*/ 65940 w 95228"/>
                <a:gd name="connsiteY6" fmla="*/ 6158 h 155219"/>
                <a:gd name="connsiteX7" fmla="*/ 79544 w 95228"/>
                <a:gd name="connsiteY7" fmla="*/ 34419 h 155219"/>
                <a:gd name="connsiteX8" fmla="*/ 73380 w 95228"/>
                <a:gd name="connsiteY8" fmla="*/ 73767 h 155219"/>
                <a:gd name="connsiteX9" fmla="*/ 24278 w 95228"/>
                <a:gd name="connsiteY9" fmla="*/ 73767 h 155219"/>
                <a:gd name="connsiteX10" fmla="*/ 71467 w 95228"/>
                <a:gd name="connsiteY10" fmla="*/ 81593 h 155219"/>
                <a:gd name="connsiteX11" fmla="*/ 54249 w 95228"/>
                <a:gd name="connsiteY11" fmla="*/ 127681 h 155219"/>
                <a:gd name="connsiteX12" fmla="*/ 29804 w 95228"/>
                <a:gd name="connsiteY12" fmla="*/ 149203 h 155219"/>
                <a:gd name="connsiteX13" fmla="*/ 16200 w 95228"/>
                <a:gd name="connsiteY13" fmla="*/ 120942 h 155219"/>
                <a:gd name="connsiteX14" fmla="*/ 22365 w 95228"/>
                <a:gd name="connsiteY14" fmla="*/ 81593 h 155219"/>
                <a:gd name="connsiteX15" fmla="*/ 71467 w 95228"/>
                <a:gd name="connsiteY15" fmla="*/ 81593 h 15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8" h="155219">
                  <a:moveTo>
                    <a:pt x="95486" y="47245"/>
                  </a:moveTo>
                  <a:cubicBezTo>
                    <a:pt x="95486" y="24419"/>
                    <a:pt x="86984" y="71"/>
                    <a:pt x="66152" y="71"/>
                  </a:cubicBezTo>
                  <a:cubicBezTo>
                    <a:pt x="34268" y="71"/>
                    <a:pt x="258" y="58332"/>
                    <a:pt x="258" y="108115"/>
                  </a:cubicBezTo>
                  <a:cubicBezTo>
                    <a:pt x="258" y="133985"/>
                    <a:pt x="10036" y="155290"/>
                    <a:pt x="29592" y="155290"/>
                  </a:cubicBezTo>
                  <a:cubicBezTo>
                    <a:pt x="61901" y="155290"/>
                    <a:pt x="95486" y="95941"/>
                    <a:pt x="95486" y="47245"/>
                  </a:cubicBezTo>
                  <a:close/>
                  <a:moveTo>
                    <a:pt x="24278" y="73767"/>
                  </a:moveTo>
                  <a:cubicBezTo>
                    <a:pt x="35118" y="26810"/>
                    <a:pt x="53399" y="6158"/>
                    <a:pt x="65940" y="6158"/>
                  </a:cubicBezTo>
                  <a:cubicBezTo>
                    <a:pt x="79544" y="6158"/>
                    <a:pt x="79544" y="30288"/>
                    <a:pt x="79544" y="34419"/>
                  </a:cubicBezTo>
                  <a:cubicBezTo>
                    <a:pt x="79544" y="42897"/>
                    <a:pt x="77843" y="55506"/>
                    <a:pt x="73380" y="73767"/>
                  </a:cubicBezTo>
                  <a:lnTo>
                    <a:pt x="24278" y="73767"/>
                  </a:lnTo>
                  <a:close/>
                  <a:moveTo>
                    <a:pt x="71467" y="81593"/>
                  </a:moveTo>
                  <a:cubicBezTo>
                    <a:pt x="65515" y="105289"/>
                    <a:pt x="60626" y="117028"/>
                    <a:pt x="54249" y="127681"/>
                  </a:cubicBezTo>
                  <a:cubicBezTo>
                    <a:pt x="47659" y="138985"/>
                    <a:pt x="39157" y="149203"/>
                    <a:pt x="29804" y="149203"/>
                  </a:cubicBezTo>
                  <a:cubicBezTo>
                    <a:pt x="18113" y="149203"/>
                    <a:pt x="16200" y="132681"/>
                    <a:pt x="16200" y="120942"/>
                  </a:cubicBezTo>
                  <a:cubicBezTo>
                    <a:pt x="16200" y="106594"/>
                    <a:pt x="20239" y="89637"/>
                    <a:pt x="22365" y="81593"/>
                  </a:cubicBezTo>
                  <a:lnTo>
                    <a:pt x="71467" y="81593"/>
                  </a:lnTo>
                  <a:close/>
                </a:path>
              </a:pathLst>
            </a:custGeom>
            <a:solidFill>
              <a:srgbClr val="000000"/>
            </a:solidFill>
            <a:ln w="30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C3D22DB-0F0A-B163-DAF3-589280062174}"/>
              </a:ext>
            </a:extLst>
          </p:cNvPr>
          <p:cNvSpPr txBox="1"/>
          <p:nvPr/>
        </p:nvSpPr>
        <p:spPr>
          <a:xfrm>
            <a:off x="6518025" y="4303696"/>
            <a:ext cx="3108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Peter-Weyl theorem</a:t>
            </a:r>
            <a:endParaRPr lang="en-GB" sz="2000"/>
          </a:p>
        </p:txBody>
      </p:sp>
      <p:grpSp>
        <p:nvGrpSpPr>
          <p:cNvPr id="64" name="Group 63" descr="\documentclass{article}&#10;\usepackage{amsmath}&#10;\usepackage{bm}&#10;\pagestyle{empty}&#10;\begin{document}&#10;&#10;$$&#10;|k\rangle\&#10;$$&#10;&#10;&#10;\end{document}" title="IguanaTex Vector Display">
            <a:extLst>
              <a:ext uri="{FF2B5EF4-FFF2-40B4-BE49-F238E27FC236}">
                <a16:creationId xmlns:a16="http://schemas.microsoft.com/office/drawing/2014/main" id="{137F55D4-A6FC-CEF0-B104-E3215F3C487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567747" y="3078584"/>
            <a:ext cx="300279" cy="296069"/>
            <a:chOff x="14212174" y="5214426"/>
            <a:chExt cx="300279" cy="296069"/>
          </a:xfrm>
        </p:grpSpPr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A2A18AD1-1A98-BCBE-CE9F-A750AD6CC3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4212174" y="5214426"/>
              <a:ext cx="12146" cy="296069"/>
            </a:xfrm>
            <a:custGeom>
              <a:avLst/>
              <a:gdLst>
                <a:gd name="connsiteX0" fmla="*/ 12372 w 12146"/>
                <a:gd name="connsiteY0" fmla="*/ 10733 h 296069"/>
                <a:gd name="connsiteX1" fmla="*/ 6299 w 12146"/>
                <a:gd name="connsiteY1" fmla="*/ 75 h 296069"/>
                <a:gd name="connsiteX2" fmla="*/ 226 w 12146"/>
                <a:gd name="connsiteY2" fmla="*/ 10733 h 296069"/>
                <a:gd name="connsiteX3" fmla="*/ 226 w 12146"/>
                <a:gd name="connsiteY3" fmla="*/ 285486 h 296069"/>
                <a:gd name="connsiteX4" fmla="*/ 6299 w 12146"/>
                <a:gd name="connsiteY4" fmla="*/ 296144 h 296069"/>
                <a:gd name="connsiteX5" fmla="*/ 12372 w 12146"/>
                <a:gd name="connsiteY5" fmla="*/ 285486 h 296069"/>
                <a:gd name="connsiteX6" fmla="*/ 12372 w 12146"/>
                <a:gd name="connsiteY6" fmla="*/ 10733 h 29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6" h="296069">
                  <a:moveTo>
                    <a:pt x="12372" y="10733"/>
                  </a:moveTo>
                  <a:cubicBezTo>
                    <a:pt x="12372" y="5404"/>
                    <a:pt x="12372" y="75"/>
                    <a:pt x="6299" y="75"/>
                  </a:cubicBezTo>
                  <a:cubicBezTo>
                    <a:pt x="226" y="75"/>
                    <a:pt x="226" y="5404"/>
                    <a:pt x="226" y="10733"/>
                  </a:cubicBezTo>
                  <a:lnTo>
                    <a:pt x="226" y="285486"/>
                  </a:lnTo>
                  <a:cubicBezTo>
                    <a:pt x="226" y="290815"/>
                    <a:pt x="226" y="296144"/>
                    <a:pt x="6299" y="296144"/>
                  </a:cubicBezTo>
                  <a:cubicBezTo>
                    <a:pt x="12372" y="296144"/>
                    <a:pt x="12372" y="290815"/>
                    <a:pt x="12372" y="285486"/>
                  </a:cubicBezTo>
                  <a:lnTo>
                    <a:pt x="12372" y="10733"/>
                  </a:lnTo>
                  <a:close/>
                </a:path>
              </a:pathLst>
            </a:custGeom>
            <a:solidFill>
              <a:srgbClr val="000000"/>
            </a:solidFill>
            <a:ln w="3007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6C0EAD43-B924-B83D-0C33-3CB17AC32E7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4277090" y="5231006"/>
              <a:ext cx="137558" cy="208729"/>
            </a:xfrm>
            <a:custGeom>
              <a:avLst/>
              <a:gdLst>
                <a:gd name="connsiteX0" fmla="*/ 70678 w 137558"/>
                <a:gd name="connsiteY0" fmla="*/ 3331 h 208729"/>
                <a:gd name="connsiteX1" fmla="*/ 66730 w 137558"/>
                <a:gd name="connsiteY1" fmla="*/ 75 h 208729"/>
                <a:gd name="connsiteX2" fmla="*/ 29684 w 137558"/>
                <a:gd name="connsiteY2" fmla="*/ 3035 h 208729"/>
                <a:gd name="connsiteX3" fmla="*/ 23914 w 137558"/>
                <a:gd name="connsiteY3" fmla="*/ 8957 h 208729"/>
                <a:gd name="connsiteX4" fmla="*/ 31202 w 137558"/>
                <a:gd name="connsiteY4" fmla="*/ 12510 h 208729"/>
                <a:gd name="connsiteX5" fmla="*/ 46385 w 137558"/>
                <a:gd name="connsiteY5" fmla="*/ 17543 h 208729"/>
                <a:gd name="connsiteX6" fmla="*/ 45474 w 137558"/>
                <a:gd name="connsiteY6" fmla="*/ 23464 h 208729"/>
                <a:gd name="connsiteX7" fmla="*/ 1443 w 137558"/>
                <a:gd name="connsiteY7" fmla="*/ 194000 h 208729"/>
                <a:gd name="connsiteX8" fmla="*/ 229 w 137558"/>
                <a:gd name="connsiteY8" fmla="*/ 200514 h 208729"/>
                <a:gd name="connsiteX9" fmla="*/ 9035 w 137558"/>
                <a:gd name="connsiteY9" fmla="*/ 208804 h 208729"/>
                <a:gd name="connsiteX10" fmla="*/ 19359 w 137558"/>
                <a:gd name="connsiteY10" fmla="*/ 202586 h 208729"/>
                <a:gd name="connsiteX11" fmla="*/ 36364 w 137558"/>
                <a:gd name="connsiteY11" fmla="*/ 137747 h 208729"/>
                <a:gd name="connsiteX12" fmla="*/ 71589 w 137558"/>
                <a:gd name="connsiteY12" fmla="*/ 162913 h 208729"/>
                <a:gd name="connsiteX13" fmla="*/ 70678 w 137558"/>
                <a:gd name="connsiteY13" fmla="*/ 169131 h 208729"/>
                <a:gd name="connsiteX14" fmla="*/ 69463 w 137558"/>
                <a:gd name="connsiteY14" fmla="*/ 179493 h 208729"/>
                <a:gd name="connsiteX15" fmla="*/ 97400 w 137558"/>
                <a:gd name="connsiteY15" fmla="*/ 208804 h 208729"/>
                <a:gd name="connsiteX16" fmla="*/ 121390 w 137558"/>
                <a:gd name="connsiteY16" fmla="*/ 193112 h 208729"/>
                <a:gd name="connsiteX17" fmla="*/ 132321 w 137558"/>
                <a:gd name="connsiteY17" fmla="*/ 163209 h 208729"/>
                <a:gd name="connsiteX18" fmla="*/ 128677 w 137558"/>
                <a:gd name="connsiteY18" fmla="*/ 160248 h 208729"/>
                <a:gd name="connsiteX19" fmla="*/ 124426 w 137558"/>
                <a:gd name="connsiteY19" fmla="*/ 165578 h 208729"/>
                <a:gd name="connsiteX20" fmla="*/ 98008 w 137558"/>
                <a:gd name="connsiteY20" fmla="*/ 202290 h 208729"/>
                <a:gd name="connsiteX21" fmla="*/ 88290 w 137558"/>
                <a:gd name="connsiteY21" fmla="*/ 188375 h 208729"/>
                <a:gd name="connsiteX22" fmla="*/ 90720 w 137558"/>
                <a:gd name="connsiteY22" fmla="*/ 171795 h 208729"/>
                <a:gd name="connsiteX23" fmla="*/ 91934 w 137558"/>
                <a:gd name="connsiteY23" fmla="*/ 162617 h 208729"/>
                <a:gd name="connsiteX24" fmla="*/ 46993 w 137558"/>
                <a:gd name="connsiteY24" fmla="*/ 131530 h 208729"/>
                <a:gd name="connsiteX25" fmla="*/ 73107 w 137558"/>
                <a:gd name="connsiteY25" fmla="*/ 109621 h 208729"/>
                <a:gd name="connsiteX26" fmla="*/ 116531 w 137558"/>
                <a:gd name="connsiteY26" fmla="*/ 81198 h 208729"/>
                <a:gd name="connsiteX27" fmla="*/ 119264 w 137558"/>
                <a:gd name="connsiteY27" fmla="*/ 81494 h 208729"/>
                <a:gd name="connsiteX28" fmla="*/ 125641 w 137558"/>
                <a:gd name="connsiteY28" fmla="*/ 83862 h 208729"/>
                <a:gd name="connsiteX29" fmla="*/ 126855 w 137558"/>
                <a:gd name="connsiteY29" fmla="*/ 85047 h 208729"/>
                <a:gd name="connsiteX30" fmla="*/ 109547 w 137558"/>
                <a:gd name="connsiteY30" fmla="*/ 101034 h 208729"/>
                <a:gd name="connsiteX31" fmla="*/ 121086 w 137558"/>
                <a:gd name="connsiteY31" fmla="*/ 111397 h 208729"/>
                <a:gd name="connsiteX32" fmla="*/ 137787 w 137558"/>
                <a:gd name="connsiteY32" fmla="*/ 93337 h 208729"/>
                <a:gd name="connsiteX33" fmla="*/ 117138 w 137558"/>
                <a:gd name="connsiteY33" fmla="*/ 74684 h 208729"/>
                <a:gd name="connsiteX34" fmla="*/ 72804 w 137558"/>
                <a:gd name="connsiteY34" fmla="*/ 100738 h 208729"/>
                <a:gd name="connsiteX35" fmla="*/ 39097 w 137558"/>
                <a:gd name="connsiteY35" fmla="*/ 128273 h 208729"/>
                <a:gd name="connsiteX36" fmla="*/ 70678 w 137558"/>
                <a:gd name="connsiteY36" fmla="*/ 3331 h 20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558" h="208729">
                  <a:moveTo>
                    <a:pt x="70678" y="3331"/>
                  </a:moveTo>
                  <a:cubicBezTo>
                    <a:pt x="70678" y="3035"/>
                    <a:pt x="70678" y="75"/>
                    <a:pt x="66730" y="75"/>
                  </a:cubicBezTo>
                  <a:cubicBezTo>
                    <a:pt x="59746" y="75"/>
                    <a:pt x="37579" y="2443"/>
                    <a:pt x="29684" y="3035"/>
                  </a:cubicBezTo>
                  <a:cubicBezTo>
                    <a:pt x="27255" y="3331"/>
                    <a:pt x="23914" y="3628"/>
                    <a:pt x="23914" y="8957"/>
                  </a:cubicBezTo>
                  <a:cubicBezTo>
                    <a:pt x="23914" y="12510"/>
                    <a:pt x="26647" y="12510"/>
                    <a:pt x="31202" y="12510"/>
                  </a:cubicBezTo>
                  <a:cubicBezTo>
                    <a:pt x="45778" y="12510"/>
                    <a:pt x="46385" y="14582"/>
                    <a:pt x="46385" y="17543"/>
                  </a:cubicBezTo>
                  <a:lnTo>
                    <a:pt x="45474" y="23464"/>
                  </a:lnTo>
                  <a:lnTo>
                    <a:pt x="1443" y="194000"/>
                  </a:lnTo>
                  <a:cubicBezTo>
                    <a:pt x="229" y="198145"/>
                    <a:pt x="229" y="198738"/>
                    <a:pt x="229" y="200514"/>
                  </a:cubicBezTo>
                  <a:cubicBezTo>
                    <a:pt x="229" y="207324"/>
                    <a:pt x="6302" y="208804"/>
                    <a:pt x="9035" y="208804"/>
                  </a:cubicBezTo>
                  <a:cubicBezTo>
                    <a:pt x="12982" y="208804"/>
                    <a:pt x="17537" y="206139"/>
                    <a:pt x="19359" y="202586"/>
                  </a:cubicBezTo>
                  <a:cubicBezTo>
                    <a:pt x="20878" y="199922"/>
                    <a:pt x="34542" y="145149"/>
                    <a:pt x="36364" y="137747"/>
                  </a:cubicBezTo>
                  <a:cubicBezTo>
                    <a:pt x="46689" y="138635"/>
                    <a:pt x="71589" y="143372"/>
                    <a:pt x="71589" y="162913"/>
                  </a:cubicBezTo>
                  <a:cubicBezTo>
                    <a:pt x="71589" y="164986"/>
                    <a:pt x="71589" y="166170"/>
                    <a:pt x="70678" y="169131"/>
                  </a:cubicBezTo>
                  <a:cubicBezTo>
                    <a:pt x="70071" y="172683"/>
                    <a:pt x="69463" y="176236"/>
                    <a:pt x="69463" y="179493"/>
                  </a:cubicBezTo>
                  <a:cubicBezTo>
                    <a:pt x="69463" y="196961"/>
                    <a:pt x="81610" y="208804"/>
                    <a:pt x="97400" y="208804"/>
                  </a:cubicBezTo>
                  <a:cubicBezTo>
                    <a:pt x="106510" y="208804"/>
                    <a:pt x="114709" y="204067"/>
                    <a:pt x="121390" y="193112"/>
                  </a:cubicBezTo>
                  <a:cubicBezTo>
                    <a:pt x="128981" y="180085"/>
                    <a:pt x="132321" y="163801"/>
                    <a:pt x="132321" y="163209"/>
                  </a:cubicBezTo>
                  <a:cubicBezTo>
                    <a:pt x="132321" y="160248"/>
                    <a:pt x="129588" y="160248"/>
                    <a:pt x="128677" y="160248"/>
                  </a:cubicBezTo>
                  <a:cubicBezTo>
                    <a:pt x="125641" y="160248"/>
                    <a:pt x="125337" y="161433"/>
                    <a:pt x="124426" y="165578"/>
                  </a:cubicBezTo>
                  <a:cubicBezTo>
                    <a:pt x="118353" y="187191"/>
                    <a:pt x="111369" y="202290"/>
                    <a:pt x="98008" y="202290"/>
                  </a:cubicBezTo>
                  <a:cubicBezTo>
                    <a:pt x="92238" y="202290"/>
                    <a:pt x="88290" y="199034"/>
                    <a:pt x="88290" y="188375"/>
                  </a:cubicBezTo>
                  <a:cubicBezTo>
                    <a:pt x="88290" y="183342"/>
                    <a:pt x="89505" y="176532"/>
                    <a:pt x="90720" y="171795"/>
                  </a:cubicBezTo>
                  <a:cubicBezTo>
                    <a:pt x="91934" y="166762"/>
                    <a:pt x="91934" y="165578"/>
                    <a:pt x="91934" y="162617"/>
                  </a:cubicBezTo>
                  <a:cubicBezTo>
                    <a:pt x="91934" y="143372"/>
                    <a:pt x="72804" y="134786"/>
                    <a:pt x="46993" y="131530"/>
                  </a:cubicBezTo>
                  <a:cubicBezTo>
                    <a:pt x="56406" y="126200"/>
                    <a:pt x="66123" y="116726"/>
                    <a:pt x="73107" y="109621"/>
                  </a:cubicBezTo>
                  <a:cubicBezTo>
                    <a:pt x="87683" y="93929"/>
                    <a:pt x="101652" y="81198"/>
                    <a:pt x="116531" y="81198"/>
                  </a:cubicBezTo>
                  <a:cubicBezTo>
                    <a:pt x="118353" y="81198"/>
                    <a:pt x="118657" y="81198"/>
                    <a:pt x="119264" y="81494"/>
                  </a:cubicBezTo>
                  <a:cubicBezTo>
                    <a:pt x="122908" y="82086"/>
                    <a:pt x="123211" y="82086"/>
                    <a:pt x="125641" y="83862"/>
                  </a:cubicBezTo>
                  <a:cubicBezTo>
                    <a:pt x="126248" y="84159"/>
                    <a:pt x="126248" y="84455"/>
                    <a:pt x="126855" y="85047"/>
                  </a:cubicBezTo>
                  <a:cubicBezTo>
                    <a:pt x="112280" y="85935"/>
                    <a:pt x="109547" y="97482"/>
                    <a:pt x="109547" y="101034"/>
                  </a:cubicBezTo>
                  <a:cubicBezTo>
                    <a:pt x="109547" y="105772"/>
                    <a:pt x="112887" y="111397"/>
                    <a:pt x="121086" y="111397"/>
                  </a:cubicBezTo>
                  <a:cubicBezTo>
                    <a:pt x="128981" y="111397"/>
                    <a:pt x="137787" y="104883"/>
                    <a:pt x="137787" y="93337"/>
                  </a:cubicBezTo>
                  <a:cubicBezTo>
                    <a:pt x="137787" y="84455"/>
                    <a:pt x="130803" y="74684"/>
                    <a:pt x="117138" y="74684"/>
                  </a:cubicBezTo>
                  <a:cubicBezTo>
                    <a:pt x="108636" y="74684"/>
                    <a:pt x="94667" y="77053"/>
                    <a:pt x="72804" y="100738"/>
                  </a:cubicBezTo>
                  <a:cubicBezTo>
                    <a:pt x="62479" y="111989"/>
                    <a:pt x="50636" y="123832"/>
                    <a:pt x="39097" y="128273"/>
                  </a:cubicBezTo>
                  <a:lnTo>
                    <a:pt x="70678" y="3331"/>
                  </a:lnTo>
                  <a:close/>
                </a:path>
              </a:pathLst>
            </a:custGeom>
            <a:solidFill>
              <a:srgbClr val="000000"/>
            </a:solidFill>
            <a:ln w="3007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A51DE885-F186-647C-3BDC-3D32CE1A739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4444737" y="5214426"/>
              <a:ext cx="67716" cy="296069"/>
            </a:xfrm>
            <a:custGeom>
              <a:avLst/>
              <a:gdLst>
                <a:gd name="connsiteX0" fmla="*/ 66432 w 67716"/>
                <a:gd name="connsiteY0" fmla="*/ 153143 h 296069"/>
                <a:gd name="connsiteX1" fmla="*/ 67951 w 67716"/>
                <a:gd name="connsiteY1" fmla="*/ 148110 h 296069"/>
                <a:gd name="connsiteX2" fmla="*/ 66432 w 67716"/>
                <a:gd name="connsiteY2" fmla="*/ 143076 h 296069"/>
                <a:gd name="connsiteX3" fmla="*/ 13292 w 67716"/>
                <a:gd name="connsiteY3" fmla="*/ 6884 h 296069"/>
                <a:gd name="connsiteX4" fmla="*/ 6307 w 67716"/>
                <a:gd name="connsiteY4" fmla="*/ 75 h 296069"/>
                <a:gd name="connsiteX5" fmla="*/ 234 w 67716"/>
                <a:gd name="connsiteY5" fmla="*/ 5996 h 296069"/>
                <a:gd name="connsiteX6" fmla="*/ 1752 w 67716"/>
                <a:gd name="connsiteY6" fmla="*/ 10733 h 296069"/>
                <a:gd name="connsiteX7" fmla="*/ 55501 w 67716"/>
                <a:gd name="connsiteY7" fmla="*/ 148110 h 296069"/>
                <a:gd name="connsiteX8" fmla="*/ 1752 w 67716"/>
                <a:gd name="connsiteY8" fmla="*/ 284894 h 296069"/>
                <a:gd name="connsiteX9" fmla="*/ 234 w 67716"/>
                <a:gd name="connsiteY9" fmla="*/ 290223 h 296069"/>
                <a:gd name="connsiteX10" fmla="*/ 6307 w 67716"/>
                <a:gd name="connsiteY10" fmla="*/ 296144 h 296069"/>
                <a:gd name="connsiteX11" fmla="*/ 12684 w 67716"/>
                <a:gd name="connsiteY11" fmla="*/ 290223 h 296069"/>
                <a:gd name="connsiteX12" fmla="*/ 66432 w 67716"/>
                <a:gd name="connsiteY12" fmla="*/ 153143 h 29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16" h="296069">
                  <a:moveTo>
                    <a:pt x="66432" y="153143"/>
                  </a:moveTo>
                  <a:cubicBezTo>
                    <a:pt x="67951" y="149590"/>
                    <a:pt x="67951" y="148998"/>
                    <a:pt x="67951" y="148110"/>
                  </a:cubicBezTo>
                  <a:cubicBezTo>
                    <a:pt x="67951" y="147221"/>
                    <a:pt x="67951" y="146629"/>
                    <a:pt x="66432" y="143076"/>
                  </a:cubicBezTo>
                  <a:lnTo>
                    <a:pt x="13292" y="6884"/>
                  </a:lnTo>
                  <a:cubicBezTo>
                    <a:pt x="11470" y="1851"/>
                    <a:pt x="9648" y="75"/>
                    <a:pt x="6307" y="75"/>
                  </a:cubicBezTo>
                  <a:cubicBezTo>
                    <a:pt x="2967" y="75"/>
                    <a:pt x="234" y="2739"/>
                    <a:pt x="234" y="5996"/>
                  </a:cubicBezTo>
                  <a:cubicBezTo>
                    <a:pt x="234" y="6884"/>
                    <a:pt x="234" y="7476"/>
                    <a:pt x="1752" y="10733"/>
                  </a:cubicBezTo>
                  <a:lnTo>
                    <a:pt x="55501" y="148110"/>
                  </a:lnTo>
                  <a:lnTo>
                    <a:pt x="1752" y="284894"/>
                  </a:lnTo>
                  <a:cubicBezTo>
                    <a:pt x="234" y="288151"/>
                    <a:pt x="234" y="288743"/>
                    <a:pt x="234" y="290223"/>
                  </a:cubicBezTo>
                  <a:cubicBezTo>
                    <a:pt x="234" y="293480"/>
                    <a:pt x="2967" y="296144"/>
                    <a:pt x="6307" y="296144"/>
                  </a:cubicBezTo>
                  <a:cubicBezTo>
                    <a:pt x="10255" y="296144"/>
                    <a:pt x="11470" y="293184"/>
                    <a:pt x="12684" y="290223"/>
                  </a:cubicBezTo>
                  <a:lnTo>
                    <a:pt x="66432" y="153143"/>
                  </a:lnTo>
                  <a:close/>
                </a:path>
              </a:pathLst>
            </a:custGeom>
            <a:solidFill>
              <a:srgbClr val="000000"/>
            </a:solidFill>
            <a:ln w="3007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19" name="Group 118" descr="\documentclass{article}&#10;\usepackage{amsmath}&#10;\usepackage{bm}&#10;\pagestyle{empty}&#10;\begin{document}&#10;&#10;$$&#10;|e^{i\theta}\rangle&#10;$$&#10;&#10;&#10;\end{document}" title="IguanaTex Vector Display">
            <a:extLst>
              <a:ext uri="{FF2B5EF4-FFF2-40B4-BE49-F238E27FC236}">
                <a16:creationId xmlns:a16="http://schemas.microsoft.com/office/drawing/2014/main" id="{47BCEAB3-01B6-A356-D02F-C97ACF3BF60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8579893" y="3640896"/>
            <a:ext cx="490781" cy="358914"/>
            <a:chOff x="14225184" y="5413444"/>
            <a:chExt cx="490781" cy="358914"/>
          </a:xfrm>
        </p:grpSpPr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1F20E5B9-159E-5771-EC32-688D86C5314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225184" y="5461796"/>
              <a:ext cx="11986" cy="310562"/>
            </a:xfrm>
            <a:custGeom>
              <a:avLst/>
              <a:gdLst>
                <a:gd name="connsiteX0" fmla="*/ 12211 w 11986"/>
                <a:gd name="connsiteY0" fmla="*/ 11255 h 310562"/>
                <a:gd name="connsiteX1" fmla="*/ 6218 w 11986"/>
                <a:gd name="connsiteY1" fmla="*/ 75 h 310562"/>
                <a:gd name="connsiteX2" fmla="*/ 224 w 11986"/>
                <a:gd name="connsiteY2" fmla="*/ 11255 h 310562"/>
                <a:gd name="connsiteX3" fmla="*/ 224 w 11986"/>
                <a:gd name="connsiteY3" fmla="*/ 299457 h 310562"/>
                <a:gd name="connsiteX4" fmla="*/ 6218 w 11986"/>
                <a:gd name="connsiteY4" fmla="*/ 310637 h 310562"/>
                <a:gd name="connsiteX5" fmla="*/ 12211 w 11986"/>
                <a:gd name="connsiteY5" fmla="*/ 299457 h 310562"/>
                <a:gd name="connsiteX6" fmla="*/ 12211 w 11986"/>
                <a:gd name="connsiteY6" fmla="*/ 11255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86" h="310562">
                  <a:moveTo>
                    <a:pt x="12211" y="11255"/>
                  </a:moveTo>
                  <a:cubicBezTo>
                    <a:pt x="12211" y="5665"/>
                    <a:pt x="12211" y="75"/>
                    <a:pt x="6218" y="75"/>
                  </a:cubicBezTo>
                  <a:cubicBezTo>
                    <a:pt x="224" y="75"/>
                    <a:pt x="224" y="5665"/>
                    <a:pt x="224" y="11255"/>
                  </a:cubicBezTo>
                  <a:lnTo>
                    <a:pt x="224" y="299457"/>
                  </a:lnTo>
                  <a:cubicBezTo>
                    <a:pt x="224" y="305047"/>
                    <a:pt x="224" y="310637"/>
                    <a:pt x="6218" y="310637"/>
                  </a:cubicBezTo>
                  <a:cubicBezTo>
                    <a:pt x="12211" y="310637"/>
                    <a:pt x="12211" y="305047"/>
                    <a:pt x="12211" y="299457"/>
                  </a:cubicBezTo>
                  <a:lnTo>
                    <a:pt x="12211" y="11255"/>
                  </a:lnTo>
                  <a:close/>
                </a:path>
              </a:pathLst>
            </a:custGeom>
            <a:solidFill>
              <a:srgbClr val="000000"/>
            </a:solidFill>
            <a:ln w="3007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4F707BE-F537-8813-8A37-4463DBBC966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286550" y="5557450"/>
              <a:ext cx="115071" cy="140684"/>
            </a:xfrm>
            <a:custGeom>
              <a:avLst/>
              <a:gdLst>
                <a:gd name="connsiteX0" fmla="*/ 42480 w 115071"/>
                <a:gd name="connsiteY0" fmla="*/ 65603 h 140684"/>
                <a:gd name="connsiteX1" fmla="*/ 88329 w 115071"/>
                <a:gd name="connsiteY1" fmla="*/ 58461 h 140684"/>
                <a:gd name="connsiteX2" fmla="*/ 110804 w 115071"/>
                <a:gd name="connsiteY2" fmla="*/ 26473 h 140684"/>
                <a:gd name="connsiteX3" fmla="*/ 78740 w 115071"/>
                <a:gd name="connsiteY3" fmla="*/ 75 h 140684"/>
                <a:gd name="connsiteX4" fmla="*/ 227 w 115071"/>
                <a:gd name="connsiteY4" fmla="*/ 84548 h 140684"/>
                <a:gd name="connsiteX5" fmla="*/ 47275 w 115071"/>
                <a:gd name="connsiteY5" fmla="*/ 140760 h 140684"/>
                <a:gd name="connsiteX6" fmla="*/ 115299 w 115071"/>
                <a:gd name="connsiteY6" fmla="*/ 104113 h 140684"/>
                <a:gd name="connsiteX7" fmla="*/ 111703 w 115071"/>
                <a:gd name="connsiteY7" fmla="*/ 100076 h 140684"/>
                <a:gd name="connsiteX8" fmla="*/ 107807 w 115071"/>
                <a:gd name="connsiteY8" fmla="*/ 103182 h 140684"/>
                <a:gd name="connsiteX9" fmla="*/ 47874 w 115071"/>
                <a:gd name="connsiteY9" fmla="*/ 133927 h 140684"/>
                <a:gd name="connsiteX10" fmla="*/ 21803 w 115071"/>
                <a:gd name="connsiteY10" fmla="*/ 97902 h 140684"/>
                <a:gd name="connsiteX11" fmla="*/ 26598 w 115071"/>
                <a:gd name="connsiteY11" fmla="*/ 65603 h 140684"/>
                <a:gd name="connsiteX12" fmla="*/ 42480 w 115071"/>
                <a:gd name="connsiteY12" fmla="*/ 65603 h 140684"/>
                <a:gd name="connsiteX13" fmla="*/ 28396 w 115071"/>
                <a:gd name="connsiteY13" fmla="*/ 58771 h 140684"/>
                <a:gd name="connsiteX14" fmla="*/ 78740 w 115071"/>
                <a:gd name="connsiteY14" fmla="*/ 6907 h 140684"/>
                <a:gd name="connsiteX15" fmla="*/ 100915 w 115071"/>
                <a:gd name="connsiteY15" fmla="*/ 26473 h 140684"/>
                <a:gd name="connsiteX16" fmla="*/ 40682 w 115071"/>
                <a:gd name="connsiteY16" fmla="*/ 58771 h 140684"/>
                <a:gd name="connsiteX17" fmla="*/ 28396 w 115071"/>
                <a:gd name="connsiteY17" fmla="*/ 58771 h 14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071" h="140684">
                  <a:moveTo>
                    <a:pt x="42480" y="65603"/>
                  </a:moveTo>
                  <a:cubicBezTo>
                    <a:pt x="51170" y="65603"/>
                    <a:pt x="73346" y="64982"/>
                    <a:pt x="88329" y="58461"/>
                  </a:cubicBezTo>
                  <a:cubicBezTo>
                    <a:pt x="109305" y="49144"/>
                    <a:pt x="110804" y="30820"/>
                    <a:pt x="110804" y="26473"/>
                  </a:cubicBezTo>
                  <a:cubicBezTo>
                    <a:pt x="110804" y="12808"/>
                    <a:pt x="99416" y="75"/>
                    <a:pt x="78740" y="75"/>
                  </a:cubicBezTo>
                  <a:cubicBezTo>
                    <a:pt x="45477" y="75"/>
                    <a:pt x="227" y="30199"/>
                    <a:pt x="227" y="84548"/>
                  </a:cubicBezTo>
                  <a:cubicBezTo>
                    <a:pt x="227" y="116225"/>
                    <a:pt x="17907" y="140760"/>
                    <a:pt x="47275" y="140760"/>
                  </a:cubicBezTo>
                  <a:cubicBezTo>
                    <a:pt x="90127" y="140760"/>
                    <a:pt x="115299" y="107840"/>
                    <a:pt x="115299" y="104113"/>
                  </a:cubicBezTo>
                  <a:cubicBezTo>
                    <a:pt x="115299" y="102250"/>
                    <a:pt x="113501" y="100076"/>
                    <a:pt x="111703" y="100076"/>
                  </a:cubicBezTo>
                  <a:cubicBezTo>
                    <a:pt x="110204" y="100076"/>
                    <a:pt x="109605" y="100697"/>
                    <a:pt x="107807" y="103182"/>
                  </a:cubicBezTo>
                  <a:cubicBezTo>
                    <a:pt x="84134" y="133927"/>
                    <a:pt x="51470" y="133927"/>
                    <a:pt x="47874" y="133927"/>
                  </a:cubicBezTo>
                  <a:cubicBezTo>
                    <a:pt x="24500" y="133927"/>
                    <a:pt x="21803" y="107840"/>
                    <a:pt x="21803" y="97902"/>
                  </a:cubicBezTo>
                  <a:cubicBezTo>
                    <a:pt x="21803" y="94175"/>
                    <a:pt x="22103" y="84548"/>
                    <a:pt x="26598" y="65603"/>
                  </a:cubicBezTo>
                  <a:lnTo>
                    <a:pt x="42480" y="65603"/>
                  </a:lnTo>
                  <a:close/>
                  <a:moveTo>
                    <a:pt x="28396" y="58771"/>
                  </a:moveTo>
                  <a:cubicBezTo>
                    <a:pt x="40083" y="11566"/>
                    <a:pt x="70948" y="6907"/>
                    <a:pt x="78740" y="6907"/>
                  </a:cubicBezTo>
                  <a:cubicBezTo>
                    <a:pt x="92824" y="6907"/>
                    <a:pt x="100915" y="15913"/>
                    <a:pt x="100915" y="26473"/>
                  </a:cubicBezTo>
                  <a:cubicBezTo>
                    <a:pt x="100915" y="58771"/>
                    <a:pt x="52968" y="58771"/>
                    <a:pt x="40682" y="58771"/>
                  </a:cubicBezTo>
                  <a:lnTo>
                    <a:pt x="28396" y="58771"/>
                  </a:lnTo>
                  <a:close/>
                </a:path>
              </a:pathLst>
            </a:custGeom>
            <a:solidFill>
              <a:srgbClr val="000000"/>
            </a:solidFill>
            <a:ln w="3007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5E9136E8-9B04-50CA-692E-ABBD9442649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422156" y="5422357"/>
              <a:ext cx="63559" cy="146306"/>
            </a:xfrm>
            <a:custGeom>
              <a:avLst/>
              <a:gdLst>
                <a:gd name="connsiteX0" fmla="*/ 58337 w 63559"/>
                <a:gd name="connsiteY0" fmla="*/ 8332 h 146306"/>
                <a:gd name="connsiteX1" fmla="*/ 49946 w 63559"/>
                <a:gd name="connsiteY1" fmla="*/ 71 h 146306"/>
                <a:gd name="connsiteX2" fmla="*/ 38199 w 63559"/>
                <a:gd name="connsiteY2" fmla="*/ 12027 h 146306"/>
                <a:gd name="connsiteX3" fmla="*/ 46590 w 63559"/>
                <a:gd name="connsiteY3" fmla="*/ 20288 h 146306"/>
                <a:gd name="connsiteX4" fmla="*/ 58337 w 63559"/>
                <a:gd name="connsiteY4" fmla="*/ 8332 h 146306"/>
                <a:gd name="connsiteX5" fmla="*/ 15545 w 63559"/>
                <a:gd name="connsiteY5" fmla="*/ 118768 h 146306"/>
                <a:gd name="connsiteX6" fmla="*/ 13657 w 63559"/>
                <a:gd name="connsiteY6" fmla="*/ 127898 h 146306"/>
                <a:gd name="connsiteX7" fmla="*/ 33585 w 63559"/>
                <a:gd name="connsiteY7" fmla="*/ 146377 h 146306"/>
                <a:gd name="connsiteX8" fmla="*/ 63791 w 63559"/>
                <a:gd name="connsiteY8" fmla="*/ 113115 h 146306"/>
                <a:gd name="connsiteX9" fmla="*/ 60435 w 63559"/>
                <a:gd name="connsiteY9" fmla="*/ 110289 h 146306"/>
                <a:gd name="connsiteX10" fmla="*/ 56449 w 63559"/>
                <a:gd name="connsiteY10" fmla="*/ 113985 h 146306"/>
                <a:gd name="connsiteX11" fmla="*/ 34214 w 63559"/>
                <a:gd name="connsiteY11" fmla="*/ 140290 h 146306"/>
                <a:gd name="connsiteX12" fmla="*/ 28970 w 63559"/>
                <a:gd name="connsiteY12" fmla="*/ 132681 h 146306"/>
                <a:gd name="connsiteX13" fmla="*/ 32326 w 63559"/>
                <a:gd name="connsiteY13" fmla="*/ 118768 h 146306"/>
                <a:gd name="connsiteX14" fmla="*/ 39038 w 63559"/>
                <a:gd name="connsiteY14" fmla="*/ 101376 h 146306"/>
                <a:gd name="connsiteX15" fmla="*/ 49317 w 63559"/>
                <a:gd name="connsiteY15" fmla="*/ 73767 h 146306"/>
                <a:gd name="connsiteX16" fmla="*/ 50576 w 63559"/>
                <a:gd name="connsiteY16" fmla="*/ 66811 h 146306"/>
                <a:gd name="connsiteX17" fmla="*/ 30648 w 63559"/>
                <a:gd name="connsiteY17" fmla="*/ 48332 h 146306"/>
                <a:gd name="connsiteX18" fmla="*/ 232 w 63559"/>
                <a:gd name="connsiteY18" fmla="*/ 81593 h 146306"/>
                <a:gd name="connsiteX19" fmla="*/ 3798 w 63559"/>
                <a:gd name="connsiteY19" fmla="*/ 84419 h 146306"/>
                <a:gd name="connsiteX20" fmla="*/ 7574 w 63559"/>
                <a:gd name="connsiteY20" fmla="*/ 80941 h 146306"/>
                <a:gd name="connsiteX21" fmla="*/ 30018 w 63559"/>
                <a:gd name="connsiteY21" fmla="*/ 54419 h 146306"/>
                <a:gd name="connsiteX22" fmla="*/ 35263 w 63559"/>
                <a:gd name="connsiteY22" fmla="*/ 62028 h 146306"/>
                <a:gd name="connsiteX23" fmla="*/ 28760 w 63559"/>
                <a:gd name="connsiteY23" fmla="*/ 83767 h 146306"/>
                <a:gd name="connsiteX24" fmla="*/ 15545 w 63559"/>
                <a:gd name="connsiteY24" fmla="*/ 118768 h 14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3559" h="146306">
                  <a:moveTo>
                    <a:pt x="58337" y="8332"/>
                  </a:moveTo>
                  <a:cubicBezTo>
                    <a:pt x="58337" y="4853"/>
                    <a:pt x="55820" y="71"/>
                    <a:pt x="49946" y="71"/>
                  </a:cubicBezTo>
                  <a:cubicBezTo>
                    <a:pt x="44283" y="71"/>
                    <a:pt x="38199" y="5723"/>
                    <a:pt x="38199" y="12027"/>
                  </a:cubicBezTo>
                  <a:cubicBezTo>
                    <a:pt x="38199" y="15723"/>
                    <a:pt x="40926" y="20288"/>
                    <a:pt x="46590" y="20288"/>
                  </a:cubicBezTo>
                  <a:cubicBezTo>
                    <a:pt x="52673" y="20288"/>
                    <a:pt x="58337" y="14201"/>
                    <a:pt x="58337" y="8332"/>
                  </a:cubicBezTo>
                  <a:close/>
                  <a:moveTo>
                    <a:pt x="15545" y="118768"/>
                  </a:moveTo>
                  <a:cubicBezTo>
                    <a:pt x="14706" y="121594"/>
                    <a:pt x="13657" y="124203"/>
                    <a:pt x="13657" y="127898"/>
                  </a:cubicBezTo>
                  <a:cubicBezTo>
                    <a:pt x="13657" y="138116"/>
                    <a:pt x="22047" y="146377"/>
                    <a:pt x="33585" y="146377"/>
                  </a:cubicBezTo>
                  <a:cubicBezTo>
                    <a:pt x="54561" y="146377"/>
                    <a:pt x="63791" y="116376"/>
                    <a:pt x="63791" y="113115"/>
                  </a:cubicBezTo>
                  <a:cubicBezTo>
                    <a:pt x="63791" y="110289"/>
                    <a:pt x="61064" y="110289"/>
                    <a:pt x="60435" y="110289"/>
                  </a:cubicBezTo>
                  <a:cubicBezTo>
                    <a:pt x="57498" y="110289"/>
                    <a:pt x="57288" y="111594"/>
                    <a:pt x="56449" y="113985"/>
                  </a:cubicBezTo>
                  <a:cubicBezTo>
                    <a:pt x="51624" y="131377"/>
                    <a:pt x="42395" y="140290"/>
                    <a:pt x="34214" y="140290"/>
                  </a:cubicBezTo>
                  <a:cubicBezTo>
                    <a:pt x="30018" y="140290"/>
                    <a:pt x="28970" y="137464"/>
                    <a:pt x="28970" y="132681"/>
                  </a:cubicBezTo>
                  <a:cubicBezTo>
                    <a:pt x="28970" y="127681"/>
                    <a:pt x="30438" y="123550"/>
                    <a:pt x="32326" y="118768"/>
                  </a:cubicBezTo>
                  <a:cubicBezTo>
                    <a:pt x="34424" y="112898"/>
                    <a:pt x="36731" y="107028"/>
                    <a:pt x="39038" y="101376"/>
                  </a:cubicBezTo>
                  <a:cubicBezTo>
                    <a:pt x="40926" y="96159"/>
                    <a:pt x="48478" y="76376"/>
                    <a:pt x="49317" y="73767"/>
                  </a:cubicBezTo>
                  <a:cubicBezTo>
                    <a:pt x="49946" y="71593"/>
                    <a:pt x="50576" y="68984"/>
                    <a:pt x="50576" y="66811"/>
                  </a:cubicBezTo>
                  <a:cubicBezTo>
                    <a:pt x="50576" y="56593"/>
                    <a:pt x="42185" y="48332"/>
                    <a:pt x="30648" y="48332"/>
                  </a:cubicBezTo>
                  <a:cubicBezTo>
                    <a:pt x="9881" y="48332"/>
                    <a:pt x="232" y="77898"/>
                    <a:pt x="232" y="81593"/>
                  </a:cubicBezTo>
                  <a:cubicBezTo>
                    <a:pt x="232" y="84419"/>
                    <a:pt x="3168" y="84419"/>
                    <a:pt x="3798" y="84419"/>
                  </a:cubicBezTo>
                  <a:cubicBezTo>
                    <a:pt x="6734" y="84419"/>
                    <a:pt x="6944" y="83332"/>
                    <a:pt x="7574" y="80941"/>
                  </a:cubicBezTo>
                  <a:cubicBezTo>
                    <a:pt x="13027" y="62245"/>
                    <a:pt x="22257" y="54419"/>
                    <a:pt x="30018" y="54419"/>
                  </a:cubicBezTo>
                  <a:cubicBezTo>
                    <a:pt x="33375" y="54419"/>
                    <a:pt x="35263" y="56158"/>
                    <a:pt x="35263" y="62028"/>
                  </a:cubicBezTo>
                  <a:cubicBezTo>
                    <a:pt x="35263" y="67028"/>
                    <a:pt x="34004" y="70289"/>
                    <a:pt x="28760" y="83767"/>
                  </a:cubicBezTo>
                  <a:lnTo>
                    <a:pt x="15545" y="118768"/>
                  </a:lnTo>
                  <a:close/>
                </a:path>
              </a:pathLst>
            </a:custGeom>
            <a:solidFill>
              <a:srgbClr val="000000"/>
            </a:solidFill>
            <a:ln w="3007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F17C0DC9-FECF-EF72-BCAE-F1EB5487ADC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4510297" y="5413444"/>
              <a:ext cx="93975" cy="155219"/>
            </a:xfrm>
            <a:custGeom>
              <a:avLst/>
              <a:gdLst>
                <a:gd name="connsiteX0" fmla="*/ 94210 w 93975"/>
                <a:gd name="connsiteY0" fmla="*/ 47245 h 155219"/>
                <a:gd name="connsiteX1" fmla="*/ 65262 w 93975"/>
                <a:gd name="connsiteY1" fmla="*/ 71 h 155219"/>
                <a:gd name="connsiteX2" fmla="*/ 235 w 93975"/>
                <a:gd name="connsiteY2" fmla="*/ 108115 h 155219"/>
                <a:gd name="connsiteX3" fmla="*/ 29182 w 93975"/>
                <a:gd name="connsiteY3" fmla="*/ 155290 h 155219"/>
                <a:gd name="connsiteX4" fmla="*/ 94210 w 93975"/>
                <a:gd name="connsiteY4" fmla="*/ 47245 h 155219"/>
                <a:gd name="connsiteX5" fmla="*/ 23938 w 93975"/>
                <a:gd name="connsiteY5" fmla="*/ 73767 h 155219"/>
                <a:gd name="connsiteX6" fmla="*/ 65052 w 93975"/>
                <a:gd name="connsiteY6" fmla="*/ 6158 h 155219"/>
                <a:gd name="connsiteX7" fmla="*/ 78477 w 93975"/>
                <a:gd name="connsiteY7" fmla="*/ 34419 h 155219"/>
                <a:gd name="connsiteX8" fmla="*/ 72394 w 93975"/>
                <a:gd name="connsiteY8" fmla="*/ 73767 h 155219"/>
                <a:gd name="connsiteX9" fmla="*/ 23938 w 93975"/>
                <a:gd name="connsiteY9" fmla="*/ 73767 h 155219"/>
                <a:gd name="connsiteX10" fmla="*/ 70506 w 93975"/>
                <a:gd name="connsiteY10" fmla="*/ 81593 h 155219"/>
                <a:gd name="connsiteX11" fmla="*/ 53515 w 93975"/>
                <a:gd name="connsiteY11" fmla="*/ 127681 h 155219"/>
                <a:gd name="connsiteX12" fmla="*/ 29392 w 93975"/>
                <a:gd name="connsiteY12" fmla="*/ 149203 h 155219"/>
                <a:gd name="connsiteX13" fmla="*/ 15967 w 93975"/>
                <a:gd name="connsiteY13" fmla="*/ 120942 h 155219"/>
                <a:gd name="connsiteX14" fmla="*/ 22050 w 93975"/>
                <a:gd name="connsiteY14" fmla="*/ 81593 h 155219"/>
                <a:gd name="connsiteX15" fmla="*/ 70506 w 93975"/>
                <a:gd name="connsiteY15" fmla="*/ 81593 h 15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975" h="155219">
                  <a:moveTo>
                    <a:pt x="94210" y="47245"/>
                  </a:moveTo>
                  <a:cubicBezTo>
                    <a:pt x="94210" y="24419"/>
                    <a:pt x="85819" y="71"/>
                    <a:pt x="65262" y="71"/>
                  </a:cubicBezTo>
                  <a:cubicBezTo>
                    <a:pt x="33797" y="71"/>
                    <a:pt x="235" y="58332"/>
                    <a:pt x="235" y="108115"/>
                  </a:cubicBezTo>
                  <a:cubicBezTo>
                    <a:pt x="235" y="133985"/>
                    <a:pt x="9884" y="155290"/>
                    <a:pt x="29182" y="155290"/>
                  </a:cubicBezTo>
                  <a:cubicBezTo>
                    <a:pt x="61067" y="155290"/>
                    <a:pt x="94210" y="95941"/>
                    <a:pt x="94210" y="47245"/>
                  </a:cubicBezTo>
                  <a:close/>
                  <a:moveTo>
                    <a:pt x="23938" y="73767"/>
                  </a:moveTo>
                  <a:cubicBezTo>
                    <a:pt x="34636" y="26810"/>
                    <a:pt x="52676" y="6158"/>
                    <a:pt x="65052" y="6158"/>
                  </a:cubicBezTo>
                  <a:cubicBezTo>
                    <a:pt x="78477" y="6158"/>
                    <a:pt x="78477" y="30288"/>
                    <a:pt x="78477" y="34419"/>
                  </a:cubicBezTo>
                  <a:cubicBezTo>
                    <a:pt x="78477" y="42897"/>
                    <a:pt x="76799" y="55506"/>
                    <a:pt x="72394" y="73767"/>
                  </a:cubicBezTo>
                  <a:lnTo>
                    <a:pt x="23938" y="73767"/>
                  </a:lnTo>
                  <a:close/>
                  <a:moveTo>
                    <a:pt x="70506" y="81593"/>
                  </a:moveTo>
                  <a:cubicBezTo>
                    <a:pt x="64633" y="105289"/>
                    <a:pt x="59808" y="117028"/>
                    <a:pt x="53515" y="127681"/>
                  </a:cubicBezTo>
                  <a:cubicBezTo>
                    <a:pt x="47012" y="138985"/>
                    <a:pt x="38622" y="149203"/>
                    <a:pt x="29392" y="149203"/>
                  </a:cubicBezTo>
                  <a:cubicBezTo>
                    <a:pt x="17855" y="149203"/>
                    <a:pt x="15967" y="132681"/>
                    <a:pt x="15967" y="120942"/>
                  </a:cubicBezTo>
                  <a:cubicBezTo>
                    <a:pt x="15967" y="106594"/>
                    <a:pt x="19953" y="89637"/>
                    <a:pt x="22050" y="81593"/>
                  </a:cubicBezTo>
                  <a:lnTo>
                    <a:pt x="70506" y="81593"/>
                  </a:lnTo>
                  <a:close/>
                </a:path>
              </a:pathLst>
            </a:custGeom>
            <a:solidFill>
              <a:srgbClr val="000000"/>
            </a:solidFill>
            <a:ln w="3007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82FF0487-5B71-173F-56C1-C32430A1667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649140" y="5461796"/>
              <a:ext cx="66825" cy="310562"/>
            </a:xfrm>
            <a:custGeom>
              <a:avLst/>
              <a:gdLst>
                <a:gd name="connsiteX0" fmla="*/ 65566 w 66825"/>
                <a:gd name="connsiteY0" fmla="*/ 160636 h 310562"/>
                <a:gd name="connsiteX1" fmla="*/ 67065 w 66825"/>
                <a:gd name="connsiteY1" fmla="*/ 155356 h 310562"/>
                <a:gd name="connsiteX2" fmla="*/ 65566 w 66825"/>
                <a:gd name="connsiteY2" fmla="*/ 150076 h 310562"/>
                <a:gd name="connsiteX3" fmla="*/ 13125 w 66825"/>
                <a:gd name="connsiteY3" fmla="*/ 7218 h 310562"/>
                <a:gd name="connsiteX4" fmla="*/ 6232 w 66825"/>
                <a:gd name="connsiteY4" fmla="*/ 75 h 310562"/>
                <a:gd name="connsiteX5" fmla="*/ 239 w 66825"/>
                <a:gd name="connsiteY5" fmla="*/ 6286 h 310562"/>
                <a:gd name="connsiteX6" fmla="*/ 1737 w 66825"/>
                <a:gd name="connsiteY6" fmla="*/ 11255 h 310562"/>
                <a:gd name="connsiteX7" fmla="*/ 54778 w 66825"/>
                <a:gd name="connsiteY7" fmla="*/ 155356 h 310562"/>
                <a:gd name="connsiteX8" fmla="*/ 1737 w 66825"/>
                <a:gd name="connsiteY8" fmla="*/ 298836 h 310562"/>
                <a:gd name="connsiteX9" fmla="*/ 239 w 66825"/>
                <a:gd name="connsiteY9" fmla="*/ 304426 h 310562"/>
                <a:gd name="connsiteX10" fmla="*/ 6232 w 66825"/>
                <a:gd name="connsiteY10" fmla="*/ 310637 h 310562"/>
                <a:gd name="connsiteX11" fmla="*/ 12525 w 66825"/>
                <a:gd name="connsiteY11" fmla="*/ 304426 h 310562"/>
                <a:gd name="connsiteX12" fmla="*/ 65566 w 66825"/>
                <a:gd name="connsiteY12" fmla="*/ 160636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825" h="310562">
                  <a:moveTo>
                    <a:pt x="65566" y="160636"/>
                  </a:moveTo>
                  <a:cubicBezTo>
                    <a:pt x="67065" y="156909"/>
                    <a:pt x="67065" y="156288"/>
                    <a:pt x="67065" y="155356"/>
                  </a:cubicBezTo>
                  <a:cubicBezTo>
                    <a:pt x="67065" y="154424"/>
                    <a:pt x="67065" y="153803"/>
                    <a:pt x="65566" y="150076"/>
                  </a:cubicBezTo>
                  <a:lnTo>
                    <a:pt x="13125" y="7218"/>
                  </a:lnTo>
                  <a:cubicBezTo>
                    <a:pt x="11327" y="1938"/>
                    <a:pt x="9529" y="75"/>
                    <a:pt x="6232" y="75"/>
                  </a:cubicBezTo>
                  <a:cubicBezTo>
                    <a:pt x="2936" y="75"/>
                    <a:pt x="239" y="2870"/>
                    <a:pt x="239" y="6286"/>
                  </a:cubicBezTo>
                  <a:cubicBezTo>
                    <a:pt x="239" y="7218"/>
                    <a:pt x="239" y="7839"/>
                    <a:pt x="1737" y="11255"/>
                  </a:cubicBezTo>
                  <a:lnTo>
                    <a:pt x="54778" y="155356"/>
                  </a:lnTo>
                  <a:lnTo>
                    <a:pt x="1737" y="298836"/>
                  </a:lnTo>
                  <a:cubicBezTo>
                    <a:pt x="239" y="302252"/>
                    <a:pt x="239" y="302873"/>
                    <a:pt x="239" y="304426"/>
                  </a:cubicBezTo>
                  <a:cubicBezTo>
                    <a:pt x="239" y="307842"/>
                    <a:pt x="2936" y="310637"/>
                    <a:pt x="6232" y="310637"/>
                  </a:cubicBezTo>
                  <a:cubicBezTo>
                    <a:pt x="10128" y="310637"/>
                    <a:pt x="11327" y="307532"/>
                    <a:pt x="12525" y="304426"/>
                  </a:cubicBezTo>
                  <a:lnTo>
                    <a:pt x="65566" y="160636"/>
                  </a:lnTo>
                  <a:close/>
                </a:path>
              </a:pathLst>
            </a:custGeom>
            <a:solidFill>
              <a:srgbClr val="000000"/>
            </a:solidFill>
            <a:ln w="3007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7FBE2E4E-92E5-2AEC-91B6-1162246F12C0}"/>
              </a:ext>
            </a:extLst>
          </p:cNvPr>
          <p:cNvSpPr txBox="1"/>
          <p:nvPr/>
        </p:nvSpPr>
        <p:spPr>
          <a:xfrm>
            <a:off x="6518025" y="3007562"/>
            <a:ext cx="23042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Electric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>
              <a:solidFill>
                <a:schemeClr val="bg2">
                  <a:lumMod val="10000"/>
                </a:schemeClr>
              </a:solidFill>
              <a:latin typeface="Tenorite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Group basis</a:t>
            </a:r>
            <a:endParaRPr lang="en-GB" sz="2000"/>
          </a:p>
        </p:txBody>
      </p:sp>
      <p:sp>
        <p:nvSpPr>
          <p:cNvPr id="126" name="Slide Number Placeholder 125">
            <a:extLst>
              <a:ext uri="{FF2B5EF4-FFF2-40B4-BE49-F238E27FC236}">
                <a16:creationId xmlns:a16="http://schemas.microsoft.com/office/drawing/2014/main" id="{1BA938F3-F8A6-23DD-275A-50C5061F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6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1644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F6A81-211A-7D80-6EC0-75B657B55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49DE9-986E-0DF3-3526-11112028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1867" y="77997"/>
            <a:ext cx="12761976" cy="1450757"/>
          </a:xfrm>
        </p:spPr>
        <p:txBody>
          <a:bodyPr/>
          <a:lstStyle/>
          <a:p>
            <a:pPr algn="ctr"/>
            <a:r>
              <a:rPr lang="it-IT" dirty="0">
                <a:latin typeface="Tenorite" panose="00000500000000000000" pitchFamily="2" charset="0"/>
              </a:rPr>
              <a:t>The renormalized dual basis (RDB)</a:t>
            </a:r>
          </a:p>
        </p:txBody>
      </p:sp>
      <p:pic>
        <p:nvPicPr>
          <p:cNvPr id="115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411450FA-C5FF-57C3-2464-2A7BF7727DA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D943487-1678-7C8E-E4A6-19D15B9CA421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CasellaDiTesto 18">
                <a:extLst>
                  <a:ext uri="{FF2B5EF4-FFF2-40B4-BE49-F238E27FC236}">
                    <a16:creationId xmlns:a16="http://schemas.microsoft.com/office/drawing/2014/main" id="{A099FC27-E522-5928-20DA-568D80B477D3}"/>
                  </a:ext>
                </a:extLst>
              </p:cNvPr>
              <p:cNvSpPr txBox="1"/>
              <p:nvPr/>
            </p:nvSpPr>
            <p:spPr>
              <a:xfrm>
                <a:off x="5465073" y="1362105"/>
                <a:ext cx="2077877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it-I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m:rPr>
                              <m:brk m:alnAt="7"/>
                            </m:r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7"/>
                                </m:r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</m:acc>
                        </m:sub>
                        <m:sup/>
                        <m:e>
                          <m:sSubSup>
                            <m:sSubSupPr>
                              <m:ctrlP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sub>
                            <m:sup>
                              <m: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7" name="CasellaDiTesto 18">
                <a:extLst>
                  <a:ext uri="{FF2B5EF4-FFF2-40B4-BE49-F238E27FC236}">
                    <a16:creationId xmlns:a16="http://schemas.microsoft.com/office/drawing/2014/main" id="{5E1E629A-F13A-4E03-B22C-91F3B46A0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073" y="1362105"/>
                <a:ext cx="2077877" cy="807337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CasellaDiTesto 23">
                <a:extLst>
                  <a:ext uri="{FF2B5EF4-FFF2-40B4-BE49-F238E27FC236}">
                    <a16:creationId xmlns:a16="http://schemas.microsoft.com/office/drawing/2014/main" id="{0BE632FD-AF20-F0E4-E284-6B0E85653431}"/>
                  </a:ext>
                </a:extLst>
              </p:cNvPr>
              <p:cNvSpPr txBox="1"/>
              <p:nvPr/>
            </p:nvSpPr>
            <p:spPr>
              <a:xfrm>
                <a:off x="8442961" y="1362105"/>
                <a:ext cx="2887137" cy="745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kumimoji="0" lang="it-IT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8" name="CasellaDiTesto 23">
                <a:extLst>
                  <a:ext uri="{FF2B5EF4-FFF2-40B4-BE49-F238E27FC236}">
                    <a16:creationId xmlns:a16="http://schemas.microsoft.com/office/drawing/2014/main" id="{24857599-AA9B-423C-8F06-CF12F6256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961" y="1362105"/>
                <a:ext cx="2887137" cy="745269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tge 12">
            <a:extLst>
              <a:ext uri="{FF2B5EF4-FFF2-40B4-BE49-F238E27FC236}">
                <a16:creationId xmlns:a16="http://schemas.microsoft.com/office/drawing/2014/main" id="{C14897C0-3BBC-63C0-665D-377A00AAF66B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653164" y="4260682"/>
            <a:ext cx="3185579" cy="813485"/>
          </a:xfrm>
          <a:prstGeom prst="rect">
            <a:avLst/>
          </a:prstGeom>
        </p:spPr>
      </p:pic>
      <p:sp>
        <p:nvSpPr>
          <p:cNvPr id="16" name="Rettangolo 23">
            <a:extLst>
              <a:ext uri="{FF2B5EF4-FFF2-40B4-BE49-F238E27FC236}">
                <a16:creationId xmlns:a16="http://schemas.microsoft.com/office/drawing/2014/main" id="{EB20B556-D2B3-7D4D-83D5-08B0A68782FD}"/>
              </a:ext>
            </a:extLst>
          </p:cNvPr>
          <p:cNvSpPr>
            <a:spLocks noChangeAspect="1"/>
          </p:cNvSpPr>
          <p:nvPr/>
        </p:nvSpPr>
        <p:spPr>
          <a:xfrm>
            <a:off x="5605622" y="2409383"/>
            <a:ext cx="1440000" cy="14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7 4 1">
            <a:extLst>
              <a:ext uri="{FF2B5EF4-FFF2-40B4-BE49-F238E27FC236}">
                <a16:creationId xmlns:a16="http://schemas.microsoft.com/office/drawing/2014/main" id="{B7892E72-AA76-1F70-672C-5E84F19D6977}"/>
              </a:ext>
            </a:extLst>
          </p:cNvPr>
          <p:cNvSpPr>
            <a:spLocks noChangeAspect="1"/>
          </p:cNvSpPr>
          <p:nvPr/>
        </p:nvSpPr>
        <p:spPr>
          <a:xfrm>
            <a:off x="5519127" y="2344199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7 4 2">
            <a:extLst>
              <a:ext uri="{FF2B5EF4-FFF2-40B4-BE49-F238E27FC236}">
                <a16:creationId xmlns:a16="http://schemas.microsoft.com/office/drawing/2014/main" id="{ACC5B38E-F2F6-91F3-CB14-87A66994A5E0}"/>
              </a:ext>
            </a:extLst>
          </p:cNvPr>
          <p:cNvSpPr>
            <a:spLocks noChangeAspect="1"/>
          </p:cNvSpPr>
          <p:nvPr/>
        </p:nvSpPr>
        <p:spPr>
          <a:xfrm>
            <a:off x="5506478" y="3752885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7 4 3">
            <a:extLst>
              <a:ext uri="{FF2B5EF4-FFF2-40B4-BE49-F238E27FC236}">
                <a16:creationId xmlns:a16="http://schemas.microsoft.com/office/drawing/2014/main" id="{B10E1FD8-D96B-D118-0026-BACBC1C1E712}"/>
              </a:ext>
            </a:extLst>
          </p:cNvPr>
          <p:cNvSpPr>
            <a:spLocks noChangeAspect="1"/>
          </p:cNvSpPr>
          <p:nvPr/>
        </p:nvSpPr>
        <p:spPr>
          <a:xfrm>
            <a:off x="6934253" y="3752885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7 4 4">
            <a:extLst>
              <a:ext uri="{FF2B5EF4-FFF2-40B4-BE49-F238E27FC236}">
                <a16:creationId xmlns:a16="http://schemas.microsoft.com/office/drawing/2014/main" id="{8F84EDF4-57DE-9C19-3D36-679C0D651DE8}"/>
              </a:ext>
            </a:extLst>
          </p:cNvPr>
          <p:cNvSpPr>
            <a:spLocks noChangeAspect="1"/>
          </p:cNvSpPr>
          <p:nvPr/>
        </p:nvSpPr>
        <p:spPr>
          <a:xfrm>
            <a:off x="6934253" y="2324333"/>
            <a:ext cx="180000" cy="1815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80" descr="\documentclass{article}&#10;\usepackage{amsmath}&#10;\usepackage{bm}&#10;\pagestyle{empty}&#10;\begin{document}&#10;&#10;$$&#10;U_{\hat{x}}(\bm{n})&#10;$$&#10;&#10;&#10;\end{document}" title="IguanaTex Vector Display">
            <a:extLst>
              <a:ext uri="{FF2B5EF4-FFF2-40B4-BE49-F238E27FC236}">
                <a16:creationId xmlns:a16="http://schemas.microsoft.com/office/drawing/2014/main" id="{373BCBAA-A170-430A-7081-4604D92241C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969803" y="3486433"/>
            <a:ext cx="785844" cy="305245"/>
            <a:chOff x="20293831" y="8531745"/>
            <a:chExt cx="1397405" cy="542794"/>
          </a:xfrm>
        </p:grpSpPr>
        <p:sp>
          <p:nvSpPr>
            <p:cNvPr id="29" name="Free-form: Shape 74">
              <a:extLst>
                <a:ext uri="{FF2B5EF4-FFF2-40B4-BE49-F238E27FC236}">
                  <a16:creationId xmlns:a16="http://schemas.microsoft.com/office/drawing/2014/main" id="{C4C869F7-4855-209C-6C80-4007442A5B3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0293831" y="8568112"/>
              <a:ext cx="385801" cy="382670"/>
            </a:xfrm>
            <a:custGeom>
              <a:avLst/>
              <a:gdLst>
                <a:gd name="connsiteX0" fmla="*/ 316433 w 385801"/>
                <a:gd name="connsiteY0" fmla="*/ 57068 h 382670"/>
                <a:gd name="connsiteX1" fmla="*/ 376558 w 385801"/>
                <a:gd name="connsiteY1" fmla="*/ 16901 h 382670"/>
                <a:gd name="connsiteX2" fmla="*/ 386022 w 385801"/>
                <a:gd name="connsiteY2" fmla="*/ 6045 h 382670"/>
                <a:gd name="connsiteX3" fmla="*/ 378785 w 385801"/>
                <a:gd name="connsiteY3" fmla="*/ 75 h 382670"/>
                <a:gd name="connsiteX4" fmla="*/ 322000 w 385801"/>
                <a:gd name="connsiteY4" fmla="*/ 1703 h 382670"/>
                <a:gd name="connsiteX5" fmla="*/ 264102 w 385801"/>
                <a:gd name="connsiteY5" fmla="*/ 75 h 382670"/>
                <a:gd name="connsiteX6" fmla="*/ 254081 w 385801"/>
                <a:gd name="connsiteY6" fmla="*/ 10931 h 382670"/>
                <a:gd name="connsiteX7" fmla="*/ 264102 w 385801"/>
                <a:gd name="connsiteY7" fmla="*/ 16901 h 382670"/>
                <a:gd name="connsiteX8" fmla="*/ 301959 w 385801"/>
                <a:gd name="connsiteY8" fmla="*/ 40784 h 382670"/>
                <a:gd name="connsiteX9" fmla="*/ 300288 w 385801"/>
                <a:gd name="connsiteY9" fmla="*/ 52183 h 382670"/>
                <a:gd name="connsiteX10" fmla="*/ 250184 w 385801"/>
                <a:gd name="connsiteY10" fmla="*/ 245961 h 382670"/>
                <a:gd name="connsiteX11" fmla="*/ 111563 w 385801"/>
                <a:gd name="connsiteY11" fmla="*/ 365918 h 382670"/>
                <a:gd name="connsiteX12" fmla="*/ 43644 w 385801"/>
                <a:gd name="connsiteY12" fmla="*/ 295355 h 382670"/>
                <a:gd name="connsiteX13" fmla="*/ 49768 w 385801"/>
                <a:gd name="connsiteY13" fmla="*/ 253017 h 382670"/>
                <a:gd name="connsiteX14" fmla="*/ 103769 w 385801"/>
                <a:gd name="connsiteY14" fmla="*/ 41870 h 382670"/>
                <a:gd name="connsiteX15" fmla="*/ 150533 w 385801"/>
                <a:gd name="connsiteY15" fmla="*/ 16901 h 382670"/>
                <a:gd name="connsiteX16" fmla="*/ 169461 w 385801"/>
                <a:gd name="connsiteY16" fmla="*/ 6045 h 382670"/>
                <a:gd name="connsiteX17" fmla="*/ 161667 w 385801"/>
                <a:gd name="connsiteY17" fmla="*/ 75 h 382670"/>
                <a:gd name="connsiteX18" fmla="*/ 90408 w 385801"/>
                <a:gd name="connsiteY18" fmla="*/ 1703 h 382670"/>
                <a:gd name="connsiteX19" fmla="*/ 18592 w 385801"/>
                <a:gd name="connsiteY19" fmla="*/ 75 h 382670"/>
                <a:gd name="connsiteX20" fmla="*/ 8014 w 385801"/>
                <a:gd name="connsiteY20" fmla="*/ 10931 h 382670"/>
                <a:gd name="connsiteX21" fmla="*/ 23602 w 385801"/>
                <a:gd name="connsiteY21" fmla="*/ 16901 h 382670"/>
                <a:gd name="connsiteX22" fmla="*/ 44757 w 385801"/>
                <a:gd name="connsiteY22" fmla="*/ 17987 h 382670"/>
                <a:gd name="connsiteX23" fmla="*/ 59789 w 385801"/>
                <a:gd name="connsiteY23" fmla="*/ 26672 h 382670"/>
                <a:gd name="connsiteX24" fmla="*/ 50324 w 385801"/>
                <a:gd name="connsiteY24" fmla="*/ 65210 h 382670"/>
                <a:gd name="connsiteX25" fmla="*/ 38077 w 385801"/>
                <a:gd name="connsiteY25" fmla="*/ 112976 h 382670"/>
                <a:gd name="connsiteX26" fmla="*/ 4117 w 385801"/>
                <a:gd name="connsiteY26" fmla="*/ 247046 h 382670"/>
                <a:gd name="connsiteX27" fmla="*/ 220 w 385801"/>
                <a:gd name="connsiteY27" fmla="*/ 278528 h 382670"/>
                <a:gd name="connsiteX28" fmla="*/ 109336 w 385801"/>
                <a:gd name="connsiteY28" fmla="*/ 382745 h 382670"/>
                <a:gd name="connsiteX29" fmla="*/ 266886 w 385801"/>
                <a:gd name="connsiteY29" fmla="*/ 249760 h 382670"/>
                <a:gd name="connsiteX30" fmla="*/ 316433 w 385801"/>
                <a:gd name="connsiteY30" fmla="*/ 57068 h 38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5801" h="382670">
                  <a:moveTo>
                    <a:pt x="316433" y="57068"/>
                  </a:moveTo>
                  <a:cubicBezTo>
                    <a:pt x="322000" y="34814"/>
                    <a:pt x="332021" y="18530"/>
                    <a:pt x="376558" y="16901"/>
                  </a:cubicBezTo>
                  <a:cubicBezTo>
                    <a:pt x="379342" y="16901"/>
                    <a:pt x="386022" y="16359"/>
                    <a:pt x="386022" y="6045"/>
                  </a:cubicBezTo>
                  <a:cubicBezTo>
                    <a:pt x="386022" y="5503"/>
                    <a:pt x="386022" y="75"/>
                    <a:pt x="378785" y="75"/>
                  </a:cubicBezTo>
                  <a:cubicBezTo>
                    <a:pt x="360413" y="75"/>
                    <a:pt x="340929" y="1703"/>
                    <a:pt x="322000" y="1703"/>
                  </a:cubicBezTo>
                  <a:cubicBezTo>
                    <a:pt x="303072" y="1703"/>
                    <a:pt x="282474" y="75"/>
                    <a:pt x="264102" y="75"/>
                  </a:cubicBezTo>
                  <a:cubicBezTo>
                    <a:pt x="260762" y="75"/>
                    <a:pt x="254081" y="75"/>
                    <a:pt x="254081" y="10931"/>
                  </a:cubicBezTo>
                  <a:cubicBezTo>
                    <a:pt x="254081" y="16901"/>
                    <a:pt x="259648" y="16901"/>
                    <a:pt x="264102" y="16901"/>
                  </a:cubicBezTo>
                  <a:cubicBezTo>
                    <a:pt x="295835" y="17444"/>
                    <a:pt x="301959" y="28843"/>
                    <a:pt x="301959" y="40784"/>
                  </a:cubicBezTo>
                  <a:cubicBezTo>
                    <a:pt x="301959" y="42413"/>
                    <a:pt x="300845" y="50555"/>
                    <a:pt x="300288" y="52183"/>
                  </a:cubicBezTo>
                  <a:lnTo>
                    <a:pt x="250184" y="245961"/>
                  </a:lnTo>
                  <a:cubicBezTo>
                    <a:pt x="231256" y="318695"/>
                    <a:pt x="167234" y="365918"/>
                    <a:pt x="111563" y="365918"/>
                  </a:cubicBezTo>
                  <a:cubicBezTo>
                    <a:pt x="73706" y="365918"/>
                    <a:pt x="43644" y="342035"/>
                    <a:pt x="43644" y="295355"/>
                  </a:cubicBezTo>
                  <a:cubicBezTo>
                    <a:pt x="43644" y="294269"/>
                    <a:pt x="43644" y="276900"/>
                    <a:pt x="49768" y="253017"/>
                  </a:cubicBezTo>
                  <a:lnTo>
                    <a:pt x="103769" y="41870"/>
                  </a:lnTo>
                  <a:cubicBezTo>
                    <a:pt x="108779" y="22329"/>
                    <a:pt x="109893" y="16901"/>
                    <a:pt x="150533" y="16901"/>
                  </a:cubicBezTo>
                  <a:cubicBezTo>
                    <a:pt x="165007" y="16901"/>
                    <a:pt x="169461" y="16901"/>
                    <a:pt x="169461" y="6045"/>
                  </a:cubicBezTo>
                  <a:cubicBezTo>
                    <a:pt x="169461" y="75"/>
                    <a:pt x="163337" y="75"/>
                    <a:pt x="161667" y="75"/>
                  </a:cubicBezTo>
                  <a:cubicBezTo>
                    <a:pt x="146079" y="75"/>
                    <a:pt x="105996" y="1703"/>
                    <a:pt x="90408" y="1703"/>
                  </a:cubicBezTo>
                  <a:cubicBezTo>
                    <a:pt x="74263" y="1703"/>
                    <a:pt x="34736" y="75"/>
                    <a:pt x="18592" y="75"/>
                  </a:cubicBezTo>
                  <a:cubicBezTo>
                    <a:pt x="14138" y="75"/>
                    <a:pt x="8014" y="75"/>
                    <a:pt x="8014" y="10931"/>
                  </a:cubicBezTo>
                  <a:cubicBezTo>
                    <a:pt x="8014" y="16901"/>
                    <a:pt x="13025" y="16901"/>
                    <a:pt x="23602" y="16901"/>
                  </a:cubicBezTo>
                  <a:cubicBezTo>
                    <a:pt x="24716" y="16901"/>
                    <a:pt x="35293" y="16901"/>
                    <a:pt x="44757" y="17987"/>
                  </a:cubicBezTo>
                  <a:cubicBezTo>
                    <a:pt x="54778" y="19073"/>
                    <a:pt x="59789" y="19615"/>
                    <a:pt x="59789" y="26672"/>
                  </a:cubicBezTo>
                  <a:cubicBezTo>
                    <a:pt x="59789" y="29928"/>
                    <a:pt x="53665" y="52726"/>
                    <a:pt x="50324" y="65210"/>
                  </a:cubicBezTo>
                  <a:lnTo>
                    <a:pt x="38077" y="112976"/>
                  </a:lnTo>
                  <a:cubicBezTo>
                    <a:pt x="33066" y="134145"/>
                    <a:pt x="6344" y="236733"/>
                    <a:pt x="4117" y="247046"/>
                  </a:cubicBezTo>
                  <a:cubicBezTo>
                    <a:pt x="220" y="262244"/>
                    <a:pt x="220" y="270386"/>
                    <a:pt x="220" y="278528"/>
                  </a:cubicBezTo>
                  <a:cubicBezTo>
                    <a:pt x="220" y="344749"/>
                    <a:pt x="50881" y="382745"/>
                    <a:pt x="109336" y="382745"/>
                  </a:cubicBezTo>
                  <a:cubicBezTo>
                    <a:pt x="179482" y="382745"/>
                    <a:pt x="248514" y="321409"/>
                    <a:pt x="266886" y="249760"/>
                  </a:cubicBezTo>
                  <a:lnTo>
                    <a:pt x="316433" y="57068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Free-form: Shape 75">
              <a:extLst>
                <a:ext uri="{FF2B5EF4-FFF2-40B4-BE49-F238E27FC236}">
                  <a16:creationId xmlns:a16="http://schemas.microsoft.com/office/drawing/2014/main" id="{66C45515-7A8A-9A94-11EA-EB004095B23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0716507" y="8756569"/>
              <a:ext cx="116130" cy="60413"/>
            </a:xfrm>
            <a:custGeom>
              <a:avLst/>
              <a:gdLst>
                <a:gd name="connsiteX0" fmla="*/ 58293 w 116130"/>
                <a:gd name="connsiteY0" fmla="*/ 76 h 60413"/>
                <a:gd name="connsiteX1" fmla="*/ 228 w 116130"/>
                <a:gd name="connsiteY1" fmla="*/ 50610 h 60413"/>
                <a:gd name="connsiteX2" fmla="*/ 8801 w 116130"/>
                <a:gd name="connsiteY2" fmla="*/ 60489 h 60413"/>
                <a:gd name="connsiteX3" fmla="*/ 58293 w 116130"/>
                <a:gd name="connsiteY3" fmla="*/ 22874 h 60413"/>
                <a:gd name="connsiteX4" fmla="*/ 107785 w 116130"/>
                <a:gd name="connsiteY4" fmla="*/ 60489 h 60413"/>
                <a:gd name="connsiteX5" fmla="*/ 116358 w 116130"/>
                <a:gd name="connsiteY5" fmla="*/ 50610 h 60413"/>
                <a:gd name="connsiteX6" fmla="*/ 58293 w 116130"/>
                <a:gd name="connsiteY6" fmla="*/ 76 h 6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130" h="60413">
                  <a:moveTo>
                    <a:pt x="58293" y="76"/>
                  </a:moveTo>
                  <a:lnTo>
                    <a:pt x="228" y="50610"/>
                  </a:lnTo>
                  <a:lnTo>
                    <a:pt x="8801" y="60489"/>
                  </a:lnTo>
                  <a:lnTo>
                    <a:pt x="58293" y="22874"/>
                  </a:lnTo>
                  <a:lnTo>
                    <a:pt x="107785" y="60489"/>
                  </a:lnTo>
                  <a:lnTo>
                    <a:pt x="116358" y="50610"/>
                  </a:lnTo>
                  <a:lnTo>
                    <a:pt x="58293" y="76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Free-form: Shape 76">
              <a:extLst>
                <a:ext uri="{FF2B5EF4-FFF2-40B4-BE49-F238E27FC236}">
                  <a16:creationId xmlns:a16="http://schemas.microsoft.com/office/drawing/2014/main" id="{762958EB-D36B-0C16-8F20-B1C664B5E27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0641799" y="8852698"/>
              <a:ext cx="208488" cy="171360"/>
            </a:xfrm>
            <a:custGeom>
              <a:avLst/>
              <a:gdLst>
                <a:gd name="connsiteX0" fmla="*/ 78557 w 208488"/>
                <a:gd name="connsiteY0" fmla="*/ 127362 h 171360"/>
                <a:gd name="connsiteX1" fmla="*/ 41925 w 208488"/>
                <a:gd name="connsiteY1" fmla="*/ 160798 h 171360"/>
                <a:gd name="connsiteX2" fmla="*/ 20881 w 208488"/>
                <a:gd name="connsiteY2" fmla="*/ 155478 h 171360"/>
                <a:gd name="connsiteX3" fmla="*/ 38028 w 208488"/>
                <a:gd name="connsiteY3" fmla="*/ 134581 h 171360"/>
                <a:gd name="connsiteX4" fmla="*/ 22440 w 208488"/>
                <a:gd name="connsiteY4" fmla="*/ 120522 h 171360"/>
                <a:gd name="connsiteX5" fmla="*/ 227 w 208488"/>
                <a:gd name="connsiteY5" fmla="*/ 143700 h 171360"/>
                <a:gd name="connsiteX6" fmla="*/ 41145 w 208488"/>
                <a:gd name="connsiteY6" fmla="*/ 171436 h 171360"/>
                <a:gd name="connsiteX7" fmla="*/ 84792 w 208488"/>
                <a:gd name="connsiteY7" fmla="*/ 144460 h 171360"/>
                <a:gd name="connsiteX8" fmla="*/ 131166 w 208488"/>
                <a:gd name="connsiteY8" fmla="*/ 171436 h 171360"/>
                <a:gd name="connsiteX9" fmla="*/ 199753 w 208488"/>
                <a:gd name="connsiteY9" fmla="*/ 113303 h 171360"/>
                <a:gd name="connsiteX10" fmla="*/ 193518 w 208488"/>
                <a:gd name="connsiteY10" fmla="*/ 108364 h 171360"/>
                <a:gd name="connsiteX11" fmla="*/ 186113 w 208488"/>
                <a:gd name="connsiteY11" fmla="*/ 114823 h 171360"/>
                <a:gd name="connsiteX12" fmla="*/ 132725 w 208488"/>
                <a:gd name="connsiteY12" fmla="*/ 160798 h 171360"/>
                <a:gd name="connsiteX13" fmla="*/ 108953 w 208488"/>
                <a:gd name="connsiteY13" fmla="*/ 136101 h 171360"/>
                <a:gd name="connsiteX14" fmla="*/ 129217 w 208488"/>
                <a:gd name="connsiteY14" fmla="*/ 49471 h 171360"/>
                <a:gd name="connsiteX15" fmla="*/ 167408 w 208488"/>
                <a:gd name="connsiteY15" fmla="*/ 10715 h 171360"/>
                <a:gd name="connsiteX16" fmla="*/ 188452 w 208488"/>
                <a:gd name="connsiteY16" fmla="*/ 16034 h 171360"/>
                <a:gd name="connsiteX17" fmla="*/ 171305 w 208488"/>
                <a:gd name="connsiteY17" fmla="*/ 36932 h 171360"/>
                <a:gd name="connsiteX18" fmla="*/ 186893 w 208488"/>
                <a:gd name="connsiteY18" fmla="*/ 50990 h 171360"/>
                <a:gd name="connsiteX19" fmla="*/ 208716 w 208488"/>
                <a:gd name="connsiteY19" fmla="*/ 27813 h 171360"/>
                <a:gd name="connsiteX20" fmla="*/ 168187 w 208488"/>
                <a:gd name="connsiteY20" fmla="*/ 76 h 171360"/>
                <a:gd name="connsiteX21" fmla="*/ 124541 w 208488"/>
                <a:gd name="connsiteY21" fmla="*/ 27053 h 171360"/>
                <a:gd name="connsiteX22" fmla="*/ 77777 w 208488"/>
                <a:gd name="connsiteY22" fmla="*/ 76 h 171360"/>
                <a:gd name="connsiteX23" fmla="*/ 9190 w 208488"/>
                <a:gd name="connsiteY23" fmla="*/ 58210 h 171360"/>
                <a:gd name="connsiteX24" fmla="*/ 15815 w 208488"/>
                <a:gd name="connsiteY24" fmla="*/ 63149 h 171360"/>
                <a:gd name="connsiteX25" fmla="*/ 23219 w 208488"/>
                <a:gd name="connsiteY25" fmla="*/ 56690 h 171360"/>
                <a:gd name="connsiteX26" fmla="*/ 76608 w 208488"/>
                <a:gd name="connsiteY26" fmla="*/ 10715 h 171360"/>
                <a:gd name="connsiteX27" fmla="*/ 99990 w 208488"/>
                <a:gd name="connsiteY27" fmla="*/ 35792 h 171360"/>
                <a:gd name="connsiteX28" fmla="*/ 91806 w 208488"/>
                <a:gd name="connsiteY28" fmla="*/ 75308 h 171360"/>
                <a:gd name="connsiteX29" fmla="*/ 78557 w 208488"/>
                <a:gd name="connsiteY29" fmla="*/ 127362 h 17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8488" h="171360">
                  <a:moveTo>
                    <a:pt x="78557" y="127362"/>
                  </a:moveTo>
                  <a:cubicBezTo>
                    <a:pt x="74660" y="140280"/>
                    <a:pt x="61800" y="160798"/>
                    <a:pt x="41925" y="160798"/>
                  </a:cubicBezTo>
                  <a:cubicBezTo>
                    <a:pt x="40756" y="160798"/>
                    <a:pt x="29065" y="160798"/>
                    <a:pt x="20881" y="155478"/>
                  </a:cubicBezTo>
                  <a:cubicBezTo>
                    <a:pt x="36859" y="150539"/>
                    <a:pt x="38028" y="136860"/>
                    <a:pt x="38028" y="134581"/>
                  </a:cubicBezTo>
                  <a:cubicBezTo>
                    <a:pt x="38028" y="126222"/>
                    <a:pt x="31403" y="120522"/>
                    <a:pt x="22440" y="120522"/>
                  </a:cubicBezTo>
                  <a:cubicBezTo>
                    <a:pt x="11528" y="120522"/>
                    <a:pt x="227" y="129641"/>
                    <a:pt x="227" y="143700"/>
                  </a:cubicBezTo>
                  <a:cubicBezTo>
                    <a:pt x="227" y="162697"/>
                    <a:pt x="22050" y="171436"/>
                    <a:pt x="41145" y="171436"/>
                  </a:cubicBezTo>
                  <a:cubicBezTo>
                    <a:pt x="59072" y="171436"/>
                    <a:pt x="75049" y="160418"/>
                    <a:pt x="84792" y="144460"/>
                  </a:cubicBezTo>
                  <a:cubicBezTo>
                    <a:pt x="94145" y="164597"/>
                    <a:pt x="115578" y="171436"/>
                    <a:pt x="131166" y="171436"/>
                  </a:cubicBezTo>
                  <a:cubicBezTo>
                    <a:pt x="175981" y="171436"/>
                    <a:pt x="199753" y="123942"/>
                    <a:pt x="199753" y="113303"/>
                  </a:cubicBezTo>
                  <a:cubicBezTo>
                    <a:pt x="199753" y="108364"/>
                    <a:pt x="194687" y="108364"/>
                    <a:pt x="193518" y="108364"/>
                  </a:cubicBezTo>
                  <a:cubicBezTo>
                    <a:pt x="188062" y="108364"/>
                    <a:pt x="187672" y="110264"/>
                    <a:pt x="186113" y="114823"/>
                  </a:cubicBezTo>
                  <a:cubicBezTo>
                    <a:pt x="177930" y="141040"/>
                    <a:pt x="154548" y="160798"/>
                    <a:pt x="132725" y="160798"/>
                  </a:cubicBezTo>
                  <a:cubicBezTo>
                    <a:pt x="117137" y="160798"/>
                    <a:pt x="108953" y="150539"/>
                    <a:pt x="108953" y="136101"/>
                  </a:cubicBezTo>
                  <a:cubicBezTo>
                    <a:pt x="108953" y="126222"/>
                    <a:pt x="118306" y="91646"/>
                    <a:pt x="129217" y="49471"/>
                  </a:cubicBezTo>
                  <a:cubicBezTo>
                    <a:pt x="137011" y="20214"/>
                    <a:pt x="154548" y="10715"/>
                    <a:pt x="167408" y="10715"/>
                  </a:cubicBezTo>
                  <a:cubicBezTo>
                    <a:pt x="168187" y="10715"/>
                    <a:pt x="180268" y="10715"/>
                    <a:pt x="188452" y="16034"/>
                  </a:cubicBezTo>
                  <a:cubicBezTo>
                    <a:pt x="175981" y="19454"/>
                    <a:pt x="171305" y="30093"/>
                    <a:pt x="171305" y="36932"/>
                  </a:cubicBezTo>
                  <a:cubicBezTo>
                    <a:pt x="171305" y="45291"/>
                    <a:pt x="177930" y="50990"/>
                    <a:pt x="186893" y="50990"/>
                  </a:cubicBezTo>
                  <a:cubicBezTo>
                    <a:pt x="195856" y="50990"/>
                    <a:pt x="208716" y="43771"/>
                    <a:pt x="208716" y="27813"/>
                  </a:cubicBezTo>
                  <a:cubicBezTo>
                    <a:pt x="208716" y="6535"/>
                    <a:pt x="183775" y="76"/>
                    <a:pt x="168187" y="76"/>
                  </a:cubicBezTo>
                  <a:cubicBezTo>
                    <a:pt x="148702" y="76"/>
                    <a:pt x="133114" y="12615"/>
                    <a:pt x="124541" y="27053"/>
                  </a:cubicBezTo>
                  <a:cubicBezTo>
                    <a:pt x="117526" y="11475"/>
                    <a:pt x="99600" y="76"/>
                    <a:pt x="77777" y="76"/>
                  </a:cubicBezTo>
                  <a:cubicBezTo>
                    <a:pt x="34131" y="76"/>
                    <a:pt x="9190" y="46811"/>
                    <a:pt x="9190" y="58210"/>
                  </a:cubicBezTo>
                  <a:cubicBezTo>
                    <a:pt x="9190" y="63149"/>
                    <a:pt x="14646" y="63149"/>
                    <a:pt x="15815" y="63149"/>
                  </a:cubicBezTo>
                  <a:cubicBezTo>
                    <a:pt x="20881" y="63149"/>
                    <a:pt x="21271" y="61629"/>
                    <a:pt x="23219" y="56690"/>
                  </a:cubicBezTo>
                  <a:cubicBezTo>
                    <a:pt x="32962" y="27053"/>
                    <a:pt x="57513" y="10715"/>
                    <a:pt x="76608" y="10715"/>
                  </a:cubicBezTo>
                  <a:cubicBezTo>
                    <a:pt x="89468" y="10715"/>
                    <a:pt x="99990" y="17554"/>
                    <a:pt x="99990" y="35792"/>
                  </a:cubicBezTo>
                  <a:cubicBezTo>
                    <a:pt x="99990" y="43391"/>
                    <a:pt x="95314" y="62389"/>
                    <a:pt x="91806" y="75308"/>
                  </a:cubicBezTo>
                  <a:lnTo>
                    <a:pt x="78557" y="127362"/>
                  </a:ln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2" name="Free-form: Shape 77">
              <a:extLst>
                <a:ext uri="{FF2B5EF4-FFF2-40B4-BE49-F238E27FC236}">
                  <a16:creationId xmlns:a16="http://schemas.microsoft.com/office/drawing/2014/main" id="{249032A1-935C-EBF8-0416-E099F5F6724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0972046" y="8531745"/>
              <a:ext cx="129157" cy="542794"/>
            </a:xfrm>
            <a:custGeom>
              <a:avLst/>
              <a:gdLst>
                <a:gd name="connsiteX0" fmla="*/ 129389 w 129157"/>
                <a:gd name="connsiteY0" fmla="*/ 537441 h 542794"/>
                <a:gd name="connsiteX1" fmla="*/ 119925 w 129157"/>
                <a:gd name="connsiteY1" fmla="*/ 525500 h 542794"/>
                <a:gd name="connsiteX2" fmla="*/ 32521 w 129157"/>
                <a:gd name="connsiteY2" fmla="*/ 271472 h 542794"/>
                <a:gd name="connsiteX3" fmla="*/ 122152 w 129157"/>
                <a:gd name="connsiteY3" fmla="*/ 14730 h 542794"/>
                <a:gd name="connsiteX4" fmla="*/ 129389 w 129157"/>
                <a:gd name="connsiteY4" fmla="*/ 5503 h 542794"/>
                <a:gd name="connsiteX5" fmla="*/ 123822 w 129157"/>
                <a:gd name="connsiteY5" fmla="*/ 75 h 542794"/>
                <a:gd name="connsiteX6" fmla="*/ 35305 w 129157"/>
                <a:gd name="connsiteY6" fmla="*/ 105920 h 542794"/>
                <a:gd name="connsiteX7" fmla="*/ 232 w 129157"/>
                <a:gd name="connsiteY7" fmla="*/ 271472 h 542794"/>
                <a:gd name="connsiteX8" fmla="*/ 36975 w 129157"/>
                <a:gd name="connsiteY8" fmla="*/ 440824 h 542794"/>
                <a:gd name="connsiteX9" fmla="*/ 123822 w 129157"/>
                <a:gd name="connsiteY9" fmla="*/ 542869 h 542794"/>
                <a:gd name="connsiteX10" fmla="*/ 129389 w 129157"/>
                <a:gd name="connsiteY10" fmla="*/ 537441 h 5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157" h="542794">
                  <a:moveTo>
                    <a:pt x="129389" y="537441"/>
                  </a:moveTo>
                  <a:cubicBezTo>
                    <a:pt x="129389" y="535813"/>
                    <a:pt x="129389" y="534727"/>
                    <a:pt x="119925" y="525500"/>
                  </a:cubicBezTo>
                  <a:cubicBezTo>
                    <a:pt x="50336" y="457108"/>
                    <a:pt x="32521" y="354520"/>
                    <a:pt x="32521" y="271472"/>
                  </a:cubicBezTo>
                  <a:cubicBezTo>
                    <a:pt x="32521" y="177026"/>
                    <a:pt x="53677" y="82579"/>
                    <a:pt x="122152" y="14730"/>
                  </a:cubicBezTo>
                  <a:cubicBezTo>
                    <a:pt x="129389" y="8217"/>
                    <a:pt x="129389" y="7131"/>
                    <a:pt x="129389" y="5503"/>
                  </a:cubicBezTo>
                  <a:cubicBezTo>
                    <a:pt x="129389" y="1703"/>
                    <a:pt x="127163" y="75"/>
                    <a:pt x="123822" y="75"/>
                  </a:cubicBezTo>
                  <a:cubicBezTo>
                    <a:pt x="118255" y="75"/>
                    <a:pt x="68151" y="36985"/>
                    <a:pt x="35305" y="105920"/>
                  </a:cubicBezTo>
                  <a:cubicBezTo>
                    <a:pt x="6913" y="165627"/>
                    <a:pt x="232" y="225877"/>
                    <a:pt x="232" y="271472"/>
                  </a:cubicBezTo>
                  <a:cubicBezTo>
                    <a:pt x="232" y="313810"/>
                    <a:pt x="6356" y="379488"/>
                    <a:pt x="36975" y="440824"/>
                  </a:cubicBezTo>
                  <a:cubicBezTo>
                    <a:pt x="70378" y="507588"/>
                    <a:pt x="118255" y="542869"/>
                    <a:pt x="123822" y="542869"/>
                  </a:cubicBezTo>
                  <a:cubicBezTo>
                    <a:pt x="127163" y="542869"/>
                    <a:pt x="129389" y="541241"/>
                    <a:pt x="129389" y="537441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Free-form: Shape 78">
              <a:extLst>
                <a:ext uri="{FF2B5EF4-FFF2-40B4-BE49-F238E27FC236}">
                  <a16:creationId xmlns:a16="http://schemas.microsoft.com/office/drawing/2014/main" id="{C117CC6B-9DB1-7241-66B5-DEFC6239AED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1151247" y="8693497"/>
              <a:ext cx="360193" cy="249685"/>
            </a:xfrm>
            <a:custGeom>
              <a:avLst/>
              <a:gdLst>
                <a:gd name="connsiteX0" fmla="*/ 138301 w 360193"/>
                <a:gd name="connsiteY0" fmla="*/ 41327 h 249685"/>
                <a:gd name="connsiteX1" fmla="*/ 69825 w 360193"/>
                <a:gd name="connsiteY1" fmla="*/ 75 h 249685"/>
                <a:gd name="connsiteX2" fmla="*/ 21391 w 360193"/>
                <a:gd name="connsiteY2" fmla="*/ 31014 h 249685"/>
                <a:gd name="connsiteX3" fmla="*/ 236 w 360193"/>
                <a:gd name="connsiteY3" fmla="*/ 84751 h 249685"/>
                <a:gd name="connsiteX4" fmla="*/ 13597 w 360193"/>
                <a:gd name="connsiteY4" fmla="*/ 92350 h 249685"/>
                <a:gd name="connsiteX5" fmla="*/ 24731 w 360193"/>
                <a:gd name="connsiteY5" fmla="*/ 89636 h 249685"/>
                <a:gd name="connsiteX6" fmla="*/ 29185 w 360193"/>
                <a:gd name="connsiteY6" fmla="*/ 73895 h 249685"/>
                <a:gd name="connsiteX7" fmla="*/ 67042 w 360193"/>
                <a:gd name="connsiteY7" fmla="*/ 19615 h 249685"/>
                <a:gd name="connsiteX8" fmla="*/ 79846 w 360193"/>
                <a:gd name="connsiteY8" fmla="*/ 39699 h 249685"/>
                <a:gd name="connsiteX9" fmla="*/ 72052 w 360193"/>
                <a:gd name="connsiteY9" fmla="*/ 79323 h 249685"/>
                <a:gd name="connsiteX10" fmla="*/ 59804 w 360193"/>
                <a:gd name="connsiteY10" fmla="*/ 128174 h 249685"/>
                <a:gd name="connsiteX11" fmla="*/ 39763 w 360193"/>
                <a:gd name="connsiteY11" fmla="*/ 204165 h 249685"/>
                <a:gd name="connsiteX12" fmla="*/ 35309 w 360193"/>
                <a:gd name="connsiteY12" fmla="*/ 225877 h 249685"/>
                <a:gd name="connsiteX13" fmla="*/ 61474 w 360193"/>
                <a:gd name="connsiteY13" fmla="*/ 249760 h 249685"/>
                <a:gd name="connsiteX14" fmla="*/ 101001 w 360193"/>
                <a:gd name="connsiteY14" fmla="*/ 208508 h 249685"/>
                <a:gd name="connsiteX15" fmla="*/ 116589 w 360193"/>
                <a:gd name="connsiteY15" fmla="*/ 147715 h 249685"/>
                <a:gd name="connsiteX16" fmla="*/ 133847 w 360193"/>
                <a:gd name="connsiteY16" fmla="*/ 83122 h 249685"/>
                <a:gd name="connsiteX17" fmla="*/ 168363 w 360193"/>
                <a:gd name="connsiteY17" fmla="*/ 40784 h 249685"/>
                <a:gd name="connsiteX18" fmla="*/ 225705 w 360193"/>
                <a:gd name="connsiteY18" fmla="*/ 19615 h 249685"/>
                <a:gd name="connsiteX19" fmla="*/ 253540 w 360193"/>
                <a:gd name="connsiteY19" fmla="*/ 51640 h 249685"/>
                <a:gd name="connsiteX20" fmla="*/ 218467 w 360193"/>
                <a:gd name="connsiteY20" fmla="*/ 173226 h 249685"/>
                <a:gd name="connsiteX21" fmla="*/ 210673 w 360193"/>
                <a:gd name="connsiteY21" fmla="*/ 200909 h 249685"/>
                <a:gd name="connsiteX22" fmla="*/ 273582 w 360193"/>
                <a:gd name="connsiteY22" fmla="*/ 249760 h 249685"/>
                <a:gd name="connsiteX23" fmla="*/ 360429 w 360193"/>
                <a:gd name="connsiteY23" fmla="*/ 165084 h 249685"/>
                <a:gd name="connsiteX24" fmla="*/ 347068 w 360193"/>
                <a:gd name="connsiteY24" fmla="*/ 157485 h 249685"/>
                <a:gd name="connsiteX25" fmla="*/ 334264 w 360193"/>
                <a:gd name="connsiteY25" fmla="*/ 164541 h 249685"/>
                <a:gd name="connsiteX26" fmla="*/ 276922 w 360193"/>
                <a:gd name="connsiteY26" fmla="*/ 230220 h 249685"/>
                <a:gd name="connsiteX27" fmla="*/ 267458 w 360193"/>
                <a:gd name="connsiteY27" fmla="*/ 218821 h 249685"/>
                <a:gd name="connsiteX28" fmla="*/ 278592 w 360193"/>
                <a:gd name="connsiteY28" fmla="*/ 179197 h 249685"/>
                <a:gd name="connsiteX29" fmla="*/ 313109 w 360193"/>
                <a:gd name="connsiteY29" fmla="*/ 63039 h 249685"/>
                <a:gd name="connsiteX30" fmla="*/ 230158 w 360193"/>
                <a:gd name="connsiteY30" fmla="*/ 75 h 249685"/>
                <a:gd name="connsiteX31" fmla="*/ 138301 w 360193"/>
                <a:gd name="connsiteY31" fmla="*/ 41327 h 24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0193" h="249685">
                  <a:moveTo>
                    <a:pt x="138301" y="41327"/>
                  </a:moveTo>
                  <a:cubicBezTo>
                    <a:pt x="130507" y="14187"/>
                    <a:pt x="99888" y="75"/>
                    <a:pt x="69825" y="75"/>
                  </a:cubicBezTo>
                  <a:cubicBezTo>
                    <a:pt x="49227" y="75"/>
                    <a:pt x="33639" y="11473"/>
                    <a:pt x="21391" y="31014"/>
                  </a:cubicBezTo>
                  <a:cubicBezTo>
                    <a:pt x="7473" y="52726"/>
                    <a:pt x="236" y="82037"/>
                    <a:pt x="236" y="84751"/>
                  </a:cubicBezTo>
                  <a:cubicBezTo>
                    <a:pt x="236" y="92350"/>
                    <a:pt x="8587" y="92350"/>
                    <a:pt x="13597" y="92350"/>
                  </a:cubicBezTo>
                  <a:cubicBezTo>
                    <a:pt x="19721" y="92350"/>
                    <a:pt x="21948" y="92350"/>
                    <a:pt x="24731" y="89636"/>
                  </a:cubicBezTo>
                  <a:cubicBezTo>
                    <a:pt x="25845" y="88550"/>
                    <a:pt x="25845" y="87465"/>
                    <a:pt x="29185" y="73895"/>
                  </a:cubicBezTo>
                  <a:cubicBezTo>
                    <a:pt x="40319" y="31557"/>
                    <a:pt x="52567" y="19615"/>
                    <a:pt x="67042" y="19615"/>
                  </a:cubicBezTo>
                  <a:cubicBezTo>
                    <a:pt x="75392" y="19615"/>
                    <a:pt x="79846" y="25043"/>
                    <a:pt x="79846" y="39699"/>
                  </a:cubicBezTo>
                  <a:cubicBezTo>
                    <a:pt x="79846" y="48926"/>
                    <a:pt x="77619" y="57611"/>
                    <a:pt x="72052" y="79323"/>
                  </a:cubicBezTo>
                  <a:cubicBezTo>
                    <a:pt x="68155" y="94521"/>
                    <a:pt x="62588" y="116233"/>
                    <a:pt x="59804" y="128174"/>
                  </a:cubicBezTo>
                  <a:lnTo>
                    <a:pt x="39763" y="204165"/>
                  </a:lnTo>
                  <a:cubicBezTo>
                    <a:pt x="38092" y="211765"/>
                    <a:pt x="35309" y="222078"/>
                    <a:pt x="35309" y="225877"/>
                  </a:cubicBezTo>
                  <a:cubicBezTo>
                    <a:pt x="35309" y="237276"/>
                    <a:pt x="44216" y="249760"/>
                    <a:pt x="61474" y="249760"/>
                  </a:cubicBezTo>
                  <a:cubicBezTo>
                    <a:pt x="90423" y="249760"/>
                    <a:pt x="97104" y="224792"/>
                    <a:pt x="101001" y="208508"/>
                  </a:cubicBezTo>
                  <a:cubicBezTo>
                    <a:pt x="106568" y="188424"/>
                    <a:pt x="111022" y="171055"/>
                    <a:pt x="116589" y="147715"/>
                  </a:cubicBezTo>
                  <a:cubicBezTo>
                    <a:pt x="118816" y="140658"/>
                    <a:pt x="132734" y="84751"/>
                    <a:pt x="133847" y="83122"/>
                  </a:cubicBezTo>
                  <a:cubicBezTo>
                    <a:pt x="134404" y="79866"/>
                    <a:pt x="149992" y="55440"/>
                    <a:pt x="168363" y="40784"/>
                  </a:cubicBezTo>
                  <a:cubicBezTo>
                    <a:pt x="183951" y="28843"/>
                    <a:pt x="202323" y="19615"/>
                    <a:pt x="225705" y="19615"/>
                  </a:cubicBezTo>
                  <a:cubicBezTo>
                    <a:pt x="240179" y="19615"/>
                    <a:pt x="253540" y="25043"/>
                    <a:pt x="253540" y="51640"/>
                  </a:cubicBezTo>
                  <a:cubicBezTo>
                    <a:pt x="253540" y="82579"/>
                    <a:pt x="229045" y="146086"/>
                    <a:pt x="218467" y="173226"/>
                  </a:cubicBezTo>
                  <a:cubicBezTo>
                    <a:pt x="212344" y="187882"/>
                    <a:pt x="210673" y="191681"/>
                    <a:pt x="210673" y="200909"/>
                  </a:cubicBezTo>
                  <a:cubicBezTo>
                    <a:pt x="210673" y="232391"/>
                    <a:pt x="242963" y="249760"/>
                    <a:pt x="273582" y="249760"/>
                  </a:cubicBezTo>
                  <a:cubicBezTo>
                    <a:pt x="332594" y="249760"/>
                    <a:pt x="360429" y="175940"/>
                    <a:pt x="360429" y="165084"/>
                  </a:cubicBezTo>
                  <a:cubicBezTo>
                    <a:pt x="360429" y="157485"/>
                    <a:pt x="352078" y="157485"/>
                    <a:pt x="347068" y="157485"/>
                  </a:cubicBezTo>
                  <a:cubicBezTo>
                    <a:pt x="340388" y="157485"/>
                    <a:pt x="336490" y="157485"/>
                    <a:pt x="334264" y="164541"/>
                  </a:cubicBezTo>
                  <a:cubicBezTo>
                    <a:pt x="315892" y="224792"/>
                    <a:pt x="285830" y="230220"/>
                    <a:pt x="276922" y="230220"/>
                  </a:cubicBezTo>
                  <a:cubicBezTo>
                    <a:pt x="273025" y="230220"/>
                    <a:pt x="267458" y="230220"/>
                    <a:pt x="267458" y="218821"/>
                  </a:cubicBezTo>
                  <a:cubicBezTo>
                    <a:pt x="267458" y="206337"/>
                    <a:pt x="273025" y="192767"/>
                    <a:pt x="278592" y="179197"/>
                  </a:cubicBezTo>
                  <a:cubicBezTo>
                    <a:pt x="287500" y="156942"/>
                    <a:pt x="313109" y="93435"/>
                    <a:pt x="313109" y="63039"/>
                  </a:cubicBezTo>
                  <a:cubicBezTo>
                    <a:pt x="313109" y="13102"/>
                    <a:pt x="270242" y="75"/>
                    <a:pt x="230158" y="75"/>
                  </a:cubicBezTo>
                  <a:cubicBezTo>
                    <a:pt x="218467" y="75"/>
                    <a:pt x="177827" y="75"/>
                    <a:pt x="138301" y="41327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Free-form: Shape 79">
              <a:extLst>
                <a:ext uri="{FF2B5EF4-FFF2-40B4-BE49-F238E27FC236}">
                  <a16:creationId xmlns:a16="http://schemas.microsoft.com/office/drawing/2014/main" id="{3B74D84E-F6DC-1EEC-FC25-E5EB4BBCFBE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1562079" y="8531745"/>
              <a:ext cx="129157" cy="542794"/>
            </a:xfrm>
            <a:custGeom>
              <a:avLst/>
              <a:gdLst>
                <a:gd name="connsiteX0" fmla="*/ 129400 w 129157"/>
                <a:gd name="connsiteY0" fmla="*/ 271472 h 542794"/>
                <a:gd name="connsiteX1" fmla="*/ 92657 w 129157"/>
                <a:gd name="connsiteY1" fmla="*/ 102120 h 542794"/>
                <a:gd name="connsiteX2" fmla="*/ 5810 w 129157"/>
                <a:gd name="connsiteY2" fmla="*/ 75 h 542794"/>
                <a:gd name="connsiteX3" fmla="*/ 243 w 129157"/>
                <a:gd name="connsiteY3" fmla="*/ 5503 h 542794"/>
                <a:gd name="connsiteX4" fmla="*/ 10821 w 129157"/>
                <a:gd name="connsiteY4" fmla="*/ 17987 h 542794"/>
                <a:gd name="connsiteX5" fmla="*/ 97111 w 129157"/>
                <a:gd name="connsiteY5" fmla="*/ 271472 h 542794"/>
                <a:gd name="connsiteX6" fmla="*/ 7480 w 129157"/>
                <a:gd name="connsiteY6" fmla="*/ 528214 h 542794"/>
                <a:gd name="connsiteX7" fmla="*/ 243 w 129157"/>
                <a:gd name="connsiteY7" fmla="*/ 537441 h 542794"/>
                <a:gd name="connsiteX8" fmla="*/ 5810 w 129157"/>
                <a:gd name="connsiteY8" fmla="*/ 542869 h 542794"/>
                <a:gd name="connsiteX9" fmla="*/ 94328 w 129157"/>
                <a:gd name="connsiteY9" fmla="*/ 437024 h 542794"/>
                <a:gd name="connsiteX10" fmla="*/ 129400 w 129157"/>
                <a:gd name="connsiteY10" fmla="*/ 271472 h 5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157" h="542794">
                  <a:moveTo>
                    <a:pt x="129400" y="271472"/>
                  </a:moveTo>
                  <a:cubicBezTo>
                    <a:pt x="129400" y="229134"/>
                    <a:pt x="123277" y="163456"/>
                    <a:pt x="92657" y="102120"/>
                  </a:cubicBezTo>
                  <a:cubicBezTo>
                    <a:pt x="59255" y="35356"/>
                    <a:pt x="11377" y="75"/>
                    <a:pt x="5810" y="75"/>
                  </a:cubicBezTo>
                  <a:cubicBezTo>
                    <a:pt x="2470" y="75"/>
                    <a:pt x="243" y="2246"/>
                    <a:pt x="243" y="5503"/>
                  </a:cubicBezTo>
                  <a:cubicBezTo>
                    <a:pt x="243" y="7131"/>
                    <a:pt x="243" y="8217"/>
                    <a:pt x="10821" y="17987"/>
                  </a:cubicBezTo>
                  <a:cubicBezTo>
                    <a:pt x="65378" y="71724"/>
                    <a:pt x="97111" y="158028"/>
                    <a:pt x="97111" y="271472"/>
                  </a:cubicBezTo>
                  <a:cubicBezTo>
                    <a:pt x="97111" y="364290"/>
                    <a:pt x="76513" y="459822"/>
                    <a:pt x="7480" y="528214"/>
                  </a:cubicBezTo>
                  <a:cubicBezTo>
                    <a:pt x="243" y="534727"/>
                    <a:pt x="243" y="535813"/>
                    <a:pt x="243" y="537441"/>
                  </a:cubicBezTo>
                  <a:cubicBezTo>
                    <a:pt x="243" y="540698"/>
                    <a:pt x="2470" y="542869"/>
                    <a:pt x="5810" y="542869"/>
                  </a:cubicBezTo>
                  <a:cubicBezTo>
                    <a:pt x="11377" y="542869"/>
                    <a:pt x="61482" y="505959"/>
                    <a:pt x="94328" y="437024"/>
                  </a:cubicBezTo>
                  <a:cubicBezTo>
                    <a:pt x="122720" y="377317"/>
                    <a:pt x="129400" y="317067"/>
                    <a:pt x="129400" y="271472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Imatge 16" descr="Imatge que conté línia, diagrama, captura de pantalla, text&#10;&#10;Pot ser que el contingut generat per IA no sigui correcte.">
            <a:extLst>
              <a:ext uri="{FF2B5EF4-FFF2-40B4-BE49-F238E27FC236}">
                <a16:creationId xmlns:a16="http://schemas.microsoft.com/office/drawing/2014/main" id="{E19819D4-C181-C65D-CB35-898F5C786FF4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7708" b="10505"/>
          <a:stretch>
            <a:fillRect/>
          </a:stretch>
        </p:blipFill>
        <p:spPr>
          <a:xfrm>
            <a:off x="1214390" y="1196750"/>
            <a:ext cx="2761862" cy="2255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tge 18" descr="Imatge que conté línia, diagrama, captura de pantalla&#10;&#10;Pot ser que el contingut generat per IA no sigui correcte.">
            <a:extLst>
              <a:ext uri="{FF2B5EF4-FFF2-40B4-BE49-F238E27FC236}">
                <a16:creationId xmlns:a16="http://schemas.microsoft.com/office/drawing/2014/main" id="{0123C2F1-2FCA-638C-1476-B9A556D109F8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r="8166" b="10503"/>
          <a:stretch>
            <a:fillRect/>
          </a:stretch>
        </p:blipFill>
        <p:spPr>
          <a:xfrm>
            <a:off x="1221768" y="3553740"/>
            <a:ext cx="2761862" cy="2255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QuadreDeText 22">
            <a:extLst>
              <a:ext uri="{FF2B5EF4-FFF2-40B4-BE49-F238E27FC236}">
                <a16:creationId xmlns:a16="http://schemas.microsoft.com/office/drawing/2014/main" id="{D8D1FFE9-7F2C-04B9-BF0D-E3B254AF9CE8}"/>
              </a:ext>
            </a:extLst>
          </p:cNvPr>
          <p:cNvSpPr txBox="1"/>
          <p:nvPr/>
        </p:nvSpPr>
        <p:spPr>
          <a:xfrm>
            <a:off x="3297141" y="6219794"/>
            <a:ext cx="6413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dirty="0">
                <a:latin typeface="Tenorite" panose="00000500000000000000" pitchFamily="2" charset="0"/>
              </a:rPr>
              <a:t>[Fontana, </a:t>
            </a:r>
            <a:r>
              <a:rPr lang="it-IT" b="1" dirty="0">
                <a:latin typeface="Tenorite" panose="00000500000000000000" pitchFamily="2" charset="0"/>
              </a:rPr>
              <a:t>MMR </a:t>
            </a:r>
            <a:r>
              <a:rPr lang="it-IT" dirty="0">
                <a:latin typeface="Tenorite" panose="00000500000000000000" pitchFamily="2" charset="0"/>
              </a:rPr>
              <a:t>&amp; Celi, </a:t>
            </a:r>
            <a:r>
              <a:rPr lang="en-GB" dirty="0"/>
              <a:t>Phys. Rev</a:t>
            </a:r>
            <a:r>
              <a:rPr lang="en-GB"/>
              <a:t>. X (accepted) </a:t>
            </a:r>
            <a:r>
              <a:rPr lang="it-IT" dirty="0">
                <a:latin typeface="Tenorite" panose="00000500000000000000" pitchFamily="2" charset="0"/>
              </a:rPr>
              <a:t>(2025)]</a:t>
            </a:r>
            <a:endParaRPr lang="it-IT" b="1" dirty="0">
              <a:latin typeface="Tenorite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92D7E-69F6-927B-FEC3-E9433378703C}"/>
              </a:ext>
            </a:extLst>
          </p:cNvPr>
          <p:cNvSpPr txBox="1"/>
          <p:nvPr/>
        </p:nvSpPr>
        <p:spPr>
          <a:xfrm>
            <a:off x="7188179" y="2405755"/>
            <a:ext cx="4631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Minimal setup for the competition between non-commuting electric and magnetic fields</a:t>
            </a:r>
            <a:endParaRPr lang="en-GB"/>
          </a:p>
        </p:txBody>
      </p:sp>
      <p:grpSp>
        <p:nvGrpSpPr>
          <p:cNvPr id="47" name="Group 46" descr="\documentclass{article}&#10;\usepackage{amsmath}&#10;\usepackage{bm}&#10;\pagestyle{empty}&#10;\begin{document}&#10;&#10;$$&#10;L^2(G)&#10;$$&#10;&#10;&#10;\end{document}" title="IguanaTex Vector Display">
            <a:extLst>
              <a:ext uri="{FF2B5EF4-FFF2-40B4-BE49-F238E27FC236}">
                <a16:creationId xmlns:a16="http://schemas.microsoft.com/office/drawing/2014/main" id="{4F883222-A4F2-1340-721F-72DB419341A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340254" y="3250187"/>
            <a:ext cx="803240" cy="362678"/>
            <a:chOff x="20089473" y="7300651"/>
            <a:chExt cx="1422016" cy="642067"/>
          </a:xfrm>
        </p:grpSpPr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2EC35365-F90F-5B88-4E93-67504883606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0089473" y="7411502"/>
              <a:ext cx="336254" cy="388876"/>
            </a:xfrm>
            <a:custGeom>
              <a:avLst/>
              <a:gdLst>
                <a:gd name="connsiteX0" fmla="*/ 186719 w 336254"/>
                <a:gd name="connsiteY0" fmla="*/ 44485 h 388876"/>
                <a:gd name="connsiteX1" fmla="*/ 245730 w 336254"/>
                <a:gd name="connsiteY1" fmla="*/ 17725 h 388876"/>
                <a:gd name="connsiteX2" fmla="*/ 266885 w 336254"/>
                <a:gd name="connsiteY2" fmla="*/ 6907 h 388876"/>
                <a:gd name="connsiteX3" fmla="*/ 257978 w 336254"/>
                <a:gd name="connsiteY3" fmla="*/ 75 h 388876"/>
                <a:gd name="connsiteX4" fmla="*/ 175585 w 336254"/>
                <a:gd name="connsiteY4" fmla="*/ 1783 h 388876"/>
                <a:gd name="connsiteX5" fmla="*/ 101542 w 336254"/>
                <a:gd name="connsiteY5" fmla="*/ 75 h 388876"/>
                <a:gd name="connsiteX6" fmla="*/ 90964 w 336254"/>
                <a:gd name="connsiteY6" fmla="*/ 11462 h 388876"/>
                <a:gd name="connsiteX7" fmla="*/ 106552 w 336254"/>
                <a:gd name="connsiteY7" fmla="*/ 17725 h 388876"/>
                <a:gd name="connsiteX8" fmla="*/ 127707 w 336254"/>
                <a:gd name="connsiteY8" fmla="*/ 18864 h 388876"/>
                <a:gd name="connsiteX9" fmla="*/ 142739 w 336254"/>
                <a:gd name="connsiteY9" fmla="*/ 27974 h 388876"/>
                <a:gd name="connsiteX10" fmla="*/ 140512 w 336254"/>
                <a:gd name="connsiteY10" fmla="*/ 38791 h 388876"/>
                <a:gd name="connsiteX11" fmla="*/ 65912 w 336254"/>
                <a:gd name="connsiteY11" fmla="*/ 344540 h 388876"/>
                <a:gd name="connsiteX12" fmla="*/ 15251 w 336254"/>
                <a:gd name="connsiteY12" fmla="*/ 371301 h 388876"/>
                <a:gd name="connsiteX13" fmla="*/ 220 w 336254"/>
                <a:gd name="connsiteY13" fmla="*/ 382688 h 388876"/>
                <a:gd name="connsiteX14" fmla="*/ 15251 w 336254"/>
                <a:gd name="connsiteY14" fmla="*/ 388951 h 388876"/>
                <a:gd name="connsiteX15" fmla="*/ 273009 w 336254"/>
                <a:gd name="connsiteY15" fmla="*/ 388951 h 388876"/>
                <a:gd name="connsiteX16" fmla="*/ 290267 w 336254"/>
                <a:gd name="connsiteY16" fmla="*/ 379272 h 388876"/>
                <a:gd name="connsiteX17" fmla="*/ 334248 w 336254"/>
                <a:gd name="connsiteY17" fmla="*/ 256289 h 388876"/>
                <a:gd name="connsiteX18" fmla="*/ 336475 w 336254"/>
                <a:gd name="connsiteY18" fmla="*/ 248318 h 388876"/>
                <a:gd name="connsiteX19" fmla="*/ 329794 w 336254"/>
                <a:gd name="connsiteY19" fmla="*/ 242055 h 388876"/>
                <a:gd name="connsiteX20" fmla="*/ 320330 w 336254"/>
                <a:gd name="connsiteY20" fmla="*/ 254011 h 388876"/>
                <a:gd name="connsiteX21" fmla="*/ 180595 w 336254"/>
                <a:gd name="connsiteY21" fmla="*/ 371301 h 388876"/>
                <a:gd name="connsiteX22" fmla="*/ 128264 w 336254"/>
                <a:gd name="connsiteY22" fmla="*/ 371301 h 388876"/>
                <a:gd name="connsiteX23" fmla="*/ 116016 w 336254"/>
                <a:gd name="connsiteY23" fmla="*/ 370731 h 388876"/>
                <a:gd name="connsiteX24" fmla="*/ 108779 w 336254"/>
                <a:gd name="connsiteY24" fmla="*/ 365038 h 388876"/>
                <a:gd name="connsiteX25" fmla="*/ 111563 w 336254"/>
                <a:gd name="connsiteY25" fmla="*/ 351942 h 388876"/>
                <a:gd name="connsiteX26" fmla="*/ 186719 w 336254"/>
                <a:gd name="connsiteY26" fmla="*/ 44485 h 38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6254" h="388876">
                  <a:moveTo>
                    <a:pt x="186719" y="44485"/>
                  </a:moveTo>
                  <a:cubicBezTo>
                    <a:pt x="191729" y="23988"/>
                    <a:pt x="193399" y="17725"/>
                    <a:pt x="245730" y="17725"/>
                  </a:cubicBezTo>
                  <a:cubicBezTo>
                    <a:pt x="262432" y="17725"/>
                    <a:pt x="266885" y="17725"/>
                    <a:pt x="266885" y="6907"/>
                  </a:cubicBezTo>
                  <a:cubicBezTo>
                    <a:pt x="266885" y="75"/>
                    <a:pt x="260762" y="75"/>
                    <a:pt x="257978" y="75"/>
                  </a:cubicBezTo>
                  <a:cubicBezTo>
                    <a:pt x="239607" y="75"/>
                    <a:pt x="193956" y="1783"/>
                    <a:pt x="175585" y="1783"/>
                  </a:cubicBezTo>
                  <a:cubicBezTo>
                    <a:pt x="158883" y="1783"/>
                    <a:pt x="118243" y="75"/>
                    <a:pt x="101542" y="75"/>
                  </a:cubicBezTo>
                  <a:cubicBezTo>
                    <a:pt x="97645" y="75"/>
                    <a:pt x="90964" y="75"/>
                    <a:pt x="90964" y="11462"/>
                  </a:cubicBezTo>
                  <a:cubicBezTo>
                    <a:pt x="90964" y="17725"/>
                    <a:pt x="95975" y="17725"/>
                    <a:pt x="106552" y="17725"/>
                  </a:cubicBezTo>
                  <a:cubicBezTo>
                    <a:pt x="107666" y="17725"/>
                    <a:pt x="118243" y="17725"/>
                    <a:pt x="127707" y="18864"/>
                  </a:cubicBezTo>
                  <a:cubicBezTo>
                    <a:pt x="137728" y="20002"/>
                    <a:pt x="142739" y="20572"/>
                    <a:pt x="142739" y="27974"/>
                  </a:cubicBezTo>
                  <a:cubicBezTo>
                    <a:pt x="142739" y="30251"/>
                    <a:pt x="142182" y="31959"/>
                    <a:pt x="140512" y="38791"/>
                  </a:cubicBezTo>
                  <a:lnTo>
                    <a:pt x="65912" y="344540"/>
                  </a:lnTo>
                  <a:cubicBezTo>
                    <a:pt x="60345" y="366746"/>
                    <a:pt x="59232" y="371301"/>
                    <a:pt x="15251" y="371301"/>
                  </a:cubicBezTo>
                  <a:cubicBezTo>
                    <a:pt x="5787" y="371301"/>
                    <a:pt x="220" y="371301"/>
                    <a:pt x="220" y="382688"/>
                  </a:cubicBezTo>
                  <a:cubicBezTo>
                    <a:pt x="220" y="388951"/>
                    <a:pt x="5231" y="388951"/>
                    <a:pt x="15251" y="388951"/>
                  </a:cubicBezTo>
                  <a:lnTo>
                    <a:pt x="273009" y="388951"/>
                  </a:lnTo>
                  <a:cubicBezTo>
                    <a:pt x="286370" y="388951"/>
                    <a:pt x="286927" y="388951"/>
                    <a:pt x="290267" y="379272"/>
                  </a:cubicBezTo>
                  <a:lnTo>
                    <a:pt x="334248" y="256289"/>
                  </a:lnTo>
                  <a:cubicBezTo>
                    <a:pt x="336475" y="250026"/>
                    <a:pt x="336475" y="248887"/>
                    <a:pt x="336475" y="248318"/>
                  </a:cubicBezTo>
                  <a:cubicBezTo>
                    <a:pt x="336475" y="246040"/>
                    <a:pt x="334804" y="242055"/>
                    <a:pt x="329794" y="242055"/>
                  </a:cubicBezTo>
                  <a:cubicBezTo>
                    <a:pt x="324784" y="242055"/>
                    <a:pt x="324227" y="244902"/>
                    <a:pt x="320330" y="254011"/>
                  </a:cubicBezTo>
                  <a:cubicBezTo>
                    <a:pt x="301402" y="306393"/>
                    <a:pt x="276906" y="371301"/>
                    <a:pt x="180595" y="371301"/>
                  </a:cubicBezTo>
                  <a:lnTo>
                    <a:pt x="128264" y="371301"/>
                  </a:lnTo>
                  <a:cubicBezTo>
                    <a:pt x="120470" y="371301"/>
                    <a:pt x="119357" y="371301"/>
                    <a:pt x="116016" y="370731"/>
                  </a:cubicBezTo>
                  <a:cubicBezTo>
                    <a:pt x="110449" y="370162"/>
                    <a:pt x="108779" y="369593"/>
                    <a:pt x="108779" y="365038"/>
                  </a:cubicBezTo>
                  <a:cubicBezTo>
                    <a:pt x="108779" y="363330"/>
                    <a:pt x="108779" y="362191"/>
                    <a:pt x="111563" y="351942"/>
                  </a:cubicBezTo>
                  <a:lnTo>
                    <a:pt x="186719" y="44485"/>
                  </a:lnTo>
                  <a:close/>
                </a:path>
              </a:pathLst>
            </a:custGeom>
            <a:solidFill>
              <a:srgbClr val="000000"/>
            </a:solidFill>
            <a:ln w="551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7A0EC883-4AFE-12A9-FD64-0B231DEC365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0471187" y="7300651"/>
              <a:ext cx="172246" cy="264640"/>
            </a:xfrm>
            <a:custGeom>
              <a:avLst/>
              <a:gdLst>
                <a:gd name="connsiteX0" fmla="*/ 172474 w 172246"/>
                <a:gd name="connsiteY0" fmla="*/ 192174 h 264640"/>
                <a:gd name="connsiteX1" fmla="*/ 159224 w 172246"/>
                <a:gd name="connsiteY1" fmla="*/ 192174 h 264640"/>
                <a:gd name="connsiteX2" fmla="*/ 149092 w 172246"/>
                <a:gd name="connsiteY2" fmla="*/ 228443 h 264640"/>
                <a:gd name="connsiteX3" fmla="*/ 110512 w 172246"/>
                <a:gd name="connsiteY3" fmla="*/ 230834 h 264640"/>
                <a:gd name="connsiteX4" fmla="*/ 38807 w 172246"/>
                <a:gd name="connsiteY4" fmla="*/ 230834 h 264640"/>
                <a:gd name="connsiteX5" fmla="*/ 116747 w 172246"/>
                <a:gd name="connsiteY5" fmla="*/ 163877 h 264640"/>
                <a:gd name="connsiteX6" fmla="*/ 172474 w 172246"/>
                <a:gd name="connsiteY6" fmla="*/ 77789 h 264640"/>
                <a:gd name="connsiteX7" fmla="*/ 81284 w 172246"/>
                <a:gd name="connsiteY7" fmla="*/ 71 h 264640"/>
                <a:gd name="connsiteX8" fmla="*/ 227 w 172246"/>
                <a:gd name="connsiteY8" fmla="*/ 71412 h 264640"/>
                <a:gd name="connsiteX9" fmla="*/ 20881 w 172246"/>
                <a:gd name="connsiteY9" fmla="*/ 93731 h 264640"/>
                <a:gd name="connsiteX10" fmla="*/ 41535 w 172246"/>
                <a:gd name="connsiteY10" fmla="*/ 72608 h 264640"/>
                <a:gd name="connsiteX11" fmla="*/ 18543 w 172246"/>
                <a:gd name="connsiteY11" fmla="*/ 51484 h 264640"/>
                <a:gd name="connsiteX12" fmla="*/ 75439 w 172246"/>
                <a:gd name="connsiteY12" fmla="*/ 14419 h 264640"/>
                <a:gd name="connsiteX13" fmla="*/ 134673 w 172246"/>
                <a:gd name="connsiteY13" fmla="*/ 77789 h 264640"/>
                <a:gd name="connsiteX14" fmla="*/ 98041 w 172246"/>
                <a:gd name="connsiteY14" fmla="*/ 154312 h 264640"/>
                <a:gd name="connsiteX15" fmla="*/ 4124 w 172246"/>
                <a:gd name="connsiteY15" fmla="*/ 249168 h 264640"/>
                <a:gd name="connsiteX16" fmla="*/ 227 w 172246"/>
                <a:gd name="connsiteY16" fmla="*/ 264711 h 264640"/>
                <a:gd name="connsiteX17" fmla="*/ 160783 w 172246"/>
                <a:gd name="connsiteY17" fmla="*/ 264711 h 264640"/>
                <a:gd name="connsiteX18" fmla="*/ 172474 w 172246"/>
                <a:gd name="connsiteY18" fmla="*/ 192174 h 26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246" h="264640">
                  <a:moveTo>
                    <a:pt x="172474" y="192174"/>
                  </a:moveTo>
                  <a:lnTo>
                    <a:pt x="159224" y="192174"/>
                  </a:lnTo>
                  <a:cubicBezTo>
                    <a:pt x="158055" y="200943"/>
                    <a:pt x="154158" y="224457"/>
                    <a:pt x="149092" y="228443"/>
                  </a:cubicBezTo>
                  <a:cubicBezTo>
                    <a:pt x="145974" y="230834"/>
                    <a:pt x="115967" y="230834"/>
                    <a:pt x="110512" y="230834"/>
                  </a:cubicBezTo>
                  <a:lnTo>
                    <a:pt x="38807" y="230834"/>
                  </a:lnTo>
                  <a:cubicBezTo>
                    <a:pt x="79726" y="193769"/>
                    <a:pt x="93365" y="182609"/>
                    <a:pt x="116747" y="163877"/>
                  </a:cubicBezTo>
                  <a:cubicBezTo>
                    <a:pt x="145585" y="140362"/>
                    <a:pt x="172474" y="115652"/>
                    <a:pt x="172474" y="77789"/>
                  </a:cubicBezTo>
                  <a:cubicBezTo>
                    <a:pt x="172474" y="29564"/>
                    <a:pt x="131166" y="71"/>
                    <a:pt x="81284" y="71"/>
                  </a:cubicBezTo>
                  <a:cubicBezTo>
                    <a:pt x="32962" y="71"/>
                    <a:pt x="227" y="34745"/>
                    <a:pt x="227" y="71412"/>
                  </a:cubicBezTo>
                  <a:cubicBezTo>
                    <a:pt x="227" y="91738"/>
                    <a:pt x="16984" y="93731"/>
                    <a:pt x="20881" y="93731"/>
                  </a:cubicBezTo>
                  <a:cubicBezTo>
                    <a:pt x="30234" y="93731"/>
                    <a:pt x="41535" y="86956"/>
                    <a:pt x="41535" y="72608"/>
                  </a:cubicBezTo>
                  <a:cubicBezTo>
                    <a:pt x="41535" y="65434"/>
                    <a:pt x="38807" y="51484"/>
                    <a:pt x="18543" y="51484"/>
                  </a:cubicBezTo>
                  <a:cubicBezTo>
                    <a:pt x="30624" y="23187"/>
                    <a:pt x="57123" y="14419"/>
                    <a:pt x="75439" y="14419"/>
                  </a:cubicBezTo>
                  <a:cubicBezTo>
                    <a:pt x="114409" y="14419"/>
                    <a:pt x="134673" y="45506"/>
                    <a:pt x="134673" y="77789"/>
                  </a:cubicBezTo>
                  <a:cubicBezTo>
                    <a:pt x="134673" y="112463"/>
                    <a:pt x="110512" y="139964"/>
                    <a:pt x="98041" y="154312"/>
                  </a:cubicBezTo>
                  <a:lnTo>
                    <a:pt x="4124" y="249168"/>
                  </a:lnTo>
                  <a:cubicBezTo>
                    <a:pt x="227" y="252755"/>
                    <a:pt x="227" y="253552"/>
                    <a:pt x="227" y="264711"/>
                  </a:cubicBezTo>
                  <a:lnTo>
                    <a:pt x="160783" y="264711"/>
                  </a:lnTo>
                  <a:lnTo>
                    <a:pt x="172474" y="192174"/>
                  </a:lnTo>
                  <a:close/>
                </a:path>
              </a:pathLst>
            </a:custGeom>
            <a:solidFill>
              <a:srgbClr val="000000"/>
            </a:solidFill>
            <a:ln w="551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877656D-95D4-036C-7837-26788EC9C27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0751499" y="7373354"/>
              <a:ext cx="129157" cy="569364"/>
            </a:xfrm>
            <a:custGeom>
              <a:avLst/>
              <a:gdLst>
                <a:gd name="connsiteX0" fmla="*/ 129389 w 129157"/>
                <a:gd name="connsiteY0" fmla="*/ 563746 h 569364"/>
                <a:gd name="connsiteX1" fmla="*/ 119925 w 129157"/>
                <a:gd name="connsiteY1" fmla="*/ 551220 h 569364"/>
                <a:gd name="connsiteX2" fmla="*/ 32521 w 129157"/>
                <a:gd name="connsiteY2" fmla="*/ 284757 h 569364"/>
                <a:gd name="connsiteX3" fmla="*/ 122152 w 129157"/>
                <a:gd name="connsiteY3" fmla="*/ 15448 h 569364"/>
                <a:gd name="connsiteX4" fmla="*/ 129389 w 129157"/>
                <a:gd name="connsiteY4" fmla="*/ 5768 h 569364"/>
                <a:gd name="connsiteX5" fmla="*/ 123822 w 129157"/>
                <a:gd name="connsiteY5" fmla="*/ 75 h 569364"/>
                <a:gd name="connsiteX6" fmla="*/ 35304 w 129157"/>
                <a:gd name="connsiteY6" fmla="*/ 111101 h 569364"/>
                <a:gd name="connsiteX7" fmla="*/ 231 w 129157"/>
                <a:gd name="connsiteY7" fmla="*/ 284757 h 569364"/>
                <a:gd name="connsiteX8" fmla="*/ 36975 w 129157"/>
                <a:gd name="connsiteY8" fmla="*/ 462399 h 569364"/>
                <a:gd name="connsiteX9" fmla="*/ 123822 w 129157"/>
                <a:gd name="connsiteY9" fmla="*/ 569440 h 569364"/>
                <a:gd name="connsiteX10" fmla="*/ 129389 w 129157"/>
                <a:gd name="connsiteY10" fmla="*/ 563746 h 56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157" h="569364">
                  <a:moveTo>
                    <a:pt x="129389" y="563746"/>
                  </a:moveTo>
                  <a:cubicBezTo>
                    <a:pt x="129389" y="562038"/>
                    <a:pt x="129389" y="560899"/>
                    <a:pt x="119925" y="551220"/>
                  </a:cubicBezTo>
                  <a:cubicBezTo>
                    <a:pt x="50336" y="479480"/>
                    <a:pt x="32521" y="371870"/>
                    <a:pt x="32521" y="284757"/>
                  </a:cubicBezTo>
                  <a:cubicBezTo>
                    <a:pt x="32521" y="185688"/>
                    <a:pt x="53676" y="86618"/>
                    <a:pt x="122152" y="15448"/>
                  </a:cubicBezTo>
                  <a:cubicBezTo>
                    <a:pt x="129389" y="8615"/>
                    <a:pt x="129389" y="7476"/>
                    <a:pt x="129389" y="5768"/>
                  </a:cubicBezTo>
                  <a:cubicBezTo>
                    <a:pt x="129389" y="1783"/>
                    <a:pt x="127162" y="75"/>
                    <a:pt x="123822" y="75"/>
                  </a:cubicBezTo>
                  <a:cubicBezTo>
                    <a:pt x="118254" y="75"/>
                    <a:pt x="68150" y="38792"/>
                    <a:pt x="35304" y="111101"/>
                  </a:cubicBezTo>
                  <a:cubicBezTo>
                    <a:pt x="6912" y="173731"/>
                    <a:pt x="231" y="236931"/>
                    <a:pt x="231" y="284757"/>
                  </a:cubicBezTo>
                  <a:cubicBezTo>
                    <a:pt x="231" y="329168"/>
                    <a:pt x="6355" y="398061"/>
                    <a:pt x="36975" y="462399"/>
                  </a:cubicBezTo>
                  <a:cubicBezTo>
                    <a:pt x="70377" y="532431"/>
                    <a:pt x="118254" y="569440"/>
                    <a:pt x="123822" y="569440"/>
                  </a:cubicBezTo>
                  <a:cubicBezTo>
                    <a:pt x="127162" y="569440"/>
                    <a:pt x="129389" y="567732"/>
                    <a:pt x="129389" y="563746"/>
                  </a:cubicBezTo>
                  <a:close/>
                </a:path>
              </a:pathLst>
            </a:custGeom>
            <a:solidFill>
              <a:srgbClr val="000000"/>
            </a:solidFill>
            <a:ln w="551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DCD2EF5D-C15A-BE76-1FCE-610018679D1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0940720" y="7398976"/>
              <a:ext cx="395265" cy="413928"/>
            </a:xfrm>
            <a:custGeom>
              <a:avLst/>
              <a:gdLst>
                <a:gd name="connsiteX0" fmla="*/ 395501 w 395265"/>
                <a:gd name="connsiteY0" fmla="*/ 5768 h 413928"/>
                <a:gd name="connsiteX1" fmla="*/ 389377 w 395265"/>
                <a:gd name="connsiteY1" fmla="*/ 75 h 413928"/>
                <a:gd name="connsiteX2" fmla="*/ 381027 w 395265"/>
                <a:gd name="connsiteY2" fmla="*/ 6907 h 413928"/>
                <a:gd name="connsiteX3" fmla="*/ 342057 w 395265"/>
                <a:gd name="connsiteY3" fmla="*/ 50748 h 413928"/>
                <a:gd name="connsiteX4" fmla="*/ 249642 w 395265"/>
                <a:gd name="connsiteY4" fmla="*/ 75 h 413928"/>
                <a:gd name="connsiteX5" fmla="*/ 235 w 395265"/>
                <a:gd name="connsiteY5" fmla="*/ 257997 h 413928"/>
                <a:gd name="connsiteX6" fmla="*/ 152218 w 395265"/>
                <a:gd name="connsiteY6" fmla="*/ 414003 h 413928"/>
                <a:gd name="connsiteX7" fmla="*/ 221807 w 395265"/>
                <a:gd name="connsiteY7" fmla="*/ 400338 h 413928"/>
                <a:gd name="connsiteX8" fmla="*/ 270241 w 395265"/>
                <a:gd name="connsiteY8" fmla="*/ 365607 h 413928"/>
                <a:gd name="connsiteX9" fmla="*/ 295293 w 395265"/>
                <a:gd name="connsiteY9" fmla="*/ 400908 h 413928"/>
                <a:gd name="connsiteX10" fmla="*/ 299190 w 395265"/>
                <a:gd name="connsiteY10" fmla="*/ 398630 h 413928"/>
                <a:gd name="connsiteX11" fmla="*/ 308654 w 395265"/>
                <a:gd name="connsiteY11" fmla="*/ 363899 h 413928"/>
                <a:gd name="connsiteX12" fmla="*/ 319232 w 395265"/>
                <a:gd name="connsiteY12" fmla="*/ 320058 h 413928"/>
                <a:gd name="connsiteX13" fmla="*/ 326469 w 395265"/>
                <a:gd name="connsiteY13" fmla="*/ 291020 h 413928"/>
                <a:gd name="connsiteX14" fmla="*/ 364882 w 395265"/>
                <a:gd name="connsiteY14" fmla="*/ 263691 h 413928"/>
                <a:gd name="connsiteX15" fmla="*/ 373789 w 395265"/>
                <a:gd name="connsiteY15" fmla="*/ 252303 h 413928"/>
                <a:gd name="connsiteX16" fmla="*/ 366552 w 395265"/>
                <a:gd name="connsiteY16" fmla="*/ 246040 h 413928"/>
                <a:gd name="connsiteX17" fmla="*/ 308097 w 395265"/>
                <a:gd name="connsiteY17" fmla="*/ 247748 h 413928"/>
                <a:gd name="connsiteX18" fmla="*/ 230158 w 395265"/>
                <a:gd name="connsiteY18" fmla="*/ 246040 h 413928"/>
                <a:gd name="connsiteX19" fmla="*/ 218467 w 395265"/>
                <a:gd name="connsiteY19" fmla="*/ 257428 h 413928"/>
                <a:gd name="connsiteX20" fmla="*/ 235168 w 395265"/>
                <a:gd name="connsiteY20" fmla="*/ 263691 h 413928"/>
                <a:gd name="connsiteX21" fmla="*/ 264674 w 395265"/>
                <a:gd name="connsiteY21" fmla="*/ 264829 h 413928"/>
                <a:gd name="connsiteX22" fmla="*/ 281932 w 395265"/>
                <a:gd name="connsiteY22" fmla="*/ 275647 h 413928"/>
                <a:gd name="connsiteX23" fmla="*/ 270241 w 395265"/>
                <a:gd name="connsiteY23" fmla="*/ 327460 h 413928"/>
                <a:gd name="connsiteX24" fmla="*/ 162795 w 395265"/>
                <a:gd name="connsiteY24" fmla="*/ 396353 h 413928"/>
                <a:gd name="connsiteX25" fmla="*/ 50896 w 395265"/>
                <a:gd name="connsiteY25" fmla="*/ 276786 h 413928"/>
                <a:gd name="connsiteX26" fmla="*/ 114918 w 395265"/>
                <a:gd name="connsiteY26" fmla="*/ 91173 h 413928"/>
                <a:gd name="connsiteX27" fmla="*/ 254096 w 395265"/>
                <a:gd name="connsiteY27" fmla="*/ 17725 h 413928"/>
                <a:gd name="connsiteX28" fmla="*/ 343727 w 395265"/>
                <a:gd name="connsiteY28" fmla="*/ 127612 h 413928"/>
                <a:gd name="connsiteX29" fmla="*/ 342057 w 395265"/>
                <a:gd name="connsiteY29" fmla="*/ 156650 h 413928"/>
                <a:gd name="connsiteX30" fmla="*/ 350407 w 395265"/>
                <a:gd name="connsiteY30" fmla="*/ 162344 h 413928"/>
                <a:gd name="connsiteX31" fmla="*/ 360428 w 395265"/>
                <a:gd name="connsiteY31" fmla="*/ 150956 h 413928"/>
                <a:gd name="connsiteX32" fmla="*/ 395501 w 395265"/>
                <a:gd name="connsiteY32" fmla="*/ 5768 h 41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5265" h="413928">
                  <a:moveTo>
                    <a:pt x="395501" y="5768"/>
                  </a:moveTo>
                  <a:cubicBezTo>
                    <a:pt x="395501" y="4060"/>
                    <a:pt x="394388" y="75"/>
                    <a:pt x="389377" y="75"/>
                  </a:cubicBezTo>
                  <a:cubicBezTo>
                    <a:pt x="387707" y="75"/>
                    <a:pt x="387150" y="644"/>
                    <a:pt x="381027" y="6907"/>
                  </a:cubicBezTo>
                  <a:lnTo>
                    <a:pt x="342057" y="50748"/>
                  </a:lnTo>
                  <a:cubicBezTo>
                    <a:pt x="337046" y="42777"/>
                    <a:pt x="311438" y="75"/>
                    <a:pt x="249642" y="75"/>
                  </a:cubicBezTo>
                  <a:cubicBezTo>
                    <a:pt x="125496" y="75"/>
                    <a:pt x="235" y="125904"/>
                    <a:pt x="235" y="257997"/>
                  </a:cubicBezTo>
                  <a:cubicBezTo>
                    <a:pt x="235" y="348526"/>
                    <a:pt x="62030" y="414003"/>
                    <a:pt x="152218" y="414003"/>
                  </a:cubicBezTo>
                  <a:cubicBezTo>
                    <a:pt x="176713" y="414003"/>
                    <a:pt x="201765" y="408879"/>
                    <a:pt x="221807" y="400338"/>
                  </a:cubicBezTo>
                  <a:cubicBezTo>
                    <a:pt x="249642" y="388951"/>
                    <a:pt x="260220" y="376994"/>
                    <a:pt x="270241" y="365607"/>
                  </a:cubicBezTo>
                  <a:cubicBezTo>
                    <a:pt x="275251" y="379841"/>
                    <a:pt x="289726" y="400908"/>
                    <a:pt x="295293" y="400908"/>
                  </a:cubicBezTo>
                  <a:cubicBezTo>
                    <a:pt x="298076" y="400908"/>
                    <a:pt x="299190" y="399199"/>
                    <a:pt x="299190" y="398630"/>
                  </a:cubicBezTo>
                  <a:cubicBezTo>
                    <a:pt x="300303" y="397491"/>
                    <a:pt x="305870" y="375856"/>
                    <a:pt x="308654" y="363899"/>
                  </a:cubicBezTo>
                  <a:lnTo>
                    <a:pt x="319232" y="320058"/>
                  </a:lnTo>
                  <a:cubicBezTo>
                    <a:pt x="321458" y="310379"/>
                    <a:pt x="324242" y="300699"/>
                    <a:pt x="326469" y="291020"/>
                  </a:cubicBezTo>
                  <a:cubicBezTo>
                    <a:pt x="332593" y="265399"/>
                    <a:pt x="333149" y="264260"/>
                    <a:pt x="364882" y="263691"/>
                  </a:cubicBezTo>
                  <a:cubicBezTo>
                    <a:pt x="367665" y="263691"/>
                    <a:pt x="373789" y="263121"/>
                    <a:pt x="373789" y="252303"/>
                  </a:cubicBezTo>
                  <a:cubicBezTo>
                    <a:pt x="373789" y="248318"/>
                    <a:pt x="371006" y="246040"/>
                    <a:pt x="366552" y="246040"/>
                  </a:cubicBezTo>
                  <a:cubicBezTo>
                    <a:pt x="353748" y="246040"/>
                    <a:pt x="320902" y="247748"/>
                    <a:pt x="308097" y="247748"/>
                  </a:cubicBezTo>
                  <a:cubicBezTo>
                    <a:pt x="290839" y="247748"/>
                    <a:pt x="247416" y="246040"/>
                    <a:pt x="230158" y="246040"/>
                  </a:cubicBezTo>
                  <a:cubicBezTo>
                    <a:pt x="225147" y="246040"/>
                    <a:pt x="218467" y="246040"/>
                    <a:pt x="218467" y="257428"/>
                  </a:cubicBezTo>
                  <a:cubicBezTo>
                    <a:pt x="218467" y="263691"/>
                    <a:pt x="222920" y="263691"/>
                    <a:pt x="235168" y="263691"/>
                  </a:cubicBezTo>
                  <a:cubicBezTo>
                    <a:pt x="235725" y="263691"/>
                    <a:pt x="251869" y="263691"/>
                    <a:pt x="264674" y="264829"/>
                  </a:cubicBezTo>
                  <a:cubicBezTo>
                    <a:pt x="279148" y="266537"/>
                    <a:pt x="281932" y="268246"/>
                    <a:pt x="281932" y="275647"/>
                  </a:cubicBezTo>
                  <a:cubicBezTo>
                    <a:pt x="281932" y="280772"/>
                    <a:pt x="275808" y="306393"/>
                    <a:pt x="270241" y="327460"/>
                  </a:cubicBezTo>
                  <a:cubicBezTo>
                    <a:pt x="254653" y="390090"/>
                    <a:pt x="182280" y="396353"/>
                    <a:pt x="162795" y="396353"/>
                  </a:cubicBezTo>
                  <a:cubicBezTo>
                    <a:pt x="109351" y="396353"/>
                    <a:pt x="50896" y="363899"/>
                    <a:pt x="50896" y="276786"/>
                  </a:cubicBezTo>
                  <a:cubicBezTo>
                    <a:pt x="50896" y="259136"/>
                    <a:pt x="56463" y="165191"/>
                    <a:pt x="114918" y="91173"/>
                  </a:cubicBezTo>
                  <a:cubicBezTo>
                    <a:pt x="144981" y="52456"/>
                    <a:pt x="198982" y="17725"/>
                    <a:pt x="254096" y="17725"/>
                  </a:cubicBezTo>
                  <a:cubicBezTo>
                    <a:pt x="310881" y="17725"/>
                    <a:pt x="343727" y="61566"/>
                    <a:pt x="343727" y="127612"/>
                  </a:cubicBezTo>
                  <a:cubicBezTo>
                    <a:pt x="343727" y="150387"/>
                    <a:pt x="342057" y="150956"/>
                    <a:pt x="342057" y="156650"/>
                  </a:cubicBezTo>
                  <a:cubicBezTo>
                    <a:pt x="342057" y="162344"/>
                    <a:pt x="348181" y="162344"/>
                    <a:pt x="350407" y="162344"/>
                  </a:cubicBezTo>
                  <a:cubicBezTo>
                    <a:pt x="357645" y="162344"/>
                    <a:pt x="357645" y="161205"/>
                    <a:pt x="360428" y="150956"/>
                  </a:cubicBezTo>
                  <a:lnTo>
                    <a:pt x="395501" y="5768"/>
                  </a:lnTo>
                  <a:close/>
                </a:path>
              </a:pathLst>
            </a:custGeom>
            <a:solidFill>
              <a:srgbClr val="000000"/>
            </a:solidFill>
            <a:ln w="551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CD378918-78D8-1497-AF9C-164EAF1984E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1382332" y="7373354"/>
              <a:ext cx="129157" cy="569364"/>
            </a:xfrm>
            <a:custGeom>
              <a:avLst/>
              <a:gdLst>
                <a:gd name="connsiteX0" fmla="*/ 129400 w 129157"/>
                <a:gd name="connsiteY0" fmla="*/ 284757 h 569364"/>
                <a:gd name="connsiteX1" fmla="*/ 92657 w 129157"/>
                <a:gd name="connsiteY1" fmla="*/ 107115 h 569364"/>
                <a:gd name="connsiteX2" fmla="*/ 5810 w 129157"/>
                <a:gd name="connsiteY2" fmla="*/ 75 h 569364"/>
                <a:gd name="connsiteX3" fmla="*/ 243 w 129157"/>
                <a:gd name="connsiteY3" fmla="*/ 5768 h 569364"/>
                <a:gd name="connsiteX4" fmla="*/ 10821 w 129157"/>
                <a:gd name="connsiteY4" fmla="*/ 18864 h 569364"/>
                <a:gd name="connsiteX5" fmla="*/ 97111 w 129157"/>
                <a:gd name="connsiteY5" fmla="*/ 284757 h 569364"/>
                <a:gd name="connsiteX6" fmla="*/ 7480 w 129157"/>
                <a:gd name="connsiteY6" fmla="*/ 554067 h 569364"/>
                <a:gd name="connsiteX7" fmla="*/ 243 w 129157"/>
                <a:gd name="connsiteY7" fmla="*/ 563746 h 569364"/>
                <a:gd name="connsiteX8" fmla="*/ 5810 w 129157"/>
                <a:gd name="connsiteY8" fmla="*/ 569440 h 569364"/>
                <a:gd name="connsiteX9" fmla="*/ 94328 w 129157"/>
                <a:gd name="connsiteY9" fmla="*/ 458413 h 569364"/>
                <a:gd name="connsiteX10" fmla="*/ 129400 w 129157"/>
                <a:gd name="connsiteY10" fmla="*/ 284757 h 56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157" h="569364">
                  <a:moveTo>
                    <a:pt x="129400" y="284757"/>
                  </a:moveTo>
                  <a:cubicBezTo>
                    <a:pt x="129400" y="240347"/>
                    <a:pt x="123277" y="171454"/>
                    <a:pt x="92657" y="107115"/>
                  </a:cubicBezTo>
                  <a:cubicBezTo>
                    <a:pt x="59255" y="37083"/>
                    <a:pt x="11377" y="75"/>
                    <a:pt x="5810" y="75"/>
                  </a:cubicBezTo>
                  <a:cubicBezTo>
                    <a:pt x="2470" y="75"/>
                    <a:pt x="243" y="2352"/>
                    <a:pt x="243" y="5768"/>
                  </a:cubicBezTo>
                  <a:cubicBezTo>
                    <a:pt x="243" y="7476"/>
                    <a:pt x="243" y="8615"/>
                    <a:pt x="10821" y="18864"/>
                  </a:cubicBezTo>
                  <a:cubicBezTo>
                    <a:pt x="65379" y="75231"/>
                    <a:pt x="97111" y="165760"/>
                    <a:pt x="97111" y="284757"/>
                  </a:cubicBezTo>
                  <a:cubicBezTo>
                    <a:pt x="97111" y="382119"/>
                    <a:pt x="76513" y="482327"/>
                    <a:pt x="7480" y="554067"/>
                  </a:cubicBezTo>
                  <a:cubicBezTo>
                    <a:pt x="243" y="560899"/>
                    <a:pt x="243" y="562038"/>
                    <a:pt x="243" y="563746"/>
                  </a:cubicBezTo>
                  <a:cubicBezTo>
                    <a:pt x="243" y="567162"/>
                    <a:pt x="2470" y="569440"/>
                    <a:pt x="5810" y="569440"/>
                  </a:cubicBezTo>
                  <a:cubicBezTo>
                    <a:pt x="11377" y="569440"/>
                    <a:pt x="61482" y="530723"/>
                    <a:pt x="94328" y="458413"/>
                  </a:cubicBezTo>
                  <a:cubicBezTo>
                    <a:pt x="122720" y="395783"/>
                    <a:pt x="129400" y="332584"/>
                    <a:pt x="129400" y="284757"/>
                  </a:cubicBezTo>
                  <a:close/>
                </a:path>
              </a:pathLst>
            </a:custGeom>
            <a:solidFill>
              <a:srgbClr val="000000"/>
            </a:solidFill>
            <a:ln w="551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04" name="Group 103" descr="\documentclass{article}&#10;\usepackage{amsmath}&#10;\usepackage{bm}&#10;\pagestyle{empty}&#10;\begin{document}&#10;&#10;$$&#10;H(g) = -2g^2\partial_\theta+\frac{1-\cos\theta}{g^2}&#10;$$&#10;&#10;&#10;\end{document}" title="IguanaTex Vector Display">
            <a:extLst>
              <a:ext uri="{FF2B5EF4-FFF2-40B4-BE49-F238E27FC236}">
                <a16:creationId xmlns:a16="http://schemas.microsoft.com/office/drawing/2014/main" id="{E32D178B-707E-FE79-0880-FEE18E5BDC41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706371" y="5067688"/>
            <a:ext cx="3752018" cy="741361"/>
            <a:chOff x="13521887" y="5755321"/>
            <a:chExt cx="3752018" cy="741361"/>
          </a:xfrm>
        </p:grpSpPr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38B6CA5E-F342-A088-3198-46DBFCECBA7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3521887" y="5983201"/>
              <a:ext cx="268018" cy="222820"/>
            </a:xfrm>
            <a:custGeom>
              <a:avLst/>
              <a:gdLst>
                <a:gd name="connsiteX0" fmla="*/ 230632 w 268018"/>
                <a:gd name="connsiteY0" fmla="*/ 25198 h 222820"/>
                <a:gd name="connsiteX1" fmla="*/ 257370 w 268018"/>
                <a:gd name="connsiteY1" fmla="*/ 10191 h 222820"/>
                <a:gd name="connsiteX2" fmla="*/ 268193 w 268018"/>
                <a:gd name="connsiteY2" fmla="*/ 3666 h 222820"/>
                <a:gd name="connsiteX3" fmla="*/ 263737 w 268018"/>
                <a:gd name="connsiteY3" fmla="*/ 77 h 222820"/>
                <a:gd name="connsiteX4" fmla="*/ 222993 w 268018"/>
                <a:gd name="connsiteY4" fmla="*/ 1056 h 222820"/>
                <a:gd name="connsiteX5" fmla="*/ 181930 w 268018"/>
                <a:gd name="connsiteY5" fmla="*/ 77 h 222820"/>
                <a:gd name="connsiteX6" fmla="*/ 175882 w 268018"/>
                <a:gd name="connsiteY6" fmla="*/ 6602 h 222820"/>
                <a:gd name="connsiteX7" fmla="*/ 184795 w 268018"/>
                <a:gd name="connsiteY7" fmla="*/ 10191 h 222820"/>
                <a:gd name="connsiteX8" fmla="*/ 196891 w 268018"/>
                <a:gd name="connsiteY8" fmla="*/ 10843 h 222820"/>
                <a:gd name="connsiteX9" fmla="*/ 205486 w 268018"/>
                <a:gd name="connsiteY9" fmla="*/ 16063 h 222820"/>
                <a:gd name="connsiteX10" fmla="*/ 204212 w 268018"/>
                <a:gd name="connsiteY10" fmla="*/ 22262 h 222820"/>
                <a:gd name="connsiteX11" fmla="*/ 185114 w 268018"/>
                <a:gd name="connsiteY11" fmla="*/ 101864 h 222820"/>
                <a:gd name="connsiteX12" fmla="*/ 88028 w 268018"/>
                <a:gd name="connsiteY12" fmla="*/ 101864 h 222820"/>
                <a:gd name="connsiteX13" fmla="*/ 106809 w 268018"/>
                <a:gd name="connsiteY13" fmla="*/ 25198 h 222820"/>
                <a:gd name="connsiteX14" fmla="*/ 133547 w 268018"/>
                <a:gd name="connsiteY14" fmla="*/ 10191 h 222820"/>
                <a:gd name="connsiteX15" fmla="*/ 144370 w 268018"/>
                <a:gd name="connsiteY15" fmla="*/ 3666 h 222820"/>
                <a:gd name="connsiteX16" fmla="*/ 139913 w 268018"/>
                <a:gd name="connsiteY16" fmla="*/ 77 h 222820"/>
                <a:gd name="connsiteX17" fmla="*/ 99169 w 268018"/>
                <a:gd name="connsiteY17" fmla="*/ 1056 h 222820"/>
                <a:gd name="connsiteX18" fmla="*/ 58107 w 268018"/>
                <a:gd name="connsiteY18" fmla="*/ 77 h 222820"/>
                <a:gd name="connsiteX19" fmla="*/ 52059 w 268018"/>
                <a:gd name="connsiteY19" fmla="*/ 6602 h 222820"/>
                <a:gd name="connsiteX20" fmla="*/ 60972 w 268018"/>
                <a:gd name="connsiteY20" fmla="*/ 10191 h 222820"/>
                <a:gd name="connsiteX21" fmla="*/ 73068 w 268018"/>
                <a:gd name="connsiteY21" fmla="*/ 10843 h 222820"/>
                <a:gd name="connsiteX22" fmla="*/ 81662 w 268018"/>
                <a:gd name="connsiteY22" fmla="*/ 16063 h 222820"/>
                <a:gd name="connsiteX23" fmla="*/ 80389 w 268018"/>
                <a:gd name="connsiteY23" fmla="*/ 22262 h 222820"/>
                <a:gd name="connsiteX24" fmla="*/ 37735 w 268018"/>
                <a:gd name="connsiteY24" fmla="*/ 197451 h 222820"/>
                <a:gd name="connsiteX25" fmla="*/ 8769 w 268018"/>
                <a:gd name="connsiteY25" fmla="*/ 212785 h 222820"/>
                <a:gd name="connsiteX26" fmla="*/ 174 w 268018"/>
                <a:gd name="connsiteY26" fmla="*/ 219309 h 222820"/>
                <a:gd name="connsiteX27" fmla="*/ 4630 w 268018"/>
                <a:gd name="connsiteY27" fmla="*/ 222898 h 222820"/>
                <a:gd name="connsiteX28" fmla="*/ 45056 w 268018"/>
                <a:gd name="connsiteY28" fmla="*/ 221919 h 222820"/>
                <a:gd name="connsiteX29" fmla="*/ 65428 w 268018"/>
                <a:gd name="connsiteY29" fmla="*/ 222245 h 222820"/>
                <a:gd name="connsiteX30" fmla="*/ 86118 w 268018"/>
                <a:gd name="connsiteY30" fmla="*/ 222898 h 222820"/>
                <a:gd name="connsiteX31" fmla="*/ 92485 w 268018"/>
                <a:gd name="connsiteY31" fmla="*/ 216373 h 222820"/>
                <a:gd name="connsiteX32" fmla="*/ 83572 w 268018"/>
                <a:gd name="connsiteY32" fmla="*/ 212785 h 222820"/>
                <a:gd name="connsiteX33" fmla="*/ 62882 w 268018"/>
                <a:gd name="connsiteY33" fmla="*/ 206912 h 222820"/>
                <a:gd name="connsiteX34" fmla="*/ 63837 w 268018"/>
                <a:gd name="connsiteY34" fmla="*/ 201366 h 222820"/>
                <a:gd name="connsiteX35" fmla="*/ 85482 w 268018"/>
                <a:gd name="connsiteY35" fmla="*/ 111977 h 222820"/>
                <a:gd name="connsiteX36" fmla="*/ 182567 w 268018"/>
                <a:gd name="connsiteY36" fmla="*/ 111977 h 222820"/>
                <a:gd name="connsiteX37" fmla="*/ 160604 w 268018"/>
                <a:gd name="connsiteY37" fmla="*/ 202019 h 222820"/>
                <a:gd name="connsiteX38" fmla="*/ 131637 w 268018"/>
                <a:gd name="connsiteY38" fmla="*/ 212785 h 222820"/>
                <a:gd name="connsiteX39" fmla="*/ 123998 w 268018"/>
                <a:gd name="connsiteY39" fmla="*/ 219309 h 222820"/>
                <a:gd name="connsiteX40" fmla="*/ 128454 w 268018"/>
                <a:gd name="connsiteY40" fmla="*/ 222898 h 222820"/>
                <a:gd name="connsiteX41" fmla="*/ 168880 w 268018"/>
                <a:gd name="connsiteY41" fmla="*/ 221919 h 222820"/>
                <a:gd name="connsiteX42" fmla="*/ 189252 w 268018"/>
                <a:gd name="connsiteY42" fmla="*/ 222245 h 222820"/>
                <a:gd name="connsiteX43" fmla="*/ 209942 w 268018"/>
                <a:gd name="connsiteY43" fmla="*/ 222898 h 222820"/>
                <a:gd name="connsiteX44" fmla="*/ 216308 w 268018"/>
                <a:gd name="connsiteY44" fmla="*/ 216373 h 222820"/>
                <a:gd name="connsiteX45" fmla="*/ 207395 w 268018"/>
                <a:gd name="connsiteY45" fmla="*/ 212785 h 222820"/>
                <a:gd name="connsiteX46" fmla="*/ 186705 w 268018"/>
                <a:gd name="connsiteY46" fmla="*/ 206912 h 222820"/>
                <a:gd name="connsiteX47" fmla="*/ 187660 w 268018"/>
                <a:gd name="connsiteY47" fmla="*/ 201366 h 222820"/>
                <a:gd name="connsiteX48" fmla="*/ 230632 w 268018"/>
                <a:gd name="connsiteY48" fmla="*/ 25198 h 2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8018" h="222820">
                  <a:moveTo>
                    <a:pt x="230632" y="25198"/>
                  </a:moveTo>
                  <a:cubicBezTo>
                    <a:pt x="233497" y="13453"/>
                    <a:pt x="234134" y="10191"/>
                    <a:pt x="257370" y="10191"/>
                  </a:cubicBezTo>
                  <a:cubicBezTo>
                    <a:pt x="265647" y="10191"/>
                    <a:pt x="268193" y="10191"/>
                    <a:pt x="268193" y="3666"/>
                  </a:cubicBezTo>
                  <a:cubicBezTo>
                    <a:pt x="268193" y="77"/>
                    <a:pt x="264692" y="77"/>
                    <a:pt x="263737" y="77"/>
                  </a:cubicBezTo>
                  <a:cubicBezTo>
                    <a:pt x="254824" y="77"/>
                    <a:pt x="231905" y="1056"/>
                    <a:pt x="222993" y="1056"/>
                  </a:cubicBezTo>
                  <a:cubicBezTo>
                    <a:pt x="213762" y="1056"/>
                    <a:pt x="191161" y="77"/>
                    <a:pt x="181930" y="77"/>
                  </a:cubicBezTo>
                  <a:cubicBezTo>
                    <a:pt x="179384" y="77"/>
                    <a:pt x="175882" y="77"/>
                    <a:pt x="175882" y="6602"/>
                  </a:cubicBezTo>
                  <a:cubicBezTo>
                    <a:pt x="175882" y="10191"/>
                    <a:pt x="178747" y="10191"/>
                    <a:pt x="184795" y="10191"/>
                  </a:cubicBezTo>
                  <a:cubicBezTo>
                    <a:pt x="185432" y="10191"/>
                    <a:pt x="191480" y="10191"/>
                    <a:pt x="196891" y="10843"/>
                  </a:cubicBezTo>
                  <a:cubicBezTo>
                    <a:pt x="202621" y="11496"/>
                    <a:pt x="205486" y="11822"/>
                    <a:pt x="205486" y="16063"/>
                  </a:cubicBezTo>
                  <a:cubicBezTo>
                    <a:pt x="205486" y="17368"/>
                    <a:pt x="205167" y="18021"/>
                    <a:pt x="204212" y="22262"/>
                  </a:cubicBezTo>
                  <a:lnTo>
                    <a:pt x="185114" y="101864"/>
                  </a:lnTo>
                  <a:lnTo>
                    <a:pt x="88028" y="101864"/>
                  </a:lnTo>
                  <a:lnTo>
                    <a:pt x="106809" y="25198"/>
                  </a:lnTo>
                  <a:cubicBezTo>
                    <a:pt x="109674" y="13453"/>
                    <a:pt x="110628" y="10191"/>
                    <a:pt x="133547" y="10191"/>
                  </a:cubicBezTo>
                  <a:cubicBezTo>
                    <a:pt x="141823" y="10191"/>
                    <a:pt x="144370" y="10191"/>
                    <a:pt x="144370" y="3666"/>
                  </a:cubicBezTo>
                  <a:cubicBezTo>
                    <a:pt x="144370" y="77"/>
                    <a:pt x="140868" y="77"/>
                    <a:pt x="139913" y="77"/>
                  </a:cubicBezTo>
                  <a:cubicBezTo>
                    <a:pt x="131000" y="77"/>
                    <a:pt x="108082" y="1056"/>
                    <a:pt x="99169" y="1056"/>
                  </a:cubicBezTo>
                  <a:cubicBezTo>
                    <a:pt x="89938" y="1056"/>
                    <a:pt x="67338" y="77"/>
                    <a:pt x="58107" y="77"/>
                  </a:cubicBezTo>
                  <a:cubicBezTo>
                    <a:pt x="55560" y="77"/>
                    <a:pt x="52059" y="77"/>
                    <a:pt x="52059" y="6602"/>
                  </a:cubicBezTo>
                  <a:cubicBezTo>
                    <a:pt x="52059" y="10191"/>
                    <a:pt x="54924" y="10191"/>
                    <a:pt x="60972" y="10191"/>
                  </a:cubicBezTo>
                  <a:cubicBezTo>
                    <a:pt x="61608" y="10191"/>
                    <a:pt x="67656" y="10191"/>
                    <a:pt x="73068" y="10843"/>
                  </a:cubicBezTo>
                  <a:cubicBezTo>
                    <a:pt x="78797" y="11496"/>
                    <a:pt x="81662" y="11822"/>
                    <a:pt x="81662" y="16063"/>
                  </a:cubicBezTo>
                  <a:cubicBezTo>
                    <a:pt x="81662" y="17368"/>
                    <a:pt x="81344" y="18347"/>
                    <a:pt x="80389" y="22262"/>
                  </a:cubicBezTo>
                  <a:lnTo>
                    <a:pt x="37735" y="197451"/>
                  </a:lnTo>
                  <a:cubicBezTo>
                    <a:pt x="34552" y="210175"/>
                    <a:pt x="33915" y="212785"/>
                    <a:pt x="8769" y="212785"/>
                  </a:cubicBezTo>
                  <a:cubicBezTo>
                    <a:pt x="3039" y="212785"/>
                    <a:pt x="174" y="212785"/>
                    <a:pt x="174" y="219309"/>
                  </a:cubicBezTo>
                  <a:cubicBezTo>
                    <a:pt x="174" y="222898"/>
                    <a:pt x="3994" y="222898"/>
                    <a:pt x="4630" y="222898"/>
                  </a:cubicBezTo>
                  <a:cubicBezTo>
                    <a:pt x="13543" y="222898"/>
                    <a:pt x="36143" y="221919"/>
                    <a:pt x="45056" y="221919"/>
                  </a:cubicBezTo>
                  <a:cubicBezTo>
                    <a:pt x="51741" y="221919"/>
                    <a:pt x="58744" y="222245"/>
                    <a:pt x="65428" y="222245"/>
                  </a:cubicBezTo>
                  <a:cubicBezTo>
                    <a:pt x="72431" y="222245"/>
                    <a:pt x="79434" y="222898"/>
                    <a:pt x="86118" y="222898"/>
                  </a:cubicBezTo>
                  <a:cubicBezTo>
                    <a:pt x="88665" y="222898"/>
                    <a:pt x="92485" y="222898"/>
                    <a:pt x="92485" y="216373"/>
                  </a:cubicBezTo>
                  <a:cubicBezTo>
                    <a:pt x="92485" y="212785"/>
                    <a:pt x="89620" y="212785"/>
                    <a:pt x="83572" y="212785"/>
                  </a:cubicBezTo>
                  <a:cubicBezTo>
                    <a:pt x="71794" y="212785"/>
                    <a:pt x="62882" y="212785"/>
                    <a:pt x="62882" y="206912"/>
                  </a:cubicBezTo>
                  <a:cubicBezTo>
                    <a:pt x="62882" y="204955"/>
                    <a:pt x="63518" y="203324"/>
                    <a:pt x="63837" y="201366"/>
                  </a:cubicBezTo>
                  <a:lnTo>
                    <a:pt x="85482" y="111977"/>
                  </a:lnTo>
                  <a:lnTo>
                    <a:pt x="182567" y="111977"/>
                  </a:lnTo>
                  <a:cubicBezTo>
                    <a:pt x="169198" y="166133"/>
                    <a:pt x="161877" y="197125"/>
                    <a:pt x="160604" y="202019"/>
                  </a:cubicBezTo>
                  <a:cubicBezTo>
                    <a:pt x="157420" y="212458"/>
                    <a:pt x="151372" y="212785"/>
                    <a:pt x="131637" y="212785"/>
                  </a:cubicBezTo>
                  <a:cubicBezTo>
                    <a:pt x="126862" y="212785"/>
                    <a:pt x="123998" y="212785"/>
                    <a:pt x="123998" y="219309"/>
                  </a:cubicBezTo>
                  <a:cubicBezTo>
                    <a:pt x="123998" y="222898"/>
                    <a:pt x="127817" y="222898"/>
                    <a:pt x="128454" y="222898"/>
                  </a:cubicBezTo>
                  <a:cubicBezTo>
                    <a:pt x="137367" y="222898"/>
                    <a:pt x="159967" y="221919"/>
                    <a:pt x="168880" y="221919"/>
                  </a:cubicBezTo>
                  <a:cubicBezTo>
                    <a:pt x="175564" y="221919"/>
                    <a:pt x="182567" y="222245"/>
                    <a:pt x="189252" y="222245"/>
                  </a:cubicBezTo>
                  <a:cubicBezTo>
                    <a:pt x="196254" y="222245"/>
                    <a:pt x="203257" y="222898"/>
                    <a:pt x="209942" y="222898"/>
                  </a:cubicBezTo>
                  <a:cubicBezTo>
                    <a:pt x="212488" y="222898"/>
                    <a:pt x="216308" y="222898"/>
                    <a:pt x="216308" y="216373"/>
                  </a:cubicBezTo>
                  <a:cubicBezTo>
                    <a:pt x="216308" y="212785"/>
                    <a:pt x="213443" y="212785"/>
                    <a:pt x="207395" y="212785"/>
                  </a:cubicBezTo>
                  <a:cubicBezTo>
                    <a:pt x="195618" y="212785"/>
                    <a:pt x="186705" y="212785"/>
                    <a:pt x="186705" y="206912"/>
                  </a:cubicBezTo>
                  <a:cubicBezTo>
                    <a:pt x="186705" y="204955"/>
                    <a:pt x="187342" y="203324"/>
                    <a:pt x="187660" y="201366"/>
                  </a:cubicBezTo>
                  <a:lnTo>
                    <a:pt x="230632" y="25198"/>
                  </a:ln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D3B1AF93-677C-1D67-8B69-EA880923835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3831445" y="5961343"/>
              <a:ext cx="73848" cy="326237"/>
            </a:xfrm>
            <a:custGeom>
              <a:avLst/>
              <a:gdLst>
                <a:gd name="connsiteX0" fmla="*/ 74032 w 73848"/>
                <a:gd name="connsiteY0" fmla="*/ 323053 h 326237"/>
                <a:gd name="connsiteX1" fmla="*/ 68620 w 73848"/>
                <a:gd name="connsiteY1" fmla="*/ 315876 h 326237"/>
                <a:gd name="connsiteX2" fmla="*/ 18645 w 73848"/>
                <a:gd name="connsiteY2" fmla="*/ 163196 h 326237"/>
                <a:gd name="connsiteX3" fmla="*/ 69894 w 73848"/>
                <a:gd name="connsiteY3" fmla="*/ 8886 h 326237"/>
                <a:gd name="connsiteX4" fmla="*/ 74032 w 73848"/>
                <a:gd name="connsiteY4" fmla="*/ 3340 h 326237"/>
                <a:gd name="connsiteX5" fmla="*/ 70849 w 73848"/>
                <a:gd name="connsiteY5" fmla="*/ 77 h 326237"/>
                <a:gd name="connsiteX6" fmla="*/ 20237 w 73848"/>
                <a:gd name="connsiteY6" fmla="*/ 63694 h 326237"/>
                <a:gd name="connsiteX7" fmla="*/ 183 w 73848"/>
                <a:gd name="connsiteY7" fmla="*/ 163196 h 326237"/>
                <a:gd name="connsiteX8" fmla="*/ 21192 w 73848"/>
                <a:gd name="connsiteY8" fmla="*/ 264983 h 326237"/>
                <a:gd name="connsiteX9" fmla="*/ 70849 w 73848"/>
                <a:gd name="connsiteY9" fmla="*/ 326315 h 326237"/>
                <a:gd name="connsiteX10" fmla="*/ 74032 w 73848"/>
                <a:gd name="connsiteY10" fmla="*/ 323053 h 3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48" h="326237">
                  <a:moveTo>
                    <a:pt x="74032" y="323053"/>
                  </a:moveTo>
                  <a:cubicBezTo>
                    <a:pt x="74032" y="322074"/>
                    <a:pt x="74032" y="321422"/>
                    <a:pt x="68620" y="315876"/>
                  </a:cubicBezTo>
                  <a:cubicBezTo>
                    <a:pt x="28831" y="274770"/>
                    <a:pt x="18645" y="213111"/>
                    <a:pt x="18645" y="163196"/>
                  </a:cubicBezTo>
                  <a:cubicBezTo>
                    <a:pt x="18645" y="106431"/>
                    <a:pt x="30741" y="49666"/>
                    <a:pt x="69894" y="8886"/>
                  </a:cubicBezTo>
                  <a:cubicBezTo>
                    <a:pt x="74032" y="4971"/>
                    <a:pt x="74032" y="4319"/>
                    <a:pt x="74032" y="3340"/>
                  </a:cubicBezTo>
                  <a:cubicBezTo>
                    <a:pt x="74032" y="1056"/>
                    <a:pt x="72758" y="77"/>
                    <a:pt x="70849" y="77"/>
                  </a:cubicBezTo>
                  <a:cubicBezTo>
                    <a:pt x="67665" y="77"/>
                    <a:pt x="39017" y="22262"/>
                    <a:pt x="20237" y="63694"/>
                  </a:cubicBezTo>
                  <a:cubicBezTo>
                    <a:pt x="4003" y="99580"/>
                    <a:pt x="183" y="135792"/>
                    <a:pt x="183" y="163196"/>
                  </a:cubicBezTo>
                  <a:cubicBezTo>
                    <a:pt x="183" y="188643"/>
                    <a:pt x="3685" y="228118"/>
                    <a:pt x="21192" y="264983"/>
                  </a:cubicBezTo>
                  <a:cubicBezTo>
                    <a:pt x="40291" y="305110"/>
                    <a:pt x="67665" y="326315"/>
                    <a:pt x="70849" y="326315"/>
                  </a:cubicBezTo>
                  <a:cubicBezTo>
                    <a:pt x="72758" y="326315"/>
                    <a:pt x="74032" y="325337"/>
                    <a:pt x="74032" y="323053"/>
                  </a:cubicBez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D9B4379D-9883-2086-F1C2-72403677F36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928495" y="6061824"/>
              <a:ext cx="146105" cy="211075"/>
            </a:xfrm>
            <a:custGeom>
              <a:avLst/>
              <a:gdLst>
                <a:gd name="connsiteX0" fmla="*/ 145337 w 146105"/>
                <a:gd name="connsiteY0" fmla="*/ 21283 h 211075"/>
                <a:gd name="connsiteX1" fmla="*/ 146292 w 146105"/>
                <a:gd name="connsiteY1" fmla="*/ 15411 h 211075"/>
                <a:gd name="connsiteX2" fmla="*/ 137061 w 146105"/>
                <a:gd name="connsiteY2" fmla="*/ 6602 h 211075"/>
                <a:gd name="connsiteX3" fmla="*/ 124011 w 146105"/>
                <a:gd name="connsiteY3" fmla="*/ 20630 h 211075"/>
                <a:gd name="connsiteX4" fmla="*/ 94408 w 146105"/>
                <a:gd name="connsiteY4" fmla="*/ 77 h 211075"/>
                <a:gd name="connsiteX5" fmla="*/ 18649 w 146105"/>
                <a:gd name="connsiteY5" fmla="*/ 92729 h 211075"/>
                <a:gd name="connsiteX6" fmla="*/ 60985 w 146105"/>
                <a:gd name="connsiteY6" fmla="*/ 144275 h 211075"/>
                <a:gd name="connsiteX7" fmla="*/ 97909 w 146105"/>
                <a:gd name="connsiteY7" fmla="*/ 125353 h 211075"/>
                <a:gd name="connsiteX8" fmla="*/ 98227 w 146105"/>
                <a:gd name="connsiteY8" fmla="*/ 125679 h 211075"/>
                <a:gd name="connsiteX9" fmla="*/ 87723 w 146105"/>
                <a:gd name="connsiteY9" fmla="*/ 168742 h 211075"/>
                <a:gd name="connsiteX10" fmla="*/ 41886 w 146105"/>
                <a:gd name="connsiteY10" fmla="*/ 203976 h 211075"/>
                <a:gd name="connsiteX11" fmla="*/ 16421 w 146105"/>
                <a:gd name="connsiteY11" fmla="*/ 200714 h 211075"/>
                <a:gd name="connsiteX12" fmla="*/ 29472 w 146105"/>
                <a:gd name="connsiteY12" fmla="*/ 183749 h 211075"/>
                <a:gd name="connsiteX13" fmla="*/ 17376 w 146105"/>
                <a:gd name="connsiteY13" fmla="*/ 172331 h 211075"/>
                <a:gd name="connsiteX14" fmla="*/ 187 w 146105"/>
                <a:gd name="connsiteY14" fmla="*/ 191253 h 211075"/>
                <a:gd name="connsiteX15" fmla="*/ 42523 w 146105"/>
                <a:gd name="connsiteY15" fmla="*/ 211153 h 211075"/>
                <a:gd name="connsiteX16" fmla="*/ 110005 w 146105"/>
                <a:gd name="connsiteY16" fmla="*/ 166133 h 211075"/>
                <a:gd name="connsiteX17" fmla="*/ 145337 w 146105"/>
                <a:gd name="connsiteY17" fmla="*/ 21283 h 211075"/>
                <a:gd name="connsiteX18" fmla="*/ 103957 w 146105"/>
                <a:gd name="connsiteY18" fmla="*/ 102516 h 211075"/>
                <a:gd name="connsiteX19" fmla="*/ 87723 w 146105"/>
                <a:gd name="connsiteY19" fmla="*/ 125353 h 211075"/>
                <a:gd name="connsiteX20" fmla="*/ 61940 w 146105"/>
                <a:gd name="connsiteY20" fmla="*/ 137097 h 211075"/>
                <a:gd name="connsiteX21" fmla="*/ 41249 w 146105"/>
                <a:gd name="connsiteY21" fmla="*/ 107083 h 211075"/>
                <a:gd name="connsiteX22" fmla="*/ 59075 w 146105"/>
                <a:gd name="connsiteY22" fmla="*/ 36290 h 211075"/>
                <a:gd name="connsiteX23" fmla="*/ 94726 w 146105"/>
                <a:gd name="connsiteY23" fmla="*/ 7255 h 211075"/>
                <a:gd name="connsiteX24" fmla="*/ 120191 w 146105"/>
                <a:gd name="connsiteY24" fmla="*/ 35311 h 211075"/>
                <a:gd name="connsiteX25" fmla="*/ 119236 w 146105"/>
                <a:gd name="connsiteY25" fmla="*/ 40205 h 211075"/>
                <a:gd name="connsiteX26" fmla="*/ 103957 w 146105"/>
                <a:gd name="connsiteY26" fmla="*/ 102516 h 2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105" h="211075">
                  <a:moveTo>
                    <a:pt x="145337" y="21283"/>
                  </a:moveTo>
                  <a:cubicBezTo>
                    <a:pt x="145656" y="19325"/>
                    <a:pt x="146292" y="17694"/>
                    <a:pt x="146292" y="15411"/>
                  </a:cubicBezTo>
                  <a:cubicBezTo>
                    <a:pt x="146292" y="9865"/>
                    <a:pt x="142473" y="6602"/>
                    <a:pt x="137061" y="6602"/>
                  </a:cubicBezTo>
                  <a:cubicBezTo>
                    <a:pt x="133878" y="6602"/>
                    <a:pt x="125284" y="8886"/>
                    <a:pt x="124011" y="20630"/>
                  </a:cubicBezTo>
                  <a:cubicBezTo>
                    <a:pt x="118281" y="8560"/>
                    <a:pt x="107140" y="77"/>
                    <a:pt x="94408" y="77"/>
                  </a:cubicBezTo>
                  <a:cubicBezTo>
                    <a:pt x="58120" y="77"/>
                    <a:pt x="18649" y="45751"/>
                    <a:pt x="18649" y="92729"/>
                  </a:cubicBezTo>
                  <a:cubicBezTo>
                    <a:pt x="18649" y="125027"/>
                    <a:pt x="38066" y="144275"/>
                    <a:pt x="60985" y="144275"/>
                  </a:cubicBezTo>
                  <a:cubicBezTo>
                    <a:pt x="79765" y="144275"/>
                    <a:pt x="94726" y="128941"/>
                    <a:pt x="97909" y="125353"/>
                  </a:cubicBezTo>
                  <a:lnTo>
                    <a:pt x="98227" y="125679"/>
                  </a:lnTo>
                  <a:cubicBezTo>
                    <a:pt x="91543" y="154714"/>
                    <a:pt x="87723" y="168090"/>
                    <a:pt x="87723" y="168742"/>
                  </a:cubicBezTo>
                  <a:cubicBezTo>
                    <a:pt x="86450" y="171679"/>
                    <a:pt x="75627" y="203976"/>
                    <a:pt x="41886" y="203976"/>
                  </a:cubicBezTo>
                  <a:cubicBezTo>
                    <a:pt x="35838" y="203976"/>
                    <a:pt x="25334" y="203650"/>
                    <a:pt x="16421" y="200714"/>
                  </a:cubicBezTo>
                  <a:cubicBezTo>
                    <a:pt x="25970" y="197778"/>
                    <a:pt x="29472" y="189295"/>
                    <a:pt x="29472" y="183749"/>
                  </a:cubicBezTo>
                  <a:cubicBezTo>
                    <a:pt x="29472" y="178530"/>
                    <a:pt x="25970" y="172331"/>
                    <a:pt x="17376" y="172331"/>
                  </a:cubicBezTo>
                  <a:cubicBezTo>
                    <a:pt x="10373" y="172331"/>
                    <a:pt x="187" y="178203"/>
                    <a:pt x="187" y="191253"/>
                  </a:cubicBezTo>
                  <a:cubicBezTo>
                    <a:pt x="187" y="204629"/>
                    <a:pt x="11965" y="211153"/>
                    <a:pt x="42523" y="211153"/>
                  </a:cubicBezTo>
                  <a:cubicBezTo>
                    <a:pt x="82312" y="211153"/>
                    <a:pt x="105230" y="185707"/>
                    <a:pt x="110005" y="166133"/>
                  </a:cubicBezTo>
                  <a:lnTo>
                    <a:pt x="145337" y="21283"/>
                  </a:lnTo>
                  <a:close/>
                  <a:moveTo>
                    <a:pt x="103957" y="102516"/>
                  </a:moveTo>
                  <a:cubicBezTo>
                    <a:pt x="102047" y="110998"/>
                    <a:pt x="94726" y="119154"/>
                    <a:pt x="87723" y="125353"/>
                  </a:cubicBezTo>
                  <a:cubicBezTo>
                    <a:pt x="81038" y="131225"/>
                    <a:pt x="71171" y="137097"/>
                    <a:pt x="61940" y="137097"/>
                  </a:cubicBezTo>
                  <a:cubicBezTo>
                    <a:pt x="46024" y="137097"/>
                    <a:pt x="41249" y="120133"/>
                    <a:pt x="41249" y="107083"/>
                  </a:cubicBezTo>
                  <a:cubicBezTo>
                    <a:pt x="41249" y="91424"/>
                    <a:pt x="50480" y="52928"/>
                    <a:pt x="59075" y="36290"/>
                  </a:cubicBezTo>
                  <a:cubicBezTo>
                    <a:pt x="67669" y="20304"/>
                    <a:pt x="81357" y="7255"/>
                    <a:pt x="94726" y="7255"/>
                  </a:cubicBezTo>
                  <a:cubicBezTo>
                    <a:pt x="115734" y="7255"/>
                    <a:pt x="120191" y="33680"/>
                    <a:pt x="120191" y="35311"/>
                  </a:cubicBezTo>
                  <a:cubicBezTo>
                    <a:pt x="120191" y="36942"/>
                    <a:pt x="119554" y="38900"/>
                    <a:pt x="119236" y="40205"/>
                  </a:cubicBezTo>
                  <a:lnTo>
                    <a:pt x="103957" y="102516"/>
                  </a:ln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78D843EB-BE27-D5B5-7CA8-8D81D32EA8D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105110" y="5961343"/>
              <a:ext cx="73848" cy="326237"/>
            </a:xfrm>
            <a:custGeom>
              <a:avLst/>
              <a:gdLst>
                <a:gd name="connsiteX0" fmla="*/ 74041 w 73848"/>
                <a:gd name="connsiteY0" fmla="*/ 163196 h 326237"/>
                <a:gd name="connsiteX1" fmla="*/ 53032 w 73848"/>
                <a:gd name="connsiteY1" fmla="*/ 61410 h 326237"/>
                <a:gd name="connsiteX2" fmla="*/ 3375 w 73848"/>
                <a:gd name="connsiteY2" fmla="*/ 77 h 326237"/>
                <a:gd name="connsiteX3" fmla="*/ 192 w 73848"/>
                <a:gd name="connsiteY3" fmla="*/ 3340 h 326237"/>
                <a:gd name="connsiteX4" fmla="*/ 6240 w 73848"/>
                <a:gd name="connsiteY4" fmla="*/ 10843 h 326237"/>
                <a:gd name="connsiteX5" fmla="*/ 55579 w 73848"/>
                <a:gd name="connsiteY5" fmla="*/ 163196 h 326237"/>
                <a:gd name="connsiteX6" fmla="*/ 4330 w 73848"/>
                <a:gd name="connsiteY6" fmla="*/ 317507 h 326237"/>
                <a:gd name="connsiteX7" fmla="*/ 192 w 73848"/>
                <a:gd name="connsiteY7" fmla="*/ 323053 h 326237"/>
                <a:gd name="connsiteX8" fmla="*/ 3375 w 73848"/>
                <a:gd name="connsiteY8" fmla="*/ 326315 h 326237"/>
                <a:gd name="connsiteX9" fmla="*/ 53987 w 73848"/>
                <a:gd name="connsiteY9" fmla="*/ 262699 h 326237"/>
                <a:gd name="connsiteX10" fmla="*/ 74041 w 73848"/>
                <a:gd name="connsiteY10" fmla="*/ 163196 h 3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48" h="326237">
                  <a:moveTo>
                    <a:pt x="74041" y="163196"/>
                  </a:moveTo>
                  <a:cubicBezTo>
                    <a:pt x="74041" y="137750"/>
                    <a:pt x="70539" y="98275"/>
                    <a:pt x="53032" y="61410"/>
                  </a:cubicBezTo>
                  <a:cubicBezTo>
                    <a:pt x="33933" y="21283"/>
                    <a:pt x="6558" y="77"/>
                    <a:pt x="3375" y="77"/>
                  </a:cubicBezTo>
                  <a:cubicBezTo>
                    <a:pt x="1465" y="77"/>
                    <a:pt x="192" y="1382"/>
                    <a:pt x="192" y="3340"/>
                  </a:cubicBezTo>
                  <a:cubicBezTo>
                    <a:pt x="192" y="4319"/>
                    <a:pt x="192" y="4971"/>
                    <a:pt x="6240" y="10843"/>
                  </a:cubicBezTo>
                  <a:cubicBezTo>
                    <a:pt x="37435" y="43141"/>
                    <a:pt x="55579" y="95013"/>
                    <a:pt x="55579" y="163196"/>
                  </a:cubicBezTo>
                  <a:cubicBezTo>
                    <a:pt x="55579" y="218983"/>
                    <a:pt x="43801" y="276401"/>
                    <a:pt x="4330" y="317507"/>
                  </a:cubicBezTo>
                  <a:cubicBezTo>
                    <a:pt x="192" y="321422"/>
                    <a:pt x="192" y="322074"/>
                    <a:pt x="192" y="323053"/>
                  </a:cubicBezTo>
                  <a:cubicBezTo>
                    <a:pt x="192" y="325010"/>
                    <a:pt x="1465" y="326315"/>
                    <a:pt x="3375" y="326315"/>
                  </a:cubicBezTo>
                  <a:cubicBezTo>
                    <a:pt x="6558" y="326315"/>
                    <a:pt x="35207" y="304131"/>
                    <a:pt x="53987" y="262699"/>
                  </a:cubicBezTo>
                  <a:cubicBezTo>
                    <a:pt x="70221" y="226813"/>
                    <a:pt x="74041" y="190600"/>
                    <a:pt x="74041" y="163196"/>
                  </a:cubicBez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191AB82B-9B47-5236-D2B1-972D8CFF64E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4316998" y="6086292"/>
              <a:ext cx="211677" cy="76339"/>
            </a:xfrm>
            <a:custGeom>
              <a:avLst/>
              <a:gdLst>
                <a:gd name="connsiteX0" fmla="*/ 201054 w 211677"/>
                <a:gd name="connsiteY0" fmla="*/ 13127 h 76339"/>
                <a:gd name="connsiteX1" fmla="*/ 211877 w 211677"/>
                <a:gd name="connsiteY1" fmla="*/ 6602 h 76339"/>
                <a:gd name="connsiteX2" fmla="*/ 201372 w 211677"/>
                <a:gd name="connsiteY2" fmla="*/ 77 h 76339"/>
                <a:gd name="connsiteX3" fmla="*/ 10703 w 211677"/>
                <a:gd name="connsiteY3" fmla="*/ 77 h 76339"/>
                <a:gd name="connsiteX4" fmla="*/ 199 w 211677"/>
                <a:gd name="connsiteY4" fmla="*/ 6602 h 76339"/>
                <a:gd name="connsiteX5" fmla="*/ 11021 w 211677"/>
                <a:gd name="connsiteY5" fmla="*/ 13127 h 76339"/>
                <a:gd name="connsiteX6" fmla="*/ 201054 w 211677"/>
                <a:gd name="connsiteY6" fmla="*/ 13127 h 76339"/>
                <a:gd name="connsiteX7" fmla="*/ 201372 w 211677"/>
                <a:gd name="connsiteY7" fmla="*/ 76417 h 76339"/>
                <a:gd name="connsiteX8" fmla="*/ 211877 w 211677"/>
                <a:gd name="connsiteY8" fmla="*/ 69892 h 76339"/>
                <a:gd name="connsiteX9" fmla="*/ 201054 w 211677"/>
                <a:gd name="connsiteY9" fmla="*/ 63368 h 76339"/>
                <a:gd name="connsiteX10" fmla="*/ 11021 w 211677"/>
                <a:gd name="connsiteY10" fmla="*/ 63368 h 76339"/>
                <a:gd name="connsiteX11" fmla="*/ 199 w 211677"/>
                <a:gd name="connsiteY11" fmla="*/ 69892 h 76339"/>
                <a:gd name="connsiteX12" fmla="*/ 10703 w 211677"/>
                <a:gd name="connsiteY12" fmla="*/ 76417 h 76339"/>
                <a:gd name="connsiteX13" fmla="*/ 201372 w 211677"/>
                <a:gd name="connsiteY13" fmla="*/ 76417 h 7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677" h="76339">
                  <a:moveTo>
                    <a:pt x="201054" y="13127"/>
                  </a:moveTo>
                  <a:cubicBezTo>
                    <a:pt x="205829" y="13127"/>
                    <a:pt x="211877" y="13127"/>
                    <a:pt x="211877" y="6602"/>
                  </a:cubicBezTo>
                  <a:cubicBezTo>
                    <a:pt x="211877" y="77"/>
                    <a:pt x="205829" y="77"/>
                    <a:pt x="201372" y="77"/>
                  </a:cubicBezTo>
                  <a:lnTo>
                    <a:pt x="10703" y="77"/>
                  </a:lnTo>
                  <a:cubicBezTo>
                    <a:pt x="6247" y="77"/>
                    <a:pt x="199" y="77"/>
                    <a:pt x="199" y="6602"/>
                  </a:cubicBezTo>
                  <a:cubicBezTo>
                    <a:pt x="199" y="13127"/>
                    <a:pt x="6247" y="13127"/>
                    <a:pt x="11021" y="13127"/>
                  </a:cubicBezTo>
                  <a:lnTo>
                    <a:pt x="201054" y="13127"/>
                  </a:lnTo>
                  <a:close/>
                  <a:moveTo>
                    <a:pt x="201372" y="76417"/>
                  </a:moveTo>
                  <a:cubicBezTo>
                    <a:pt x="205829" y="76417"/>
                    <a:pt x="211877" y="76417"/>
                    <a:pt x="211877" y="69892"/>
                  </a:cubicBezTo>
                  <a:cubicBezTo>
                    <a:pt x="211877" y="63368"/>
                    <a:pt x="205829" y="63368"/>
                    <a:pt x="201054" y="63368"/>
                  </a:cubicBezTo>
                  <a:lnTo>
                    <a:pt x="11021" y="63368"/>
                  </a:lnTo>
                  <a:cubicBezTo>
                    <a:pt x="6247" y="63368"/>
                    <a:pt x="199" y="63368"/>
                    <a:pt x="199" y="69892"/>
                  </a:cubicBezTo>
                  <a:cubicBezTo>
                    <a:pt x="199" y="76417"/>
                    <a:pt x="6247" y="76417"/>
                    <a:pt x="10703" y="76417"/>
                  </a:cubicBezTo>
                  <a:lnTo>
                    <a:pt x="201372" y="76417"/>
                  </a:ln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FE187591-7C79-123C-80F6-A5B84679111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661587" y="6117937"/>
              <a:ext cx="194488" cy="13049"/>
            </a:xfrm>
            <a:custGeom>
              <a:avLst/>
              <a:gdLst>
                <a:gd name="connsiteX0" fmla="*/ 183557 w 194488"/>
                <a:gd name="connsiteY0" fmla="*/ 13127 h 13049"/>
                <a:gd name="connsiteX1" fmla="*/ 194698 w 194488"/>
                <a:gd name="connsiteY1" fmla="*/ 6602 h 13049"/>
                <a:gd name="connsiteX2" fmla="*/ 183557 w 194488"/>
                <a:gd name="connsiteY2" fmla="*/ 77 h 13049"/>
                <a:gd name="connsiteX3" fmla="*/ 11350 w 194488"/>
                <a:gd name="connsiteY3" fmla="*/ 77 h 13049"/>
                <a:gd name="connsiteX4" fmla="*/ 209 w 194488"/>
                <a:gd name="connsiteY4" fmla="*/ 6602 h 13049"/>
                <a:gd name="connsiteX5" fmla="*/ 11350 w 194488"/>
                <a:gd name="connsiteY5" fmla="*/ 13127 h 13049"/>
                <a:gd name="connsiteX6" fmla="*/ 183557 w 194488"/>
                <a:gd name="connsiteY6" fmla="*/ 13127 h 1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488" h="13049">
                  <a:moveTo>
                    <a:pt x="183557" y="13127"/>
                  </a:moveTo>
                  <a:cubicBezTo>
                    <a:pt x="188969" y="13127"/>
                    <a:pt x="194698" y="13127"/>
                    <a:pt x="194698" y="6602"/>
                  </a:cubicBezTo>
                  <a:cubicBezTo>
                    <a:pt x="194698" y="77"/>
                    <a:pt x="188969" y="77"/>
                    <a:pt x="183557" y="77"/>
                  </a:cubicBezTo>
                  <a:lnTo>
                    <a:pt x="11350" y="77"/>
                  </a:lnTo>
                  <a:cubicBezTo>
                    <a:pt x="5939" y="77"/>
                    <a:pt x="209" y="77"/>
                    <a:pt x="209" y="6602"/>
                  </a:cubicBezTo>
                  <a:cubicBezTo>
                    <a:pt x="209" y="13127"/>
                    <a:pt x="5939" y="13127"/>
                    <a:pt x="11350" y="13127"/>
                  </a:cubicBezTo>
                  <a:lnTo>
                    <a:pt x="183557" y="13127"/>
                  </a:ln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0C3BC74E-B353-3BE5-684B-5CED1DEC71D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4898660" y="5988747"/>
              <a:ext cx="127006" cy="217274"/>
            </a:xfrm>
            <a:custGeom>
              <a:avLst/>
              <a:gdLst>
                <a:gd name="connsiteX0" fmla="*/ 24727 w 127006"/>
                <a:gd name="connsiteY0" fmla="*/ 192232 h 217274"/>
                <a:gd name="connsiteX1" fmla="*/ 58468 w 127006"/>
                <a:gd name="connsiteY1" fmla="*/ 158629 h 217274"/>
                <a:gd name="connsiteX2" fmla="*/ 127224 w 127006"/>
                <a:gd name="connsiteY2" fmla="*/ 63368 h 217274"/>
                <a:gd name="connsiteX3" fmla="*/ 59742 w 127006"/>
                <a:gd name="connsiteY3" fmla="*/ 77 h 217274"/>
                <a:gd name="connsiteX4" fmla="*/ 217 w 127006"/>
                <a:gd name="connsiteY4" fmla="*/ 59126 h 217274"/>
                <a:gd name="connsiteX5" fmla="*/ 17088 w 127006"/>
                <a:gd name="connsiteY5" fmla="*/ 77396 h 217274"/>
                <a:gd name="connsiteX6" fmla="*/ 33640 w 127006"/>
                <a:gd name="connsiteY6" fmla="*/ 60105 h 217274"/>
                <a:gd name="connsiteX7" fmla="*/ 16769 w 127006"/>
                <a:gd name="connsiteY7" fmla="*/ 43141 h 217274"/>
                <a:gd name="connsiteX8" fmla="*/ 12631 w 127006"/>
                <a:gd name="connsiteY8" fmla="*/ 43467 h 217274"/>
                <a:gd name="connsiteX9" fmla="*/ 55603 w 127006"/>
                <a:gd name="connsiteY9" fmla="*/ 10191 h 217274"/>
                <a:gd name="connsiteX10" fmla="*/ 98257 w 127006"/>
                <a:gd name="connsiteY10" fmla="*/ 63368 h 217274"/>
                <a:gd name="connsiteX11" fmla="*/ 64834 w 127006"/>
                <a:gd name="connsiteY11" fmla="*/ 135466 h 217274"/>
                <a:gd name="connsiteX12" fmla="*/ 3719 w 127006"/>
                <a:gd name="connsiteY12" fmla="*/ 205281 h 217274"/>
                <a:gd name="connsiteX13" fmla="*/ 217 w 127006"/>
                <a:gd name="connsiteY13" fmla="*/ 217352 h 217274"/>
                <a:gd name="connsiteX14" fmla="*/ 118311 w 127006"/>
                <a:gd name="connsiteY14" fmla="*/ 217352 h 217274"/>
                <a:gd name="connsiteX15" fmla="*/ 127224 w 127006"/>
                <a:gd name="connsiteY15" fmla="*/ 160587 h 217274"/>
                <a:gd name="connsiteX16" fmla="*/ 119266 w 127006"/>
                <a:gd name="connsiteY16" fmla="*/ 160587 h 217274"/>
                <a:gd name="connsiteX17" fmla="*/ 112263 w 127006"/>
                <a:gd name="connsiteY17" fmla="*/ 189622 h 217274"/>
                <a:gd name="connsiteX18" fmla="*/ 82023 w 127006"/>
                <a:gd name="connsiteY18" fmla="*/ 192232 h 217274"/>
                <a:gd name="connsiteX19" fmla="*/ 24727 w 127006"/>
                <a:gd name="connsiteY19" fmla="*/ 192232 h 21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006" h="217274">
                  <a:moveTo>
                    <a:pt x="24727" y="192232"/>
                  </a:moveTo>
                  <a:lnTo>
                    <a:pt x="58468" y="158629"/>
                  </a:lnTo>
                  <a:cubicBezTo>
                    <a:pt x="108125" y="113608"/>
                    <a:pt x="127224" y="95991"/>
                    <a:pt x="127224" y="63368"/>
                  </a:cubicBezTo>
                  <a:cubicBezTo>
                    <a:pt x="127224" y="26176"/>
                    <a:pt x="98576" y="77"/>
                    <a:pt x="59742" y="77"/>
                  </a:cubicBezTo>
                  <a:cubicBezTo>
                    <a:pt x="23772" y="77"/>
                    <a:pt x="217" y="30091"/>
                    <a:pt x="217" y="59126"/>
                  </a:cubicBezTo>
                  <a:cubicBezTo>
                    <a:pt x="217" y="77396"/>
                    <a:pt x="16133" y="77396"/>
                    <a:pt x="17088" y="77396"/>
                  </a:cubicBezTo>
                  <a:cubicBezTo>
                    <a:pt x="22499" y="77396"/>
                    <a:pt x="33640" y="73481"/>
                    <a:pt x="33640" y="60105"/>
                  </a:cubicBezTo>
                  <a:cubicBezTo>
                    <a:pt x="33640" y="51623"/>
                    <a:pt x="27910" y="43141"/>
                    <a:pt x="16769" y="43141"/>
                  </a:cubicBezTo>
                  <a:cubicBezTo>
                    <a:pt x="14223" y="43141"/>
                    <a:pt x="13586" y="43141"/>
                    <a:pt x="12631" y="43467"/>
                  </a:cubicBezTo>
                  <a:cubicBezTo>
                    <a:pt x="19952" y="22262"/>
                    <a:pt x="37141" y="10191"/>
                    <a:pt x="55603" y="10191"/>
                  </a:cubicBezTo>
                  <a:cubicBezTo>
                    <a:pt x="84570" y="10191"/>
                    <a:pt x="98257" y="36616"/>
                    <a:pt x="98257" y="63368"/>
                  </a:cubicBezTo>
                  <a:cubicBezTo>
                    <a:pt x="98257" y="89467"/>
                    <a:pt x="82342" y="115239"/>
                    <a:pt x="64834" y="135466"/>
                  </a:cubicBezTo>
                  <a:lnTo>
                    <a:pt x="3719" y="205281"/>
                  </a:lnTo>
                  <a:cubicBezTo>
                    <a:pt x="217" y="208870"/>
                    <a:pt x="217" y="209522"/>
                    <a:pt x="217" y="217352"/>
                  </a:cubicBezTo>
                  <a:lnTo>
                    <a:pt x="118311" y="217352"/>
                  </a:lnTo>
                  <a:lnTo>
                    <a:pt x="127224" y="160587"/>
                  </a:lnTo>
                  <a:lnTo>
                    <a:pt x="119266" y="160587"/>
                  </a:lnTo>
                  <a:cubicBezTo>
                    <a:pt x="117674" y="170374"/>
                    <a:pt x="115446" y="184728"/>
                    <a:pt x="112263" y="189622"/>
                  </a:cubicBezTo>
                  <a:cubicBezTo>
                    <a:pt x="110035" y="192232"/>
                    <a:pt x="89026" y="192232"/>
                    <a:pt x="82023" y="192232"/>
                  </a:cubicBezTo>
                  <a:lnTo>
                    <a:pt x="24727" y="192232"/>
                  </a:ln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C2BA8D55-90C3-77BA-F6EB-9ECB2798389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5046676" y="6061824"/>
              <a:ext cx="146105" cy="211075"/>
            </a:xfrm>
            <a:custGeom>
              <a:avLst/>
              <a:gdLst>
                <a:gd name="connsiteX0" fmla="*/ 145372 w 146105"/>
                <a:gd name="connsiteY0" fmla="*/ 21283 h 211075"/>
                <a:gd name="connsiteX1" fmla="*/ 146327 w 146105"/>
                <a:gd name="connsiteY1" fmla="*/ 15411 h 211075"/>
                <a:gd name="connsiteX2" fmla="*/ 137096 w 146105"/>
                <a:gd name="connsiteY2" fmla="*/ 6602 h 211075"/>
                <a:gd name="connsiteX3" fmla="*/ 124046 w 146105"/>
                <a:gd name="connsiteY3" fmla="*/ 20630 h 211075"/>
                <a:gd name="connsiteX4" fmla="*/ 94442 w 146105"/>
                <a:gd name="connsiteY4" fmla="*/ 77 h 211075"/>
                <a:gd name="connsiteX5" fmla="*/ 18684 w 146105"/>
                <a:gd name="connsiteY5" fmla="*/ 92729 h 211075"/>
                <a:gd name="connsiteX6" fmla="*/ 61020 w 146105"/>
                <a:gd name="connsiteY6" fmla="*/ 144275 h 211075"/>
                <a:gd name="connsiteX7" fmla="*/ 97944 w 146105"/>
                <a:gd name="connsiteY7" fmla="*/ 125353 h 211075"/>
                <a:gd name="connsiteX8" fmla="*/ 98262 w 146105"/>
                <a:gd name="connsiteY8" fmla="*/ 125679 h 211075"/>
                <a:gd name="connsiteX9" fmla="*/ 87758 w 146105"/>
                <a:gd name="connsiteY9" fmla="*/ 168742 h 211075"/>
                <a:gd name="connsiteX10" fmla="*/ 41921 w 146105"/>
                <a:gd name="connsiteY10" fmla="*/ 203976 h 211075"/>
                <a:gd name="connsiteX11" fmla="*/ 16456 w 146105"/>
                <a:gd name="connsiteY11" fmla="*/ 200714 h 211075"/>
                <a:gd name="connsiteX12" fmla="*/ 29507 w 146105"/>
                <a:gd name="connsiteY12" fmla="*/ 183749 h 211075"/>
                <a:gd name="connsiteX13" fmla="*/ 17411 w 146105"/>
                <a:gd name="connsiteY13" fmla="*/ 172331 h 211075"/>
                <a:gd name="connsiteX14" fmla="*/ 222 w 146105"/>
                <a:gd name="connsiteY14" fmla="*/ 191253 h 211075"/>
                <a:gd name="connsiteX15" fmla="*/ 42558 w 146105"/>
                <a:gd name="connsiteY15" fmla="*/ 211153 h 211075"/>
                <a:gd name="connsiteX16" fmla="*/ 110040 w 146105"/>
                <a:gd name="connsiteY16" fmla="*/ 166133 h 211075"/>
                <a:gd name="connsiteX17" fmla="*/ 145372 w 146105"/>
                <a:gd name="connsiteY17" fmla="*/ 21283 h 211075"/>
                <a:gd name="connsiteX18" fmla="*/ 103992 w 146105"/>
                <a:gd name="connsiteY18" fmla="*/ 102516 h 211075"/>
                <a:gd name="connsiteX19" fmla="*/ 87758 w 146105"/>
                <a:gd name="connsiteY19" fmla="*/ 125353 h 211075"/>
                <a:gd name="connsiteX20" fmla="*/ 61975 w 146105"/>
                <a:gd name="connsiteY20" fmla="*/ 137097 h 211075"/>
                <a:gd name="connsiteX21" fmla="*/ 41284 w 146105"/>
                <a:gd name="connsiteY21" fmla="*/ 107083 h 211075"/>
                <a:gd name="connsiteX22" fmla="*/ 59110 w 146105"/>
                <a:gd name="connsiteY22" fmla="*/ 36290 h 211075"/>
                <a:gd name="connsiteX23" fmla="*/ 94761 w 146105"/>
                <a:gd name="connsiteY23" fmla="*/ 7255 h 211075"/>
                <a:gd name="connsiteX24" fmla="*/ 120226 w 146105"/>
                <a:gd name="connsiteY24" fmla="*/ 35311 h 211075"/>
                <a:gd name="connsiteX25" fmla="*/ 119271 w 146105"/>
                <a:gd name="connsiteY25" fmla="*/ 40205 h 211075"/>
                <a:gd name="connsiteX26" fmla="*/ 103992 w 146105"/>
                <a:gd name="connsiteY26" fmla="*/ 102516 h 2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105" h="211075">
                  <a:moveTo>
                    <a:pt x="145372" y="21283"/>
                  </a:moveTo>
                  <a:cubicBezTo>
                    <a:pt x="145691" y="19325"/>
                    <a:pt x="146327" y="17694"/>
                    <a:pt x="146327" y="15411"/>
                  </a:cubicBezTo>
                  <a:cubicBezTo>
                    <a:pt x="146327" y="9865"/>
                    <a:pt x="142508" y="6602"/>
                    <a:pt x="137096" y="6602"/>
                  </a:cubicBezTo>
                  <a:cubicBezTo>
                    <a:pt x="133913" y="6602"/>
                    <a:pt x="125319" y="8886"/>
                    <a:pt x="124046" y="20630"/>
                  </a:cubicBezTo>
                  <a:cubicBezTo>
                    <a:pt x="118316" y="8560"/>
                    <a:pt x="107175" y="77"/>
                    <a:pt x="94442" y="77"/>
                  </a:cubicBezTo>
                  <a:cubicBezTo>
                    <a:pt x="58155" y="77"/>
                    <a:pt x="18684" y="45751"/>
                    <a:pt x="18684" y="92729"/>
                  </a:cubicBezTo>
                  <a:cubicBezTo>
                    <a:pt x="18684" y="125027"/>
                    <a:pt x="38101" y="144275"/>
                    <a:pt x="61020" y="144275"/>
                  </a:cubicBezTo>
                  <a:cubicBezTo>
                    <a:pt x="79800" y="144275"/>
                    <a:pt x="94761" y="128941"/>
                    <a:pt x="97944" y="125353"/>
                  </a:cubicBezTo>
                  <a:lnTo>
                    <a:pt x="98262" y="125679"/>
                  </a:lnTo>
                  <a:cubicBezTo>
                    <a:pt x="91578" y="154714"/>
                    <a:pt x="87758" y="168090"/>
                    <a:pt x="87758" y="168742"/>
                  </a:cubicBezTo>
                  <a:cubicBezTo>
                    <a:pt x="86485" y="171679"/>
                    <a:pt x="75662" y="203976"/>
                    <a:pt x="41921" y="203976"/>
                  </a:cubicBezTo>
                  <a:cubicBezTo>
                    <a:pt x="35873" y="203976"/>
                    <a:pt x="25369" y="203650"/>
                    <a:pt x="16456" y="200714"/>
                  </a:cubicBezTo>
                  <a:cubicBezTo>
                    <a:pt x="26005" y="197778"/>
                    <a:pt x="29507" y="189295"/>
                    <a:pt x="29507" y="183749"/>
                  </a:cubicBezTo>
                  <a:cubicBezTo>
                    <a:pt x="29507" y="178530"/>
                    <a:pt x="26005" y="172331"/>
                    <a:pt x="17411" y="172331"/>
                  </a:cubicBezTo>
                  <a:cubicBezTo>
                    <a:pt x="10408" y="172331"/>
                    <a:pt x="222" y="178203"/>
                    <a:pt x="222" y="191253"/>
                  </a:cubicBezTo>
                  <a:cubicBezTo>
                    <a:pt x="222" y="204629"/>
                    <a:pt x="12000" y="211153"/>
                    <a:pt x="42558" y="211153"/>
                  </a:cubicBezTo>
                  <a:cubicBezTo>
                    <a:pt x="82347" y="211153"/>
                    <a:pt x="105265" y="185707"/>
                    <a:pt x="110040" y="166133"/>
                  </a:cubicBezTo>
                  <a:lnTo>
                    <a:pt x="145372" y="21283"/>
                  </a:lnTo>
                  <a:close/>
                  <a:moveTo>
                    <a:pt x="103992" y="102516"/>
                  </a:moveTo>
                  <a:cubicBezTo>
                    <a:pt x="102082" y="110998"/>
                    <a:pt x="94761" y="119154"/>
                    <a:pt x="87758" y="125353"/>
                  </a:cubicBezTo>
                  <a:cubicBezTo>
                    <a:pt x="81073" y="131225"/>
                    <a:pt x="71206" y="137097"/>
                    <a:pt x="61975" y="137097"/>
                  </a:cubicBezTo>
                  <a:cubicBezTo>
                    <a:pt x="46059" y="137097"/>
                    <a:pt x="41284" y="120133"/>
                    <a:pt x="41284" y="107083"/>
                  </a:cubicBezTo>
                  <a:cubicBezTo>
                    <a:pt x="41284" y="91424"/>
                    <a:pt x="50515" y="52928"/>
                    <a:pt x="59110" y="36290"/>
                  </a:cubicBezTo>
                  <a:cubicBezTo>
                    <a:pt x="67704" y="20304"/>
                    <a:pt x="81392" y="7255"/>
                    <a:pt x="94761" y="7255"/>
                  </a:cubicBezTo>
                  <a:cubicBezTo>
                    <a:pt x="115769" y="7255"/>
                    <a:pt x="120226" y="33680"/>
                    <a:pt x="120226" y="35311"/>
                  </a:cubicBezTo>
                  <a:cubicBezTo>
                    <a:pt x="120226" y="36942"/>
                    <a:pt x="119589" y="38900"/>
                    <a:pt x="119271" y="40205"/>
                  </a:cubicBezTo>
                  <a:lnTo>
                    <a:pt x="103992" y="102516"/>
                  </a:ln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DC92F34C-6E2E-6588-E865-585762AE90D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5219184" y="5919685"/>
              <a:ext cx="98485" cy="151635"/>
            </a:xfrm>
            <a:custGeom>
              <a:avLst/>
              <a:gdLst>
                <a:gd name="connsiteX0" fmla="*/ 98713 w 98485"/>
                <a:gd name="connsiteY0" fmla="*/ 110146 h 151635"/>
                <a:gd name="connsiteX1" fmla="*/ 91137 w 98485"/>
                <a:gd name="connsiteY1" fmla="*/ 110146 h 151635"/>
                <a:gd name="connsiteX2" fmla="*/ 85344 w 98485"/>
                <a:gd name="connsiteY2" fmla="*/ 130927 h 151635"/>
                <a:gd name="connsiteX3" fmla="*/ 63285 w 98485"/>
                <a:gd name="connsiteY3" fmla="*/ 132298 h 151635"/>
                <a:gd name="connsiteX4" fmla="*/ 22286 w 98485"/>
                <a:gd name="connsiteY4" fmla="*/ 132298 h 151635"/>
                <a:gd name="connsiteX5" fmla="*/ 66850 w 98485"/>
                <a:gd name="connsiteY5" fmla="*/ 93932 h 151635"/>
                <a:gd name="connsiteX6" fmla="*/ 98713 w 98485"/>
                <a:gd name="connsiteY6" fmla="*/ 44605 h 151635"/>
                <a:gd name="connsiteX7" fmla="*/ 46573 w 98485"/>
                <a:gd name="connsiteY7" fmla="*/ 73 h 151635"/>
                <a:gd name="connsiteX8" fmla="*/ 227 w 98485"/>
                <a:gd name="connsiteY8" fmla="*/ 40951 h 151635"/>
                <a:gd name="connsiteX9" fmla="*/ 12037 w 98485"/>
                <a:gd name="connsiteY9" fmla="*/ 53739 h 151635"/>
                <a:gd name="connsiteX10" fmla="*/ 23846 w 98485"/>
                <a:gd name="connsiteY10" fmla="*/ 41636 h 151635"/>
                <a:gd name="connsiteX11" fmla="*/ 10700 w 98485"/>
                <a:gd name="connsiteY11" fmla="*/ 29533 h 151635"/>
                <a:gd name="connsiteX12" fmla="*/ 43231 w 98485"/>
                <a:gd name="connsiteY12" fmla="*/ 8294 h 151635"/>
                <a:gd name="connsiteX13" fmla="*/ 77100 w 98485"/>
                <a:gd name="connsiteY13" fmla="*/ 44605 h 151635"/>
                <a:gd name="connsiteX14" fmla="*/ 56155 w 98485"/>
                <a:gd name="connsiteY14" fmla="*/ 88451 h 151635"/>
                <a:gd name="connsiteX15" fmla="*/ 2455 w 98485"/>
                <a:gd name="connsiteY15" fmla="*/ 142802 h 151635"/>
                <a:gd name="connsiteX16" fmla="*/ 227 w 98485"/>
                <a:gd name="connsiteY16" fmla="*/ 151709 h 151635"/>
                <a:gd name="connsiteX17" fmla="*/ 92028 w 98485"/>
                <a:gd name="connsiteY17" fmla="*/ 151709 h 151635"/>
                <a:gd name="connsiteX18" fmla="*/ 98713 w 98485"/>
                <a:gd name="connsiteY18" fmla="*/ 110146 h 15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485" h="151635">
                  <a:moveTo>
                    <a:pt x="98713" y="110146"/>
                  </a:moveTo>
                  <a:lnTo>
                    <a:pt x="91137" y="110146"/>
                  </a:lnTo>
                  <a:cubicBezTo>
                    <a:pt x="90469" y="115170"/>
                    <a:pt x="88241" y="128644"/>
                    <a:pt x="85344" y="130927"/>
                  </a:cubicBezTo>
                  <a:cubicBezTo>
                    <a:pt x="83561" y="132298"/>
                    <a:pt x="66404" y="132298"/>
                    <a:pt x="63285" y="132298"/>
                  </a:cubicBezTo>
                  <a:lnTo>
                    <a:pt x="22286" y="132298"/>
                  </a:lnTo>
                  <a:cubicBezTo>
                    <a:pt x="45682" y="111059"/>
                    <a:pt x="53481" y="104665"/>
                    <a:pt x="66850" y="93932"/>
                  </a:cubicBezTo>
                  <a:cubicBezTo>
                    <a:pt x="83339" y="80458"/>
                    <a:pt x="98713" y="66300"/>
                    <a:pt x="98713" y="44605"/>
                  </a:cubicBezTo>
                  <a:cubicBezTo>
                    <a:pt x="98713" y="16972"/>
                    <a:pt x="75094" y="73"/>
                    <a:pt x="46573" y="73"/>
                  </a:cubicBezTo>
                  <a:cubicBezTo>
                    <a:pt x="18944" y="73"/>
                    <a:pt x="227" y="19941"/>
                    <a:pt x="227" y="40951"/>
                  </a:cubicBezTo>
                  <a:cubicBezTo>
                    <a:pt x="227" y="52598"/>
                    <a:pt x="9808" y="53739"/>
                    <a:pt x="12037" y="53739"/>
                  </a:cubicBezTo>
                  <a:cubicBezTo>
                    <a:pt x="17384" y="53739"/>
                    <a:pt x="23846" y="49857"/>
                    <a:pt x="23846" y="41636"/>
                  </a:cubicBezTo>
                  <a:cubicBezTo>
                    <a:pt x="23846" y="37525"/>
                    <a:pt x="22286" y="29533"/>
                    <a:pt x="10700" y="29533"/>
                  </a:cubicBezTo>
                  <a:cubicBezTo>
                    <a:pt x="17607" y="13319"/>
                    <a:pt x="32759" y="8294"/>
                    <a:pt x="43231" y="8294"/>
                  </a:cubicBezTo>
                  <a:cubicBezTo>
                    <a:pt x="65513" y="8294"/>
                    <a:pt x="77100" y="26107"/>
                    <a:pt x="77100" y="44605"/>
                  </a:cubicBezTo>
                  <a:cubicBezTo>
                    <a:pt x="77100" y="64473"/>
                    <a:pt x="63285" y="80230"/>
                    <a:pt x="56155" y="88451"/>
                  </a:cubicBezTo>
                  <a:lnTo>
                    <a:pt x="2455" y="142802"/>
                  </a:lnTo>
                  <a:cubicBezTo>
                    <a:pt x="227" y="144858"/>
                    <a:pt x="227" y="145314"/>
                    <a:pt x="227" y="151709"/>
                  </a:cubicBezTo>
                  <a:lnTo>
                    <a:pt x="92028" y="151709"/>
                  </a:lnTo>
                  <a:lnTo>
                    <a:pt x="98713" y="110146"/>
                  </a:ln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D5C2BE9-B429-F0A3-DC24-6CBF1A1DDF3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5360678" y="5972435"/>
              <a:ext cx="167432" cy="240763"/>
            </a:xfrm>
            <a:custGeom>
              <a:avLst/>
              <a:gdLst>
                <a:gd name="connsiteX0" fmla="*/ 134878 w 167432"/>
                <a:gd name="connsiteY0" fmla="*/ 123069 h 240763"/>
                <a:gd name="connsiteX1" fmla="*/ 93815 w 167432"/>
                <a:gd name="connsiteY1" fmla="*/ 84573 h 240763"/>
                <a:gd name="connsiteX2" fmla="*/ 28880 w 167432"/>
                <a:gd name="connsiteY2" fmla="*/ 115239 h 240763"/>
                <a:gd name="connsiteX3" fmla="*/ 232 w 167432"/>
                <a:gd name="connsiteY3" fmla="*/ 182771 h 240763"/>
                <a:gd name="connsiteX4" fmla="*/ 58801 w 167432"/>
                <a:gd name="connsiteY4" fmla="*/ 240841 h 240763"/>
                <a:gd name="connsiteX5" fmla="*/ 167664 w 167432"/>
                <a:gd name="connsiteY5" fmla="*/ 84573 h 240763"/>
                <a:gd name="connsiteX6" fmla="*/ 98908 w 167432"/>
                <a:gd name="connsiteY6" fmla="*/ 77 h 240763"/>
                <a:gd name="connsiteX7" fmla="*/ 38111 w 167432"/>
                <a:gd name="connsiteY7" fmla="*/ 51623 h 240763"/>
                <a:gd name="connsiteX8" fmla="*/ 50207 w 167432"/>
                <a:gd name="connsiteY8" fmla="*/ 63041 h 240763"/>
                <a:gd name="connsiteX9" fmla="*/ 67396 w 167432"/>
                <a:gd name="connsiteY9" fmla="*/ 45751 h 240763"/>
                <a:gd name="connsiteX10" fmla="*/ 52435 w 167432"/>
                <a:gd name="connsiteY10" fmla="*/ 34332 h 240763"/>
                <a:gd name="connsiteX11" fmla="*/ 98272 w 167432"/>
                <a:gd name="connsiteY11" fmla="*/ 8233 h 240763"/>
                <a:gd name="connsiteX12" fmla="*/ 143790 w 167432"/>
                <a:gd name="connsiteY12" fmla="*/ 67282 h 240763"/>
                <a:gd name="connsiteX13" fmla="*/ 135196 w 167432"/>
                <a:gd name="connsiteY13" fmla="*/ 123069 h 240763"/>
                <a:gd name="connsiteX14" fmla="*/ 134878 w 167432"/>
                <a:gd name="connsiteY14" fmla="*/ 123069 h 240763"/>
                <a:gd name="connsiteX15" fmla="*/ 59756 w 167432"/>
                <a:gd name="connsiteY15" fmla="*/ 231706 h 240763"/>
                <a:gd name="connsiteX16" fmla="*/ 24742 w 167432"/>
                <a:gd name="connsiteY16" fmla="*/ 194841 h 240763"/>
                <a:gd name="connsiteX17" fmla="*/ 45750 w 167432"/>
                <a:gd name="connsiteY17" fmla="*/ 120785 h 240763"/>
                <a:gd name="connsiteX18" fmla="*/ 93815 w 167432"/>
                <a:gd name="connsiteY18" fmla="*/ 91750 h 240763"/>
                <a:gd name="connsiteX19" fmla="*/ 129148 w 167432"/>
                <a:gd name="connsiteY19" fmla="*/ 134814 h 240763"/>
                <a:gd name="connsiteX20" fmla="*/ 59756 w 167432"/>
                <a:gd name="connsiteY20" fmla="*/ 231706 h 24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32" h="240763">
                  <a:moveTo>
                    <a:pt x="134878" y="123069"/>
                  </a:moveTo>
                  <a:cubicBezTo>
                    <a:pt x="131695" y="102842"/>
                    <a:pt x="118644" y="84573"/>
                    <a:pt x="93815" y="84573"/>
                  </a:cubicBezTo>
                  <a:cubicBezTo>
                    <a:pt x="74398" y="84573"/>
                    <a:pt x="53708" y="89793"/>
                    <a:pt x="28880" y="115239"/>
                  </a:cubicBezTo>
                  <a:cubicBezTo>
                    <a:pt x="2460" y="142317"/>
                    <a:pt x="232" y="172657"/>
                    <a:pt x="232" y="182771"/>
                  </a:cubicBezTo>
                  <a:cubicBezTo>
                    <a:pt x="232" y="202997"/>
                    <a:pt x="14237" y="240841"/>
                    <a:pt x="58801" y="240841"/>
                  </a:cubicBezTo>
                  <a:cubicBezTo>
                    <a:pt x="134559" y="240841"/>
                    <a:pt x="167664" y="131225"/>
                    <a:pt x="167664" y="84573"/>
                  </a:cubicBezTo>
                  <a:cubicBezTo>
                    <a:pt x="167664" y="32701"/>
                    <a:pt x="138061" y="77"/>
                    <a:pt x="98908" y="77"/>
                  </a:cubicBezTo>
                  <a:cubicBezTo>
                    <a:pt x="52753" y="77"/>
                    <a:pt x="38111" y="42488"/>
                    <a:pt x="38111" y="51623"/>
                  </a:cubicBezTo>
                  <a:cubicBezTo>
                    <a:pt x="38111" y="56190"/>
                    <a:pt x="40657" y="63041"/>
                    <a:pt x="50207" y="63041"/>
                  </a:cubicBezTo>
                  <a:cubicBezTo>
                    <a:pt x="60711" y="63041"/>
                    <a:pt x="67396" y="53254"/>
                    <a:pt x="67396" y="45751"/>
                  </a:cubicBezTo>
                  <a:cubicBezTo>
                    <a:pt x="67396" y="34332"/>
                    <a:pt x="57528" y="34332"/>
                    <a:pt x="52435" y="34332"/>
                  </a:cubicBezTo>
                  <a:cubicBezTo>
                    <a:pt x="66441" y="10191"/>
                    <a:pt x="89041" y="8233"/>
                    <a:pt x="98272" y="8233"/>
                  </a:cubicBezTo>
                  <a:cubicBezTo>
                    <a:pt x="121509" y="8233"/>
                    <a:pt x="143790" y="25198"/>
                    <a:pt x="143790" y="67282"/>
                  </a:cubicBezTo>
                  <a:cubicBezTo>
                    <a:pt x="143790" y="80006"/>
                    <a:pt x="141881" y="96644"/>
                    <a:pt x="135196" y="123069"/>
                  </a:cubicBezTo>
                  <a:lnTo>
                    <a:pt x="134878" y="123069"/>
                  </a:lnTo>
                  <a:close/>
                  <a:moveTo>
                    <a:pt x="59756" y="231706"/>
                  </a:moveTo>
                  <a:cubicBezTo>
                    <a:pt x="24742" y="231706"/>
                    <a:pt x="24742" y="198104"/>
                    <a:pt x="24742" y="194841"/>
                  </a:cubicBezTo>
                  <a:cubicBezTo>
                    <a:pt x="24742" y="186033"/>
                    <a:pt x="32700" y="140360"/>
                    <a:pt x="45750" y="120785"/>
                  </a:cubicBezTo>
                  <a:cubicBezTo>
                    <a:pt x="58483" y="102190"/>
                    <a:pt x="74080" y="91750"/>
                    <a:pt x="93815" y="91750"/>
                  </a:cubicBezTo>
                  <a:cubicBezTo>
                    <a:pt x="128511" y="91750"/>
                    <a:pt x="129148" y="128289"/>
                    <a:pt x="129148" y="134814"/>
                  </a:cubicBezTo>
                  <a:cubicBezTo>
                    <a:pt x="129148" y="158303"/>
                    <a:pt x="108776" y="231706"/>
                    <a:pt x="59756" y="231706"/>
                  </a:cubicBez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79DCB1C8-6432-0422-573C-BB35301BCAB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5530976" y="6094186"/>
              <a:ext cx="99822" cy="163053"/>
            </a:xfrm>
            <a:custGeom>
              <a:avLst/>
              <a:gdLst>
                <a:gd name="connsiteX0" fmla="*/ 100060 w 99822"/>
                <a:gd name="connsiteY0" fmla="*/ 49634 h 163053"/>
                <a:gd name="connsiteX1" fmla="*/ 69311 w 99822"/>
                <a:gd name="connsiteY1" fmla="*/ 79 h 163053"/>
                <a:gd name="connsiteX2" fmla="*/ 237 w 99822"/>
                <a:gd name="connsiteY2" fmla="*/ 113577 h 163053"/>
                <a:gd name="connsiteX3" fmla="*/ 30986 w 99822"/>
                <a:gd name="connsiteY3" fmla="*/ 163133 h 163053"/>
                <a:gd name="connsiteX4" fmla="*/ 100060 w 99822"/>
                <a:gd name="connsiteY4" fmla="*/ 49634 h 163053"/>
                <a:gd name="connsiteX5" fmla="*/ 25415 w 99822"/>
                <a:gd name="connsiteY5" fmla="*/ 77495 h 163053"/>
                <a:gd name="connsiteX6" fmla="*/ 69088 w 99822"/>
                <a:gd name="connsiteY6" fmla="*/ 6473 h 163053"/>
                <a:gd name="connsiteX7" fmla="*/ 83348 w 99822"/>
                <a:gd name="connsiteY7" fmla="*/ 36161 h 163053"/>
                <a:gd name="connsiteX8" fmla="*/ 76887 w 99822"/>
                <a:gd name="connsiteY8" fmla="*/ 77495 h 163053"/>
                <a:gd name="connsiteX9" fmla="*/ 25415 w 99822"/>
                <a:gd name="connsiteY9" fmla="*/ 77495 h 163053"/>
                <a:gd name="connsiteX10" fmla="*/ 74881 w 99822"/>
                <a:gd name="connsiteY10" fmla="*/ 85716 h 163053"/>
                <a:gd name="connsiteX11" fmla="*/ 56833 w 99822"/>
                <a:gd name="connsiteY11" fmla="*/ 134130 h 163053"/>
                <a:gd name="connsiteX12" fmla="*/ 31209 w 99822"/>
                <a:gd name="connsiteY12" fmla="*/ 156738 h 163053"/>
                <a:gd name="connsiteX13" fmla="*/ 16948 w 99822"/>
                <a:gd name="connsiteY13" fmla="*/ 127051 h 163053"/>
                <a:gd name="connsiteX14" fmla="*/ 23410 w 99822"/>
                <a:gd name="connsiteY14" fmla="*/ 85716 h 163053"/>
                <a:gd name="connsiteX15" fmla="*/ 74881 w 99822"/>
                <a:gd name="connsiteY15" fmla="*/ 85716 h 16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822" h="163053">
                  <a:moveTo>
                    <a:pt x="100060" y="49634"/>
                  </a:moveTo>
                  <a:cubicBezTo>
                    <a:pt x="100060" y="25656"/>
                    <a:pt x="91147" y="79"/>
                    <a:pt x="69311" y="79"/>
                  </a:cubicBezTo>
                  <a:cubicBezTo>
                    <a:pt x="35888" y="79"/>
                    <a:pt x="237" y="61281"/>
                    <a:pt x="237" y="113577"/>
                  </a:cubicBezTo>
                  <a:cubicBezTo>
                    <a:pt x="237" y="140753"/>
                    <a:pt x="10487" y="163133"/>
                    <a:pt x="30986" y="163133"/>
                  </a:cubicBezTo>
                  <a:cubicBezTo>
                    <a:pt x="64854" y="163133"/>
                    <a:pt x="100060" y="100789"/>
                    <a:pt x="100060" y="49634"/>
                  </a:cubicBezTo>
                  <a:close/>
                  <a:moveTo>
                    <a:pt x="25415" y="77495"/>
                  </a:moveTo>
                  <a:cubicBezTo>
                    <a:pt x="36779" y="28168"/>
                    <a:pt x="55942" y="6473"/>
                    <a:pt x="69088" y="6473"/>
                  </a:cubicBezTo>
                  <a:cubicBezTo>
                    <a:pt x="83348" y="6473"/>
                    <a:pt x="83348" y="31822"/>
                    <a:pt x="83348" y="36161"/>
                  </a:cubicBezTo>
                  <a:cubicBezTo>
                    <a:pt x="83348" y="45067"/>
                    <a:pt x="81566" y="58312"/>
                    <a:pt x="76887" y="77495"/>
                  </a:cubicBezTo>
                  <a:lnTo>
                    <a:pt x="25415" y="77495"/>
                  </a:lnTo>
                  <a:close/>
                  <a:moveTo>
                    <a:pt x="74881" y="85716"/>
                  </a:moveTo>
                  <a:cubicBezTo>
                    <a:pt x="68642" y="110608"/>
                    <a:pt x="63517" y="122940"/>
                    <a:pt x="56833" y="134130"/>
                  </a:cubicBezTo>
                  <a:cubicBezTo>
                    <a:pt x="49926" y="146005"/>
                    <a:pt x="41013" y="156738"/>
                    <a:pt x="31209" y="156738"/>
                  </a:cubicBezTo>
                  <a:cubicBezTo>
                    <a:pt x="18954" y="156738"/>
                    <a:pt x="16948" y="139383"/>
                    <a:pt x="16948" y="127051"/>
                  </a:cubicBezTo>
                  <a:cubicBezTo>
                    <a:pt x="16948" y="111979"/>
                    <a:pt x="21182" y="94166"/>
                    <a:pt x="23410" y="85716"/>
                  </a:cubicBezTo>
                  <a:lnTo>
                    <a:pt x="74881" y="85716"/>
                  </a:ln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6AECD8B4-17CF-0D28-1B54-20D89B911D2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5749512" y="6015824"/>
              <a:ext cx="211677" cy="217274"/>
            </a:xfrm>
            <a:custGeom>
              <a:avLst/>
              <a:gdLst>
                <a:gd name="connsiteX0" fmla="*/ 112608 w 211677"/>
                <a:gd name="connsiteY0" fmla="*/ 115239 h 217274"/>
                <a:gd name="connsiteX1" fmla="*/ 201417 w 211677"/>
                <a:gd name="connsiteY1" fmla="*/ 115239 h 217274"/>
                <a:gd name="connsiteX2" fmla="*/ 211921 w 211677"/>
                <a:gd name="connsiteY2" fmla="*/ 108715 h 217274"/>
                <a:gd name="connsiteX3" fmla="*/ 201417 w 211677"/>
                <a:gd name="connsiteY3" fmla="*/ 102190 h 217274"/>
                <a:gd name="connsiteX4" fmla="*/ 112608 w 211677"/>
                <a:gd name="connsiteY4" fmla="*/ 102190 h 217274"/>
                <a:gd name="connsiteX5" fmla="*/ 112608 w 211677"/>
                <a:gd name="connsiteY5" fmla="*/ 10843 h 217274"/>
                <a:gd name="connsiteX6" fmla="*/ 106242 w 211677"/>
                <a:gd name="connsiteY6" fmla="*/ 77 h 217274"/>
                <a:gd name="connsiteX7" fmla="*/ 99875 w 211677"/>
                <a:gd name="connsiteY7" fmla="*/ 10843 h 217274"/>
                <a:gd name="connsiteX8" fmla="*/ 99875 w 211677"/>
                <a:gd name="connsiteY8" fmla="*/ 102190 h 217274"/>
                <a:gd name="connsiteX9" fmla="*/ 10748 w 211677"/>
                <a:gd name="connsiteY9" fmla="*/ 102190 h 217274"/>
                <a:gd name="connsiteX10" fmla="*/ 244 w 211677"/>
                <a:gd name="connsiteY10" fmla="*/ 108715 h 217274"/>
                <a:gd name="connsiteX11" fmla="*/ 10748 w 211677"/>
                <a:gd name="connsiteY11" fmla="*/ 115239 h 217274"/>
                <a:gd name="connsiteX12" fmla="*/ 99875 w 211677"/>
                <a:gd name="connsiteY12" fmla="*/ 115239 h 217274"/>
                <a:gd name="connsiteX13" fmla="*/ 99875 w 211677"/>
                <a:gd name="connsiteY13" fmla="*/ 206586 h 217274"/>
                <a:gd name="connsiteX14" fmla="*/ 106242 w 211677"/>
                <a:gd name="connsiteY14" fmla="*/ 217352 h 217274"/>
                <a:gd name="connsiteX15" fmla="*/ 112608 w 211677"/>
                <a:gd name="connsiteY15" fmla="*/ 206586 h 217274"/>
                <a:gd name="connsiteX16" fmla="*/ 112608 w 211677"/>
                <a:gd name="connsiteY16" fmla="*/ 115239 h 21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677" h="217274">
                  <a:moveTo>
                    <a:pt x="112608" y="115239"/>
                  </a:moveTo>
                  <a:lnTo>
                    <a:pt x="201417" y="115239"/>
                  </a:lnTo>
                  <a:cubicBezTo>
                    <a:pt x="205873" y="115239"/>
                    <a:pt x="211921" y="115239"/>
                    <a:pt x="211921" y="108715"/>
                  </a:cubicBezTo>
                  <a:cubicBezTo>
                    <a:pt x="211921" y="102190"/>
                    <a:pt x="205873" y="102190"/>
                    <a:pt x="201417" y="102190"/>
                  </a:cubicBezTo>
                  <a:lnTo>
                    <a:pt x="112608" y="102190"/>
                  </a:lnTo>
                  <a:lnTo>
                    <a:pt x="112608" y="10843"/>
                  </a:lnTo>
                  <a:cubicBezTo>
                    <a:pt x="112608" y="6276"/>
                    <a:pt x="112608" y="77"/>
                    <a:pt x="106242" y="77"/>
                  </a:cubicBezTo>
                  <a:cubicBezTo>
                    <a:pt x="99875" y="77"/>
                    <a:pt x="99875" y="6276"/>
                    <a:pt x="99875" y="10843"/>
                  </a:cubicBezTo>
                  <a:lnTo>
                    <a:pt x="99875" y="102190"/>
                  </a:lnTo>
                  <a:lnTo>
                    <a:pt x="10748" y="102190"/>
                  </a:lnTo>
                  <a:cubicBezTo>
                    <a:pt x="6292" y="102190"/>
                    <a:pt x="244" y="102190"/>
                    <a:pt x="244" y="108715"/>
                  </a:cubicBezTo>
                  <a:cubicBezTo>
                    <a:pt x="244" y="115239"/>
                    <a:pt x="6292" y="115239"/>
                    <a:pt x="10748" y="115239"/>
                  </a:cubicBezTo>
                  <a:lnTo>
                    <a:pt x="99875" y="115239"/>
                  </a:lnTo>
                  <a:lnTo>
                    <a:pt x="99875" y="206586"/>
                  </a:lnTo>
                  <a:cubicBezTo>
                    <a:pt x="99875" y="211153"/>
                    <a:pt x="99875" y="217352"/>
                    <a:pt x="106242" y="217352"/>
                  </a:cubicBezTo>
                  <a:cubicBezTo>
                    <a:pt x="112608" y="217352"/>
                    <a:pt x="112608" y="211153"/>
                    <a:pt x="112608" y="206586"/>
                  </a:cubicBezTo>
                  <a:lnTo>
                    <a:pt x="112608" y="115239"/>
                  </a:ln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D0D43592-039D-B062-4746-7EABD738D4E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6116525" y="5768044"/>
              <a:ext cx="105043" cy="217274"/>
            </a:xfrm>
            <a:custGeom>
              <a:avLst/>
              <a:gdLst>
                <a:gd name="connsiteX0" fmla="*/ 65509 w 105043"/>
                <a:gd name="connsiteY0" fmla="*/ 8553 h 217274"/>
                <a:gd name="connsiteX1" fmla="*/ 58188 w 105043"/>
                <a:gd name="connsiteY1" fmla="*/ 71 h 217274"/>
                <a:gd name="connsiteX2" fmla="*/ 255 w 105043"/>
                <a:gd name="connsiteY2" fmla="*/ 20950 h 217274"/>
                <a:gd name="connsiteX3" fmla="*/ 255 w 105043"/>
                <a:gd name="connsiteY3" fmla="*/ 31063 h 217274"/>
                <a:gd name="connsiteX4" fmla="*/ 41954 w 105043"/>
                <a:gd name="connsiteY4" fmla="*/ 22581 h 217274"/>
                <a:gd name="connsiteX5" fmla="*/ 41954 w 105043"/>
                <a:gd name="connsiteY5" fmla="*/ 191572 h 217274"/>
                <a:gd name="connsiteX6" fmla="*/ 12351 w 105043"/>
                <a:gd name="connsiteY6" fmla="*/ 207232 h 217274"/>
                <a:gd name="connsiteX7" fmla="*/ 2165 w 105043"/>
                <a:gd name="connsiteY7" fmla="*/ 207232 h 217274"/>
                <a:gd name="connsiteX8" fmla="*/ 2165 w 105043"/>
                <a:gd name="connsiteY8" fmla="*/ 217345 h 217274"/>
                <a:gd name="connsiteX9" fmla="*/ 53731 w 105043"/>
                <a:gd name="connsiteY9" fmla="*/ 216366 h 217274"/>
                <a:gd name="connsiteX10" fmla="*/ 105298 w 105043"/>
                <a:gd name="connsiteY10" fmla="*/ 217345 h 217274"/>
                <a:gd name="connsiteX11" fmla="*/ 105298 w 105043"/>
                <a:gd name="connsiteY11" fmla="*/ 207232 h 217274"/>
                <a:gd name="connsiteX12" fmla="*/ 95112 w 105043"/>
                <a:gd name="connsiteY12" fmla="*/ 207232 h 217274"/>
                <a:gd name="connsiteX13" fmla="*/ 65509 w 105043"/>
                <a:gd name="connsiteY13" fmla="*/ 191572 h 217274"/>
                <a:gd name="connsiteX14" fmla="*/ 65509 w 105043"/>
                <a:gd name="connsiteY14" fmla="*/ 8553 h 21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043" h="217274">
                  <a:moveTo>
                    <a:pt x="65509" y="8553"/>
                  </a:moveTo>
                  <a:cubicBezTo>
                    <a:pt x="65509" y="723"/>
                    <a:pt x="65509" y="71"/>
                    <a:pt x="58188" y="71"/>
                  </a:cubicBezTo>
                  <a:cubicBezTo>
                    <a:pt x="38452" y="20950"/>
                    <a:pt x="10441" y="20950"/>
                    <a:pt x="255" y="20950"/>
                  </a:cubicBezTo>
                  <a:lnTo>
                    <a:pt x="255" y="31063"/>
                  </a:lnTo>
                  <a:cubicBezTo>
                    <a:pt x="6621" y="31063"/>
                    <a:pt x="25402" y="31063"/>
                    <a:pt x="41954" y="22581"/>
                  </a:cubicBezTo>
                  <a:lnTo>
                    <a:pt x="41954" y="191572"/>
                  </a:lnTo>
                  <a:cubicBezTo>
                    <a:pt x="41954" y="203317"/>
                    <a:pt x="40999" y="207232"/>
                    <a:pt x="12351" y="207232"/>
                  </a:cubicBezTo>
                  <a:lnTo>
                    <a:pt x="2165" y="207232"/>
                  </a:lnTo>
                  <a:lnTo>
                    <a:pt x="2165" y="217345"/>
                  </a:lnTo>
                  <a:cubicBezTo>
                    <a:pt x="13306" y="216366"/>
                    <a:pt x="40999" y="216366"/>
                    <a:pt x="53731" y="216366"/>
                  </a:cubicBezTo>
                  <a:cubicBezTo>
                    <a:pt x="66464" y="216366"/>
                    <a:pt x="94157" y="216366"/>
                    <a:pt x="105298" y="217345"/>
                  </a:cubicBezTo>
                  <a:lnTo>
                    <a:pt x="105298" y="207232"/>
                  </a:lnTo>
                  <a:lnTo>
                    <a:pt x="95112" y="207232"/>
                  </a:lnTo>
                  <a:cubicBezTo>
                    <a:pt x="66464" y="207232"/>
                    <a:pt x="65509" y="203643"/>
                    <a:pt x="65509" y="191572"/>
                  </a:cubicBezTo>
                  <a:lnTo>
                    <a:pt x="65509" y="8553"/>
                  </a:ln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64DA6091-1BA5-320F-D857-83E0EF93109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6344506" y="5897234"/>
              <a:ext cx="194488" cy="13049"/>
            </a:xfrm>
            <a:custGeom>
              <a:avLst/>
              <a:gdLst>
                <a:gd name="connsiteX0" fmla="*/ 183610 w 194488"/>
                <a:gd name="connsiteY0" fmla="*/ 13120 h 13049"/>
                <a:gd name="connsiteX1" fmla="*/ 194751 w 194488"/>
                <a:gd name="connsiteY1" fmla="*/ 6595 h 13049"/>
                <a:gd name="connsiteX2" fmla="*/ 183610 w 194488"/>
                <a:gd name="connsiteY2" fmla="*/ 71 h 13049"/>
                <a:gd name="connsiteX3" fmla="*/ 11403 w 194488"/>
                <a:gd name="connsiteY3" fmla="*/ 71 h 13049"/>
                <a:gd name="connsiteX4" fmla="*/ 262 w 194488"/>
                <a:gd name="connsiteY4" fmla="*/ 6595 h 13049"/>
                <a:gd name="connsiteX5" fmla="*/ 11403 w 194488"/>
                <a:gd name="connsiteY5" fmla="*/ 13120 h 13049"/>
                <a:gd name="connsiteX6" fmla="*/ 183610 w 194488"/>
                <a:gd name="connsiteY6" fmla="*/ 13120 h 1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488" h="13049">
                  <a:moveTo>
                    <a:pt x="183610" y="13120"/>
                  </a:moveTo>
                  <a:cubicBezTo>
                    <a:pt x="189021" y="13120"/>
                    <a:pt x="194751" y="13120"/>
                    <a:pt x="194751" y="6595"/>
                  </a:cubicBezTo>
                  <a:cubicBezTo>
                    <a:pt x="194751" y="71"/>
                    <a:pt x="189021" y="71"/>
                    <a:pt x="183610" y="71"/>
                  </a:cubicBezTo>
                  <a:lnTo>
                    <a:pt x="11403" y="71"/>
                  </a:lnTo>
                  <a:cubicBezTo>
                    <a:pt x="5992" y="71"/>
                    <a:pt x="262" y="71"/>
                    <a:pt x="262" y="6595"/>
                  </a:cubicBezTo>
                  <a:cubicBezTo>
                    <a:pt x="262" y="13120"/>
                    <a:pt x="5992" y="13120"/>
                    <a:pt x="11403" y="13120"/>
                  </a:cubicBezTo>
                  <a:lnTo>
                    <a:pt x="183610" y="13120"/>
                  </a:ln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40FCB8FE-243F-C167-EDF0-494A167596F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6647220" y="5839164"/>
              <a:ext cx="121276" cy="149743"/>
            </a:xfrm>
            <a:custGeom>
              <a:avLst/>
              <a:gdLst>
                <a:gd name="connsiteX0" fmla="*/ 26692 w 121276"/>
                <a:gd name="connsiteY0" fmla="*/ 75105 h 149743"/>
                <a:gd name="connsiteX1" fmla="*/ 69664 w 121276"/>
                <a:gd name="connsiteY1" fmla="*/ 8227 h 149743"/>
                <a:gd name="connsiteX2" fmla="*/ 103723 w 121276"/>
                <a:gd name="connsiteY2" fmla="*/ 20297 h 149743"/>
                <a:gd name="connsiteX3" fmla="*/ 88763 w 121276"/>
                <a:gd name="connsiteY3" fmla="*/ 35304 h 149743"/>
                <a:gd name="connsiteX4" fmla="*/ 103405 w 121276"/>
                <a:gd name="connsiteY4" fmla="*/ 50311 h 149743"/>
                <a:gd name="connsiteX5" fmla="*/ 118048 w 121276"/>
                <a:gd name="connsiteY5" fmla="*/ 34978 h 149743"/>
                <a:gd name="connsiteX6" fmla="*/ 69346 w 121276"/>
                <a:gd name="connsiteY6" fmla="*/ 71 h 149743"/>
                <a:gd name="connsiteX7" fmla="*/ 272 w 121276"/>
                <a:gd name="connsiteY7" fmla="*/ 75758 h 149743"/>
                <a:gd name="connsiteX8" fmla="*/ 68709 w 121276"/>
                <a:gd name="connsiteY8" fmla="*/ 149814 h 149743"/>
                <a:gd name="connsiteX9" fmla="*/ 121549 w 121276"/>
                <a:gd name="connsiteY9" fmla="*/ 107403 h 149743"/>
                <a:gd name="connsiteX10" fmla="*/ 117411 w 121276"/>
                <a:gd name="connsiteY10" fmla="*/ 104141 h 149743"/>
                <a:gd name="connsiteX11" fmla="*/ 113273 w 121276"/>
                <a:gd name="connsiteY11" fmla="*/ 107403 h 149743"/>
                <a:gd name="connsiteX12" fmla="*/ 71574 w 121276"/>
                <a:gd name="connsiteY12" fmla="*/ 141658 h 149743"/>
                <a:gd name="connsiteX13" fmla="*/ 26692 w 121276"/>
                <a:gd name="connsiteY13" fmla="*/ 75105 h 14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276" h="149743">
                  <a:moveTo>
                    <a:pt x="26692" y="75105"/>
                  </a:moveTo>
                  <a:cubicBezTo>
                    <a:pt x="26692" y="21929"/>
                    <a:pt x="52793" y="8227"/>
                    <a:pt x="69664" y="8227"/>
                  </a:cubicBezTo>
                  <a:cubicBezTo>
                    <a:pt x="72529" y="8227"/>
                    <a:pt x="92583" y="8553"/>
                    <a:pt x="103723" y="20297"/>
                  </a:cubicBezTo>
                  <a:cubicBezTo>
                    <a:pt x="90673" y="21276"/>
                    <a:pt x="88763" y="31063"/>
                    <a:pt x="88763" y="35304"/>
                  </a:cubicBezTo>
                  <a:cubicBezTo>
                    <a:pt x="88763" y="43787"/>
                    <a:pt x="94492" y="50311"/>
                    <a:pt x="103405" y="50311"/>
                  </a:cubicBezTo>
                  <a:cubicBezTo>
                    <a:pt x="111681" y="50311"/>
                    <a:pt x="118048" y="44765"/>
                    <a:pt x="118048" y="34978"/>
                  </a:cubicBezTo>
                  <a:cubicBezTo>
                    <a:pt x="118048" y="12794"/>
                    <a:pt x="93856" y="71"/>
                    <a:pt x="69346" y="71"/>
                  </a:cubicBezTo>
                  <a:cubicBezTo>
                    <a:pt x="29557" y="71"/>
                    <a:pt x="272" y="35304"/>
                    <a:pt x="272" y="75758"/>
                  </a:cubicBezTo>
                  <a:cubicBezTo>
                    <a:pt x="272" y="117516"/>
                    <a:pt x="31785" y="149814"/>
                    <a:pt x="68709" y="149814"/>
                  </a:cubicBezTo>
                  <a:cubicBezTo>
                    <a:pt x="111363" y="149814"/>
                    <a:pt x="121549" y="110665"/>
                    <a:pt x="121549" y="107403"/>
                  </a:cubicBezTo>
                  <a:cubicBezTo>
                    <a:pt x="121549" y="104141"/>
                    <a:pt x="118366" y="104141"/>
                    <a:pt x="117411" y="104141"/>
                  </a:cubicBezTo>
                  <a:cubicBezTo>
                    <a:pt x="114546" y="104141"/>
                    <a:pt x="113909" y="105446"/>
                    <a:pt x="113273" y="107403"/>
                  </a:cubicBezTo>
                  <a:cubicBezTo>
                    <a:pt x="104042" y="137743"/>
                    <a:pt x="83351" y="141658"/>
                    <a:pt x="71574" y="141658"/>
                  </a:cubicBezTo>
                  <a:cubicBezTo>
                    <a:pt x="54703" y="141658"/>
                    <a:pt x="26692" y="127630"/>
                    <a:pt x="26692" y="75105"/>
                  </a:cubicBez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8A541C55-D040-B231-21A1-C6BBB362361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6786783" y="5839164"/>
              <a:ext cx="141012" cy="149743"/>
            </a:xfrm>
            <a:custGeom>
              <a:avLst/>
              <a:gdLst>
                <a:gd name="connsiteX0" fmla="*/ 141289 w 141012"/>
                <a:gd name="connsiteY0" fmla="*/ 76410 h 149743"/>
                <a:gd name="connsiteX1" fmla="*/ 70942 w 141012"/>
                <a:gd name="connsiteY1" fmla="*/ 71 h 149743"/>
                <a:gd name="connsiteX2" fmla="*/ 276 w 141012"/>
                <a:gd name="connsiteY2" fmla="*/ 76410 h 149743"/>
                <a:gd name="connsiteX3" fmla="*/ 70623 w 141012"/>
                <a:gd name="connsiteY3" fmla="*/ 149814 h 149743"/>
                <a:gd name="connsiteX4" fmla="*/ 141289 w 141012"/>
                <a:gd name="connsiteY4" fmla="*/ 76410 h 149743"/>
                <a:gd name="connsiteX5" fmla="*/ 70942 w 141012"/>
                <a:gd name="connsiteY5" fmla="*/ 141658 h 149743"/>
                <a:gd name="connsiteX6" fmla="*/ 34654 w 141012"/>
                <a:gd name="connsiteY6" fmla="*/ 119800 h 149743"/>
                <a:gd name="connsiteX7" fmla="*/ 26696 w 141012"/>
                <a:gd name="connsiteY7" fmla="*/ 73800 h 149743"/>
                <a:gd name="connsiteX8" fmla="*/ 34336 w 141012"/>
                <a:gd name="connsiteY8" fmla="*/ 29106 h 149743"/>
                <a:gd name="connsiteX9" fmla="*/ 70623 w 141012"/>
                <a:gd name="connsiteY9" fmla="*/ 7248 h 149743"/>
                <a:gd name="connsiteX10" fmla="*/ 106593 w 141012"/>
                <a:gd name="connsiteY10" fmla="*/ 28453 h 149743"/>
                <a:gd name="connsiteX11" fmla="*/ 114869 w 141012"/>
                <a:gd name="connsiteY11" fmla="*/ 73800 h 149743"/>
                <a:gd name="connsiteX12" fmla="*/ 107866 w 141012"/>
                <a:gd name="connsiteY12" fmla="*/ 117516 h 149743"/>
                <a:gd name="connsiteX13" fmla="*/ 70942 w 141012"/>
                <a:gd name="connsiteY13" fmla="*/ 141658 h 14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012" h="149743">
                  <a:moveTo>
                    <a:pt x="141289" y="76410"/>
                  </a:moveTo>
                  <a:cubicBezTo>
                    <a:pt x="141289" y="34652"/>
                    <a:pt x="109458" y="71"/>
                    <a:pt x="70942" y="71"/>
                  </a:cubicBezTo>
                  <a:cubicBezTo>
                    <a:pt x="31153" y="71"/>
                    <a:pt x="276" y="35631"/>
                    <a:pt x="276" y="76410"/>
                  </a:cubicBezTo>
                  <a:cubicBezTo>
                    <a:pt x="276" y="118495"/>
                    <a:pt x="33381" y="149814"/>
                    <a:pt x="70623" y="149814"/>
                  </a:cubicBezTo>
                  <a:cubicBezTo>
                    <a:pt x="109139" y="149814"/>
                    <a:pt x="141289" y="117843"/>
                    <a:pt x="141289" y="76410"/>
                  </a:cubicBezTo>
                  <a:close/>
                  <a:moveTo>
                    <a:pt x="70942" y="141658"/>
                  </a:moveTo>
                  <a:cubicBezTo>
                    <a:pt x="57254" y="141658"/>
                    <a:pt x="43249" y="134807"/>
                    <a:pt x="34654" y="119800"/>
                  </a:cubicBezTo>
                  <a:cubicBezTo>
                    <a:pt x="26696" y="105446"/>
                    <a:pt x="26696" y="85545"/>
                    <a:pt x="26696" y="73800"/>
                  </a:cubicBezTo>
                  <a:cubicBezTo>
                    <a:pt x="26696" y="61077"/>
                    <a:pt x="26696" y="43460"/>
                    <a:pt x="34336" y="29106"/>
                  </a:cubicBezTo>
                  <a:cubicBezTo>
                    <a:pt x="42930" y="14099"/>
                    <a:pt x="57891" y="7248"/>
                    <a:pt x="70623" y="7248"/>
                  </a:cubicBezTo>
                  <a:cubicBezTo>
                    <a:pt x="84629" y="7248"/>
                    <a:pt x="98317" y="14425"/>
                    <a:pt x="106593" y="28453"/>
                  </a:cubicBezTo>
                  <a:cubicBezTo>
                    <a:pt x="114869" y="42482"/>
                    <a:pt x="114869" y="61403"/>
                    <a:pt x="114869" y="73800"/>
                  </a:cubicBezTo>
                  <a:cubicBezTo>
                    <a:pt x="114869" y="85545"/>
                    <a:pt x="114869" y="103162"/>
                    <a:pt x="107866" y="117516"/>
                  </a:cubicBezTo>
                  <a:cubicBezTo>
                    <a:pt x="100863" y="132197"/>
                    <a:pt x="86857" y="141658"/>
                    <a:pt x="70942" y="141658"/>
                  </a:cubicBez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7D4ACEA4-36A8-C4C2-F410-36F968D4674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6947531" y="5839164"/>
              <a:ext cx="104088" cy="149743"/>
            </a:xfrm>
            <a:custGeom>
              <a:avLst/>
              <a:gdLst>
                <a:gd name="connsiteX0" fmla="*/ 55986 w 104088"/>
                <a:gd name="connsiteY0" fmla="*/ 82935 h 149743"/>
                <a:gd name="connsiteX1" fmla="*/ 89091 w 104088"/>
                <a:gd name="connsiteY1" fmla="*/ 112949 h 149743"/>
                <a:gd name="connsiteX2" fmla="*/ 53121 w 104088"/>
                <a:gd name="connsiteY2" fmla="*/ 142637 h 149743"/>
                <a:gd name="connsiteX3" fmla="*/ 8876 w 104088"/>
                <a:gd name="connsiteY3" fmla="*/ 96311 h 149743"/>
                <a:gd name="connsiteX4" fmla="*/ 4419 w 104088"/>
                <a:gd name="connsiteY4" fmla="*/ 90765 h 149743"/>
                <a:gd name="connsiteX5" fmla="*/ 281 w 104088"/>
                <a:gd name="connsiteY5" fmla="*/ 98921 h 149743"/>
                <a:gd name="connsiteX6" fmla="*/ 281 w 104088"/>
                <a:gd name="connsiteY6" fmla="*/ 141984 h 149743"/>
                <a:gd name="connsiteX7" fmla="*/ 3783 w 104088"/>
                <a:gd name="connsiteY7" fmla="*/ 149814 h 149743"/>
                <a:gd name="connsiteX8" fmla="*/ 11741 w 104088"/>
                <a:gd name="connsiteY8" fmla="*/ 143289 h 149743"/>
                <a:gd name="connsiteX9" fmla="*/ 18107 w 104088"/>
                <a:gd name="connsiteY9" fmla="*/ 135786 h 149743"/>
                <a:gd name="connsiteX10" fmla="*/ 53121 w 104088"/>
                <a:gd name="connsiteY10" fmla="*/ 149814 h 149743"/>
                <a:gd name="connsiteX11" fmla="*/ 104369 w 104088"/>
                <a:gd name="connsiteY11" fmla="*/ 104467 h 149743"/>
                <a:gd name="connsiteX12" fmla="*/ 91000 w 104088"/>
                <a:gd name="connsiteY12" fmla="*/ 73474 h 149743"/>
                <a:gd name="connsiteX13" fmla="*/ 54713 w 104088"/>
                <a:gd name="connsiteY13" fmla="*/ 57815 h 149743"/>
                <a:gd name="connsiteX14" fmla="*/ 15560 w 104088"/>
                <a:gd name="connsiteY14" fmla="*/ 31063 h 149743"/>
                <a:gd name="connsiteX15" fmla="*/ 51211 w 104088"/>
                <a:gd name="connsiteY15" fmla="*/ 6269 h 149743"/>
                <a:gd name="connsiteX16" fmla="*/ 88454 w 104088"/>
                <a:gd name="connsiteY16" fmla="*/ 45744 h 149743"/>
                <a:gd name="connsiteX17" fmla="*/ 92274 w 104088"/>
                <a:gd name="connsiteY17" fmla="*/ 48680 h 149743"/>
                <a:gd name="connsiteX18" fmla="*/ 96412 w 104088"/>
                <a:gd name="connsiteY18" fmla="*/ 40850 h 149743"/>
                <a:gd name="connsiteX19" fmla="*/ 96412 w 104088"/>
                <a:gd name="connsiteY19" fmla="*/ 7900 h 149743"/>
                <a:gd name="connsiteX20" fmla="*/ 92910 w 104088"/>
                <a:gd name="connsiteY20" fmla="*/ 71 h 149743"/>
                <a:gd name="connsiteX21" fmla="*/ 86544 w 104088"/>
                <a:gd name="connsiteY21" fmla="*/ 3986 h 149743"/>
                <a:gd name="connsiteX22" fmla="*/ 81133 w 104088"/>
                <a:gd name="connsiteY22" fmla="*/ 9205 h 149743"/>
                <a:gd name="connsiteX23" fmla="*/ 51211 w 104088"/>
                <a:gd name="connsiteY23" fmla="*/ 71 h 149743"/>
                <a:gd name="connsiteX24" fmla="*/ 281 w 104088"/>
                <a:gd name="connsiteY24" fmla="*/ 40198 h 149743"/>
                <a:gd name="connsiteX25" fmla="*/ 13969 w 104088"/>
                <a:gd name="connsiteY25" fmla="*/ 67928 h 149743"/>
                <a:gd name="connsiteX26" fmla="*/ 55986 w 104088"/>
                <a:gd name="connsiteY26" fmla="*/ 82935 h 14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088" h="149743">
                  <a:moveTo>
                    <a:pt x="55986" y="82935"/>
                  </a:moveTo>
                  <a:cubicBezTo>
                    <a:pt x="62989" y="84240"/>
                    <a:pt x="89091" y="89460"/>
                    <a:pt x="89091" y="112949"/>
                  </a:cubicBezTo>
                  <a:cubicBezTo>
                    <a:pt x="89091" y="129587"/>
                    <a:pt x="77950" y="142637"/>
                    <a:pt x="53121" y="142637"/>
                  </a:cubicBezTo>
                  <a:cubicBezTo>
                    <a:pt x="26383" y="142637"/>
                    <a:pt x="14924" y="124041"/>
                    <a:pt x="8876" y="96311"/>
                  </a:cubicBezTo>
                  <a:cubicBezTo>
                    <a:pt x="7921" y="92070"/>
                    <a:pt x="7603" y="90765"/>
                    <a:pt x="4419" y="90765"/>
                  </a:cubicBezTo>
                  <a:cubicBezTo>
                    <a:pt x="281" y="90765"/>
                    <a:pt x="281" y="93049"/>
                    <a:pt x="281" y="98921"/>
                  </a:cubicBezTo>
                  <a:lnTo>
                    <a:pt x="281" y="141984"/>
                  </a:lnTo>
                  <a:cubicBezTo>
                    <a:pt x="281" y="147530"/>
                    <a:pt x="281" y="149814"/>
                    <a:pt x="3783" y="149814"/>
                  </a:cubicBezTo>
                  <a:cubicBezTo>
                    <a:pt x="5374" y="149814"/>
                    <a:pt x="5693" y="149488"/>
                    <a:pt x="11741" y="143289"/>
                  </a:cubicBezTo>
                  <a:cubicBezTo>
                    <a:pt x="12377" y="142637"/>
                    <a:pt x="12377" y="141984"/>
                    <a:pt x="18107" y="135786"/>
                  </a:cubicBezTo>
                  <a:cubicBezTo>
                    <a:pt x="32113" y="149488"/>
                    <a:pt x="46437" y="149814"/>
                    <a:pt x="53121" y="149814"/>
                  </a:cubicBezTo>
                  <a:cubicBezTo>
                    <a:pt x="89727" y="149814"/>
                    <a:pt x="104369" y="127956"/>
                    <a:pt x="104369" y="104467"/>
                  </a:cubicBezTo>
                  <a:cubicBezTo>
                    <a:pt x="104369" y="87176"/>
                    <a:pt x="94820" y="77389"/>
                    <a:pt x="91000" y="73474"/>
                  </a:cubicBezTo>
                  <a:cubicBezTo>
                    <a:pt x="80496" y="63035"/>
                    <a:pt x="68082" y="60425"/>
                    <a:pt x="54713" y="57815"/>
                  </a:cubicBezTo>
                  <a:cubicBezTo>
                    <a:pt x="36887" y="54226"/>
                    <a:pt x="15560" y="49985"/>
                    <a:pt x="15560" y="31063"/>
                  </a:cubicBezTo>
                  <a:cubicBezTo>
                    <a:pt x="15560" y="19645"/>
                    <a:pt x="23836" y="6269"/>
                    <a:pt x="51211" y="6269"/>
                  </a:cubicBezTo>
                  <a:cubicBezTo>
                    <a:pt x="86226" y="6269"/>
                    <a:pt x="87817" y="35631"/>
                    <a:pt x="88454" y="45744"/>
                  </a:cubicBezTo>
                  <a:cubicBezTo>
                    <a:pt x="88772" y="48680"/>
                    <a:pt x="91637" y="48680"/>
                    <a:pt x="92274" y="48680"/>
                  </a:cubicBezTo>
                  <a:cubicBezTo>
                    <a:pt x="96412" y="48680"/>
                    <a:pt x="96412" y="47049"/>
                    <a:pt x="96412" y="40850"/>
                  </a:cubicBezTo>
                  <a:lnTo>
                    <a:pt x="96412" y="7900"/>
                  </a:lnTo>
                  <a:cubicBezTo>
                    <a:pt x="96412" y="2354"/>
                    <a:pt x="96412" y="71"/>
                    <a:pt x="92910" y="71"/>
                  </a:cubicBezTo>
                  <a:cubicBezTo>
                    <a:pt x="91319" y="71"/>
                    <a:pt x="90682" y="71"/>
                    <a:pt x="86544" y="3986"/>
                  </a:cubicBezTo>
                  <a:cubicBezTo>
                    <a:pt x="85589" y="5290"/>
                    <a:pt x="82406" y="8227"/>
                    <a:pt x="81133" y="9205"/>
                  </a:cubicBezTo>
                  <a:cubicBezTo>
                    <a:pt x="69037" y="71"/>
                    <a:pt x="55986" y="71"/>
                    <a:pt x="51211" y="71"/>
                  </a:cubicBezTo>
                  <a:cubicBezTo>
                    <a:pt x="12377" y="71"/>
                    <a:pt x="281" y="21929"/>
                    <a:pt x="281" y="40198"/>
                  </a:cubicBezTo>
                  <a:cubicBezTo>
                    <a:pt x="281" y="51616"/>
                    <a:pt x="5374" y="60751"/>
                    <a:pt x="13969" y="67928"/>
                  </a:cubicBezTo>
                  <a:cubicBezTo>
                    <a:pt x="24155" y="76410"/>
                    <a:pt x="33068" y="78368"/>
                    <a:pt x="55986" y="82935"/>
                  </a:cubicBez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5227345A-9B48-61E2-0959-1143BABC477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7129003" y="5755321"/>
              <a:ext cx="131462" cy="233586"/>
            </a:xfrm>
            <a:custGeom>
              <a:avLst/>
              <a:gdLst>
                <a:gd name="connsiteX0" fmla="*/ 131750 w 131462"/>
                <a:gd name="connsiteY0" fmla="*/ 66949 h 233586"/>
                <a:gd name="connsiteX1" fmla="*/ 93552 w 131462"/>
                <a:gd name="connsiteY1" fmla="*/ 71 h 233586"/>
                <a:gd name="connsiteX2" fmla="*/ 287 w 131462"/>
                <a:gd name="connsiteY2" fmla="*/ 166778 h 233586"/>
                <a:gd name="connsiteX3" fmla="*/ 38484 w 131462"/>
                <a:gd name="connsiteY3" fmla="*/ 233657 h 233586"/>
                <a:gd name="connsiteX4" fmla="*/ 131750 w 131462"/>
                <a:gd name="connsiteY4" fmla="*/ 66949 h 233586"/>
                <a:gd name="connsiteX5" fmla="*/ 34028 w 131462"/>
                <a:gd name="connsiteY5" fmla="*/ 111644 h 233586"/>
                <a:gd name="connsiteX6" fmla="*/ 58538 w 131462"/>
                <a:gd name="connsiteY6" fmla="*/ 41503 h 233586"/>
                <a:gd name="connsiteX7" fmla="*/ 93234 w 131462"/>
                <a:gd name="connsiteY7" fmla="*/ 7248 h 233586"/>
                <a:gd name="connsiteX8" fmla="*/ 110741 w 131462"/>
                <a:gd name="connsiteY8" fmla="*/ 46723 h 233586"/>
                <a:gd name="connsiteX9" fmla="*/ 100555 w 131462"/>
                <a:gd name="connsiteY9" fmla="*/ 111644 h 233586"/>
                <a:gd name="connsiteX10" fmla="*/ 34028 w 131462"/>
                <a:gd name="connsiteY10" fmla="*/ 111644 h 233586"/>
                <a:gd name="connsiteX11" fmla="*/ 97691 w 131462"/>
                <a:gd name="connsiteY11" fmla="*/ 122084 h 233586"/>
                <a:gd name="connsiteX12" fmla="*/ 75409 w 131462"/>
                <a:gd name="connsiteY12" fmla="*/ 188310 h 233586"/>
                <a:gd name="connsiteX13" fmla="*/ 38484 w 131462"/>
                <a:gd name="connsiteY13" fmla="*/ 226480 h 233586"/>
                <a:gd name="connsiteX14" fmla="*/ 21296 w 131462"/>
                <a:gd name="connsiteY14" fmla="*/ 186679 h 233586"/>
                <a:gd name="connsiteX15" fmla="*/ 31482 w 131462"/>
                <a:gd name="connsiteY15" fmla="*/ 122084 h 233586"/>
                <a:gd name="connsiteX16" fmla="*/ 97691 w 131462"/>
                <a:gd name="connsiteY16" fmla="*/ 122084 h 23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462" h="233586">
                  <a:moveTo>
                    <a:pt x="131750" y="66949"/>
                  </a:moveTo>
                  <a:cubicBezTo>
                    <a:pt x="131750" y="45418"/>
                    <a:pt x="126020" y="71"/>
                    <a:pt x="93552" y="71"/>
                  </a:cubicBezTo>
                  <a:cubicBezTo>
                    <a:pt x="49307" y="71"/>
                    <a:pt x="287" y="92070"/>
                    <a:pt x="287" y="166778"/>
                  </a:cubicBezTo>
                  <a:cubicBezTo>
                    <a:pt x="287" y="197445"/>
                    <a:pt x="9518" y="233657"/>
                    <a:pt x="38484" y="233657"/>
                  </a:cubicBezTo>
                  <a:cubicBezTo>
                    <a:pt x="83366" y="233657"/>
                    <a:pt x="131750" y="140027"/>
                    <a:pt x="131750" y="66949"/>
                  </a:cubicBezTo>
                  <a:close/>
                  <a:moveTo>
                    <a:pt x="34028" y="111644"/>
                  </a:moveTo>
                  <a:cubicBezTo>
                    <a:pt x="39439" y="90765"/>
                    <a:pt x="45806" y="64666"/>
                    <a:pt x="58538" y="41503"/>
                  </a:cubicBezTo>
                  <a:cubicBezTo>
                    <a:pt x="67133" y="25517"/>
                    <a:pt x="78910" y="7248"/>
                    <a:pt x="93234" y="7248"/>
                  </a:cubicBezTo>
                  <a:cubicBezTo>
                    <a:pt x="108831" y="7248"/>
                    <a:pt x="110741" y="28127"/>
                    <a:pt x="110741" y="46723"/>
                  </a:cubicBezTo>
                  <a:cubicBezTo>
                    <a:pt x="110741" y="62708"/>
                    <a:pt x="108195" y="79347"/>
                    <a:pt x="100555" y="111644"/>
                  </a:cubicBezTo>
                  <a:lnTo>
                    <a:pt x="34028" y="111644"/>
                  </a:lnTo>
                  <a:close/>
                  <a:moveTo>
                    <a:pt x="97691" y="122084"/>
                  </a:moveTo>
                  <a:cubicBezTo>
                    <a:pt x="94189" y="137091"/>
                    <a:pt x="87505" y="164821"/>
                    <a:pt x="75409" y="188310"/>
                  </a:cubicBezTo>
                  <a:cubicBezTo>
                    <a:pt x="64268" y="210494"/>
                    <a:pt x="52172" y="226480"/>
                    <a:pt x="38484" y="226480"/>
                  </a:cubicBezTo>
                  <a:cubicBezTo>
                    <a:pt x="27980" y="226480"/>
                    <a:pt x="21296" y="217019"/>
                    <a:pt x="21296" y="186679"/>
                  </a:cubicBezTo>
                  <a:cubicBezTo>
                    <a:pt x="21296" y="172977"/>
                    <a:pt x="23205" y="154055"/>
                    <a:pt x="31482" y="122084"/>
                  </a:cubicBezTo>
                  <a:lnTo>
                    <a:pt x="97691" y="122084"/>
                  </a:ln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EF432A1F-2B40-6BB4-778A-A16824D4B1C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6088195" y="6117937"/>
              <a:ext cx="1185710" cy="13048"/>
            </a:xfrm>
            <a:custGeom>
              <a:avLst/>
              <a:gdLst>
                <a:gd name="connsiteX0" fmla="*/ 0 w 1185710"/>
                <a:gd name="connsiteY0" fmla="*/ 0 h 13048"/>
                <a:gd name="connsiteX1" fmla="*/ 1185711 w 1185710"/>
                <a:gd name="connsiteY1" fmla="*/ 0 h 13048"/>
                <a:gd name="connsiteX2" fmla="*/ 1185711 w 1185710"/>
                <a:gd name="connsiteY2" fmla="*/ 13049 h 13048"/>
                <a:gd name="connsiteX3" fmla="*/ 0 w 1185710"/>
                <a:gd name="connsiteY3" fmla="*/ 13049 h 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710" h="13048">
                  <a:moveTo>
                    <a:pt x="0" y="0"/>
                  </a:moveTo>
                  <a:lnTo>
                    <a:pt x="1185711" y="0"/>
                  </a:lnTo>
                  <a:lnTo>
                    <a:pt x="1185711" y="13049"/>
                  </a:lnTo>
                  <a:lnTo>
                    <a:pt x="0" y="13049"/>
                  </a:ln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82786DCD-7CF4-83AA-94A8-D6C824AE336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6532803" y="6285607"/>
              <a:ext cx="146105" cy="211075"/>
            </a:xfrm>
            <a:custGeom>
              <a:avLst/>
              <a:gdLst>
                <a:gd name="connsiteX0" fmla="*/ 145419 w 146105"/>
                <a:gd name="connsiteY0" fmla="*/ 21290 h 211075"/>
                <a:gd name="connsiteX1" fmla="*/ 146374 w 146105"/>
                <a:gd name="connsiteY1" fmla="*/ 15417 h 211075"/>
                <a:gd name="connsiteX2" fmla="*/ 137143 w 146105"/>
                <a:gd name="connsiteY2" fmla="*/ 6609 h 211075"/>
                <a:gd name="connsiteX3" fmla="*/ 124092 w 146105"/>
                <a:gd name="connsiteY3" fmla="*/ 20637 h 211075"/>
                <a:gd name="connsiteX4" fmla="*/ 94489 w 146105"/>
                <a:gd name="connsiteY4" fmla="*/ 84 h 211075"/>
                <a:gd name="connsiteX5" fmla="*/ 18731 w 146105"/>
                <a:gd name="connsiteY5" fmla="*/ 92736 h 211075"/>
                <a:gd name="connsiteX6" fmla="*/ 61066 w 146105"/>
                <a:gd name="connsiteY6" fmla="*/ 144281 h 211075"/>
                <a:gd name="connsiteX7" fmla="*/ 97990 w 146105"/>
                <a:gd name="connsiteY7" fmla="*/ 125360 h 211075"/>
                <a:gd name="connsiteX8" fmla="*/ 98309 w 146105"/>
                <a:gd name="connsiteY8" fmla="*/ 125686 h 211075"/>
                <a:gd name="connsiteX9" fmla="*/ 87804 w 146105"/>
                <a:gd name="connsiteY9" fmla="*/ 168749 h 211075"/>
                <a:gd name="connsiteX10" fmla="*/ 41967 w 146105"/>
                <a:gd name="connsiteY10" fmla="*/ 203983 h 211075"/>
                <a:gd name="connsiteX11" fmla="*/ 16502 w 146105"/>
                <a:gd name="connsiteY11" fmla="*/ 200721 h 211075"/>
                <a:gd name="connsiteX12" fmla="*/ 29553 w 146105"/>
                <a:gd name="connsiteY12" fmla="*/ 183756 h 211075"/>
                <a:gd name="connsiteX13" fmla="*/ 17457 w 146105"/>
                <a:gd name="connsiteY13" fmla="*/ 172338 h 211075"/>
                <a:gd name="connsiteX14" fmla="*/ 269 w 146105"/>
                <a:gd name="connsiteY14" fmla="*/ 191260 h 211075"/>
                <a:gd name="connsiteX15" fmla="*/ 42604 w 146105"/>
                <a:gd name="connsiteY15" fmla="*/ 211160 h 211075"/>
                <a:gd name="connsiteX16" fmla="*/ 110086 w 146105"/>
                <a:gd name="connsiteY16" fmla="*/ 166139 h 211075"/>
                <a:gd name="connsiteX17" fmla="*/ 145419 w 146105"/>
                <a:gd name="connsiteY17" fmla="*/ 21290 h 211075"/>
                <a:gd name="connsiteX18" fmla="*/ 104038 w 146105"/>
                <a:gd name="connsiteY18" fmla="*/ 102523 h 211075"/>
                <a:gd name="connsiteX19" fmla="*/ 87804 w 146105"/>
                <a:gd name="connsiteY19" fmla="*/ 125360 h 211075"/>
                <a:gd name="connsiteX20" fmla="*/ 62021 w 146105"/>
                <a:gd name="connsiteY20" fmla="*/ 137104 h 211075"/>
                <a:gd name="connsiteX21" fmla="*/ 41331 w 146105"/>
                <a:gd name="connsiteY21" fmla="*/ 107090 h 211075"/>
                <a:gd name="connsiteX22" fmla="*/ 59156 w 146105"/>
                <a:gd name="connsiteY22" fmla="*/ 36297 h 211075"/>
                <a:gd name="connsiteX23" fmla="*/ 94807 w 146105"/>
                <a:gd name="connsiteY23" fmla="*/ 7261 h 211075"/>
                <a:gd name="connsiteX24" fmla="*/ 120272 w 146105"/>
                <a:gd name="connsiteY24" fmla="*/ 35318 h 211075"/>
                <a:gd name="connsiteX25" fmla="*/ 119317 w 146105"/>
                <a:gd name="connsiteY25" fmla="*/ 40212 h 211075"/>
                <a:gd name="connsiteX26" fmla="*/ 104038 w 146105"/>
                <a:gd name="connsiteY26" fmla="*/ 102523 h 2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105" h="211075">
                  <a:moveTo>
                    <a:pt x="145419" y="21290"/>
                  </a:moveTo>
                  <a:cubicBezTo>
                    <a:pt x="145737" y="19332"/>
                    <a:pt x="146374" y="17701"/>
                    <a:pt x="146374" y="15417"/>
                  </a:cubicBezTo>
                  <a:cubicBezTo>
                    <a:pt x="146374" y="9871"/>
                    <a:pt x="142554" y="6609"/>
                    <a:pt x="137143" y="6609"/>
                  </a:cubicBezTo>
                  <a:cubicBezTo>
                    <a:pt x="133960" y="6609"/>
                    <a:pt x="125365" y="8893"/>
                    <a:pt x="124092" y="20637"/>
                  </a:cubicBezTo>
                  <a:cubicBezTo>
                    <a:pt x="118362" y="8566"/>
                    <a:pt x="107222" y="84"/>
                    <a:pt x="94489" y="84"/>
                  </a:cubicBezTo>
                  <a:cubicBezTo>
                    <a:pt x="58201" y="84"/>
                    <a:pt x="18731" y="45758"/>
                    <a:pt x="18731" y="92736"/>
                  </a:cubicBezTo>
                  <a:cubicBezTo>
                    <a:pt x="18731" y="125033"/>
                    <a:pt x="38148" y="144281"/>
                    <a:pt x="61066" y="144281"/>
                  </a:cubicBezTo>
                  <a:cubicBezTo>
                    <a:pt x="79847" y="144281"/>
                    <a:pt x="94807" y="128948"/>
                    <a:pt x="97990" y="125360"/>
                  </a:cubicBezTo>
                  <a:lnTo>
                    <a:pt x="98309" y="125686"/>
                  </a:lnTo>
                  <a:cubicBezTo>
                    <a:pt x="91624" y="154721"/>
                    <a:pt x="87804" y="168097"/>
                    <a:pt x="87804" y="168749"/>
                  </a:cubicBezTo>
                  <a:cubicBezTo>
                    <a:pt x="86531" y="171685"/>
                    <a:pt x="75709" y="203983"/>
                    <a:pt x="41967" y="203983"/>
                  </a:cubicBezTo>
                  <a:cubicBezTo>
                    <a:pt x="35920" y="203983"/>
                    <a:pt x="25415" y="203657"/>
                    <a:pt x="16502" y="200721"/>
                  </a:cubicBezTo>
                  <a:cubicBezTo>
                    <a:pt x="26052" y="197784"/>
                    <a:pt x="29553" y="189302"/>
                    <a:pt x="29553" y="183756"/>
                  </a:cubicBezTo>
                  <a:cubicBezTo>
                    <a:pt x="29553" y="178536"/>
                    <a:pt x="26052" y="172338"/>
                    <a:pt x="17457" y="172338"/>
                  </a:cubicBezTo>
                  <a:cubicBezTo>
                    <a:pt x="10455" y="172338"/>
                    <a:pt x="269" y="178210"/>
                    <a:pt x="269" y="191260"/>
                  </a:cubicBezTo>
                  <a:cubicBezTo>
                    <a:pt x="269" y="204635"/>
                    <a:pt x="12046" y="211160"/>
                    <a:pt x="42604" y="211160"/>
                  </a:cubicBezTo>
                  <a:cubicBezTo>
                    <a:pt x="82393" y="211160"/>
                    <a:pt x="105312" y="185714"/>
                    <a:pt x="110086" y="166139"/>
                  </a:cubicBezTo>
                  <a:lnTo>
                    <a:pt x="145419" y="21290"/>
                  </a:lnTo>
                  <a:close/>
                  <a:moveTo>
                    <a:pt x="104038" y="102523"/>
                  </a:moveTo>
                  <a:cubicBezTo>
                    <a:pt x="102128" y="111005"/>
                    <a:pt x="94807" y="119161"/>
                    <a:pt x="87804" y="125360"/>
                  </a:cubicBezTo>
                  <a:cubicBezTo>
                    <a:pt x="81120" y="131232"/>
                    <a:pt x="71252" y="137104"/>
                    <a:pt x="62021" y="137104"/>
                  </a:cubicBezTo>
                  <a:cubicBezTo>
                    <a:pt x="46106" y="137104"/>
                    <a:pt x="41331" y="120140"/>
                    <a:pt x="41331" y="107090"/>
                  </a:cubicBezTo>
                  <a:cubicBezTo>
                    <a:pt x="41331" y="91431"/>
                    <a:pt x="50562" y="52935"/>
                    <a:pt x="59156" y="36297"/>
                  </a:cubicBezTo>
                  <a:cubicBezTo>
                    <a:pt x="67751" y="20311"/>
                    <a:pt x="81438" y="7261"/>
                    <a:pt x="94807" y="7261"/>
                  </a:cubicBezTo>
                  <a:cubicBezTo>
                    <a:pt x="115816" y="7261"/>
                    <a:pt x="120272" y="33687"/>
                    <a:pt x="120272" y="35318"/>
                  </a:cubicBezTo>
                  <a:cubicBezTo>
                    <a:pt x="120272" y="36949"/>
                    <a:pt x="119636" y="38907"/>
                    <a:pt x="119317" y="40212"/>
                  </a:cubicBezTo>
                  <a:lnTo>
                    <a:pt x="104038" y="102523"/>
                  </a:ln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DD17B319-0AC9-BD86-ABD0-E2A790C1DDB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6705311" y="6183922"/>
              <a:ext cx="98485" cy="151635"/>
            </a:xfrm>
            <a:custGeom>
              <a:avLst/>
              <a:gdLst>
                <a:gd name="connsiteX0" fmla="*/ 98760 w 98485"/>
                <a:gd name="connsiteY0" fmla="*/ 110154 h 151635"/>
                <a:gd name="connsiteX1" fmla="*/ 91184 w 98485"/>
                <a:gd name="connsiteY1" fmla="*/ 110154 h 151635"/>
                <a:gd name="connsiteX2" fmla="*/ 85390 w 98485"/>
                <a:gd name="connsiteY2" fmla="*/ 130935 h 151635"/>
                <a:gd name="connsiteX3" fmla="*/ 63331 w 98485"/>
                <a:gd name="connsiteY3" fmla="*/ 132306 h 151635"/>
                <a:gd name="connsiteX4" fmla="*/ 22333 w 98485"/>
                <a:gd name="connsiteY4" fmla="*/ 132306 h 151635"/>
                <a:gd name="connsiteX5" fmla="*/ 66896 w 98485"/>
                <a:gd name="connsiteY5" fmla="*/ 93940 h 151635"/>
                <a:gd name="connsiteX6" fmla="*/ 98760 w 98485"/>
                <a:gd name="connsiteY6" fmla="*/ 44613 h 151635"/>
                <a:gd name="connsiteX7" fmla="*/ 46620 w 98485"/>
                <a:gd name="connsiteY7" fmla="*/ 81 h 151635"/>
                <a:gd name="connsiteX8" fmla="*/ 274 w 98485"/>
                <a:gd name="connsiteY8" fmla="*/ 40959 h 151635"/>
                <a:gd name="connsiteX9" fmla="*/ 12083 w 98485"/>
                <a:gd name="connsiteY9" fmla="*/ 53748 h 151635"/>
                <a:gd name="connsiteX10" fmla="*/ 23892 w 98485"/>
                <a:gd name="connsiteY10" fmla="*/ 41644 h 151635"/>
                <a:gd name="connsiteX11" fmla="*/ 10746 w 98485"/>
                <a:gd name="connsiteY11" fmla="*/ 29541 h 151635"/>
                <a:gd name="connsiteX12" fmla="*/ 43278 w 98485"/>
                <a:gd name="connsiteY12" fmla="*/ 8303 h 151635"/>
                <a:gd name="connsiteX13" fmla="*/ 77146 w 98485"/>
                <a:gd name="connsiteY13" fmla="*/ 44613 h 151635"/>
                <a:gd name="connsiteX14" fmla="*/ 56201 w 98485"/>
                <a:gd name="connsiteY14" fmla="*/ 88459 h 151635"/>
                <a:gd name="connsiteX15" fmla="*/ 2502 w 98485"/>
                <a:gd name="connsiteY15" fmla="*/ 142810 h 151635"/>
                <a:gd name="connsiteX16" fmla="*/ 274 w 98485"/>
                <a:gd name="connsiteY16" fmla="*/ 151717 h 151635"/>
                <a:gd name="connsiteX17" fmla="*/ 92075 w 98485"/>
                <a:gd name="connsiteY17" fmla="*/ 151717 h 151635"/>
                <a:gd name="connsiteX18" fmla="*/ 98760 w 98485"/>
                <a:gd name="connsiteY18" fmla="*/ 110154 h 15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485" h="151635">
                  <a:moveTo>
                    <a:pt x="98760" y="110154"/>
                  </a:moveTo>
                  <a:lnTo>
                    <a:pt x="91184" y="110154"/>
                  </a:lnTo>
                  <a:cubicBezTo>
                    <a:pt x="90515" y="115178"/>
                    <a:pt x="88287" y="128652"/>
                    <a:pt x="85390" y="130935"/>
                  </a:cubicBezTo>
                  <a:cubicBezTo>
                    <a:pt x="83608" y="132306"/>
                    <a:pt x="66451" y="132306"/>
                    <a:pt x="63331" y="132306"/>
                  </a:cubicBezTo>
                  <a:lnTo>
                    <a:pt x="22333" y="132306"/>
                  </a:lnTo>
                  <a:cubicBezTo>
                    <a:pt x="45729" y="111068"/>
                    <a:pt x="53527" y="104673"/>
                    <a:pt x="66896" y="93940"/>
                  </a:cubicBezTo>
                  <a:cubicBezTo>
                    <a:pt x="83385" y="80466"/>
                    <a:pt x="98760" y="66308"/>
                    <a:pt x="98760" y="44613"/>
                  </a:cubicBezTo>
                  <a:cubicBezTo>
                    <a:pt x="98760" y="16980"/>
                    <a:pt x="75141" y="81"/>
                    <a:pt x="46620" y="81"/>
                  </a:cubicBezTo>
                  <a:cubicBezTo>
                    <a:pt x="18990" y="81"/>
                    <a:pt x="274" y="19949"/>
                    <a:pt x="274" y="40959"/>
                  </a:cubicBezTo>
                  <a:cubicBezTo>
                    <a:pt x="274" y="52606"/>
                    <a:pt x="9855" y="53748"/>
                    <a:pt x="12083" y="53748"/>
                  </a:cubicBezTo>
                  <a:cubicBezTo>
                    <a:pt x="17431" y="53748"/>
                    <a:pt x="23892" y="49865"/>
                    <a:pt x="23892" y="41644"/>
                  </a:cubicBezTo>
                  <a:cubicBezTo>
                    <a:pt x="23892" y="37533"/>
                    <a:pt x="22333" y="29541"/>
                    <a:pt x="10746" y="29541"/>
                  </a:cubicBezTo>
                  <a:cubicBezTo>
                    <a:pt x="17654" y="13327"/>
                    <a:pt x="32805" y="8303"/>
                    <a:pt x="43278" y="8303"/>
                  </a:cubicBezTo>
                  <a:cubicBezTo>
                    <a:pt x="65560" y="8303"/>
                    <a:pt x="77146" y="26115"/>
                    <a:pt x="77146" y="44613"/>
                  </a:cubicBezTo>
                  <a:cubicBezTo>
                    <a:pt x="77146" y="64481"/>
                    <a:pt x="63331" y="80238"/>
                    <a:pt x="56201" y="88459"/>
                  </a:cubicBezTo>
                  <a:lnTo>
                    <a:pt x="2502" y="142810"/>
                  </a:lnTo>
                  <a:cubicBezTo>
                    <a:pt x="274" y="144866"/>
                    <a:pt x="274" y="145323"/>
                    <a:pt x="274" y="151717"/>
                  </a:cubicBezTo>
                  <a:lnTo>
                    <a:pt x="92075" y="151717"/>
                  </a:lnTo>
                  <a:lnTo>
                    <a:pt x="98760" y="110154"/>
                  </a:lnTo>
                  <a:close/>
                </a:path>
              </a:pathLst>
            </a:custGeom>
            <a:solidFill>
              <a:srgbClr val="000000"/>
            </a:solidFill>
            <a:ln w="554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ED90293B-B479-B891-6D23-AFC623197887}"/>
              </a:ext>
            </a:extLst>
          </p:cNvPr>
          <p:cNvSpPr txBox="1"/>
          <p:nvPr/>
        </p:nvSpPr>
        <p:spPr>
          <a:xfrm>
            <a:off x="5838907" y="4636525"/>
            <a:ext cx="1666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>
                <a:solidFill>
                  <a:schemeClr val="bg2">
                    <a:lumMod val="10000"/>
                  </a:schemeClr>
                </a:solidFill>
                <a:latin typeface="Tenorite" panose="00000500000000000000" pitchFamily="2" charset="0"/>
              </a:rPr>
              <a:t>In coordinate representation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1A28FBC-3175-F1F1-7A02-842E189F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7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7929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3" grpId="0"/>
      <p:bldP spid="12" grpId="0"/>
      <p:bldP spid="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2998D-D0FE-4AFE-2F95-5140B1E0D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F7864-512C-6193-2768-6ECAE0BB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1867" y="77997"/>
            <a:ext cx="12761976" cy="1450757"/>
          </a:xfrm>
        </p:spPr>
        <p:txBody>
          <a:bodyPr/>
          <a:lstStyle/>
          <a:p>
            <a:pPr algn="ctr"/>
            <a:r>
              <a:rPr lang="it-IT" dirty="0">
                <a:latin typeface="Tenorite" panose="00000500000000000000" pitchFamily="2" charset="0"/>
              </a:rPr>
              <a:t>The renormalized dual basis (RDB)</a:t>
            </a:r>
          </a:p>
        </p:txBody>
      </p:sp>
      <p:pic>
        <p:nvPicPr>
          <p:cNvPr id="115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B7D97EF8-97C5-C629-9F4A-BB6D712E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B52CE8E-AAE6-7791-293D-675B09D2D7A4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630561E2-BCAF-0EAA-9548-470DBC14CD27}"/>
              </a:ext>
            </a:extLst>
          </p:cNvPr>
          <p:cNvSpPr txBox="1"/>
          <p:nvPr/>
        </p:nvSpPr>
        <p:spPr>
          <a:xfrm>
            <a:off x="3942196" y="6254739"/>
            <a:ext cx="4307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it-IT">
                <a:latin typeface="Tenorite" panose="00000500000000000000" pitchFamily="2" charset="0"/>
              </a:rPr>
              <a:t>[</a:t>
            </a:r>
            <a:r>
              <a:rPr lang="it-IT" b="1">
                <a:latin typeface="Tenorite" panose="00000500000000000000" pitchFamily="2" charset="0"/>
              </a:rPr>
              <a:t>MMR</a:t>
            </a:r>
            <a:r>
              <a:rPr lang="it-IT">
                <a:latin typeface="Tenorite" panose="00000500000000000000" pitchFamily="2" charset="0"/>
              </a:rPr>
              <a:t>, Fontana</a:t>
            </a:r>
            <a:r>
              <a:rPr lang="it-IT" b="1">
                <a:latin typeface="Tenorite" panose="00000500000000000000" pitchFamily="2" charset="0"/>
              </a:rPr>
              <a:t> </a:t>
            </a:r>
            <a:r>
              <a:rPr lang="it-IT">
                <a:latin typeface="Tenorite" panose="00000500000000000000" pitchFamily="2" charset="0"/>
              </a:rPr>
              <a:t>&amp; Celi (in preparation)]</a:t>
            </a:r>
            <a:endParaRPr lang="it-IT" b="1" dirty="0">
              <a:latin typeface="Tenorite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4F64F3-8F05-6256-FEB5-58700AABBA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2071" y="1767063"/>
            <a:ext cx="3916347" cy="29103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3A68B7-33B4-9597-10F1-E80A92C538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1322" y="1319618"/>
            <a:ext cx="4252916" cy="3659961"/>
          </a:xfrm>
          <a:prstGeom prst="rect">
            <a:avLst/>
          </a:prstGeom>
        </p:spPr>
      </p:pic>
      <p:grpSp>
        <p:nvGrpSpPr>
          <p:cNvPr id="69" name="Group 68" descr="\documentclass{article}&#10;\usepackage{amsmath}&#10;\usepackage{bm}&#10;\pagestyle{empty}&#10;\begin{document}&#10;&#10;$$&#10;L_{\text{max}}&#10;$$&#10;&#10;&#10;\end{document}" title="IguanaTex Vector Display">
            <a:extLst>
              <a:ext uri="{FF2B5EF4-FFF2-40B4-BE49-F238E27FC236}">
                <a16:creationId xmlns:a16="http://schemas.microsoft.com/office/drawing/2014/main" id="{8C1562A3-3B36-3679-3B7C-076B72F00D3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794235" y="5061912"/>
            <a:ext cx="660122" cy="263045"/>
            <a:chOff x="9507428" y="7346245"/>
            <a:chExt cx="660122" cy="263045"/>
          </a:xfrm>
        </p:grpSpPr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687A413F-261B-44D7-A760-6BC3247CC45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507428" y="7346245"/>
              <a:ext cx="189961" cy="213881"/>
            </a:xfrm>
            <a:custGeom>
              <a:avLst/>
              <a:gdLst>
                <a:gd name="connsiteX0" fmla="*/ 105582 w 189961"/>
                <a:gd name="connsiteY0" fmla="*/ 24500 h 213881"/>
                <a:gd name="connsiteX1" fmla="*/ 138920 w 189961"/>
                <a:gd name="connsiteY1" fmla="*/ 9782 h 213881"/>
                <a:gd name="connsiteX2" fmla="*/ 150871 w 189961"/>
                <a:gd name="connsiteY2" fmla="*/ 3832 h 213881"/>
                <a:gd name="connsiteX3" fmla="*/ 145839 w 189961"/>
                <a:gd name="connsiteY3" fmla="*/ 75 h 213881"/>
                <a:gd name="connsiteX4" fmla="*/ 99292 w 189961"/>
                <a:gd name="connsiteY4" fmla="*/ 1014 h 213881"/>
                <a:gd name="connsiteX5" fmla="*/ 57463 w 189961"/>
                <a:gd name="connsiteY5" fmla="*/ 75 h 213881"/>
                <a:gd name="connsiteX6" fmla="*/ 51487 w 189961"/>
                <a:gd name="connsiteY6" fmla="*/ 6338 h 213881"/>
                <a:gd name="connsiteX7" fmla="*/ 60293 w 189961"/>
                <a:gd name="connsiteY7" fmla="*/ 9782 h 213881"/>
                <a:gd name="connsiteX8" fmla="*/ 72245 w 189961"/>
                <a:gd name="connsiteY8" fmla="*/ 10409 h 213881"/>
                <a:gd name="connsiteX9" fmla="*/ 80736 w 189961"/>
                <a:gd name="connsiteY9" fmla="*/ 15419 h 213881"/>
                <a:gd name="connsiteX10" fmla="*/ 79478 w 189961"/>
                <a:gd name="connsiteY10" fmla="*/ 21369 h 213881"/>
                <a:gd name="connsiteX11" fmla="*/ 37334 w 189961"/>
                <a:gd name="connsiteY11" fmla="*/ 189531 h 213881"/>
                <a:gd name="connsiteX12" fmla="*/ 8714 w 189961"/>
                <a:gd name="connsiteY12" fmla="*/ 204249 h 213881"/>
                <a:gd name="connsiteX13" fmla="*/ 223 w 189961"/>
                <a:gd name="connsiteY13" fmla="*/ 210512 h 213881"/>
                <a:gd name="connsiteX14" fmla="*/ 8714 w 189961"/>
                <a:gd name="connsiteY14" fmla="*/ 213957 h 213881"/>
                <a:gd name="connsiteX15" fmla="*/ 154331 w 189961"/>
                <a:gd name="connsiteY15" fmla="*/ 213957 h 213881"/>
                <a:gd name="connsiteX16" fmla="*/ 164080 w 189961"/>
                <a:gd name="connsiteY16" fmla="*/ 208633 h 213881"/>
                <a:gd name="connsiteX17" fmla="*/ 188926 w 189961"/>
                <a:gd name="connsiteY17" fmla="*/ 140993 h 213881"/>
                <a:gd name="connsiteX18" fmla="*/ 190184 w 189961"/>
                <a:gd name="connsiteY18" fmla="*/ 136608 h 213881"/>
                <a:gd name="connsiteX19" fmla="*/ 186410 w 189961"/>
                <a:gd name="connsiteY19" fmla="*/ 133164 h 213881"/>
                <a:gd name="connsiteX20" fmla="*/ 181064 w 189961"/>
                <a:gd name="connsiteY20" fmla="*/ 139740 h 213881"/>
                <a:gd name="connsiteX21" fmla="*/ 102123 w 189961"/>
                <a:gd name="connsiteY21" fmla="*/ 204249 h 213881"/>
                <a:gd name="connsiteX22" fmla="*/ 72559 w 189961"/>
                <a:gd name="connsiteY22" fmla="*/ 204249 h 213881"/>
                <a:gd name="connsiteX23" fmla="*/ 65640 w 189961"/>
                <a:gd name="connsiteY23" fmla="*/ 203936 h 213881"/>
                <a:gd name="connsiteX24" fmla="*/ 61551 w 189961"/>
                <a:gd name="connsiteY24" fmla="*/ 200804 h 213881"/>
                <a:gd name="connsiteX25" fmla="*/ 63124 w 189961"/>
                <a:gd name="connsiteY25" fmla="*/ 193602 h 213881"/>
                <a:gd name="connsiteX26" fmla="*/ 105582 w 189961"/>
                <a:gd name="connsiteY26" fmla="*/ 24500 h 21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9961" h="213881">
                  <a:moveTo>
                    <a:pt x="105582" y="24500"/>
                  </a:moveTo>
                  <a:cubicBezTo>
                    <a:pt x="108413" y="13227"/>
                    <a:pt x="109356" y="9782"/>
                    <a:pt x="138920" y="9782"/>
                  </a:cubicBezTo>
                  <a:cubicBezTo>
                    <a:pt x="148355" y="9782"/>
                    <a:pt x="150871" y="9782"/>
                    <a:pt x="150871" y="3832"/>
                  </a:cubicBezTo>
                  <a:cubicBezTo>
                    <a:pt x="150871" y="75"/>
                    <a:pt x="147412" y="75"/>
                    <a:pt x="145839" y="75"/>
                  </a:cubicBezTo>
                  <a:cubicBezTo>
                    <a:pt x="135460" y="75"/>
                    <a:pt x="109671" y="1014"/>
                    <a:pt x="99292" y="1014"/>
                  </a:cubicBezTo>
                  <a:cubicBezTo>
                    <a:pt x="89857" y="1014"/>
                    <a:pt x="66898" y="75"/>
                    <a:pt x="57463" y="75"/>
                  </a:cubicBezTo>
                  <a:cubicBezTo>
                    <a:pt x="55261" y="75"/>
                    <a:pt x="51487" y="75"/>
                    <a:pt x="51487" y="6338"/>
                  </a:cubicBezTo>
                  <a:cubicBezTo>
                    <a:pt x="51487" y="9782"/>
                    <a:pt x="54318" y="9782"/>
                    <a:pt x="60293" y="9782"/>
                  </a:cubicBezTo>
                  <a:cubicBezTo>
                    <a:pt x="60922" y="9782"/>
                    <a:pt x="66898" y="9782"/>
                    <a:pt x="72245" y="10409"/>
                  </a:cubicBezTo>
                  <a:cubicBezTo>
                    <a:pt x="77906" y="11035"/>
                    <a:pt x="80736" y="11348"/>
                    <a:pt x="80736" y="15419"/>
                  </a:cubicBezTo>
                  <a:cubicBezTo>
                    <a:pt x="80736" y="16672"/>
                    <a:pt x="80422" y="17611"/>
                    <a:pt x="79478" y="21369"/>
                  </a:cubicBezTo>
                  <a:lnTo>
                    <a:pt x="37334" y="189531"/>
                  </a:lnTo>
                  <a:cubicBezTo>
                    <a:pt x="34189" y="201744"/>
                    <a:pt x="33560" y="204249"/>
                    <a:pt x="8714" y="204249"/>
                  </a:cubicBezTo>
                  <a:cubicBezTo>
                    <a:pt x="3368" y="204249"/>
                    <a:pt x="223" y="204249"/>
                    <a:pt x="223" y="210512"/>
                  </a:cubicBezTo>
                  <a:cubicBezTo>
                    <a:pt x="223" y="213957"/>
                    <a:pt x="3053" y="213957"/>
                    <a:pt x="8714" y="213957"/>
                  </a:cubicBezTo>
                  <a:lnTo>
                    <a:pt x="154331" y="213957"/>
                  </a:lnTo>
                  <a:cubicBezTo>
                    <a:pt x="161879" y="213957"/>
                    <a:pt x="162193" y="213957"/>
                    <a:pt x="164080" y="208633"/>
                  </a:cubicBezTo>
                  <a:lnTo>
                    <a:pt x="188926" y="140993"/>
                  </a:lnTo>
                  <a:cubicBezTo>
                    <a:pt x="190184" y="137548"/>
                    <a:pt x="190184" y="136922"/>
                    <a:pt x="190184" y="136608"/>
                  </a:cubicBezTo>
                  <a:cubicBezTo>
                    <a:pt x="190184" y="135356"/>
                    <a:pt x="189241" y="133164"/>
                    <a:pt x="186410" y="133164"/>
                  </a:cubicBezTo>
                  <a:cubicBezTo>
                    <a:pt x="183580" y="133164"/>
                    <a:pt x="183265" y="134730"/>
                    <a:pt x="181064" y="139740"/>
                  </a:cubicBezTo>
                  <a:cubicBezTo>
                    <a:pt x="170371" y="168550"/>
                    <a:pt x="156532" y="204249"/>
                    <a:pt x="102123" y="204249"/>
                  </a:cubicBezTo>
                  <a:lnTo>
                    <a:pt x="72559" y="204249"/>
                  </a:lnTo>
                  <a:cubicBezTo>
                    <a:pt x="68156" y="204249"/>
                    <a:pt x="67527" y="204249"/>
                    <a:pt x="65640" y="203936"/>
                  </a:cubicBezTo>
                  <a:cubicBezTo>
                    <a:pt x="62495" y="203623"/>
                    <a:pt x="61551" y="203310"/>
                    <a:pt x="61551" y="200804"/>
                  </a:cubicBezTo>
                  <a:cubicBezTo>
                    <a:pt x="61551" y="199865"/>
                    <a:pt x="61551" y="199239"/>
                    <a:pt x="63124" y="193602"/>
                  </a:cubicBezTo>
                  <a:lnTo>
                    <a:pt x="105582" y="24500"/>
                  </a:lnTo>
                  <a:close/>
                </a:path>
              </a:pathLst>
            </a:custGeom>
            <a:solidFill>
              <a:srgbClr val="000000"/>
            </a:solidFill>
            <a:ln w="3129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AECC83B-1862-5A2E-929C-C78B13861D7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721090" y="7510429"/>
              <a:ext cx="185590" cy="96669"/>
            </a:xfrm>
            <a:custGeom>
              <a:avLst/>
              <a:gdLst>
                <a:gd name="connsiteX0" fmla="*/ 169308 w 185590"/>
                <a:gd name="connsiteY0" fmla="*/ 30327 h 96669"/>
                <a:gd name="connsiteX1" fmla="*/ 136285 w 185590"/>
                <a:gd name="connsiteY1" fmla="*/ 76 h 96669"/>
                <a:gd name="connsiteX2" fmla="*/ 101060 w 185590"/>
                <a:gd name="connsiteY2" fmla="*/ 20462 h 96669"/>
                <a:gd name="connsiteX3" fmla="*/ 68697 w 185590"/>
                <a:gd name="connsiteY3" fmla="*/ 76 h 96669"/>
                <a:gd name="connsiteX4" fmla="*/ 32812 w 185590"/>
                <a:gd name="connsiteY4" fmla="*/ 21339 h 96669"/>
                <a:gd name="connsiteX5" fmla="*/ 32592 w 185590"/>
                <a:gd name="connsiteY5" fmla="*/ 21339 h 96669"/>
                <a:gd name="connsiteX6" fmla="*/ 32592 w 185590"/>
                <a:gd name="connsiteY6" fmla="*/ 76 h 96669"/>
                <a:gd name="connsiteX7" fmla="*/ 229 w 185590"/>
                <a:gd name="connsiteY7" fmla="*/ 2487 h 96669"/>
                <a:gd name="connsiteX8" fmla="*/ 229 w 185590"/>
                <a:gd name="connsiteY8" fmla="*/ 10379 h 96669"/>
                <a:gd name="connsiteX9" fmla="*/ 16741 w 185590"/>
                <a:gd name="connsiteY9" fmla="*/ 22654 h 96669"/>
                <a:gd name="connsiteX10" fmla="*/ 16741 w 185590"/>
                <a:gd name="connsiteY10" fmla="*/ 79429 h 96669"/>
                <a:gd name="connsiteX11" fmla="*/ 229 w 185590"/>
                <a:gd name="connsiteY11" fmla="*/ 88854 h 96669"/>
                <a:gd name="connsiteX12" fmla="*/ 229 w 185590"/>
                <a:gd name="connsiteY12" fmla="*/ 96746 h 96669"/>
                <a:gd name="connsiteX13" fmla="*/ 25327 w 185590"/>
                <a:gd name="connsiteY13" fmla="*/ 95869 h 96669"/>
                <a:gd name="connsiteX14" fmla="*/ 50645 w 185590"/>
                <a:gd name="connsiteY14" fmla="*/ 96746 h 96669"/>
                <a:gd name="connsiteX15" fmla="*/ 50645 w 185590"/>
                <a:gd name="connsiteY15" fmla="*/ 88854 h 96669"/>
                <a:gd name="connsiteX16" fmla="*/ 34133 w 185590"/>
                <a:gd name="connsiteY16" fmla="*/ 79429 h 96669"/>
                <a:gd name="connsiteX17" fmla="*/ 34133 w 185590"/>
                <a:gd name="connsiteY17" fmla="*/ 39972 h 96669"/>
                <a:gd name="connsiteX18" fmla="*/ 66936 w 185590"/>
                <a:gd name="connsiteY18" fmla="*/ 6214 h 96669"/>
                <a:gd name="connsiteX19" fmla="*/ 84328 w 185590"/>
                <a:gd name="connsiteY19" fmla="*/ 29450 h 96669"/>
                <a:gd name="connsiteX20" fmla="*/ 84328 w 185590"/>
                <a:gd name="connsiteY20" fmla="*/ 79429 h 96669"/>
                <a:gd name="connsiteX21" fmla="*/ 67817 w 185590"/>
                <a:gd name="connsiteY21" fmla="*/ 88854 h 96669"/>
                <a:gd name="connsiteX22" fmla="*/ 67817 w 185590"/>
                <a:gd name="connsiteY22" fmla="*/ 96746 h 96669"/>
                <a:gd name="connsiteX23" fmla="*/ 92914 w 185590"/>
                <a:gd name="connsiteY23" fmla="*/ 95869 h 96669"/>
                <a:gd name="connsiteX24" fmla="*/ 118232 w 185590"/>
                <a:gd name="connsiteY24" fmla="*/ 96746 h 96669"/>
                <a:gd name="connsiteX25" fmla="*/ 118232 w 185590"/>
                <a:gd name="connsiteY25" fmla="*/ 88854 h 96669"/>
                <a:gd name="connsiteX26" fmla="*/ 101721 w 185590"/>
                <a:gd name="connsiteY26" fmla="*/ 79429 h 96669"/>
                <a:gd name="connsiteX27" fmla="*/ 101721 w 185590"/>
                <a:gd name="connsiteY27" fmla="*/ 39972 h 96669"/>
                <a:gd name="connsiteX28" fmla="*/ 134524 w 185590"/>
                <a:gd name="connsiteY28" fmla="*/ 6214 h 96669"/>
                <a:gd name="connsiteX29" fmla="*/ 151916 w 185590"/>
                <a:gd name="connsiteY29" fmla="*/ 29450 h 96669"/>
                <a:gd name="connsiteX30" fmla="*/ 151916 w 185590"/>
                <a:gd name="connsiteY30" fmla="*/ 79429 h 96669"/>
                <a:gd name="connsiteX31" fmla="*/ 135404 w 185590"/>
                <a:gd name="connsiteY31" fmla="*/ 88854 h 96669"/>
                <a:gd name="connsiteX32" fmla="*/ 135404 w 185590"/>
                <a:gd name="connsiteY32" fmla="*/ 96746 h 96669"/>
                <a:gd name="connsiteX33" fmla="*/ 160502 w 185590"/>
                <a:gd name="connsiteY33" fmla="*/ 95869 h 96669"/>
                <a:gd name="connsiteX34" fmla="*/ 185820 w 185590"/>
                <a:gd name="connsiteY34" fmla="*/ 96746 h 96669"/>
                <a:gd name="connsiteX35" fmla="*/ 185820 w 185590"/>
                <a:gd name="connsiteY35" fmla="*/ 88854 h 96669"/>
                <a:gd name="connsiteX36" fmla="*/ 169308 w 185590"/>
                <a:gd name="connsiteY36" fmla="*/ 79429 h 96669"/>
                <a:gd name="connsiteX37" fmla="*/ 169308 w 185590"/>
                <a:gd name="connsiteY37" fmla="*/ 30327 h 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590" h="96669">
                  <a:moveTo>
                    <a:pt x="169308" y="30327"/>
                  </a:moveTo>
                  <a:cubicBezTo>
                    <a:pt x="169308" y="11256"/>
                    <a:pt x="159841" y="76"/>
                    <a:pt x="136285" y="76"/>
                  </a:cubicBezTo>
                  <a:cubicBezTo>
                    <a:pt x="118893" y="76"/>
                    <a:pt x="107004" y="9502"/>
                    <a:pt x="101060" y="20462"/>
                  </a:cubicBezTo>
                  <a:cubicBezTo>
                    <a:pt x="96657" y="4899"/>
                    <a:pt x="84769" y="76"/>
                    <a:pt x="68697" y="76"/>
                  </a:cubicBezTo>
                  <a:cubicBezTo>
                    <a:pt x="50645" y="76"/>
                    <a:pt x="38977" y="9940"/>
                    <a:pt x="32812" y="21339"/>
                  </a:cubicBezTo>
                  <a:lnTo>
                    <a:pt x="32592" y="21339"/>
                  </a:lnTo>
                  <a:lnTo>
                    <a:pt x="32592" y="76"/>
                  </a:lnTo>
                  <a:lnTo>
                    <a:pt x="229" y="2487"/>
                  </a:lnTo>
                  <a:lnTo>
                    <a:pt x="229" y="10379"/>
                  </a:lnTo>
                  <a:cubicBezTo>
                    <a:pt x="14980" y="10379"/>
                    <a:pt x="16741" y="11913"/>
                    <a:pt x="16741" y="22654"/>
                  </a:cubicBezTo>
                  <a:lnTo>
                    <a:pt x="16741" y="79429"/>
                  </a:lnTo>
                  <a:cubicBezTo>
                    <a:pt x="16741" y="88854"/>
                    <a:pt x="14539" y="88854"/>
                    <a:pt x="229" y="88854"/>
                  </a:cubicBezTo>
                  <a:lnTo>
                    <a:pt x="229" y="96746"/>
                  </a:lnTo>
                  <a:cubicBezTo>
                    <a:pt x="670" y="96746"/>
                    <a:pt x="16081" y="95869"/>
                    <a:pt x="25327" y="95869"/>
                  </a:cubicBezTo>
                  <a:cubicBezTo>
                    <a:pt x="33473" y="95869"/>
                    <a:pt x="48663" y="96527"/>
                    <a:pt x="50645" y="96746"/>
                  </a:cubicBezTo>
                  <a:lnTo>
                    <a:pt x="50645" y="88854"/>
                  </a:lnTo>
                  <a:cubicBezTo>
                    <a:pt x="36335" y="88854"/>
                    <a:pt x="34133" y="88854"/>
                    <a:pt x="34133" y="79429"/>
                  </a:cubicBezTo>
                  <a:lnTo>
                    <a:pt x="34133" y="39972"/>
                  </a:lnTo>
                  <a:cubicBezTo>
                    <a:pt x="34133" y="16955"/>
                    <a:pt x="52406" y="6214"/>
                    <a:pt x="66936" y="6214"/>
                  </a:cubicBezTo>
                  <a:cubicBezTo>
                    <a:pt x="82347" y="6214"/>
                    <a:pt x="84328" y="18270"/>
                    <a:pt x="84328" y="29450"/>
                  </a:cubicBezTo>
                  <a:lnTo>
                    <a:pt x="84328" y="79429"/>
                  </a:lnTo>
                  <a:cubicBezTo>
                    <a:pt x="84328" y="88854"/>
                    <a:pt x="82127" y="88854"/>
                    <a:pt x="67817" y="88854"/>
                  </a:cubicBezTo>
                  <a:lnTo>
                    <a:pt x="67817" y="96746"/>
                  </a:lnTo>
                  <a:cubicBezTo>
                    <a:pt x="68257" y="96746"/>
                    <a:pt x="83668" y="95869"/>
                    <a:pt x="92914" y="95869"/>
                  </a:cubicBezTo>
                  <a:cubicBezTo>
                    <a:pt x="101060" y="95869"/>
                    <a:pt x="116251" y="96527"/>
                    <a:pt x="118232" y="96746"/>
                  </a:cubicBezTo>
                  <a:lnTo>
                    <a:pt x="118232" y="88854"/>
                  </a:lnTo>
                  <a:cubicBezTo>
                    <a:pt x="103922" y="88854"/>
                    <a:pt x="101721" y="88854"/>
                    <a:pt x="101721" y="79429"/>
                  </a:cubicBezTo>
                  <a:lnTo>
                    <a:pt x="101721" y="39972"/>
                  </a:lnTo>
                  <a:cubicBezTo>
                    <a:pt x="101721" y="16955"/>
                    <a:pt x="119993" y="6214"/>
                    <a:pt x="134524" y="6214"/>
                  </a:cubicBezTo>
                  <a:cubicBezTo>
                    <a:pt x="149934" y="6214"/>
                    <a:pt x="151916" y="18270"/>
                    <a:pt x="151916" y="29450"/>
                  </a:cubicBezTo>
                  <a:lnTo>
                    <a:pt x="151916" y="79429"/>
                  </a:lnTo>
                  <a:cubicBezTo>
                    <a:pt x="151916" y="88854"/>
                    <a:pt x="149714" y="88854"/>
                    <a:pt x="135404" y="88854"/>
                  </a:cubicBezTo>
                  <a:lnTo>
                    <a:pt x="135404" y="96746"/>
                  </a:lnTo>
                  <a:cubicBezTo>
                    <a:pt x="135845" y="96746"/>
                    <a:pt x="151255" y="95869"/>
                    <a:pt x="160502" y="95869"/>
                  </a:cubicBezTo>
                  <a:cubicBezTo>
                    <a:pt x="168648" y="95869"/>
                    <a:pt x="183838" y="96527"/>
                    <a:pt x="185820" y="96746"/>
                  </a:cubicBezTo>
                  <a:lnTo>
                    <a:pt x="185820" y="88854"/>
                  </a:lnTo>
                  <a:cubicBezTo>
                    <a:pt x="171510" y="88854"/>
                    <a:pt x="169308" y="88854"/>
                    <a:pt x="169308" y="79429"/>
                  </a:cubicBezTo>
                  <a:lnTo>
                    <a:pt x="169308" y="30327"/>
                  </a:lnTo>
                  <a:close/>
                </a:path>
              </a:pathLst>
            </a:custGeom>
            <a:solidFill>
              <a:srgbClr val="000000"/>
            </a:solidFill>
            <a:ln w="3129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25D5463A-D05A-A49A-A993-EB822B22E86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927925" y="7509333"/>
              <a:ext cx="109857" cy="99957"/>
            </a:xfrm>
            <a:custGeom>
              <a:avLst/>
              <a:gdLst>
                <a:gd name="connsiteX0" fmla="*/ 86316 w 109857"/>
                <a:gd name="connsiteY0" fmla="*/ 39095 h 99957"/>
                <a:gd name="connsiteX1" fmla="*/ 76189 w 109857"/>
                <a:gd name="connsiteY1" fmla="*/ 11036 h 99957"/>
                <a:gd name="connsiteX2" fmla="*/ 43606 w 109857"/>
                <a:gd name="connsiteY2" fmla="*/ 76 h 99957"/>
                <a:gd name="connsiteX3" fmla="*/ 7941 w 109857"/>
                <a:gd name="connsiteY3" fmla="*/ 21339 h 99957"/>
                <a:gd name="connsiteX4" fmla="*/ 18509 w 109857"/>
                <a:gd name="connsiteY4" fmla="*/ 32080 h 99957"/>
                <a:gd name="connsiteX5" fmla="*/ 28856 w 109857"/>
                <a:gd name="connsiteY5" fmla="*/ 21778 h 99957"/>
                <a:gd name="connsiteX6" fmla="*/ 21151 w 109857"/>
                <a:gd name="connsiteY6" fmla="*/ 11694 h 99957"/>
                <a:gd name="connsiteX7" fmla="*/ 43166 w 109857"/>
                <a:gd name="connsiteY7" fmla="*/ 6214 h 99957"/>
                <a:gd name="connsiteX8" fmla="*/ 68924 w 109857"/>
                <a:gd name="connsiteY8" fmla="*/ 32738 h 99957"/>
                <a:gd name="connsiteX9" fmla="*/ 68924 w 109857"/>
                <a:gd name="connsiteY9" fmla="*/ 39533 h 99957"/>
                <a:gd name="connsiteX10" fmla="*/ 26214 w 109857"/>
                <a:gd name="connsiteY10" fmla="*/ 46548 h 99957"/>
                <a:gd name="connsiteX11" fmla="*/ 236 w 109857"/>
                <a:gd name="connsiteY11" fmla="*/ 75702 h 99957"/>
                <a:gd name="connsiteX12" fmla="*/ 38763 w 109857"/>
                <a:gd name="connsiteY12" fmla="*/ 100034 h 99957"/>
                <a:gd name="connsiteX13" fmla="*/ 71346 w 109857"/>
                <a:gd name="connsiteY13" fmla="*/ 81621 h 99957"/>
                <a:gd name="connsiteX14" fmla="*/ 88298 w 109857"/>
                <a:gd name="connsiteY14" fmla="*/ 98938 h 99957"/>
                <a:gd name="connsiteX15" fmla="*/ 110093 w 109857"/>
                <a:gd name="connsiteY15" fmla="*/ 78113 h 99957"/>
                <a:gd name="connsiteX16" fmla="*/ 110093 w 109857"/>
                <a:gd name="connsiteY16" fmla="*/ 66057 h 99957"/>
                <a:gd name="connsiteX17" fmla="*/ 102608 w 109857"/>
                <a:gd name="connsiteY17" fmla="*/ 66057 h 99957"/>
                <a:gd name="connsiteX18" fmla="*/ 102608 w 109857"/>
                <a:gd name="connsiteY18" fmla="*/ 77894 h 99957"/>
                <a:gd name="connsiteX19" fmla="*/ 94462 w 109857"/>
                <a:gd name="connsiteY19" fmla="*/ 90608 h 99957"/>
                <a:gd name="connsiteX20" fmla="*/ 86316 w 109857"/>
                <a:gd name="connsiteY20" fmla="*/ 77456 h 99957"/>
                <a:gd name="connsiteX21" fmla="*/ 86316 w 109857"/>
                <a:gd name="connsiteY21" fmla="*/ 39095 h 99957"/>
                <a:gd name="connsiteX22" fmla="*/ 68924 w 109857"/>
                <a:gd name="connsiteY22" fmla="*/ 66934 h 99957"/>
                <a:gd name="connsiteX23" fmla="*/ 40524 w 109857"/>
                <a:gd name="connsiteY23" fmla="*/ 93896 h 99957"/>
                <a:gd name="connsiteX24" fmla="*/ 18729 w 109857"/>
                <a:gd name="connsiteY24" fmla="*/ 75702 h 99957"/>
                <a:gd name="connsiteX25" fmla="*/ 68924 w 109857"/>
                <a:gd name="connsiteY25" fmla="*/ 45233 h 99957"/>
                <a:gd name="connsiteX26" fmla="*/ 68924 w 109857"/>
                <a:gd name="connsiteY26" fmla="*/ 66934 h 9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9857" h="99957">
                  <a:moveTo>
                    <a:pt x="86316" y="39095"/>
                  </a:moveTo>
                  <a:cubicBezTo>
                    <a:pt x="86316" y="27477"/>
                    <a:pt x="86316" y="19147"/>
                    <a:pt x="76189" y="11036"/>
                  </a:cubicBezTo>
                  <a:cubicBezTo>
                    <a:pt x="67163" y="3583"/>
                    <a:pt x="56595" y="76"/>
                    <a:pt x="43606" y="76"/>
                  </a:cubicBezTo>
                  <a:cubicBezTo>
                    <a:pt x="22692" y="76"/>
                    <a:pt x="7941" y="7968"/>
                    <a:pt x="7941" y="21339"/>
                  </a:cubicBezTo>
                  <a:cubicBezTo>
                    <a:pt x="7941" y="28354"/>
                    <a:pt x="12785" y="32080"/>
                    <a:pt x="18509" y="32080"/>
                  </a:cubicBezTo>
                  <a:cubicBezTo>
                    <a:pt x="24453" y="32080"/>
                    <a:pt x="28856" y="27696"/>
                    <a:pt x="28856" y="21778"/>
                  </a:cubicBezTo>
                  <a:cubicBezTo>
                    <a:pt x="28856" y="18051"/>
                    <a:pt x="27095" y="13448"/>
                    <a:pt x="21151" y="11694"/>
                  </a:cubicBezTo>
                  <a:cubicBezTo>
                    <a:pt x="29076" y="6214"/>
                    <a:pt x="41845" y="6214"/>
                    <a:pt x="43166" y="6214"/>
                  </a:cubicBezTo>
                  <a:cubicBezTo>
                    <a:pt x="55495" y="6214"/>
                    <a:pt x="68924" y="14325"/>
                    <a:pt x="68924" y="32738"/>
                  </a:cubicBezTo>
                  <a:lnTo>
                    <a:pt x="68924" y="39533"/>
                  </a:lnTo>
                  <a:cubicBezTo>
                    <a:pt x="56816" y="39972"/>
                    <a:pt x="42285" y="40629"/>
                    <a:pt x="26214" y="46548"/>
                  </a:cubicBezTo>
                  <a:cubicBezTo>
                    <a:pt x="6400" y="53782"/>
                    <a:pt x="236" y="65838"/>
                    <a:pt x="236" y="75702"/>
                  </a:cubicBezTo>
                  <a:cubicBezTo>
                    <a:pt x="236" y="94554"/>
                    <a:pt x="23132" y="100034"/>
                    <a:pt x="38763" y="100034"/>
                  </a:cubicBezTo>
                  <a:cubicBezTo>
                    <a:pt x="56375" y="100034"/>
                    <a:pt x="66723" y="90170"/>
                    <a:pt x="71346" y="81621"/>
                  </a:cubicBezTo>
                  <a:cubicBezTo>
                    <a:pt x="72226" y="90608"/>
                    <a:pt x="78171" y="98938"/>
                    <a:pt x="88298" y="98938"/>
                  </a:cubicBezTo>
                  <a:cubicBezTo>
                    <a:pt x="88738" y="98938"/>
                    <a:pt x="110093" y="98938"/>
                    <a:pt x="110093" y="78113"/>
                  </a:cubicBezTo>
                  <a:lnTo>
                    <a:pt x="110093" y="66057"/>
                  </a:lnTo>
                  <a:lnTo>
                    <a:pt x="102608" y="66057"/>
                  </a:lnTo>
                  <a:lnTo>
                    <a:pt x="102608" y="77894"/>
                  </a:lnTo>
                  <a:cubicBezTo>
                    <a:pt x="102608" y="80086"/>
                    <a:pt x="102608" y="90608"/>
                    <a:pt x="94462" y="90608"/>
                  </a:cubicBezTo>
                  <a:cubicBezTo>
                    <a:pt x="86316" y="90608"/>
                    <a:pt x="86316" y="80305"/>
                    <a:pt x="86316" y="77456"/>
                  </a:cubicBezTo>
                  <a:lnTo>
                    <a:pt x="86316" y="39095"/>
                  </a:lnTo>
                  <a:close/>
                  <a:moveTo>
                    <a:pt x="68924" y="66934"/>
                  </a:moveTo>
                  <a:cubicBezTo>
                    <a:pt x="68924" y="87978"/>
                    <a:pt x="50431" y="93896"/>
                    <a:pt x="40524" y="93896"/>
                  </a:cubicBezTo>
                  <a:cubicBezTo>
                    <a:pt x="29296" y="93896"/>
                    <a:pt x="18729" y="86443"/>
                    <a:pt x="18729" y="75702"/>
                  </a:cubicBezTo>
                  <a:cubicBezTo>
                    <a:pt x="18729" y="63646"/>
                    <a:pt x="29296" y="46767"/>
                    <a:pt x="68924" y="45233"/>
                  </a:cubicBezTo>
                  <a:lnTo>
                    <a:pt x="68924" y="66934"/>
                  </a:lnTo>
                  <a:close/>
                </a:path>
              </a:pathLst>
            </a:custGeom>
            <a:solidFill>
              <a:srgbClr val="000000"/>
            </a:solidFill>
            <a:ln w="3129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BBE1B399-ABA5-E905-6E87-BE2F1D611F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046906" y="7512621"/>
              <a:ext cx="120644" cy="94477"/>
            </a:xfrm>
            <a:custGeom>
              <a:avLst/>
              <a:gdLst>
                <a:gd name="connsiteX0" fmla="*/ 69148 w 120644"/>
                <a:gd name="connsiteY0" fmla="*/ 45452 h 94477"/>
                <a:gd name="connsiteX1" fmla="*/ 67387 w 120644"/>
                <a:gd name="connsiteY1" fmla="*/ 43260 h 94477"/>
                <a:gd name="connsiteX2" fmla="*/ 83899 w 120644"/>
                <a:gd name="connsiteY2" fmla="*/ 25066 h 94477"/>
                <a:gd name="connsiteX3" fmla="*/ 116702 w 120644"/>
                <a:gd name="connsiteY3" fmla="*/ 7968 h 94477"/>
                <a:gd name="connsiteX4" fmla="*/ 116702 w 120644"/>
                <a:gd name="connsiteY4" fmla="*/ 76 h 94477"/>
                <a:gd name="connsiteX5" fmla="*/ 98209 w 120644"/>
                <a:gd name="connsiteY5" fmla="*/ 953 h 94477"/>
                <a:gd name="connsiteX6" fmla="*/ 76413 w 120644"/>
                <a:gd name="connsiteY6" fmla="*/ 76 h 94477"/>
                <a:gd name="connsiteX7" fmla="*/ 76413 w 120644"/>
                <a:gd name="connsiteY7" fmla="*/ 7968 h 94477"/>
                <a:gd name="connsiteX8" fmla="*/ 80816 w 120644"/>
                <a:gd name="connsiteY8" fmla="*/ 13009 h 94477"/>
                <a:gd name="connsiteX9" fmla="*/ 77514 w 120644"/>
                <a:gd name="connsiteY9" fmla="*/ 20462 h 94477"/>
                <a:gd name="connsiteX10" fmla="*/ 62103 w 120644"/>
                <a:gd name="connsiteY10" fmla="*/ 37780 h 94477"/>
                <a:gd name="connsiteX11" fmla="*/ 43831 w 120644"/>
                <a:gd name="connsiteY11" fmla="*/ 16955 h 94477"/>
                <a:gd name="connsiteX12" fmla="*/ 41409 w 120644"/>
                <a:gd name="connsiteY12" fmla="*/ 12571 h 94477"/>
                <a:gd name="connsiteX13" fmla="*/ 47353 w 120644"/>
                <a:gd name="connsiteY13" fmla="*/ 7968 h 94477"/>
                <a:gd name="connsiteX14" fmla="*/ 47353 w 120644"/>
                <a:gd name="connsiteY14" fmla="*/ 76 h 94477"/>
                <a:gd name="connsiteX15" fmla="*/ 22696 w 120644"/>
                <a:gd name="connsiteY15" fmla="*/ 953 h 94477"/>
                <a:gd name="connsiteX16" fmla="*/ 1341 w 120644"/>
                <a:gd name="connsiteY16" fmla="*/ 76 h 94477"/>
                <a:gd name="connsiteX17" fmla="*/ 1341 w 120644"/>
                <a:gd name="connsiteY17" fmla="*/ 7968 h 94477"/>
                <a:gd name="connsiteX18" fmla="*/ 22916 w 120644"/>
                <a:gd name="connsiteY18" fmla="*/ 14544 h 94477"/>
                <a:gd name="connsiteX19" fmla="*/ 50435 w 120644"/>
                <a:gd name="connsiteY19" fmla="*/ 46109 h 94477"/>
                <a:gd name="connsiteX20" fmla="*/ 52196 w 120644"/>
                <a:gd name="connsiteY20" fmla="*/ 48301 h 94477"/>
                <a:gd name="connsiteX21" fmla="*/ 33483 w 120644"/>
                <a:gd name="connsiteY21" fmla="*/ 69345 h 94477"/>
                <a:gd name="connsiteX22" fmla="*/ 240 w 120644"/>
                <a:gd name="connsiteY22" fmla="*/ 86662 h 94477"/>
                <a:gd name="connsiteX23" fmla="*/ 240 w 120644"/>
                <a:gd name="connsiteY23" fmla="*/ 94554 h 94477"/>
                <a:gd name="connsiteX24" fmla="*/ 18513 w 120644"/>
                <a:gd name="connsiteY24" fmla="*/ 93677 h 94477"/>
                <a:gd name="connsiteX25" fmla="*/ 40528 w 120644"/>
                <a:gd name="connsiteY25" fmla="*/ 94554 h 94477"/>
                <a:gd name="connsiteX26" fmla="*/ 40528 w 120644"/>
                <a:gd name="connsiteY26" fmla="*/ 86662 h 94477"/>
                <a:gd name="connsiteX27" fmla="*/ 36125 w 120644"/>
                <a:gd name="connsiteY27" fmla="*/ 81621 h 94477"/>
                <a:gd name="connsiteX28" fmla="*/ 42069 w 120644"/>
                <a:gd name="connsiteY28" fmla="*/ 70880 h 94477"/>
                <a:gd name="connsiteX29" fmla="*/ 57480 w 120644"/>
                <a:gd name="connsiteY29" fmla="*/ 54001 h 94477"/>
                <a:gd name="connsiteX30" fmla="*/ 76634 w 120644"/>
                <a:gd name="connsiteY30" fmla="*/ 75702 h 94477"/>
                <a:gd name="connsiteX31" fmla="*/ 80816 w 120644"/>
                <a:gd name="connsiteY31" fmla="*/ 82059 h 94477"/>
                <a:gd name="connsiteX32" fmla="*/ 74872 w 120644"/>
                <a:gd name="connsiteY32" fmla="*/ 86662 h 94477"/>
                <a:gd name="connsiteX33" fmla="*/ 74872 w 120644"/>
                <a:gd name="connsiteY33" fmla="*/ 94554 h 94477"/>
                <a:gd name="connsiteX34" fmla="*/ 99750 w 120644"/>
                <a:gd name="connsiteY34" fmla="*/ 93677 h 94477"/>
                <a:gd name="connsiteX35" fmla="*/ 120885 w 120644"/>
                <a:gd name="connsiteY35" fmla="*/ 94554 h 94477"/>
                <a:gd name="connsiteX36" fmla="*/ 120885 w 120644"/>
                <a:gd name="connsiteY36" fmla="*/ 86662 h 94477"/>
                <a:gd name="connsiteX37" fmla="*/ 99309 w 120644"/>
                <a:gd name="connsiteY37" fmla="*/ 79648 h 94477"/>
                <a:gd name="connsiteX38" fmla="*/ 69148 w 120644"/>
                <a:gd name="connsiteY38" fmla="*/ 45452 h 9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644" h="94477">
                  <a:moveTo>
                    <a:pt x="69148" y="45452"/>
                  </a:moveTo>
                  <a:cubicBezTo>
                    <a:pt x="68928" y="45233"/>
                    <a:pt x="67387" y="43479"/>
                    <a:pt x="67387" y="43260"/>
                  </a:cubicBezTo>
                  <a:cubicBezTo>
                    <a:pt x="67387" y="42602"/>
                    <a:pt x="81917" y="27039"/>
                    <a:pt x="83899" y="25066"/>
                  </a:cubicBezTo>
                  <a:cubicBezTo>
                    <a:pt x="91604" y="16517"/>
                    <a:pt x="99309" y="8187"/>
                    <a:pt x="116702" y="7968"/>
                  </a:cubicBezTo>
                  <a:lnTo>
                    <a:pt x="116702" y="76"/>
                  </a:lnTo>
                  <a:cubicBezTo>
                    <a:pt x="110537" y="515"/>
                    <a:pt x="104153" y="953"/>
                    <a:pt x="98209" y="953"/>
                  </a:cubicBezTo>
                  <a:cubicBezTo>
                    <a:pt x="91604" y="953"/>
                    <a:pt x="83018" y="734"/>
                    <a:pt x="76413" y="76"/>
                  </a:cubicBezTo>
                  <a:lnTo>
                    <a:pt x="76413" y="7968"/>
                  </a:lnTo>
                  <a:cubicBezTo>
                    <a:pt x="80156" y="8625"/>
                    <a:pt x="80816" y="11037"/>
                    <a:pt x="80816" y="13009"/>
                  </a:cubicBezTo>
                  <a:cubicBezTo>
                    <a:pt x="80816" y="13448"/>
                    <a:pt x="80816" y="16736"/>
                    <a:pt x="77514" y="20462"/>
                  </a:cubicBezTo>
                  <a:lnTo>
                    <a:pt x="62103" y="37780"/>
                  </a:lnTo>
                  <a:lnTo>
                    <a:pt x="43831" y="16955"/>
                  </a:lnTo>
                  <a:cubicBezTo>
                    <a:pt x="41629" y="14544"/>
                    <a:pt x="41409" y="13448"/>
                    <a:pt x="41409" y="12571"/>
                  </a:cubicBezTo>
                  <a:cubicBezTo>
                    <a:pt x="41409" y="9283"/>
                    <a:pt x="44491" y="7968"/>
                    <a:pt x="47353" y="7968"/>
                  </a:cubicBezTo>
                  <a:lnTo>
                    <a:pt x="47353" y="76"/>
                  </a:lnTo>
                  <a:cubicBezTo>
                    <a:pt x="39207" y="734"/>
                    <a:pt x="30841" y="953"/>
                    <a:pt x="22696" y="953"/>
                  </a:cubicBezTo>
                  <a:cubicBezTo>
                    <a:pt x="16091" y="953"/>
                    <a:pt x="7725" y="734"/>
                    <a:pt x="1341" y="76"/>
                  </a:cubicBezTo>
                  <a:lnTo>
                    <a:pt x="1341" y="7968"/>
                  </a:lnTo>
                  <a:cubicBezTo>
                    <a:pt x="11468" y="7968"/>
                    <a:pt x="17192" y="7968"/>
                    <a:pt x="22916" y="14544"/>
                  </a:cubicBezTo>
                  <a:lnTo>
                    <a:pt x="50435" y="46109"/>
                  </a:lnTo>
                  <a:cubicBezTo>
                    <a:pt x="50655" y="46329"/>
                    <a:pt x="52196" y="48082"/>
                    <a:pt x="52196" y="48301"/>
                  </a:cubicBezTo>
                  <a:cubicBezTo>
                    <a:pt x="52196" y="48959"/>
                    <a:pt x="35685" y="66934"/>
                    <a:pt x="33483" y="69345"/>
                  </a:cubicBezTo>
                  <a:cubicBezTo>
                    <a:pt x="25338" y="78113"/>
                    <a:pt x="17852" y="86224"/>
                    <a:pt x="240" y="86662"/>
                  </a:cubicBezTo>
                  <a:lnTo>
                    <a:pt x="240" y="94554"/>
                  </a:lnTo>
                  <a:cubicBezTo>
                    <a:pt x="6845" y="94115"/>
                    <a:pt x="11688" y="93677"/>
                    <a:pt x="18513" y="93677"/>
                  </a:cubicBezTo>
                  <a:cubicBezTo>
                    <a:pt x="25117" y="93677"/>
                    <a:pt x="33924" y="93896"/>
                    <a:pt x="40528" y="94554"/>
                  </a:cubicBezTo>
                  <a:lnTo>
                    <a:pt x="40528" y="86662"/>
                  </a:lnTo>
                  <a:cubicBezTo>
                    <a:pt x="37886" y="86224"/>
                    <a:pt x="36125" y="84690"/>
                    <a:pt x="36125" y="81621"/>
                  </a:cubicBezTo>
                  <a:cubicBezTo>
                    <a:pt x="36125" y="77456"/>
                    <a:pt x="38547" y="74606"/>
                    <a:pt x="42069" y="70880"/>
                  </a:cubicBezTo>
                  <a:lnTo>
                    <a:pt x="57480" y="54001"/>
                  </a:lnTo>
                  <a:lnTo>
                    <a:pt x="76634" y="75702"/>
                  </a:lnTo>
                  <a:cubicBezTo>
                    <a:pt x="80816" y="80305"/>
                    <a:pt x="80816" y="80744"/>
                    <a:pt x="80816" y="82059"/>
                  </a:cubicBezTo>
                  <a:cubicBezTo>
                    <a:pt x="80816" y="86443"/>
                    <a:pt x="75753" y="86662"/>
                    <a:pt x="74872" y="86662"/>
                  </a:cubicBezTo>
                  <a:lnTo>
                    <a:pt x="74872" y="94554"/>
                  </a:lnTo>
                  <a:cubicBezTo>
                    <a:pt x="76854" y="94335"/>
                    <a:pt x="92705" y="93677"/>
                    <a:pt x="99750" y="93677"/>
                  </a:cubicBezTo>
                  <a:cubicBezTo>
                    <a:pt x="106795" y="93677"/>
                    <a:pt x="113840" y="93896"/>
                    <a:pt x="120885" y="94554"/>
                  </a:cubicBezTo>
                  <a:lnTo>
                    <a:pt x="120885" y="86662"/>
                  </a:lnTo>
                  <a:cubicBezTo>
                    <a:pt x="106134" y="86662"/>
                    <a:pt x="104373" y="85347"/>
                    <a:pt x="99309" y="79648"/>
                  </a:cubicBezTo>
                  <a:lnTo>
                    <a:pt x="69148" y="45452"/>
                  </a:lnTo>
                  <a:close/>
                </a:path>
              </a:pathLst>
            </a:custGeom>
            <a:solidFill>
              <a:srgbClr val="000000"/>
            </a:solidFill>
            <a:ln w="3129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96A4F6A7-8948-0F8C-73D9-60936AED039C}"/>
              </a:ext>
            </a:extLst>
          </p:cNvPr>
          <p:cNvSpPr txBox="1"/>
          <p:nvPr/>
        </p:nvSpPr>
        <p:spPr>
          <a:xfrm>
            <a:off x="2615657" y="5008769"/>
            <a:ext cx="1178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Truncation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D49369-D293-5D1E-8AEF-91F0120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8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61310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7DC7643-9A3F-AA08-3C18-BB3DB025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ca-ES" dirty="0" err="1">
                <a:latin typeface="Tenorite" panose="00000500000000000000" pitchFamily="2" charset="0"/>
              </a:rPr>
              <a:t>Comparison</a:t>
            </a:r>
            <a:r>
              <a:rPr lang="ca-ES" dirty="0">
                <a:latin typeface="Tenorite" panose="00000500000000000000" pitchFamily="2" charset="0"/>
              </a:rPr>
              <a:t> for U(1)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BA3A8BA-3884-749B-1260-35245E18BB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29164" y="5339676"/>
            <a:ext cx="2269963" cy="604908"/>
          </a:xfrm>
          <a:prstGeom prst="rect">
            <a:avLst/>
          </a:prstGeom>
        </p:spPr>
      </p:pic>
      <p:grpSp>
        <p:nvGrpSpPr>
          <p:cNvPr id="14" name="Group 92" descr="\documentclass{article}&#10;\usepackage{amsmath}&#10;\usepackage{bm}&#10;\pagestyle{empty}&#10;\begin{document}&#10;&#10;$$&#10;\beta = (2g^2)^{-1}=5&#10;$$&#10;&#10;&#10;\end{document}" title="IguanaTex Vector Display">
            <a:extLst>
              <a:ext uri="{FF2B5EF4-FFF2-40B4-BE49-F238E27FC236}">
                <a16:creationId xmlns:a16="http://schemas.microsoft.com/office/drawing/2014/main" id="{74218D03-BD79-988A-FF9F-9C05711F6F5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4244" y="5435266"/>
            <a:ext cx="2321746" cy="384309"/>
            <a:chOff x="13557650" y="6310508"/>
            <a:chExt cx="3878957" cy="642067"/>
          </a:xfrm>
        </p:grpSpPr>
        <p:sp>
          <p:nvSpPr>
            <p:cNvPr id="15" name="Free-form: Shape 81">
              <a:extLst>
                <a:ext uri="{FF2B5EF4-FFF2-40B4-BE49-F238E27FC236}">
                  <a16:creationId xmlns:a16="http://schemas.microsoft.com/office/drawing/2014/main" id="{60D9068E-8CBE-D98F-E8CD-FA4C166D993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3557650" y="6408264"/>
              <a:ext cx="301341" cy="512428"/>
            </a:xfrm>
            <a:custGeom>
              <a:avLst/>
              <a:gdLst>
                <a:gd name="connsiteX0" fmla="*/ 301540 w 301341"/>
                <a:gd name="connsiteY0" fmla="*/ 78078 h 512428"/>
                <a:gd name="connsiteX1" fmla="*/ 226360 w 301341"/>
                <a:gd name="connsiteY1" fmla="*/ 75 h 512428"/>
                <a:gd name="connsiteX2" fmla="*/ 159472 w 301341"/>
                <a:gd name="connsiteY2" fmla="*/ 23988 h 512428"/>
                <a:gd name="connsiteX3" fmla="*/ 88162 w 301341"/>
                <a:gd name="connsiteY3" fmla="*/ 145263 h 512428"/>
                <a:gd name="connsiteX4" fmla="*/ 268 w 301341"/>
                <a:gd name="connsiteY4" fmla="*/ 506810 h 512428"/>
                <a:gd name="connsiteX5" fmla="*/ 6902 w 301341"/>
                <a:gd name="connsiteY5" fmla="*/ 512503 h 512428"/>
                <a:gd name="connsiteX6" fmla="*/ 13535 w 301341"/>
                <a:gd name="connsiteY6" fmla="*/ 509656 h 512428"/>
                <a:gd name="connsiteX7" fmla="*/ 52231 w 301341"/>
                <a:gd name="connsiteY7" fmla="*/ 352512 h 512428"/>
                <a:gd name="connsiteX8" fmla="*/ 127410 w 301341"/>
                <a:gd name="connsiteY8" fmla="*/ 407740 h 512428"/>
                <a:gd name="connsiteX9" fmla="*/ 234099 w 301341"/>
                <a:gd name="connsiteY9" fmla="*/ 362760 h 512428"/>
                <a:gd name="connsiteX10" fmla="*/ 278323 w 301341"/>
                <a:gd name="connsiteY10" fmla="*/ 257997 h 512428"/>
                <a:gd name="connsiteX11" fmla="*/ 237969 w 301341"/>
                <a:gd name="connsiteY11" fmla="*/ 173162 h 512428"/>
                <a:gd name="connsiteX12" fmla="*/ 301540 w 301341"/>
                <a:gd name="connsiteY12" fmla="*/ 78078 h 512428"/>
                <a:gd name="connsiteX13" fmla="*/ 202037 w 301341"/>
                <a:gd name="connsiteY13" fmla="*/ 172592 h 512428"/>
                <a:gd name="connsiteX14" fmla="*/ 175503 w 301341"/>
                <a:gd name="connsiteY14" fmla="*/ 176578 h 512428"/>
                <a:gd name="connsiteX15" fmla="*/ 151181 w 301341"/>
                <a:gd name="connsiteY15" fmla="*/ 174300 h 512428"/>
                <a:gd name="connsiteX16" fmla="*/ 178267 w 301341"/>
                <a:gd name="connsiteY16" fmla="*/ 169745 h 512428"/>
                <a:gd name="connsiteX17" fmla="*/ 202037 w 301341"/>
                <a:gd name="connsiteY17" fmla="*/ 172592 h 512428"/>
                <a:gd name="connsiteX18" fmla="*/ 270584 w 301341"/>
                <a:gd name="connsiteY18" fmla="*/ 64982 h 512428"/>
                <a:gd name="connsiteX19" fmla="*/ 220832 w 301341"/>
                <a:gd name="connsiteY19" fmla="*/ 163482 h 512428"/>
                <a:gd name="connsiteX20" fmla="*/ 178267 w 301341"/>
                <a:gd name="connsiteY20" fmla="*/ 156650 h 512428"/>
                <a:gd name="connsiteX21" fmla="*/ 135702 w 301341"/>
                <a:gd name="connsiteY21" fmla="*/ 174870 h 512428"/>
                <a:gd name="connsiteX22" fmla="*/ 173845 w 301341"/>
                <a:gd name="connsiteY22" fmla="*/ 189104 h 512428"/>
                <a:gd name="connsiteX23" fmla="*/ 219174 w 301341"/>
                <a:gd name="connsiteY23" fmla="*/ 181702 h 512428"/>
                <a:gd name="connsiteX24" fmla="*/ 243497 w 301341"/>
                <a:gd name="connsiteY24" fmla="*/ 246040 h 512428"/>
                <a:gd name="connsiteX25" fmla="*/ 215857 w 301341"/>
                <a:gd name="connsiteY25" fmla="*/ 343971 h 512428"/>
                <a:gd name="connsiteX26" fmla="*/ 125752 w 301341"/>
                <a:gd name="connsiteY26" fmla="*/ 395214 h 512428"/>
                <a:gd name="connsiteX27" fmla="*/ 62734 w 301341"/>
                <a:gd name="connsiteY27" fmla="*/ 321766 h 512428"/>
                <a:gd name="connsiteX28" fmla="*/ 65498 w 301341"/>
                <a:gd name="connsiteY28" fmla="*/ 296714 h 512428"/>
                <a:gd name="connsiteX29" fmla="*/ 100876 w 301341"/>
                <a:gd name="connsiteY29" fmla="*/ 152665 h 512428"/>
                <a:gd name="connsiteX30" fmla="*/ 219174 w 301341"/>
                <a:gd name="connsiteY30" fmla="*/ 13170 h 512428"/>
                <a:gd name="connsiteX31" fmla="*/ 270584 w 301341"/>
                <a:gd name="connsiteY31" fmla="*/ 64982 h 51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1341" h="512428">
                  <a:moveTo>
                    <a:pt x="301540" y="78078"/>
                  </a:moveTo>
                  <a:cubicBezTo>
                    <a:pt x="301540" y="35375"/>
                    <a:pt x="271136" y="75"/>
                    <a:pt x="226360" y="75"/>
                  </a:cubicBezTo>
                  <a:cubicBezTo>
                    <a:pt x="194298" y="75"/>
                    <a:pt x="178820" y="9185"/>
                    <a:pt x="159472" y="23988"/>
                  </a:cubicBezTo>
                  <a:cubicBezTo>
                    <a:pt x="129069" y="46763"/>
                    <a:pt x="98665" y="101991"/>
                    <a:pt x="88162" y="145263"/>
                  </a:cubicBezTo>
                  <a:lnTo>
                    <a:pt x="268" y="506810"/>
                  </a:lnTo>
                  <a:cubicBezTo>
                    <a:pt x="-284" y="509087"/>
                    <a:pt x="2480" y="512503"/>
                    <a:pt x="6902" y="512503"/>
                  </a:cubicBezTo>
                  <a:cubicBezTo>
                    <a:pt x="11324" y="512503"/>
                    <a:pt x="12983" y="511364"/>
                    <a:pt x="13535" y="509656"/>
                  </a:cubicBezTo>
                  <a:lnTo>
                    <a:pt x="52231" y="352512"/>
                  </a:lnTo>
                  <a:cubicBezTo>
                    <a:pt x="62734" y="386674"/>
                    <a:pt x="87057" y="407740"/>
                    <a:pt x="127410" y="407740"/>
                  </a:cubicBezTo>
                  <a:cubicBezTo>
                    <a:pt x="167764" y="407740"/>
                    <a:pt x="209224" y="387812"/>
                    <a:pt x="234099" y="362760"/>
                  </a:cubicBezTo>
                  <a:cubicBezTo>
                    <a:pt x="260633" y="336569"/>
                    <a:pt x="278323" y="300130"/>
                    <a:pt x="278323" y="257997"/>
                  </a:cubicBezTo>
                  <a:cubicBezTo>
                    <a:pt x="278323" y="217003"/>
                    <a:pt x="257869" y="187396"/>
                    <a:pt x="237969" y="173162"/>
                  </a:cubicBezTo>
                  <a:cubicBezTo>
                    <a:pt x="270031" y="154373"/>
                    <a:pt x="301540" y="119072"/>
                    <a:pt x="301540" y="78078"/>
                  </a:cubicBezTo>
                  <a:close/>
                  <a:moveTo>
                    <a:pt x="202037" y="172592"/>
                  </a:moveTo>
                  <a:cubicBezTo>
                    <a:pt x="194851" y="175439"/>
                    <a:pt x="188770" y="176578"/>
                    <a:pt x="175503" y="176578"/>
                  </a:cubicBezTo>
                  <a:cubicBezTo>
                    <a:pt x="167764" y="176578"/>
                    <a:pt x="156708" y="177147"/>
                    <a:pt x="151181" y="174300"/>
                  </a:cubicBezTo>
                  <a:cubicBezTo>
                    <a:pt x="152286" y="168607"/>
                    <a:pt x="172187" y="169745"/>
                    <a:pt x="178267" y="169745"/>
                  </a:cubicBezTo>
                  <a:cubicBezTo>
                    <a:pt x="189876" y="169745"/>
                    <a:pt x="194851" y="169745"/>
                    <a:pt x="202037" y="172592"/>
                  </a:cubicBezTo>
                  <a:close/>
                  <a:moveTo>
                    <a:pt x="270584" y="64982"/>
                  </a:moveTo>
                  <a:cubicBezTo>
                    <a:pt x="270584" y="104838"/>
                    <a:pt x="249577" y="145832"/>
                    <a:pt x="220832" y="163482"/>
                  </a:cubicBezTo>
                  <a:cubicBezTo>
                    <a:pt x="205907" y="157789"/>
                    <a:pt x="194851" y="156650"/>
                    <a:pt x="178267" y="156650"/>
                  </a:cubicBezTo>
                  <a:cubicBezTo>
                    <a:pt x="166659" y="156650"/>
                    <a:pt x="135702" y="156081"/>
                    <a:pt x="135702" y="174870"/>
                  </a:cubicBezTo>
                  <a:cubicBezTo>
                    <a:pt x="135150" y="190812"/>
                    <a:pt x="163895" y="189104"/>
                    <a:pt x="173845" y="189104"/>
                  </a:cubicBezTo>
                  <a:cubicBezTo>
                    <a:pt x="194298" y="189104"/>
                    <a:pt x="202590" y="188535"/>
                    <a:pt x="219174" y="181702"/>
                  </a:cubicBezTo>
                  <a:cubicBezTo>
                    <a:pt x="240180" y="202199"/>
                    <a:pt x="242944" y="219850"/>
                    <a:pt x="243497" y="246040"/>
                  </a:cubicBezTo>
                  <a:cubicBezTo>
                    <a:pt x="244602" y="279064"/>
                    <a:pt x="231335" y="321766"/>
                    <a:pt x="215857" y="343971"/>
                  </a:cubicBezTo>
                  <a:cubicBezTo>
                    <a:pt x="194298" y="374717"/>
                    <a:pt x="157261" y="395214"/>
                    <a:pt x="125752" y="395214"/>
                  </a:cubicBezTo>
                  <a:cubicBezTo>
                    <a:pt x="83740" y="395214"/>
                    <a:pt x="62734" y="362191"/>
                    <a:pt x="62734" y="321766"/>
                  </a:cubicBezTo>
                  <a:cubicBezTo>
                    <a:pt x="62734" y="316072"/>
                    <a:pt x="62734" y="307532"/>
                    <a:pt x="65498" y="296714"/>
                  </a:cubicBezTo>
                  <a:lnTo>
                    <a:pt x="100876" y="152665"/>
                  </a:lnTo>
                  <a:cubicBezTo>
                    <a:pt x="113038" y="103699"/>
                    <a:pt x="152839" y="13170"/>
                    <a:pt x="219174" y="13170"/>
                  </a:cubicBezTo>
                  <a:cubicBezTo>
                    <a:pt x="251236" y="13170"/>
                    <a:pt x="270584" y="30820"/>
                    <a:pt x="270584" y="64982"/>
                  </a:cubicBezTo>
                  <a:close/>
                </a:path>
              </a:pathLst>
            </a:custGeom>
            <a:solidFill>
              <a:srgbClr val="000000"/>
            </a:solidFill>
            <a:ln w="55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82">
              <a:extLst>
                <a:ext uri="{FF2B5EF4-FFF2-40B4-BE49-F238E27FC236}">
                  <a16:creationId xmlns:a16="http://schemas.microsoft.com/office/drawing/2014/main" id="{3C7193D4-3A9C-5399-78FC-D7FF671FC55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4067490" y="6601278"/>
              <a:ext cx="367606" cy="133231"/>
            </a:xfrm>
            <a:custGeom>
              <a:avLst/>
              <a:gdLst>
                <a:gd name="connsiteX0" fmla="*/ 349019 w 367606"/>
                <a:gd name="connsiteY0" fmla="*/ 22849 h 133231"/>
                <a:gd name="connsiteX1" fmla="*/ 367814 w 367606"/>
                <a:gd name="connsiteY1" fmla="*/ 11462 h 133231"/>
                <a:gd name="connsiteX2" fmla="*/ 349572 w 367606"/>
                <a:gd name="connsiteY2" fmla="*/ 75 h 133231"/>
                <a:gd name="connsiteX3" fmla="*/ 18449 w 367606"/>
                <a:gd name="connsiteY3" fmla="*/ 75 h 133231"/>
                <a:gd name="connsiteX4" fmla="*/ 207 w 367606"/>
                <a:gd name="connsiteY4" fmla="*/ 11462 h 133231"/>
                <a:gd name="connsiteX5" fmla="*/ 19002 w 367606"/>
                <a:gd name="connsiteY5" fmla="*/ 22849 h 133231"/>
                <a:gd name="connsiteX6" fmla="*/ 349019 w 367606"/>
                <a:gd name="connsiteY6" fmla="*/ 22849 h 133231"/>
                <a:gd name="connsiteX7" fmla="*/ 349572 w 367606"/>
                <a:gd name="connsiteY7" fmla="*/ 133306 h 133231"/>
                <a:gd name="connsiteX8" fmla="*/ 367814 w 367606"/>
                <a:gd name="connsiteY8" fmla="*/ 121919 h 133231"/>
                <a:gd name="connsiteX9" fmla="*/ 349019 w 367606"/>
                <a:gd name="connsiteY9" fmla="*/ 110532 h 133231"/>
                <a:gd name="connsiteX10" fmla="*/ 19002 w 367606"/>
                <a:gd name="connsiteY10" fmla="*/ 110532 h 133231"/>
                <a:gd name="connsiteX11" fmla="*/ 207 w 367606"/>
                <a:gd name="connsiteY11" fmla="*/ 121919 h 133231"/>
                <a:gd name="connsiteX12" fmla="*/ 18449 w 367606"/>
                <a:gd name="connsiteY12" fmla="*/ 133306 h 133231"/>
                <a:gd name="connsiteX13" fmla="*/ 349572 w 367606"/>
                <a:gd name="connsiteY13" fmla="*/ 133306 h 13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7606" h="133231">
                  <a:moveTo>
                    <a:pt x="349019" y="22849"/>
                  </a:moveTo>
                  <a:cubicBezTo>
                    <a:pt x="357311" y="22849"/>
                    <a:pt x="367814" y="22849"/>
                    <a:pt x="367814" y="11462"/>
                  </a:cubicBezTo>
                  <a:cubicBezTo>
                    <a:pt x="367814" y="75"/>
                    <a:pt x="357311" y="75"/>
                    <a:pt x="349572" y="75"/>
                  </a:cubicBezTo>
                  <a:lnTo>
                    <a:pt x="18449" y="75"/>
                  </a:lnTo>
                  <a:cubicBezTo>
                    <a:pt x="10710" y="75"/>
                    <a:pt x="207" y="75"/>
                    <a:pt x="207" y="11462"/>
                  </a:cubicBezTo>
                  <a:cubicBezTo>
                    <a:pt x="207" y="22849"/>
                    <a:pt x="10710" y="22849"/>
                    <a:pt x="19002" y="22849"/>
                  </a:cubicBezTo>
                  <a:lnTo>
                    <a:pt x="349019" y="22849"/>
                  </a:lnTo>
                  <a:close/>
                  <a:moveTo>
                    <a:pt x="349572" y="133306"/>
                  </a:moveTo>
                  <a:cubicBezTo>
                    <a:pt x="357311" y="133306"/>
                    <a:pt x="367814" y="133306"/>
                    <a:pt x="367814" y="121919"/>
                  </a:cubicBezTo>
                  <a:cubicBezTo>
                    <a:pt x="367814" y="110532"/>
                    <a:pt x="357311" y="110532"/>
                    <a:pt x="349019" y="110532"/>
                  </a:cubicBezTo>
                  <a:lnTo>
                    <a:pt x="19002" y="110532"/>
                  </a:lnTo>
                  <a:cubicBezTo>
                    <a:pt x="10710" y="110532"/>
                    <a:pt x="207" y="110532"/>
                    <a:pt x="207" y="121919"/>
                  </a:cubicBezTo>
                  <a:cubicBezTo>
                    <a:pt x="207" y="133306"/>
                    <a:pt x="10710" y="133306"/>
                    <a:pt x="18449" y="133306"/>
                  </a:cubicBezTo>
                  <a:lnTo>
                    <a:pt x="349572" y="133306"/>
                  </a:lnTo>
                  <a:close/>
                </a:path>
              </a:pathLst>
            </a:custGeom>
            <a:solidFill>
              <a:srgbClr val="000000"/>
            </a:solidFill>
            <a:ln w="55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83">
              <a:extLst>
                <a:ext uri="{FF2B5EF4-FFF2-40B4-BE49-F238E27FC236}">
                  <a16:creationId xmlns:a16="http://schemas.microsoft.com/office/drawing/2014/main" id="{9D005B57-92B5-BE3D-583A-1430DDB11A9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4674761" y="6383211"/>
              <a:ext cx="128247" cy="569364"/>
            </a:xfrm>
            <a:custGeom>
              <a:avLst/>
              <a:gdLst>
                <a:gd name="connsiteX0" fmla="*/ 128465 w 128247"/>
                <a:gd name="connsiteY0" fmla="*/ 563746 h 569364"/>
                <a:gd name="connsiteX1" fmla="*/ 119068 w 128247"/>
                <a:gd name="connsiteY1" fmla="*/ 551220 h 569364"/>
                <a:gd name="connsiteX2" fmla="*/ 32280 w 128247"/>
                <a:gd name="connsiteY2" fmla="*/ 284757 h 569364"/>
                <a:gd name="connsiteX3" fmla="*/ 121279 w 128247"/>
                <a:gd name="connsiteY3" fmla="*/ 15448 h 569364"/>
                <a:gd name="connsiteX4" fmla="*/ 128465 w 128247"/>
                <a:gd name="connsiteY4" fmla="*/ 5768 h 569364"/>
                <a:gd name="connsiteX5" fmla="*/ 122937 w 128247"/>
                <a:gd name="connsiteY5" fmla="*/ 75 h 569364"/>
                <a:gd name="connsiteX6" fmla="*/ 35044 w 128247"/>
                <a:gd name="connsiteY6" fmla="*/ 111101 h 569364"/>
                <a:gd name="connsiteX7" fmla="*/ 218 w 128247"/>
                <a:gd name="connsiteY7" fmla="*/ 284757 h 569364"/>
                <a:gd name="connsiteX8" fmla="*/ 36702 w 128247"/>
                <a:gd name="connsiteY8" fmla="*/ 462399 h 569364"/>
                <a:gd name="connsiteX9" fmla="*/ 122937 w 128247"/>
                <a:gd name="connsiteY9" fmla="*/ 569440 h 569364"/>
                <a:gd name="connsiteX10" fmla="*/ 128465 w 128247"/>
                <a:gd name="connsiteY10" fmla="*/ 563746 h 56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247" h="569364">
                  <a:moveTo>
                    <a:pt x="128465" y="563746"/>
                  </a:moveTo>
                  <a:cubicBezTo>
                    <a:pt x="128465" y="562038"/>
                    <a:pt x="128465" y="560899"/>
                    <a:pt x="119068" y="551220"/>
                  </a:cubicBezTo>
                  <a:cubicBezTo>
                    <a:pt x="49969" y="479480"/>
                    <a:pt x="32280" y="371870"/>
                    <a:pt x="32280" y="284757"/>
                  </a:cubicBezTo>
                  <a:cubicBezTo>
                    <a:pt x="32280" y="185688"/>
                    <a:pt x="53286" y="86618"/>
                    <a:pt x="121279" y="15448"/>
                  </a:cubicBezTo>
                  <a:cubicBezTo>
                    <a:pt x="128465" y="8615"/>
                    <a:pt x="128465" y="7476"/>
                    <a:pt x="128465" y="5768"/>
                  </a:cubicBezTo>
                  <a:cubicBezTo>
                    <a:pt x="128465" y="1783"/>
                    <a:pt x="126254" y="75"/>
                    <a:pt x="122937" y="75"/>
                  </a:cubicBezTo>
                  <a:cubicBezTo>
                    <a:pt x="117410" y="75"/>
                    <a:pt x="67658" y="38792"/>
                    <a:pt x="35044" y="111101"/>
                  </a:cubicBezTo>
                  <a:cubicBezTo>
                    <a:pt x="6851" y="173731"/>
                    <a:pt x="218" y="236931"/>
                    <a:pt x="218" y="284757"/>
                  </a:cubicBezTo>
                  <a:cubicBezTo>
                    <a:pt x="218" y="329168"/>
                    <a:pt x="6298" y="398061"/>
                    <a:pt x="36702" y="462399"/>
                  </a:cubicBezTo>
                  <a:cubicBezTo>
                    <a:pt x="69870" y="532431"/>
                    <a:pt x="117410" y="569440"/>
                    <a:pt x="122937" y="569440"/>
                  </a:cubicBezTo>
                  <a:cubicBezTo>
                    <a:pt x="126254" y="569440"/>
                    <a:pt x="128465" y="567732"/>
                    <a:pt x="128465" y="563746"/>
                  </a:cubicBezTo>
                  <a:close/>
                </a:path>
              </a:pathLst>
            </a:custGeom>
            <a:solidFill>
              <a:srgbClr val="000000"/>
            </a:solidFill>
            <a:ln w="55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84">
              <a:extLst>
                <a:ext uri="{FF2B5EF4-FFF2-40B4-BE49-F238E27FC236}">
                  <a16:creationId xmlns:a16="http://schemas.microsoft.com/office/drawing/2014/main" id="{04AA471D-16C8-7DD0-46D7-EBDF23773F8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862649" y="6431038"/>
              <a:ext cx="220563" cy="379196"/>
            </a:xfrm>
            <a:custGeom>
              <a:avLst/>
              <a:gdLst>
                <a:gd name="connsiteX0" fmla="*/ 42787 w 220563"/>
                <a:gd name="connsiteY0" fmla="*/ 335431 h 379196"/>
                <a:gd name="connsiteX1" fmla="*/ 101382 w 220563"/>
                <a:gd name="connsiteY1" fmla="*/ 276786 h 379196"/>
                <a:gd name="connsiteX2" fmla="*/ 220786 w 220563"/>
                <a:gd name="connsiteY2" fmla="*/ 110532 h 379196"/>
                <a:gd name="connsiteX3" fmla="*/ 103594 w 220563"/>
                <a:gd name="connsiteY3" fmla="*/ 75 h 379196"/>
                <a:gd name="connsiteX4" fmla="*/ 222 w 220563"/>
                <a:gd name="connsiteY4" fmla="*/ 103130 h 379196"/>
                <a:gd name="connsiteX5" fmla="*/ 29520 w 220563"/>
                <a:gd name="connsiteY5" fmla="*/ 135014 h 379196"/>
                <a:gd name="connsiteX6" fmla="*/ 58265 w 220563"/>
                <a:gd name="connsiteY6" fmla="*/ 104838 h 379196"/>
                <a:gd name="connsiteX7" fmla="*/ 28967 w 220563"/>
                <a:gd name="connsiteY7" fmla="*/ 75231 h 379196"/>
                <a:gd name="connsiteX8" fmla="*/ 21780 w 220563"/>
                <a:gd name="connsiteY8" fmla="*/ 75800 h 379196"/>
                <a:gd name="connsiteX9" fmla="*/ 96407 w 220563"/>
                <a:gd name="connsiteY9" fmla="*/ 17725 h 379196"/>
                <a:gd name="connsiteX10" fmla="*/ 170481 w 220563"/>
                <a:gd name="connsiteY10" fmla="*/ 110532 h 379196"/>
                <a:gd name="connsiteX11" fmla="*/ 112438 w 220563"/>
                <a:gd name="connsiteY11" fmla="*/ 236361 h 379196"/>
                <a:gd name="connsiteX12" fmla="*/ 6302 w 220563"/>
                <a:gd name="connsiteY12" fmla="*/ 358205 h 379196"/>
                <a:gd name="connsiteX13" fmla="*/ 222 w 220563"/>
                <a:gd name="connsiteY13" fmla="*/ 379272 h 379196"/>
                <a:gd name="connsiteX14" fmla="*/ 205307 w 220563"/>
                <a:gd name="connsiteY14" fmla="*/ 379272 h 379196"/>
                <a:gd name="connsiteX15" fmla="*/ 220786 w 220563"/>
                <a:gd name="connsiteY15" fmla="*/ 280202 h 379196"/>
                <a:gd name="connsiteX16" fmla="*/ 206966 w 220563"/>
                <a:gd name="connsiteY16" fmla="*/ 280202 h 379196"/>
                <a:gd name="connsiteX17" fmla="*/ 194804 w 220563"/>
                <a:gd name="connsiteY17" fmla="*/ 330876 h 379196"/>
                <a:gd name="connsiteX18" fmla="*/ 142289 w 220563"/>
                <a:gd name="connsiteY18" fmla="*/ 335431 h 379196"/>
                <a:gd name="connsiteX19" fmla="*/ 42787 w 220563"/>
                <a:gd name="connsiteY19" fmla="*/ 335431 h 37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63" h="379196">
                  <a:moveTo>
                    <a:pt x="42787" y="335431"/>
                  </a:moveTo>
                  <a:lnTo>
                    <a:pt x="101382" y="276786"/>
                  </a:lnTo>
                  <a:cubicBezTo>
                    <a:pt x="187618" y="198214"/>
                    <a:pt x="220786" y="167468"/>
                    <a:pt x="220786" y="110532"/>
                  </a:cubicBezTo>
                  <a:cubicBezTo>
                    <a:pt x="220786" y="45624"/>
                    <a:pt x="171034" y="75"/>
                    <a:pt x="103594" y="75"/>
                  </a:cubicBezTo>
                  <a:cubicBezTo>
                    <a:pt x="41128" y="75"/>
                    <a:pt x="222" y="52456"/>
                    <a:pt x="222" y="103130"/>
                  </a:cubicBezTo>
                  <a:cubicBezTo>
                    <a:pt x="222" y="135014"/>
                    <a:pt x="27861" y="135014"/>
                    <a:pt x="29520" y="135014"/>
                  </a:cubicBezTo>
                  <a:cubicBezTo>
                    <a:pt x="38917" y="135014"/>
                    <a:pt x="58265" y="128182"/>
                    <a:pt x="58265" y="104838"/>
                  </a:cubicBezTo>
                  <a:cubicBezTo>
                    <a:pt x="58265" y="90034"/>
                    <a:pt x="48314" y="75231"/>
                    <a:pt x="28967" y="75231"/>
                  </a:cubicBezTo>
                  <a:cubicBezTo>
                    <a:pt x="24544" y="75231"/>
                    <a:pt x="23439" y="75231"/>
                    <a:pt x="21780" y="75800"/>
                  </a:cubicBezTo>
                  <a:cubicBezTo>
                    <a:pt x="34495" y="38792"/>
                    <a:pt x="64345" y="17725"/>
                    <a:pt x="96407" y="17725"/>
                  </a:cubicBezTo>
                  <a:cubicBezTo>
                    <a:pt x="146711" y="17725"/>
                    <a:pt x="170481" y="63844"/>
                    <a:pt x="170481" y="110532"/>
                  </a:cubicBezTo>
                  <a:cubicBezTo>
                    <a:pt x="170481" y="156081"/>
                    <a:pt x="142842" y="201061"/>
                    <a:pt x="112438" y="236361"/>
                  </a:cubicBezTo>
                  <a:lnTo>
                    <a:pt x="6302" y="358205"/>
                  </a:lnTo>
                  <a:cubicBezTo>
                    <a:pt x="222" y="364468"/>
                    <a:pt x="222" y="365607"/>
                    <a:pt x="222" y="379272"/>
                  </a:cubicBezTo>
                  <a:lnTo>
                    <a:pt x="205307" y="379272"/>
                  </a:lnTo>
                  <a:lnTo>
                    <a:pt x="220786" y="280202"/>
                  </a:lnTo>
                  <a:lnTo>
                    <a:pt x="206966" y="280202"/>
                  </a:lnTo>
                  <a:cubicBezTo>
                    <a:pt x="204202" y="297283"/>
                    <a:pt x="200332" y="322335"/>
                    <a:pt x="194804" y="330876"/>
                  </a:cubicBezTo>
                  <a:cubicBezTo>
                    <a:pt x="190935" y="335431"/>
                    <a:pt x="154451" y="335431"/>
                    <a:pt x="142289" y="335431"/>
                  </a:cubicBezTo>
                  <a:lnTo>
                    <a:pt x="42787" y="335431"/>
                  </a:lnTo>
                  <a:close/>
                </a:path>
              </a:pathLst>
            </a:custGeom>
            <a:solidFill>
              <a:srgbClr val="000000"/>
            </a:solidFill>
            <a:ln w="55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85">
              <a:extLst>
                <a:ext uri="{FF2B5EF4-FFF2-40B4-BE49-F238E27FC236}">
                  <a16:creationId xmlns:a16="http://schemas.microsoft.com/office/drawing/2014/main" id="{FA4C8628-4EB7-A21A-0FFA-EAB1AD209F7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5119698" y="6558576"/>
              <a:ext cx="253731" cy="368379"/>
            </a:xfrm>
            <a:custGeom>
              <a:avLst/>
              <a:gdLst>
                <a:gd name="connsiteX0" fmla="*/ 252300 w 253731"/>
                <a:gd name="connsiteY0" fmla="*/ 37083 h 368379"/>
                <a:gd name="connsiteX1" fmla="*/ 253958 w 253731"/>
                <a:gd name="connsiteY1" fmla="*/ 26835 h 368379"/>
                <a:gd name="connsiteX2" fmla="*/ 237927 w 253731"/>
                <a:gd name="connsiteY2" fmla="*/ 11462 h 368379"/>
                <a:gd name="connsiteX3" fmla="*/ 215263 w 253731"/>
                <a:gd name="connsiteY3" fmla="*/ 35945 h 368379"/>
                <a:gd name="connsiteX4" fmla="*/ 163853 w 253731"/>
                <a:gd name="connsiteY4" fmla="*/ 75 h 368379"/>
                <a:gd name="connsiteX5" fmla="*/ 32288 w 253731"/>
                <a:gd name="connsiteY5" fmla="*/ 161774 h 368379"/>
                <a:gd name="connsiteX6" fmla="*/ 105810 w 253731"/>
                <a:gd name="connsiteY6" fmla="*/ 251734 h 368379"/>
                <a:gd name="connsiteX7" fmla="*/ 169934 w 253731"/>
                <a:gd name="connsiteY7" fmla="*/ 218711 h 368379"/>
                <a:gd name="connsiteX8" fmla="*/ 170486 w 253731"/>
                <a:gd name="connsiteY8" fmla="*/ 219280 h 368379"/>
                <a:gd name="connsiteX9" fmla="*/ 152244 w 253731"/>
                <a:gd name="connsiteY9" fmla="*/ 294436 h 368379"/>
                <a:gd name="connsiteX10" fmla="*/ 72642 w 253731"/>
                <a:gd name="connsiteY10" fmla="*/ 355928 h 368379"/>
                <a:gd name="connsiteX11" fmla="*/ 28419 w 253731"/>
                <a:gd name="connsiteY11" fmla="*/ 350234 h 368379"/>
                <a:gd name="connsiteX12" fmla="*/ 51083 w 253731"/>
                <a:gd name="connsiteY12" fmla="*/ 320627 h 368379"/>
                <a:gd name="connsiteX13" fmla="*/ 30077 w 253731"/>
                <a:gd name="connsiteY13" fmla="*/ 300699 h 368379"/>
                <a:gd name="connsiteX14" fmla="*/ 227 w 253731"/>
                <a:gd name="connsiteY14" fmla="*/ 333723 h 368379"/>
                <a:gd name="connsiteX15" fmla="*/ 73748 w 253731"/>
                <a:gd name="connsiteY15" fmla="*/ 368454 h 368379"/>
                <a:gd name="connsiteX16" fmla="*/ 190940 w 253731"/>
                <a:gd name="connsiteY16" fmla="*/ 289881 h 368379"/>
                <a:gd name="connsiteX17" fmla="*/ 252300 w 253731"/>
                <a:gd name="connsiteY17" fmla="*/ 37083 h 368379"/>
                <a:gd name="connsiteX18" fmla="*/ 180437 w 253731"/>
                <a:gd name="connsiteY18" fmla="*/ 178855 h 368379"/>
                <a:gd name="connsiteX19" fmla="*/ 152244 w 253731"/>
                <a:gd name="connsiteY19" fmla="*/ 218711 h 368379"/>
                <a:gd name="connsiteX20" fmla="*/ 107468 w 253731"/>
                <a:gd name="connsiteY20" fmla="*/ 239208 h 368379"/>
                <a:gd name="connsiteX21" fmla="*/ 71537 w 253731"/>
                <a:gd name="connsiteY21" fmla="*/ 186826 h 368379"/>
                <a:gd name="connsiteX22" fmla="*/ 102493 w 253731"/>
                <a:gd name="connsiteY22" fmla="*/ 63274 h 368379"/>
                <a:gd name="connsiteX23" fmla="*/ 164406 w 253731"/>
                <a:gd name="connsiteY23" fmla="*/ 12601 h 368379"/>
                <a:gd name="connsiteX24" fmla="*/ 208629 w 253731"/>
                <a:gd name="connsiteY24" fmla="*/ 61566 h 368379"/>
                <a:gd name="connsiteX25" fmla="*/ 206971 w 253731"/>
                <a:gd name="connsiteY25" fmla="*/ 70107 h 368379"/>
                <a:gd name="connsiteX26" fmla="*/ 180437 w 253731"/>
                <a:gd name="connsiteY26" fmla="*/ 178855 h 36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3731" h="368379">
                  <a:moveTo>
                    <a:pt x="252300" y="37083"/>
                  </a:moveTo>
                  <a:cubicBezTo>
                    <a:pt x="252852" y="33667"/>
                    <a:pt x="253958" y="30820"/>
                    <a:pt x="253958" y="26835"/>
                  </a:cubicBezTo>
                  <a:cubicBezTo>
                    <a:pt x="253958" y="17156"/>
                    <a:pt x="247325" y="11462"/>
                    <a:pt x="237927" y="11462"/>
                  </a:cubicBezTo>
                  <a:cubicBezTo>
                    <a:pt x="232399" y="11462"/>
                    <a:pt x="217474" y="15448"/>
                    <a:pt x="215263" y="35945"/>
                  </a:cubicBezTo>
                  <a:cubicBezTo>
                    <a:pt x="205312" y="14878"/>
                    <a:pt x="185965" y="75"/>
                    <a:pt x="163853" y="75"/>
                  </a:cubicBezTo>
                  <a:cubicBezTo>
                    <a:pt x="100835" y="75"/>
                    <a:pt x="32288" y="79786"/>
                    <a:pt x="32288" y="161774"/>
                  </a:cubicBezTo>
                  <a:cubicBezTo>
                    <a:pt x="32288" y="218141"/>
                    <a:pt x="66009" y="251734"/>
                    <a:pt x="105810" y="251734"/>
                  </a:cubicBezTo>
                  <a:cubicBezTo>
                    <a:pt x="138425" y="251734"/>
                    <a:pt x="164406" y="224974"/>
                    <a:pt x="169934" y="218711"/>
                  </a:cubicBezTo>
                  <a:lnTo>
                    <a:pt x="170486" y="219280"/>
                  </a:lnTo>
                  <a:cubicBezTo>
                    <a:pt x="158878" y="269954"/>
                    <a:pt x="152244" y="293298"/>
                    <a:pt x="152244" y="294436"/>
                  </a:cubicBezTo>
                  <a:cubicBezTo>
                    <a:pt x="150033" y="299561"/>
                    <a:pt x="131238" y="355928"/>
                    <a:pt x="72642" y="355928"/>
                  </a:cubicBezTo>
                  <a:cubicBezTo>
                    <a:pt x="62139" y="355928"/>
                    <a:pt x="43897" y="355358"/>
                    <a:pt x="28419" y="350234"/>
                  </a:cubicBezTo>
                  <a:cubicBezTo>
                    <a:pt x="45003" y="345110"/>
                    <a:pt x="51083" y="330306"/>
                    <a:pt x="51083" y="320627"/>
                  </a:cubicBezTo>
                  <a:cubicBezTo>
                    <a:pt x="51083" y="311517"/>
                    <a:pt x="45003" y="300699"/>
                    <a:pt x="30077" y="300699"/>
                  </a:cubicBezTo>
                  <a:cubicBezTo>
                    <a:pt x="17916" y="300699"/>
                    <a:pt x="227" y="310948"/>
                    <a:pt x="227" y="333723"/>
                  </a:cubicBezTo>
                  <a:cubicBezTo>
                    <a:pt x="227" y="357067"/>
                    <a:pt x="20680" y="368454"/>
                    <a:pt x="73748" y="368454"/>
                  </a:cubicBezTo>
                  <a:cubicBezTo>
                    <a:pt x="142847" y="368454"/>
                    <a:pt x="182648" y="324043"/>
                    <a:pt x="190940" y="289881"/>
                  </a:cubicBezTo>
                  <a:lnTo>
                    <a:pt x="252300" y="37083"/>
                  </a:lnTo>
                  <a:close/>
                  <a:moveTo>
                    <a:pt x="180437" y="178855"/>
                  </a:moveTo>
                  <a:cubicBezTo>
                    <a:pt x="177120" y="193659"/>
                    <a:pt x="164406" y="207893"/>
                    <a:pt x="152244" y="218711"/>
                  </a:cubicBezTo>
                  <a:cubicBezTo>
                    <a:pt x="140636" y="228959"/>
                    <a:pt x="123499" y="239208"/>
                    <a:pt x="107468" y="239208"/>
                  </a:cubicBezTo>
                  <a:cubicBezTo>
                    <a:pt x="79829" y="239208"/>
                    <a:pt x="71537" y="209601"/>
                    <a:pt x="71537" y="186826"/>
                  </a:cubicBezTo>
                  <a:cubicBezTo>
                    <a:pt x="71537" y="159497"/>
                    <a:pt x="87568" y="92312"/>
                    <a:pt x="102493" y="63274"/>
                  </a:cubicBezTo>
                  <a:cubicBezTo>
                    <a:pt x="117418" y="35375"/>
                    <a:pt x="141188" y="12601"/>
                    <a:pt x="164406" y="12601"/>
                  </a:cubicBezTo>
                  <a:cubicBezTo>
                    <a:pt x="200890" y="12601"/>
                    <a:pt x="208629" y="58719"/>
                    <a:pt x="208629" y="61566"/>
                  </a:cubicBezTo>
                  <a:cubicBezTo>
                    <a:pt x="208629" y="64413"/>
                    <a:pt x="207524" y="67829"/>
                    <a:pt x="206971" y="70107"/>
                  </a:cubicBezTo>
                  <a:lnTo>
                    <a:pt x="180437" y="178855"/>
                  </a:lnTo>
                  <a:close/>
                </a:path>
              </a:pathLst>
            </a:custGeom>
            <a:solidFill>
              <a:srgbClr val="000000"/>
            </a:solidFill>
            <a:ln w="55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86">
              <a:extLst>
                <a:ext uri="{FF2B5EF4-FFF2-40B4-BE49-F238E27FC236}">
                  <a16:creationId xmlns:a16="http://schemas.microsoft.com/office/drawing/2014/main" id="{1B40DF29-66A5-A23F-3CFE-4E47961C5E3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5419282" y="6310508"/>
              <a:ext cx="171033" cy="264640"/>
            </a:xfrm>
            <a:custGeom>
              <a:avLst/>
              <a:gdLst>
                <a:gd name="connsiteX0" fmla="*/ 171265 w 171033"/>
                <a:gd name="connsiteY0" fmla="*/ 192174 h 264640"/>
                <a:gd name="connsiteX1" fmla="*/ 158109 w 171033"/>
                <a:gd name="connsiteY1" fmla="*/ 192174 h 264640"/>
                <a:gd name="connsiteX2" fmla="*/ 148048 w 171033"/>
                <a:gd name="connsiteY2" fmla="*/ 228443 h 264640"/>
                <a:gd name="connsiteX3" fmla="*/ 109740 w 171033"/>
                <a:gd name="connsiteY3" fmla="*/ 230834 h 264640"/>
                <a:gd name="connsiteX4" fmla="*/ 38540 w 171033"/>
                <a:gd name="connsiteY4" fmla="*/ 230834 h 264640"/>
                <a:gd name="connsiteX5" fmla="*/ 115931 w 171033"/>
                <a:gd name="connsiteY5" fmla="*/ 163877 h 264640"/>
                <a:gd name="connsiteX6" fmla="*/ 171265 w 171033"/>
                <a:gd name="connsiteY6" fmla="*/ 77789 h 264640"/>
                <a:gd name="connsiteX7" fmla="*/ 80718 w 171033"/>
                <a:gd name="connsiteY7" fmla="*/ 71 h 264640"/>
                <a:gd name="connsiteX8" fmla="*/ 232 w 171033"/>
                <a:gd name="connsiteY8" fmla="*/ 71412 h 264640"/>
                <a:gd name="connsiteX9" fmla="*/ 20740 w 171033"/>
                <a:gd name="connsiteY9" fmla="*/ 93731 h 264640"/>
                <a:gd name="connsiteX10" fmla="*/ 41249 w 171033"/>
                <a:gd name="connsiteY10" fmla="*/ 72608 h 264640"/>
                <a:gd name="connsiteX11" fmla="*/ 18419 w 171033"/>
                <a:gd name="connsiteY11" fmla="*/ 51484 h 264640"/>
                <a:gd name="connsiteX12" fmla="*/ 74914 w 171033"/>
                <a:gd name="connsiteY12" fmla="*/ 14419 h 264640"/>
                <a:gd name="connsiteX13" fmla="*/ 133731 w 171033"/>
                <a:gd name="connsiteY13" fmla="*/ 77789 h 264640"/>
                <a:gd name="connsiteX14" fmla="*/ 97357 w 171033"/>
                <a:gd name="connsiteY14" fmla="*/ 154312 h 264640"/>
                <a:gd name="connsiteX15" fmla="*/ 4101 w 171033"/>
                <a:gd name="connsiteY15" fmla="*/ 249168 h 264640"/>
                <a:gd name="connsiteX16" fmla="*/ 232 w 171033"/>
                <a:gd name="connsiteY16" fmla="*/ 264711 h 264640"/>
                <a:gd name="connsiteX17" fmla="*/ 159657 w 171033"/>
                <a:gd name="connsiteY17" fmla="*/ 264711 h 264640"/>
                <a:gd name="connsiteX18" fmla="*/ 171265 w 171033"/>
                <a:gd name="connsiteY18" fmla="*/ 192174 h 26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1033" h="264640">
                  <a:moveTo>
                    <a:pt x="171265" y="192174"/>
                  </a:moveTo>
                  <a:lnTo>
                    <a:pt x="158109" y="192174"/>
                  </a:lnTo>
                  <a:cubicBezTo>
                    <a:pt x="156948" y="200943"/>
                    <a:pt x="153079" y="224457"/>
                    <a:pt x="148048" y="228443"/>
                  </a:cubicBezTo>
                  <a:cubicBezTo>
                    <a:pt x="144953" y="230834"/>
                    <a:pt x="115157" y="230834"/>
                    <a:pt x="109740" y="230834"/>
                  </a:cubicBezTo>
                  <a:lnTo>
                    <a:pt x="38540" y="230834"/>
                  </a:lnTo>
                  <a:cubicBezTo>
                    <a:pt x="79170" y="193769"/>
                    <a:pt x="92714" y="182609"/>
                    <a:pt x="115931" y="163877"/>
                  </a:cubicBezTo>
                  <a:cubicBezTo>
                    <a:pt x="144566" y="140362"/>
                    <a:pt x="171265" y="115652"/>
                    <a:pt x="171265" y="77789"/>
                  </a:cubicBezTo>
                  <a:cubicBezTo>
                    <a:pt x="171265" y="29564"/>
                    <a:pt x="130248" y="71"/>
                    <a:pt x="80718" y="71"/>
                  </a:cubicBezTo>
                  <a:cubicBezTo>
                    <a:pt x="32736" y="71"/>
                    <a:pt x="232" y="34745"/>
                    <a:pt x="232" y="71412"/>
                  </a:cubicBezTo>
                  <a:cubicBezTo>
                    <a:pt x="232" y="91738"/>
                    <a:pt x="16871" y="93731"/>
                    <a:pt x="20740" y="93731"/>
                  </a:cubicBezTo>
                  <a:cubicBezTo>
                    <a:pt x="30027" y="93731"/>
                    <a:pt x="41249" y="86956"/>
                    <a:pt x="41249" y="72608"/>
                  </a:cubicBezTo>
                  <a:cubicBezTo>
                    <a:pt x="41249" y="65434"/>
                    <a:pt x="38540" y="51484"/>
                    <a:pt x="18419" y="51484"/>
                  </a:cubicBezTo>
                  <a:cubicBezTo>
                    <a:pt x="30414" y="23187"/>
                    <a:pt x="56727" y="14419"/>
                    <a:pt x="74914" y="14419"/>
                  </a:cubicBezTo>
                  <a:cubicBezTo>
                    <a:pt x="113609" y="14419"/>
                    <a:pt x="133731" y="45506"/>
                    <a:pt x="133731" y="77789"/>
                  </a:cubicBezTo>
                  <a:cubicBezTo>
                    <a:pt x="133731" y="112463"/>
                    <a:pt x="109740" y="139964"/>
                    <a:pt x="97357" y="154312"/>
                  </a:cubicBezTo>
                  <a:lnTo>
                    <a:pt x="4101" y="249168"/>
                  </a:lnTo>
                  <a:cubicBezTo>
                    <a:pt x="232" y="252755"/>
                    <a:pt x="232" y="253552"/>
                    <a:pt x="232" y="264711"/>
                  </a:cubicBezTo>
                  <a:lnTo>
                    <a:pt x="159657" y="264711"/>
                  </a:lnTo>
                  <a:lnTo>
                    <a:pt x="171265" y="192174"/>
                  </a:lnTo>
                  <a:close/>
                </a:path>
              </a:pathLst>
            </a:custGeom>
            <a:solidFill>
              <a:srgbClr val="000000"/>
            </a:solidFill>
            <a:ln w="55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87">
              <a:extLst>
                <a:ext uri="{FF2B5EF4-FFF2-40B4-BE49-F238E27FC236}">
                  <a16:creationId xmlns:a16="http://schemas.microsoft.com/office/drawing/2014/main" id="{FB48E26D-BD38-5C17-2ADA-BE8CB8F66D9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5674403" y="6383211"/>
              <a:ext cx="128247" cy="569364"/>
            </a:xfrm>
            <a:custGeom>
              <a:avLst/>
              <a:gdLst>
                <a:gd name="connsiteX0" fmla="*/ 128484 w 128247"/>
                <a:gd name="connsiteY0" fmla="*/ 284757 h 569364"/>
                <a:gd name="connsiteX1" fmla="*/ 92000 w 128247"/>
                <a:gd name="connsiteY1" fmla="*/ 107115 h 569364"/>
                <a:gd name="connsiteX2" fmla="*/ 5764 w 128247"/>
                <a:gd name="connsiteY2" fmla="*/ 75 h 569364"/>
                <a:gd name="connsiteX3" fmla="*/ 236 w 128247"/>
                <a:gd name="connsiteY3" fmla="*/ 5768 h 569364"/>
                <a:gd name="connsiteX4" fmla="*/ 10739 w 128247"/>
                <a:gd name="connsiteY4" fmla="*/ 18864 h 569364"/>
                <a:gd name="connsiteX5" fmla="*/ 96422 w 128247"/>
                <a:gd name="connsiteY5" fmla="*/ 284757 h 569364"/>
                <a:gd name="connsiteX6" fmla="*/ 7422 w 128247"/>
                <a:gd name="connsiteY6" fmla="*/ 554067 h 569364"/>
                <a:gd name="connsiteX7" fmla="*/ 236 w 128247"/>
                <a:gd name="connsiteY7" fmla="*/ 563746 h 569364"/>
                <a:gd name="connsiteX8" fmla="*/ 5764 w 128247"/>
                <a:gd name="connsiteY8" fmla="*/ 569440 h 569364"/>
                <a:gd name="connsiteX9" fmla="*/ 93658 w 128247"/>
                <a:gd name="connsiteY9" fmla="*/ 458413 h 569364"/>
                <a:gd name="connsiteX10" fmla="*/ 128484 w 128247"/>
                <a:gd name="connsiteY10" fmla="*/ 284757 h 56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247" h="569364">
                  <a:moveTo>
                    <a:pt x="128484" y="284757"/>
                  </a:moveTo>
                  <a:cubicBezTo>
                    <a:pt x="128484" y="240347"/>
                    <a:pt x="122403" y="171454"/>
                    <a:pt x="92000" y="107115"/>
                  </a:cubicBezTo>
                  <a:cubicBezTo>
                    <a:pt x="58832" y="37083"/>
                    <a:pt x="11292" y="75"/>
                    <a:pt x="5764" y="75"/>
                  </a:cubicBezTo>
                  <a:cubicBezTo>
                    <a:pt x="2447" y="75"/>
                    <a:pt x="236" y="2352"/>
                    <a:pt x="236" y="5768"/>
                  </a:cubicBezTo>
                  <a:cubicBezTo>
                    <a:pt x="236" y="7476"/>
                    <a:pt x="236" y="8615"/>
                    <a:pt x="10739" y="18864"/>
                  </a:cubicBezTo>
                  <a:cubicBezTo>
                    <a:pt x="64913" y="75231"/>
                    <a:pt x="96422" y="165760"/>
                    <a:pt x="96422" y="284757"/>
                  </a:cubicBezTo>
                  <a:cubicBezTo>
                    <a:pt x="96422" y="382119"/>
                    <a:pt x="75969" y="482327"/>
                    <a:pt x="7422" y="554067"/>
                  </a:cubicBezTo>
                  <a:cubicBezTo>
                    <a:pt x="236" y="560899"/>
                    <a:pt x="236" y="562038"/>
                    <a:pt x="236" y="563746"/>
                  </a:cubicBezTo>
                  <a:cubicBezTo>
                    <a:pt x="236" y="567162"/>
                    <a:pt x="2447" y="569440"/>
                    <a:pt x="5764" y="569440"/>
                  </a:cubicBezTo>
                  <a:cubicBezTo>
                    <a:pt x="11292" y="569440"/>
                    <a:pt x="61043" y="530723"/>
                    <a:pt x="93658" y="458413"/>
                  </a:cubicBezTo>
                  <a:cubicBezTo>
                    <a:pt x="121850" y="395783"/>
                    <a:pt x="128484" y="332584"/>
                    <a:pt x="128484" y="284757"/>
                  </a:cubicBezTo>
                  <a:close/>
                </a:path>
              </a:pathLst>
            </a:custGeom>
            <a:solidFill>
              <a:srgbClr val="000000"/>
            </a:solidFill>
            <a:ln w="55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-form: Shape 88">
              <a:extLst>
                <a:ext uri="{FF2B5EF4-FFF2-40B4-BE49-F238E27FC236}">
                  <a16:creationId xmlns:a16="http://schemas.microsoft.com/office/drawing/2014/main" id="{F6A41E35-3F28-7621-4328-5C93F30E52C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5899660" y="6465546"/>
              <a:ext cx="261581" cy="19529"/>
            </a:xfrm>
            <a:custGeom>
              <a:avLst/>
              <a:gdLst>
                <a:gd name="connsiteX0" fmla="*/ 246343 w 261581"/>
                <a:gd name="connsiteY0" fmla="*/ 19600 h 19529"/>
                <a:gd name="connsiteX1" fmla="*/ 261821 w 261581"/>
                <a:gd name="connsiteY1" fmla="*/ 10034 h 19529"/>
                <a:gd name="connsiteX2" fmla="*/ 246343 w 261581"/>
                <a:gd name="connsiteY2" fmla="*/ 71 h 19529"/>
                <a:gd name="connsiteX3" fmla="*/ 15718 w 261581"/>
                <a:gd name="connsiteY3" fmla="*/ 71 h 19529"/>
                <a:gd name="connsiteX4" fmla="*/ 240 w 261581"/>
                <a:gd name="connsiteY4" fmla="*/ 9636 h 19529"/>
                <a:gd name="connsiteX5" fmla="*/ 15718 w 261581"/>
                <a:gd name="connsiteY5" fmla="*/ 19600 h 19529"/>
                <a:gd name="connsiteX6" fmla="*/ 246343 w 261581"/>
                <a:gd name="connsiteY6" fmla="*/ 19600 h 1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581" h="19529">
                  <a:moveTo>
                    <a:pt x="246343" y="19600"/>
                  </a:moveTo>
                  <a:cubicBezTo>
                    <a:pt x="252534" y="19600"/>
                    <a:pt x="261821" y="19600"/>
                    <a:pt x="261821" y="10034"/>
                  </a:cubicBezTo>
                  <a:cubicBezTo>
                    <a:pt x="261821" y="71"/>
                    <a:pt x="252921" y="71"/>
                    <a:pt x="246343" y="71"/>
                  </a:cubicBezTo>
                  <a:lnTo>
                    <a:pt x="15718" y="71"/>
                  </a:lnTo>
                  <a:cubicBezTo>
                    <a:pt x="9527" y="71"/>
                    <a:pt x="240" y="71"/>
                    <a:pt x="240" y="9636"/>
                  </a:cubicBezTo>
                  <a:cubicBezTo>
                    <a:pt x="240" y="19600"/>
                    <a:pt x="9140" y="19600"/>
                    <a:pt x="15718" y="19600"/>
                  </a:cubicBezTo>
                  <a:lnTo>
                    <a:pt x="246343" y="19600"/>
                  </a:lnTo>
                  <a:close/>
                </a:path>
              </a:pathLst>
            </a:custGeom>
            <a:solidFill>
              <a:srgbClr val="000000"/>
            </a:solidFill>
            <a:ln w="55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89">
              <a:extLst>
                <a:ext uri="{FF2B5EF4-FFF2-40B4-BE49-F238E27FC236}">
                  <a16:creationId xmlns:a16="http://schemas.microsoft.com/office/drawing/2014/main" id="{7D36798A-22AE-670F-DEC2-DFD7F99AEA0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6245543" y="6310508"/>
              <a:ext cx="140851" cy="264640"/>
            </a:xfrm>
            <a:custGeom>
              <a:avLst/>
              <a:gdLst>
                <a:gd name="connsiteX0" fmla="*/ 87698 w 140851"/>
                <a:gd name="connsiteY0" fmla="*/ 11230 h 264640"/>
                <a:gd name="connsiteX1" fmla="*/ 76089 w 140851"/>
                <a:gd name="connsiteY1" fmla="*/ 71 h 264640"/>
                <a:gd name="connsiteX2" fmla="*/ 246 w 140851"/>
                <a:gd name="connsiteY2" fmla="*/ 25578 h 264640"/>
                <a:gd name="connsiteX3" fmla="*/ 246 w 140851"/>
                <a:gd name="connsiteY3" fmla="*/ 39926 h 264640"/>
                <a:gd name="connsiteX4" fmla="*/ 56355 w 140851"/>
                <a:gd name="connsiteY4" fmla="*/ 28767 h 264640"/>
                <a:gd name="connsiteX5" fmla="*/ 56355 w 140851"/>
                <a:gd name="connsiteY5" fmla="*/ 232030 h 264640"/>
                <a:gd name="connsiteX6" fmla="*/ 17659 w 140851"/>
                <a:gd name="connsiteY6" fmla="*/ 250363 h 264640"/>
                <a:gd name="connsiteX7" fmla="*/ 2955 w 140851"/>
                <a:gd name="connsiteY7" fmla="*/ 250363 h 264640"/>
                <a:gd name="connsiteX8" fmla="*/ 2955 w 140851"/>
                <a:gd name="connsiteY8" fmla="*/ 264711 h 264640"/>
                <a:gd name="connsiteX9" fmla="*/ 71833 w 140851"/>
                <a:gd name="connsiteY9" fmla="*/ 263117 h 264640"/>
                <a:gd name="connsiteX10" fmla="*/ 141098 w 140851"/>
                <a:gd name="connsiteY10" fmla="*/ 264711 h 264640"/>
                <a:gd name="connsiteX11" fmla="*/ 141098 w 140851"/>
                <a:gd name="connsiteY11" fmla="*/ 250363 h 264640"/>
                <a:gd name="connsiteX12" fmla="*/ 126393 w 140851"/>
                <a:gd name="connsiteY12" fmla="*/ 250363 h 264640"/>
                <a:gd name="connsiteX13" fmla="*/ 87698 w 140851"/>
                <a:gd name="connsiteY13" fmla="*/ 232030 h 264640"/>
                <a:gd name="connsiteX14" fmla="*/ 87698 w 140851"/>
                <a:gd name="connsiteY14" fmla="*/ 11230 h 26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851" h="264640">
                  <a:moveTo>
                    <a:pt x="87698" y="11230"/>
                  </a:moveTo>
                  <a:cubicBezTo>
                    <a:pt x="87698" y="469"/>
                    <a:pt x="86924" y="71"/>
                    <a:pt x="76089" y="71"/>
                  </a:cubicBezTo>
                  <a:cubicBezTo>
                    <a:pt x="51324" y="25180"/>
                    <a:pt x="16111" y="25578"/>
                    <a:pt x="246" y="25578"/>
                  </a:cubicBezTo>
                  <a:lnTo>
                    <a:pt x="246" y="39926"/>
                  </a:lnTo>
                  <a:cubicBezTo>
                    <a:pt x="9533" y="39926"/>
                    <a:pt x="35072" y="39926"/>
                    <a:pt x="56355" y="28767"/>
                  </a:cubicBezTo>
                  <a:lnTo>
                    <a:pt x="56355" y="232030"/>
                  </a:lnTo>
                  <a:cubicBezTo>
                    <a:pt x="56355" y="245182"/>
                    <a:pt x="56355" y="250363"/>
                    <a:pt x="17659" y="250363"/>
                  </a:cubicBezTo>
                  <a:lnTo>
                    <a:pt x="2955" y="250363"/>
                  </a:lnTo>
                  <a:lnTo>
                    <a:pt x="2955" y="264711"/>
                  </a:lnTo>
                  <a:cubicBezTo>
                    <a:pt x="9920" y="264313"/>
                    <a:pt x="57516" y="263117"/>
                    <a:pt x="71833" y="263117"/>
                  </a:cubicBezTo>
                  <a:cubicBezTo>
                    <a:pt x="83828" y="263117"/>
                    <a:pt x="132585" y="264313"/>
                    <a:pt x="141098" y="264711"/>
                  </a:cubicBezTo>
                  <a:lnTo>
                    <a:pt x="141098" y="250363"/>
                  </a:lnTo>
                  <a:lnTo>
                    <a:pt x="126393" y="250363"/>
                  </a:lnTo>
                  <a:cubicBezTo>
                    <a:pt x="87698" y="250363"/>
                    <a:pt x="87698" y="245182"/>
                    <a:pt x="87698" y="232030"/>
                  </a:cubicBezTo>
                  <a:lnTo>
                    <a:pt x="87698" y="11230"/>
                  </a:lnTo>
                  <a:close/>
                </a:path>
              </a:pathLst>
            </a:custGeom>
            <a:solidFill>
              <a:srgbClr val="000000"/>
            </a:solidFill>
            <a:ln w="55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90">
              <a:extLst>
                <a:ext uri="{FF2B5EF4-FFF2-40B4-BE49-F238E27FC236}">
                  <a16:creationId xmlns:a16="http://schemas.microsoft.com/office/drawing/2014/main" id="{7B7FDC25-A313-FF12-339E-C739D851F12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6635860" y="6601278"/>
              <a:ext cx="367606" cy="133231"/>
            </a:xfrm>
            <a:custGeom>
              <a:avLst/>
              <a:gdLst>
                <a:gd name="connsiteX0" fmla="*/ 349065 w 367606"/>
                <a:gd name="connsiteY0" fmla="*/ 22849 h 133231"/>
                <a:gd name="connsiteX1" fmla="*/ 367860 w 367606"/>
                <a:gd name="connsiteY1" fmla="*/ 11462 h 133231"/>
                <a:gd name="connsiteX2" fmla="*/ 349618 w 367606"/>
                <a:gd name="connsiteY2" fmla="*/ 75 h 133231"/>
                <a:gd name="connsiteX3" fmla="*/ 18496 w 367606"/>
                <a:gd name="connsiteY3" fmla="*/ 75 h 133231"/>
                <a:gd name="connsiteX4" fmla="*/ 253 w 367606"/>
                <a:gd name="connsiteY4" fmla="*/ 11462 h 133231"/>
                <a:gd name="connsiteX5" fmla="*/ 19048 w 367606"/>
                <a:gd name="connsiteY5" fmla="*/ 22849 h 133231"/>
                <a:gd name="connsiteX6" fmla="*/ 349065 w 367606"/>
                <a:gd name="connsiteY6" fmla="*/ 22849 h 133231"/>
                <a:gd name="connsiteX7" fmla="*/ 349618 w 367606"/>
                <a:gd name="connsiteY7" fmla="*/ 133306 h 133231"/>
                <a:gd name="connsiteX8" fmla="*/ 367860 w 367606"/>
                <a:gd name="connsiteY8" fmla="*/ 121919 h 133231"/>
                <a:gd name="connsiteX9" fmla="*/ 349065 w 367606"/>
                <a:gd name="connsiteY9" fmla="*/ 110532 h 133231"/>
                <a:gd name="connsiteX10" fmla="*/ 19048 w 367606"/>
                <a:gd name="connsiteY10" fmla="*/ 110532 h 133231"/>
                <a:gd name="connsiteX11" fmla="*/ 253 w 367606"/>
                <a:gd name="connsiteY11" fmla="*/ 121919 h 133231"/>
                <a:gd name="connsiteX12" fmla="*/ 18496 w 367606"/>
                <a:gd name="connsiteY12" fmla="*/ 133306 h 133231"/>
                <a:gd name="connsiteX13" fmla="*/ 349618 w 367606"/>
                <a:gd name="connsiteY13" fmla="*/ 133306 h 13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7606" h="133231">
                  <a:moveTo>
                    <a:pt x="349065" y="22849"/>
                  </a:moveTo>
                  <a:cubicBezTo>
                    <a:pt x="357357" y="22849"/>
                    <a:pt x="367860" y="22849"/>
                    <a:pt x="367860" y="11462"/>
                  </a:cubicBezTo>
                  <a:cubicBezTo>
                    <a:pt x="367860" y="75"/>
                    <a:pt x="357357" y="75"/>
                    <a:pt x="349618" y="75"/>
                  </a:cubicBezTo>
                  <a:lnTo>
                    <a:pt x="18496" y="75"/>
                  </a:lnTo>
                  <a:cubicBezTo>
                    <a:pt x="10757" y="75"/>
                    <a:pt x="253" y="75"/>
                    <a:pt x="253" y="11462"/>
                  </a:cubicBezTo>
                  <a:cubicBezTo>
                    <a:pt x="253" y="22849"/>
                    <a:pt x="10757" y="22849"/>
                    <a:pt x="19048" y="22849"/>
                  </a:cubicBezTo>
                  <a:lnTo>
                    <a:pt x="349065" y="22849"/>
                  </a:lnTo>
                  <a:close/>
                  <a:moveTo>
                    <a:pt x="349618" y="133306"/>
                  </a:moveTo>
                  <a:cubicBezTo>
                    <a:pt x="357357" y="133306"/>
                    <a:pt x="367860" y="133306"/>
                    <a:pt x="367860" y="121919"/>
                  </a:cubicBezTo>
                  <a:cubicBezTo>
                    <a:pt x="367860" y="110532"/>
                    <a:pt x="357357" y="110532"/>
                    <a:pt x="349065" y="110532"/>
                  </a:cubicBezTo>
                  <a:lnTo>
                    <a:pt x="19048" y="110532"/>
                  </a:lnTo>
                  <a:cubicBezTo>
                    <a:pt x="10757" y="110532"/>
                    <a:pt x="253" y="110532"/>
                    <a:pt x="253" y="121919"/>
                  </a:cubicBezTo>
                  <a:cubicBezTo>
                    <a:pt x="253" y="133306"/>
                    <a:pt x="10757" y="133306"/>
                    <a:pt x="18496" y="133306"/>
                  </a:cubicBezTo>
                  <a:lnTo>
                    <a:pt x="349618" y="133306"/>
                  </a:lnTo>
                  <a:close/>
                </a:path>
              </a:pathLst>
            </a:custGeom>
            <a:solidFill>
              <a:srgbClr val="000000"/>
            </a:solidFill>
            <a:ln w="55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91">
              <a:extLst>
                <a:ext uri="{FF2B5EF4-FFF2-40B4-BE49-F238E27FC236}">
                  <a16:creationId xmlns:a16="http://schemas.microsoft.com/office/drawing/2014/main" id="{CB679C0F-C35B-98FF-2152-C2F2CBD73BE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7216044" y="6431038"/>
              <a:ext cx="220563" cy="391723"/>
            </a:xfrm>
            <a:custGeom>
              <a:avLst/>
              <a:gdLst>
                <a:gd name="connsiteX0" fmla="*/ 220828 w 220563"/>
                <a:gd name="connsiteY0" fmla="*/ 264829 h 391723"/>
                <a:gd name="connsiteX1" fmla="*/ 115798 w 220563"/>
                <a:gd name="connsiteY1" fmla="*/ 140138 h 391723"/>
                <a:gd name="connsiteX2" fmla="*/ 45593 w 220563"/>
                <a:gd name="connsiteY2" fmla="*/ 169176 h 391723"/>
                <a:gd name="connsiteX3" fmla="*/ 45593 w 220563"/>
                <a:gd name="connsiteY3" fmla="*/ 58150 h 391723"/>
                <a:gd name="connsiteX4" fmla="*/ 92580 w 220563"/>
                <a:gd name="connsiteY4" fmla="*/ 65552 h 391723"/>
                <a:gd name="connsiteX5" fmla="*/ 199269 w 220563"/>
                <a:gd name="connsiteY5" fmla="*/ 6338 h 391723"/>
                <a:gd name="connsiteX6" fmla="*/ 193741 w 220563"/>
                <a:gd name="connsiteY6" fmla="*/ 75 h 391723"/>
                <a:gd name="connsiteX7" fmla="*/ 189319 w 220563"/>
                <a:gd name="connsiteY7" fmla="*/ 1783 h 391723"/>
                <a:gd name="connsiteX8" fmla="*/ 114139 w 220563"/>
                <a:gd name="connsiteY8" fmla="*/ 18294 h 391723"/>
                <a:gd name="connsiteX9" fmla="*/ 40618 w 220563"/>
                <a:gd name="connsiteY9" fmla="*/ 2352 h 391723"/>
                <a:gd name="connsiteX10" fmla="*/ 33984 w 220563"/>
                <a:gd name="connsiteY10" fmla="*/ 644 h 391723"/>
                <a:gd name="connsiteX11" fmla="*/ 28456 w 220563"/>
                <a:gd name="connsiteY11" fmla="*/ 14309 h 391723"/>
                <a:gd name="connsiteX12" fmla="*/ 28456 w 220563"/>
                <a:gd name="connsiteY12" fmla="*/ 182841 h 391723"/>
                <a:gd name="connsiteX13" fmla="*/ 36195 w 220563"/>
                <a:gd name="connsiteY13" fmla="*/ 197644 h 391723"/>
                <a:gd name="connsiteX14" fmla="*/ 43382 w 220563"/>
                <a:gd name="connsiteY14" fmla="*/ 192520 h 391723"/>
                <a:gd name="connsiteX15" fmla="*/ 114692 w 220563"/>
                <a:gd name="connsiteY15" fmla="*/ 152664 h 391723"/>
                <a:gd name="connsiteX16" fmla="*/ 161679 w 220563"/>
                <a:gd name="connsiteY16" fmla="*/ 189104 h 391723"/>
                <a:gd name="connsiteX17" fmla="*/ 171629 w 220563"/>
                <a:gd name="connsiteY17" fmla="*/ 260844 h 391723"/>
                <a:gd name="connsiteX18" fmla="*/ 158362 w 220563"/>
                <a:gd name="connsiteY18" fmla="*/ 338847 h 391723"/>
                <a:gd name="connsiteX19" fmla="*/ 99214 w 220563"/>
                <a:gd name="connsiteY19" fmla="*/ 375856 h 391723"/>
                <a:gd name="connsiteX20" fmla="*/ 17953 w 220563"/>
                <a:gd name="connsiteY20" fmla="*/ 312087 h 391723"/>
                <a:gd name="connsiteX21" fmla="*/ 27351 w 220563"/>
                <a:gd name="connsiteY21" fmla="*/ 313225 h 391723"/>
                <a:gd name="connsiteX22" fmla="*/ 54990 w 220563"/>
                <a:gd name="connsiteY22" fmla="*/ 285327 h 391723"/>
                <a:gd name="connsiteX23" fmla="*/ 27351 w 220563"/>
                <a:gd name="connsiteY23" fmla="*/ 257428 h 391723"/>
                <a:gd name="connsiteX24" fmla="*/ 264 w 220563"/>
                <a:gd name="connsiteY24" fmla="*/ 287604 h 391723"/>
                <a:gd name="connsiteX25" fmla="*/ 100319 w 220563"/>
                <a:gd name="connsiteY25" fmla="*/ 391798 h 391723"/>
                <a:gd name="connsiteX26" fmla="*/ 220828 w 220563"/>
                <a:gd name="connsiteY26" fmla="*/ 264829 h 39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0563" h="391723">
                  <a:moveTo>
                    <a:pt x="220828" y="264829"/>
                  </a:moveTo>
                  <a:cubicBezTo>
                    <a:pt x="220828" y="197075"/>
                    <a:pt x="175499" y="140138"/>
                    <a:pt x="115798" y="140138"/>
                  </a:cubicBezTo>
                  <a:cubicBezTo>
                    <a:pt x="89263" y="140138"/>
                    <a:pt x="65493" y="149248"/>
                    <a:pt x="45593" y="169176"/>
                  </a:cubicBezTo>
                  <a:lnTo>
                    <a:pt x="45593" y="58150"/>
                  </a:lnTo>
                  <a:cubicBezTo>
                    <a:pt x="56649" y="61566"/>
                    <a:pt x="74891" y="65552"/>
                    <a:pt x="92580" y="65552"/>
                  </a:cubicBezTo>
                  <a:cubicBezTo>
                    <a:pt x="160574" y="65552"/>
                    <a:pt x="199269" y="13739"/>
                    <a:pt x="199269" y="6338"/>
                  </a:cubicBezTo>
                  <a:cubicBezTo>
                    <a:pt x="199269" y="2922"/>
                    <a:pt x="197611" y="75"/>
                    <a:pt x="193741" y="75"/>
                  </a:cubicBezTo>
                  <a:cubicBezTo>
                    <a:pt x="193188" y="75"/>
                    <a:pt x="192083" y="75"/>
                    <a:pt x="189319" y="1783"/>
                  </a:cubicBezTo>
                  <a:cubicBezTo>
                    <a:pt x="178263" y="6907"/>
                    <a:pt x="151176" y="18294"/>
                    <a:pt x="114139" y="18294"/>
                  </a:cubicBezTo>
                  <a:cubicBezTo>
                    <a:pt x="92027" y="18294"/>
                    <a:pt x="66599" y="14309"/>
                    <a:pt x="40618" y="2352"/>
                  </a:cubicBezTo>
                  <a:cubicBezTo>
                    <a:pt x="36195" y="644"/>
                    <a:pt x="35090" y="644"/>
                    <a:pt x="33984" y="644"/>
                  </a:cubicBezTo>
                  <a:cubicBezTo>
                    <a:pt x="28456" y="644"/>
                    <a:pt x="28456" y="5199"/>
                    <a:pt x="28456" y="14309"/>
                  </a:cubicBezTo>
                  <a:lnTo>
                    <a:pt x="28456" y="182841"/>
                  </a:lnTo>
                  <a:cubicBezTo>
                    <a:pt x="28456" y="193089"/>
                    <a:pt x="28456" y="197644"/>
                    <a:pt x="36195" y="197644"/>
                  </a:cubicBezTo>
                  <a:cubicBezTo>
                    <a:pt x="40065" y="197644"/>
                    <a:pt x="41171" y="195936"/>
                    <a:pt x="43382" y="192520"/>
                  </a:cubicBezTo>
                  <a:cubicBezTo>
                    <a:pt x="49462" y="183410"/>
                    <a:pt x="69916" y="152664"/>
                    <a:pt x="114692" y="152664"/>
                  </a:cubicBezTo>
                  <a:cubicBezTo>
                    <a:pt x="143437" y="152664"/>
                    <a:pt x="157257" y="178855"/>
                    <a:pt x="161679" y="189104"/>
                  </a:cubicBezTo>
                  <a:cubicBezTo>
                    <a:pt x="170524" y="210170"/>
                    <a:pt x="171629" y="232376"/>
                    <a:pt x="171629" y="260844"/>
                  </a:cubicBezTo>
                  <a:cubicBezTo>
                    <a:pt x="171629" y="280772"/>
                    <a:pt x="171629" y="314934"/>
                    <a:pt x="158362" y="338847"/>
                  </a:cubicBezTo>
                  <a:cubicBezTo>
                    <a:pt x="145095" y="361052"/>
                    <a:pt x="124642" y="375856"/>
                    <a:pt x="99214" y="375856"/>
                  </a:cubicBezTo>
                  <a:cubicBezTo>
                    <a:pt x="58860" y="375856"/>
                    <a:pt x="27351" y="345679"/>
                    <a:pt x="17953" y="312087"/>
                  </a:cubicBezTo>
                  <a:cubicBezTo>
                    <a:pt x="19612" y="312656"/>
                    <a:pt x="21270" y="313225"/>
                    <a:pt x="27351" y="313225"/>
                  </a:cubicBezTo>
                  <a:cubicBezTo>
                    <a:pt x="45593" y="313225"/>
                    <a:pt x="54990" y="298991"/>
                    <a:pt x="54990" y="285327"/>
                  </a:cubicBezTo>
                  <a:cubicBezTo>
                    <a:pt x="54990" y="271662"/>
                    <a:pt x="45593" y="257428"/>
                    <a:pt x="27351" y="257428"/>
                  </a:cubicBezTo>
                  <a:cubicBezTo>
                    <a:pt x="19612" y="257428"/>
                    <a:pt x="264" y="261413"/>
                    <a:pt x="264" y="287604"/>
                  </a:cubicBezTo>
                  <a:cubicBezTo>
                    <a:pt x="264" y="336569"/>
                    <a:pt x="38407" y="391798"/>
                    <a:pt x="100319" y="391798"/>
                  </a:cubicBezTo>
                  <a:cubicBezTo>
                    <a:pt x="164443" y="391798"/>
                    <a:pt x="220828" y="337139"/>
                    <a:pt x="220828" y="264829"/>
                  </a:cubicBezTo>
                  <a:close/>
                </a:path>
              </a:pathLst>
            </a:custGeom>
            <a:solidFill>
              <a:srgbClr val="000000"/>
            </a:solidFill>
            <a:ln w="55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8" name="Immagine 10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3198B753-0C74-43F6-F435-053330D638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6185221"/>
            <a:ext cx="1400606" cy="525692"/>
          </a:xfrm>
          <a:prstGeom prst="rect">
            <a:avLst/>
          </a:prstGeom>
        </p:spPr>
      </p:pic>
      <p:cxnSp>
        <p:nvCxnSpPr>
          <p:cNvPr id="9" name="Straight Connector 117">
            <a:extLst>
              <a:ext uri="{FF2B5EF4-FFF2-40B4-BE49-F238E27FC236}">
                <a16:creationId xmlns:a16="http://schemas.microsoft.com/office/drawing/2014/main" id="{BAD90831-B6BD-1019-C06F-472935210EC6}"/>
              </a:ext>
            </a:extLst>
          </p:cNvPr>
          <p:cNvCxnSpPr/>
          <p:nvPr/>
        </p:nvCxnSpPr>
        <p:spPr>
          <a:xfrm>
            <a:off x="308873" y="6064902"/>
            <a:ext cx="1148502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38" descr="Immagine che contiene cerchio, diagramma&#10;&#10;Il contenuto generato dall'IA potrebbe non essere corretto.">
            <a:extLst>
              <a:ext uri="{FF2B5EF4-FFF2-40B4-BE49-F238E27FC236}">
                <a16:creationId xmlns:a16="http://schemas.microsoft.com/office/drawing/2014/main" id="{2A642C37-424C-9CF7-5ECC-0BF9C3694C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96" y="1409668"/>
            <a:ext cx="2957756" cy="1854023"/>
          </a:xfrm>
          <a:prstGeom prst="rect">
            <a:avLst/>
          </a:prstGeom>
        </p:spPr>
      </p:pic>
      <p:grpSp>
        <p:nvGrpSpPr>
          <p:cNvPr id="11" name="Gruppo 7">
            <a:extLst>
              <a:ext uri="{FF2B5EF4-FFF2-40B4-BE49-F238E27FC236}">
                <a16:creationId xmlns:a16="http://schemas.microsoft.com/office/drawing/2014/main" id="{BA4B26E8-528C-EB2C-954C-279A7437A835}"/>
              </a:ext>
            </a:extLst>
          </p:cNvPr>
          <p:cNvGrpSpPr>
            <a:grpSpLocks noChangeAspect="1"/>
          </p:cNvGrpSpPr>
          <p:nvPr/>
        </p:nvGrpSpPr>
        <p:grpSpPr>
          <a:xfrm>
            <a:off x="7142074" y="3660723"/>
            <a:ext cx="3346999" cy="1794907"/>
            <a:chOff x="4644818" y="3172371"/>
            <a:chExt cx="4277520" cy="2293921"/>
          </a:xfrm>
        </p:grpSpPr>
        <p:pic>
          <p:nvPicPr>
            <p:cNvPr id="12" name="Immagine 8" descr="Immagine che contiene cerchio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A7BDD51D-674F-0C70-F641-816370D54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31" t="32655" b="5947"/>
            <a:stretch>
              <a:fillRect/>
            </a:stretch>
          </p:blipFill>
          <p:spPr>
            <a:xfrm rot="16200000">
              <a:off x="4688629" y="3129281"/>
              <a:ext cx="2293200" cy="2380821"/>
            </a:xfrm>
            <a:prstGeom prst="rect">
              <a:avLst/>
            </a:prstGeom>
          </p:spPr>
        </p:pic>
        <p:pic>
          <p:nvPicPr>
            <p:cNvPr id="26" name="Immagine 9" descr="Immagine che contiene testo, cerchio, diagramma, Carattere&#10;&#10;Il contenuto generato dall'IA potrebbe non essere corretto.">
              <a:extLst>
                <a:ext uri="{FF2B5EF4-FFF2-40B4-BE49-F238E27FC236}">
                  <a16:creationId xmlns:a16="http://schemas.microsoft.com/office/drawing/2014/main" id="{E73DE1DF-C035-E317-AFB7-A7BACE9D5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5"/>
            <a:stretch>
              <a:fillRect/>
            </a:stretch>
          </p:blipFill>
          <p:spPr>
            <a:xfrm>
              <a:off x="7019869" y="3172371"/>
              <a:ext cx="1902469" cy="2293921"/>
            </a:xfrm>
            <a:prstGeom prst="rect">
              <a:avLst/>
            </a:prstGeom>
          </p:spPr>
        </p:pic>
      </p:grpSp>
      <p:sp>
        <p:nvSpPr>
          <p:cNvPr id="28" name="QuadreDeText 27">
            <a:extLst>
              <a:ext uri="{FF2B5EF4-FFF2-40B4-BE49-F238E27FC236}">
                <a16:creationId xmlns:a16="http://schemas.microsoft.com/office/drawing/2014/main" id="{797B3E25-CA90-EC5F-C705-308660737DB2}"/>
              </a:ext>
            </a:extLst>
          </p:cNvPr>
          <p:cNvSpPr txBox="1"/>
          <p:nvPr/>
        </p:nvSpPr>
        <p:spPr>
          <a:xfrm>
            <a:off x="5648954" y="5372543"/>
            <a:ext cx="6449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defTabSz="457200">
              <a:defRPr/>
            </a:pPr>
            <a:r>
              <a:rPr lang="it-IT" sz="1800">
                <a:latin typeface="Tenorite" panose="00000500000000000000" pitchFamily="2" charset="0"/>
              </a:rPr>
              <a:t>[46][</a:t>
            </a:r>
            <a:r>
              <a:rPr lang="it-IT" sz="1800" dirty="0">
                <a:latin typeface="Tenorite" panose="00000500000000000000" pitchFamily="2" charset="0"/>
              </a:rPr>
              <a:t>Adapted from Bauer &amp; Grabowska, Phys. Rev. D </a:t>
            </a:r>
            <a:r>
              <a:rPr lang="it-IT" sz="1800" b="1" dirty="0">
                <a:latin typeface="Tenorite" panose="00000500000000000000" pitchFamily="2" charset="0"/>
              </a:rPr>
              <a:t>107</a:t>
            </a:r>
            <a:r>
              <a:rPr lang="it-IT" b="1" dirty="0">
                <a:latin typeface="Tenorite" panose="00000500000000000000" pitchFamily="2" charset="0"/>
              </a:rPr>
              <a:t> </a:t>
            </a:r>
            <a:r>
              <a:rPr lang="it-IT" dirty="0">
                <a:latin typeface="Tenorite" panose="00000500000000000000" pitchFamily="2" charset="0"/>
              </a:rPr>
              <a:t>(2023)</a:t>
            </a:r>
            <a:r>
              <a:rPr lang="it-IT" sz="1800" dirty="0">
                <a:latin typeface="Tenorite" panose="00000500000000000000" pitchFamily="2" charset="0"/>
              </a:rPr>
              <a:t> </a:t>
            </a:r>
          </a:p>
        </p:txBody>
      </p:sp>
      <p:sp>
        <p:nvSpPr>
          <p:cNvPr id="30" name="QuadreDeText 29">
            <a:extLst>
              <a:ext uri="{FF2B5EF4-FFF2-40B4-BE49-F238E27FC236}">
                <a16:creationId xmlns:a16="http://schemas.microsoft.com/office/drawing/2014/main" id="{4DF02CB2-5A52-B833-7440-A3A4F5E497A8}"/>
              </a:ext>
            </a:extLst>
          </p:cNvPr>
          <p:cNvSpPr txBox="1"/>
          <p:nvPr/>
        </p:nvSpPr>
        <p:spPr>
          <a:xfrm>
            <a:off x="4850226" y="3217386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sz="1800" dirty="0">
                <a:latin typeface="Tenorite" panose="00000500000000000000" pitchFamily="2" charset="0"/>
              </a:rPr>
              <a:t>[44][Adapted from Haase et al.</a:t>
            </a:r>
            <a:r>
              <a:rPr lang="it-IT" dirty="0">
                <a:latin typeface="Tenorite" panose="00000500000000000000" pitchFamily="2" charset="0"/>
              </a:rPr>
              <a:t>,</a:t>
            </a:r>
            <a:r>
              <a:rPr lang="it-IT" sz="1800" dirty="0">
                <a:latin typeface="Tenorite" panose="00000500000000000000" pitchFamily="2" charset="0"/>
              </a:rPr>
              <a:t> Quantum </a:t>
            </a:r>
            <a:r>
              <a:rPr lang="it-IT" sz="1800" b="1" dirty="0">
                <a:latin typeface="Tenorite" panose="00000500000000000000" pitchFamily="2" charset="0"/>
              </a:rPr>
              <a:t>5</a:t>
            </a:r>
            <a:r>
              <a:rPr lang="it-IT" b="1" dirty="0">
                <a:latin typeface="Tenorite" panose="00000500000000000000" pitchFamily="2" charset="0"/>
              </a:rPr>
              <a:t> </a:t>
            </a:r>
            <a:r>
              <a:rPr lang="it-IT" sz="1800" dirty="0">
                <a:latin typeface="Tenorite" panose="00000500000000000000" pitchFamily="2" charset="0"/>
              </a:rPr>
              <a:t>(2021)]</a:t>
            </a:r>
          </a:p>
        </p:txBody>
      </p:sp>
      <p:pic>
        <p:nvPicPr>
          <p:cNvPr id="62" name="Imatge 61">
            <a:extLst>
              <a:ext uri="{FF2B5EF4-FFF2-40B4-BE49-F238E27FC236}">
                <a16:creationId xmlns:a16="http://schemas.microsoft.com/office/drawing/2014/main" id="{1C71A14F-F4EB-AC0D-AD79-41EB3DB724B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07876" y="172254"/>
            <a:ext cx="1747495" cy="1581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604F-2E0F-5F23-DAE3-8E33D18F7BF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909" y="1208644"/>
            <a:ext cx="4735129" cy="403810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B4B0F9-4E8D-B55C-F1E7-8D15F2FFDF43}"/>
              </a:ext>
            </a:extLst>
          </p:cNvPr>
          <p:cNvSpPr txBox="1"/>
          <p:nvPr/>
        </p:nvSpPr>
        <p:spPr>
          <a:xfrm>
            <a:off x="1802045" y="6064902"/>
            <a:ext cx="4249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 dirty="0">
                <a:latin typeface="Tenorite" panose="00000500000000000000" pitchFamily="2" charset="0"/>
              </a:rPr>
              <a:t>[7][Ligterink et al., </a:t>
            </a:r>
            <a:r>
              <a:rPr lang="de-DE" dirty="0"/>
              <a:t>Ann. Phys. </a:t>
            </a:r>
            <a:r>
              <a:rPr lang="de-DE" b="1" dirty="0"/>
              <a:t>284</a:t>
            </a:r>
            <a:r>
              <a:rPr lang="de-DE" dirty="0"/>
              <a:t> (2000)]</a:t>
            </a:r>
            <a:endParaRPr lang="it-IT" b="1" dirty="0">
              <a:latin typeface="Tenorite" panose="00000500000000000000" pitchFamily="2" charset="0"/>
            </a:endParaRPr>
          </a:p>
        </p:txBody>
      </p:sp>
      <p:sp>
        <p:nvSpPr>
          <p:cNvPr id="31" name="QuadreDeText 22">
            <a:extLst>
              <a:ext uri="{FF2B5EF4-FFF2-40B4-BE49-F238E27FC236}">
                <a16:creationId xmlns:a16="http://schemas.microsoft.com/office/drawing/2014/main" id="{3563378A-33AD-EE94-2455-3F5C558FE57E}"/>
              </a:ext>
            </a:extLst>
          </p:cNvPr>
          <p:cNvSpPr txBox="1"/>
          <p:nvPr/>
        </p:nvSpPr>
        <p:spPr>
          <a:xfrm>
            <a:off x="1199438" y="6375838"/>
            <a:ext cx="6413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it-IT">
                <a:latin typeface="Tenorite" panose="00000500000000000000" pitchFamily="2" charset="0"/>
              </a:rPr>
              <a:t>[41][</a:t>
            </a:r>
            <a:r>
              <a:rPr lang="it-IT" dirty="0">
                <a:latin typeface="Tenorite" panose="00000500000000000000" pitchFamily="2" charset="0"/>
              </a:rPr>
              <a:t>Fontana, </a:t>
            </a:r>
            <a:r>
              <a:rPr lang="it-IT" b="1" dirty="0">
                <a:latin typeface="Tenorite" panose="00000500000000000000" pitchFamily="2" charset="0"/>
              </a:rPr>
              <a:t>MMR </a:t>
            </a:r>
            <a:r>
              <a:rPr lang="it-IT" dirty="0">
                <a:latin typeface="Tenorite" panose="00000500000000000000" pitchFamily="2" charset="0"/>
              </a:rPr>
              <a:t>&amp; Celi, </a:t>
            </a:r>
            <a:r>
              <a:rPr lang="en-GB" dirty="0"/>
              <a:t>Phys. Rev. </a:t>
            </a:r>
            <a:r>
              <a:rPr lang="en-GB"/>
              <a:t>X (accepted) </a:t>
            </a:r>
            <a:r>
              <a:rPr lang="it-IT" dirty="0">
                <a:latin typeface="Tenorite" panose="00000500000000000000" pitchFamily="2" charset="0"/>
              </a:rPr>
              <a:t>(2025)]</a:t>
            </a:r>
            <a:endParaRPr lang="it-IT" b="1" dirty="0">
              <a:latin typeface="Tenorite" panose="00000500000000000000" pitchFamily="2" charset="0"/>
            </a:endParaRPr>
          </a:p>
        </p:txBody>
      </p:sp>
      <p:sp>
        <p:nvSpPr>
          <p:cNvPr id="3" name="QuadreDeText 22">
            <a:extLst>
              <a:ext uri="{FF2B5EF4-FFF2-40B4-BE49-F238E27FC236}">
                <a16:creationId xmlns:a16="http://schemas.microsoft.com/office/drawing/2014/main" id="{275E0F75-DA9C-1945-9B93-3C6D4BF1889F}"/>
              </a:ext>
            </a:extLst>
          </p:cNvPr>
          <p:cNvSpPr txBox="1"/>
          <p:nvPr/>
        </p:nvSpPr>
        <p:spPr>
          <a:xfrm>
            <a:off x="6456796" y="6025961"/>
            <a:ext cx="4307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it-IT">
                <a:latin typeface="Tenorite" panose="00000500000000000000" pitchFamily="2" charset="0"/>
              </a:rPr>
              <a:t>[</a:t>
            </a:r>
            <a:r>
              <a:rPr lang="it-IT" b="1">
                <a:latin typeface="Tenorite" panose="00000500000000000000" pitchFamily="2" charset="0"/>
              </a:rPr>
              <a:t>MMR</a:t>
            </a:r>
            <a:r>
              <a:rPr lang="it-IT">
                <a:latin typeface="Tenorite" panose="00000500000000000000" pitchFamily="2" charset="0"/>
              </a:rPr>
              <a:t>, Fontana</a:t>
            </a:r>
            <a:r>
              <a:rPr lang="it-IT" b="1">
                <a:latin typeface="Tenorite" panose="00000500000000000000" pitchFamily="2" charset="0"/>
              </a:rPr>
              <a:t> </a:t>
            </a:r>
            <a:r>
              <a:rPr lang="it-IT">
                <a:latin typeface="Tenorite" panose="00000500000000000000" pitchFamily="2" charset="0"/>
              </a:rPr>
              <a:t>&amp; Celi (in preparation)]</a:t>
            </a:r>
            <a:endParaRPr lang="it-IT" b="1" dirty="0">
              <a:latin typeface="Tenorite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C5A06-75ED-D120-84CA-B04D4039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56EE-0B02-4881-8615-7BECC28C19D2}" type="slidenum">
              <a:rPr lang="en-GB" smtClean="0"/>
              <a:t>9</a:t>
            </a:fld>
            <a:r>
              <a:rPr lang="en-GB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7311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37738"/>
  <p:tag name="ORIGINALWIDTH" val="167.0024"/>
  <p:tag name="OUTPUTTYPE" val="SVG"/>
  <p:tag name="IGUANATEXVERSION" val="160"/>
  <p:tag name="LATEXADDIN" val="\documentclass{article}&#10;\usepackage{amsmath}&#10;\usepackage{bm}&#10;\pagestyle{empty}&#10;\begin{document}&#10;&#10;$$&#10;U_P\equiv U_{\hat{x}}(\bm{n})U_{\hat{y}}(\bm{n}+\hat{x})U^{\dagger}_{\hat{x}}(\bm{n}+\hat{y})U^{\dagger}_{\hat{y}}(\bm{n})&#10;$$&#10;&#10;&#10;\end{document}"/>
  <p:tag name="IGUANATEXSIZE" val="44"/>
  <p:tag name="IGUANATEXCURSOR" val="222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33864"/>
  <p:tag name="ORIGINALWIDTH" val="4.928327"/>
  <p:tag name="EMFCHILD" val="Verdadero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6771"/>
  <p:tag name="ORIGINALWIDTH" val="3.250878"/>
  <p:tag name="EMFCHILD" val="Verdadero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5355"/>
  <p:tag name="ORIGINALWIDTH" val="4.105824"/>
  <p:tag name="EMFCHILD" val="Verdadero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5149"/>
  <p:tag name="ORIGINALWIDTH" val="37.03212"/>
  <p:tag name="EMFCHILD" val="Verdadero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92291"/>
  <p:tag name="ORIGINALWIDTH" val="4.563154"/>
  <p:tag name="EMFCHILD" val="Verdadero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2"/>
  <p:tag name="ORIGINALWIDTH" val="3.075885"/>
  <p:tag name="EMFCHILD" val="Verdadero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124"/>
  <p:tag name="ORIGINALWIDTH" val="6.017431"/>
  <p:tag name="LATEXADDIN" val="\documentclass{article}&#10;\usepackage{amsmath}&#10;\usepackage{bm}&#10;\pagestyle{empty}&#10;\begin{document}&#10;&#10;$$&#10;L^2(G)&#10;$$&#10;&#10;&#10;\end{document}"/>
  <p:tag name="IGUANATEXSIZE" val="44"/>
  <p:tag name="IGUANATEXCURSOR" val="105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1"/>
  <p:tag name="ORIGINALWIDTH" val="3.082427"/>
  <p:tag name="EMFCHILD" val="Verdader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4"/>
  <p:tag name="ORIGINALWIDTH" val="2.311328"/>
  <p:tag name="EMFCHILD" val="Verdader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07442"/>
  <p:tag name="ORIGINALWIDTH" val="7.073462"/>
  <p:tag name="EMFCHILD" val="Verdadero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4"/>
  <p:tag name="ORIGINALWIDTH" val="2.311328"/>
  <p:tag name="EMFCHILD" val="Verdader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1758"/>
  <p:tag name="ORIGINALWIDTH" val="6.998199"/>
  <p:tag name="EMFCHILD" val="Verdadero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67"/>
  <p:tag name="ORIGINALWIDTH" val="6.904095"/>
  <p:tag name="LATEXADDIN" val="\documentclass{article}&#10;\usepackage{amsmath}&#10;\usepackage{bm}&#10;\pagestyle{empty}&#10;\begin{document}&#10;&#10;$$&#10;U_{\hat{x}}(\bm{n})&#10;$$&#10;&#10;&#10;\end{document}"/>
  <p:tag name="IGUANATEXSIZE" val="44"/>
  <p:tag name="IGUANATEXCURSOR" val="117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8112"/>
  <p:tag name="ORIGINALWIDTH" val="2.078202"/>
  <p:tag name="EMFCHILD" val="Verdadero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1"/>
  <p:tag name="ORIGINALWIDTH" val="3.730993"/>
  <p:tag name="EMFCHILD" val="Verdadero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.311327"/>
  <p:tag name="EMFCHILD" val="Verdadero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235"/>
  <p:tag name="ORIGINALWIDTH" val="6.445827"/>
  <p:tag name="EMFCHILD" val="Verdadero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.311327"/>
  <p:tag name="EMFCHILD" val="Verdadero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30085"/>
  <p:tag name="ORIGINALWIDTH" val="21.65755"/>
  <p:tag name="OUTPUTTYPE" val="SVG"/>
  <p:tag name="IGUANATEXVERSION" val="160"/>
  <p:tag name="LATEXADDIN" val="\documentclass{article}&#10;\usepackage{amsmath}&#10;\usepackage{bm}&#10;\pagestyle{empty}&#10;\begin{document}&#10;&#10;$$&#10;L_{\text{max}}&#10;$$&#10;&#10;&#10;\end{document}"/>
  <p:tag name="IGUANATEXSIZE" val="24"/>
  <p:tag name="IGUANATEXCURSOR" val="114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7093"/>
  <p:tag name="ORIGINALWIDTH" val="6.232317"/>
  <p:tag name="LATEXADDIN" val="\documentclass{article}&#10;\usepackage{amsmath}&#10;\usepackage{bm}&#10;\pagestyle{empty}&#10;\begin{document}&#10;&#10;$$&#10;L_{\text{max}}&#10;$$&#10;&#10;&#10;\end{document}"/>
  <p:tag name="IGUANATEXSIZE" val="24"/>
  <p:tag name="IGUANATEXCURSOR" val="114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1555"/>
  <p:tag name="ORIGINALWIDTH" val="6.088912"/>
  <p:tag name="EMFCHILD" val="Verdadero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79429"/>
  <p:tag name="ORIGINALWIDTH" val="3.604233"/>
  <p:tag name="EMFCHILD" val="Verdader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67"/>
  <p:tag name="ORIGINALWIDTH" val="6.904095"/>
  <p:tag name="LATEXADDIN" val="\documentclass{article}&#10;\usepackage{amsmath}&#10;\usepackage{bm}&#10;\pagestyle{empty}&#10;\begin{document}&#10;&#10;$$&#10;U_{\hat{x}}(\bm{n})&#10;$$&#10;&#10;&#10;\end{document}"/>
  <p:tag name="IGUANATEXSIZE" val="44"/>
  <p:tag name="IGUANATEXCURSOR" val="117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99639"/>
  <p:tag name="ORIGINALWIDTH" val="3.958137"/>
  <p:tag name="EMFCHILD" val="Verdadero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4901"/>
  <p:tag name="ORIGINALWIDTH" val="69.41584"/>
  <p:tag name="OUTPUTTYPE" val="SVG"/>
  <p:tag name="IGUANATEXVERSION" val="160"/>
  <p:tag name="LATEXADDIN" val="\documentclass{article}&#10;\usepackage{amsmath}&#10;\usepackage{bm}&#10;\pagestyle{empty}&#10;\begin{document}&#10;&#10;$$&#10;\beta = (2g^2)^{-1}=5&#10;$$&#10;&#10;&#10;\end{document}"/>
  <p:tag name="IGUANATEXSIZE" val="44"/>
  <p:tag name="IGUANATEXCURSOR" val="121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7015"/>
  <p:tag name="ORIGINALWIDTH" val="5.392645"/>
  <p:tag name="LATEXADDIN" val="\documentclass{article}&#10;\usepackage{amsmath}&#10;\usepackage{bm}&#10;\pagestyle{empty}&#10;\begin{document}&#10;&#10;$$&#10;\beta = (2g^2)^{-1}=5&#10;$$&#10;&#10;&#10;\end{document}"/>
  <p:tag name="IGUANATEXSIZE" val="44"/>
  <p:tag name="IGUANATEXCURSOR" val="121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34"/>
  <p:tag name="ORIGINALWIDTH" val="6.578489"/>
  <p:tag name="EMFCHILD" val="Verdader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295043"/>
  <p:tag name="EMFCHILD" val="Verdadero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5898"/>
  <p:tag name="ORIGINALWIDTH" val="3.947083"/>
  <p:tag name="EMFCHILD" val="Verdadero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92322"/>
  <p:tag name="ORIGINALWIDTH" val="4.54064"/>
  <p:tag name="EMFCHILD" val="Verdadero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2"/>
  <p:tag name="ORIGINALWIDTH" val="3.060719"/>
  <p:tag name="EMFCHILD" val="Verdadero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295043"/>
  <p:tag name="EMFCHILD" val="Verdadero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9481"/>
  <p:tag name="ORIGINALWIDTH" val="4.68112"/>
  <p:tag name="EMFCHILD" val="Verdader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8112"/>
  <p:tag name="ORIGINALWIDTH" val="2.078202"/>
  <p:tag name="EMFCHILD" val="Verdadero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2"/>
  <p:tag name="ORIGINALWIDTH" val="2.520597"/>
  <p:tag name="EMFCHILD" val="Verdadero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34"/>
  <p:tag name="ORIGINALWIDTH" val="6.578489"/>
  <p:tag name="EMFCHILD" val="Verdadero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0075"/>
  <p:tag name="ORIGINALWIDTH" val="3.947083"/>
  <p:tag name="EMFCHILD" val="Verdadero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5.00724"/>
  <p:tag name="OUTPUTTYPE" val="SVG"/>
  <p:tag name="IGUANATEXVERSION" val="160"/>
  <p:tag name="LATEXADDIN" val="\documentclass{article}&#10;\usepackage{amsmath}&#10;\usepackage{bm}&#10;\pagestyle{empty}&#10;\begin{document}&#10;&#10;$$&#10;U_{\hat{x}}(\bm{n})&#10;$$&#10;&#10;&#10;\end{document}"/>
  <p:tag name="IGUANATEXSIZE" val="44"/>
  <p:tag name="IGUANATEXCURSOR" val="117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30085"/>
  <p:tag name="ORIGINALWIDTH" val="39.8401"/>
  <p:tag name="OUTPUTTYPE" val="SVG"/>
  <p:tag name="IGUANATEXVERSION" val="160"/>
  <p:tag name="LATEXADDIN" val="\documentclass{article}&#10;\usepackage{amsmath}&#10;\usepackage{bm}&#10;\pagestyle{empty}&#10;\begin{document}&#10;&#10;$$&#10;L_{\text{max}} = 2&#10;$$&#10;&#10;&#10;\end{document}"/>
  <p:tag name="IGUANATEXSIZE" val="24"/>
  <p:tag name="IGUANATEXCURSOR" val="118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7093"/>
  <p:tag name="ORIGINALWIDTH" val="6.092652"/>
  <p:tag name="LATEXADDIN" val="\documentclass{article}&#10;\usepackage{amsmath}&#10;\usepackage{bm}&#10;\pagestyle{empty}&#10;\begin{document}&#10;&#10;$$&#10;L_{\text{max}} = 2&#10;$$&#10;&#10;&#10;\end{document}"/>
  <p:tag name="IGUANATEXSIZE" val="24"/>
  <p:tag name="IGUANATEXCURSOR" val="118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1555"/>
  <p:tag name="ORIGINALWIDTH" val="5.952429"/>
  <p:tag name="EMFCHILD" val="Verdadero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79429"/>
  <p:tag name="ORIGINALWIDTH" val="3.523426"/>
  <p:tag name="EMFCHILD" val="Verdadero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99639"/>
  <p:tag name="ORIGINALWIDTH" val="3.869423"/>
  <p:tag name="EMFCHILD" val="Verdadero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04101"/>
  <p:tag name="ORIGINALWIDTH" val="6.707941"/>
  <p:tag name="EMFCHILD" val="Verdader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1"/>
  <p:tag name="ORIGINALWIDTH" val="3.730993"/>
  <p:tag name="EMFCHILD" val="Verdadero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2454"/>
  <p:tag name="ORIGINALWIDTH" val="4.024771"/>
  <p:tag name="EMFCHILD" val="Verdadero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67"/>
  <p:tag name="ORIGINALWIDTH" val="6.904095"/>
  <p:tag name="LATEXADDIN" val="\documentclass{article}&#10;\usepackage{amsmath}&#10;\usepackage{bm}&#10;\pagestyle{empty}&#10;\begin{document}&#10;&#10;$$&#10;U_{\hat{x}}(\bm{n})&#10;$$&#10;&#10;&#10;\end{document}"/>
  <p:tag name="IGUANATEXSIZE" val="44"/>
  <p:tag name="IGUANATEXCURSOR" val="117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8112"/>
  <p:tag name="ORIGINALWIDTH" val="2.078202"/>
  <p:tag name="EMFCHILD" val="Verdadero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1"/>
  <p:tag name="ORIGINALWIDTH" val="3.730993"/>
  <p:tag name="EMFCHILD" val="Verdadero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.311327"/>
  <p:tag name="EMFCHILD" val="Verdadero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235"/>
  <p:tag name="ORIGINALWIDTH" val="6.445827"/>
  <p:tag name="EMFCHILD" val="Verdadero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.311327"/>
  <p:tag name="EMFCHILD" val="Verdadero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26092"/>
  <p:tag name="ORIGINALWIDTH" val="118.3776"/>
  <p:tag name="OUTPUTTYPE" val="SVG"/>
  <p:tag name="IGUANATEXVERSION" val="160"/>
  <p:tag name="LATEXADDIN" val="\documentclass{article}&#10;\usepackage{amsmath}&#10;\usepackage{bm}&#10;\pagestyle{empty}&#10;\begin{document}&#10;&#10;$$&#10;\langle W_{i\times j}\rangle \propto e^{-\kappa_A (i\times j)-\kappa_P(i+h)}&#10;$$&#10;&#10;&#10;\end{document}"/>
  <p:tag name="IGUANATEXSIZE" val="24"/>
  <p:tag name="IGUANATEXCURSOR" val="141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97834"/>
  <p:tag name="ORIGINALWIDTH" val="10.84091"/>
  <p:tag name="OUTPUTTYPE" val="SVG"/>
  <p:tag name="IGUANATEXVERSION" val="160"/>
  <p:tag name="LATEXADDIN" val="\documentclass{article}&#10;\usepackage{amsmath}&#10;\usepackage{bm}&#10;\pagestyle{empty}&#10;\begin{document}&#10;&#10;$$&#10;\kappa_A&#10;$$&#10;&#10;&#10;\end{document}"/>
  <p:tag name="IGUANATEXSIZE" val="24"/>
  <p:tag name="IGUANATEXCURSOR" val="108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4.891634"/>
  <p:tag name="LATEXADDIN" val="\documentclass{article}&#10;\usepackage{amsmath}&#10;\usepackage{bm}&#10;\pagestyle{empty}&#10;\begin{document}&#10;&#10;$$&#10;\kappa_A&#10;$$&#10;&#10;&#10;\end{document}"/>
  <p:tag name="IGUANATEXSIZE" val="24"/>
  <p:tag name="IGUANATEXCURSOR" val="108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.311327"/>
  <p:tag name="EMFCHILD" val="Verdadero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72342"/>
  <p:tag name="ORIGINALWIDTH" val="5.251279"/>
  <p:tag name="EMFCHILD" val="Verdadero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6"/>
  <p:tag name="ORIGINALWIDTH" val="2.221653"/>
  <p:tag name="LATEXADDIN" val="\documentclass{article}&#10;\usepackage{amsmath}&#10;\usepackage{bm}&#10;\pagestyle{empty}&#10;\begin{document}&#10;&#10;$$&#10;\langle W_{i\times j}\rangle \propto e^{-\kappa_A (i\times j)-\kappa_P(i+h)}&#10;$$&#10;&#10;&#10;\end{document}"/>
  <p:tag name="IGUANATEXSIZE" val="24"/>
  <p:tag name="IGUANATEXCURSOR" val="141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52"/>
  <p:tag name="ORIGINALWIDTH" val="9.892877"/>
  <p:tag name="EMFCHILD" val="Verdadero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71"/>
  <p:tag name="ORIGINALWIDTH" val="2.113057"/>
  <p:tag name="EMFCHILD" val="Verdadero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1002"/>
  <p:tag name="ORIGINALWIDTH" val="3.737958"/>
  <p:tag name="EMFCHILD" val="Verdadero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323"/>
  <p:tag name="ORIGINALWIDTH" val="3.061514"/>
  <p:tag name="EMFCHILD" val="Verdadero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6"/>
  <p:tag name="ORIGINALWIDTH" val="2.221653"/>
  <p:tag name="EMFCHILD" val="Verdadero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6"/>
  <p:tag name="ORIGINALWIDTH" val="6.635102"/>
  <p:tag name="EMFCHILD" val="Verdadero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6"/>
  <p:tag name="ORIGINALWIDTH" val="3.825622"/>
  <p:tag name="EMFCHILD" val="Verdadero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993"/>
  <p:tag name="ORIGINALWIDTH" val="4.714303"/>
  <p:tag name="EMFCHILD" val="Verdader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235"/>
  <p:tag name="ORIGINALWIDTH" val="6.445827"/>
  <p:tag name="EMFCHILD" val="Verdadero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76"/>
  <p:tag name="ORIGINALWIDTH" val="3.80072"/>
  <p:tag name="EMFCHILD" val="Verdadero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6599"/>
  <p:tag name="ORIGINALWIDTH" val="4.179296"/>
  <p:tag name="EMFCHILD" val="Verdadero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6"/>
  <p:tag name="ORIGINALWIDTH" val="1.813188"/>
  <p:tag name="EMFCHILD" val="Verdadero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71"/>
  <p:tag name="ORIGINALWIDTH" val="2.113057"/>
  <p:tag name="EMFCHILD" val="Verdadero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1002"/>
  <p:tag name="ORIGINALWIDTH" val="3.737958"/>
  <p:tag name="EMFCHILD" val="Verdadero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323"/>
  <p:tag name="ORIGINALWIDTH" val="3.061514"/>
  <p:tag name="EMFCHILD" val="Verdadero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6"/>
  <p:tag name="ORIGINALWIDTH" val="1.8062"/>
  <p:tag name="EMFCHILD" val="Verdadero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993"/>
  <p:tag name="ORIGINALWIDTH" val="4.714303"/>
  <p:tag name="EMFCHILD" val="Verdadero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76"/>
  <p:tag name="ORIGINALWIDTH" val="3.80072"/>
  <p:tag name="EMFCHILD" val="Verdadero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0223"/>
  <p:tag name="ORIGINALWIDTH" val="4.174342"/>
  <p:tag name="EMFCHILD" val="Verdader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.311327"/>
  <p:tag name="EMFCHILD" val="Verdadero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6"/>
  <p:tag name="ORIGINALWIDTH" val="1.813188"/>
  <p:tag name="EMFCHILD" val="Verdadero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71"/>
  <p:tag name="ORIGINALWIDTH" val="2.113057"/>
  <p:tag name="EMFCHILD" val="Verdadero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39696"/>
  <p:tag name="ORIGINALWIDTH" val="5.13274"/>
  <p:tag name="EMFCHILD" val="Verdadero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578"/>
  <p:tag name="ORIGINALWIDTH" val="3.80072"/>
  <p:tag name="EMFCHILD" val="Verdadero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6"/>
  <p:tag name="ORIGINALWIDTH" val="1.8062"/>
  <p:tag name="EMFCHILD" val="Verdadero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80079"/>
  <p:tag name="ORIGINALWIDTH" val="110.7895"/>
  <p:tag name="OUTPUTTYPE" val="SVG"/>
  <p:tag name="IGUANATEXVERSION" val="160"/>
  <p:tag name="LATEXADDIN" val="\documentclass{article}&#10;\usepackage{amsmath}&#10;\usepackage{bm}&#10;\pagestyle{empty}&#10;\begin{document}&#10;&#10;$$&#10;\frac{\Delta E_0}{E_0} \equiv \frac{E_0(\bm{g_0})-E_0(\bm{g_V})}{E_0 (\bm{g_V})}&#10;$$&#10;&#10;&#10;\end{document}"/>
  <p:tag name="IGUANATEXSIZE" val="24"/>
  <p:tag name="IGUANATEXCURSOR" val="161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0334"/>
  <p:tag name="ORIGINALWIDTH" val="7.352427"/>
  <p:tag name="LATEXADDIN" val="\documentclass{article}&#10;\usepackage{amsmath}&#10;\usepackage{bm}&#10;\pagestyle{empty}&#10;\begin{document}&#10;&#10;$$&#10;\frac{\Delta E_0}{E_0} \equiv \frac{E_0(\bm{g_0})-E_0(\bm{g_V})}{E_0 (\bm{g_V})}&#10;$$&#10;&#10;&#10;\end{document}"/>
  <p:tag name="IGUANATEXSIZE" val="24"/>
  <p:tag name="IGUANATEXCURSOR" val="161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86"/>
  <p:tag name="ORIGINALWIDTH" val="7.230643"/>
  <p:tag name="EMFCHILD" val="Verdadero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103"/>
  <p:tag name="ORIGINALWIDTH" val="3.23586"/>
  <p:tag name="EMFCHILD" val="Verdadero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60236"/>
  <p:tag name="ORIGINALWIDTH" val="20.12595"/>
  <p:tag name="EMFCHILD" val="Verdader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49069"/>
  <p:tag name="ORIGINALWIDTH" val="6.893879"/>
  <p:tag name="LATEXADDIN" val="\documentclass{article}&#10;\usepackage{amsmath}&#10;\usepackage{bm}&#10;\pagestyle{empty}&#10;\begin{document}&#10;&#10;$$&#10;U_P\equiv U_{\hat{x}}(\bm{n})U_{\hat{y}}(\bm{n}+\hat{x})U^{\dagger}_{\hat{x}}(\bm{n}+\hat{y})U^{\dagger}_{\hat{y}}(\bm{n})&#10;$$&#10;&#10;&#10;\end{document}"/>
  <p:tag name="IGUANATEXSIZE" val="44"/>
  <p:tag name="IGUANATEXCURSOR" val="222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86"/>
  <p:tag name="ORIGINALWIDTH" val="7.230643"/>
  <p:tag name="EMFCHILD" val="Verdadero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103"/>
  <p:tag name="ORIGINALWIDTH" val="3.23586"/>
  <p:tag name="EMFCHILD" val="Verdadero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30741"/>
  <p:tag name="ORIGINALWIDTH" val="6.645078"/>
  <p:tag name="EMFCHILD" val="Verdadero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86"/>
  <p:tag name="ORIGINALWIDTH" val="7.230643"/>
  <p:tag name="EMFCHILD" val="Verdadero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103"/>
  <p:tag name="ORIGINALWIDTH" val="3.23586"/>
  <p:tag name="EMFCHILD" val="Verdadero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51279"/>
  <p:tag name="ORIGINALWIDTH" val="2.311319"/>
  <p:tag name="EMFCHILD" val="Verdadero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1942"/>
  <p:tag name="ORIGINALWIDTH" val="5.260269"/>
  <p:tag name="EMFCHILD" val="Verdadero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926"/>
  <p:tag name="ORIGINALWIDTH" val="3.751903"/>
  <p:tag name="EMFCHILD" val="Verdadero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51279"/>
  <p:tag name="ORIGINALWIDTH" val="2.311319"/>
  <p:tag name="EMFCHILD" val="Verdadero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60236"/>
  <p:tag name="ORIGINALWIDTH" val="6.087172"/>
  <p:tag name="EMFCHILD" val="Verdader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48192"/>
  <p:tag name="ORIGINALWIDTH" val="5.313171"/>
  <p:tag name="EMFCHILD" val="Verdadero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86"/>
  <p:tag name="ORIGINALWIDTH" val="7.230643"/>
  <p:tag name="EMFCHILD" val="Verdadero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103"/>
  <p:tag name="ORIGINALWIDTH" val="3.23586"/>
  <p:tag name="EMFCHILD" val="Verdadero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51279"/>
  <p:tag name="ORIGINALWIDTH" val="2.311319"/>
  <p:tag name="EMFCHILD" val="Verdadero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1942"/>
  <p:tag name="ORIGINALWIDTH" val="5.260269"/>
  <p:tag name="EMFCHILD" val="Verdadero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2651"/>
  <p:tag name="ORIGINALWIDTH" val="6.276443"/>
  <p:tag name="EMFCHILD" val="Verdadero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51279"/>
  <p:tag name="ORIGINALWIDTH" val="2.311319"/>
  <p:tag name="EMFCHILD" val="Verdadero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60236"/>
  <p:tag name="ORIGINALWIDTH" val="74.98907"/>
  <p:tag name="EMFCHILD" val="Verdadero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86"/>
  <p:tag name="ORIGINALWIDTH" val="7.230643"/>
  <p:tag name="EMFCHILD" val="Verdadero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103"/>
  <p:tag name="ORIGINALWIDTH" val="3.23586"/>
  <p:tag name="EMFCHILD" val="Verdadero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51279"/>
  <p:tag name="ORIGINALWIDTH" val="2.311319"/>
  <p:tag name="EMFCHILD" val="Verdader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5.00724"/>
  <p:tag name="OUTPUTTYPE" val="SVG"/>
  <p:tag name="IGUANATEXVERSION" val="160"/>
  <p:tag name="LATEXADDIN" val="\documentclass{article}&#10;\usepackage{amsmath}&#10;\usepackage{bm}&#10;\pagestyle{empty}&#10;\begin{document}&#10;&#10;$$&#10;U_{\hat{x}}(\bm{n})&#10;$$&#10;&#10;&#10;\end{document}"/>
  <p:tag name="IGUANATEXSIZE" val="44"/>
  <p:tag name="IGUANATEXCURSOR" val="117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014"/>
  <p:tag name="ORIGINALWIDTH" val="6.635236"/>
  <p:tag name="EMFCHILD" val="Verdadero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1942"/>
  <p:tag name="ORIGINALWIDTH" val="5.260269"/>
  <p:tag name="EMFCHILD" val="Verdadero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2651"/>
  <p:tag name="ORIGINALWIDTH" val="6.276443"/>
  <p:tag name="EMFCHILD" val="Verdadero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51279"/>
  <p:tag name="ORIGINALWIDTH" val="2.311319"/>
  <p:tag name="EMFCHILD" val="Verdadero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5.00724"/>
  <p:tag name="OUTPUTTYPE" val="SVG"/>
  <p:tag name="IGUANATEXVERSION" val="160"/>
  <p:tag name="LATEXADDIN" val="\documentclass{article}&#10;\usepackage{amsmath}&#10;\usepackage{bm}&#10;\pagestyle{empty}&#10;\begin{document}&#10;&#10;$$&#10;U_{\hat{x}}(\bm{n})&#10;$$&#10;&#10;&#10;\end{document}"/>
  <p:tag name="IGUANATEXSIZE" val="44"/>
  <p:tag name="IGUANATEXCURSOR" val="117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67"/>
  <p:tag name="ORIGINALWIDTH" val="6.904095"/>
  <p:tag name="LATEXADDIN" val="\documentclass{article}&#10;\usepackage{amsmath}&#10;\usepackage{bm}&#10;\pagestyle{empty}&#10;\begin{document}&#10;&#10;$$&#10;U_{\hat{x}}(\bm{n})&#10;$$&#10;&#10;&#10;\end{document}"/>
  <p:tag name="IGUANATEXSIZE" val="44"/>
  <p:tag name="IGUANATEXCURSOR" val="117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8112"/>
  <p:tag name="ORIGINALWIDTH" val="2.078202"/>
  <p:tag name="EMFCHILD" val="Verdadero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1"/>
  <p:tag name="ORIGINALWIDTH" val="3.730993"/>
  <p:tag name="EMFCHILD" val="Verdadero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.311327"/>
  <p:tag name="EMFCHILD" val="Verdadero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235"/>
  <p:tag name="ORIGINALWIDTH" val="6.445827"/>
  <p:tag name="EMFCHILD" val="Verdadero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.311327"/>
  <p:tag name="EMFCHILD" val="Verdader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49069"/>
  <p:tag name="ORIGINALWIDTH" val="6.893879"/>
  <p:tag name="EMFCHILD" val="Verdadero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4.1|43.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1654"/>
  <p:tag name="ORIGINALWIDTH" val="35.81339"/>
  <p:tag name="OUTPUTTYPE" val="SVG"/>
  <p:tag name="IGUANATEXVERSION" val="160"/>
  <p:tag name="LATEXADDIN" val="\documentclass{article}&#10;\usepackage{amsmath}&#10;\usepackage{bm}&#10;\pagestyle{empty}&#10;\begin{document}&#10;&#10;$$&#10;P_i = e^{i\theta_i}&#10;$$&#10;&#10;&#10;\end{document}"/>
  <p:tag name="IGUANATEXSIZE" val="30"/>
  <p:tag name="IGUANATEXCURSOR" val="139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8525"/>
  <p:tag name="ORIGINALWIDTH" val="46.47392"/>
  <p:tag name="OUTPUTTYPE" val="SVG"/>
  <p:tag name="IGUANATEXVERSION" val="160"/>
  <p:tag name="LATEXADDIN" val="\documentclass{article}&#10;\usepackage{amsmath}&#10;\usepackage{bm}&#10;\pagestyle{empty}&#10;\begin{document}&#10;&#10;$$&#10;R_i = -i\partial_{\theta_i}&#10;$$&#10;&#10;&#10;\end{document}"/>
  <p:tag name="IGUANATEXSIZE" val="30"/>
  <p:tag name="IGUANATEXCURSOR" val="126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08953"/>
  <p:tag name="ORIGINALWIDTH" val="7.151155"/>
  <p:tag name="LATEXADDIN" val="\documentclass{article}&#10;\usepackage{amsmath}&#10;\usepackage{bm}&#10;\pagestyle{empty}&#10;\begin{document}&#10;&#10;$$&#10;R_i = -i\partial_{\theta_i}&#10;$$&#10;&#10;&#10;\end{document}"/>
  <p:tag name="IGUANATEXSIZE" val="30"/>
  <p:tag name="IGUANATEXCURSOR" val="126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84517"/>
  <p:tag name="ORIGINALWIDTH" val="2.124305"/>
  <p:tag name="EMFCHILD" val="Verdadero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25513"/>
  <p:tag name="ORIGINALWIDTH" val="6.660394"/>
  <p:tag name="EMFCHILD" val="Verdadero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317062"/>
  <p:tag name="ORIGINALWIDTH" val="6.119528"/>
  <p:tag name="EMFCHILD" val="Verdadero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2785"/>
  <p:tag name="ORIGINALWIDTH" val="2.644121"/>
  <p:tag name="EMFCHILD" val="Verdadero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65122"/>
  <p:tag name="ORIGINALWIDTH" val="5.268216"/>
  <p:tag name="EMFCHILD" val="Verdadero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94254"/>
  <p:tag name="ORIGINALWIDTH" val="3.140893"/>
  <p:tag name="EMFCHILD" val="Verdader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8633"/>
  <p:tag name="ORIGINALWIDTH" val="2.075125"/>
  <p:tag name="EMFCHILD" val="Verdadero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58768"/>
  <p:tag name="ORIGINALWIDTH" val="1.76273"/>
  <p:tag name="EMFCHILD" val="Verdadero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44699"/>
  <p:tag name="ORIGINALWIDTH" val="7.065249"/>
  <p:tag name="LATEXADDIN" val="\documentclass{article}&#10;\usepackage{amsmath}&#10;\usepackage{bm}&#10;\pagestyle{empty}&#10;\begin{document}&#10;&#10;$$&#10;P_i = e^{i\theta_i}&#10;$$&#10;&#10;&#10;\end{document}"/>
  <p:tag name="IGUANATEXSIZE" val="30"/>
  <p:tag name="IGUANATEXCURSOR" val="139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8058"/>
  <p:tag name="ORIGINALWIDTH" val="2.098793"/>
  <p:tag name="EMFCHILD" val="Verdadero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47795"/>
  <p:tag name="ORIGINALWIDTH" val="6.580368"/>
  <p:tag name="EMFCHILD" val="Verdadero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8714"/>
  <p:tag name="ORIGINALWIDTH" val="3.79979"/>
  <p:tag name="EMFCHILD" val="Verdadero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8058"/>
  <p:tag name="ORIGINALWIDTH" val="2.098793"/>
  <p:tag name="EMFCHILD" val="Verdadero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28268"/>
  <p:tag name="ORIGINALWIDTH" val="3.10315"/>
  <p:tag name="EMFCHILD" val="Verdadero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46194"/>
  <p:tag name="ORIGINALWIDTH" val="1.741575"/>
  <p:tag name="EMFCHILD" val="Verdader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0136"/>
  <p:tag name="ORIGINALWIDTH" val="3.725483"/>
  <p:tag name="EMFCHILD" val="Verdader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4053"/>
  <p:tag name="ORIGINALWIDTH" val="2.30791"/>
  <p:tag name="EMFCHILD" val="Verdader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64639"/>
  <p:tag name="ORIGINALWIDTH" val="6.436292"/>
  <p:tag name="EMFCHILD" val="Verdader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4053"/>
  <p:tag name="ORIGINALWIDTH" val="2.30791"/>
  <p:tag name="EMFCHILD" val="Verdader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49069"/>
  <p:tag name="ORIGINALWIDTH" val="6.893879"/>
  <p:tag name="EMFCHILD" val="Verdader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8633"/>
  <p:tag name="ORIGINALWIDTH" val="2.075125"/>
  <p:tag name="EMFCHILD" val="Verdader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8454"/>
  <p:tag name="ORIGINALWIDTH" val="3.57228"/>
  <p:tag name="EMFCHILD" val="Verdader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45.26372"/>
  <p:tag name="OUTPUTTYPE" val="SVG"/>
  <p:tag name="IGUANATEXVERSION" val="160"/>
  <p:tag name="LATEXADDIN" val="\documentclass{article}&#10;\usepackage{amsmath}&#10;\usepackage{bm}&#10;\pagestyle{empty}&#10;\begin{document}&#10;&#10;$$&#10;U_{\hat{x}}(\bm{n})\in G&#10;$$&#10;&#10;&#10;\end{document}"/>
  <p:tag name="IGUANATEXSIZE" val="44"/>
  <p:tag name="IGUANATEXCURSOR" val="124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4053"/>
  <p:tag name="ORIGINALWIDTH" val="2.30791"/>
  <p:tag name="EMFCHILD" val="Verdader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64639"/>
  <p:tag name="ORIGINALWIDTH" val="6.436292"/>
  <p:tag name="EMFCHILD" val="Verdader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3597"/>
  <p:tag name="ORIGINALWIDTH" val="6.615354"/>
  <p:tag name="EMFCHILD" val="Verdader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61632"/>
  <p:tag name="ORIGINALWIDTH" val="2.656084"/>
  <p:tag name="EMFCHILD" val="Verdader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93665"/>
  <p:tag name="ORIGINALWIDTH" val="4.954044"/>
  <p:tag name="EMFCHILD" val="Verdader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4053"/>
  <p:tag name="ORIGINALWIDTH" val="2.30791"/>
  <p:tag name="EMFCHILD" val="Verdadero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49069"/>
  <p:tag name="ORIGINALWIDTH" val="6.893879"/>
  <p:tag name="EMFCHILD" val="Verdadero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16303"/>
  <p:tag name="ORIGINALWIDTH" val="2.576503"/>
  <p:tag name="EMFCHILD" val="Verdadero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8633"/>
  <p:tag name="ORIGINALWIDTH" val="2.075125"/>
  <p:tag name="EMFCHILD" val="Verdader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0136"/>
  <p:tag name="ORIGINALWIDTH" val="3.725483"/>
  <p:tag name="EMFCHILD" val="Verdader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4"/>
  <p:tag name="ORIGINALWIDTH" val="6.830655"/>
  <p:tag name="LATEXADDIN" val="\documentclass{article}&#10;\usepackage{amsmath}&#10;\usepackage{bm}&#10;\pagestyle{empty}&#10;\begin{document}&#10;&#10;$$&#10;U_{\hat{x}}(\bm{n})\in G&#10;$$&#10;&#10;&#10;\end{document}"/>
  <p:tag name="IGUANATEXSIZE" val="44"/>
  <p:tag name="IGUANATEXCURSOR" val="124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4053"/>
  <p:tag name="ORIGINALWIDTH" val="2.30791"/>
  <p:tag name="EMFCHILD" val="Verdader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64639"/>
  <p:tag name="ORIGINALWIDTH" val="6.436292"/>
  <p:tag name="EMFCHILD" val="Verdader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3597"/>
  <p:tag name="ORIGINALWIDTH" val="6.615354"/>
  <p:tag name="EMFCHILD" val="Verdader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61632"/>
  <p:tag name="ORIGINALWIDTH" val="2.656084"/>
  <p:tag name="EMFCHILD" val="Verdadero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0916"/>
  <p:tag name="ORIGINALWIDTH" val="4.58597"/>
  <p:tag name="EMFCHILD" val="Verdadero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4053"/>
  <p:tag name="ORIGINALWIDTH" val="2.30791"/>
  <p:tag name="EMFCHILD" val="Verdadero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49069"/>
  <p:tag name="ORIGINALWIDTH" val="6.893879"/>
  <p:tag name="EMFCHILD" val="Verdadero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16303"/>
  <p:tag name="ORIGINALWIDTH" val="2.576503"/>
  <p:tag name="EMFCHILD" val="Verdader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8633"/>
  <p:tag name="ORIGINALWIDTH" val="2.075125"/>
  <p:tag name="EMFCHILD" val="Verdadero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8454"/>
  <p:tag name="ORIGINALWIDTH" val="3.57228"/>
  <p:tag name="EMFCHILD" val="Verdader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81095"/>
  <p:tag name="ORIGINALWIDTH" val="2.056092"/>
  <p:tag name="EMFCHILD" val="Verdader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4053"/>
  <p:tag name="ORIGINALWIDTH" val="2.30791"/>
  <p:tag name="EMFCHILD" val="Verdader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64639"/>
  <p:tag name="ORIGINALWIDTH" val="6.436292"/>
  <p:tag name="EMFCHILD" val="Verdadero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4053"/>
  <p:tag name="ORIGINALWIDTH" val="2.30791"/>
  <p:tag name="EMFCHILD" val="Verdadero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18.27887"/>
  <p:tag name="OUTPUTTYPE" val="SVG"/>
  <p:tag name="IGUANATEXVERSION" val="160"/>
  <p:tag name="LATEXADDIN" val="\documentclass{article}&#10;\usepackage{amsmath}&#10;\usepackage{bm}&#10;\pagestyle{empty}&#10;\begin{document}&#10;&#10;$$&#10;U(1)&#10;$$&#10;&#10;&#10;\end{document}"/>
  <p:tag name="IGUANATEXSIZE" val="44"/>
  <p:tag name="IGUANATEXCURSOR" val="104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77539"/>
  <p:tag name="ORIGINALWIDTH" val="55.59373"/>
  <p:tag name="OUTPUTTYPE" val="SVG"/>
  <p:tag name="IGUANATEXVERSION" val="160"/>
  <p:tag name="LATEXADDIN" val="\documentclass{article}&#10;\usepackage{amsmath}&#10;\usepackage{bm}&#10;\pagestyle{empty}&#10;\begin{document}&#10;&#10;$$&#10;\langle k|e^{i\theta}\rangle = e^{ik\theta}&#10;$$&#10;&#10;&#10;\end{document}"/>
  <p:tag name="IGUANATEXSIZE" val="24"/>
  <p:tag name="IGUANATEXCURSOR" val="142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"/>
  <p:tag name="ORIGINALWIDTH" val="9.851672"/>
  <p:tag name="OUTPUTTYPE" val="SVG"/>
  <p:tag name="IGUANATEXVERSION" val="160"/>
  <p:tag name="LATEXADDIN" val="\documentclass{article}&#10;\usepackage{amsmath}&#10;\usepackage{bm}&#10;\pagestyle{empty}&#10;\begin{document}&#10;&#10;$$&#10;|k\rangle\&#10;$$&#10;&#10;&#10;\end{document}"/>
  <p:tag name="IGUANATEXSIZE" val="24"/>
  <p:tag name="IGUANATEXCURSOR" val="100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77539"/>
  <p:tag name="ORIGINALWIDTH" val="16.10173"/>
  <p:tag name="OUTPUTTYPE" val="SVG"/>
  <p:tag name="IGUANATEXVERSION" val="160"/>
  <p:tag name="LATEXADDIN" val="\documentclass{article}&#10;\usepackage{amsmath}&#10;\usepackage{bm}&#10;\pagestyle{empty}&#10;\begin{document}&#10;&#10;$$&#10;|e^{i\theta}\rangle&#10;$$&#10;&#10;&#10;\end{document}"/>
  <p:tag name="IGUANATEXSIZE" val="24"/>
  <p:tag name="IGUANATEXCURSOR" val="119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4"/>
  <p:tag name="ORIGINALWIDTH" val="0.3932413"/>
  <p:tag name="LATEXADDIN" val="\documentclass{article}&#10;\usepackage{amsmath}&#10;\usepackage{bm}&#10;\pagestyle{empty}&#10;\begin{document}&#10;&#10;$$&#10;|e^{i\theta}\rangle&#10;$$&#10;&#10;&#10;\end{document}"/>
  <p:tag name="IGUANATEXSIZE" val="24"/>
  <p:tag name="IGUANATEXCURSOR" val="119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15"/>
  <p:tag name="ORIGINALWIDTH" val="3.775293"/>
  <p:tag name="EMFCHILD" val="Verdadero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64"/>
  <p:tag name="ORIGINALWIDTH" val="2.085268"/>
  <p:tag name="EMFCHILD" val="Verdader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45"/>
  <p:tag name="ORIGINALWIDTH" val="3.691305"/>
  <p:tag name="EMFCHILD" val="Verdader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92485"/>
  <p:tag name="ORIGINALWIDTH" val="3.083168"/>
  <p:tag name="EMFCHILD" val="Verdadero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4"/>
  <p:tag name="ORIGINALWIDTH" val="2.19242"/>
  <p:tag name="EMFCHILD" val="Verdadero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"/>
  <p:tag name="ORIGINALWIDTH" val="0.3984908"/>
  <p:tag name="LATEXADDIN" val="\documentclass{article}&#10;\usepackage{amsmath}&#10;\usepackage{bm}&#10;\pagestyle{empty}&#10;\begin{document}&#10;&#10;$$&#10;|k\rangle\&#10;$$&#10;&#10;&#10;\end{document}"/>
  <p:tag name="IGUANATEXSIZE" val="24"/>
  <p:tag name="IGUANATEXCURSOR" val="100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64"/>
  <p:tag name="ORIGINALWIDTH" val="4.513057"/>
  <p:tag name="EMFCHILD" val="Verdadero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"/>
  <p:tag name="ORIGINALWIDTH" val="2.221653"/>
  <p:tag name="EMFCHILD" val="Verdadero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4"/>
  <p:tag name="ORIGINALWIDTH" val="2.221653"/>
  <p:tag name="LATEXADDIN" val="\documentclass{article}&#10;\usepackage{amsmath}&#10;\usepackage{bm}&#10;\pagestyle{empty}&#10;\begin{document}&#10;&#10;$$&#10;\langle k|e^{i\theta}\rangle = e^{ik\theta}&#10;$$&#10;&#10;&#10;\end{document}"/>
  <p:tag name="IGUANATEXSIZE" val="24"/>
  <p:tag name="IGUANATEXCURSOR" val="142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3268"/>
  <p:tag name="ORIGINALWIDTH" val="4.513058"/>
  <p:tag name="EMFCHILD" val="Verdadero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4"/>
  <p:tag name="ORIGINALWIDTH" val="0.3984908"/>
  <p:tag name="EMFCHILD" val="Verdadero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17"/>
  <p:tag name="ORIGINALWIDTH" val="3.825623"/>
  <p:tag name="EMFCHILD" val="Verdadero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66"/>
  <p:tag name="ORIGINALWIDTH" val="2.113058"/>
  <p:tag name="EMFCHILD" val="Verdader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.286739"/>
  <p:tag name="EMFCHILD" val="Verdadero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92487"/>
  <p:tag name="ORIGINALWIDTH" val="3.124278"/>
  <p:tag name="EMFCHILD" val="Verdadero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4"/>
  <p:tag name="ORIGINALWIDTH" val="2.221653"/>
  <p:tag name="EMFCHILD" val="Verdadero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9"/>
  <p:tag name="ORIGINALWIDTH" val="6.625131"/>
  <p:tag name="EMFCHILD" val="Verdader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17"/>
  <p:tag name="ORIGINALWIDTH" val="3.825623"/>
  <p:tag name="EMFCHILD" val="Verdadero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66"/>
  <p:tag name="ORIGINALWIDTH" val="2.113058"/>
  <p:tag name="EMFCHILD" val="Verdadero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1161"/>
  <p:tag name="ORIGINALWIDTH" val="3.431102"/>
  <p:tag name="EMFCHILD" val="Verdadero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92487"/>
  <p:tag name="ORIGINALWIDTH" val="3.124278"/>
  <p:tag name="EMFCHILD" val="Verdadero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67"/>
  <p:tag name="ORIGINALWIDTH" val="6.657516"/>
  <p:tag name="LATEXADDIN" val="\documentclass{article}&#10;\usepackage{amsmath}&#10;\usepackage{bm}&#10;\pagestyle{empty}&#10;\begin{document}&#10;&#10;$$&#10;U(1)&#10;$$&#10;&#10;&#10;\end{document}"/>
  <p:tag name="IGUANATEXSIZE" val="44"/>
  <p:tag name="IGUANATEXCURSOR" val="104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.228776"/>
  <p:tag name="EMFCHILD" val="Verdadero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69237"/>
  <p:tag name="ORIGINALWIDTH" val="3.17024"/>
  <p:tag name="EMFCHILD" val="Verdader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217"/>
  <p:tag name="ORIGINALWIDTH" val="6.377253"/>
  <p:tag name="EMFCHILD" val="Verdadero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.228776"/>
  <p:tag name="EMFCHILD" val="Verdadero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5.00724"/>
  <p:tag name="OUTPUTTYPE" val="SVG"/>
  <p:tag name="IGUANATEXVERSION" val="160"/>
  <p:tag name="LATEXADDIN" val="\documentclass{article}&#10;\usepackage{amsmath}&#10;\usepackage{bm}&#10;\pagestyle{empty}&#10;\begin{document}&#10;&#10;$$&#10;U_{\hat{x}}(\bm{n})&#10;$$&#10;&#10;&#10;\end{document}"/>
  <p:tag name="IGUANATEXSIZE" val="44"/>
  <p:tag name="IGUANATEXCURSOR" val="117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4901"/>
  <p:tag name="ORIGINALWIDTH" val="25.44768"/>
  <p:tag name="OUTPUTTYPE" val="SVG"/>
  <p:tag name="IGUANATEXVERSION" val="160"/>
  <p:tag name="LATEXADDIN" val="\documentclass{article}&#10;\usepackage{amsmath}&#10;\usepackage{bm}&#10;\pagestyle{empty}&#10;\begin{document}&#10;&#10;$$&#10;L^2(G)&#10;$$&#10;&#10;&#10;\end{document}"/>
  <p:tag name="IGUANATEXSIZE" val="44"/>
  <p:tag name="IGUANATEXCURSOR" val="105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15417"/>
  <p:tag name="ORIGINALWIDTH" val="117.1831"/>
  <p:tag name="OUTPUTTYPE" val="SVG"/>
  <p:tag name="IGUANATEXVERSION" val="160"/>
  <p:tag name="LATEXADDIN" val="\documentclass{article}&#10;\usepackage{amsmath}&#10;\usepackage{bm}&#10;\pagestyle{empty}&#10;\begin{document}&#10;&#10;$$&#10;H(g) = -2g^2\partial_\theta+\frac{1-\cos\theta}{g^2}&#10;$$&#10;&#10;&#10;\end{document}"/>
  <p:tag name="IGUANATEXSIZE" val="44"/>
  <p:tag name="IGUANATEXCURSOR" val="146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111"/>
  <p:tag name="ORIGINALWIDTH" val="8.370743"/>
  <p:tag name="LATEXADDIN" val="\documentclass{article}&#10;\usepackage{amsmath}&#10;\usepackage{bm}&#10;\pagestyle{empty}&#10;\begin{document}&#10;&#10;$$&#10;H(g) = -2g^2\partial_\theta+\frac{1-\cos\theta}{g^2}&#10;$$&#10;&#10;&#10;\end{document}"/>
  <p:tag name="IGUANATEXSIZE" val="44"/>
  <p:tag name="IGUANATEXCURSOR" val="146"/>
  <p:tag name="TRANSPARENCY" val="Verdadero"/>
  <p:tag name="LATEXENGINEID" val="0"/>
  <p:tag name="TEMPFOLDER" val="C:\Marc\SECOND\AddInPowerpoint\Temp\"/>
  <p:tag name="LATEXFORMHEIGHT" val="320"/>
  <p:tag name="LATEXFORMWIDTH" val="385"/>
  <p:tag name="LATEXFORMWRAP" val="Verdadero"/>
  <p:tag name="BITMAPVECTOR" val="1"/>
  <p:tag name="EMFCHILD" val="Verdadero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3"/>
  <p:tag name="ORIGINALWIDTH" val="2.306422"/>
  <p:tag name="EMFCHILD" val="Verdadero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92291"/>
  <p:tag name="ORIGINALWIDTH" val="4.563154"/>
  <p:tag name="EMFCHILD" val="Verdadero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3"/>
  <p:tag name="ORIGINALWIDTH" val="2.306422"/>
  <p:tag name="EMFCHILD" val="Verdadero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8"/>
  <p:tag name="ORIGINALWIDTH" val="6.6111"/>
  <p:tag name="EMFCHILD" val="Verdadero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5462"/>
  <p:tag name="ORIGINALWIDTH" val="6.074253"/>
  <p:tag name="EMFCHILD" val="Verdader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5"/>
  <p:tag name="ORIGINALWIDTH" val="2.286739"/>
  <p:tag name="EMFCHILD" val="Verdadero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5898"/>
  <p:tag name="ORIGINALWIDTH" val="3.966653"/>
  <p:tag name="EMFCHILD" val="Verdadero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92291"/>
  <p:tag name="ORIGINALWIDTH" val="4.563154"/>
  <p:tag name="EMFCHILD" val="Verdadero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2"/>
  <p:tag name="ORIGINALWIDTH" val="3.075885"/>
  <p:tag name="EMFCHILD" val="Verdadero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19506"/>
  <p:tag name="ORIGINALWIDTH" val="5.229239"/>
  <p:tag name="EMFCHILD" val="Verdadero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92469"/>
  <p:tag name="ORIGINALWIDTH" val="3.117642"/>
  <p:tag name="EMFCHILD" val="Verdadero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5898"/>
  <p:tag name="ORIGINALWIDTH" val="6.6111"/>
  <p:tag name="EMFCHILD" val="Verdadero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5898"/>
  <p:tag name="ORIGINALWIDTH" val="3.280705"/>
  <p:tag name="EMFCHILD" val="Verdadero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5462"/>
  <p:tag name="ORIGINALWIDTH" val="6.074253"/>
  <p:tag name="EMFCHILD" val="Verdadero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6771"/>
  <p:tag name="ORIGINALWIDTH" val="3.787694"/>
  <p:tag name="EMFCHILD" val="Verdadero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6771"/>
  <p:tag name="ORIGINALWIDTH" val="4.404089"/>
  <p:tag name="EMFCHILD" val="Verdader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1522</Words>
  <Application>Microsoft Office PowerPoint</Application>
  <PresentationFormat>Widescreen</PresentationFormat>
  <Paragraphs>289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Courier New</vt:lpstr>
      <vt:lpstr>Tenorite</vt:lpstr>
      <vt:lpstr>Wingdings</vt:lpstr>
      <vt:lpstr>Office Theme</vt:lpstr>
      <vt:lpstr>Renormalized dual basis for scalable simulations of (2+1)D compact quantum electrodynamics</vt:lpstr>
      <vt:lpstr>Lagrangian formulation</vt:lpstr>
      <vt:lpstr>Hamiltonian formulation (U(1))</vt:lpstr>
      <vt:lpstr>Reformulation</vt:lpstr>
      <vt:lpstr>Reformulation for SU(N)</vt:lpstr>
      <vt:lpstr>The renormalized dual basis (RDB)</vt:lpstr>
      <vt:lpstr>The renormalized dual basis (RDB)</vt:lpstr>
      <vt:lpstr>The renormalized dual basis (RDB)</vt:lpstr>
      <vt:lpstr>Comparison for U(1)</vt:lpstr>
      <vt:lpstr>Adding matter [U(1)]</vt:lpstr>
      <vt:lpstr>Scaling to larger lattices [U(1)]</vt:lpstr>
      <vt:lpstr>Even larger lattices [U(1)]</vt:lpstr>
      <vt:lpstr>Even larger lattices [U(1)]</vt:lpstr>
      <vt:lpstr>Even larger lattices [U(1)]</vt:lpstr>
      <vt:lpstr>Renormalized dual basis for SU(2)</vt:lpstr>
      <vt:lpstr>Renormalized dual basis for SU(2)</vt:lpstr>
      <vt:lpstr>Renormalized dual basis for SU(2)</vt:lpstr>
      <vt:lpstr>Renormalized dual basis for SU(3)</vt:lpstr>
      <vt:lpstr>Outlook</vt:lpstr>
      <vt:lpstr>Back-up slides</vt:lpstr>
      <vt:lpstr>Comparison in SU(2)</vt:lpstr>
      <vt:lpstr>Adding matter [U(1)]</vt:lpstr>
      <vt:lpstr>Matrix elements ( U(1) )</vt:lpstr>
      <vt:lpstr>Matrix elements ( SU(2) )</vt:lpstr>
      <vt:lpstr>«Fusion rules» for physical variables</vt:lpstr>
      <vt:lpstr>PowerPoint Presentation</vt:lpstr>
      <vt:lpstr>PowerPoint Presentation</vt:lpstr>
      <vt:lpstr>Ground state properties</vt:lpstr>
      <vt:lpstr>PowerPoint Presentation</vt:lpstr>
      <vt:lpstr>SU(2)local basis choice</vt:lpstr>
      <vt:lpstr>Dual Hamiltonian</vt:lpstr>
      <vt:lpstr>PowerPoint Presentation</vt:lpstr>
      <vt:lpstr>PowerPoint Presentation</vt:lpstr>
      <vt:lpstr>Plaquette in the electric basis</vt:lpstr>
      <vt:lpstr>Another basis for U(1)</vt:lpstr>
      <vt:lpstr>PowerPoint Presentation</vt:lpstr>
      <vt:lpstr>Another basis for U(1)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efficient finite-resource formulation of Abelian and non-Abelian lattice gauge theories beyond one dimension</dc:title>
  <dc:creator>Marc Miranda Riaza</dc:creator>
  <cp:lastModifiedBy>Marc Miranda Riaza</cp:lastModifiedBy>
  <cp:revision>18</cp:revision>
  <dcterms:created xsi:type="dcterms:W3CDTF">2025-06-30T09:23:06Z</dcterms:created>
  <dcterms:modified xsi:type="dcterms:W3CDTF">2025-09-04T06:54:19Z</dcterms:modified>
</cp:coreProperties>
</file>