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modernComment_14E_1CAC2A42.xml" ContentType="application/vnd.ms-powerpoint.comments+xml"/>
  <Override PartName="/ppt/notesSlides/notesSlide1.xml" ContentType="application/vnd.openxmlformats-officedocument.presentationml.notesSlide+xml"/>
  <Override PartName="/ppt/comments/modernComment_14F_CF4A7635.xml" ContentType="application/vnd.ms-powerpoint.comments+xml"/>
  <Override PartName="/ppt/comments/modernComment_12C_C557C6AF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36" r:id="rId4"/>
  </p:sldMasterIdLst>
  <p:notesMasterIdLst>
    <p:notesMasterId r:id="rId30"/>
  </p:notesMasterIdLst>
  <p:handoutMasterIdLst>
    <p:handoutMasterId r:id="rId31"/>
  </p:handoutMasterIdLst>
  <p:sldIdLst>
    <p:sldId id="262" r:id="rId5"/>
    <p:sldId id="261" r:id="rId6"/>
    <p:sldId id="334" r:id="rId7"/>
    <p:sldId id="335" r:id="rId8"/>
    <p:sldId id="293" r:id="rId9"/>
    <p:sldId id="299" r:id="rId10"/>
    <p:sldId id="300" r:id="rId11"/>
    <p:sldId id="304" r:id="rId12"/>
    <p:sldId id="336" r:id="rId13"/>
    <p:sldId id="337" r:id="rId14"/>
    <p:sldId id="339" r:id="rId15"/>
    <p:sldId id="348" r:id="rId16"/>
    <p:sldId id="338" r:id="rId17"/>
    <p:sldId id="349" r:id="rId18"/>
    <p:sldId id="340" r:id="rId19"/>
    <p:sldId id="320" r:id="rId20"/>
    <p:sldId id="341" r:id="rId21"/>
    <p:sldId id="342" r:id="rId22"/>
    <p:sldId id="350" r:id="rId23"/>
    <p:sldId id="343" r:id="rId24"/>
    <p:sldId id="344" r:id="rId25"/>
    <p:sldId id="345" r:id="rId26"/>
    <p:sldId id="346" r:id="rId27"/>
    <p:sldId id="351" r:id="rId28"/>
    <p:sldId id="347" r:id="rId29"/>
  </p:sldIdLst>
  <p:sldSz cx="9144000" cy="5143500" type="screen16x9"/>
  <p:notesSz cx="20104100" cy="11309350"/>
  <p:embeddedFontLst>
    <p:embeddedFont>
      <p:font typeface="Cambria Math" panose="02040503050406030204" pitchFamily="18" charset="0"/>
      <p:regular r:id="rId32"/>
    </p:embeddedFont>
    <p:embeddedFont>
      <p:font typeface="Outfit" pitchFamily="2" charset="0"/>
      <p:regular r:id="rId33"/>
      <p:bold r:id="rId34"/>
      <p:italic r:id="rId35"/>
      <p:boldItalic r:id="rId36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2" pos="2818" userDrawn="1">
          <p15:clr>
            <a:srgbClr val="A4A3A4"/>
          </p15:clr>
        </p15:guide>
        <p15:guide id="3" orient="horz" pos="16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104A6AB-B902-89BD-4CCE-3867D8BC04D7}" name="Luca Dellantonio" initials="LD" userId="Luca Dellantonio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DCA5"/>
    <a:srgbClr val="00C896"/>
    <a:srgbClr val="003C3B"/>
    <a:srgbClr val="E7E6E6"/>
    <a:srgbClr val="017D69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D63D18-F621-466D-AFB8-AD6D08EE08BC}" v="718" dt="2025-09-02T11:42:56.20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06" autoAdjust="0"/>
    <p:restoredTop sz="88177" autoAdjust="0"/>
  </p:normalViewPr>
  <p:slideViewPr>
    <p:cSldViewPr snapToGrid="0">
      <p:cViewPr varScale="1">
        <p:scale>
          <a:sx n="69" d="100"/>
          <a:sy n="69" d="100"/>
        </p:scale>
        <p:origin x="952" y="44"/>
      </p:cViewPr>
      <p:guideLst>
        <p:guide pos="2818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llantonio, Luca" userId="e0664f57-2cb2-4749-af27-47f2d925e430" providerId="ADAL" clId="{39D63D18-F621-466D-AFB8-AD6D08EE08BC}"/>
    <pc:docChg chg="undo redo custSel addSld delSld modSld">
      <pc:chgData name="Dellantonio, Luca" userId="e0664f57-2cb2-4749-af27-47f2d925e430" providerId="ADAL" clId="{39D63D18-F621-466D-AFB8-AD6D08EE08BC}" dt="2025-09-02T11:42:57.576" v="7896" actId="20577"/>
      <pc:docMkLst>
        <pc:docMk/>
      </pc:docMkLst>
      <pc:sldChg chg="del">
        <pc:chgData name="Dellantonio, Luca" userId="e0664f57-2cb2-4749-af27-47f2d925e430" providerId="ADAL" clId="{39D63D18-F621-466D-AFB8-AD6D08EE08BC}" dt="2025-08-30T11:02:33.037" v="1" actId="47"/>
        <pc:sldMkLst>
          <pc:docMk/>
          <pc:sldMk cId="2499462205" sldId="256"/>
        </pc:sldMkLst>
      </pc:sldChg>
      <pc:sldChg chg="del">
        <pc:chgData name="Dellantonio, Luca" userId="e0664f57-2cb2-4749-af27-47f2d925e430" providerId="ADAL" clId="{39D63D18-F621-466D-AFB8-AD6D08EE08BC}" dt="2025-08-30T11:02:33.037" v="1" actId="47"/>
        <pc:sldMkLst>
          <pc:docMk/>
          <pc:sldMk cId="1089746572" sldId="257"/>
        </pc:sldMkLst>
      </pc:sldChg>
      <pc:sldChg chg="del">
        <pc:chgData name="Dellantonio, Luca" userId="e0664f57-2cb2-4749-af27-47f2d925e430" providerId="ADAL" clId="{39D63D18-F621-466D-AFB8-AD6D08EE08BC}" dt="2025-08-30T11:02:33.037" v="1" actId="47"/>
        <pc:sldMkLst>
          <pc:docMk/>
          <pc:sldMk cId="1487882817" sldId="258"/>
        </pc:sldMkLst>
      </pc:sldChg>
      <pc:sldChg chg="del">
        <pc:chgData name="Dellantonio, Luca" userId="e0664f57-2cb2-4749-af27-47f2d925e430" providerId="ADAL" clId="{39D63D18-F621-466D-AFB8-AD6D08EE08BC}" dt="2025-08-30T11:02:33.037" v="1" actId="47"/>
        <pc:sldMkLst>
          <pc:docMk/>
          <pc:sldMk cId="4291342818" sldId="259"/>
        </pc:sldMkLst>
      </pc:sldChg>
      <pc:sldChg chg="del">
        <pc:chgData name="Dellantonio, Luca" userId="e0664f57-2cb2-4749-af27-47f2d925e430" providerId="ADAL" clId="{39D63D18-F621-466D-AFB8-AD6D08EE08BC}" dt="2025-08-30T11:02:33.037" v="1" actId="47"/>
        <pc:sldMkLst>
          <pc:docMk/>
          <pc:sldMk cId="3846743478" sldId="260"/>
        </pc:sldMkLst>
      </pc:sldChg>
      <pc:sldChg chg="modSp add mod modAnim modShow">
        <pc:chgData name="Dellantonio, Luca" userId="e0664f57-2cb2-4749-af27-47f2d925e430" providerId="ADAL" clId="{39D63D18-F621-466D-AFB8-AD6D08EE08BC}" dt="2025-09-01T20:17:39.970" v="6434" actId="729"/>
        <pc:sldMkLst>
          <pc:docMk/>
          <pc:sldMk cId="1273915881" sldId="261"/>
        </pc:sldMkLst>
        <pc:picChg chg="mod">
          <ac:chgData name="Dellantonio, Luca" userId="e0664f57-2cb2-4749-af27-47f2d925e430" providerId="ADAL" clId="{39D63D18-F621-466D-AFB8-AD6D08EE08BC}" dt="2025-09-01T10:03:27.362" v="6279" actId="1037"/>
          <ac:picMkLst>
            <pc:docMk/>
            <pc:sldMk cId="1273915881" sldId="261"/>
            <ac:picMk id="9" creationId="{87A2A973-B9F9-9A2C-6D35-5B59B2ED4AC8}"/>
          </ac:picMkLst>
        </pc:picChg>
      </pc:sldChg>
      <pc:sldChg chg="del">
        <pc:chgData name="Dellantonio, Luca" userId="e0664f57-2cb2-4749-af27-47f2d925e430" providerId="ADAL" clId="{39D63D18-F621-466D-AFB8-AD6D08EE08BC}" dt="2025-08-30T11:02:33.037" v="1" actId="47"/>
        <pc:sldMkLst>
          <pc:docMk/>
          <pc:sldMk cId="3088871882" sldId="261"/>
        </pc:sldMkLst>
      </pc:sldChg>
      <pc:sldChg chg="addSp delSp modSp new mod">
        <pc:chgData name="Dellantonio, Luca" userId="e0664f57-2cb2-4749-af27-47f2d925e430" providerId="ADAL" clId="{39D63D18-F621-466D-AFB8-AD6D08EE08BC}" dt="2025-09-01T08:21:26.764" v="5856" actId="962"/>
        <pc:sldMkLst>
          <pc:docMk/>
          <pc:sldMk cId="1467225609" sldId="262"/>
        </pc:sldMkLst>
        <pc:spChg chg="mod">
          <ac:chgData name="Dellantonio, Luca" userId="e0664f57-2cb2-4749-af27-47f2d925e430" providerId="ADAL" clId="{39D63D18-F621-466D-AFB8-AD6D08EE08BC}" dt="2025-09-01T07:16:52.360" v="4477" actId="20577"/>
          <ac:spMkLst>
            <pc:docMk/>
            <pc:sldMk cId="1467225609" sldId="262"/>
            <ac:spMk id="2" creationId="{F29B2720-1E24-9A04-6191-709CE1A0D7B0}"/>
          </ac:spMkLst>
        </pc:spChg>
        <pc:spChg chg="mod">
          <ac:chgData name="Dellantonio, Luca" userId="e0664f57-2cb2-4749-af27-47f2d925e430" providerId="ADAL" clId="{39D63D18-F621-466D-AFB8-AD6D08EE08BC}" dt="2025-08-30T11:05:38.924" v="146" actId="20577"/>
          <ac:spMkLst>
            <pc:docMk/>
            <pc:sldMk cId="1467225609" sldId="262"/>
            <ac:spMk id="3" creationId="{CD32F052-65C6-CB96-4B00-AE437565FC6C}"/>
          </ac:spMkLst>
        </pc:spChg>
        <pc:spChg chg="del">
          <ac:chgData name="Dellantonio, Luca" userId="e0664f57-2cb2-4749-af27-47f2d925e430" providerId="ADAL" clId="{39D63D18-F621-466D-AFB8-AD6D08EE08BC}" dt="2025-09-01T07:16:25.159" v="4469" actId="931"/>
          <ac:spMkLst>
            <pc:docMk/>
            <pc:sldMk cId="1467225609" sldId="262"/>
            <ac:spMk id="4" creationId="{244A2D2E-1992-BD84-9E91-A47616C594F6}"/>
          </ac:spMkLst>
        </pc:spChg>
        <pc:spChg chg="add del mod">
          <ac:chgData name="Dellantonio, Luca" userId="e0664f57-2cb2-4749-af27-47f2d925e430" providerId="ADAL" clId="{39D63D18-F621-466D-AFB8-AD6D08EE08BC}" dt="2025-09-01T08:20:28.070" v="5850" actId="931"/>
          <ac:spMkLst>
            <pc:docMk/>
            <pc:sldMk cId="1467225609" sldId="262"/>
            <ac:spMk id="9" creationId="{D8D87817-8087-3875-8E54-64C5CACA4457}"/>
          </ac:spMkLst>
        </pc:spChg>
        <pc:spChg chg="add del mod">
          <ac:chgData name="Dellantonio, Luca" userId="e0664f57-2cb2-4749-af27-47f2d925e430" providerId="ADAL" clId="{39D63D18-F621-466D-AFB8-AD6D08EE08BC}" dt="2025-09-01T08:21:23.572" v="5854" actId="931"/>
          <ac:spMkLst>
            <pc:docMk/>
            <pc:sldMk cId="1467225609" sldId="262"/>
            <ac:spMk id="13" creationId="{B25098E9-1C53-EFE8-5A0C-704D9C6E3616}"/>
          </ac:spMkLst>
        </pc:spChg>
        <pc:picChg chg="add del mod">
          <ac:chgData name="Dellantonio, Luca" userId="e0664f57-2cb2-4749-af27-47f2d925e430" providerId="ADAL" clId="{39D63D18-F621-466D-AFB8-AD6D08EE08BC}" dt="2025-09-01T08:20:23.885" v="5849" actId="478"/>
          <ac:picMkLst>
            <pc:docMk/>
            <pc:sldMk cId="1467225609" sldId="262"/>
            <ac:picMk id="7" creationId="{67AC92F0-E2B1-5F99-3443-3774DA0F60F0}"/>
          </ac:picMkLst>
        </pc:picChg>
        <pc:picChg chg="add del mod">
          <ac:chgData name="Dellantonio, Luca" userId="e0664f57-2cb2-4749-af27-47f2d925e430" providerId="ADAL" clId="{39D63D18-F621-466D-AFB8-AD6D08EE08BC}" dt="2025-09-01T08:21:18.640" v="5853" actId="478"/>
          <ac:picMkLst>
            <pc:docMk/>
            <pc:sldMk cId="1467225609" sldId="262"/>
            <ac:picMk id="11" creationId="{4D5CD106-8D69-197C-AA6C-7BB04EE7BF41}"/>
          </ac:picMkLst>
        </pc:picChg>
        <pc:picChg chg="add mod">
          <ac:chgData name="Dellantonio, Luca" userId="e0664f57-2cb2-4749-af27-47f2d925e430" providerId="ADAL" clId="{39D63D18-F621-466D-AFB8-AD6D08EE08BC}" dt="2025-09-01T08:21:26.764" v="5856" actId="962"/>
          <ac:picMkLst>
            <pc:docMk/>
            <pc:sldMk cId="1467225609" sldId="262"/>
            <ac:picMk id="15" creationId="{EEE66A17-102B-5BC5-219F-C74F2AF3D2B4}"/>
          </ac:picMkLst>
        </pc:picChg>
      </pc:sldChg>
      <pc:sldChg chg="addSp delSp modSp add mod delAnim modAnim">
        <pc:chgData name="Dellantonio, Luca" userId="e0664f57-2cb2-4749-af27-47f2d925e430" providerId="ADAL" clId="{39D63D18-F621-466D-AFB8-AD6D08EE08BC}" dt="2025-08-30T11:38:39.342" v="680"/>
        <pc:sldMkLst>
          <pc:docMk/>
          <pc:sldMk cId="372826217" sldId="293"/>
        </pc:sldMkLst>
        <pc:spChg chg="mod">
          <ac:chgData name="Dellantonio, Luca" userId="e0664f57-2cb2-4749-af27-47f2d925e430" providerId="ADAL" clId="{39D63D18-F621-466D-AFB8-AD6D08EE08BC}" dt="2025-08-30T11:25:33.162" v="553" actId="2711"/>
          <ac:spMkLst>
            <pc:docMk/>
            <pc:sldMk cId="372826217" sldId="293"/>
            <ac:spMk id="2" creationId="{24341966-2F21-DA96-2D0D-0D23860A4E01}"/>
          </ac:spMkLst>
        </pc:spChg>
        <pc:spChg chg="add mod">
          <ac:chgData name="Dellantonio, Luca" userId="e0664f57-2cb2-4749-af27-47f2d925e430" providerId="ADAL" clId="{39D63D18-F621-466D-AFB8-AD6D08EE08BC}" dt="2025-08-30T11:38:27.964" v="679" actId="113"/>
          <ac:spMkLst>
            <pc:docMk/>
            <pc:sldMk cId="372826217" sldId="293"/>
            <ac:spMk id="5" creationId="{E5DA67D3-A4C3-AF5D-C18E-1D3A7F87C4AA}"/>
          </ac:spMkLst>
        </pc:spChg>
        <pc:spChg chg="add mod">
          <ac:chgData name="Dellantonio, Luca" userId="e0664f57-2cb2-4749-af27-47f2d925e430" providerId="ADAL" clId="{39D63D18-F621-466D-AFB8-AD6D08EE08BC}" dt="2025-08-30T11:33:08.513" v="641" actId="692"/>
          <ac:spMkLst>
            <pc:docMk/>
            <pc:sldMk cId="372826217" sldId="293"/>
            <ac:spMk id="7" creationId="{85C5CE0F-F3BE-AC07-3A13-1913B047EFCA}"/>
          </ac:spMkLst>
        </pc:spChg>
        <pc:spChg chg="mod ord">
          <ac:chgData name="Dellantonio, Luca" userId="e0664f57-2cb2-4749-af27-47f2d925e430" providerId="ADAL" clId="{39D63D18-F621-466D-AFB8-AD6D08EE08BC}" dt="2025-08-30T11:35:10.246" v="666" actId="207"/>
          <ac:spMkLst>
            <pc:docMk/>
            <pc:sldMk cId="372826217" sldId="293"/>
            <ac:spMk id="81" creationId="{897C96B5-3056-6A5D-F7EE-6B6E2E703006}"/>
          </ac:spMkLst>
        </pc:spChg>
        <pc:spChg chg="mod ord">
          <ac:chgData name="Dellantonio, Luca" userId="e0664f57-2cb2-4749-af27-47f2d925e430" providerId="ADAL" clId="{39D63D18-F621-466D-AFB8-AD6D08EE08BC}" dt="2025-08-30T11:35:07.471" v="665" actId="207"/>
          <ac:spMkLst>
            <pc:docMk/>
            <pc:sldMk cId="372826217" sldId="293"/>
            <ac:spMk id="104" creationId="{A8E014ED-05DE-251B-3BB6-F67A147CCD58}"/>
          </ac:spMkLst>
        </pc:spChg>
        <pc:picChg chg="mod">
          <ac:chgData name="Dellantonio, Luca" userId="e0664f57-2cb2-4749-af27-47f2d925e430" providerId="ADAL" clId="{39D63D18-F621-466D-AFB8-AD6D08EE08BC}" dt="2025-08-30T11:27:17.956" v="569" actId="1076"/>
          <ac:picMkLst>
            <pc:docMk/>
            <pc:sldMk cId="372826217" sldId="293"/>
            <ac:picMk id="46" creationId="{32C2FB89-B8C7-D61B-32C2-508BCC5B0F40}"/>
          </ac:picMkLst>
        </pc:picChg>
      </pc:sldChg>
      <pc:sldChg chg="addSp delSp modSp add mod modShow">
        <pc:chgData name="Dellantonio, Luca" userId="e0664f57-2cb2-4749-af27-47f2d925e430" providerId="ADAL" clId="{39D63D18-F621-466D-AFB8-AD6D08EE08BC}" dt="2025-09-01T20:18:06.991" v="6436" actId="729"/>
        <pc:sldMkLst>
          <pc:docMk/>
          <pc:sldMk cId="3121292183" sldId="299"/>
        </pc:sldMkLst>
        <pc:spChg chg="mod">
          <ac:chgData name="Dellantonio, Luca" userId="e0664f57-2cb2-4749-af27-47f2d925e430" providerId="ADAL" clId="{39D63D18-F621-466D-AFB8-AD6D08EE08BC}" dt="2025-08-30T11:45:02.082" v="693" actId="20577"/>
          <ac:spMkLst>
            <pc:docMk/>
            <pc:sldMk cId="3121292183" sldId="299"/>
            <ac:spMk id="2" creationId="{24341966-2F21-DA96-2D0D-0D23860A4E01}"/>
          </ac:spMkLst>
        </pc:spChg>
        <pc:spChg chg="add mod">
          <ac:chgData name="Dellantonio, Luca" userId="e0664f57-2cb2-4749-af27-47f2d925e430" providerId="ADAL" clId="{39D63D18-F621-466D-AFB8-AD6D08EE08BC}" dt="2025-09-01T09:58:55.627" v="6176"/>
          <ac:spMkLst>
            <pc:docMk/>
            <pc:sldMk cId="3121292183" sldId="299"/>
            <ac:spMk id="3" creationId="{250A7916-29F0-7C41-C91D-3A818A827BC9}"/>
          </ac:spMkLst>
        </pc:spChg>
        <pc:spChg chg="mod">
          <ac:chgData name="Dellantonio, Luca" userId="e0664f57-2cb2-4749-af27-47f2d925e430" providerId="ADAL" clId="{39D63D18-F621-466D-AFB8-AD6D08EE08BC}" dt="2025-08-30T12:14:29.148" v="1054" actId="6549"/>
          <ac:spMkLst>
            <pc:docMk/>
            <pc:sldMk cId="3121292183" sldId="299"/>
            <ac:spMk id="12" creationId="{B7B8509C-83EF-44CE-59BB-C9559A542363}"/>
          </ac:spMkLst>
        </pc:spChg>
        <pc:spChg chg="del mod">
          <ac:chgData name="Dellantonio, Luca" userId="e0664f57-2cb2-4749-af27-47f2d925e430" providerId="ADAL" clId="{39D63D18-F621-466D-AFB8-AD6D08EE08BC}" dt="2025-09-01T09:58:55.066" v="6175" actId="478"/>
          <ac:spMkLst>
            <pc:docMk/>
            <pc:sldMk cId="3121292183" sldId="299"/>
            <ac:spMk id="32" creationId="{03CEFB3A-8AC7-8D6B-38C8-946DB35A59F5}"/>
          </ac:spMkLst>
        </pc:spChg>
        <pc:picChg chg="mod">
          <ac:chgData name="Dellantonio, Luca" userId="e0664f57-2cb2-4749-af27-47f2d925e430" providerId="ADAL" clId="{39D63D18-F621-466D-AFB8-AD6D08EE08BC}" dt="2025-08-30T11:46:53.128" v="783" actId="1035"/>
          <ac:picMkLst>
            <pc:docMk/>
            <pc:sldMk cId="3121292183" sldId="299"/>
            <ac:picMk id="6" creationId="{DDADEC03-41F1-3DFA-E22E-4469F9B39B89}"/>
          </ac:picMkLst>
        </pc:picChg>
      </pc:sldChg>
      <pc:sldChg chg="addSp delSp modSp add mod modShow">
        <pc:chgData name="Dellantonio, Luca" userId="e0664f57-2cb2-4749-af27-47f2d925e430" providerId="ADAL" clId="{39D63D18-F621-466D-AFB8-AD6D08EE08BC}" dt="2025-09-01T20:18:19.349" v="6437" actId="729"/>
        <pc:sldMkLst>
          <pc:docMk/>
          <pc:sldMk cId="3310864047" sldId="300"/>
        </pc:sldMkLst>
        <pc:spChg chg="add mod">
          <ac:chgData name="Dellantonio, Luca" userId="e0664f57-2cb2-4749-af27-47f2d925e430" providerId="ADAL" clId="{39D63D18-F621-466D-AFB8-AD6D08EE08BC}" dt="2025-08-30T12:14:23.899" v="1052" actId="20577"/>
          <ac:spMkLst>
            <pc:docMk/>
            <pc:sldMk cId="3310864047" sldId="300"/>
            <ac:spMk id="3" creationId="{1695B81E-6632-0868-E974-C5DE72B0238C}"/>
          </ac:spMkLst>
        </pc:spChg>
        <pc:spChg chg="add mod">
          <ac:chgData name="Dellantonio, Luca" userId="e0664f57-2cb2-4749-af27-47f2d925e430" providerId="ADAL" clId="{39D63D18-F621-466D-AFB8-AD6D08EE08BC}" dt="2025-08-30T11:55:07.879" v="856"/>
          <ac:spMkLst>
            <pc:docMk/>
            <pc:sldMk cId="3310864047" sldId="300"/>
            <ac:spMk id="5" creationId="{142553F5-1C33-0229-5331-D80D3491DF11}"/>
          </ac:spMkLst>
        </pc:spChg>
        <pc:spChg chg="add mod">
          <ac:chgData name="Dellantonio, Luca" userId="e0664f57-2cb2-4749-af27-47f2d925e430" providerId="ADAL" clId="{39D63D18-F621-466D-AFB8-AD6D08EE08BC}" dt="2025-08-30T13:41:14.802" v="3507" actId="404"/>
          <ac:spMkLst>
            <pc:docMk/>
            <pc:sldMk cId="3310864047" sldId="300"/>
            <ac:spMk id="7" creationId="{64E3430C-16F6-5E61-A2E3-193A75E6D19F}"/>
          </ac:spMkLst>
        </pc:spChg>
        <pc:spChg chg="mod">
          <ac:chgData name="Dellantonio, Luca" userId="e0664f57-2cb2-4749-af27-47f2d925e430" providerId="ADAL" clId="{39D63D18-F621-466D-AFB8-AD6D08EE08BC}" dt="2025-08-30T11:57:16.604" v="955" actId="1076"/>
          <ac:spMkLst>
            <pc:docMk/>
            <pc:sldMk cId="3310864047" sldId="300"/>
            <ac:spMk id="8" creationId="{B1F9065B-E21D-C16B-BAB1-1D0CBE92FA8E}"/>
          </ac:spMkLst>
        </pc:spChg>
        <pc:picChg chg="mod">
          <ac:chgData name="Dellantonio, Luca" userId="e0664f57-2cb2-4749-af27-47f2d925e430" providerId="ADAL" clId="{39D63D18-F621-466D-AFB8-AD6D08EE08BC}" dt="2025-08-30T11:57:06.800" v="954" actId="14100"/>
          <ac:picMkLst>
            <pc:docMk/>
            <pc:sldMk cId="3310864047" sldId="300"/>
            <ac:picMk id="4" creationId="{9C46985F-3F8F-A6E8-38F7-0C9798D9D973}"/>
          </ac:picMkLst>
        </pc:picChg>
      </pc:sldChg>
      <pc:sldChg chg="addSp delSp modSp add mod modShow">
        <pc:chgData name="Dellantonio, Luca" userId="e0664f57-2cb2-4749-af27-47f2d925e430" providerId="ADAL" clId="{39D63D18-F621-466D-AFB8-AD6D08EE08BC}" dt="2025-09-01T20:18:22.083" v="6438" actId="729"/>
        <pc:sldMkLst>
          <pc:docMk/>
          <pc:sldMk cId="212607485" sldId="304"/>
        </pc:sldMkLst>
        <pc:spChg chg="add mod">
          <ac:chgData name="Dellantonio, Luca" userId="e0664f57-2cb2-4749-af27-47f2d925e430" providerId="ADAL" clId="{39D63D18-F621-466D-AFB8-AD6D08EE08BC}" dt="2025-08-30T12:14:19.543" v="1051" actId="20577"/>
          <ac:spMkLst>
            <pc:docMk/>
            <pc:sldMk cId="212607485" sldId="304"/>
            <ac:spMk id="3" creationId="{C1844E6C-F389-F097-D2F3-7E4108D2DE97}"/>
          </ac:spMkLst>
        </pc:spChg>
        <pc:spChg chg="add mod">
          <ac:chgData name="Dellantonio, Luca" userId="e0664f57-2cb2-4749-af27-47f2d925e430" providerId="ADAL" clId="{39D63D18-F621-466D-AFB8-AD6D08EE08BC}" dt="2025-08-30T11:55:22.099" v="859"/>
          <ac:spMkLst>
            <pc:docMk/>
            <pc:sldMk cId="212607485" sldId="304"/>
            <ac:spMk id="4" creationId="{34922829-A3D3-2E5B-872D-9619E598B483}"/>
          </ac:spMkLst>
        </pc:spChg>
        <pc:spChg chg="mod">
          <ac:chgData name="Dellantonio, Luca" userId="e0664f57-2cb2-4749-af27-47f2d925e430" providerId="ADAL" clId="{39D63D18-F621-466D-AFB8-AD6D08EE08BC}" dt="2025-08-30T12:05:20.478" v="1010" actId="403"/>
          <ac:spMkLst>
            <pc:docMk/>
            <pc:sldMk cId="212607485" sldId="304"/>
            <ac:spMk id="16" creationId="{2AF7AD7D-AAFD-1B2C-33F3-01E4413368A4}"/>
          </ac:spMkLst>
        </pc:spChg>
        <pc:spChg chg="mod">
          <ac:chgData name="Dellantonio, Luca" userId="e0664f57-2cb2-4749-af27-47f2d925e430" providerId="ADAL" clId="{39D63D18-F621-466D-AFB8-AD6D08EE08BC}" dt="2025-08-30T12:01:31.754" v="984" actId="692"/>
          <ac:spMkLst>
            <pc:docMk/>
            <pc:sldMk cId="212607485" sldId="304"/>
            <ac:spMk id="18" creationId="{BBB2AE8A-A0FC-B8C2-090F-B9A8ED305D68}"/>
          </ac:spMkLst>
        </pc:spChg>
        <pc:spChg chg="mod">
          <ac:chgData name="Dellantonio, Luca" userId="e0664f57-2cb2-4749-af27-47f2d925e430" providerId="ADAL" clId="{39D63D18-F621-466D-AFB8-AD6D08EE08BC}" dt="2025-08-30T12:02:04.059" v="991" actId="14100"/>
          <ac:spMkLst>
            <pc:docMk/>
            <pc:sldMk cId="212607485" sldId="304"/>
            <ac:spMk id="23" creationId="{8A28D0CA-997E-91F7-E502-E95ADAE588CE}"/>
          </ac:spMkLst>
        </pc:spChg>
        <pc:spChg chg="mod">
          <ac:chgData name="Dellantonio, Luca" userId="e0664f57-2cb2-4749-af27-47f2d925e430" providerId="ADAL" clId="{39D63D18-F621-466D-AFB8-AD6D08EE08BC}" dt="2025-08-30T12:01:56.748" v="988" actId="403"/>
          <ac:spMkLst>
            <pc:docMk/>
            <pc:sldMk cId="212607485" sldId="304"/>
            <ac:spMk id="26" creationId="{DED26B78-D72B-25C4-9DBD-4F000CCDD575}"/>
          </ac:spMkLst>
        </pc:spChg>
        <pc:grpChg chg="add mod">
          <ac:chgData name="Dellantonio, Luca" userId="e0664f57-2cb2-4749-af27-47f2d925e430" providerId="ADAL" clId="{39D63D18-F621-466D-AFB8-AD6D08EE08BC}" dt="2025-08-30T12:00:22.766" v="977" actId="14100"/>
          <ac:grpSpMkLst>
            <pc:docMk/>
            <pc:sldMk cId="212607485" sldId="304"/>
            <ac:grpSpMk id="8" creationId="{ED72CFA2-0C77-DCA6-537F-A8083EA59B9E}"/>
          </ac:grpSpMkLst>
        </pc:grpChg>
        <pc:picChg chg="mod">
          <ac:chgData name="Dellantonio, Luca" userId="e0664f57-2cb2-4749-af27-47f2d925e430" providerId="ADAL" clId="{39D63D18-F621-466D-AFB8-AD6D08EE08BC}" dt="2025-08-30T11:59:51.692" v="958" actId="164"/>
          <ac:picMkLst>
            <pc:docMk/>
            <pc:sldMk cId="212607485" sldId="304"/>
            <ac:picMk id="7" creationId="{AC297E1D-273B-010B-F01B-C691C1EAD21F}"/>
          </ac:picMkLst>
        </pc:picChg>
        <pc:picChg chg="mod">
          <ac:chgData name="Dellantonio, Luca" userId="e0664f57-2cb2-4749-af27-47f2d925e430" providerId="ADAL" clId="{39D63D18-F621-466D-AFB8-AD6D08EE08BC}" dt="2025-08-30T11:59:51.692" v="958" actId="164"/>
          <ac:picMkLst>
            <pc:docMk/>
            <pc:sldMk cId="212607485" sldId="304"/>
            <ac:picMk id="9" creationId="{0B2C9576-98A2-2176-E0F2-1DEDD02C589B}"/>
          </ac:picMkLst>
        </pc:picChg>
        <pc:cxnChg chg="mod">
          <ac:chgData name="Dellantonio, Luca" userId="e0664f57-2cb2-4749-af27-47f2d925e430" providerId="ADAL" clId="{39D63D18-F621-466D-AFB8-AD6D08EE08BC}" dt="2025-08-30T12:02:04.059" v="991" actId="14100"/>
          <ac:cxnSpMkLst>
            <pc:docMk/>
            <pc:sldMk cId="212607485" sldId="304"/>
            <ac:cxnSpMk id="20" creationId="{705CBDE6-AA8B-C015-1BE7-B94210BBF876}"/>
          </ac:cxnSpMkLst>
        </pc:cxnChg>
        <pc:cxnChg chg="mod">
          <ac:chgData name="Dellantonio, Luca" userId="e0664f57-2cb2-4749-af27-47f2d925e430" providerId="ADAL" clId="{39D63D18-F621-466D-AFB8-AD6D08EE08BC}" dt="2025-08-30T12:01:56.748" v="988" actId="403"/>
          <ac:cxnSpMkLst>
            <pc:docMk/>
            <pc:sldMk cId="212607485" sldId="304"/>
            <ac:cxnSpMk id="25" creationId="{C81C47CC-8AFD-C15F-655F-AD5D429826C7}"/>
          </ac:cxnSpMkLst>
        </pc:cxnChg>
      </pc:sldChg>
      <pc:sldChg chg="addSp delSp modSp add mod">
        <pc:chgData name="Dellantonio, Luca" userId="e0664f57-2cb2-4749-af27-47f2d925e430" providerId="ADAL" clId="{39D63D18-F621-466D-AFB8-AD6D08EE08BC}" dt="2025-09-01T07:25:49.784" v="4667" actId="20577"/>
        <pc:sldMkLst>
          <pc:docMk/>
          <pc:sldMk cId="793182343" sldId="320"/>
        </pc:sldMkLst>
        <pc:spChg chg="add mod">
          <ac:chgData name="Dellantonio, Luca" userId="e0664f57-2cb2-4749-af27-47f2d925e430" providerId="ADAL" clId="{39D63D18-F621-466D-AFB8-AD6D08EE08BC}" dt="2025-08-30T12:33:49.959" v="1405"/>
          <ac:spMkLst>
            <pc:docMk/>
            <pc:sldMk cId="793182343" sldId="320"/>
            <ac:spMk id="3" creationId="{D032679C-F03C-5B24-AFD0-6CB55BE552C6}"/>
          </ac:spMkLst>
        </pc:spChg>
        <pc:spChg chg="mod">
          <ac:chgData name="Dellantonio, Luca" userId="e0664f57-2cb2-4749-af27-47f2d925e430" providerId="ADAL" clId="{39D63D18-F621-466D-AFB8-AD6D08EE08BC}" dt="2025-09-01T07:25:49.784" v="4667" actId="20577"/>
          <ac:spMkLst>
            <pc:docMk/>
            <pc:sldMk cId="793182343" sldId="320"/>
            <ac:spMk id="10" creationId="{EF390FA3-C047-8F7A-E8B8-AAFA154A7FEE}"/>
          </ac:spMkLst>
        </pc:spChg>
        <pc:graphicFrameChg chg="mod modGraphic">
          <ac:chgData name="Dellantonio, Luca" userId="e0664f57-2cb2-4749-af27-47f2d925e430" providerId="ADAL" clId="{39D63D18-F621-466D-AFB8-AD6D08EE08BC}" dt="2025-08-30T12:52:05.706" v="1728" actId="20577"/>
          <ac:graphicFrameMkLst>
            <pc:docMk/>
            <pc:sldMk cId="793182343" sldId="320"/>
            <ac:graphicFrameMk id="7" creationId="{F0851BA9-4020-5CCB-65C0-5A553FB0241B}"/>
          </ac:graphicFrameMkLst>
        </pc:graphicFrameChg>
      </pc:sldChg>
      <pc:sldChg chg="add del">
        <pc:chgData name="Dellantonio, Luca" userId="e0664f57-2cb2-4749-af27-47f2d925e430" providerId="ADAL" clId="{39D63D18-F621-466D-AFB8-AD6D08EE08BC}" dt="2025-08-30T12:09:08.757" v="1020"/>
        <pc:sldMkLst>
          <pc:docMk/>
          <pc:sldMk cId="2766465991" sldId="332"/>
        </pc:sldMkLst>
      </pc:sldChg>
      <pc:sldChg chg="modSp add mod modShow">
        <pc:chgData name="Dellantonio, Luca" userId="e0664f57-2cb2-4749-af27-47f2d925e430" providerId="ADAL" clId="{39D63D18-F621-466D-AFB8-AD6D08EE08BC}" dt="2025-09-01T20:17:51.087" v="6435" actId="729"/>
        <pc:sldMkLst>
          <pc:docMk/>
          <pc:sldMk cId="481045058" sldId="334"/>
        </pc:sldMkLst>
        <pc:spChg chg="mod">
          <ac:chgData name="Dellantonio, Luca" userId="e0664f57-2cb2-4749-af27-47f2d925e430" providerId="ADAL" clId="{39D63D18-F621-466D-AFB8-AD6D08EE08BC}" dt="2025-08-30T11:09:59.050" v="164" actId="2711"/>
          <ac:spMkLst>
            <pc:docMk/>
            <pc:sldMk cId="481045058" sldId="334"/>
            <ac:spMk id="4" creationId="{22477F78-0B0F-6D07-A7CB-3255DEF6EB41}"/>
          </ac:spMkLst>
        </pc:spChg>
        <pc:spChg chg="mod">
          <ac:chgData name="Dellantonio, Luca" userId="e0664f57-2cb2-4749-af27-47f2d925e430" providerId="ADAL" clId="{39D63D18-F621-466D-AFB8-AD6D08EE08BC}" dt="2025-08-30T11:10:19.818" v="166" actId="255"/>
          <ac:spMkLst>
            <pc:docMk/>
            <pc:sldMk cId="481045058" sldId="334"/>
            <ac:spMk id="27" creationId="{302DA569-D4EE-3B67-6B58-E6020027A7B3}"/>
          </ac:spMkLst>
        </pc:spChg>
        <pc:spChg chg="mod">
          <ac:chgData name="Dellantonio, Luca" userId="e0664f57-2cb2-4749-af27-47f2d925e430" providerId="ADAL" clId="{39D63D18-F621-466D-AFB8-AD6D08EE08BC}" dt="2025-08-30T11:10:32.094" v="168" actId="255"/>
          <ac:spMkLst>
            <pc:docMk/>
            <pc:sldMk cId="481045058" sldId="334"/>
            <ac:spMk id="30" creationId="{91916EAE-B77E-898C-06A0-6DCD4360C421}"/>
          </ac:spMkLst>
        </pc:spChg>
        <pc:spChg chg="mod">
          <ac:chgData name="Dellantonio, Luca" userId="e0664f57-2cb2-4749-af27-47f2d925e430" providerId="ADAL" clId="{39D63D18-F621-466D-AFB8-AD6D08EE08BC}" dt="2025-08-30T11:10:45.490" v="170" actId="255"/>
          <ac:spMkLst>
            <pc:docMk/>
            <pc:sldMk cId="481045058" sldId="334"/>
            <ac:spMk id="33" creationId="{C7D98104-E9A7-B2EE-6C50-86945FE2A8B2}"/>
          </ac:spMkLst>
        </pc:spChg>
        <pc:spChg chg="mod">
          <ac:chgData name="Dellantonio, Luca" userId="e0664f57-2cb2-4749-af27-47f2d925e430" providerId="ADAL" clId="{39D63D18-F621-466D-AFB8-AD6D08EE08BC}" dt="2025-08-30T11:10:59.726" v="172" actId="20577"/>
          <ac:spMkLst>
            <pc:docMk/>
            <pc:sldMk cId="481045058" sldId="334"/>
            <ac:spMk id="36" creationId="{11B3A346-3A42-1985-D44F-563E89CD9DB8}"/>
          </ac:spMkLst>
        </pc:spChg>
      </pc:sldChg>
      <pc:sldChg chg="addSp modSp add mod modNotesTx">
        <pc:chgData name="Dellantonio, Luca" userId="e0664f57-2cb2-4749-af27-47f2d925e430" providerId="ADAL" clId="{39D63D18-F621-466D-AFB8-AD6D08EE08BC}" dt="2025-09-01T20:38:01.632" v="7348" actId="166"/>
        <pc:sldMkLst>
          <pc:docMk/>
          <pc:sldMk cId="3477763637" sldId="335"/>
        </pc:sldMkLst>
        <pc:spChg chg="add mod">
          <ac:chgData name="Dellantonio, Luca" userId="e0664f57-2cb2-4749-af27-47f2d925e430" providerId="ADAL" clId="{39D63D18-F621-466D-AFB8-AD6D08EE08BC}" dt="2025-09-01T20:37:56.230" v="7347" actId="692"/>
          <ac:spMkLst>
            <pc:docMk/>
            <pc:sldMk cId="3477763637" sldId="335"/>
            <ac:spMk id="2" creationId="{433D6DAA-B9F0-AF00-4FDE-26B4F3F135A6}"/>
          </ac:spMkLst>
        </pc:spChg>
        <pc:spChg chg="mod">
          <ac:chgData name="Dellantonio, Luca" userId="e0664f57-2cb2-4749-af27-47f2d925e430" providerId="ADAL" clId="{39D63D18-F621-466D-AFB8-AD6D08EE08BC}" dt="2025-08-30T11:11:13.053" v="173" actId="2711"/>
          <ac:spMkLst>
            <pc:docMk/>
            <pc:sldMk cId="3477763637" sldId="335"/>
            <ac:spMk id="5" creationId="{7699D6A5-E6E8-DEAC-8198-713B03A9201D}"/>
          </ac:spMkLst>
        </pc:spChg>
        <pc:spChg chg="mod">
          <ac:chgData name="Dellantonio, Luca" userId="e0664f57-2cb2-4749-af27-47f2d925e430" providerId="ADAL" clId="{39D63D18-F621-466D-AFB8-AD6D08EE08BC}" dt="2025-08-30T11:28:29.864" v="592" actId="1035"/>
          <ac:spMkLst>
            <pc:docMk/>
            <pc:sldMk cId="3477763637" sldId="335"/>
            <ac:spMk id="6" creationId="{BAE76974-CEC5-634C-C2FC-A9274A088419}"/>
          </ac:spMkLst>
        </pc:spChg>
        <pc:spChg chg="mod">
          <ac:chgData name="Dellantonio, Luca" userId="e0664f57-2cb2-4749-af27-47f2d925e430" providerId="ADAL" clId="{39D63D18-F621-466D-AFB8-AD6D08EE08BC}" dt="2025-08-30T11:28:29.864" v="592" actId="1035"/>
          <ac:spMkLst>
            <pc:docMk/>
            <pc:sldMk cId="3477763637" sldId="335"/>
            <ac:spMk id="19" creationId="{4E7947DE-A12D-B1E3-58DF-7F89AF3FEDBA}"/>
          </ac:spMkLst>
        </pc:spChg>
        <pc:spChg chg="mod">
          <ac:chgData name="Dellantonio, Luca" userId="e0664f57-2cb2-4749-af27-47f2d925e430" providerId="ADAL" clId="{39D63D18-F621-466D-AFB8-AD6D08EE08BC}" dt="2025-09-01T12:15:28.117" v="6296" actId="20577"/>
          <ac:spMkLst>
            <pc:docMk/>
            <pc:sldMk cId="3477763637" sldId="335"/>
            <ac:spMk id="22" creationId="{1BCC8003-C16C-103C-877A-4EBADC4A4D22}"/>
          </ac:spMkLst>
        </pc:spChg>
        <pc:cxnChg chg="add mod">
          <ac:chgData name="Dellantonio, Luca" userId="e0664f57-2cb2-4749-af27-47f2d925e430" providerId="ADAL" clId="{39D63D18-F621-466D-AFB8-AD6D08EE08BC}" dt="2025-09-01T20:37:48.698" v="7346" actId="692"/>
          <ac:cxnSpMkLst>
            <pc:docMk/>
            <pc:sldMk cId="3477763637" sldId="335"/>
            <ac:cxnSpMk id="4" creationId="{A9A488F3-A9D0-80EA-7030-1CBB6253AA75}"/>
          </ac:cxnSpMkLst>
        </pc:cxnChg>
        <pc:cxnChg chg="ord">
          <ac:chgData name="Dellantonio, Luca" userId="e0664f57-2cb2-4749-af27-47f2d925e430" providerId="ADAL" clId="{39D63D18-F621-466D-AFB8-AD6D08EE08BC}" dt="2025-09-01T20:38:01.632" v="7348" actId="166"/>
          <ac:cxnSpMkLst>
            <pc:docMk/>
            <pc:sldMk cId="3477763637" sldId="335"/>
            <ac:cxnSpMk id="16" creationId="{C8A182B7-DF38-E84F-0E61-0C4D8822CF8B}"/>
          </ac:cxnSpMkLst>
        </pc:cxnChg>
      </pc:sldChg>
      <pc:sldChg chg="addSp delSp modSp add mod modShow">
        <pc:chgData name="Dellantonio, Luca" userId="e0664f57-2cb2-4749-af27-47f2d925e430" providerId="ADAL" clId="{39D63D18-F621-466D-AFB8-AD6D08EE08BC}" dt="2025-09-01T20:19:06.783" v="6439" actId="729"/>
        <pc:sldMkLst>
          <pc:docMk/>
          <pc:sldMk cId="1766867342" sldId="336"/>
        </pc:sldMkLst>
        <pc:spChg chg="mod">
          <ac:chgData name="Dellantonio, Luca" userId="e0664f57-2cb2-4749-af27-47f2d925e430" providerId="ADAL" clId="{39D63D18-F621-466D-AFB8-AD6D08EE08BC}" dt="2025-08-30T12:07:22.110" v="1012" actId="207"/>
          <ac:spMkLst>
            <pc:docMk/>
            <pc:sldMk cId="1766867342" sldId="336"/>
            <ac:spMk id="3" creationId="{64ED5D58-DE46-B45D-FF96-8ECF2A304756}"/>
          </ac:spMkLst>
        </pc:spChg>
        <pc:spChg chg="add mod">
          <ac:chgData name="Dellantonio, Luca" userId="e0664f57-2cb2-4749-af27-47f2d925e430" providerId="ADAL" clId="{39D63D18-F621-466D-AFB8-AD6D08EE08BC}" dt="2025-09-01T12:23:40.094" v="6330" actId="688"/>
          <ac:spMkLst>
            <pc:docMk/>
            <pc:sldMk cId="1766867342" sldId="336"/>
            <ac:spMk id="5" creationId="{AEE49DE2-5C27-5545-F0AD-1B04617853F4}"/>
          </ac:spMkLst>
        </pc:spChg>
        <pc:spChg chg="add mod">
          <ac:chgData name="Dellantonio, Luca" userId="e0664f57-2cb2-4749-af27-47f2d925e430" providerId="ADAL" clId="{39D63D18-F621-466D-AFB8-AD6D08EE08BC}" dt="2025-09-01T12:23:46.247" v="6331" actId="14100"/>
          <ac:spMkLst>
            <pc:docMk/>
            <pc:sldMk cId="1766867342" sldId="336"/>
            <ac:spMk id="6" creationId="{963B0647-248C-6C56-53AC-11F2A54F4E39}"/>
          </ac:spMkLst>
        </pc:spChg>
        <pc:spChg chg="mod">
          <ac:chgData name="Dellantonio, Luca" userId="e0664f57-2cb2-4749-af27-47f2d925e430" providerId="ADAL" clId="{39D63D18-F621-466D-AFB8-AD6D08EE08BC}" dt="2025-09-01T07:28:33.394" v="4710"/>
          <ac:spMkLst>
            <pc:docMk/>
            <pc:sldMk cId="1766867342" sldId="336"/>
            <ac:spMk id="16" creationId="{79A4A8FF-1725-6E35-1F95-A346BC0D4CB1}"/>
          </ac:spMkLst>
        </pc:spChg>
        <pc:picChg chg="add mod">
          <ac:chgData name="Dellantonio, Luca" userId="e0664f57-2cb2-4749-af27-47f2d925e430" providerId="ADAL" clId="{39D63D18-F621-466D-AFB8-AD6D08EE08BC}" dt="2025-08-30T12:09:52.439" v="1026" actId="1076"/>
          <ac:picMkLst>
            <pc:docMk/>
            <pc:sldMk cId="1766867342" sldId="336"/>
            <ac:picMk id="2" creationId="{621920C2-4C67-8337-8C1C-6A016B06624E}"/>
          </ac:picMkLst>
        </pc:picChg>
      </pc:sldChg>
      <pc:sldChg chg="addSp delSp modSp add mod">
        <pc:chgData name="Dellantonio, Luca" userId="e0664f57-2cb2-4749-af27-47f2d925e430" providerId="ADAL" clId="{39D63D18-F621-466D-AFB8-AD6D08EE08BC}" dt="2025-09-01T07:38:33.602" v="5022" actId="478"/>
        <pc:sldMkLst>
          <pc:docMk/>
          <pc:sldMk cId="1976850893" sldId="337"/>
        </pc:sldMkLst>
        <pc:spChg chg="mod">
          <ac:chgData name="Dellantonio, Luca" userId="e0664f57-2cb2-4749-af27-47f2d925e430" providerId="ADAL" clId="{39D63D18-F621-466D-AFB8-AD6D08EE08BC}" dt="2025-08-30T12:16:40.244" v="1078" actId="20577"/>
          <ac:spMkLst>
            <pc:docMk/>
            <pc:sldMk cId="1976850893" sldId="337"/>
            <ac:spMk id="4" creationId="{9D0E5C75-7AAD-2402-6EC1-587797AADA2A}"/>
          </ac:spMkLst>
        </pc:spChg>
        <pc:spChg chg="add mod">
          <ac:chgData name="Dellantonio, Luca" userId="e0664f57-2cb2-4749-af27-47f2d925e430" providerId="ADAL" clId="{39D63D18-F621-466D-AFB8-AD6D08EE08BC}" dt="2025-09-01T07:35:25.650" v="4924" actId="1036"/>
          <ac:spMkLst>
            <pc:docMk/>
            <pc:sldMk cId="1976850893" sldId="337"/>
            <ac:spMk id="5" creationId="{4E1BE710-1477-0EE7-CD8C-7114F9EEDAEE}"/>
          </ac:spMkLst>
        </pc:spChg>
        <pc:spChg chg="add mod">
          <ac:chgData name="Dellantonio, Luca" userId="e0664f57-2cb2-4749-af27-47f2d925e430" providerId="ADAL" clId="{39D63D18-F621-466D-AFB8-AD6D08EE08BC}" dt="2025-09-01T07:38:16.981" v="4997" actId="1076"/>
          <ac:spMkLst>
            <pc:docMk/>
            <pc:sldMk cId="1976850893" sldId="337"/>
            <ac:spMk id="7" creationId="{0CDDD17E-D102-C23E-BB40-C43E20540FE7}"/>
          </ac:spMkLst>
        </pc:spChg>
        <pc:spChg chg="del mod">
          <ac:chgData name="Dellantonio, Luca" userId="e0664f57-2cb2-4749-af27-47f2d925e430" providerId="ADAL" clId="{39D63D18-F621-466D-AFB8-AD6D08EE08BC}" dt="2025-09-01T07:38:33.602" v="5022" actId="478"/>
          <ac:spMkLst>
            <pc:docMk/>
            <pc:sldMk cId="1976850893" sldId="337"/>
            <ac:spMk id="16" creationId="{1436D3C5-5275-44DB-C838-BFCADAC386ED}"/>
          </ac:spMkLst>
        </pc:spChg>
        <pc:picChg chg="add mod">
          <ac:chgData name="Dellantonio, Luca" userId="e0664f57-2cb2-4749-af27-47f2d925e430" providerId="ADAL" clId="{39D63D18-F621-466D-AFB8-AD6D08EE08BC}" dt="2025-09-01T07:38:20.142" v="5021" actId="1035"/>
          <ac:picMkLst>
            <pc:docMk/>
            <pc:sldMk cId="1976850893" sldId="337"/>
            <ac:picMk id="6" creationId="{CDC5CAB2-C64C-EECD-729A-4AE44D86AA10}"/>
          </ac:picMkLst>
        </pc:picChg>
      </pc:sldChg>
      <pc:sldChg chg="addSp delSp modSp add mod modAnim">
        <pc:chgData name="Dellantonio, Luca" userId="e0664f57-2cb2-4749-af27-47f2d925e430" providerId="ADAL" clId="{39D63D18-F621-466D-AFB8-AD6D08EE08BC}" dt="2025-09-01T12:25:08.965" v="6365" actId="20577"/>
        <pc:sldMkLst>
          <pc:docMk/>
          <pc:sldMk cId="2445045153" sldId="338"/>
        </pc:sldMkLst>
        <pc:spChg chg="add mod">
          <ac:chgData name="Dellantonio, Luca" userId="e0664f57-2cb2-4749-af27-47f2d925e430" providerId="ADAL" clId="{39D63D18-F621-466D-AFB8-AD6D08EE08BC}" dt="2025-09-01T08:05:40.067" v="5746" actId="207"/>
          <ac:spMkLst>
            <pc:docMk/>
            <pc:sldMk cId="2445045153" sldId="338"/>
            <ac:spMk id="2" creationId="{68BA5563-C0B2-4C87-DC18-BBA0EEE30E09}"/>
          </ac:spMkLst>
        </pc:spChg>
        <pc:spChg chg="add mod ord">
          <ac:chgData name="Dellantonio, Luca" userId="e0664f57-2cb2-4749-af27-47f2d925e430" providerId="ADAL" clId="{39D63D18-F621-466D-AFB8-AD6D08EE08BC}" dt="2025-09-01T08:00:59.426" v="5671" actId="167"/>
          <ac:spMkLst>
            <pc:docMk/>
            <pc:sldMk cId="2445045153" sldId="338"/>
            <ac:spMk id="3" creationId="{4EB88327-AFD3-AE03-50DA-E82498E9324A}"/>
          </ac:spMkLst>
        </pc:spChg>
        <pc:spChg chg="mod">
          <ac:chgData name="Dellantonio, Luca" userId="e0664f57-2cb2-4749-af27-47f2d925e430" providerId="ADAL" clId="{39D63D18-F621-466D-AFB8-AD6D08EE08BC}" dt="2025-09-01T07:44:04.938" v="5106"/>
          <ac:spMkLst>
            <pc:docMk/>
            <pc:sldMk cId="2445045153" sldId="338"/>
            <ac:spMk id="5" creationId="{7E37A0E7-91D0-EBE4-BF4E-039E153AD8F1}"/>
          </ac:spMkLst>
        </pc:spChg>
        <pc:spChg chg="add mod">
          <ac:chgData name="Dellantonio, Luca" userId="e0664f57-2cb2-4749-af27-47f2d925e430" providerId="ADAL" clId="{39D63D18-F621-466D-AFB8-AD6D08EE08BC}" dt="2025-09-01T10:04:41.896" v="6280" actId="6549"/>
          <ac:spMkLst>
            <pc:docMk/>
            <pc:sldMk cId="2445045153" sldId="338"/>
            <ac:spMk id="6" creationId="{D1A20BCD-6E83-3A8E-CBE7-97150C00E3E6}"/>
          </ac:spMkLst>
        </pc:spChg>
        <pc:spChg chg="add mod">
          <ac:chgData name="Dellantonio, Luca" userId="e0664f57-2cb2-4749-af27-47f2d925e430" providerId="ADAL" clId="{39D63D18-F621-466D-AFB8-AD6D08EE08BC}" dt="2025-09-01T08:05:46.010" v="5747" actId="207"/>
          <ac:spMkLst>
            <pc:docMk/>
            <pc:sldMk cId="2445045153" sldId="338"/>
            <ac:spMk id="7" creationId="{98AD0369-D25B-C4A9-8A19-FC4BEBB6A0D2}"/>
          </ac:spMkLst>
        </pc:spChg>
        <pc:spChg chg="add mod">
          <ac:chgData name="Dellantonio, Luca" userId="e0664f57-2cb2-4749-af27-47f2d925e430" providerId="ADAL" clId="{39D63D18-F621-466D-AFB8-AD6D08EE08BC}" dt="2025-09-01T12:25:08.965" v="6365" actId="20577"/>
          <ac:spMkLst>
            <pc:docMk/>
            <pc:sldMk cId="2445045153" sldId="338"/>
            <ac:spMk id="15" creationId="{D65B9F60-0CBA-D30A-DB3A-C90A9B18CCF2}"/>
          </ac:spMkLst>
        </pc:spChg>
        <pc:spChg chg="del mod">
          <ac:chgData name="Dellantonio, Luca" userId="e0664f57-2cb2-4749-af27-47f2d925e430" providerId="ADAL" clId="{39D63D18-F621-466D-AFB8-AD6D08EE08BC}" dt="2025-09-01T12:09:36.024" v="6284" actId="478"/>
          <ac:spMkLst>
            <pc:docMk/>
            <pc:sldMk cId="2445045153" sldId="338"/>
            <ac:spMk id="16" creationId="{CC9D6059-01B2-FBA7-B355-9C94F73FDC6F}"/>
          </ac:spMkLst>
        </pc:spChg>
        <pc:cxnChg chg="add mod">
          <ac:chgData name="Dellantonio, Luca" userId="e0664f57-2cb2-4749-af27-47f2d925e430" providerId="ADAL" clId="{39D63D18-F621-466D-AFB8-AD6D08EE08BC}" dt="2025-09-01T08:06:38.270" v="5770" actId="14100"/>
          <ac:cxnSpMkLst>
            <pc:docMk/>
            <pc:sldMk cId="2445045153" sldId="338"/>
            <ac:cxnSpMk id="9" creationId="{5700E90F-54B5-2FB3-371D-7AB896095BA7}"/>
          </ac:cxnSpMkLst>
        </pc:cxnChg>
      </pc:sldChg>
      <pc:sldChg chg="addSp delSp modSp add mod modNotesTx">
        <pc:chgData name="Dellantonio, Luca" userId="e0664f57-2cb2-4749-af27-47f2d925e430" providerId="ADAL" clId="{39D63D18-F621-466D-AFB8-AD6D08EE08BC}" dt="2025-09-02T11:20:27.082" v="7891" actId="20577"/>
        <pc:sldMkLst>
          <pc:docMk/>
          <pc:sldMk cId="981656616" sldId="339"/>
        </pc:sldMkLst>
        <pc:spChg chg="add mod">
          <ac:chgData name="Dellantonio, Luca" userId="e0664f57-2cb2-4749-af27-47f2d925e430" providerId="ADAL" clId="{39D63D18-F621-466D-AFB8-AD6D08EE08BC}" dt="2025-09-01T07:39:01.708" v="5024"/>
          <ac:spMkLst>
            <pc:docMk/>
            <pc:sldMk cId="981656616" sldId="339"/>
            <ac:spMk id="2" creationId="{872B9094-5917-0CC1-2767-5BDC3C47063D}"/>
          </ac:spMkLst>
        </pc:spChg>
        <pc:spChg chg="add mod">
          <ac:chgData name="Dellantonio, Luca" userId="e0664f57-2cb2-4749-af27-47f2d925e430" providerId="ADAL" clId="{39D63D18-F621-466D-AFB8-AD6D08EE08BC}" dt="2025-09-02T11:17:29.203" v="7494" actId="403"/>
          <ac:spMkLst>
            <pc:docMk/>
            <pc:sldMk cId="981656616" sldId="339"/>
            <ac:spMk id="3" creationId="{4DDFBF20-DEA2-3BC2-097F-BB8B8473ED1C}"/>
          </ac:spMkLst>
        </pc:spChg>
        <pc:spChg chg="del">
          <ac:chgData name="Dellantonio, Luca" userId="e0664f57-2cb2-4749-af27-47f2d925e430" providerId="ADAL" clId="{39D63D18-F621-466D-AFB8-AD6D08EE08BC}" dt="2025-09-01T07:39:01.403" v="5023" actId="478"/>
          <ac:spMkLst>
            <pc:docMk/>
            <pc:sldMk cId="981656616" sldId="339"/>
            <ac:spMk id="5" creationId="{C1513859-DB4B-9143-6E14-99C8D58CCEF5}"/>
          </ac:spMkLst>
        </pc:spChg>
        <pc:spChg chg="add mod">
          <ac:chgData name="Dellantonio, Luca" userId="e0664f57-2cb2-4749-af27-47f2d925e430" providerId="ADAL" clId="{39D63D18-F621-466D-AFB8-AD6D08EE08BC}" dt="2025-09-01T09:59:50.674" v="6202" actId="1076"/>
          <ac:spMkLst>
            <pc:docMk/>
            <pc:sldMk cId="981656616" sldId="339"/>
            <ac:spMk id="5" creationId="{ED59EC08-F918-6AE9-3DBD-FC4B3070FF0C}"/>
          </ac:spMkLst>
        </pc:spChg>
        <pc:spChg chg="add mod">
          <ac:chgData name="Dellantonio, Luca" userId="e0664f57-2cb2-4749-af27-47f2d925e430" providerId="ADAL" clId="{39D63D18-F621-466D-AFB8-AD6D08EE08BC}" dt="2025-09-01T10:00:34.465" v="6223" actId="692"/>
          <ac:spMkLst>
            <pc:docMk/>
            <pc:sldMk cId="981656616" sldId="339"/>
            <ac:spMk id="6" creationId="{3C2EB46F-FD11-CEED-AAEB-E96FE13D4219}"/>
          </ac:spMkLst>
        </pc:spChg>
        <pc:spChg chg="del">
          <ac:chgData name="Dellantonio, Luca" userId="e0664f57-2cb2-4749-af27-47f2d925e430" providerId="ADAL" clId="{39D63D18-F621-466D-AFB8-AD6D08EE08BC}" dt="2025-09-01T07:39:04.993" v="5025" actId="478"/>
          <ac:spMkLst>
            <pc:docMk/>
            <pc:sldMk cId="981656616" sldId="339"/>
            <ac:spMk id="16" creationId="{68CE7182-BDAC-9C9F-CAB6-4E4B836D4479}"/>
          </ac:spMkLst>
        </pc:spChg>
        <pc:picChg chg="add mod">
          <ac:chgData name="Dellantonio, Luca" userId="e0664f57-2cb2-4749-af27-47f2d925e430" providerId="ADAL" clId="{39D63D18-F621-466D-AFB8-AD6D08EE08BC}" dt="2025-09-01T07:42:40.121" v="5105" actId="692"/>
          <ac:picMkLst>
            <pc:docMk/>
            <pc:sldMk cId="981656616" sldId="339"/>
            <ac:picMk id="7" creationId="{EF8FBA32-FB46-0429-3816-CA55AE3945DE}"/>
          </ac:picMkLst>
        </pc:picChg>
      </pc:sldChg>
      <pc:sldChg chg="delSp modSp add mod delAnim modAnim">
        <pc:chgData name="Dellantonio, Luca" userId="e0664f57-2cb2-4749-af27-47f2d925e430" providerId="ADAL" clId="{39D63D18-F621-466D-AFB8-AD6D08EE08BC}" dt="2025-09-01T10:05:03.550" v="6282"/>
        <pc:sldMkLst>
          <pc:docMk/>
          <pc:sldMk cId="1448006469" sldId="340"/>
        </pc:sldMkLst>
        <pc:spChg chg="mod">
          <ac:chgData name="Dellantonio, Luca" userId="e0664f57-2cb2-4749-af27-47f2d925e430" providerId="ADAL" clId="{39D63D18-F621-466D-AFB8-AD6D08EE08BC}" dt="2025-08-30T12:30:19.918" v="1387" actId="206"/>
          <ac:spMkLst>
            <pc:docMk/>
            <pc:sldMk cId="1448006469" sldId="340"/>
            <ac:spMk id="7" creationId="{E4A18A81-314D-025C-ABCE-0A0263EAAF7F}"/>
          </ac:spMkLst>
        </pc:spChg>
      </pc:sldChg>
      <pc:sldChg chg="addSp delSp modSp add mod modAnim">
        <pc:chgData name="Dellantonio, Luca" userId="e0664f57-2cb2-4749-af27-47f2d925e430" providerId="ADAL" clId="{39D63D18-F621-466D-AFB8-AD6D08EE08BC}" dt="2025-09-01T20:41:33.244" v="7352" actId="1036"/>
        <pc:sldMkLst>
          <pc:docMk/>
          <pc:sldMk cId="1965676412" sldId="341"/>
        </pc:sldMkLst>
        <pc:spChg chg="add mod">
          <ac:chgData name="Dellantonio, Luca" userId="e0664f57-2cb2-4749-af27-47f2d925e430" providerId="ADAL" clId="{39D63D18-F621-466D-AFB8-AD6D08EE08BC}" dt="2025-09-01T12:33:39.226" v="6408" actId="1076"/>
          <ac:spMkLst>
            <pc:docMk/>
            <pc:sldMk cId="1965676412" sldId="341"/>
            <ac:spMk id="2" creationId="{9E7FF9DE-46CC-4D70-0066-C0043CB029CC}"/>
          </ac:spMkLst>
        </pc:spChg>
        <pc:spChg chg="add mod">
          <ac:chgData name="Dellantonio, Luca" userId="e0664f57-2cb2-4749-af27-47f2d925e430" providerId="ADAL" clId="{39D63D18-F621-466D-AFB8-AD6D08EE08BC}" dt="2025-08-31T14:31:26.123" v="3751" actId="14100"/>
          <ac:spMkLst>
            <pc:docMk/>
            <pc:sldMk cId="1965676412" sldId="341"/>
            <ac:spMk id="6" creationId="{C2BEE147-4696-BE99-D7C5-E8469B6FC69F}"/>
          </ac:spMkLst>
        </pc:spChg>
        <pc:spChg chg="add mod">
          <ac:chgData name="Dellantonio, Luca" userId="e0664f57-2cb2-4749-af27-47f2d925e430" providerId="ADAL" clId="{39D63D18-F621-466D-AFB8-AD6D08EE08BC}" dt="2025-08-31T14:34:02.768" v="3796" actId="122"/>
          <ac:spMkLst>
            <pc:docMk/>
            <pc:sldMk cId="1965676412" sldId="341"/>
            <ac:spMk id="8" creationId="{171106F9-4CEA-BDDB-84D7-E2A9EA057DBA}"/>
          </ac:spMkLst>
        </pc:spChg>
        <pc:spChg chg="mod">
          <ac:chgData name="Dellantonio, Luca" userId="e0664f57-2cb2-4749-af27-47f2d925e430" providerId="ADAL" clId="{39D63D18-F621-466D-AFB8-AD6D08EE08BC}" dt="2025-08-31T14:32:34.897" v="3759" actId="20577"/>
          <ac:spMkLst>
            <pc:docMk/>
            <pc:sldMk cId="1965676412" sldId="341"/>
            <ac:spMk id="10" creationId="{3720B7A7-2313-9806-BA2F-FFD7CF060BB3}"/>
          </ac:spMkLst>
        </pc:spChg>
        <pc:spChg chg="add del mod">
          <ac:chgData name="Dellantonio, Luca" userId="e0664f57-2cb2-4749-af27-47f2d925e430" providerId="ADAL" clId="{39D63D18-F621-466D-AFB8-AD6D08EE08BC}" dt="2025-09-01T12:33:06.970" v="6405" actId="478"/>
          <ac:spMkLst>
            <pc:docMk/>
            <pc:sldMk cId="1965676412" sldId="341"/>
            <ac:spMk id="15" creationId="{5D925CC6-8FFC-1356-FD02-1C3E6DD080A4}"/>
          </ac:spMkLst>
        </pc:spChg>
        <pc:spChg chg="add mod">
          <ac:chgData name="Dellantonio, Luca" userId="e0664f57-2cb2-4749-af27-47f2d925e430" providerId="ADAL" clId="{39D63D18-F621-466D-AFB8-AD6D08EE08BC}" dt="2025-09-01T20:41:33.244" v="7352" actId="1036"/>
          <ac:spMkLst>
            <pc:docMk/>
            <pc:sldMk cId="1965676412" sldId="341"/>
            <ac:spMk id="16" creationId="{08CB8590-A9E3-C3CF-CD7D-6EB54A68DBD4}"/>
          </ac:spMkLst>
        </pc:spChg>
        <pc:picChg chg="add mod modCrop">
          <ac:chgData name="Dellantonio, Luca" userId="e0664f57-2cb2-4749-af27-47f2d925e430" providerId="ADAL" clId="{39D63D18-F621-466D-AFB8-AD6D08EE08BC}" dt="2025-08-31T14:30:15.451" v="3680" actId="1038"/>
          <ac:picMkLst>
            <pc:docMk/>
            <pc:sldMk cId="1965676412" sldId="341"/>
            <ac:picMk id="5" creationId="{A0F2B1D9-CD2B-7D3A-D869-49E376558F71}"/>
          </ac:picMkLst>
        </pc:picChg>
        <pc:cxnChg chg="add mod">
          <ac:chgData name="Dellantonio, Luca" userId="e0664f57-2cb2-4749-af27-47f2d925e430" providerId="ADAL" clId="{39D63D18-F621-466D-AFB8-AD6D08EE08BC}" dt="2025-09-01T12:32:08.385" v="6402" actId="14100"/>
          <ac:cxnSpMkLst>
            <pc:docMk/>
            <pc:sldMk cId="1965676412" sldId="341"/>
            <ac:cxnSpMk id="4" creationId="{2FEF21DD-1842-DCF7-6849-996456785961}"/>
          </ac:cxnSpMkLst>
        </pc:cxnChg>
        <pc:cxnChg chg="add mod">
          <ac:chgData name="Dellantonio, Luca" userId="e0664f57-2cb2-4749-af27-47f2d925e430" providerId="ADAL" clId="{39D63D18-F621-466D-AFB8-AD6D08EE08BC}" dt="2025-08-31T14:34:13.401" v="3797" actId="14100"/>
          <ac:cxnSpMkLst>
            <pc:docMk/>
            <pc:sldMk cId="1965676412" sldId="341"/>
            <ac:cxnSpMk id="11" creationId="{01E24C33-C614-708C-4FB2-E044253E1DC8}"/>
          </ac:cxnSpMkLst>
        </pc:cxnChg>
        <pc:cxnChg chg="add mod">
          <ac:chgData name="Dellantonio, Luca" userId="e0664f57-2cb2-4749-af27-47f2d925e430" providerId="ADAL" clId="{39D63D18-F621-466D-AFB8-AD6D08EE08BC}" dt="2025-08-31T14:33:55.855" v="3794" actId="14100"/>
          <ac:cxnSpMkLst>
            <pc:docMk/>
            <pc:sldMk cId="1965676412" sldId="341"/>
            <ac:cxnSpMk id="12" creationId="{7604B897-0D80-7CCB-3CCF-AE10AD9B12D1}"/>
          </ac:cxnSpMkLst>
        </pc:cxnChg>
      </pc:sldChg>
      <pc:sldChg chg="delSp modSp add del mod">
        <pc:chgData name="Dellantonio, Luca" userId="e0664f57-2cb2-4749-af27-47f2d925e430" providerId="ADAL" clId="{39D63D18-F621-466D-AFB8-AD6D08EE08BC}" dt="2025-08-30T12:33:48.323" v="1404" actId="47"/>
        <pc:sldMkLst>
          <pc:docMk/>
          <pc:sldMk cId="2570714345" sldId="341"/>
        </pc:sldMkLst>
      </pc:sldChg>
      <pc:sldChg chg="addSp delSp modSp add mod">
        <pc:chgData name="Dellantonio, Luca" userId="e0664f57-2cb2-4749-af27-47f2d925e430" providerId="ADAL" clId="{39D63D18-F621-466D-AFB8-AD6D08EE08BC}" dt="2025-09-01T20:54:16.352" v="7359" actId="1076"/>
        <pc:sldMkLst>
          <pc:docMk/>
          <pc:sldMk cId="3644514548" sldId="342"/>
        </pc:sldMkLst>
        <pc:spChg chg="mod">
          <ac:chgData name="Dellantonio, Luca" userId="e0664f57-2cb2-4749-af27-47f2d925e430" providerId="ADAL" clId="{39D63D18-F621-466D-AFB8-AD6D08EE08BC}" dt="2025-08-31T14:35:05.187" v="3814" actId="20577"/>
          <ac:spMkLst>
            <pc:docMk/>
            <pc:sldMk cId="3644514548" sldId="342"/>
            <ac:spMk id="3" creationId="{804410AD-1373-160E-6AF1-1BF049F7699F}"/>
          </ac:spMkLst>
        </pc:spChg>
        <pc:spChg chg="add mod ord">
          <ac:chgData name="Dellantonio, Luca" userId="e0664f57-2cb2-4749-af27-47f2d925e430" providerId="ADAL" clId="{39D63D18-F621-466D-AFB8-AD6D08EE08BC}" dt="2025-09-01T20:54:08.200" v="7358" actId="14100"/>
          <ac:spMkLst>
            <pc:docMk/>
            <pc:sldMk cId="3644514548" sldId="342"/>
            <ac:spMk id="6" creationId="{590543A9-BF7E-42DF-E49E-98ADDCCB7A9D}"/>
          </ac:spMkLst>
        </pc:spChg>
        <pc:spChg chg="mod">
          <ac:chgData name="Dellantonio, Luca" userId="e0664f57-2cb2-4749-af27-47f2d925e430" providerId="ADAL" clId="{39D63D18-F621-466D-AFB8-AD6D08EE08BC}" dt="2025-09-01T08:34:42.822" v="5917" actId="113"/>
          <ac:spMkLst>
            <pc:docMk/>
            <pc:sldMk cId="3644514548" sldId="342"/>
            <ac:spMk id="10" creationId="{2050110B-6224-28BC-77E3-00B16A134844}"/>
          </ac:spMkLst>
        </pc:spChg>
        <pc:grpChg chg="add mod">
          <ac:chgData name="Dellantonio, Luca" userId="e0664f57-2cb2-4749-af27-47f2d925e430" providerId="ADAL" clId="{39D63D18-F621-466D-AFB8-AD6D08EE08BC}" dt="2025-09-01T20:54:16.352" v="7359" actId="1076"/>
          <ac:grpSpMkLst>
            <pc:docMk/>
            <pc:sldMk cId="3644514548" sldId="342"/>
            <ac:grpSpMk id="7" creationId="{E0033430-C358-0BB8-3DE4-279A204A6744}"/>
          </ac:grpSpMkLst>
        </pc:grpChg>
        <pc:picChg chg="add mod modCrop">
          <ac:chgData name="Dellantonio, Luca" userId="e0664f57-2cb2-4749-af27-47f2d925e430" providerId="ADAL" clId="{39D63D18-F621-466D-AFB8-AD6D08EE08BC}" dt="2025-09-01T20:53:54.425" v="7355" actId="732"/>
          <ac:picMkLst>
            <pc:docMk/>
            <pc:sldMk cId="3644514548" sldId="342"/>
            <ac:picMk id="5" creationId="{6A8E912C-5575-5A82-6FF2-483E0F0FBC76}"/>
          </ac:picMkLst>
        </pc:picChg>
      </pc:sldChg>
      <pc:sldChg chg="addSp delSp modSp add mod modAnim">
        <pc:chgData name="Dellantonio, Luca" userId="e0664f57-2cb2-4749-af27-47f2d925e430" providerId="ADAL" clId="{39D63D18-F621-466D-AFB8-AD6D08EE08BC}" dt="2025-09-01T10:05:51.019" v="6283"/>
        <pc:sldMkLst>
          <pc:docMk/>
          <pc:sldMk cId="95486222" sldId="343"/>
        </pc:sldMkLst>
        <pc:spChg chg="mod">
          <ac:chgData name="Dellantonio, Luca" userId="e0664f57-2cb2-4749-af27-47f2d925e430" providerId="ADAL" clId="{39D63D18-F621-466D-AFB8-AD6D08EE08BC}" dt="2025-08-31T14:35:21.835" v="3835" actId="20577"/>
          <ac:spMkLst>
            <pc:docMk/>
            <pc:sldMk cId="95486222" sldId="343"/>
            <ac:spMk id="3" creationId="{6C19A9AE-8739-D55F-BD53-D00480CDF3A9}"/>
          </ac:spMkLst>
        </pc:spChg>
        <pc:spChg chg="add mod">
          <ac:chgData name="Dellantonio, Luca" userId="e0664f57-2cb2-4749-af27-47f2d925e430" providerId="ADAL" clId="{39D63D18-F621-466D-AFB8-AD6D08EE08BC}" dt="2025-08-31T14:47:08.355" v="3973" actId="20577"/>
          <ac:spMkLst>
            <pc:docMk/>
            <pc:sldMk cId="95486222" sldId="343"/>
            <ac:spMk id="12" creationId="{362B0A55-8F4D-E7AB-83CC-78226EA83E69}"/>
          </ac:spMkLst>
        </pc:spChg>
        <pc:spChg chg="add mod">
          <ac:chgData name="Dellantonio, Luca" userId="e0664f57-2cb2-4749-af27-47f2d925e430" providerId="ADAL" clId="{39D63D18-F621-466D-AFB8-AD6D08EE08BC}" dt="2025-08-31T14:50:56.111" v="4085" actId="1036"/>
          <ac:spMkLst>
            <pc:docMk/>
            <pc:sldMk cId="95486222" sldId="343"/>
            <ac:spMk id="13" creationId="{11A1307D-252F-A94E-4190-64F71B8F3B03}"/>
          </ac:spMkLst>
        </pc:spChg>
        <pc:spChg chg="add mod">
          <ac:chgData name="Dellantonio, Luca" userId="e0664f57-2cb2-4749-af27-47f2d925e430" providerId="ADAL" clId="{39D63D18-F621-466D-AFB8-AD6D08EE08BC}" dt="2025-08-31T14:51:23.455" v="4157" actId="1037"/>
          <ac:spMkLst>
            <pc:docMk/>
            <pc:sldMk cId="95486222" sldId="343"/>
            <ac:spMk id="19" creationId="{F33D7FF0-132D-74AE-EB70-76F6A908396C}"/>
          </ac:spMkLst>
        </pc:spChg>
        <pc:picChg chg="add mod">
          <ac:chgData name="Dellantonio, Luca" userId="e0664f57-2cb2-4749-af27-47f2d925e430" providerId="ADAL" clId="{39D63D18-F621-466D-AFB8-AD6D08EE08BC}" dt="2025-08-31T14:40:40.555" v="3847" actId="14100"/>
          <ac:picMkLst>
            <pc:docMk/>
            <pc:sldMk cId="95486222" sldId="343"/>
            <ac:picMk id="8" creationId="{E6F8D58F-C361-5E3E-B1FB-4341EA7C64C8}"/>
          </ac:picMkLst>
        </pc:picChg>
        <pc:picChg chg="add mod ord">
          <ac:chgData name="Dellantonio, Luca" userId="e0664f57-2cb2-4749-af27-47f2d925e430" providerId="ADAL" clId="{39D63D18-F621-466D-AFB8-AD6D08EE08BC}" dt="2025-08-31T14:44:22.018" v="3895" actId="166"/>
          <ac:picMkLst>
            <pc:docMk/>
            <pc:sldMk cId="95486222" sldId="343"/>
            <ac:picMk id="11" creationId="{0EA22251-ADFE-6DD1-9015-C04FECD32892}"/>
          </ac:picMkLst>
        </pc:picChg>
        <pc:picChg chg="add mod ord modCrop">
          <ac:chgData name="Dellantonio, Luca" userId="e0664f57-2cb2-4749-af27-47f2d925e430" providerId="ADAL" clId="{39D63D18-F621-466D-AFB8-AD6D08EE08BC}" dt="2025-08-31T14:51:03.236" v="4116" actId="1036"/>
          <ac:picMkLst>
            <pc:docMk/>
            <pc:sldMk cId="95486222" sldId="343"/>
            <ac:picMk id="17" creationId="{4F01F411-54B7-53C2-7F76-9E0D837E6E71}"/>
          </ac:picMkLst>
        </pc:picChg>
        <pc:picChg chg="add mod ord modCrop">
          <ac:chgData name="Dellantonio, Luca" userId="e0664f57-2cb2-4749-af27-47f2d925e430" providerId="ADAL" clId="{39D63D18-F621-466D-AFB8-AD6D08EE08BC}" dt="2025-08-31T14:46:22.525" v="3912" actId="167"/>
          <ac:picMkLst>
            <pc:docMk/>
            <pc:sldMk cId="95486222" sldId="343"/>
            <ac:picMk id="18" creationId="{DE85F7FD-D860-1E2A-FB8C-467E9F93D806}"/>
          </ac:picMkLst>
        </pc:picChg>
      </pc:sldChg>
      <pc:sldChg chg="addSp delSp modSp add mod delAnim modAnim">
        <pc:chgData name="Dellantonio, Luca" userId="e0664f57-2cb2-4749-af27-47f2d925e430" providerId="ADAL" clId="{39D63D18-F621-466D-AFB8-AD6D08EE08BC}" dt="2025-09-01T07:29:33.295" v="4711"/>
        <pc:sldMkLst>
          <pc:docMk/>
          <pc:sldMk cId="1390273637" sldId="344"/>
        </pc:sldMkLst>
        <pc:spChg chg="mod">
          <ac:chgData name="Dellantonio, Luca" userId="e0664f57-2cb2-4749-af27-47f2d925e430" providerId="ADAL" clId="{39D63D18-F621-466D-AFB8-AD6D08EE08BC}" dt="2025-08-31T14:52:02.889" v="4176" actId="20577"/>
          <ac:spMkLst>
            <pc:docMk/>
            <pc:sldMk cId="1390273637" sldId="344"/>
            <ac:spMk id="3" creationId="{2F5119FC-E42E-6523-4502-7E1EC0D4CDB4}"/>
          </ac:spMkLst>
        </pc:spChg>
        <pc:spChg chg="add mod">
          <ac:chgData name="Dellantonio, Luca" userId="e0664f57-2cb2-4749-af27-47f2d925e430" providerId="ADAL" clId="{39D63D18-F621-466D-AFB8-AD6D08EE08BC}" dt="2025-08-31T14:57:40.143" v="4410" actId="1076"/>
          <ac:spMkLst>
            <pc:docMk/>
            <pc:sldMk cId="1390273637" sldId="344"/>
            <ac:spMk id="6" creationId="{1625BA9F-32B2-7807-9CBE-9CE3D0251429}"/>
          </ac:spMkLst>
        </pc:spChg>
        <pc:spChg chg="add mod">
          <ac:chgData name="Dellantonio, Luca" userId="e0664f57-2cb2-4749-af27-47f2d925e430" providerId="ADAL" clId="{39D63D18-F621-466D-AFB8-AD6D08EE08BC}" dt="2025-08-31T14:57:44.085" v="4411" actId="1076"/>
          <ac:spMkLst>
            <pc:docMk/>
            <pc:sldMk cId="1390273637" sldId="344"/>
            <ac:spMk id="7" creationId="{762C42EB-D14D-159B-5DAD-AFFC118F0AA1}"/>
          </ac:spMkLst>
        </pc:spChg>
        <pc:picChg chg="add mod">
          <ac:chgData name="Dellantonio, Luca" userId="e0664f57-2cb2-4749-af27-47f2d925e430" providerId="ADAL" clId="{39D63D18-F621-466D-AFB8-AD6D08EE08BC}" dt="2025-08-31T14:57:36.039" v="4409" actId="1035"/>
          <ac:picMkLst>
            <pc:docMk/>
            <pc:sldMk cId="1390273637" sldId="344"/>
            <ac:picMk id="5" creationId="{1E274442-0CA9-E58C-8563-F1D6D8FFE88C}"/>
          </ac:picMkLst>
        </pc:picChg>
      </pc:sldChg>
      <pc:sldChg chg="addSp delSp modSp add mod modAnim">
        <pc:chgData name="Dellantonio, Luca" userId="e0664f57-2cb2-4749-af27-47f2d925e430" providerId="ADAL" clId="{39D63D18-F621-466D-AFB8-AD6D08EE08BC}" dt="2025-09-01T12:11:55.952" v="6294"/>
        <pc:sldMkLst>
          <pc:docMk/>
          <pc:sldMk cId="2412936401" sldId="345"/>
        </pc:sldMkLst>
        <pc:spChg chg="add mod">
          <ac:chgData name="Dellantonio, Luca" userId="e0664f57-2cb2-4749-af27-47f2d925e430" providerId="ADAL" clId="{39D63D18-F621-466D-AFB8-AD6D08EE08BC}" dt="2025-09-01T12:11:33.584" v="6293" actId="1036"/>
          <ac:spMkLst>
            <pc:docMk/>
            <pc:sldMk cId="2412936401" sldId="345"/>
            <ac:spMk id="9" creationId="{E11AFDFB-95F0-A6F7-9899-FFBBEBB3F704}"/>
          </ac:spMkLst>
        </pc:spChg>
        <pc:spChg chg="mod">
          <ac:chgData name="Dellantonio, Luca" userId="e0664f57-2cb2-4749-af27-47f2d925e430" providerId="ADAL" clId="{39D63D18-F621-466D-AFB8-AD6D08EE08BC}" dt="2025-09-01T08:24:15.280" v="5868" actId="113"/>
          <ac:spMkLst>
            <pc:docMk/>
            <pc:sldMk cId="2412936401" sldId="345"/>
            <ac:spMk id="10" creationId="{2EA188C0-DCA2-C3F6-CE5E-3964052F3803}"/>
          </ac:spMkLst>
        </pc:spChg>
        <pc:spChg chg="add mod">
          <ac:chgData name="Dellantonio, Luca" userId="e0664f57-2cb2-4749-af27-47f2d925e430" providerId="ADAL" clId="{39D63D18-F621-466D-AFB8-AD6D08EE08BC}" dt="2025-09-01T07:11:13.231" v="4452" actId="1076"/>
          <ac:spMkLst>
            <pc:docMk/>
            <pc:sldMk cId="2412936401" sldId="345"/>
            <ac:spMk id="11" creationId="{CC8EE89C-AE95-41C1-6567-3A63D5C4E305}"/>
          </ac:spMkLst>
        </pc:spChg>
        <pc:picChg chg="add mod modCrop">
          <ac:chgData name="Dellantonio, Luca" userId="e0664f57-2cb2-4749-af27-47f2d925e430" providerId="ADAL" clId="{39D63D18-F621-466D-AFB8-AD6D08EE08BC}" dt="2025-09-01T07:11:20.483" v="4454" actId="692"/>
          <ac:picMkLst>
            <pc:docMk/>
            <pc:sldMk cId="2412936401" sldId="345"/>
            <ac:picMk id="7" creationId="{D6AF654C-0A42-3F86-E30C-15A0635B5662}"/>
          </ac:picMkLst>
        </pc:picChg>
        <pc:picChg chg="add mod modCrop">
          <ac:chgData name="Dellantonio, Luca" userId="e0664f57-2cb2-4749-af27-47f2d925e430" providerId="ADAL" clId="{39D63D18-F621-466D-AFB8-AD6D08EE08BC}" dt="2025-09-01T07:11:29.037" v="4456" actId="692"/>
          <ac:picMkLst>
            <pc:docMk/>
            <pc:sldMk cId="2412936401" sldId="345"/>
            <ac:picMk id="8" creationId="{76DE416E-51EF-35E9-32E0-9EB3180A8478}"/>
          </ac:picMkLst>
        </pc:picChg>
      </pc:sldChg>
      <pc:sldChg chg="addSp delSp modSp add mod">
        <pc:chgData name="Dellantonio, Luca" userId="e0664f57-2cb2-4749-af27-47f2d925e430" providerId="ADAL" clId="{39D63D18-F621-466D-AFB8-AD6D08EE08BC}" dt="2025-09-02T11:42:57.576" v="7896" actId="20577"/>
        <pc:sldMkLst>
          <pc:docMk/>
          <pc:sldMk cId="2918902093" sldId="346"/>
        </pc:sldMkLst>
        <pc:spChg chg="mod">
          <ac:chgData name="Dellantonio, Luca" userId="e0664f57-2cb2-4749-af27-47f2d925e430" providerId="ADAL" clId="{39D63D18-F621-466D-AFB8-AD6D08EE08BC}" dt="2025-08-30T13:26:13.002" v="2347" actId="20577"/>
          <ac:spMkLst>
            <pc:docMk/>
            <pc:sldMk cId="2918902093" sldId="346"/>
            <ac:spMk id="3" creationId="{ACB6B8DF-FFD6-F8F7-FB8F-527F6B3EA0B8}"/>
          </ac:spMkLst>
        </pc:spChg>
        <pc:spChg chg="add mod">
          <ac:chgData name="Dellantonio, Luca" userId="e0664f57-2cb2-4749-af27-47f2d925e430" providerId="ADAL" clId="{39D63D18-F621-466D-AFB8-AD6D08EE08BC}" dt="2025-09-02T11:42:57.576" v="7896" actId="20577"/>
          <ac:spMkLst>
            <pc:docMk/>
            <pc:sldMk cId="2918902093" sldId="346"/>
            <ac:spMk id="4" creationId="{D35BB1A1-237F-0F7F-06F1-521EEE45A426}"/>
          </ac:spMkLst>
        </pc:spChg>
        <pc:spChg chg="add mod">
          <ac:chgData name="Dellantonio, Luca" userId="e0664f57-2cb2-4749-af27-47f2d925e430" providerId="ADAL" clId="{39D63D18-F621-466D-AFB8-AD6D08EE08BC}" dt="2025-09-01T07:12:35.059" v="4467" actId="14100"/>
          <ac:spMkLst>
            <pc:docMk/>
            <pc:sldMk cId="2918902093" sldId="346"/>
            <ac:spMk id="5" creationId="{C2D36255-85DE-BBA1-F029-BE94622B9E06}"/>
          </ac:spMkLst>
        </pc:spChg>
      </pc:sldChg>
      <pc:sldChg chg="addSp delSp modSp add mod">
        <pc:chgData name="Dellantonio, Luca" userId="e0664f57-2cb2-4749-af27-47f2d925e430" providerId="ADAL" clId="{39D63D18-F621-466D-AFB8-AD6D08EE08BC}" dt="2025-09-01T09:55:14.757" v="6173" actId="478"/>
        <pc:sldMkLst>
          <pc:docMk/>
          <pc:sldMk cId="1694612891" sldId="347"/>
        </pc:sldMkLst>
        <pc:spChg chg="add del mod">
          <ac:chgData name="Dellantonio, Luca" userId="e0664f57-2cb2-4749-af27-47f2d925e430" providerId="ADAL" clId="{39D63D18-F621-466D-AFB8-AD6D08EE08BC}" dt="2025-09-01T09:47:02.628" v="5962" actId="478"/>
          <ac:spMkLst>
            <pc:docMk/>
            <pc:sldMk cId="1694612891" sldId="347"/>
            <ac:spMk id="2" creationId="{B4E89AC5-7EDD-AFF9-1FA8-EDD79E9255C6}"/>
          </ac:spMkLst>
        </pc:spChg>
        <pc:spChg chg="mod ord">
          <ac:chgData name="Dellantonio, Luca" userId="e0664f57-2cb2-4749-af27-47f2d925e430" providerId="ADAL" clId="{39D63D18-F621-466D-AFB8-AD6D08EE08BC}" dt="2025-09-01T09:52:12.578" v="6102" actId="207"/>
          <ac:spMkLst>
            <pc:docMk/>
            <pc:sldMk cId="1694612891" sldId="347"/>
            <ac:spMk id="3" creationId="{36196E76-6FCD-E0AF-77E0-ECF232F94344}"/>
          </ac:spMkLst>
        </pc:spChg>
        <pc:spChg chg="del mod">
          <ac:chgData name="Dellantonio, Luca" userId="e0664f57-2cb2-4749-af27-47f2d925e430" providerId="ADAL" clId="{39D63D18-F621-466D-AFB8-AD6D08EE08BC}" dt="2025-09-01T07:13:05.034" v="4468" actId="478"/>
          <ac:spMkLst>
            <pc:docMk/>
            <pc:sldMk cId="1694612891" sldId="347"/>
            <ac:spMk id="4" creationId="{FD07F484-A12C-E32C-208E-2A14224EC506}"/>
          </ac:spMkLst>
        </pc:spChg>
        <pc:picChg chg="add del mod">
          <ac:chgData name="Dellantonio, Luca" userId="e0664f57-2cb2-4749-af27-47f2d925e430" providerId="ADAL" clId="{39D63D18-F621-466D-AFB8-AD6D08EE08BC}" dt="2025-09-01T09:51:21.949" v="6066" actId="478"/>
          <ac:picMkLst>
            <pc:docMk/>
            <pc:sldMk cId="1694612891" sldId="347"/>
            <ac:picMk id="4" creationId="{5393DE96-F1EC-13F6-E954-13808D4AC123}"/>
          </ac:picMkLst>
        </pc:picChg>
        <pc:picChg chg="add del mod">
          <ac:chgData name="Dellantonio, Luca" userId="e0664f57-2cb2-4749-af27-47f2d925e430" providerId="ADAL" clId="{39D63D18-F621-466D-AFB8-AD6D08EE08BC}" dt="2025-09-01T09:51:23.366" v="6067" actId="478"/>
          <ac:picMkLst>
            <pc:docMk/>
            <pc:sldMk cId="1694612891" sldId="347"/>
            <ac:picMk id="6" creationId="{007A03BB-84F5-ED14-04C7-2E3F25265587}"/>
          </ac:picMkLst>
        </pc:picChg>
        <pc:picChg chg="add mod modCrop">
          <ac:chgData name="Dellantonio, Luca" userId="e0664f57-2cb2-4749-af27-47f2d925e430" providerId="ADAL" clId="{39D63D18-F621-466D-AFB8-AD6D08EE08BC}" dt="2025-09-01T09:52:59.889" v="6114" actId="1076"/>
          <ac:picMkLst>
            <pc:docMk/>
            <pc:sldMk cId="1694612891" sldId="347"/>
            <ac:picMk id="8" creationId="{81511E57-B5CC-FDC1-0DF5-9F5731A25B45}"/>
          </ac:picMkLst>
        </pc:picChg>
        <pc:picChg chg="add mod modCrop">
          <ac:chgData name="Dellantonio, Luca" userId="e0664f57-2cb2-4749-af27-47f2d925e430" providerId="ADAL" clId="{39D63D18-F621-466D-AFB8-AD6D08EE08BC}" dt="2025-09-01T09:54:56.632" v="6170" actId="732"/>
          <ac:picMkLst>
            <pc:docMk/>
            <pc:sldMk cId="1694612891" sldId="347"/>
            <ac:picMk id="10" creationId="{CCECFE1D-CC92-8A3D-23F5-33CAA08E5DA7}"/>
          </ac:picMkLst>
        </pc:picChg>
        <pc:picChg chg="add mod">
          <ac:chgData name="Dellantonio, Luca" userId="e0664f57-2cb2-4749-af27-47f2d925e430" providerId="ADAL" clId="{39D63D18-F621-466D-AFB8-AD6D08EE08BC}" dt="2025-09-01T09:53:11.927" v="6117" actId="1076"/>
          <ac:picMkLst>
            <pc:docMk/>
            <pc:sldMk cId="1694612891" sldId="347"/>
            <ac:picMk id="12" creationId="{EF9F6C6B-DB86-557F-5794-4EF46B016B09}"/>
          </ac:picMkLst>
        </pc:picChg>
        <pc:picChg chg="add mod modCrop">
          <ac:chgData name="Dellantonio, Luca" userId="e0664f57-2cb2-4749-af27-47f2d925e430" providerId="ADAL" clId="{39D63D18-F621-466D-AFB8-AD6D08EE08BC}" dt="2025-09-01T09:55:06.020" v="6171" actId="14100"/>
          <ac:picMkLst>
            <pc:docMk/>
            <pc:sldMk cId="1694612891" sldId="347"/>
            <ac:picMk id="14" creationId="{6090F2CE-4A66-36A5-0364-1D598F9F8C29}"/>
          </ac:picMkLst>
        </pc:picChg>
        <pc:picChg chg="add mod modCrop">
          <ac:chgData name="Dellantonio, Luca" userId="e0664f57-2cb2-4749-af27-47f2d925e430" providerId="ADAL" clId="{39D63D18-F621-466D-AFB8-AD6D08EE08BC}" dt="2025-09-01T09:54:19.210" v="6135" actId="1076"/>
          <ac:picMkLst>
            <pc:docMk/>
            <pc:sldMk cId="1694612891" sldId="347"/>
            <ac:picMk id="16" creationId="{745F0D66-8E79-5AE4-2466-6D9155CB55B8}"/>
          </ac:picMkLst>
        </pc:picChg>
        <pc:picChg chg="add mod">
          <ac:chgData name="Dellantonio, Luca" userId="e0664f57-2cb2-4749-af27-47f2d925e430" providerId="ADAL" clId="{39D63D18-F621-466D-AFB8-AD6D08EE08BC}" dt="2025-09-01T09:53:06.243" v="6116" actId="1076"/>
          <ac:picMkLst>
            <pc:docMk/>
            <pc:sldMk cId="1694612891" sldId="347"/>
            <ac:picMk id="18" creationId="{D4AD812B-BFBF-024D-9B9E-6DBE06FD4EB1}"/>
          </ac:picMkLst>
        </pc:picChg>
        <pc:picChg chg="add del mod ord">
          <ac:chgData name="Dellantonio, Luca" userId="e0664f57-2cb2-4749-af27-47f2d925e430" providerId="ADAL" clId="{39D63D18-F621-466D-AFB8-AD6D08EE08BC}" dt="2025-09-01T09:55:14.757" v="6173" actId="478"/>
          <ac:picMkLst>
            <pc:docMk/>
            <pc:sldMk cId="1694612891" sldId="347"/>
            <ac:picMk id="20" creationId="{153FC809-FAC6-42D1-F397-31B3A1BA5CAF}"/>
          </ac:picMkLst>
        </pc:picChg>
        <pc:picChg chg="add mod modCrop">
          <ac:chgData name="Dellantonio, Luca" userId="e0664f57-2cb2-4749-af27-47f2d925e430" providerId="ADAL" clId="{39D63D18-F621-466D-AFB8-AD6D08EE08BC}" dt="2025-09-01T09:51:54.460" v="6072" actId="14100"/>
          <ac:picMkLst>
            <pc:docMk/>
            <pc:sldMk cId="1694612891" sldId="347"/>
            <ac:picMk id="22" creationId="{6AC4CF91-47D0-59C9-D8DA-644F18CC946C}"/>
          </ac:picMkLst>
        </pc:picChg>
      </pc:sldChg>
      <pc:sldChg chg="addSp delSp modSp add mod">
        <pc:chgData name="Dellantonio, Luca" userId="e0664f57-2cb2-4749-af27-47f2d925e430" providerId="ADAL" clId="{39D63D18-F621-466D-AFB8-AD6D08EE08BC}" dt="2025-09-01T07:54:06.096" v="5585" actId="207"/>
        <pc:sldMkLst>
          <pc:docMk/>
          <pc:sldMk cId="3850369247" sldId="348"/>
        </pc:sldMkLst>
        <pc:spChg chg="mod">
          <ac:chgData name="Dellantonio, Luca" userId="e0664f57-2cb2-4749-af27-47f2d925e430" providerId="ADAL" clId="{39D63D18-F621-466D-AFB8-AD6D08EE08BC}" dt="2025-09-01T07:46:29.707" v="5179" actId="113"/>
          <ac:spMkLst>
            <pc:docMk/>
            <pc:sldMk cId="3850369247" sldId="348"/>
            <ac:spMk id="2" creationId="{33026C9A-37A9-38AB-C6C2-064F420717C0}"/>
          </ac:spMkLst>
        </pc:spChg>
        <pc:spChg chg="del">
          <ac:chgData name="Dellantonio, Luca" userId="e0664f57-2cb2-4749-af27-47f2d925e430" providerId="ADAL" clId="{39D63D18-F621-466D-AFB8-AD6D08EE08BC}" dt="2025-09-01T07:45:23.781" v="5112" actId="478"/>
          <ac:spMkLst>
            <pc:docMk/>
            <pc:sldMk cId="3850369247" sldId="348"/>
            <ac:spMk id="3" creationId="{F10547DB-DF1E-42FE-A5BA-01263667DFD5}"/>
          </ac:spMkLst>
        </pc:spChg>
        <pc:spChg chg="add mod">
          <ac:chgData name="Dellantonio, Luca" userId="e0664f57-2cb2-4749-af27-47f2d925e430" providerId="ADAL" clId="{39D63D18-F621-466D-AFB8-AD6D08EE08BC}" dt="2025-09-01T07:54:06.096" v="5585" actId="207"/>
          <ac:spMkLst>
            <pc:docMk/>
            <pc:sldMk cId="3850369247" sldId="348"/>
            <ac:spMk id="8" creationId="{C3041C94-50FA-9899-1EBA-A181CFEC5C8B}"/>
          </ac:spMkLst>
        </pc:spChg>
        <pc:picChg chg="add mod">
          <ac:chgData name="Dellantonio, Luca" userId="e0664f57-2cb2-4749-af27-47f2d925e430" providerId="ADAL" clId="{39D63D18-F621-466D-AFB8-AD6D08EE08BC}" dt="2025-09-01T07:46:16.538" v="5167" actId="1037"/>
          <ac:picMkLst>
            <pc:docMk/>
            <pc:sldMk cId="3850369247" sldId="348"/>
            <ac:picMk id="6" creationId="{83EE73BF-CC4F-8E7B-9757-97D61D08EC62}"/>
          </ac:picMkLst>
        </pc:picChg>
        <pc:picChg chg="del">
          <ac:chgData name="Dellantonio, Luca" userId="e0664f57-2cb2-4749-af27-47f2d925e430" providerId="ADAL" clId="{39D63D18-F621-466D-AFB8-AD6D08EE08BC}" dt="2025-09-01T07:44:16.325" v="5108" actId="478"/>
          <ac:picMkLst>
            <pc:docMk/>
            <pc:sldMk cId="3850369247" sldId="348"/>
            <ac:picMk id="7" creationId="{94AFB385-5E30-7ECF-02C5-0A31637ECB55}"/>
          </ac:picMkLst>
        </pc:picChg>
        <pc:picChg chg="add mod">
          <ac:chgData name="Dellantonio, Luca" userId="e0664f57-2cb2-4749-af27-47f2d925e430" providerId="ADAL" clId="{39D63D18-F621-466D-AFB8-AD6D08EE08BC}" dt="2025-09-01T07:53:14.114" v="5477" actId="1076"/>
          <ac:picMkLst>
            <pc:docMk/>
            <pc:sldMk cId="3850369247" sldId="348"/>
            <ac:picMk id="10" creationId="{159DCA53-BFAD-7ECD-E61F-CECB58891651}"/>
          </ac:picMkLst>
        </pc:picChg>
        <pc:picChg chg="add mod">
          <ac:chgData name="Dellantonio, Luca" userId="e0664f57-2cb2-4749-af27-47f2d925e430" providerId="ADAL" clId="{39D63D18-F621-466D-AFB8-AD6D08EE08BC}" dt="2025-09-01T07:53:43.046" v="5582" actId="1037"/>
          <ac:picMkLst>
            <pc:docMk/>
            <pc:sldMk cId="3850369247" sldId="348"/>
            <ac:picMk id="11" creationId="{B1B6A6C8-FA5D-255C-967E-0ABFCFE3C142}"/>
          </ac:picMkLst>
        </pc:picChg>
        <pc:picChg chg="add mod">
          <ac:chgData name="Dellantonio, Luca" userId="e0664f57-2cb2-4749-af27-47f2d925e430" providerId="ADAL" clId="{39D63D18-F621-466D-AFB8-AD6D08EE08BC}" dt="2025-09-01T07:53:49.019" v="5583" actId="1076"/>
          <ac:picMkLst>
            <pc:docMk/>
            <pc:sldMk cId="3850369247" sldId="348"/>
            <ac:picMk id="12" creationId="{910D6B48-CAED-5C29-5B7A-A0CF6C228762}"/>
          </ac:picMkLst>
        </pc:picChg>
        <pc:picChg chg="add mod">
          <ac:chgData name="Dellantonio, Luca" userId="e0664f57-2cb2-4749-af27-47f2d925e430" providerId="ADAL" clId="{39D63D18-F621-466D-AFB8-AD6D08EE08BC}" dt="2025-09-01T07:53:52.652" v="5584" actId="1076"/>
          <ac:picMkLst>
            <pc:docMk/>
            <pc:sldMk cId="3850369247" sldId="348"/>
            <ac:picMk id="13" creationId="{D8AC1872-BBA5-061F-FCEB-04CAB9C45D95}"/>
          </ac:picMkLst>
        </pc:picChg>
        <pc:picChg chg="add del mod">
          <ac:chgData name="Dellantonio, Luca" userId="e0664f57-2cb2-4749-af27-47f2d925e430" providerId="ADAL" clId="{39D63D18-F621-466D-AFB8-AD6D08EE08BC}" dt="2025-09-01T07:53:37.509" v="5572" actId="478"/>
          <ac:picMkLst>
            <pc:docMk/>
            <pc:sldMk cId="3850369247" sldId="348"/>
            <ac:picMk id="14" creationId="{30948DF5-0FA0-DCEA-5083-8EE4CD74B1A3}"/>
          </ac:picMkLst>
        </pc:picChg>
      </pc:sldChg>
      <pc:sldChg chg="addSp delSp modSp add mod delAnim">
        <pc:chgData name="Dellantonio, Luca" userId="e0664f57-2cb2-4749-af27-47f2d925e430" providerId="ADAL" clId="{39D63D18-F621-466D-AFB8-AD6D08EE08BC}" dt="2025-09-01T12:26:16.946" v="6367"/>
        <pc:sldMkLst>
          <pc:docMk/>
          <pc:sldMk cId="4107201111" sldId="349"/>
        </pc:sldMkLst>
        <pc:spChg chg="del">
          <ac:chgData name="Dellantonio, Luca" userId="e0664f57-2cb2-4749-af27-47f2d925e430" providerId="ADAL" clId="{39D63D18-F621-466D-AFB8-AD6D08EE08BC}" dt="2025-09-01T08:18:23.329" v="5845" actId="478"/>
          <ac:spMkLst>
            <pc:docMk/>
            <pc:sldMk cId="4107201111" sldId="349"/>
            <ac:spMk id="2" creationId="{1FCD1A48-9EB2-B7C1-44B2-8C59833C6A95}"/>
          </ac:spMkLst>
        </pc:spChg>
        <pc:spChg chg="del">
          <ac:chgData name="Dellantonio, Luca" userId="e0664f57-2cb2-4749-af27-47f2d925e430" providerId="ADAL" clId="{39D63D18-F621-466D-AFB8-AD6D08EE08BC}" dt="2025-09-01T08:18:21.135" v="5844" actId="478"/>
          <ac:spMkLst>
            <pc:docMk/>
            <pc:sldMk cId="4107201111" sldId="349"/>
            <ac:spMk id="3" creationId="{9A915D5A-6953-B9F2-EA95-BB96FB6A0F7F}"/>
          </ac:spMkLst>
        </pc:spChg>
        <pc:spChg chg="del">
          <ac:chgData name="Dellantonio, Luca" userId="e0664f57-2cb2-4749-af27-47f2d925e430" providerId="ADAL" clId="{39D63D18-F621-466D-AFB8-AD6D08EE08BC}" dt="2025-09-01T08:18:19.643" v="5843" actId="478"/>
          <ac:spMkLst>
            <pc:docMk/>
            <pc:sldMk cId="4107201111" sldId="349"/>
            <ac:spMk id="6" creationId="{C3EE7ABC-3D37-ED11-951A-58202247BD07}"/>
          </ac:spMkLst>
        </pc:spChg>
        <pc:spChg chg="del">
          <ac:chgData name="Dellantonio, Luca" userId="e0664f57-2cb2-4749-af27-47f2d925e430" providerId="ADAL" clId="{39D63D18-F621-466D-AFB8-AD6D08EE08BC}" dt="2025-09-01T08:18:26.962" v="5847" actId="478"/>
          <ac:spMkLst>
            <pc:docMk/>
            <pc:sldMk cId="4107201111" sldId="349"/>
            <ac:spMk id="7" creationId="{D226F3B7-ADE4-3488-9E02-0DEF58B799E4}"/>
          </ac:spMkLst>
        </pc:spChg>
        <pc:spChg chg="add mod">
          <ac:chgData name="Dellantonio, Luca" userId="e0664f57-2cb2-4749-af27-47f2d925e430" providerId="ADAL" clId="{39D63D18-F621-466D-AFB8-AD6D08EE08BC}" dt="2025-09-01T12:26:16.946" v="6367"/>
          <ac:spMkLst>
            <pc:docMk/>
            <pc:sldMk cId="4107201111" sldId="349"/>
            <ac:spMk id="8" creationId="{66EE30BE-F3AE-E937-1D06-4E091B1660C9}"/>
          </ac:spMkLst>
        </pc:spChg>
        <pc:spChg chg="del">
          <ac:chgData name="Dellantonio, Luca" userId="e0664f57-2cb2-4749-af27-47f2d925e430" providerId="ADAL" clId="{39D63D18-F621-466D-AFB8-AD6D08EE08BC}" dt="2025-09-01T12:26:16.793" v="6366" actId="478"/>
          <ac:spMkLst>
            <pc:docMk/>
            <pc:sldMk cId="4107201111" sldId="349"/>
            <ac:spMk id="15" creationId="{55DA551B-60F7-C62A-641F-5BFEC5D639A6}"/>
          </ac:spMkLst>
        </pc:spChg>
        <pc:spChg chg="del mod">
          <ac:chgData name="Dellantonio, Luca" userId="e0664f57-2cb2-4749-af27-47f2d925e430" providerId="ADAL" clId="{39D63D18-F621-466D-AFB8-AD6D08EE08BC}" dt="2025-09-01T08:30:50.341" v="5885" actId="478"/>
          <ac:spMkLst>
            <pc:docMk/>
            <pc:sldMk cId="4107201111" sldId="349"/>
            <ac:spMk id="16" creationId="{497683A3-8ADE-1211-BFA7-7E2B6C128CCA}"/>
          </ac:spMkLst>
        </pc:spChg>
        <pc:picChg chg="add mod ord modCrop">
          <ac:chgData name="Dellantonio, Luca" userId="e0664f57-2cb2-4749-af27-47f2d925e430" providerId="ADAL" clId="{39D63D18-F621-466D-AFB8-AD6D08EE08BC}" dt="2025-09-01T08:31:57.131" v="5894" actId="167"/>
          <ac:picMkLst>
            <pc:docMk/>
            <pc:sldMk cId="4107201111" sldId="349"/>
            <ac:picMk id="3" creationId="{5A08566A-3C03-F002-936D-E1903899AA58}"/>
          </ac:picMkLst>
        </pc:picChg>
        <pc:picChg chg="add mod modCrop">
          <ac:chgData name="Dellantonio, Luca" userId="e0664f57-2cb2-4749-af27-47f2d925e430" providerId="ADAL" clId="{39D63D18-F621-466D-AFB8-AD6D08EE08BC}" dt="2025-09-01T08:33:09.351" v="5905" actId="1076"/>
          <ac:picMkLst>
            <pc:docMk/>
            <pc:sldMk cId="4107201111" sldId="349"/>
            <ac:picMk id="7" creationId="{80719870-72FB-EA03-FA95-2861BC0826A1}"/>
          </ac:picMkLst>
        </pc:picChg>
        <pc:cxnChg chg="del">
          <ac:chgData name="Dellantonio, Luca" userId="e0664f57-2cb2-4749-af27-47f2d925e430" providerId="ADAL" clId="{39D63D18-F621-466D-AFB8-AD6D08EE08BC}" dt="2025-09-01T08:18:24.841" v="5846" actId="478"/>
          <ac:cxnSpMkLst>
            <pc:docMk/>
            <pc:sldMk cId="4107201111" sldId="349"/>
            <ac:cxnSpMk id="9" creationId="{BAE428A2-481F-C162-C743-47AB120D7576}"/>
          </ac:cxnSpMkLst>
        </pc:cxnChg>
      </pc:sldChg>
      <pc:sldChg chg="modSp add mod modShow">
        <pc:chgData name="Dellantonio, Luca" userId="e0664f57-2cb2-4749-af27-47f2d925e430" providerId="ADAL" clId="{39D63D18-F621-466D-AFB8-AD6D08EE08BC}" dt="2025-09-01T20:20:57.494" v="6491" actId="207"/>
        <pc:sldMkLst>
          <pc:docMk/>
          <pc:sldMk cId="1865356122" sldId="350"/>
        </pc:sldMkLst>
        <pc:spChg chg="mod">
          <ac:chgData name="Dellantonio, Luca" userId="e0664f57-2cb2-4749-af27-47f2d925e430" providerId="ADAL" clId="{39D63D18-F621-466D-AFB8-AD6D08EE08BC}" dt="2025-09-01T20:20:57.494" v="6491" actId="207"/>
          <ac:spMkLst>
            <pc:docMk/>
            <pc:sldMk cId="1865356122" sldId="350"/>
            <ac:spMk id="3" creationId="{82781EA0-C912-CE4A-A888-DF05415CD910}"/>
          </ac:spMkLst>
        </pc:spChg>
        <pc:spChg chg="mod">
          <ac:chgData name="Dellantonio, Luca" userId="e0664f57-2cb2-4749-af27-47f2d925e430" providerId="ADAL" clId="{39D63D18-F621-466D-AFB8-AD6D08EE08BC}" dt="2025-09-01T20:19:58.194" v="6456" actId="20577"/>
          <ac:spMkLst>
            <pc:docMk/>
            <pc:sldMk cId="1865356122" sldId="350"/>
            <ac:spMk id="4" creationId="{B51C7AEB-66E2-1376-F2ED-B83FEA37C026}"/>
          </ac:spMkLst>
        </pc:spChg>
        <pc:spChg chg="mod">
          <ac:chgData name="Dellantonio, Luca" userId="e0664f57-2cb2-4749-af27-47f2d925e430" providerId="ADAL" clId="{39D63D18-F621-466D-AFB8-AD6D08EE08BC}" dt="2025-09-01T20:19:44.242" v="6454" actId="20577"/>
          <ac:spMkLst>
            <pc:docMk/>
            <pc:sldMk cId="1865356122" sldId="350"/>
            <ac:spMk id="16" creationId="{B5D6B229-6426-634B-271F-D3A7A7186C0C}"/>
          </ac:spMkLst>
        </pc:spChg>
      </pc:sldChg>
      <pc:sldChg chg="delSp modSp add mod modShow">
        <pc:chgData name="Dellantonio, Luca" userId="e0664f57-2cb2-4749-af27-47f2d925e430" providerId="ADAL" clId="{39D63D18-F621-466D-AFB8-AD6D08EE08BC}" dt="2025-09-01T20:36:45.760" v="7342" actId="729"/>
        <pc:sldMkLst>
          <pc:docMk/>
          <pc:sldMk cId="2797045500" sldId="351"/>
        </pc:sldMkLst>
        <pc:spChg chg="mod">
          <ac:chgData name="Dellantonio, Luca" userId="e0664f57-2cb2-4749-af27-47f2d925e430" providerId="ADAL" clId="{39D63D18-F621-466D-AFB8-AD6D08EE08BC}" dt="2025-09-01T20:23:54.659" v="6521" actId="20577"/>
          <ac:spMkLst>
            <pc:docMk/>
            <pc:sldMk cId="2797045500" sldId="351"/>
            <ac:spMk id="3" creationId="{324FB0B8-7E42-54C0-9C05-39B11CE5ED30}"/>
          </ac:spMkLst>
        </pc:spChg>
        <pc:spChg chg="mod">
          <ac:chgData name="Dellantonio, Luca" userId="e0664f57-2cb2-4749-af27-47f2d925e430" providerId="ADAL" clId="{39D63D18-F621-466D-AFB8-AD6D08EE08BC}" dt="2025-09-01T20:36:35.507" v="7341" actId="20577"/>
          <ac:spMkLst>
            <pc:docMk/>
            <pc:sldMk cId="2797045500" sldId="351"/>
            <ac:spMk id="4" creationId="{FB33715A-82F2-5EAF-849E-6E8352AD0C9D}"/>
          </ac:spMkLst>
        </pc:spChg>
        <pc:spChg chg="del mod">
          <ac:chgData name="Dellantonio, Luca" userId="e0664f57-2cb2-4749-af27-47f2d925e430" providerId="ADAL" clId="{39D63D18-F621-466D-AFB8-AD6D08EE08BC}" dt="2025-09-01T20:23:44.104" v="6495" actId="478"/>
          <ac:spMkLst>
            <pc:docMk/>
            <pc:sldMk cId="2797045500" sldId="351"/>
            <ac:spMk id="5" creationId="{112F8796-EFDB-6192-94DB-197645951286}"/>
          </ac:spMkLst>
        </pc:spChg>
      </pc:sldChg>
    </pc:docChg>
  </pc:docChgLst>
</pc:chgInfo>
</file>

<file path=ppt/comments/modernComment_12C_C557C6A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F7B95D1-9E1F-4C89-A63F-FC2BD3A67891}" authorId="{7104A6AB-B902-89BD-4CCE-3867D8BC04D7}" created="2022-07-11T16:50:12.74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310864047" sldId="300"/>
      <ac:picMk id="4" creationId="{9C46985F-3F8F-A6E8-38F7-0C9798D9D973}"/>
    </ac:deMkLst>
    <p188:txBody>
      <a:bodyPr/>
      <a:lstStyle/>
      <a:p>
        <a:r>
          <a:rPr lang="it-IT"/>
          <a:t>Cutting pizza</a:t>
        </a:r>
      </a:p>
    </p188:txBody>
  </p188:cm>
</p188:cmLst>
</file>

<file path=ppt/comments/modernComment_14E_1CAC2A4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89C9309-B011-4BD8-9FA0-36C39D82228E}" authorId="{7104A6AB-B902-89BD-4CCE-3867D8BC04D7}" created="2022-06-30T18:18:27.417">
    <pc:sldMkLst xmlns:pc="http://schemas.microsoft.com/office/powerpoint/2013/main/command">
      <pc:docMk/>
      <pc:sldMk cId="1273915881" sldId="261"/>
    </pc:sldMkLst>
    <p188:txBody>
      <a:bodyPr/>
      <a:lstStyle/>
      <a:p>
        <a:r>
          <a:rPr lang="it-IT"/>
          <a:t>Hardware first, since is the first bottleneck. But we are living in these very exciting time, that Software needs to be developed now!</a:t>
        </a:r>
      </a:p>
    </p188:txBody>
  </p188:cm>
</p188:cmLst>
</file>

<file path=ppt/comments/modernComment_14F_CF4A763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283AD23-EF53-45B4-BD8A-C3AB49C9416B}" authorId="{7104A6AB-B902-89BD-4CCE-3867D8BC04D7}" created="2022-06-30T18:30:32.31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477763637" sldId="335"/>
      <ac:spMk id="6" creationId="{BAE76974-CEC5-634C-C2FC-A9274A088419}"/>
    </ac:deMkLst>
    <p188:txBody>
      <a:bodyPr/>
      <a:lstStyle/>
      <a:p>
        <a:r>
          <a:rPr lang="it-IT"/>
          <a:t>The software I mostly dealt with</a:t>
        </a:r>
      </a:p>
    </p188:txBody>
  </p188:cm>
  <p188:cm id="{9F59E820-BBD2-4C7E-87CC-048398A75616}" authorId="{7104A6AB-B902-89BD-4CCE-3867D8BC04D7}" created="2022-06-30T18:55:22.550">
    <pc:sldMkLst xmlns:pc="http://schemas.microsoft.com/office/powerpoint/2013/main/command">
      <pc:docMk/>
      <pc:sldMk cId="3477763637" sldId="262"/>
    </pc:sldMkLst>
    <p188:txBody>
      <a:bodyPr/>
      <a:lstStyle/>
      <a:p>
        <a:r>
          <a:rPr lang="it-IT"/>
          <a:t>Very exciting time to be in the quantum software, because we are shaping it from scratch!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9323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6529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1pPr>
    <a:lvl2pPr marL="207935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2pPr>
    <a:lvl3pPr marL="415869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3pPr>
    <a:lvl4pPr marL="623804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4pPr>
    <a:lvl5pPr marL="831738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5pPr>
    <a:lvl6pPr marL="1039673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6pPr>
    <a:lvl7pPr marL="1247607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7pPr>
    <a:lvl8pPr marL="1455542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8pPr>
    <a:lvl9pPr marL="1663476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Mention Carsten’s presentation: not going to give “final solutions” to the problems he mentioned, but definitely help </a:t>
            </a:r>
            <a:r>
              <a:rPr lang="en-GB" dirty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326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/>
          <a:lstStyle/>
          <a:p>
            <a:r>
              <a:rPr lang="en-GB" sz="800" dirty="0">
                <a:latin typeface="Outfit" pitchFamily="2" charset="0"/>
              </a:rPr>
              <a:t>Story about me (and Alessio) finding effective Hamiltonians</a:t>
            </a:r>
          </a:p>
          <a:p>
            <a:r>
              <a:rPr lang="en-GB" sz="800" dirty="0">
                <a:latin typeface="Outfit" pitchFamily="2" charset="0"/>
              </a:rPr>
              <a:t>and next slide present </a:t>
            </a:r>
            <a:r>
              <a:rPr lang="en-GB" sz="800" dirty="0" err="1">
                <a:latin typeface="Outfit" pitchFamily="2" charset="0"/>
              </a:rPr>
              <a:t>occam</a:t>
            </a:r>
            <a:endParaRPr lang="it-IT" sz="1600" dirty="0">
              <a:latin typeface="Outfit" pitchFamily="2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7222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We find all Pauli symmetries deterministically and efficiently</a:t>
            </a:r>
          </a:p>
          <a:p>
            <a:r>
              <a:rPr lang="en-GB" dirty="0"/>
              <a:t>Consider the example; 3 qubit Hamiltonian. Do we need these 3? </a:t>
            </a:r>
          </a:p>
          <a:p>
            <a:r>
              <a:rPr lang="en-GB" dirty="0"/>
              <a:t>We find a Clifford where one is redundant (eliminated)</a:t>
            </a:r>
          </a:p>
          <a:p>
            <a:r>
              <a:rPr lang="en-GB" dirty="0"/>
              <a:t>And the other only has Z -&gt; classically </a:t>
            </a:r>
            <a:r>
              <a:rPr lang="en-GB" dirty="0" err="1"/>
              <a:t>simulable</a:t>
            </a:r>
            <a:endParaRPr lang="en-GB" dirty="0"/>
          </a:p>
          <a:p>
            <a:r>
              <a:rPr lang="en-GB" dirty="0"/>
              <a:t>This can be done with spins and for large Hamiltonians</a:t>
            </a:r>
          </a:p>
        </p:txBody>
      </p:sp>
    </p:spTree>
    <p:extLst>
      <p:ext uri="{BB962C8B-B14F-4D97-AF65-F5344CB8AC3E}">
        <p14:creationId xmlns:p14="http://schemas.microsoft.com/office/powerpoint/2010/main" val="1137616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7267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0692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75008-24FB-575C-1C7D-C3AD252CF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61E127-5C70-3E43-E9EE-CE4669C712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1532FC-1DFE-019A-B90B-2E1E6A88BC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1156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6070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/>
          <a:lstStyle/>
          <a:p>
            <a:r>
              <a:rPr lang="it-IT" sz="800" dirty="0">
                <a:latin typeface="Outfit" pitchFamily="2" charset="0"/>
              </a:rPr>
              <a:t>Error awareness (super simple, can get really complicated depended on how accurately you want to estimate error probabilities... )</a:t>
            </a:r>
          </a:p>
          <a:p>
            <a:r>
              <a:rPr lang="it-IT" sz="800" dirty="0">
                <a:latin typeface="Outfit" pitchFamily="2" charset="0"/>
              </a:rPr>
              <a:t>Efficiency of error awareness</a:t>
            </a:r>
          </a:p>
          <a:p>
            <a:r>
              <a:rPr lang="it-IT" sz="800" dirty="0">
                <a:latin typeface="Outfit" pitchFamily="2" charset="0"/>
              </a:rPr>
              <a:t>Will lead to error mitigation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635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0471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hite_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BAC4B8B1-E9D0-3C8E-A507-4A7B253F8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2535" y="361"/>
            <a:ext cx="3851465" cy="5143139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8ACB8A57-5EFB-A8C3-4852-AD100EC5EF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3097148"/>
            <a:ext cx="4706868" cy="9978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 dirty="0"/>
              <a:t>Cover Slide title maximum of 2 lines</a:t>
            </a:r>
            <a:endParaRPr lang="en-US" dirty="0"/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1199BFAD-F4D4-1B01-012B-E92049685C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94" y="324909"/>
            <a:ext cx="4135674" cy="272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147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een_opt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id="{52D71C4C-306A-A0BD-62AA-747F3FE1639B}"/>
              </a:ext>
            </a:extLst>
          </p:cNvPr>
          <p:cNvSpPr/>
          <p:nvPr userDrawn="1"/>
        </p:nvSpPr>
        <p:spPr>
          <a:xfrm>
            <a:off x="1" y="0"/>
            <a:ext cx="5401549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C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D02B1128-FC30-2A5F-395F-B23F39F01B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54548" y="0"/>
            <a:ext cx="3589452" cy="51435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89B06EA9-5726-1883-D30F-BFF95D19A571}"/>
              </a:ext>
            </a:extLst>
          </p:cNvPr>
          <p:cNvSpPr/>
          <p:nvPr userDrawn="1"/>
        </p:nvSpPr>
        <p:spPr>
          <a:xfrm>
            <a:off x="5401549" y="0"/>
            <a:ext cx="152998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23A3671-EF21-D70D-2E1F-A668634359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75D80FCF-3CBB-04A7-ECCA-B8C5E132E5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20029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Cover Slide</a:t>
            </a:r>
            <a:br>
              <a:rPr lang="en-GB"/>
            </a:br>
            <a:r>
              <a:rPr lang="en-GB"/>
              <a:t>title maximum of 4 lines </a:t>
            </a: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85DB350-EE56-950E-D578-B313C92F02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chemeClr val="bg1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07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hite_opt6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3">
            <a:extLst>
              <a:ext uri="{FF2B5EF4-FFF2-40B4-BE49-F238E27FC236}">
                <a16:creationId xmlns:a16="http://schemas.microsoft.com/office/drawing/2014/main" id="{A1A56CEC-F9B4-6B61-96FA-BE9AFF2B61AE}"/>
              </a:ext>
            </a:extLst>
          </p:cNvPr>
          <p:cNvSpPr/>
          <p:nvPr userDrawn="1"/>
        </p:nvSpPr>
        <p:spPr>
          <a:xfrm>
            <a:off x="6788112" y="0"/>
            <a:ext cx="152998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76C95C69-9981-BDC4-EB37-A36C66206B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20029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Cover Slide</a:t>
            </a:r>
            <a:br>
              <a:rPr lang="en-GB"/>
            </a:br>
            <a:r>
              <a:rPr lang="en-GB"/>
              <a:t>title maximum of 4 lines </a:t>
            </a: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8E454C8-6C6C-B313-F7B3-801EA0F045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rgbClr val="003C3B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2" name="Picture 11" descr="Logo&#10;&#10;Description automatically generated with medium confidence">
            <a:extLst>
              <a:ext uri="{FF2B5EF4-FFF2-40B4-BE49-F238E27FC236}">
                <a16:creationId xmlns:a16="http://schemas.microsoft.com/office/drawing/2014/main" id="{85C755DB-893F-C64E-8AF2-C831F24E08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2D16448E-F6D1-2C20-67AF-E1151C7186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1111" y="-5016"/>
            <a:ext cx="2202889" cy="51435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68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een_opt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9B351935-2C81-E56E-4364-8BD26F7C6E1A}"/>
              </a:ext>
            </a:extLst>
          </p:cNvPr>
          <p:cNvSpPr/>
          <p:nvPr userDrawn="1"/>
        </p:nvSpPr>
        <p:spPr>
          <a:xfrm>
            <a:off x="0" y="0"/>
            <a:ext cx="6788112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C3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79D9B10-07A0-AAA2-F150-D4E0F68AC5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293FCEBB-2B78-CAAE-746C-62AA054C77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20029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Cover Slide</a:t>
            </a:r>
            <a:br>
              <a:rPr lang="en-GB"/>
            </a:br>
            <a:r>
              <a:rPr lang="en-GB"/>
              <a:t>title maximum of 4 lines </a:t>
            </a:r>
            <a:endParaRPr lang="en-US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A1A56CEC-F9B4-6B61-96FA-BE9AFF2B61AE}"/>
              </a:ext>
            </a:extLst>
          </p:cNvPr>
          <p:cNvSpPr/>
          <p:nvPr userDrawn="1"/>
        </p:nvSpPr>
        <p:spPr>
          <a:xfrm>
            <a:off x="6788112" y="0"/>
            <a:ext cx="152998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2689901-C3D4-869C-BD53-27333BB194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chemeClr val="bg1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F255504C-6278-D317-3B7B-B0FC81F226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1111" y="-5016"/>
            <a:ext cx="2202889" cy="51435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386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white_opt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3">
            <a:extLst>
              <a:ext uri="{FF2B5EF4-FFF2-40B4-BE49-F238E27FC236}">
                <a16:creationId xmlns:a16="http://schemas.microsoft.com/office/drawing/2014/main" id="{A1A56CEC-F9B4-6B61-96FA-BE9AFF2B61AE}"/>
              </a:ext>
            </a:extLst>
          </p:cNvPr>
          <p:cNvSpPr/>
          <p:nvPr userDrawn="1"/>
        </p:nvSpPr>
        <p:spPr>
          <a:xfrm>
            <a:off x="6788112" y="0"/>
            <a:ext cx="152998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44AC0E7-BC0A-60E6-DB9B-9E4959B087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34431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600" b="1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Divider Slide </a:t>
            </a:r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8776E67-A12F-39E1-5122-480F41F2B2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rgbClr val="003C3B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BA2B8176-154E-1134-AE38-0573799014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253E632D-627C-2CF2-8F59-9A00EB7D70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1111" y="-5016"/>
            <a:ext cx="2202889" cy="51435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976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green_opt1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9B351935-2C81-E56E-4364-8BD26F7C6E1A}"/>
              </a:ext>
            </a:extLst>
          </p:cNvPr>
          <p:cNvSpPr/>
          <p:nvPr userDrawn="1"/>
        </p:nvSpPr>
        <p:spPr>
          <a:xfrm>
            <a:off x="0" y="0"/>
            <a:ext cx="6788112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C3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79D9B10-07A0-AAA2-F150-D4E0F68AC5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14" name="object 3">
            <a:extLst>
              <a:ext uri="{FF2B5EF4-FFF2-40B4-BE49-F238E27FC236}">
                <a16:creationId xmlns:a16="http://schemas.microsoft.com/office/drawing/2014/main" id="{A1A56CEC-F9B4-6B61-96FA-BE9AFF2B61AE}"/>
              </a:ext>
            </a:extLst>
          </p:cNvPr>
          <p:cNvSpPr/>
          <p:nvPr userDrawn="1"/>
        </p:nvSpPr>
        <p:spPr>
          <a:xfrm>
            <a:off x="6788112" y="0"/>
            <a:ext cx="152998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2689901-C3D4-869C-BD53-27333BB194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chemeClr val="bg1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83BAD9-BD3D-6E62-299D-153A8F0BA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34431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2" b="1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Divider Slide </a:t>
            </a:r>
            <a:endParaRPr lang="en-US"/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C126C8C0-3094-993C-1E39-30F0864350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1111" y="-5016"/>
            <a:ext cx="2202889" cy="51435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685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white_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0">
            <a:extLst>
              <a:ext uri="{FF2B5EF4-FFF2-40B4-BE49-F238E27FC236}">
                <a16:creationId xmlns:a16="http://schemas.microsoft.com/office/drawing/2014/main" id="{FACA2668-CF7B-F660-71BD-26C8FADA4FDB}"/>
              </a:ext>
            </a:extLst>
          </p:cNvPr>
          <p:cNvSpPr txBox="1"/>
          <p:nvPr userDrawn="1"/>
        </p:nvSpPr>
        <p:spPr>
          <a:xfrm>
            <a:off x="7953599" y="4443894"/>
            <a:ext cx="763925" cy="4800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1069"/>
              </a:lnSpc>
            </a:pPr>
            <a:r>
              <a:rPr sz="1228" b="0" i="0" spc="-5" dirty="0">
                <a:solidFill>
                  <a:srgbClr val="FFFFFF"/>
                </a:solidFill>
                <a:latin typeface="Outfit" pitchFamily="2" charset="0"/>
                <a:cs typeface="Spectral-Light"/>
              </a:rPr>
              <a:t>University</a:t>
            </a:r>
            <a:endParaRPr sz="1228" b="0" i="0" dirty="0">
              <a:latin typeface="Outfit" pitchFamily="2" charset="0"/>
              <a:cs typeface="Spectral-Light"/>
            </a:endParaRPr>
          </a:p>
          <a:p>
            <a:pPr marL="5776">
              <a:lnSpc>
                <a:spcPts val="1308"/>
              </a:lnSpc>
            </a:pPr>
            <a:r>
              <a:rPr sz="1228" b="0" i="0" spc="-25" dirty="0" err="1">
                <a:solidFill>
                  <a:srgbClr val="FFFFFF"/>
                </a:solidFill>
                <a:latin typeface="Outfit" pitchFamily="2" charset="0"/>
                <a:cs typeface="Spectral"/>
              </a:rPr>
              <a:t>of</a:t>
            </a:r>
            <a:r>
              <a:rPr sz="1228" b="0" i="0" spc="-25" dirty="0" err="1">
                <a:solidFill>
                  <a:srgbClr val="FFFFFF"/>
                </a:solidFill>
                <a:latin typeface="Outfit" pitchFamily="2" charset="0"/>
                <a:cs typeface="Spectral-Light"/>
              </a:rPr>
              <a:t>Galway.ie</a:t>
            </a:r>
            <a:endParaRPr sz="1228" b="0" i="0" dirty="0">
              <a:latin typeface="Outfit" pitchFamily="2" charset="0"/>
              <a:cs typeface="Spectral-Light"/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42C85CB-741A-2D67-0D87-8A43E2C6D3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34431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2" b="1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Divider Slide </a:t>
            </a:r>
            <a:endParaRPr lang="en-US"/>
          </a:p>
        </p:txBody>
      </p:sp>
      <p:pic>
        <p:nvPicPr>
          <p:cNvPr id="76" name="Picture 75" descr="Icon&#10;&#10;Description automatically generated">
            <a:extLst>
              <a:ext uri="{FF2B5EF4-FFF2-40B4-BE49-F238E27FC236}">
                <a16:creationId xmlns:a16="http://schemas.microsoft.com/office/drawing/2014/main" id="{739C4E43-7729-C4E5-690B-9C37F35AC7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8981" y="181"/>
            <a:ext cx="4965019" cy="5143139"/>
          </a:xfrm>
          <a:prstGeom prst="rect">
            <a:avLst/>
          </a:prstGeom>
        </p:spPr>
      </p:pic>
      <p:pic>
        <p:nvPicPr>
          <p:cNvPr id="79" name="Picture 78" descr="Logo&#10;&#10;Description automatically generated with medium confidence">
            <a:extLst>
              <a:ext uri="{FF2B5EF4-FFF2-40B4-BE49-F238E27FC236}">
                <a16:creationId xmlns:a16="http://schemas.microsoft.com/office/drawing/2014/main" id="{D512AD58-9BCD-C5E1-0485-634CAE1E3E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D9CE0E88-1024-2217-A732-5EB0B74046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rgbClr val="003C3B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24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green_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A3ED5843-A67C-EFB1-D461-9CCEDF85A6CF}"/>
              </a:ext>
            </a:extLst>
          </p:cNvPr>
          <p:cNvSpPr/>
          <p:nvPr userDrawn="1"/>
        </p:nvSpPr>
        <p:spPr>
          <a:xfrm>
            <a:off x="0" y="0"/>
            <a:ext cx="9144000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C3B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F87C587-D3E3-3680-1B00-7D0CDE25E2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75" name="Title Placeholder 1">
            <a:extLst>
              <a:ext uri="{FF2B5EF4-FFF2-40B4-BE49-F238E27FC236}">
                <a16:creationId xmlns:a16="http://schemas.microsoft.com/office/drawing/2014/main" id="{2AF8EF05-FC9D-6C4A-94EE-0ED4439CD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34431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2" b="1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Divider Slide </a:t>
            </a:r>
            <a:endParaRPr lang="en-US"/>
          </a:p>
        </p:txBody>
      </p:sp>
      <p:pic>
        <p:nvPicPr>
          <p:cNvPr id="79" name="Picture 78" descr="Icon&#10;&#10;Description automatically generated">
            <a:extLst>
              <a:ext uri="{FF2B5EF4-FFF2-40B4-BE49-F238E27FC236}">
                <a16:creationId xmlns:a16="http://schemas.microsoft.com/office/drawing/2014/main" id="{63A50759-F8AB-3FBC-D737-5D8E38A363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2630" y="7729"/>
            <a:ext cx="5021370" cy="5143139"/>
          </a:xfrm>
          <a:prstGeom prst="rect">
            <a:avLst/>
          </a:prstGeom>
        </p:spPr>
      </p:pic>
      <p:sp>
        <p:nvSpPr>
          <p:cNvPr id="80" name="Subtitle 2">
            <a:extLst>
              <a:ext uri="{FF2B5EF4-FFF2-40B4-BE49-F238E27FC236}">
                <a16:creationId xmlns:a16="http://schemas.microsoft.com/office/drawing/2014/main" id="{01C673F2-9EDD-B71B-58BF-18B353D091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chemeClr val="bg1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154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white_opt3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E274902-B01F-6EF6-B71B-60E4A7B679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1"/>
            <a:ext cx="9144000" cy="5143139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3F300A6-A419-8C90-233A-37E8AC45F9E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58413" y="0"/>
            <a:ext cx="2284287" cy="1929656"/>
          </a:xfrm>
          <a:custGeom>
            <a:avLst/>
            <a:gdLst>
              <a:gd name="connsiteX0" fmla="*/ 0 w 7703452"/>
              <a:gd name="connsiteY0" fmla="*/ 0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0" fmla="*/ 0 w 7703452"/>
              <a:gd name="connsiteY0" fmla="*/ 3778922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9" fmla="*/ 0 w 7703452"/>
              <a:gd name="connsiteY9" fmla="*/ 3778922 h 11310868"/>
              <a:gd name="connsiteX0" fmla="*/ 0 w 7703452"/>
              <a:gd name="connsiteY0" fmla="*/ 16501 h 7548447"/>
              <a:gd name="connsiteX1" fmla="*/ 7703452 w 7703452"/>
              <a:gd name="connsiteY1" fmla="*/ 0 h 7548447"/>
              <a:gd name="connsiteX2" fmla="*/ 7703452 w 7703452"/>
              <a:gd name="connsiteY2" fmla="*/ 4746062 h 7548447"/>
              <a:gd name="connsiteX3" fmla="*/ 7504076 w 7703452"/>
              <a:gd name="connsiteY3" fmla="*/ 5443124 h 7548447"/>
              <a:gd name="connsiteX4" fmla="*/ 6952854 w 7703452"/>
              <a:gd name="connsiteY4" fmla="*/ 5949863 h 7548447"/>
              <a:gd name="connsiteX5" fmla="*/ 3851726 w 7703452"/>
              <a:gd name="connsiteY5" fmla="*/ 7548447 h 7548447"/>
              <a:gd name="connsiteX6" fmla="*/ 750597 w 7703452"/>
              <a:gd name="connsiteY6" fmla="*/ 5949863 h 7548447"/>
              <a:gd name="connsiteX7" fmla="*/ 199376 w 7703452"/>
              <a:gd name="connsiteY7" fmla="*/ 5443029 h 7548447"/>
              <a:gd name="connsiteX8" fmla="*/ 0 w 7703452"/>
              <a:gd name="connsiteY8" fmla="*/ 4745968 h 7548447"/>
              <a:gd name="connsiteX9" fmla="*/ 0 w 7703452"/>
              <a:gd name="connsiteY9" fmla="*/ 16501 h 7548447"/>
              <a:gd name="connsiteX0" fmla="*/ 0 w 7703452"/>
              <a:gd name="connsiteY0" fmla="*/ 1154375 h 7548447"/>
              <a:gd name="connsiteX1" fmla="*/ 7703452 w 7703452"/>
              <a:gd name="connsiteY1" fmla="*/ 0 h 7548447"/>
              <a:gd name="connsiteX2" fmla="*/ 7703452 w 7703452"/>
              <a:gd name="connsiteY2" fmla="*/ 4746062 h 7548447"/>
              <a:gd name="connsiteX3" fmla="*/ 7504076 w 7703452"/>
              <a:gd name="connsiteY3" fmla="*/ 5443124 h 7548447"/>
              <a:gd name="connsiteX4" fmla="*/ 6952854 w 7703452"/>
              <a:gd name="connsiteY4" fmla="*/ 5949863 h 7548447"/>
              <a:gd name="connsiteX5" fmla="*/ 3851726 w 7703452"/>
              <a:gd name="connsiteY5" fmla="*/ 7548447 h 7548447"/>
              <a:gd name="connsiteX6" fmla="*/ 750597 w 7703452"/>
              <a:gd name="connsiteY6" fmla="*/ 5949863 h 7548447"/>
              <a:gd name="connsiteX7" fmla="*/ 199376 w 7703452"/>
              <a:gd name="connsiteY7" fmla="*/ 5443029 h 7548447"/>
              <a:gd name="connsiteX8" fmla="*/ 0 w 7703452"/>
              <a:gd name="connsiteY8" fmla="*/ 4745968 h 7548447"/>
              <a:gd name="connsiteX9" fmla="*/ 0 w 7703452"/>
              <a:gd name="connsiteY9" fmla="*/ 1154375 h 7548447"/>
              <a:gd name="connsiteX0" fmla="*/ 0 w 7703452"/>
              <a:gd name="connsiteY0" fmla="*/ 59439 h 6453511"/>
              <a:gd name="connsiteX1" fmla="*/ 7703452 w 7703452"/>
              <a:gd name="connsiteY1" fmla="*/ 0 h 6453511"/>
              <a:gd name="connsiteX2" fmla="*/ 7703452 w 7703452"/>
              <a:gd name="connsiteY2" fmla="*/ 3651126 h 6453511"/>
              <a:gd name="connsiteX3" fmla="*/ 7504076 w 7703452"/>
              <a:gd name="connsiteY3" fmla="*/ 4348188 h 6453511"/>
              <a:gd name="connsiteX4" fmla="*/ 6952854 w 7703452"/>
              <a:gd name="connsiteY4" fmla="*/ 4854927 h 6453511"/>
              <a:gd name="connsiteX5" fmla="*/ 3851726 w 7703452"/>
              <a:gd name="connsiteY5" fmla="*/ 6453511 h 6453511"/>
              <a:gd name="connsiteX6" fmla="*/ 750597 w 7703452"/>
              <a:gd name="connsiteY6" fmla="*/ 4854927 h 6453511"/>
              <a:gd name="connsiteX7" fmla="*/ 199376 w 7703452"/>
              <a:gd name="connsiteY7" fmla="*/ 4348093 h 6453511"/>
              <a:gd name="connsiteX8" fmla="*/ 0 w 7703452"/>
              <a:gd name="connsiteY8" fmla="*/ 3651032 h 6453511"/>
              <a:gd name="connsiteX9" fmla="*/ 0 w 7703452"/>
              <a:gd name="connsiteY9" fmla="*/ 59439 h 6453511"/>
              <a:gd name="connsiteX0" fmla="*/ 0 w 7703452"/>
              <a:gd name="connsiteY0" fmla="*/ 0 h 6458480"/>
              <a:gd name="connsiteX1" fmla="*/ 7703452 w 7703452"/>
              <a:gd name="connsiteY1" fmla="*/ 4969 h 6458480"/>
              <a:gd name="connsiteX2" fmla="*/ 7703452 w 7703452"/>
              <a:gd name="connsiteY2" fmla="*/ 3656095 h 6458480"/>
              <a:gd name="connsiteX3" fmla="*/ 7504076 w 7703452"/>
              <a:gd name="connsiteY3" fmla="*/ 4353157 h 6458480"/>
              <a:gd name="connsiteX4" fmla="*/ 6952854 w 7703452"/>
              <a:gd name="connsiteY4" fmla="*/ 4859896 h 6458480"/>
              <a:gd name="connsiteX5" fmla="*/ 3851726 w 7703452"/>
              <a:gd name="connsiteY5" fmla="*/ 6458480 h 6458480"/>
              <a:gd name="connsiteX6" fmla="*/ 750597 w 7703452"/>
              <a:gd name="connsiteY6" fmla="*/ 4859896 h 6458480"/>
              <a:gd name="connsiteX7" fmla="*/ 199376 w 7703452"/>
              <a:gd name="connsiteY7" fmla="*/ 4353062 h 6458480"/>
              <a:gd name="connsiteX8" fmla="*/ 0 w 7703452"/>
              <a:gd name="connsiteY8" fmla="*/ 3656001 h 6458480"/>
              <a:gd name="connsiteX9" fmla="*/ 0 w 7703452"/>
              <a:gd name="connsiteY9" fmla="*/ 0 h 6458480"/>
              <a:gd name="connsiteX0" fmla="*/ 0 w 7703452"/>
              <a:gd name="connsiteY0" fmla="*/ 0 h 6401819"/>
              <a:gd name="connsiteX1" fmla="*/ 7703452 w 7703452"/>
              <a:gd name="connsiteY1" fmla="*/ 4969 h 6401819"/>
              <a:gd name="connsiteX2" fmla="*/ 7703452 w 7703452"/>
              <a:gd name="connsiteY2" fmla="*/ 3656095 h 6401819"/>
              <a:gd name="connsiteX3" fmla="*/ 7504076 w 7703452"/>
              <a:gd name="connsiteY3" fmla="*/ 4353157 h 6401819"/>
              <a:gd name="connsiteX4" fmla="*/ 6952854 w 7703452"/>
              <a:gd name="connsiteY4" fmla="*/ 4859896 h 6401819"/>
              <a:gd name="connsiteX5" fmla="*/ 3873317 w 7703452"/>
              <a:gd name="connsiteY5" fmla="*/ 6401819 h 6401819"/>
              <a:gd name="connsiteX6" fmla="*/ 750597 w 7703452"/>
              <a:gd name="connsiteY6" fmla="*/ 4859896 h 6401819"/>
              <a:gd name="connsiteX7" fmla="*/ 199376 w 7703452"/>
              <a:gd name="connsiteY7" fmla="*/ 4353062 h 6401819"/>
              <a:gd name="connsiteX8" fmla="*/ 0 w 7703452"/>
              <a:gd name="connsiteY8" fmla="*/ 3656001 h 6401819"/>
              <a:gd name="connsiteX9" fmla="*/ 0 w 7703452"/>
              <a:gd name="connsiteY9" fmla="*/ 0 h 6401819"/>
              <a:gd name="connsiteX0" fmla="*/ 0 w 7703452"/>
              <a:gd name="connsiteY0" fmla="*/ 0 h 6401819"/>
              <a:gd name="connsiteX1" fmla="*/ 7703452 w 7703452"/>
              <a:gd name="connsiteY1" fmla="*/ 4969 h 6401819"/>
              <a:gd name="connsiteX2" fmla="*/ 7703452 w 7703452"/>
              <a:gd name="connsiteY2" fmla="*/ 3656095 h 6401819"/>
              <a:gd name="connsiteX3" fmla="*/ 7504076 w 7703452"/>
              <a:gd name="connsiteY3" fmla="*/ 4353157 h 6401819"/>
              <a:gd name="connsiteX4" fmla="*/ 6952854 w 7703452"/>
              <a:gd name="connsiteY4" fmla="*/ 4859896 h 6401819"/>
              <a:gd name="connsiteX5" fmla="*/ 3873317 w 7703452"/>
              <a:gd name="connsiteY5" fmla="*/ 6401819 h 6401819"/>
              <a:gd name="connsiteX6" fmla="*/ 786583 w 7703452"/>
              <a:gd name="connsiteY6" fmla="*/ 4838648 h 6401819"/>
              <a:gd name="connsiteX7" fmla="*/ 199376 w 7703452"/>
              <a:gd name="connsiteY7" fmla="*/ 4353062 h 6401819"/>
              <a:gd name="connsiteX8" fmla="*/ 0 w 7703452"/>
              <a:gd name="connsiteY8" fmla="*/ 3656001 h 6401819"/>
              <a:gd name="connsiteX9" fmla="*/ 0 w 7703452"/>
              <a:gd name="connsiteY9" fmla="*/ 0 h 6401819"/>
              <a:gd name="connsiteX0" fmla="*/ 0 w 7703452"/>
              <a:gd name="connsiteY0" fmla="*/ 0 h 6401819"/>
              <a:gd name="connsiteX1" fmla="*/ 7703452 w 7703452"/>
              <a:gd name="connsiteY1" fmla="*/ 4969 h 6401819"/>
              <a:gd name="connsiteX2" fmla="*/ 7703452 w 7703452"/>
              <a:gd name="connsiteY2" fmla="*/ 3656095 h 6401819"/>
              <a:gd name="connsiteX3" fmla="*/ 7504076 w 7703452"/>
              <a:gd name="connsiteY3" fmla="*/ 4353157 h 6401819"/>
              <a:gd name="connsiteX4" fmla="*/ 6952854 w 7703452"/>
              <a:gd name="connsiteY4" fmla="*/ 4859896 h 6401819"/>
              <a:gd name="connsiteX5" fmla="*/ 3873317 w 7703452"/>
              <a:gd name="connsiteY5" fmla="*/ 6401819 h 6401819"/>
              <a:gd name="connsiteX6" fmla="*/ 786583 w 7703452"/>
              <a:gd name="connsiteY6" fmla="*/ 4838648 h 6401819"/>
              <a:gd name="connsiteX7" fmla="*/ 235363 w 7703452"/>
              <a:gd name="connsiteY7" fmla="*/ 4303483 h 6401819"/>
              <a:gd name="connsiteX8" fmla="*/ 0 w 7703452"/>
              <a:gd name="connsiteY8" fmla="*/ 3656001 h 6401819"/>
              <a:gd name="connsiteX9" fmla="*/ 0 w 7703452"/>
              <a:gd name="connsiteY9" fmla="*/ 0 h 6401819"/>
              <a:gd name="connsiteX0" fmla="*/ 0 w 7703452"/>
              <a:gd name="connsiteY0" fmla="*/ 0 h 6401819"/>
              <a:gd name="connsiteX1" fmla="*/ 7703452 w 7703452"/>
              <a:gd name="connsiteY1" fmla="*/ 4969 h 6401819"/>
              <a:gd name="connsiteX2" fmla="*/ 7703452 w 7703452"/>
              <a:gd name="connsiteY2" fmla="*/ 3656095 h 6401819"/>
              <a:gd name="connsiteX3" fmla="*/ 7504076 w 7703452"/>
              <a:gd name="connsiteY3" fmla="*/ 4353157 h 6401819"/>
              <a:gd name="connsiteX4" fmla="*/ 6952854 w 7703452"/>
              <a:gd name="connsiteY4" fmla="*/ 4859896 h 6401819"/>
              <a:gd name="connsiteX5" fmla="*/ 3873317 w 7703452"/>
              <a:gd name="connsiteY5" fmla="*/ 6401819 h 6401819"/>
              <a:gd name="connsiteX6" fmla="*/ 786583 w 7703452"/>
              <a:gd name="connsiteY6" fmla="*/ 4838648 h 6401819"/>
              <a:gd name="connsiteX7" fmla="*/ 235363 w 7703452"/>
              <a:gd name="connsiteY7" fmla="*/ 4303483 h 6401819"/>
              <a:gd name="connsiteX8" fmla="*/ 57578 w 7703452"/>
              <a:gd name="connsiteY8" fmla="*/ 3648919 h 6401819"/>
              <a:gd name="connsiteX9" fmla="*/ 0 w 7703452"/>
              <a:gd name="connsiteY9" fmla="*/ 0 h 6401819"/>
              <a:gd name="connsiteX0" fmla="*/ 0 w 7653071"/>
              <a:gd name="connsiteY0" fmla="*/ 37526 h 6396850"/>
              <a:gd name="connsiteX1" fmla="*/ 7653071 w 7653071"/>
              <a:gd name="connsiteY1" fmla="*/ 0 h 6396850"/>
              <a:gd name="connsiteX2" fmla="*/ 7653071 w 7653071"/>
              <a:gd name="connsiteY2" fmla="*/ 3651126 h 6396850"/>
              <a:gd name="connsiteX3" fmla="*/ 7453695 w 7653071"/>
              <a:gd name="connsiteY3" fmla="*/ 4348188 h 6396850"/>
              <a:gd name="connsiteX4" fmla="*/ 6902473 w 7653071"/>
              <a:gd name="connsiteY4" fmla="*/ 4854927 h 6396850"/>
              <a:gd name="connsiteX5" fmla="*/ 3822936 w 7653071"/>
              <a:gd name="connsiteY5" fmla="*/ 6396850 h 6396850"/>
              <a:gd name="connsiteX6" fmla="*/ 736202 w 7653071"/>
              <a:gd name="connsiteY6" fmla="*/ 4833679 h 6396850"/>
              <a:gd name="connsiteX7" fmla="*/ 184982 w 7653071"/>
              <a:gd name="connsiteY7" fmla="*/ 4298514 h 6396850"/>
              <a:gd name="connsiteX8" fmla="*/ 7197 w 7653071"/>
              <a:gd name="connsiteY8" fmla="*/ 3643950 h 6396850"/>
              <a:gd name="connsiteX9" fmla="*/ 0 w 7653071"/>
              <a:gd name="connsiteY9" fmla="*/ 37526 h 6396850"/>
              <a:gd name="connsiteX0" fmla="*/ 0 w 7667464"/>
              <a:gd name="connsiteY0" fmla="*/ 2113 h 6361437"/>
              <a:gd name="connsiteX1" fmla="*/ 7667464 w 7667464"/>
              <a:gd name="connsiteY1" fmla="*/ 0 h 6361437"/>
              <a:gd name="connsiteX2" fmla="*/ 7653071 w 7667464"/>
              <a:gd name="connsiteY2" fmla="*/ 3615713 h 6361437"/>
              <a:gd name="connsiteX3" fmla="*/ 7453695 w 7667464"/>
              <a:gd name="connsiteY3" fmla="*/ 4312775 h 6361437"/>
              <a:gd name="connsiteX4" fmla="*/ 6902473 w 7667464"/>
              <a:gd name="connsiteY4" fmla="*/ 4819514 h 6361437"/>
              <a:gd name="connsiteX5" fmla="*/ 3822936 w 7667464"/>
              <a:gd name="connsiteY5" fmla="*/ 6361437 h 6361437"/>
              <a:gd name="connsiteX6" fmla="*/ 736202 w 7667464"/>
              <a:gd name="connsiteY6" fmla="*/ 4798266 h 6361437"/>
              <a:gd name="connsiteX7" fmla="*/ 184982 w 7667464"/>
              <a:gd name="connsiteY7" fmla="*/ 4263101 h 6361437"/>
              <a:gd name="connsiteX8" fmla="*/ 7197 w 7667464"/>
              <a:gd name="connsiteY8" fmla="*/ 3608537 h 6361437"/>
              <a:gd name="connsiteX9" fmla="*/ 0 w 7667464"/>
              <a:gd name="connsiteY9" fmla="*/ 2113 h 6361437"/>
              <a:gd name="connsiteX0" fmla="*/ 0 w 7667464"/>
              <a:gd name="connsiteY0" fmla="*/ 2113 h 6361437"/>
              <a:gd name="connsiteX1" fmla="*/ 7667464 w 7667464"/>
              <a:gd name="connsiteY1" fmla="*/ 0 h 6361437"/>
              <a:gd name="connsiteX2" fmla="*/ 7264420 w 7667464"/>
              <a:gd name="connsiteY2" fmla="*/ 3629879 h 6361437"/>
              <a:gd name="connsiteX3" fmla="*/ 7453695 w 7667464"/>
              <a:gd name="connsiteY3" fmla="*/ 4312775 h 6361437"/>
              <a:gd name="connsiteX4" fmla="*/ 6902473 w 7667464"/>
              <a:gd name="connsiteY4" fmla="*/ 4819514 h 6361437"/>
              <a:gd name="connsiteX5" fmla="*/ 3822936 w 7667464"/>
              <a:gd name="connsiteY5" fmla="*/ 6361437 h 6361437"/>
              <a:gd name="connsiteX6" fmla="*/ 736202 w 7667464"/>
              <a:gd name="connsiteY6" fmla="*/ 4798266 h 6361437"/>
              <a:gd name="connsiteX7" fmla="*/ 184982 w 7667464"/>
              <a:gd name="connsiteY7" fmla="*/ 4263101 h 6361437"/>
              <a:gd name="connsiteX8" fmla="*/ 7197 w 7667464"/>
              <a:gd name="connsiteY8" fmla="*/ 3608537 h 6361437"/>
              <a:gd name="connsiteX9" fmla="*/ 0 w 7667464"/>
              <a:gd name="connsiteY9" fmla="*/ 2113 h 6361437"/>
              <a:gd name="connsiteX0" fmla="*/ 0 w 7668849"/>
              <a:gd name="connsiteY0" fmla="*/ 2113 h 6361437"/>
              <a:gd name="connsiteX1" fmla="*/ 7667464 w 7668849"/>
              <a:gd name="connsiteY1" fmla="*/ 0 h 6361437"/>
              <a:gd name="connsiteX2" fmla="*/ 7667464 w 7668849"/>
              <a:gd name="connsiteY2" fmla="*/ 3629879 h 6361437"/>
              <a:gd name="connsiteX3" fmla="*/ 7453695 w 7668849"/>
              <a:gd name="connsiteY3" fmla="*/ 4312775 h 6361437"/>
              <a:gd name="connsiteX4" fmla="*/ 6902473 w 7668849"/>
              <a:gd name="connsiteY4" fmla="*/ 4819514 h 6361437"/>
              <a:gd name="connsiteX5" fmla="*/ 3822936 w 7668849"/>
              <a:gd name="connsiteY5" fmla="*/ 6361437 h 6361437"/>
              <a:gd name="connsiteX6" fmla="*/ 736202 w 7668849"/>
              <a:gd name="connsiteY6" fmla="*/ 4798266 h 6361437"/>
              <a:gd name="connsiteX7" fmla="*/ 184982 w 7668849"/>
              <a:gd name="connsiteY7" fmla="*/ 4263101 h 6361437"/>
              <a:gd name="connsiteX8" fmla="*/ 7197 w 7668849"/>
              <a:gd name="connsiteY8" fmla="*/ 3608537 h 6361437"/>
              <a:gd name="connsiteX9" fmla="*/ 0 w 7668849"/>
              <a:gd name="connsiteY9" fmla="*/ 2113 h 6361437"/>
              <a:gd name="connsiteX0" fmla="*/ 0 w 7668849"/>
              <a:gd name="connsiteY0" fmla="*/ 2113 h 6453511"/>
              <a:gd name="connsiteX1" fmla="*/ 7667464 w 7668849"/>
              <a:gd name="connsiteY1" fmla="*/ 0 h 6453511"/>
              <a:gd name="connsiteX2" fmla="*/ 7667464 w 7668849"/>
              <a:gd name="connsiteY2" fmla="*/ 3629879 h 6453511"/>
              <a:gd name="connsiteX3" fmla="*/ 7453695 w 7668849"/>
              <a:gd name="connsiteY3" fmla="*/ 4312775 h 6453511"/>
              <a:gd name="connsiteX4" fmla="*/ 6902473 w 7668849"/>
              <a:gd name="connsiteY4" fmla="*/ 4819514 h 6453511"/>
              <a:gd name="connsiteX5" fmla="*/ 3815740 w 7668849"/>
              <a:gd name="connsiteY5" fmla="*/ 6453511 h 6453511"/>
              <a:gd name="connsiteX6" fmla="*/ 736202 w 7668849"/>
              <a:gd name="connsiteY6" fmla="*/ 4798266 h 6453511"/>
              <a:gd name="connsiteX7" fmla="*/ 184982 w 7668849"/>
              <a:gd name="connsiteY7" fmla="*/ 4263101 h 6453511"/>
              <a:gd name="connsiteX8" fmla="*/ 7197 w 7668849"/>
              <a:gd name="connsiteY8" fmla="*/ 3608537 h 6453511"/>
              <a:gd name="connsiteX9" fmla="*/ 0 w 7668849"/>
              <a:gd name="connsiteY9" fmla="*/ 2113 h 6453511"/>
              <a:gd name="connsiteX0" fmla="*/ 0 w 7668849"/>
              <a:gd name="connsiteY0" fmla="*/ 2113 h 6375602"/>
              <a:gd name="connsiteX1" fmla="*/ 7667464 w 7668849"/>
              <a:gd name="connsiteY1" fmla="*/ 0 h 6375602"/>
              <a:gd name="connsiteX2" fmla="*/ 7667464 w 7668849"/>
              <a:gd name="connsiteY2" fmla="*/ 3629879 h 6375602"/>
              <a:gd name="connsiteX3" fmla="*/ 7453695 w 7668849"/>
              <a:gd name="connsiteY3" fmla="*/ 4312775 h 6375602"/>
              <a:gd name="connsiteX4" fmla="*/ 6902473 w 7668849"/>
              <a:gd name="connsiteY4" fmla="*/ 4819514 h 6375602"/>
              <a:gd name="connsiteX5" fmla="*/ 3837331 w 7668849"/>
              <a:gd name="connsiteY5" fmla="*/ 6375602 h 6375602"/>
              <a:gd name="connsiteX6" fmla="*/ 736202 w 7668849"/>
              <a:gd name="connsiteY6" fmla="*/ 4798266 h 6375602"/>
              <a:gd name="connsiteX7" fmla="*/ 184982 w 7668849"/>
              <a:gd name="connsiteY7" fmla="*/ 4263101 h 6375602"/>
              <a:gd name="connsiteX8" fmla="*/ 7197 w 7668849"/>
              <a:gd name="connsiteY8" fmla="*/ 3608537 h 6375602"/>
              <a:gd name="connsiteX9" fmla="*/ 0 w 7668849"/>
              <a:gd name="connsiteY9" fmla="*/ 2113 h 6375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68849" h="6375602">
                <a:moveTo>
                  <a:pt x="0" y="2113"/>
                </a:moveTo>
                <a:lnTo>
                  <a:pt x="7667464" y="0"/>
                </a:lnTo>
                <a:cubicBezTo>
                  <a:pt x="7662666" y="1205238"/>
                  <a:pt x="7672262" y="2424641"/>
                  <a:pt x="7667464" y="3629879"/>
                </a:cubicBezTo>
                <a:cubicBezTo>
                  <a:pt x="7667464" y="3875042"/>
                  <a:pt x="7581193" y="4114503"/>
                  <a:pt x="7453695" y="4312775"/>
                </a:cubicBezTo>
                <a:cubicBezTo>
                  <a:pt x="7326197" y="4511047"/>
                  <a:pt x="7130846" y="4701866"/>
                  <a:pt x="6902473" y="4819514"/>
                </a:cubicBezTo>
                <a:lnTo>
                  <a:pt x="3837331" y="6375602"/>
                </a:lnTo>
                <a:lnTo>
                  <a:pt x="736202" y="4798266"/>
                </a:lnTo>
                <a:cubicBezTo>
                  <a:pt x="507830" y="4680523"/>
                  <a:pt x="317267" y="4476954"/>
                  <a:pt x="184982" y="4263101"/>
                </a:cubicBezTo>
                <a:cubicBezTo>
                  <a:pt x="54497" y="4052190"/>
                  <a:pt x="7197" y="3853699"/>
                  <a:pt x="7197" y="3608537"/>
                </a:cubicBezTo>
                <a:lnTo>
                  <a:pt x="0" y="211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415869" rtl="0" eaLnBrk="1" fontAlgn="auto" latinLnBrk="0" hangingPunct="1">
              <a:lnSpc>
                <a:spcPct val="10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pPr marL="0" marR="0" lvl="0" indent="0" algn="ctr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icon to </a:t>
            </a:r>
            <a:br>
              <a:rPr lang="en-GB" dirty="0"/>
            </a:br>
            <a:r>
              <a:rPr lang="en-GB" dirty="0"/>
              <a:t>add picture</a:t>
            </a:r>
            <a:endParaRPr lang="en-US" dirty="0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615A1A1E-EB3F-911A-8895-76AAF9699152}"/>
              </a:ext>
            </a:extLst>
          </p:cNvPr>
          <p:cNvSpPr/>
          <p:nvPr userDrawn="1"/>
        </p:nvSpPr>
        <p:spPr>
          <a:xfrm>
            <a:off x="7979920" y="0"/>
            <a:ext cx="196510" cy="1687159"/>
          </a:xfrm>
          <a:custGeom>
            <a:avLst/>
            <a:gdLst>
              <a:gd name="connsiteX0" fmla="*/ 0 w 432048"/>
              <a:gd name="connsiteY0" fmla="*/ 0 h 3926483"/>
              <a:gd name="connsiteX1" fmla="*/ 432048 w 432048"/>
              <a:gd name="connsiteY1" fmla="*/ 0 h 3926483"/>
              <a:gd name="connsiteX2" fmla="*/ 432048 w 432048"/>
              <a:gd name="connsiteY2" fmla="*/ 3926483 h 3926483"/>
              <a:gd name="connsiteX3" fmla="*/ 0 w 432048"/>
              <a:gd name="connsiteY3" fmla="*/ 3926483 h 3926483"/>
              <a:gd name="connsiteX4" fmla="*/ 0 w 432048"/>
              <a:gd name="connsiteY4" fmla="*/ 0 h 3926483"/>
              <a:gd name="connsiteX0" fmla="*/ 0 w 432048"/>
              <a:gd name="connsiteY0" fmla="*/ 0 h 3926483"/>
              <a:gd name="connsiteX1" fmla="*/ 432048 w 432048"/>
              <a:gd name="connsiteY1" fmla="*/ 0 h 3926483"/>
              <a:gd name="connsiteX2" fmla="*/ 432048 w 432048"/>
              <a:gd name="connsiteY2" fmla="*/ 3926483 h 3926483"/>
              <a:gd name="connsiteX3" fmla="*/ 0 w 432048"/>
              <a:gd name="connsiteY3" fmla="*/ 3709667 h 3926483"/>
              <a:gd name="connsiteX4" fmla="*/ 0 w 432048"/>
              <a:gd name="connsiteY4" fmla="*/ 0 h 3926483"/>
              <a:gd name="connsiteX0" fmla="*/ 0 w 432048"/>
              <a:gd name="connsiteY0" fmla="*/ 0 h 3709667"/>
              <a:gd name="connsiteX1" fmla="*/ 432048 w 432048"/>
              <a:gd name="connsiteY1" fmla="*/ 0 h 3709667"/>
              <a:gd name="connsiteX2" fmla="*/ 428073 w 432048"/>
              <a:gd name="connsiteY2" fmla="*/ 3477234 h 3709667"/>
              <a:gd name="connsiteX3" fmla="*/ 0 w 432048"/>
              <a:gd name="connsiteY3" fmla="*/ 3709667 h 3709667"/>
              <a:gd name="connsiteX4" fmla="*/ 0 w 432048"/>
              <a:gd name="connsiteY4" fmla="*/ 0 h 3709667"/>
              <a:gd name="connsiteX0" fmla="*/ 0 w 432048"/>
              <a:gd name="connsiteY0" fmla="*/ 0 h 3709667"/>
              <a:gd name="connsiteX1" fmla="*/ 432048 w 432048"/>
              <a:gd name="connsiteY1" fmla="*/ 0 h 3709667"/>
              <a:gd name="connsiteX2" fmla="*/ 428073 w 432048"/>
              <a:gd name="connsiteY2" fmla="*/ 3333543 h 3709667"/>
              <a:gd name="connsiteX3" fmla="*/ 0 w 432048"/>
              <a:gd name="connsiteY3" fmla="*/ 3709667 h 3709667"/>
              <a:gd name="connsiteX4" fmla="*/ 0 w 432048"/>
              <a:gd name="connsiteY4" fmla="*/ 0 h 3709667"/>
              <a:gd name="connsiteX0" fmla="*/ 0 w 432048"/>
              <a:gd name="connsiteY0" fmla="*/ 0 h 3709667"/>
              <a:gd name="connsiteX1" fmla="*/ 432048 w 432048"/>
              <a:gd name="connsiteY1" fmla="*/ 0 h 3709667"/>
              <a:gd name="connsiteX2" fmla="*/ 424807 w 432048"/>
              <a:gd name="connsiteY2" fmla="*/ 3490298 h 3709667"/>
              <a:gd name="connsiteX3" fmla="*/ 0 w 432048"/>
              <a:gd name="connsiteY3" fmla="*/ 3709667 h 3709667"/>
              <a:gd name="connsiteX4" fmla="*/ 0 w 432048"/>
              <a:gd name="connsiteY4" fmla="*/ 0 h 3709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048" h="3709667">
                <a:moveTo>
                  <a:pt x="0" y="0"/>
                </a:moveTo>
                <a:lnTo>
                  <a:pt x="432048" y="0"/>
                </a:lnTo>
                <a:cubicBezTo>
                  <a:pt x="429634" y="1163433"/>
                  <a:pt x="427221" y="2326865"/>
                  <a:pt x="424807" y="3490298"/>
                </a:cubicBezTo>
                <a:lnTo>
                  <a:pt x="0" y="3709667"/>
                </a:lnTo>
                <a:lnTo>
                  <a:pt x="0" y="0"/>
                </a:lnTo>
                <a:close/>
              </a:path>
            </a:pathLst>
          </a:custGeom>
          <a:solidFill>
            <a:srgbClr val="01D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Outfit" pitchFamily="2" charset="0"/>
            </a:endParaRP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9DBC7975-EE5A-D398-AC86-ACDDCB0EB9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34431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2" b="1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Divider Slide </a:t>
            </a:r>
            <a:endParaRPr lang="en-US"/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10B1BE47-1CA2-4FEA-EA68-808D696D07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1E1BD5C4-29E3-E66C-EFEF-43D6572A7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rgbClr val="003C3B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07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green_opt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9FA78424-EBEF-A3A7-C341-7FC211974A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1"/>
            <a:ext cx="9144000" cy="5143139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F87C587-D3E3-3680-1B00-7D0CDE25E2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75" name="Title Placeholder 1">
            <a:extLst>
              <a:ext uri="{FF2B5EF4-FFF2-40B4-BE49-F238E27FC236}">
                <a16:creationId xmlns:a16="http://schemas.microsoft.com/office/drawing/2014/main" id="{2AF8EF05-FC9D-6C4A-94EE-0ED4439CD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34431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2" b="1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Divider Slide </a:t>
            </a:r>
            <a:endParaRPr lang="en-US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E06D043-BE9E-7D4A-4983-128637F355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chemeClr val="bg1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80C7C12A-42BB-918A-4EDA-059063A00ED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55593" y="0"/>
            <a:ext cx="2284287" cy="1929656"/>
          </a:xfrm>
          <a:custGeom>
            <a:avLst/>
            <a:gdLst>
              <a:gd name="connsiteX0" fmla="*/ 0 w 7703452"/>
              <a:gd name="connsiteY0" fmla="*/ 0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0" fmla="*/ 0 w 7703452"/>
              <a:gd name="connsiteY0" fmla="*/ 3778922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9" fmla="*/ 0 w 7703452"/>
              <a:gd name="connsiteY9" fmla="*/ 3778922 h 11310868"/>
              <a:gd name="connsiteX0" fmla="*/ 0 w 7703452"/>
              <a:gd name="connsiteY0" fmla="*/ 16501 h 7548447"/>
              <a:gd name="connsiteX1" fmla="*/ 7703452 w 7703452"/>
              <a:gd name="connsiteY1" fmla="*/ 0 h 7548447"/>
              <a:gd name="connsiteX2" fmla="*/ 7703452 w 7703452"/>
              <a:gd name="connsiteY2" fmla="*/ 4746062 h 7548447"/>
              <a:gd name="connsiteX3" fmla="*/ 7504076 w 7703452"/>
              <a:gd name="connsiteY3" fmla="*/ 5443124 h 7548447"/>
              <a:gd name="connsiteX4" fmla="*/ 6952854 w 7703452"/>
              <a:gd name="connsiteY4" fmla="*/ 5949863 h 7548447"/>
              <a:gd name="connsiteX5" fmla="*/ 3851726 w 7703452"/>
              <a:gd name="connsiteY5" fmla="*/ 7548447 h 7548447"/>
              <a:gd name="connsiteX6" fmla="*/ 750597 w 7703452"/>
              <a:gd name="connsiteY6" fmla="*/ 5949863 h 7548447"/>
              <a:gd name="connsiteX7" fmla="*/ 199376 w 7703452"/>
              <a:gd name="connsiteY7" fmla="*/ 5443029 h 7548447"/>
              <a:gd name="connsiteX8" fmla="*/ 0 w 7703452"/>
              <a:gd name="connsiteY8" fmla="*/ 4745968 h 7548447"/>
              <a:gd name="connsiteX9" fmla="*/ 0 w 7703452"/>
              <a:gd name="connsiteY9" fmla="*/ 16501 h 7548447"/>
              <a:gd name="connsiteX0" fmla="*/ 0 w 7703452"/>
              <a:gd name="connsiteY0" fmla="*/ 1154375 h 7548447"/>
              <a:gd name="connsiteX1" fmla="*/ 7703452 w 7703452"/>
              <a:gd name="connsiteY1" fmla="*/ 0 h 7548447"/>
              <a:gd name="connsiteX2" fmla="*/ 7703452 w 7703452"/>
              <a:gd name="connsiteY2" fmla="*/ 4746062 h 7548447"/>
              <a:gd name="connsiteX3" fmla="*/ 7504076 w 7703452"/>
              <a:gd name="connsiteY3" fmla="*/ 5443124 h 7548447"/>
              <a:gd name="connsiteX4" fmla="*/ 6952854 w 7703452"/>
              <a:gd name="connsiteY4" fmla="*/ 5949863 h 7548447"/>
              <a:gd name="connsiteX5" fmla="*/ 3851726 w 7703452"/>
              <a:gd name="connsiteY5" fmla="*/ 7548447 h 7548447"/>
              <a:gd name="connsiteX6" fmla="*/ 750597 w 7703452"/>
              <a:gd name="connsiteY6" fmla="*/ 5949863 h 7548447"/>
              <a:gd name="connsiteX7" fmla="*/ 199376 w 7703452"/>
              <a:gd name="connsiteY7" fmla="*/ 5443029 h 7548447"/>
              <a:gd name="connsiteX8" fmla="*/ 0 w 7703452"/>
              <a:gd name="connsiteY8" fmla="*/ 4745968 h 7548447"/>
              <a:gd name="connsiteX9" fmla="*/ 0 w 7703452"/>
              <a:gd name="connsiteY9" fmla="*/ 1154375 h 7548447"/>
              <a:gd name="connsiteX0" fmla="*/ 0 w 7703452"/>
              <a:gd name="connsiteY0" fmla="*/ 59439 h 6453511"/>
              <a:gd name="connsiteX1" fmla="*/ 7703452 w 7703452"/>
              <a:gd name="connsiteY1" fmla="*/ 0 h 6453511"/>
              <a:gd name="connsiteX2" fmla="*/ 7703452 w 7703452"/>
              <a:gd name="connsiteY2" fmla="*/ 3651126 h 6453511"/>
              <a:gd name="connsiteX3" fmla="*/ 7504076 w 7703452"/>
              <a:gd name="connsiteY3" fmla="*/ 4348188 h 6453511"/>
              <a:gd name="connsiteX4" fmla="*/ 6952854 w 7703452"/>
              <a:gd name="connsiteY4" fmla="*/ 4854927 h 6453511"/>
              <a:gd name="connsiteX5" fmla="*/ 3851726 w 7703452"/>
              <a:gd name="connsiteY5" fmla="*/ 6453511 h 6453511"/>
              <a:gd name="connsiteX6" fmla="*/ 750597 w 7703452"/>
              <a:gd name="connsiteY6" fmla="*/ 4854927 h 6453511"/>
              <a:gd name="connsiteX7" fmla="*/ 199376 w 7703452"/>
              <a:gd name="connsiteY7" fmla="*/ 4348093 h 6453511"/>
              <a:gd name="connsiteX8" fmla="*/ 0 w 7703452"/>
              <a:gd name="connsiteY8" fmla="*/ 3651032 h 6453511"/>
              <a:gd name="connsiteX9" fmla="*/ 0 w 7703452"/>
              <a:gd name="connsiteY9" fmla="*/ 59439 h 6453511"/>
              <a:gd name="connsiteX0" fmla="*/ 0 w 7703452"/>
              <a:gd name="connsiteY0" fmla="*/ 0 h 6458480"/>
              <a:gd name="connsiteX1" fmla="*/ 7703452 w 7703452"/>
              <a:gd name="connsiteY1" fmla="*/ 4969 h 6458480"/>
              <a:gd name="connsiteX2" fmla="*/ 7703452 w 7703452"/>
              <a:gd name="connsiteY2" fmla="*/ 3656095 h 6458480"/>
              <a:gd name="connsiteX3" fmla="*/ 7504076 w 7703452"/>
              <a:gd name="connsiteY3" fmla="*/ 4353157 h 6458480"/>
              <a:gd name="connsiteX4" fmla="*/ 6952854 w 7703452"/>
              <a:gd name="connsiteY4" fmla="*/ 4859896 h 6458480"/>
              <a:gd name="connsiteX5" fmla="*/ 3851726 w 7703452"/>
              <a:gd name="connsiteY5" fmla="*/ 6458480 h 6458480"/>
              <a:gd name="connsiteX6" fmla="*/ 750597 w 7703452"/>
              <a:gd name="connsiteY6" fmla="*/ 4859896 h 6458480"/>
              <a:gd name="connsiteX7" fmla="*/ 199376 w 7703452"/>
              <a:gd name="connsiteY7" fmla="*/ 4353062 h 6458480"/>
              <a:gd name="connsiteX8" fmla="*/ 0 w 7703452"/>
              <a:gd name="connsiteY8" fmla="*/ 3656001 h 6458480"/>
              <a:gd name="connsiteX9" fmla="*/ 0 w 7703452"/>
              <a:gd name="connsiteY9" fmla="*/ 0 h 6458480"/>
              <a:gd name="connsiteX0" fmla="*/ 0 w 7703452"/>
              <a:gd name="connsiteY0" fmla="*/ 0 h 6401819"/>
              <a:gd name="connsiteX1" fmla="*/ 7703452 w 7703452"/>
              <a:gd name="connsiteY1" fmla="*/ 4969 h 6401819"/>
              <a:gd name="connsiteX2" fmla="*/ 7703452 w 7703452"/>
              <a:gd name="connsiteY2" fmla="*/ 3656095 h 6401819"/>
              <a:gd name="connsiteX3" fmla="*/ 7504076 w 7703452"/>
              <a:gd name="connsiteY3" fmla="*/ 4353157 h 6401819"/>
              <a:gd name="connsiteX4" fmla="*/ 6952854 w 7703452"/>
              <a:gd name="connsiteY4" fmla="*/ 4859896 h 6401819"/>
              <a:gd name="connsiteX5" fmla="*/ 3873317 w 7703452"/>
              <a:gd name="connsiteY5" fmla="*/ 6401819 h 6401819"/>
              <a:gd name="connsiteX6" fmla="*/ 750597 w 7703452"/>
              <a:gd name="connsiteY6" fmla="*/ 4859896 h 6401819"/>
              <a:gd name="connsiteX7" fmla="*/ 199376 w 7703452"/>
              <a:gd name="connsiteY7" fmla="*/ 4353062 h 6401819"/>
              <a:gd name="connsiteX8" fmla="*/ 0 w 7703452"/>
              <a:gd name="connsiteY8" fmla="*/ 3656001 h 6401819"/>
              <a:gd name="connsiteX9" fmla="*/ 0 w 7703452"/>
              <a:gd name="connsiteY9" fmla="*/ 0 h 6401819"/>
              <a:gd name="connsiteX0" fmla="*/ 0 w 7703452"/>
              <a:gd name="connsiteY0" fmla="*/ 0 h 6401819"/>
              <a:gd name="connsiteX1" fmla="*/ 7703452 w 7703452"/>
              <a:gd name="connsiteY1" fmla="*/ 4969 h 6401819"/>
              <a:gd name="connsiteX2" fmla="*/ 7703452 w 7703452"/>
              <a:gd name="connsiteY2" fmla="*/ 3656095 h 6401819"/>
              <a:gd name="connsiteX3" fmla="*/ 7504076 w 7703452"/>
              <a:gd name="connsiteY3" fmla="*/ 4353157 h 6401819"/>
              <a:gd name="connsiteX4" fmla="*/ 6952854 w 7703452"/>
              <a:gd name="connsiteY4" fmla="*/ 4859896 h 6401819"/>
              <a:gd name="connsiteX5" fmla="*/ 3873317 w 7703452"/>
              <a:gd name="connsiteY5" fmla="*/ 6401819 h 6401819"/>
              <a:gd name="connsiteX6" fmla="*/ 786583 w 7703452"/>
              <a:gd name="connsiteY6" fmla="*/ 4838648 h 6401819"/>
              <a:gd name="connsiteX7" fmla="*/ 199376 w 7703452"/>
              <a:gd name="connsiteY7" fmla="*/ 4353062 h 6401819"/>
              <a:gd name="connsiteX8" fmla="*/ 0 w 7703452"/>
              <a:gd name="connsiteY8" fmla="*/ 3656001 h 6401819"/>
              <a:gd name="connsiteX9" fmla="*/ 0 w 7703452"/>
              <a:gd name="connsiteY9" fmla="*/ 0 h 6401819"/>
              <a:gd name="connsiteX0" fmla="*/ 0 w 7703452"/>
              <a:gd name="connsiteY0" fmla="*/ 0 h 6401819"/>
              <a:gd name="connsiteX1" fmla="*/ 7703452 w 7703452"/>
              <a:gd name="connsiteY1" fmla="*/ 4969 h 6401819"/>
              <a:gd name="connsiteX2" fmla="*/ 7703452 w 7703452"/>
              <a:gd name="connsiteY2" fmla="*/ 3656095 h 6401819"/>
              <a:gd name="connsiteX3" fmla="*/ 7504076 w 7703452"/>
              <a:gd name="connsiteY3" fmla="*/ 4353157 h 6401819"/>
              <a:gd name="connsiteX4" fmla="*/ 6952854 w 7703452"/>
              <a:gd name="connsiteY4" fmla="*/ 4859896 h 6401819"/>
              <a:gd name="connsiteX5" fmla="*/ 3873317 w 7703452"/>
              <a:gd name="connsiteY5" fmla="*/ 6401819 h 6401819"/>
              <a:gd name="connsiteX6" fmla="*/ 786583 w 7703452"/>
              <a:gd name="connsiteY6" fmla="*/ 4838648 h 6401819"/>
              <a:gd name="connsiteX7" fmla="*/ 235363 w 7703452"/>
              <a:gd name="connsiteY7" fmla="*/ 4303483 h 6401819"/>
              <a:gd name="connsiteX8" fmla="*/ 0 w 7703452"/>
              <a:gd name="connsiteY8" fmla="*/ 3656001 h 6401819"/>
              <a:gd name="connsiteX9" fmla="*/ 0 w 7703452"/>
              <a:gd name="connsiteY9" fmla="*/ 0 h 6401819"/>
              <a:gd name="connsiteX0" fmla="*/ 0 w 7703452"/>
              <a:gd name="connsiteY0" fmla="*/ 0 h 6401819"/>
              <a:gd name="connsiteX1" fmla="*/ 7703452 w 7703452"/>
              <a:gd name="connsiteY1" fmla="*/ 4969 h 6401819"/>
              <a:gd name="connsiteX2" fmla="*/ 7703452 w 7703452"/>
              <a:gd name="connsiteY2" fmla="*/ 3656095 h 6401819"/>
              <a:gd name="connsiteX3" fmla="*/ 7504076 w 7703452"/>
              <a:gd name="connsiteY3" fmla="*/ 4353157 h 6401819"/>
              <a:gd name="connsiteX4" fmla="*/ 6952854 w 7703452"/>
              <a:gd name="connsiteY4" fmla="*/ 4859896 h 6401819"/>
              <a:gd name="connsiteX5" fmla="*/ 3873317 w 7703452"/>
              <a:gd name="connsiteY5" fmla="*/ 6401819 h 6401819"/>
              <a:gd name="connsiteX6" fmla="*/ 786583 w 7703452"/>
              <a:gd name="connsiteY6" fmla="*/ 4838648 h 6401819"/>
              <a:gd name="connsiteX7" fmla="*/ 235363 w 7703452"/>
              <a:gd name="connsiteY7" fmla="*/ 4303483 h 6401819"/>
              <a:gd name="connsiteX8" fmla="*/ 57578 w 7703452"/>
              <a:gd name="connsiteY8" fmla="*/ 3648919 h 6401819"/>
              <a:gd name="connsiteX9" fmla="*/ 0 w 7703452"/>
              <a:gd name="connsiteY9" fmla="*/ 0 h 6401819"/>
              <a:gd name="connsiteX0" fmla="*/ 0 w 7653071"/>
              <a:gd name="connsiteY0" fmla="*/ 37526 h 6396850"/>
              <a:gd name="connsiteX1" fmla="*/ 7653071 w 7653071"/>
              <a:gd name="connsiteY1" fmla="*/ 0 h 6396850"/>
              <a:gd name="connsiteX2" fmla="*/ 7653071 w 7653071"/>
              <a:gd name="connsiteY2" fmla="*/ 3651126 h 6396850"/>
              <a:gd name="connsiteX3" fmla="*/ 7453695 w 7653071"/>
              <a:gd name="connsiteY3" fmla="*/ 4348188 h 6396850"/>
              <a:gd name="connsiteX4" fmla="*/ 6902473 w 7653071"/>
              <a:gd name="connsiteY4" fmla="*/ 4854927 h 6396850"/>
              <a:gd name="connsiteX5" fmla="*/ 3822936 w 7653071"/>
              <a:gd name="connsiteY5" fmla="*/ 6396850 h 6396850"/>
              <a:gd name="connsiteX6" fmla="*/ 736202 w 7653071"/>
              <a:gd name="connsiteY6" fmla="*/ 4833679 h 6396850"/>
              <a:gd name="connsiteX7" fmla="*/ 184982 w 7653071"/>
              <a:gd name="connsiteY7" fmla="*/ 4298514 h 6396850"/>
              <a:gd name="connsiteX8" fmla="*/ 7197 w 7653071"/>
              <a:gd name="connsiteY8" fmla="*/ 3643950 h 6396850"/>
              <a:gd name="connsiteX9" fmla="*/ 0 w 7653071"/>
              <a:gd name="connsiteY9" fmla="*/ 37526 h 6396850"/>
              <a:gd name="connsiteX0" fmla="*/ 0 w 7667464"/>
              <a:gd name="connsiteY0" fmla="*/ 2113 h 6361437"/>
              <a:gd name="connsiteX1" fmla="*/ 7667464 w 7667464"/>
              <a:gd name="connsiteY1" fmla="*/ 0 h 6361437"/>
              <a:gd name="connsiteX2" fmla="*/ 7653071 w 7667464"/>
              <a:gd name="connsiteY2" fmla="*/ 3615713 h 6361437"/>
              <a:gd name="connsiteX3" fmla="*/ 7453695 w 7667464"/>
              <a:gd name="connsiteY3" fmla="*/ 4312775 h 6361437"/>
              <a:gd name="connsiteX4" fmla="*/ 6902473 w 7667464"/>
              <a:gd name="connsiteY4" fmla="*/ 4819514 h 6361437"/>
              <a:gd name="connsiteX5" fmla="*/ 3822936 w 7667464"/>
              <a:gd name="connsiteY5" fmla="*/ 6361437 h 6361437"/>
              <a:gd name="connsiteX6" fmla="*/ 736202 w 7667464"/>
              <a:gd name="connsiteY6" fmla="*/ 4798266 h 6361437"/>
              <a:gd name="connsiteX7" fmla="*/ 184982 w 7667464"/>
              <a:gd name="connsiteY7" fmla="*/ 4263101 h 6361437"/>
              <a:gd name="connsiteX8" fmla="*/ 7197 w 7667464"/>
              <a:gd name="connsiteY8" fmla="*/ 3608537 h 6361437"/>
              <a:gd name="connsiteX9" fmla="*/ 0 w 7667464"/>
              <a:gd name="connsiteY9" fmla="*/ 2113 h 6361437"/>
              <a:gd name="connsiteX0" fmla="*/ 0 w 7667464"/>
              <a:gd name="connsiteY0" fmla="*/ 2113 h 6361437"/>
              <a:gd name="connsiteX1" fmla="*/ 7667464 w 7667464"/>
              <a:gd name="connsiteY1" fmla="*/ 0 h 6361437"/>
              <a:gd name="connsiteX2" fmla="*/ 7264420 w 7667464"/>
              <a:gd name="connsiteY2" fmla="*/ 3629879 h 6361437"/>
              <a:gd name="connsiteX3" fmla="*/ 7453695 w 7667464"/>
              <a:gd name="connsiteY3" fmla="*/ 4312775 h 6361437"/>
              <a:gd name="connsiteX4" fmla="*/ 6902473 w 7667464"/>
              <a:gd name="connsiteY4" fmla="*/ 4819514 h 6361437"/>
              <a:gd name="connsiteX5" fmla="*/ 3822936 w 7667464"/>
              <a:gd name="connsiteY5" fmla="*/ 6361437 h 6361437"/>
              <a:gd name="connsiteX6" fmla="*/ 736202 w 7667464"/>
              <a:gd name="connsiteY6" fmla="*/ 4798266 h 6361437"/>
              <a:gd name="connsiteX7" fmla="*/ 184982 w 7667464"/>
              <a:gd name="connsiteY7" fmla="*/ 4263101 h 6361437"/>
              <a:gd name="connsiteX8" fmla="*/ 7197 w 7667464"/>
              <a:gd name="connsiteY8" fmla="*/ 3608537 h 6361437"/>
              <a:gd name="connsiteX9" fmla="*/ 0 w 7667464"/>
              <a:gd name="connsiteY9" fmla="*/ 2113 h 6361437"/>
              <a:gd name="connsiteX0" fmla="*/ 0 w 7668849"/>
              <a:gd name="connsiteY0" fmla="*/ 2113 h 6361437"/>
              <a:gd name="connsiteX1" fmla="*/ 7667464 w 7668849"/>
              <a:gd name="connsiteY1" fmla="*/ 0 h 6361437"/>
              <a:gd name="connsiteX2" fmla="*/ 7667464 w 7668849"/>
              <a:gd name="connsiteY2" fmla="*/ 3629879 h 6361437"/>
              <a:gd name="connsiteX3" fmla="*/ 7453695 w 7668849"/>
              <a:gd name="connsiteY3" fmla="*/ 4312775 h 6361437"/>
              <a:gd name="connsiteX4" fmla="*/ 6902473 w 7668849"/>
              <a:gd name="connsiteY4" fmla="*/ 4819514 h 6361437"/>
              <a:gd name="connsiteX5" fmla="*/ 3822936 w 7668849"/>
              <a:gd name="connsiteY5" fmla="*/ 6361437 h 6361437"/>
              <a:gd name="connsiteX6" fmla="*/ 736202 w 7668849"/>
              <a:gd name="connsiteY6" fmla="*/ 4798266 h 6361437"/>
              <a:gd name="connsiteX7" fmla="*/ 184982 w 7668849"/>
              <a:gd name="connsiteY7" fmla="*/ 4263101 h 6361437"/>
              <a:gd name="connsiteX8" fmla="*/ 7197 w 7668849"/>
              <a:gd name="connsiteY8" fmla="*/ 3608537 h 6361437"/>
              <a:gd name="connsiteX9" fmla="*/ 0 w 7668849"/>
              <a:gd name="connsiteY9" fmla="*/ 2113 h 6361437"/>
              <a:gd name="connsiteX0" fmla="*/ 0 w 7668849"/>
              <a:gd name="connsiteY0" fmla="*/ 2113 h 6453511"/>
              <a:gd name="connsiteX1" fmla="*/ 7667464 w 7668849"/>
              <a:gd name="connsiteY1" fmla="*/ 0 h 6453511"/>
              <a:gd name="connsiteX2" fmla="*/ 7667464 w 7668849"/>
              <a:gd name="connsiteY2" fmla="*/ 3629879 h 6453511"/>
              <a:gd name="connsiteX3" fmla="*/ 7453695 w 7668849"/>
              <a:gd name="connsiteY3" fmla="*/ 4312775 h 6453511"/>
              <a:gd name="connsiteX4" fmla="*/ 6902473 w 7668849"/>
              <a:gd name="connsiteY4" fmla="*/ 4819514 h 6453511"/>
              <a:gd name="connsiteX5" fmla="*/ 3815740 w 7668849"/>
              <a:gd name="connsiteY5" fmla="*/ 6453511 h 6453511"/>
              <a:gd name="connsiteX6" fmla="*/ 736202 w 7668849"/>
              <a:gd name="connsiteY6" fmla="*/ 4798266 h 6453511"/>
              <a:gd name="connsiteX7" fmla="*/ 184982 w 7668849"/>
              <a:gd name="connsiteY7" fmla="*/ 4263101 h 6453511"/>
              <a:gd name="connsiteX8" fmla="*/ 7197 w 7668849"/>
              <a:gd name="connsiteY8" fmla="*/ 3608537 h 6453511"/>
              <a:gd name="connsiteX9" fmla="*/ 0 w 7668849"/>
              <a:gd name="connsiteY9" fmla="*/ 2113 h 6453511"/>
              <a:gd name="connsiteX0" fmla="*/ 0 w 7668849"/>
              <a:gd name="connsiteY0" fmla="*/ 2113 h 6375602"/>
              <a:gd name="connsiteX1" fmla="*/ 7667464 w 7668849"/>
              <a:gd name="connsiteY1" fmla="*/ 0 h 6375602"/>
              <a:gd name="connsiteX2" fmla="*/ 7667464 w 7668849"/>
              <a:gd name="connsiteY2" fmla="*/ 3629879 h 6375602"/>
              <a:gd name="connsiteX3" fmla="*/ 7453695 w 7668849"/>
              <a:gd name="connsiteY3" fmla="*/ 4312775 h 6375602"/>
              <a:gd name="connsiteX4" fmla="*/ 6902473 w 7668849"/>
              <a:gd name="connsiteY4" fmla="*/ 4819514 h 6375602"/>
              <a:gd name="connsiteX5" fmla="*/ 3837331 w 7668849"/>
              <a:gd name="connsiteY5" fmla="*/ 6375602 h 6375602"/>
              <a:gd name="connsiteX6" fmla="*/ 736202 w 7668849"/>
              <a:gd name="connsiteY6" fmla="*/ 4798266 h 6375602"/>
              <a:gd name="connsiteX7" fmla="*/ 184982 w 7668849"/>
              <a:gd name="connsiteY7" fmla="*/ 4263101 h 6375602"/>
              <a:gd name="connsiteX8" fmla="*/ 7197 w 7668849"/>
              <a:gd name="connsiteY8" fmla="*/ 3608537 h 6375602"/>
              <a:gd name="connsiteX9" fmla="*/ 0 w 7668849"/>
              <a:gd name="connsiteY9" fmla="*/ 2113 h 6375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68849" h="6375602">
                <a:moveTo>
                  <a:pt x="0" y="2113"/>
                </a:moveTo>
                <a:lnTo>
                  <a:pt x="7667464" y="0"/>
                </a:lnTo>
                <a:cubicBezTo>
                  <a:pt x="7662666" y="1205238"/>
                  <a:pt x="7672262" y="2424641"/>
                  <a:pt x="7667464" y="3629879"/>
                </a:cubicBezTo>
                <a:cubicBezTo>
                  <a:pt x="7667464" y="3875042"/>
                  <a:pt x="7581193" y="4114503"/>
                  <a:pt x="7453695" y="4312775"/>
                </a:cubicBezTo>
                <a:cubicBezTo>
                  <a:pt x="7326197" y="4511047"/>
                  <a:pt x="7130846" y="4701866"/>
                  <a:pt x="6902473" y="4819514"/>
                </a:cubicBezTo>
                <a:lnTo>
                  <a:pt x="3837331" y="6375602"/>
                </a:lnTo>
                <a:lnTo>
                  <a:pt x="736202" y="4798266"/>
                </a:lnTo>
                <a:cubicBezTo>
                  <a:pt x="507830" y="4680523"/>
                  <a:pt x="317267" y="4476954"/>
                  <a:pt x="184982" y="4263101"/>
                </a:cubicBezTo>
                <a:cubicBezTo>
                  <a:pt x="54497" y="4052190"/>
                  <a:pt x="7197" y="3853699"/>
                  <a:pt x="7197" y="3608537"/>
                </a:cubicBezTo>
                <a:lnTo>
                  <a:pt x="0" y="211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415869" rtl="0" eaLnBrk="1" fontAlgn="auto" latinLnBrk="0" hangingPunct="1">
              <a:lnSpc>
                <a:spcPct val="10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pPr marL="0" marR="0" lvl="0" indent="0" algn="ctr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icon to </a:t>
            </a:r>
            <a:br>
              <a:rPr lang="en-GB"/>
            </a:br>
            <a:r>
              <a:rPr lang="en-GB"/>
              <a:t>add picture</a:t>
            </a: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63A5A37-2DD3-8DB2-B5F5-DED340B7FDED}"/>
              </a:ext>
            </a:extLst>
          </p:cNvPr>
          <p:cNvSpPr/>
          <p:nvPr userDrawn="1"/>
        </p:nvSpPr>
        <p:spPr>
          <a:xfrm>
            <a:off x="7972223" y="0"/>
            <a:ext cx="196510" cy="1687159"/>
          </a:xfrm>
          <a:custGeom>
            <a:avLst/>
            <a:gdLst>
              <a:gd name="connsiteX0" fmla="*/ 0 w 432048"/>
              <a:gd name="connsiteY0" fmla="*/ 0 h 3926483"/>
              <a:gd name="connsiteX1" fmla="*/ 432048 w 432048"/>
              <a:gd name="connsiteY1" fmla="*/ 0 h 3926483"/>
              <a:gd name="connsiteX2" fmla="*/ 432048 w 432048"/>
              <a:gd name="connsiteY2" fmla="*/ 3926483 h 3926483"/>
              <a:gd name="connsiteX3" fmla="*/ 0 w 432048"/>
              <a:gd name="connsiteY3" fmla="*/ 3926483 h 3926483"/>
              <a:gd name="connsiteX4" fmla="*/ 0 w 432048"/>
              <a:gd name="connsiteY4" fmla="*/ 0 h 3926483"/>
              <a:gd name="connsiteX0" fmla="*/ 0 w 432048"/>
              <a:gd name="connsiteY0" fmla="*/ 0 h 3926483"/>
              <a:gd name="connsiteX1" fmla="*/ 432048 w 432048"/>
              <a:gd name="connsiteY1" fmla="*/ 0 h 3926483"/>
              <a:gd name="connsiteX2" fmla="*/ 432048 w 432048"/>
              <a:gd name="connsiteY2" fmla="*/ 3926483 h 3926483"/>
              <a:gd name="connsiteX3" fmla="*/ 0 w 432048"/>
              <a:gd name="connsiteY3" fmla="*/ 3709667 h 3926483"/>
              <a:gd name="connsiteX4" fmla="*/ 0 w 432048"/>
              <a:gd name="connsiteY4" fmla="*/ 0 h 3926483"/>
              <a:gd name="connsiteX0" fmla="*/ 0 w 432048"/>
              <a:gd name="connsiteY0" fmla="*/ 0 h 3709667"/>
              <a:gd name="connsiteX1" fmla="*/ 432048 w 432048"/>
              <a:gd name="connsiteY1" fmla="*/ 0 h 3709667"/>
              <a:gd name="connsiteX2" fmla="*/ 428073 w 432048"/>
              <a:gd name="connsiteY2" fmla="*/ 3477234 h 3709667"/>
              <a:gd name="connsiteX3" fmla="*/ 0 w 432048"/>
              <a:gd name="connsiteY3" fmla="*/ 3709667 h 3709667"/>
              <a:gd name="connsiteX4" fmla="*/ 0 w 432048"/>
              <a:gd name="connsiteY4" fmla="*/ 0 h 3709667"/>
              <a:gd name="connsiteX0" fmla="*/ 0 w 432048"/>
              <a:gd name="connsiteY0" fmla="*/ 0 h 3709667"/>
              <a:gd name="connsiteX1" fmla="*/ 432048 w 432048"/>
              <a:gd name="connsiteY1" fmla="*/ 0 h 3709667"/>
              <a:gd name="connsiteX2" fmla="*/ 428073 w 432048"/>
              <a:gd name="connsiteY2" fmla="*/ 3333543 h 3709667"/>
              <a:gd name="connsiteX3" fmla="*/ 0 w 432048"/>
              <a:gd name="connsiteY3" fmla="*/ 3709667 h 3709667"/>
              <a:gd name="connsiteX4" fmla="*/ 0 w 432048"/>
              <a:gd name="connsiteY4" fmla="*/ 0 h 3709667"/>
              <a:gd name="connsiteX0" fmla="*/ 0 w 432048"/>
              <a:gd name="connsiteY0" fmla="*/ 0 h 3709667"/>
              <a:gd name="connsiteX1" fmla="*/ 432048 w 432048"/>
              <a:gd name="connsiteY1" fmla="*/ 0 h 3709667"/>
              <a:gd name="connsiteX2" fmla="*/ 424807 w 432048"/>
              <a:gd name="connsiteY2" fmla="*/ 3490298 h 3709667"/>
              <a:gd name="connsiteX3" fmla="*/ 0 w 432048"/>
              <a:gd name="connsiteY3" fmla="*/ 3709667 h 3709667"/>
              <a:gd name="connsiteX4" fmla="*/ 0 w 432048"/>
              <a:gd name="connsiteY4" fmla="*/ 0 h 3709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048" h="3709667">
                <a:moveTo>
                  <a:pt x="0" y="0"/>
                </a:moveTo>
                <a:lnTo>
                  <a:pt x="432048" y="0"/>
                </a:lnTo>
                <a:cubicBezTo>
                  <a:pt x="429634" y="1163433"/>
                  <a:pt x="427221" y="2326865"/>
                  <a:pt x="424807" y="3490298"/>
                </a:cubicBezTo>
                <a:lnTo>
                  <a:pt x="0" y="3709667"/>
                </a:lnTo>
                <a:lnTo>
                  <a:pt x="0" y="0"/>
                </a:lnTo>
                <a:close/>
              </a:path>
            </a:pathLst>
          </a:custGeom>
          <a:solidFill>
            <a:srgbClr val="01D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2361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green_op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object 3">
            <a:extLst>
              <a:ext uri="{FF2B5EF4-FFF2-40B4-BE49-F238E27FC236}">
                <a16:creationId xmlns:a16="http://schemas.microsoft.com/office/drawing/2014/main" id="{F6B89E7D-C894-6508-DE68-941030866F77}"/>
              </a:ext>
            </a:extLst>
          </p:cNvPr>
          <p:cNvSpPr/>
          <p:nvPr userDrawn="1"/>
        </p:nvSpPr>
        <p:spPr>
          <a:xfrm>
            <a:off x="0" y="289"/>
            <a:ext cx="6788112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C3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" name="Picture 37" descr="Shape&#10;&#10;Description automatically generated">
            <a:extLst>
              <a:ext uri="{FF2B5EF4-FFF2-40B4-BE49-F238E27FC236}">
                <a16:creationId xmlns:a16="http://schemas.microsoft.com/office/drawing/2014/main" id="{2B4A76F5-4DD6-B3B4-A522-ECD143D38A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42" y="1285928"/>
            <a:ext cx="3014998" cy="3715406"/>
          </a:xfrm>
          <a:prstGeom prst="rect">
            <a:avLst/>
          </a:prstGeom>
        </p:spPr>
      </p:pic>
      <p:sp>
        <p:nvSpPr>
          <p:cNvPr id="36" name="Title Placeholder 1">
            <a:extLst>
              <a:ext uri="{FF2B5EF4-FFF2-40B4-BE49-F238E27FC236}">
                <a16:creationId xmlns:a16="http://schemas.microsoft.com/office/drawing/2014/main" id="{D7BEA09C-5FA4-283D-831E-8B44961516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6841" y="1253515"/>
            <a:ext cx="3477146" cy="21225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spcBef>
                <a:spcPts val="546"/>
              </a:spcBef>
              <a:spcAft>
                <a:spcPts val="546"/>
              </a:spcAft>
              <a:defRPr sz="3275" b="1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Divider Slide</a:t>
            </a:r>
            <a:br>
              <a:rPr lang="en-GB"/>
            </a:br>
            <a:r>
              <a:rPr lang="en-GB"/>
              <a:t>Max 4 lines </a:t>
            </a:r>
            <a:br>
              <a:rPr lang="en-GB"/>
            </a:br>
            <a:r>
              <a:rPr lang="en-GB"/>
              <a:t>for copy to be placed here</a:t>
            </a:r>
            <a:endParaRPr lang="en-US"/>
          </a:p>
        </p:txBody>
      </p:sp>
      <p:pic>
        <p:nvPicPr>
          <p:cNvPr id="39" name="Picture 38" descr="Logo&#10;&#10;Description automatically generated">
            <a:extLst>
              <a:ext uri="{FF2B5EF4-FFF2-40B4-BE49-F238E27FC236}">
                <a16:creationId xmlns:a16="http://schemas.microsoft.com/office/drawing/2014/main" id="{F874A05C-1D8D-38FA-3879-352AA3063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40" name="object 3">
            <a:extLst>
              <a:ext uri="{FF2B5EF4-FFF2-40B4-BE49-F238E27FC236}">
                <a16:creationId xmlns:a16="http://schemas.microsoft.com/office/drawing/2014/main" id="{EE53FCE0-553F-884D-67FD-F3AAC22407C2}"/>
              </a:ext>
            </a:extLst>
          </p:cNvPr>
          <p:cNvSpPr/>
          <p:nvPr userDrawn="1"/>
        </p:nvSpPr>
        <p:spPr>
          <a:xfrm>
            <a:off x="6788112" y="0"/>
            <a:ext cx="152998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0793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een_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73FC7192-5640-E4D1-6D94-EF9E536C58AD}"/>
              </a:ext>
            </a:extLst>
          </p:cNvPr>
          <p:cNvSpPr/>
          <p:nvPr userDrawn="1"/>
        </p:nvSpPr>
        <p:spPr>
          <a:xfrm>
            <a:off x="-6652" y="-7439"/>
            <a:ext cx="9150652" cy="5158307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C3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D4224B5-A0CB-32E5-E19F-DD77DD8201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39" y="324909"/>
            <a:ext cx="4135673" cy="2721896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55362597-C858-FCD7-A727-9D8CE81A8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9784" y="7729"/>
            <a:ext cx="3884216" cy="5143139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3D6B1C71-2C1E-E168-354C-EF9EBB181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3097148"/>
            <a:ext cx="4706868" cy="9978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Cover Slide title maximum of 2 lines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536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and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id="{BBBA1B77-52BC-3189-9D44-3FD2E311CDCD}"/>
              </a:ext>
            </a:extLst>
          </p:cNvPr>
          <p:cNvSpPr/>
          <p:nvPr userDrawn="1"/>
        </p:nvSpPr>
        <p:spPr>
          <a:xfrm>
            <a:off x="0" y="0"/>
            <a:ext cx="123903" cy="5143211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>
              <a:solidFill>
                <a:srgbClr val="01DCA5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EB4C5A-0D4C-317E-DBE5-B8B3C14669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20" y="470470"/>
            <a:ext cx="6226717" cy="4619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04C23F71-F8FF-7C2B-0FE1-E228C8B3C5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9108" y="101243"/>
            <a:ext cx="1642925" cy="108129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324C769-1998-A06D-6E9C-55F0D1FA7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547" y="1187520"/>
            <a:ext cx="8235197" cy="3578432"/>
          </a:xfrm>
          <a:prstGeom prst="rect">
            <a:avLst/>
          </a:prstGeom>
        </p:spPr>
        <p:txBody>
          <a:bodyPr/>
          <a:lstStyle>
            <a:lvl1pPr>
              <a:defRPr sz="1455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1pPr>
            <a:lvl2pPr>
              <a:defRPr sz="1273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2pPr>
            <a:lvl3pPr>
              <a:defRPr sz="1092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3pPr>
            <a:lvl4pPr>
              <a:defRPr sz="910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4pPr>
            <a:lvl5pPr>
              <a:defRPr sz="819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C4F0210F-80A0-2D5F-4AB8-083028922618}"/>
              </a:ext>
            </a:extLst>
          </p:cNvPr>
          <p:cNvSpPr/>
          <p:nvPr userDrawn="1"/>
        </p:nvSpPr>
        <p:spPr>
          <a:xfrm>
            <a:off x="0" y="0"/>
            <a:ext cx="123903" cy="5143211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>
              <a:solidFill>
                <a:srgbClr val="01DCA5"/>
              </a:solidFill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BDCD7316-C2FF-2F20-D5A3-44FD203DE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20" y="470470"/>
            <a:ext cx="6226717" cy="4619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Titles</a:t>
            </a:r>
            <a:endParaRPr lang="en-US"/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6A1D255E-E94D-A404-E22D-1870FE2B87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9108" y="101243"/>
            <a:ext cx="1642925" cy="108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120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C4F0210F-80A0-2D5F-4AB8-083028922618}"/>
              </a:ext>
            </a:extLst>
          </p:cNvPr>
          <p:cNvSpPr/>
          <p:nvPr userDrawn="1"/>
        </p:nvSpPr>
        <p:spPr>
          <a:xfrm>
            <a:off x="0" y="289"/>
            <a:ext cx="123903" cy="5143211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>
              <a:solidFill>
                <a:srgbClr val="01DCA5"/>
              </a:solidFill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BDCD7316-C2FF-2F20-D5A3-44FD203DE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20" y="470470"/>
            <a:ext cx="6226717" cy="4619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Titles</a:t>
            </a:r>
            <a:endParaRPr lang="en-US"/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6A1D255E-E94D-A404-E22D-1870FE2B87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9108" y="101243"/>
            <a:ext cx="1642925" cy="1081292"/>
          </a:xfrm>
          <a:prstGeom prst="rect">
            <a:avLst/>
          </a:prstGeom>
        </p:spPr>
      </p:pic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125DBA8C-F4DB-0D36-D51C-275FFF5B12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54548" y="1425525"/>
            <a:ext cx="3589452" cy="3719281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1380E4B3-05CE-C39D-C7D6-CAB444C30F52}"/>
              </a:ext>
            </a:extLst>
          </p:cNvPr>
          <p:cNvSpPr/>
          <p:nvPr userDrawn="1"/>
        </p:nvSpPr>
        <p:spPr>
          <a:xfrm>
            <a:off x="5430645" y="1425525"/>
            <a:ext cx="123903" cy="3717686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64318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_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13F97722-3FB0-2EA8-A78E-F69F471EA82E}"/>
              </a:ext>
            </a:extLst>
          </p:cNvPr>
          <p:cNvSpPr/>
          <p:nvPr userDrawn="1"/>
        </p:nvSpPr>
        <p:spPr>
          <a:xfrm>
            <a:off x="9020175" y="0"/>
            <a:ext cx="123903" cy="5143211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666FC306-B4B3-F80E-CAC0-B419EBDE3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20" y="470470"/>
            <a:ext cx="6919882" cy="4619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Text only slide title maximum of 1 line</a:t>
            </a:r>
            <a:endParaRPr lang="en-US"/>
          </a:p>
        </p:txBody>
      </p:sp>
      <p:pic>
        <p:nvPicPr>
          <p:cNvPr id="2" name="Picture 1" descr="Logo&#10;&#10;Description automatically generated with medium confidence">
            <a:extLst>
              <a:ext uri="{FF2B5EF4-FFF2-40B4-BE49-F238E27FC236}">
                <a16:creationId xmlns:a16="http://schemas.microsoft.com/office/drawing/2014/main" id="{0D9F827A-E976-6ABC-1466-86F285CB7C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187" y="3970892"/>
            <a:ext cx="1642925" cy="10812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F1A5B-745A-E6EC-8F3D-4FD608B1B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547" y="1187521"/>
            <a:ext cx="8235197" cy="2546046"/>
          </a:xfrm>
          <a:prstGeom prst="rect">
            <a:avLst/>
          </a:prstGeom>
        </p:spPr>
        <p:txBody>
          <a:bodyPr/>
          <a:lstStyle>
            <a:lvl1pPr>
              <a:defRPr sz="1455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1pPr>
            <a:lvl2pPr>
              <a:defRPr sz="1273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2pPr>
            <a:lvl3pPr>
              <a:defRPr sz="1092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3pPr>
            <a:lvl4pPr>
              <a:defRPr sz="910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4pPr>
            <a:lvl5pPr>
              <a:defRPr sz="819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110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_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13F97722-3FB0-2EA8-A78E-F69F471EA82E}"/>
              </a:ext>
            </a:extLst>
          </p:cNvPr>
          <p:cNvSpPr/>
          <p:nvPr userDrawn="1"/>
        </p:nvSpPr>
        <p:spPr>
          <a:xfrm>
            <a:off x="9020175" y="0"/>
            <a:ext cx="123903" cy="5143211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9088586-E7D9-0274-F6DA-711446356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547" y="2141468"/>
            <a:ext cx="8235197" cy="2546046"/>
          </a:xfrm>
          <a:prstGeom prst="rect">
            <a:avLst/>
          </a:prstGeom>
        </p:spPr>
        <p:txBody>
          <a:bodyPr/>
          <a:lstStyle>
            <a:lvl1pPr>
              <a:defRPr sz="1455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1pPr>
            <a:lvl2pPr>
              <a:defRPr sz="1273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2pPr>
            <a:lvl3pPr>
              <a:defRPr sz="1092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3pPr>
            <a:lvl4pPr>
              <a:defRPr sz="910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4pPr>
            <a:lvl5pPr>
              <a:defRPr sz="819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ECECC3-1AE5-10C3-4C6E-74D1D5D119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20" y="1299192"/>
            <a:ext cx="6919882" cy="4619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Text only slide title maximum of 1 line</a:t>
            </a:r>
            <a:endParaRPr lang="en-US"/>
          </a:p>
        </p:txBody>
      </p:sp>
      <p:pic>
        <p:nvPicPr>
          <p:cNvPr id="12" name="Picture 11" descr="Logo&#10;&#10;Description automatically generated with medium confidence">
            <a:extLst>
              <a:ext uri="{FF2B5EF4-FFF2-40B4-BE49-F238E27FC236}">
                <a16:creationId xmlns:a16="http://schemas.microsoft.com/office/drawing/2014/main" id="{624B7872-7768-8994-9EFC-A12171D04E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15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_op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BD68109-0D5F-A423-C4F3-DEA6B5C0B444}"/>
              </a:ext>
            </a:extLst>
          </p:cNvPr>
          <p:cNvSpPr/>
          <p:nvPr userDrawn="1"/>
        </p:nvSpPr>
        <p:spPr>
          <a:xfrm>
            <a:off x="0" y="5019323"/>
            <a:ext cx="9144000" cy="123895"/>
          </a:xfrm>
          <a:custGeom>
            <a:avLst/>
            <a:gdLst/>
            <a:ahLst/>
            <a:cxnLst/>
            <a:rect l="l" t="t" r="r" b="b"/>
            <a:pathLst>
              <a:path w="20104100" h="272415">
                <a:moveTo>
                  <a:pt x="20104099" y="0"/>
                </a:moveTo>
                <a:lnTo>
                  <a:pt x="0" y="0"/>
                </a:lnTo>
                <a:lnTo>
                  <a:pt x="0" y="272243"/>
                </a:lnTo>
                <a:lnTo>
                  <a:pt x="20104099" y="272243"/>
                </a:lnTo>
                <a:lnTo>
                  <a:pt x="20104099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08AD0-AE77-3039-7CEA-D90642EF6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476" y="1274651"/>
            <a:ext cx="8235197" cy="2683331"/>
          </a:xfrm>
          <a:prstGeom prst="rect">
            <a:avLst/>
          </a:prstGeom>
        </p:spPr>
        <p:txBody>
          <a:bodyPr/>
          <a:lstStyle>
            <a:lvl1pPr>
              <a:defRPr sz="1455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1pPr>
            <a:lvl2pPr>
              <a:defRPr sz="1455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2pPr>
            <a:lvl3pPr>
              <a:defRPr sz="1455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3pPr>
            <a:lvl4pPr>
              <a:defRPr sz="1455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4pPr>
            <a:lvl5pPr>
              <a:defRPr sz="1455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6D2DA59C-4523-11FE-0AFC-93AD518335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20" y="470470"/>
            <a:ext cx="6919882" cy="4619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Text only slide title maximum of 1 line</a:t>
            </a:r>
            <a:endParaRPr lang="en-US"/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E9C1154D-36D6-A953-38F2-59B9E13E96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187" y="3970892"/>
            <a:ext cx="1642925" cy="108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05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Slide_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0">
            <a:extLst>
              <a:ext uri="{FF2B5EF4-FFF2-40B4-BE49-F238E27FC236}">
                <a16:creationId xmlns:a16="http://schemas.microsoft.com/office/drawing/2014/main" id="{1195EDD9-5DCF-E587-8C4A-A05B7E78D324}"/>
              </a:ext>
            </a:extLst>
          </p:cNvPr>
          <p:cNvSpPr/>
          <p:nvPr/>
        </p:nvSpPr>
        <p:spPr>
          <a:xfrm>
            <a:off x="5226215" y="0"/>
            <a:ext cx="123903" cy="5143211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1586CE1-277A-D00B-7415-EC9E5EB24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777" y="2562365"/>
            <a:ext cx="4389830" cy="2125149"/>
          </a:xfrm>
          <a:prstGeom prst="rect">
            <a:avLst/>
          </a:prstGeom>
        </p:spPr>
        <p:txBody>
          <a:bodyPr/>
          <a:lstStyle>
            <a:lvl1pPr>
              <a:defRPr sz="1455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1pPr>
            <a:lvl2pPr>
              <a:defRPr sz="1273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2pPr>
            <a:lvl3pPr>
              <a:defRPr sz="1092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3pPr>
            <a:lvl4pPr>
              <a:defRPr sz="910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4pPr>
            <a:lvl5pPr>
              <a:defRPr sz="819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16B0A64-95EE-C813-949F-4460013DB9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19" y="1301344"/>
            <a:ext cx="4043248" cy="9238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Text &amp; image slide title maximum of 2 lines</a:t>
            </a:r>
            <a:endParaRPr lang="en-US"/>
          </a:p>
        </p:txBody>
      </p:sp>
      <p:pic>
        <p:nvPicPr>
          <p:cNvPr id="17" name="Picture 16" descr="Logo&#10;&#10;Description automatically generated with medium confidence">
            <a:extLst>
              <a:ext uri="{FF2B5EF4-FFF2-40B4-BE49-F238E27FC236}">
                <a16:creationId xmlns:a16="http://schemas.microsoft.com/office/drawing/2014/main" id="{05790506-9F65-EE13-ED28-F464393885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53827B12-AFEC-0AC9-04EF-BDF6A071CF2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47884" y="1306"/>
            <a:ext cx="3796116" cy="51435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Slide_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>
            <a:extLst>
              <a:ext uri="{FF2B5EF4-FFF2-40B4-BE49-F238E27FC236}">
                <a16:creationId xmlns:a16="http://schemas.microsoft.com/office/drawing/2014/main" id="{2418B32C-4041-FB93-A954-CA60B3ACC7DE}"/>
              </a:ext>
            </a:extLst>
          </p:cNvPr>
          <p:cNvSpPr/>
          <p:nvPr/>
        </p:nvSpPr>
        <p:spPr>
          <a:xfrm>
            <a:off x="3792079" y="0"/>
            <a:ext cx="123903" cy="5143211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32" y="0"/>
                </a:moveTo>
                <a:lnTo>
                  <a:pt x="0" y="0"/>
                </a:lnTo>
                <a:lnTo>
                  <a:pt x="0" y="11308556"/>
                </a:lnTo>
                <a:lnTo>
                  <a:pt x="272232" y="11308556"/>
                </a:lnTo>
                <a:lnTo>
                  <a:pt x="272232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14101DF-1D0F-8FAF-5FA2-93517F558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0080" y="1705175"/>
            <a:ext cx="4389830" cy="2125149"/>
          </a:xfrm>
          <a:prstGeom prst="rect">
            <a:avLst/>
          </a:prstGeom>
        </p:spPr>
        <p:txBody>
          <a:bodyPr/>
          <a:lstStyle>
            <a:lvl1pPr>
              <a:defRPr sz="1455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1pPr>
            <a:lvl2pPr>
              <a:defRPr sz="1273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2pPr>
            <a:lvl3pPr>
              <a:defRPr sz="1092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3pPr>
            <a:lvl4pPr>
              <a:defRPr sz="910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4pPr>
            <a:lvl5pPr>
              <a:defRPr sz="819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0E34B44A-7A8E-F500-20CE-D4E64B0EF1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0079" y="421413"/>
            <a:ext cx="4236359" cy="9238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Text &amp; image slide title maximum of 2 lines</a:t>
            </a:r>
            <a:endParaRPr lang="en-US"/>
          </a:p>
        </p:txBody>
      </p:sp>
      <p:pic>
        <p:nvPicPr>
          <p:cNvPr id="72" name="Picture 71" descr="Logo&#10;&#10;Description automatically generated with medium confidence">
            <a:extLst>
              <a:ext uri="{FF2B5EF4-FFF2-40B4-BE49-F238E27FC236}">
                <a16:creationId xmlns:a16="http://schemas.microsoft.com/office/drawing/2014/main" id="{A7E1376B-7710-0DD8-EA1F-07505FDD14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4879" y="3970892"/>
            <a:ext cx="1642925" cy="1081292"/>
          </a:xfrm>
          <a:prstGeom prst="rect">
            <a:avLst/>
          </a:prstGeom>
        </p:spPr>
      </p:pic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666F29F3-5F63-ECBC-D7F4-B4046920754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2149"/>
            <a:ext cx="3796116" cy="51435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8088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F4E101A4-56D7-2B69-7070-2CA34A9EEFC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2149"/>
            <a:ext cx="9144000" cy="51435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723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 Slide_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>
            <a:extLst>
              <a:ext uri="{FF2B5EF4-FFF2-40B4-BE49-F238E27FC236}">
                <a16:creationId xmlns:a16="http://schemas.microsoft.com/office/drawing/2014/main" id="{2418B32C-4041-FB93-A954-CA60B3ACC7DE}"/>
              </a:ext>
            </a:extLst>
          </p:cNvPr>
          <p:cNvSpPr/>
          <p:nvPr/>
        </p:nvSpPr>
        <p:spPr>
          <a:xfrm>
            <a:off x="9020097" y="0"/>
            <a:ext cx="123903" cy="5143211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32" y="0"/>
                </a:moveTo>
                <a:lnTo>
                  <a:pt x="0" y="0"/>
                </a:lnTo>
                <a:lnTo>
                  <a:pt x="0" y="11308556"/>
                </a:lnTo>
                <a:lnTo>
                  <a:pt x="272232" y="11308556"/>
                </a:lnTo>
                <a:lnTo>
                  <a:pt x="272232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5F00D402-5185-E8FF-0923-E28236B850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C6CDE099-1FB8-58A8-FC61-4700ECB4DA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7908" y="1231974"/>
            <a:ext cx="2186519" cy="2002406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EC66147D-9FC7-612D-FFE0-F5B777FAF5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21408" y="1231974"/>
            <a:ext cx="2186519" cy="2002406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2BA07D73-342E-F574-3FF1-6110E6D91C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84341" y="1231974"/>
            <a:ext cx="2186519" cy="2002406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396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ey_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D18CBD-6FF2-33EA-7CEC-90D3B43D5D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20029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Cover Slide</a:t>
            </a:r>
            <a:br>
              <a:rPr lang="en-GB"/>
            </a:br>
            <a:r>
              <a:rPr lang="en-GB"/>
              <a:t>title maximum of 4 lines </a:t>
            </a:r>
            <a:endParaRPr lang="en-US"/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E9BA3667-DBE8-38CD-D818-1789F73A95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2450CBED-BAF5-CC78-8065-CEE3D5F2A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rgbClr val="003C3B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CC92E8A1-37D3-2FC9-50B2-B212428499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1261" y="181"/>
            <a:ext cx="4342739" cy="51431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 Slide_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5F00D402-5185-E8FF-0923-E28236B850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11" name="object 10">
            <a:extLst>
              <a:ext uri="{FF2B5EF4-FFF2-40B4-BE49-F238E27FC236}">
                <a16:creationId xmlns:a16="http://schemas.microsoft.com/office/drawing/2014/main" id="{963E5D43-6872-AA68-89A8-5460AE836BC0}"/>
              </a:ext>
            </a:extLst>
          </p:cNvPr>
          <p:cNvSpPr/>
          <p:nvPr userDrawn="1"/>
        </p:nvSpPr>
        <p:spPr>
          <a:xfrm>
            <a:off x="9020097" y="0"/>
            <a:ext cx="123903" cy="5143211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32" y="0"/>
                </a:moveTo>
                <a:lnTo>
                  <a:pt x="0" y="0"/>
                </a:lnTo>
                <a:lnTo>
                  <a:pt x="0" y="11308556"/>
                </a:lnTo>
                <a:lnTo>
                  <a:pt x="272232" y="11308556"/>
                </a:lnTo>
                <a:lnTo>
                  <a:pt x="272232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4441B3FD-1279-E5F0-E2EF-2F81392260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8613" y="1333874"/>
            <a:ext cx="2774183" cy="3707164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6981FABC-D64E-DD4E-DD40-88B87CDE4C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62113" y="1333874"/>
            <a:ext cx="2774183" cy="3707164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267225A8-DF92-6DC4-B9E0-536C7B8E9CE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25046" y="1333874"/>
            <a:ext cx="2774183" cy="3707164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592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 Slide_op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5F00D402-5185-E8FF-0923-E28236B850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11" name="object 10">
            <a:extLst>
              <a:ext uri="{FF2B5EF4-FFF2-40B4-BE49-F238E27FC236}">
                <a16:creationId xmlns:a16="http://schemas.microsoft.com/office/drawing/2014/main" id="{963E5D43-6872-AA68-89A8-5460AE836BC0}"/>
              </a:ext>
            </a:extLst>
          </p:cNvPr>
          <p:cNvSpPr/>
          <p:nvPr userDrawn="1"/>
        </p:nvSpPr>
        <p:spPr>
          <a:xfrm>
            <a:off x="9020097" y="0"/>
            <a:ext cx="123903" cy="5143211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32" y="0"/>
                </a:moveTo>
                <a:lnTo>
                  <a:pt x="0" y="0"/>
                </a:lnTo>
                <a:lnTo>
                  <a:pt x="0" y="11308556"/>
                </a:lnTo>
                <a:lnTo>
                  <a:pt x="272232" y="11308556"/>
                </a:lnTo>
                <a:lnTo>
                  <a:pt x="272232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8CD300-AFD2-A445-594E-242C472866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19" y="1301344"/>
            <a:ext cx="4043248" cy="9238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Text &amp; main images</a:t>
            </a:r>
            <a:endParaRPr lang="en-US"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26C29E3D-6339-BE55-5799-0028BAFC3D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7969" y="2899243"/>
            <a:ext cx="2774183" cy="2141795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5557DA65-DD09-B94E-7CC0-8C994100CD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11469" y="2899243"/>
            <a:ext cx="2774183" cy="2141795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3B0D28BD-15AE-5855-9139-0860ED5080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74402" y="2899243"/>
            <a:ext cx="2774183" cy="2141795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071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Slide_opt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1586CE1-277A-D00B-7415-EC9E5EB24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777" y="2562365"/>
            <a:ext cx="4389830" cy="2125149"/>
          </a:xfrm>
          <a:prstGeom prst="rect">
            <a:avLst/>
          </a:prstGeom>
        </p:spPr>
        <p:txBody>
          <a:bodyPr/>
          <a:lstStyle>
            <a:lvl1pPr>
              <a:defRPr sz="1455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1pPr>
            <a:lvl2pPr>
              <a:defRPr sz="1273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2pPr>
            <a:lvl3pPr>
              <a:defRPr sz="1092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3pPr>
            <a:lvl4pPr>
              <a:defRPr sz="910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4pPr>
            <a:lvl5pPr>
              <a:defRPr sz="819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16B0A64-95EE-C813-949F-4460013DB9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19" y="1301344"/>
            <a:ext cx="4043248" cy="9238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Text &amp; image slide title maximum of 2 lines</a:t>
            </a:r>
            <a:endParaRPr lang="en-US"/>
          </a:p>
        </p:txBody>
      </p:sp>
      <p:pic>
        <p:nvPicPr>
          <p:cNvPr id="17" name="Picture 16" descr="Logo&#10;&#10;Description automatically generated with medium confidence">
            <a:extLst>
              <a:ext uri="{FF2B5EF4-FFF2-40B4-BE49-F238E27FC236}">
                <a16:creationId xmlns:a16="http://schemas.microsoft.com/office/drawing/2014/main" id="{05790506-9F65-EE13-ED28-F464393885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581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op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71280F10-9A00-38FC-CBBE-9B2D4CB648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0" y="102462"/>
            <a:ext cx="2856187" cy="1879801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0F23457A-38BB-DF64-F930-13DF3E9042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19" y="4176465"/>
            <a:ext cx="4043248" cy="4912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Thank you.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420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9B93A67E-ECCB-03E2-4382-40646E11FB5E}"/>
              </a:ext>
            </a:extLst>
          </p:cNvPr>
          <p:cNvSpPr/>
          <p:nvPr userDrawn="1"/>
        </p:nvSpPr>
        <p:spPr>
          <a:xfrm>
            <a:off x="0" y="0"/>
            <a:ext cx="9144000" cy="5143211"/>
          </a:xfrm>
          <a:custGeom>
            <a:avLst/>
            <a:gdLst/>
            <a:ahLst/>
            <a:cxnLst/>
            <a:rect l="l" t="t" r="r" b="b"/>
            <a:pathLst>
              <a:path w="19832320" h="11308715">
                <a:moveTo>
                  <a:pt x="19831856" y="0"/>
                </a:moveTo>
                <a:lnTo>
                  <a:pt x="0" y="0"/>
                </a:lnTo>
                <a:lnTo>
                  <a:pt x="0" y="11308556"/>
                </a:lnTo>
                <a:lnTo>
                  <a:pt x="19831856" y="11308556"/>
                </a:lnTo>
                <a:lnTo>
                  <a:pt x="19831856" y="0"/>
                </a:lnTo>
                <a:close/>
              </a:path>
            </a:pathLst>
          </a:custGeom>
          <a:solidFill>
            <a:srgbClr val="003C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464088-0278-F626-5281-01C0727EF9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19" y="4176465"/>
            <a:ext cx="4043248" cy="4912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Thank you.</a:t>
            </a:r>
            <a:endParaRPr lang="en-US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213A8897-6532-2E8B-47F6-784F3B6DB2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0" y="102462"/>
            <a:ext cx="2856186" cy="187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7540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9B93A67E-ECCB-03E2-4382-40646E11FB5E}"/>
              </a:ext>
            </a:extLst>
          </p:cNvPr>
          <p:cNvSpPr/>
          <p:nvPr userDrawn="1"/>
        </p:nvSpPr>
        <p:spPr>
          <a:xfrm>
            <a:off x="0" y="0"/>
            <a:ext cx="9144000" cy="5143211"/>
          </a:xfrm>
          <a:custGeom>
            <a:avLst/>
            <a:gdLst/>
            <a:ahLst/>
            <a:cxnLst/>
            <a:rect l="l" t="t" r="r" b="b"/>
            <a:pathLst>
              <a:path w="19832320" h="11308715">
                <a:moveTo>
                  <a:pt x="19831856" y="0"/>
                </a:moveTo>
                <a:lnTo>
                  <a:pt x="0" y="0"/>
                </a:lnTo>
                <a:lnTo>
                  <a:pt x="0" y="11308556"/>
                </a:lnTo>
                <a:lnTo>
                  <a:pt x="19831856" y="11308556"/>
                </a:lnTo>
                <a:lnTo>
                  <a:pt x="19831856" y="0"/>
                </a:lnTo>
                <a:close/>
              </a:path>
            </a:pathLst>
          </a:custGeom>
          <a:solidFill>
            <a:srgbClr val="017D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464088-0278-F626-5281-01C0727EF9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19" y="4176465"/>
            <a:ext cx="4043248" cy="4912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Thank you.</a:t>
            </a:r>
            <a:endParaRPr lang="en-US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213A8897-6532-2E8B-47F6-784F3B6DB2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0" y="102462"/>
            <a:ext cx="2856186" cy="187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338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9/2/2025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183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een_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73FC7192-5640-E4D1-6D94-EF9E536C58AD}"/>
              </a:ext>
            </a:extLst>
          </p:cNvPr>
          <p:cNvSpPr/>
          <p:nvPr userDrawn="1"/>
        </p:nvSpPr>
        <p:spPr>
          <a:xfrm>
            <a:off x="1" y="0"/>
            <a:ext cx="9143999" cy="5143500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C3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D4224B5-A0CB-32E5-E19F-DD77DD8201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A30411B7-870E-526A-63C0-7491D2653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chemeClr val="bg1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55362597-C858-FCD7-A727-9D8CE81A8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5954" y="0"/>
            <a:ext cx="4398046" cy="5143139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3D6B1C71-2C1E-E168-354C-EF9EBB181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20029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Cover Slide</a:t>
            </a:r>
            <a:br>
              <a:rPr lang="en-GB"/>
            </a:br>
            <a:r>
              <a:rPr lang="en-GB"/>
              <a:t>title maximum of 4 lines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971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hite_op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side a building&#10;&#10;Description automatically generated with medium confidence">
            <a:extLst>
              <a:ext uri="{FF2B5EF4-FFF2-40B4-BE49-F238E27FC236}">
                <a16:creationId xmlns:a16="http://schemas.microsoft.com/office/drawing/2014/main" id="{58AAB12F-A906-1F06-31DB-042EF31330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531" y="-1123"/>
            <a:ext cx="4492911" cy="4520674"/>
          </a:xfrm>
          <a:prstGeom prst="rect">
            <a:avLst/>
          </a:prstGeom>
        </p:spPr>
      </p:pic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E9BA3667-DBE8-38CD-D818-1789F73A95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2450CBED-BAF5-CC78-8065-CEE3D5F2A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rgbClr val="003C3B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80E2318-DB25-0320-3E27-C13F5713E7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20029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Cover Slide</a:t>
            </a:r>
            <a:br>
              <a:rPr lang="en-GB"/>
            </a:br>
            <a:r>
              <a:rPr lang="en-GB"/>
              <a:t>title maximum of 4 lines </a:t>
            </a:r>
            <a:endParaRPr lang="en-US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0DEBE9C-A3B3-8A25-ACF6-5DE4D57E1A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74537" y="-1123"/>
            <a:ext cx="3837872" cy="4161981"/>
          </a:xfrm>
          <a:custGeom>
            <a:avLst/>
            <a:gdLst>
              <a:gd name="connsiteX0" fmla="*/ 0 w 7703452"/>
              <a:gd name="connsiteY0" fmla="*/ 0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0" fmla="*/ 0 w 7703452"/>
              <a:gd name="connsiteY0" fmla="*/ 3007824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9" fmla="*/ 0 w 7703452"/>
              <a:gd name="connsiteY9" fmla="*/ 3007824 h 11310868"/>
              <a:gd name="connsiteX0" fmla="*/ 0 w 7703452"/>
              <a:gd name="connsiteY0" fmla="*/ 16897 h 8319941"/>
              <a:gd name="connsiteX1" fmla="*/ 7703452 w 7703452"/>
              <a:gd name="connsiteY1" fmla="*/ 0 h 8319941"/>
              <a:gd name="connsiteX2" fmla="*/ 7703452 w 7703452"/>
              <a:gd name="connsiteY2" fmla="*/ 5517556 h 8319941"/>
              <a:gd name="connsiteX3" fmla="*/ 7504076 w 7703452"/>
              <a:gd name="connsiteY3" fmla="*/ 6214618 h 8319941"/>
              <a:gd name="connsiteX4" fmla="*/ 6952854 w 7703452"/>
              <a:gd name="connsiteY4" fmla="*/ 6721357 h 8319941"/>
              <a:gd name="connsiteX5" fmla="*/ 3851726 w 7703452"/>
              <a:gd name="connsiteY5" fmla="*/ 8319941 h 8319941"/>
              <a:gd name="connsiteX6" fmla="*/ 750597 w 7703452"/>
              <a:gd name="connsiteY6" fmla="*/ 6721357 h 8319941"/>
              <a:gd name="connsiteX7" fmla="*/ 199376 w 7703452"/>
              <a:gd name="connsiteY7" fmla="*/ 6214523 h 8319941"/>
              <a:gd name="connsiteX8" fmla="*/ 0 w 7703452"/>
              <a:gd name="connsiteY8" fmla="*/ 5517462 h 8319941"/>
              <a:gd name="connsiteX9" fmla="*/ 0 w 7703452"/>
              <a:gd name="connsiteY9" fmla="*/ 16897 h 8319941"/>
              <a:gd name="connsiteX0" fmla="*/ 0 w 7752480"/>
              <a:gd name="connsiteY0" fmla="*/ 16897 h 8319941"/>
              <a:gd name="connsiteX1" fmla="*/ 7752480 w 7752480"/>
              <a:gd name="connsiteY1" fmla="*/ 0 h 8319941"/>
              <a:gd name="connsiteX2" fmla="*/ 7703452 w 7752480"/>
              <a:gd name="connsiteY2" fmla="*/ 5517556 h 8319941"/>
              <a:gd name="connsiteX3" fmla="*/ 7504076 w 7752480"/>
              <a:gd name="connsiteY3" fmla="*/ 6214618 h 8319941"/>
              <a:gd name="connsiteX4" fmla="*/ 6952854 w 7752480"/>
              <a:gd name="connsiteY4" fmla="*/ 6721357 h 8319941"/>
              <a:gd name="connsiteX5" fmla="*/ 3851726 w 7752480"/>
              <a:gd name="connsiteY5" fmla="*/ 8319941 h 8319941"/>
              <a:gd name="connsiteX6" fmla="*/ 750597 w 7752480"/>
              <a:gd name="connsiteY6" fmla="*/ 6721357 h 8319941"/>
              <a:gd name="connsiteX7" fmla="*/ 199376 w 7752480"/>
              <a:gd name="connsiteY7" fmla="*/ 6214523 h 8319941"/>
              <a:gd name="connsiteX8" fmla="*/ 0 w 7752480"/>
              <a:gd name="connsiteY8" fmla="*/ 5517462 h 8319941"/>
              <a:gd name="connsiteX9" fmla="*/ 0 w 7752480"/>
              <a:gd name="connsiteY9" fmla="*/ 16897 h 8319941"/>
              <a:gd name="connsiteX0" fmla="*/ 0 w 7781897"/>
              <a:gd name="connsiteY0" fmla="*/ 0 h 8322161"/>
              <a:gd name="connsiteX1" fmla="*/ 7781897 w 7781897"/>
              <a:gd name="connsiteY1" fmla="*/ 2220 h 8322161"/>
              <a:gd name="connsiteX2" fmla="*/ 7732869 w 7781897"/>
              <a:gd name="connsiteY2" fmla="*/ 5519776 h 8322161"/>
              <a:gd name="connsiteX3" fmla="*/ 7533493 w 7781897"/>
              <a:gd name="connsiteY3" fmla="*/ 6216838 h 8322161"/>
              <a:gd name="connsiteX4" fmla="*/ 6982271 w 7781897"/>
              <a:gd name="connsiteY4" fmla="*/ 6723577 h 8322161"/>
              <a:gd name="connsiteX5" fmla="*/ 3881143 w 7781897"/>
              <a:gd name="connsiteY5" fmla="*/ 8322161 h 8322161"/>
              <a:gd name="connsiteX6" fmla="*/ 780014 w 7781897"/>
              <a:gd name="connsiteY6" fmla="*/ 6723577 h 8322161"/>
              <a:gd name="connsiteX7" fmla="*/ 228793 w 7781897"/>
              <a:gd name="connsiteY7" fmla="*/ 6216743 h 8322161"/>
              <a:gd name="connsiteX8" fmla="*/ 29417 w 7781897"/>
              <a:gd name="connsiteY8" fmla="*/ 5519682 h 8322161"/>
              <a:gd name="connsiteX9" fmla="*/ 0 w 7781897"/>
              <a:gd name="connsiteY9" fmla="*/ 0 h 8322161"/>
              <a:gd name="connsiteX0" fmla="*/ 0 w 7781897"/>
              <a:gd name="connsiteY0" fmla="*/ 0 h 8322161"/>
              <a:gd name="connsiteX1" fmla="*/ 7781897 w 7781897"/>
              <a:gd name="connsiteY1" fmla="*/ 2220 h 8322161"/>
              <a:gd name="connsiteX2" fmla="*/ 7732869 w 7781897"/>
              <a:gd name="connsiteY2" fmla="*/ 5519776 h 8322161"/>
              <a:gd name="connsiteX3" fmla="*/ 7533493 w 7781897"/>
              <a:gd name="connsiteY3" fmla="*/ 6216838 h 8322161"/>
              <a:gd name="connsiteX4" fmla="*/ 6982271 w 7781897"/>
              <a:gd name="connsiteY4" fmla="*/ 6723577 h 8322161"/>
              <a:gd name="connsiteX5" fmla="*/ 3881143 w 7781897"/>
              <a:gd name="connsiteY5" fmla="*/ 8322161 h 8322161"/>
              <a:gd name="connsiteX6" fmla="*/ 780014 w 7781897"/>
              <a:gd name="connsiteY6" fmla="*/ 6723577 h 8322161"/>
              <a:gd name="connsiteX7" fmla="*/ 228793 w 7781897"/>
              <a:gd name="connsiteY7" fmla="*/ 6216743 h 8322161"/>
              <a:gd name="connsiteX8" fmla="*/ 0 w 7781897"/>
              <a:gd name="connsiteY8" fmla="*/ 5510125 h 8322161"/>
              <a:gd name="connsiteX9" fmla="*/ 0 w 7781897"/>
              <a:gd name="connsiteY9" fmla="*/ 0 h 8322161"/>
              <a:gd name="connsiteX0" fmla="*/ 0 w 7781897"/>
              <a:gd name="connsiteY0" fmla="*/ 0 h 8322161"/>
              <a:gd name="connsiteX1" fmla="*/ 7781897 w 7781897"/>
              <a:gd name="connsiteY1" fmla="*/ 2220 h 8322161"/>
              <a:gd name="connsiteX2" fmla="*/ 7732869 w 7781897"/>
              <a:gd name="connsiteY2" fmla="*/ 5519776 h 8322161"/>
              <a:gd name="connsiteX3" fmla="*/ 7533493 w 7781897"/>
              <a:gd name="connsiteY3" fmla="*/ 6216838 h 8322161"/>
              <a:gd name="connsiteX4" fmla="*/ 6982271 w 7781897"/>
              <a:gd name="connsiteY4" fmla="*/ 6723577 h 8322161"/>
              <a:gd name="connsiteX5" fmla="*/ 3881143 w 7781897"/>
              <a:gd name="connsiteY5" fmla="*/ 8322161 h 8322161"/>
              <a:gd name="connsiteX6" fmla="*/ 780014 w 7781897"/>
              <a:gd name="connsiteY6" fmla="*/ 6723577 h 8322161"/>
              <a:gd name="connsiteX7" fmla="*/ 160152 w 7781897"/>
              <a:gd name="connsiteY7" fmla="*/ 6130719 h 8322161"/>
              <a:gd name="connsiteX8" fmla="*/ 0 w 7781897"/>
              <a:gd name="connsiteY8" fmla="*/ 5510125 h 8322161"/>
              <a:gd name="connsiteX9" fmla="*/ 0 w 7781897"/>
              <a:gd name="connsiteY9" fmla="*/ 0 h 8322161"/>
              <a:gd name="connsiteX0" fmla="*/ 0 w 7781897"/>
              <a:gd name="connsiteY0" fmla="*/ 0 h 8322161"/>
              <a:gd name="connsiteX1" fmla="*/ 7781897 w 7781897"/>
              <a:gd name="connsiteY1" fmla="*/ 2220 h 8322161"/>
              <a:gd name="connsiteX2" fmla="*/ 7732869 w 7781897"/>
              <a:gd name="connsiteY2" fmla="*/ 5519776 h 8322161"/>
              <a:gd name="connsiteX3" fmla="*/ 7533493 w 7781897"/>
              <a:gd name="connsiteY3" fmla="*/ 6216838 h 8322161"/>
              <a:gd name="connsiteX4" fmla="*/ 6982271 w 7781897"/>
              <a:gd name="connsiteY4" fmla="*/ 6723577 h 8322161"/>
              <a:gd name="connsiteX5" fmla="*/ 3881143 w 7781897"/>
              <a:gd name="connsiteY5" fmla="*/ 8322161 h 8322161"/>
              <a:gd name="connsiteX6" fmla="*/ 858460 w 7781897"/>
              <a:gd name="connsiteY6" fmla="*/ 6694903 h 8322161"/>
              <a:gd name="connsiteX7" fmla="*/ 160152 w 7781897"/>
              <a:gd name="connsiteY7" fmla="*/ 6130719 h 8322161"/>
              <a:gd name="connsiteX8" fmla="*/ 0 w 7781897"/>
              <a:gd name="connsiteY8" fmla="*/ 5510125 h 8322161"/>
              <a:gd name="connsiteX9" fmla="*/ 0 w 7781897"/>
              <a:gd name="connsiteY9" fmla="*/ 0 h 8322161"/>
              <a:gd name="connsiteX0" fmla="*/ 0 w 7781897"/>
              <a:gd name="connsiteY0" fmla="*/ 0 h 8226579"/>
              <a:gd name="connsiteX1" fmla="*/ 7781897 w 7781897"/>
              <a:gd name="connsiteY1" fmla="*/ 2220 h 8226579"/>
              <a:gd name="connsiteX2" fmla="*/ 7732869 w 7781897"/>
              <a:gd name="connsiteY2" fmla="*/ 5519776 h 8226579"/>
              <a:gd name="connsiteX3" fmla="*/ 7533493 w 7781897"/>
              <a:gd name="connsiteY3" fmla="*/ 6216838 h 8226579"/>
              <a:gd name="connsiteX4" fmla="*/ 6982271 w 7781897"/>
              <a:gd name="connsiteY4" fmla="*/ 6723577 h 8226579"/>
              <a:gd name="connsiteX5" fmla="*/ 3890950 w 7781897"/>
              <a:gd name="connsiteY5" fmla="*/ 8226579 h 8226579"/>
              <a:gd name="connsiteX6" fmla="*/ 858460 w 7781897"/>
              <a:gd name="connsiteY6" fmla="*/ 6694903 h 8226579"/>
              <a:gd name="connsiteX7" fmla="*/ 160152 w 7781897"/>
              <a:gd name="connsiteY7" fmla="*/ 6130719 h 8226579"/>
              <a:gd name="connsiteX8" fmla="*/ 0 w 7781897"/>
              <a:gd name="connsiteY8" fmla="*/ 5510125 h 8226579"/>
              <a:gd name="connsiteX9" fmla="*/ 0 w 7781897"/>
              <a:gd name="connsiteY9" fmla="*/ 0 h 8226579"/>
              <a:gd name="connsiteX0" fmla="*/ 0 w 7781897"/>
              <a:gd name="connsiteY0" fmla="*/ 0 h 8226579"/>
              <a:gd name="connsiteX1" fmla="*/ 7781897 w 7781897"/>
              <a:gd name="connsiteY1" fmla="*/ 2220 h 8226579"/>
              <a:gd name="connsiteX2" fmla="*/ 7732869 w 7781897"/>
              <a:gd name="connsiteY2" fmla="*/ 5519776 h 8226579"/>
              <a:gd name="connsiteX3" fmla="*/ 7533493 w 7781897"/>
              <a:gd name="connsiteY3" fmla="*/ 6216838 h 8226579"/>
              <a:gd name="connsiteX4" fmla="*/ 6982271 w 7781897"/>
              <a:gd name="connsiteY4" fmla="*/ 6723577 h 8226579"/>
              <a:gd name="connsiteX5" fmla="*/ 3890950 w 7781897"/>
              <a:gd name="connsiteY5" fmla="*/ 8226579 h 8226579"/>
              <a:gd name="connsiteX6" fmla="*/ 858460 w 7781897"/>
              <a:gd name="connsiteY6" fmla="*/ 6694903 h 8226579"/>
              <a:gd name="connsiteX7" fmla="*/ 160152 w 7781897"/>
              <a:gd name="connsiteY7" fmla="*/ 6130719 h 8226579"/>
              <a:gd name="connsiteX8" fmla="*/ 0 w 7781897"/>
              <a:gd name="connsiteY8" fmla="*/ 5510125 h 8226579"/>
              <a:gd name="connsiteX9" fmla="*/ 0 w 7781897"/>
              <a:gd name="connsiteY9" fmla="*/ 0 h 8226579"/>
              <a:gd name="connsiteX0" fmla="*/ 0 w 7781897"/>
              <a:gd name="connsiteY0" fmla="*/ 0 h 8226579"/>
              <a:gd name="connsiteX1" fmla="*/ 7781897 w 7781897"/>
              <a:gd name="connsiteY1" fmla="*/ 2220 h 8226579"/>
              <a:gd name="connsiteX2" fmla="*/ 7732869 w 7781897"/>
              <a:gd name="connsiteY2" fmla="*/ 5519776 h 8226579"/>
              <a:gd name="connsiteX3" fmla="*/ 7533493 w 7781897"/>
              <a:gd name="connsiteY3" fmla="*/ 6216838 h 8226579"/>
              <a:gd name="connsiteX4" fmla="*/ 6982271 w 7781897"/>
              <a:gd name="connsiteY4" fmla="*/ 6666228 h 8226579"/>
              <a:gd name="connsiteX5" fmla="*/ 3890950 w 7781897"/>
              <a:gd name="connsiteY5" fmla="*/ 8226579 h 8226579"/>
              <a:gd name="connsiteX6" fmla="*/ 858460 w 7781897"/>
              <a:gd name="connsiteY6" fmla="*/ 6694903 h 8226579"/>
              <a:gd name="connsiteX7" fmla="*/ 160152 w 7781897"/>
              <a:gd name="connsiteY7" fmla="*/ 6130719 h 8226579"/>
              <a:gd name="connsiteX8" fmla="*/ 0 w 7781897"/>
              <a:gd name="connsiteY8" fmla="*/ 5510125 h 8226579"/>
              <a:gd name="connsiteX9" fmla="*/ 0 w 7781897"/>
              <a:gd name="connsiteY9" fmla="*/ 0 h 8226579"/>
              <a:gd name="connsiteX0" fmla="*/ 0 w 7781897"/>
              <a:gd name="connsiteY0" fmla="*/ 0 h 8226579"/>
              <a:gd name="connsiteX1" fmla="*/ 7781897 w 7781897"/>
              <a:gd name="connsiteY1" fmla="*/ 2220 h 8226579"/>
              <a:gd name="connsiteX2" fmla="*/ 7732869 w 7781897"/>
              <a:gd name="connsiteY2" fmla="*/ 5519776 h 8226579"/>
              <a:gd name="connsiteX3" fmla="*/ 7592328 w 7781897"/>
              <a:gd name="connsiteY3" fmla="*/ 6216838 h 8226579"/>
              <a:gd name="connsiteX4" fmla="*/ 6982271 w 7781897"/>
              <a:gd name="connsiteY4" fmla="*/ 6666228 h 8226579"/>
              <a:gd name="connsiteX5" fmla="*/ 3890950 w 7781897"/>
              <a:gd name="connsiteY5" fmla="*/ 8226579 h 8226579"/>
              <a:gd name="connsiteX6" fmla="*/ 858460 w 7781897"/>
              <a:gd name="connsiteY6" fmla="*/ 6694903 h 8226579"/>
              <a:gd name="connsiteX7" fmla="*/ 160152 w 7781897"/>
              <a:gd name="connsiteY7" fmla="*/ 6130719 h 8226579"/>
              <a:gd name="connsiteX8" fmla="*/ 0 w 7781897"/>
              <a:gd name="connsiteY8" fmla="*/ 5510125 h 8226579"/>
              <a:gd name="connsiteX9" fmla="*/ 0 w 7781897"/>
              <a:gd name="connsiteY9" fmla="*/ 0 h 8226579"/>
              <a:gd name="connsiteX0" fmla="*/ 0 w 7781899"/>
              <a:gd name="connsiteY0" fmla="*/ 0 h 8226579"/>
              <a:gd name="connsiteX1" fmla="*/ 7781897 w 7781899"/>
              <a:gd name="connsiteY1" fmla="*/ 2220 h 8226579"/>
              <a:gd name="connsiteX2" fmla="*/ 7781899 w 7781899"/>
              <a:gd name="connsiteY2" fmla="*/ 5491101 h 8226579"/>
              <a:gd name="connsiteX3" fmla="*/ 7592328 w 7781899"/>
              <a:gd name="connsiteY3" fmla="*/ 6216838 h 8226579"/>
              <a:gd name="connsiteX4" fmla="*/ 6982271 w 7781899"/>
              <a:gd name="connsiteY4" fmla="*/ 6666228 h 8226579"/>
              <a:gd name="connsiteX5" fmla="*/ 3890950 w 7781899"/>
              <a:gd name="connsiteY5" fmla="*/ 8226579 h 8226579"/>
              <a:gd name="connsiteX6" fmla="*/ 858460 w 7781899"/>
              <a:gd name="connsiteY6" fmla="*/ 6694903 h 8226579"/>
              <a:gd name="connsiteX7" fmla="*/ 160152 w 7781899"/>
              <a:gd name="connsiteY7" fmla="*/ 6130719 h 8226579"/>
              <a:gd name="connsiteX8" fmla="*/ 0 w 7781899"/>
              <a:gd name="connsiteY8" fmla="*/ 5510125 h 8226579"/>
              <a:gd name="connsiteX9" fmla="*/ 0 w 7781899"/>
              <a:gd name="connsiteY9" fmla="*/ 0 h 8226579"/>
              <a:gd name="connsiteX0" fmla="*/ 0 w 7781899"/>
              <a:gd name="connsiteY0" fmla="*/ 0 h 8226579"/>
              <a:gd name="connsiteX1" fmla="*/ 7781897 w 7781899"/>
              <a:gd name="connsiteY1" fmla="*/ 2220 h 8226579"/>
              <a:gd name="connsiteX2" fmla="*/ 7781899 w 7781899"/>
              <a:gd name="connsiteY2" fmla="*/ 5491101 h 8226579"/>
              <a:gd name="connsiteX3" fmla="*/ 7592328 w 7781899"/>
              <a:gd name="connsiteY3" fmla="*/ 6216838 h 8226579"/>
              <a:gd name="connsiteX4" fmla="*/ 6982271 w 7781899"/>
              <a:gd name="connsiteY4" fmla="*/ 6666228 h 8226579"/>
              <a:gd name="connsiteX5" fmla="*/ 3890950 w 7781899"/>
              <a:gd name="connsiteY5" fmla="*/ 8226579 h 8226579"/>
              <a:gd name="connsiteX6" fmla="*/ 858460 w 7781899"/>
              <a:gd name="connsiteY6" fmla="*/ 6694903 h 8226579"/>
              <a:gd name="connsiteX7" fmla="*/ 179763 w 7781899"/>
              <a:gd name="connsiteY7" fmla="*/ 6207185 h 8226579"/>
              <a:gd name="connsiteX8" fmla="*/ 0 w 7781899"/>
              <a:gd name="connsiteY8" fmla="*/ 5510125 h 8226579"/>
              <a:gd name="connsiteX9" fmla="*/ 0 w 7781899"/>
              <a:gd name="connsiteY9" fmla="*/ 0 h 8226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81899" h="8226579">
                <a:moveTo>
                  <a:pt x="0" y="0"/>
                </a:moveTo>
                <a:lnTo>
                  <a:pt x="7781897" y="2220"/>
                </a:lnTo>
                <a:cubicBezTo>
                  <a:pt x="7781898" y="1831847"/>
                  <a:pt x="7781898" y="3661474"/>
                  <a:pt x="7781899" y="5491101"/>
                </a:cubicBezTo>
                <a:cubicBezTo>
                  <a:pt x="7781899" y="5736264"/>
                  <a:pt x="7725599" y="6020984"/>
                  <a:pt x="7592328" y="6216838"/>
                </a:cubicBezTo>
                <a:cubicBezTo>
                  <a:pt x="7459057" y="6412692"/>
                  <a:pt x="7210644" y="6548580"/>
                  <a:pt x="6982271" y="6666228"/>
                </a:cubicBezTo>
                <a:cubicBezTo>
                  <a:pt x="5951831" y="7167229"/>
                  <a:pt x="4921391" y="7696903"/>
                  <a:pt x="3890950" y="8226579"/>
                </a:cubicBezTo>
                <a:lnTo>
                  <a:pt x="858460" y="6694903"/>
                </a:lnTo>
                <a:cubicBezTo>
                  <a:pt x="630088" y="6577160"/>
                  <a:pt x="312048" y="6421038"/>
                  <a:pt x="179763" y="6207185"/>
                </a:cubicBezTo>
                <a:cubicBezTo>
                  <a:pt x="49278" y="5996274"/>
                  <a:pt x="0" y="5755287"/>
                  <a:pt x="0" y="5510125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pPr marL="0" marR="0" lvl="0" indent="0" algn="ctr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527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_green_op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32295549-C08F-2833-10A2-22BF12289814}"/>
              </a:ext>
            </a:extLst>
          </p:cNvPr>
          <p:cNvSpPr/>
          <p:nvPr userDrawn="1"/>
        </p:nvSpPr>
        <p:spPr>
          <a:xfrm>
            <a:off x="0" y="289"/>
            <a:ext cx="9144000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C3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 descr="A picture containing text, sky, outdoor, green&#10;&#10;Description automatically generated">
            <a:extLst>
              <a:ext uri="{FF2B5EF4-FFF2-40B4-BE49-F238E27FC236}">
                <a16:creationId xmlns:a16="http://schemas.microsoft.com/office/drawing/2014/main" id="{A87E668B-9E4F-B66A-219F-844904B174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369" y="-1125"/>
            <a:ext cx="4490207" cy="4517954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2450CBED-BAF5-CC78-8065-CEE3D5F2A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chemeClr val="bg1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80E2318-DB25-0320-3E27-C13F5713E7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20029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Cover Slide</a:t>
            </a:r>
            <a:br>
              <a:rPr lang="en-GB"/>
            </a:br>
            <a:r>
              <a:rPr lang="en-GB"/>
              <a:t>title maximum of 4 lines </a:t>
            </a:r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6800AB7-3DD6-1390-0D81-070E14CB57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6A67FF1C-2AE3-AC33-1C9E-A9127729BF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74537" y="-1123"/>
            <a:ext cx="3837872" cy="4161981"/>
          </a:xfrm>
          <a:custGeom>
            <a:avLst/>
            <a:gdLst>
              <a:gd name="connsiteX0" fmla="*/ 0 w 7703452"/>
              <a:gd name="connsiteY0" fmla="*/ 0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0" fmla="*/ 0 w 7703452"/>
              <a:gd name="connsiteY0" fmla="*/ 3007824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9" fmla="*/ 0 w 7703452"/>
              <a:gd name="connsiteY9" fmla="*/ 3007824 h 11310868"/>
              <a:gd name="connsiteX0" fmla="*/ 0 w 7703452"/>
              <a:gd name="connsiteY0" fmla="*/ 16897 h 8319941"/>
              <a:gd name="connsiteX1" fmla="*/ 7703452 w 7703452"/>
              <a:gd name="connsiteY1" fmla="*/ 0 h 8319941"/>
              <a:gd name="connsiteX2" fmla="*/ 7703452 w 7703452"/>
              <a:gd name="connsiteY2" fmla="*/ 5517556 h 8319941"/>
              <a:gd name="connsiteX3" fmla="*/ 7504076 w 7703452"/>
              <a:gd name="connsiteY3" fmla="*/ 6214618 h 8319941"/>
              <a:gd name="connsiteX4" fmla="*/ 6952854 w 7703452"/>
              <a:gd name="connsiteY4" fmla="*/ 6721357 h 8319941"/>
              <a:gd name="connsiteX5" fmla="*/ 3851726 w 7703452"/>
              <a:gd name="connsiteY5" fmla="*/ 8319941 h 8319941"/>
              <a:gd name="connsiteX6" fmla="*/ 750597 w 7703452"/>
              <a:gd name="connsiteY6" fmla="*/ 6721357 h 8319941"/>
              <a:gd name="connsiteX7" fmla="*/ 199376 w 7703452"/>
              <a:gd name="connsiteY7" fmla="*/ 6214523 h 8319941"/>
              <a:gd name="connsiteX8" fmla="*/ 0 w 7703452"/>
              <a:gd name="connsiteY8" fmla="*/ 5517462 h 8319941"/>
              <a:gd name="connsiteX9" fmla="*/ 0 w 7703452"/>
              <a:gd name="connsiteY9" fmla="*/ 16897 h 8319941"/>
              <a:gd name="connsiteX0" fmla="*/ 0 w 7752480"/>
              <a:gd name="connsiteY0" fmla="*/ 16897 h 8319941"/>
              <a:gd name="connsiteX1" fmla="*/ 7752480 w 7752480"/>
              <a:gd name="connsiteY1" fmla="*/ 0 h 8319941"/>
              <a:gd name="connsiteX2" fmla="*/ 7703452 w 7752480"/>
              <a:gd name="connsiteY2" fmla="*/ 5517556 h 8319941"/>
              <a:gd name="connsiteX3" fmla="*/ 7504076 w 7752480"/>
              <a:gd name="connsiteY3" fmla="*/ 6214618 h 8319941"/>
              <a:gd name="connsiteX4" fmla="*/ 6952854 w 7752480"/>
              <a:gd name="connsiteY4" fmla="*/ 6721357 h 8319941"/>
              <a:gd name="connsiteX5" fmla="*/ 3851726 w 7752480"/>
              <a:gd name="connsiteY5" fmla="*/ 8319941 h 8319941"/>
              <a:gd name="connsiteX6" fmla="*/ 750597 w 7752480"/>
              <a:gd name="connsiteY6" fmla="*/ 6721357 h 8319941"/>
              <a:gd name="connsiteX7" fmla="*/ 199376 w 7752480"/>
              <a:gd name="connsiteY7" fmla="*/ 6214523 h 8319941"/>
              <a:gd name="connsiteX8" fmla="*/ 0 w 7752480"/>
              <a:gd name="connsiteY8" fmla="*/ 5517462 h 8319941"/>
              <a:gd name="connsiteX9" fmla="*/ 0 w 7752480"/>
              <a:gd name="connsiteY9" fmla="*/ 16897 h 8319941"/>
              <a:gd name="connsiteX0" fmla="*/ 0 w 7781897"/>
              <a:gd name="connsiteY0" fmla="*/ 0 h 8322161"/>
              <a:gd name="connsiteX1" fmla="*/ 7781897 w 7781897"/>
              <a:gd name="connsiteY1" fmla="*/ 2220 h 8322161"/>
              <a:gd name="connsiteX2" fmla="*/ 7732869 w 7781897"/>
              <a:gd name="connsiteY2" fmla="*/ 5519776 h 8322161"/>
              <a:gd name="connsiteX3" fmla="*/ 7533493 w 7781897"/>
              <a:gd name="connsiteY3" fmla="*/ 6216838 h 8322161"/>
              <a:gd name="connsiteX4" fmla="*/ 6982271 w 7781897"/>
              <a:gd name="connsiteY4" fmla="*/ 6723577 h 8322161"/>
              <a:gd name="connsiteX5" fmla="*/ 3881143 w 7781897"/>
              <a:gd name="connsiteY5" fmla="*/ 8322161 h 8322161"/>
              <a:gd name="connsiteX6" fmla="*/ 780014 w 7781897"/>
              <a:gd name="connsiteY6" fmla="*/ 6723577 h 8322161"/>
              <a:gd name="connsiteX7" fmla="*/ 228793 w 7781897"/>
              <a:gd name="connsiteY7" fmla="*/ 6216743 h 8322161"/>
              <a:gd name="connsiteX8" fmla="*/ 29417 w 7781897"/>
              <a:gd name="connsiteY8" fmla="*/ 5519682 h 8322161"/>
              <a:gd name="connsiteX9" fmla="*/ 0 w 7781897"/>
              <a:gd name="connsiteY9" fmla="*/ 0 h 8322161"/>
              <a:gd name="connsiteX0" fmla="*/ 0 w 7781897"/>
              <a:gd name="connsiteY0" fmla="*/ 0 h 8322161"/>
              <a:gd name="connsiteX1" fmla="*/ 7781897 w 7781897"/>
              <a:gd name="connsiteY1" fmla="*/ 2220 h 8322161"/>
              <a:gd name="connsiteX2" fmla="*/ 7732869 w 7781897"/>
              <a:gd name="connsiteY2" fmla="*/ 5519776 h 8322161"/>
              <a:gd name="connsiteX3" fmla="*/ 7533493 w 7781897"/>
              <a:gd name="connsiteY3" fmla="*/ 6216838 h 8322161"/>
              <a:gd name="connsiteX4" fmla="*/ 6982271 w 7781897"/>
              <a:gd name="connsiteY4" fmla="*/ 6723577 h 8322161"/>
              <a:gd name="connsiteX5" fmla="*/ 3881143 w 7781897"/>
              <a:gd name="connsiteY5" fmla="*/ 8322161 h 8322161"/>
              <a:gd name="connsiteX6" fmla="*/ 780014 w 7781897"/>
              <a:gd name="connsiteY6" fmla="*/ 6723577 h 8322161"/>
              <a:gd name="connsiteX7" fmla="*/ 228793 w 7781897"/>
              <a:gd name="connsiteY7" fmla="*/ 6216743 h 8322161"/>
              <a:gd name="connsiteX8" fmla="*/ 0 w 7781897"/>
              <a:gd name="connsiteY8" fmla="*/ 5510125 h 8322161"/>
              <a:gd name="connsiteX9" fmla="*/ 0 w 7781897"/>
              <a:gd name="connsiteY9" fmla="*/ 0 h 8322161"/>
              <a:gd name="connsiteX0" fmla="*/ 0 w 7781897"/>
              <a:gd name="connsiteY0" fmla="*/ 0 h 8322161"/>
              <a:gd name="connsiteX1" fmla="*/ 7781897 w 7781897"/>
              <a:gd name="connsiteY1" fmla="*/ 2220 h 8322161"/>
              <a:gd name="connsiteX2" fmla="*/ 7732869 w 7781897"/>
              <a:gd name="connsiteY2" fmla="*/ 5519776 h 8322161"/>
              <a:gd name="connsiteX3" fmla="*/ 7533493 w 7781897"/>
              <a:gd name="connsiteY3" fmla="*/ 6216838 h 8322161"/>
              <a:gd name="connsiteX4" fmla="*/ 6982271 w 7781897"/>
              <a:gd name="connsiteY4" fmla="*/ 6723577 h 8322161"/>
              <a:gd name="connsiteX5" fmla="*/ 3881143 w 7781897"/>
              <a:gd name="connsiteY5" fmla="*/ 8322161 h 8322161"/>
              <a:gd name="connsiteX6" fmla="*/ 780014 w 7781897"/>
              <a:gd name="connsiteY6" fmla="*/ 6723577 h 8322161"/>
              <a:gd name="connsiteX7" fmla="*/ 160152 w 7781897"/>
              <a:gd name="connsiteY7" fmla="*/ 6130719 h 8322161"/>
              <a:gd name="connsiteX8" fmla="*/ 0 w 7781897"/>
              <a:gd name="connsiteY8" fmla="*/ 5510125 h 8322161"/>
              <a:gd name="connsiteX9" fmla="*/ 0 w 7781897"/>
              <a:gd name="connsiteY9" fmla="*/ 0 h 8322161"/>
              <a:gd name="connsiteX0" fmla="*/ 0 w 7781897"/>
              <a:gd name="connsiteY0" fmla="*/ 0 h 8322161"/>
              <a:gd name="connsiteX1" fmla="*/ 7781897 w 7781897"/>
              <a:gd name="connsiteY1" fmla="*/ 2220 h 8322161"/>
              <a:gd name="connsiteX2" fmla="*/ 7732869 w 7781897"/>
              <a:gd name="connsiteY2" fmla="*/ 5519776 h 8322161"/>
              <a:gd name="connsiteX3" fmla="*/ 7533493 w 7781897"/>
              <a:gd name="connsiteY3" fmla="*/ 6216838 h 8322161"/>
              <a:gd name="connsiteX4" fmla="*/ 6982271 w 7781897"/>
              <a:gd name="connsiteY4" fmla="*/ 6723577 h 8322161"/>
              <a:gd name="connsiteX5" fmla="*/ 3881143 w 7781897"/>
              <a:gd name="connsiteY5" fmla="*/ 8322161 h 8322161"/>
              <a:gd name="connsiteX6" fmla="*/ 858460 w 7781897"/>
              <a:gd name="connsiteY6" fmla="*/ 6694903 h 8322161"/>
              <a:gd name="connsiteX7" fmla="*/ 160152 w 7781897"/>
              <a:gd name="connsiteY7" fmla="*/ 6130719 h 8322161"/>
              <a:gd name="connsiteX8" fmla="*/ 0 w 7781897"/>
              <a:gd name="connsiteY8" fmla="*/ 5510125 h 8322161"/>
              <a:gd name="connsiteX9" fmla="*/ 0 w 7781897"/>
              <a:gd name="connsiteY9" fmla="*/ 0 h 8322161"/>
              <a:gd name="connsiteX0" fmla="*/ 0 w 7781897"/>
              <a:gd name="connsiteY0" fmla="*/ 0 h 8226579"/>
              <a:gd name="connsiteX1" fmla="*/ 7781897 w 7781897"/>
              <a:gd name="connsiteY1" fmla="*/ 2220 h 8226579"/>
              <a:gd name="connsiteX2" fmla="*/ 7732869 w 7781897"/>
              <a:gd name="connsiteY2" fmla="*/ 5519776 h 8226579"/>
              <a:gd name="connsiteX3" fmla="*/ 7533493 w 7781897"/>
              <a:gd name="connsiteY3" fmla="*/ 6216838 h 8226579"/>
              <a:gd name="connsiteX4" fmla="*/ 6982271 w 7781897"/>
              <a:gd name="connsiteY4" fmla="*/ 6723577 h 8226579"/>
              <a:gd name="connsiteX5" fmla="*/ 3890950 w 7781897"/>
              <a:gd name="connsiteY5" fmla="*/ 8226579 h 8226579"/>
              <a:gd name="connsiteX6" fmla="*/ 858460 w 7781897"/>
              <a:gd name="connsiteY6" fmla="*/ 6694903 h 8226579"/>
              <a:gd name="connsiteX7" fmla="*/ 160152 w 7781897"/>
              <a:gd name="connsiteY7" fmla="*/ 6130719 h 8226579"/>
              <a:gd name="connsiteX8" fmla="*/ 0 w 7781897"/>
              <a:gd name="connsiteY8" fmla="*/ 5510125 h 8226579"/>
              <a:gd name="connsiteX9" fmla="*/ 0 w 7781897"/>
              <a:gd name="connsiteY9" fmla="*/ 0 h 8226579"/>
              <a:gd name="connsiteX0" fmla="*/ 0 w 7781897"/>
              <a:gd name="connsiteY0" fmla="*/ 0 h 8226579"/>
              <a:gd name="connsiteX1" fmla="*/ 7781897 w 7781897"/>
              <a:gd name="connsiteY1" fmla="*/ 2220 h 8226579"/>
              <a:gd name="connsiteX2" fmla="*/ 7732869 w 7781897"/>
              <a:gd name="connsiteY2" fmla="*/ 5519776 h 8226579"/>
              <a:gd name="connsiteX3" fmla="*/ 7533493 w 7781897"/>
              <a:gd name="connsiteY3" fmla="*/ 6216838 h 8226579"/>
              <a:gd name="connsiteX4" fmla="*/ 6982271 w 7781897"/>
              <a:gd name="connsiteY4" fmla="*/ 6723577 h 8226579"/>
              <a:gd name="connsiteX5" fmla="*/ 3890950 w 7781897"/>
              <a:gd name="connsiteY5" fmla="*/ 8226579 h 8226579"/>
              <a:gd name="connsiteX6" fmla="*/ 858460 w 7781897"/>
              <a:gd name="connsiteY6" fmla="*/ 6694903 h 8226579"/>
              <a:gd name="connsiteX7" fmla="*/ 160152 w 7781897"/>
              <a:gd name="connsiteY7" fmla="*/ 6130719 h 8226579"/>
              <a:gd name="connsiteX8" fmla="*/ 0 w 7781897"/>
              <a:gd name="connsiteY8" fmla="*/ 5510125 h 8226579"/>
              <a:gd name="connsiteX9" fmla="*/ 0 w 7781897"/>
              <a:gd name="connsiteY9" fmla="*/ 0 h 8226579"/>
              <a:gd name="connsiteX0" fmla="*/ 0 w 7781897"/>
              <a:gd name="connsiteY0" fmla="*/ 0 h 8226579"/>
              <a:gd name="connsiteX1" fmla="*/ 7781897 w 7781897"/>
              <a:gd name="connsiteY1" fmla="*/ 2220 h 8226579"/>
              <a:gd name="connsiteX2" fmla="*/ 7732869 w 7781897"/>
              <a:gd name="connsiteY2" fmla="*/ 5519776 h 8226579"/>
              <a:gd name="connsiteX3" fmla="*/ 7533493 w 7781897"/>
              <a:gd name="connsiteY3" fmla="*/ 6216838 h 8226579"/>
              <a:gd name="connsiteX4" fmla="*/ 6982271 w 7781897"/>
              <a:gd name="connsiteY4" fmla="*/ 6666228 h 8226579"/>
              <a:gd name="connsiteX5" fmla="*/ 3890950 w 7781897"/>
              <a:gd name="connsiteY5" fmla="*/ 8226579 h 8226579"/>
              <a:gd name="connsiteX6" fmla="*/ 858460 w 7781897"/>
              <a:gd name="connsiteY6" fmla="*/ 6694903 h 8226579"/>
              <a:gd name="connsiteX7" fmla="*/ 160152 w 7781897"/>
              <a:gd name="connsiteY7" fmla="*/ 6130719 h 8226579"/>
              <a:gd name="connsiteX8" fmla="*/ 0 w 7781897"/>
              <a:gd name="connsiteY8" fmla="*/ 5510125 h 8226579"/>
              <a:gd name="connsiteX9" fmla="*/ 0 w 7781897"/>
              <a:gd name="connsiteY9" fmla="*/ 0 h 8226579"/>
              <a:gd name="connsiteX0" fmla="*/ 0 w 7781897"/>
              <a:gd name="connsiteY0" fmla="*/ 0 h 8226579"/>
              <a:gd name="connsiteX1" fmla="*/ 7781897 w 7781897"/>
              <a:gd name="connsiteY1" fmla="*/ 2220 h 8226579"/>
              <a:gd name="connsiteX2" fmla="*/ 7732869 w 7781897"/>
              <a:gd name="connsiteY2" fmla="*/ 5519776 h 8226579"/>
              <a:gd name="connsiteX3" fmla="*/ 7592328 w 7781897"/>
              <a:gd name="connsiteY3" fmla="*/ 6216838 h 8226579"/>
              <a:gd name="connsiteX4" fmla="*/ 6982271 w 7781897"/>
              <a:gd name="connsiteY4" fmla="*/ 6666228 h 8226579"/>
              <a:gd name="connsiteX5" fmla="*/ 3890950 w 7781897"/>
              <a:gd name="connsiteY5" fmla="*/ 8226579 h 8226579"/>
              <a:gd name="connsiteX6" fmla="*/ 858460 w 7781897"/>
              <a:gd name="connsiteY6" fmla="*/ 6694903 h 8226579"/>
              <a:gd name="connsiteX7" fmla="*/ 160152 w 7781897"/>
              <a:gd name="connsiteY7" fmla="*/ 6130719 h 8226579"/>
              <a:gd name="connsiteX8" fmla="*/ 0 w 7781897"/>
              <a:gd name="connsiteY8" fmla="*/ 5510125 h 8226579"/>
              <a:gd name="connsiteX9" fmla="*/ 0 w 7781897"/>
              <a:gd name="connsiteY9" fmla="*/ 0 h 8226579"/>
              <a:gd name="connsiteX0" fmla="*/ 0 w 7781899"/>
              <a:gd name="connsiteY0" fmla="*/ 0 h 8226579"/>
              <a:gd name="connsiteX1" fmla="*/ 7781897 w 7781899"/>
              <a:gd name="connsiteY1" fmla="*/ 2220 h 8226579"/>
              <a:gd name="connsiteX2" fmla="*/ 7781899 w 7781899"/>
              <a:gd name="connsiteY2" fmla="*/ 5491101 h 8226579"/>
              <a:gd name="connsiteX3" fmla="*/ 7592328 w 7781899"/>
              <a:gd name="connsiteY3" fmla="*/ 6216838 h 8226579"/>
              <a:gd name="connsiteX4" fmla="*/ 6982271 w 7781899"/>
              <a:gd name="connsiteY4" fmla="*/ 6666228 h 8226579"/>
              <a:gd name="connsiteX5" fmla="*/ 3890950 w 7781899"/>
              <a:gd name="connsiteY5" fmla="*/ 8226579 h 8226579"/>
              <a:gd name="connsiteX6" fmla="*/ 858460 w 7781899"/>
              <a:gd name="connsiteY6" fmla="*/ 6694903 h 8226579"/>
              <a:gd name="connsiteX7" fmla="*/ 160152 w 7781899"/>
              <a:gd name="connsiteY7" fmla="*/ 6130719 h 8226579"/>
              <a:gd name="connsiteX8" fmla="*/ 0 w 7781899"/>
              <a:gd name="connsiteY8" fmla="*/ 5510125 h 8226579"/>
              <a:gd name="connsiteX9" fmla="*/ 0 w 7781899"/>
              <a:gd name="connsiteY9" fmla="*/ 0 h 8226579"/>
              <a:gd name="connsiteX0" fmla="*/ 0 w 7781899"/>
              <a:gd name="connsiteY0" fmla="*/ 0 h 8226579"/>
              <a:gd name="connsiteX1" fmla="*/ 7781897 w 7781899"/>
              <a:gd name="connsiteY1" fmla="*/ 2220 h 8226579"/>
              <a:gd name="connsiteX2" fmla="*/ 7781899 w 7781899"/>
              <a:gd name="connsiteY2" fmla="*/ 5491101 h 8226579"/>
              <a:gd name="connsiteX3" fmla="*/ 7592328 w 7781899"/>
              <a:gd name="connsiteY3" fmla="*/ 6216838 h 8226579"/>
              <a:gd name="connsiteX4" fmla="*/ 6982271 w 7781899"/>
              <a:gd name="connsiteY4" fmla="*/ 6666228 h 8226579"/>
              <a:gd name="connsiteX5" fmla="*/ 3890950 w 7781899"/>
              <a:gd name="connsiteY5" fmla="*/ 8226579 h 8226579"/>
              <a:gd name="connsiteX6" fmla="*/ 858460 w 7781899"/>
              <a:gd name="connsiteY6" fmla="*/ 6694903 h 8226579"/>
              <a:gd name="connsiteX7" fmla="*/ 179763 w 7781899"/>
              <a:gd name="connsiteY7" fmla="*/ 6207185 h 8226579"/>
              <a:gd name="connsiteX8" fmla="*/ 0 w 7781899"/>
              <a:gd name="connsiteY8" fmla="*/ 5510125 h 8226579"/>
              <a:gd name="connsiteX9" fmla="*/ 0 w 7781899"/>
              <a:gd name="connsiteY9" fmla="*/ 0 h 8226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81899" h="8226579">
                <a:moveTo>
                  <a:pt x="0" y="0"/>
                </a:moveTo>
                <a:lnTo>
                  <a:pt x="7781897" y="2220"/>
                </a:lnTo>
                <a:cubicBezTo>
                  <a:pt x="7781898" y="1831847"/>
                  <a:pt x="7781898" y="3661474"/>
                  <a:pt x="7781899" y="5491101"/>
                </a:cubicBezTo>
                <a:cubicBezTo>
                  <a:pt x="7781899" y="5736264"/>
                  <a:pt x="7725599" y="6020984"/>
                  <a:pt x="7592328" y="6216838"/>
                </a:cubicBezTo>
                <a:cubicBezTo>
                  <a:pt x="7459057" y="6412692"/>
                  <a:pt x="7210644" y="6548580"/>
                  <a:pt x="6982271" y="6666228"/>
                </a:cubicBezTo>
                <a:cubicBezTo>
                  <a:pt x="5951831" y="7167229"/>
                  <a:pt x="4921391" y="7696903"/>
                  <a:pt x="3890950" y="8226579"/>
                </a:cubicBezTo>
                <a:lnTo>
                  <a:pt x="858460" y="6694903"/>
                </a:lnTo>
                <a:cubicBezTo>
                  <a:pt x="630088" y="6577160"/>
                  <a:pt x="312048" y="6421038"/>
                  <a:pt x="179763" y="6207185"/>
                </a:cubicBezTo>
                <a:cubicBezTo>
                  <a:pt x="49278" y="5996274"/>
                  <a:pt x="0" y="5755287"/>
                  <a:pt x="0" y="5510125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latin typeface="Outfit" pitchFamily="2" charset="0"/>
              </a:defRPr>
            </a:lvl1pPr>
          </a:lstStyle>
          <a:p>
            <a:pPr marL="0" marR="0" lvl="0" indent="0" algn="ctr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92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hite_opt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5BAB2048-AC9E-1F4A-D866-B15D7071D3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5146" y="-5523"/>
            <a:ext cx="4257706" cy="51546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9D4D7D-7842-485B-36C3-917F4255A6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2789" y="-5523"/>
            <a:ext cx="2878105" cy="2942574"/>
          </a:xfrm>
          <a:prstGeom prst="rect">
            <a:avLst/>
          </a:prstGeom>
        </p:spPr>
      </p:pic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E9BA3667-DBE8-38CD-D818-1789F73A95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2450CBED-BAF5-CC78-8065-CEE3D5F2A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rgbClr val="003C3B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80E2318-DB25-0320-3E27-C13F5713E7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20029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Cover Slide</a:t>
            </a:r>
            <a:br>
              <a:rPr lang="en-GB"/>
            </a:br>
            <a:r>
              <a:rPr lang="en-GB"/>
              <a:t>title maximum of 4 lines </a:t>
            </a:r>
            <a:endParaRPr lang="en-US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5B0E4720-DC61-098C-8125-F7EF583CA3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12789" y="6920"/>
            <a:ext cx="2878104" cy="2930131"/>
          </a:xfrm>
          <a:custGeom>
            <a:avLst/>
            <a:gdLst>
              <a:gd name="connsiteX0" fmla="*/ 0 w 7703452"/>
              <a:gd name="connsiteY0" fmla="*/ 0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0" fmla="*/ 0 w 7703452"/>
              <a:gd name="connsiteY0" fmla="*/ 3778922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9" fmla="*/ 0 w 7703452"/>
              <a:gd name="connsiteY9" fmla="*/ 3778922 h 11310868"/>
              <a:gd name="connsiteX0" fmla="*/ 0 w 7703452"/>
              <a:gd name="connsiteY0" fmla="*/ 16501 h 7548447"/>
              <a:gd name="connsiteX1" fmla="*/ 7703452 w 7703452"/>
              <a:gd name="connsiteY1" fmla="*/ 0 h 7548447"/>
              <a:gd name="connsiteX2" fmla="*/ 7703452 w 7703452"/>
              <a:gd name="connsiteY2" fmla="*/ 4746062 h 7548447"/>
              <a:gd name="connsiteX3" fmla="*/ 7504076 w 7703452"/>
              <a:gd name="connsiteY3" fmla="*/ 5443124 h 7548447"/>
              <a:gd name="connsiteX4" fmla="*/ 6952854 w 7703452"/>
              <a:gd name="connsiteY4" fmla="*/ 5949863 h 7548447"/>
              <a:gd name="connsiteX5" fmla="*/ 3851726 w 7703452"/>
              <a:gd name="connsiteY5" fmla="*/ 7548447 h 7548447"/>
              <a:gd name="connsiteX6" fmla="*/ 750597 w 7703452"/>
              <a:gd name="connsiteY6" fmla="*/ 5949863 h 7548447"/>
              <a:gd name="connsiteX7" fmla="*/ 199376 w 7703452"/>
              <a:gd name="connsiteY7" fmla="*/ 5443029 h 7548447"/>
              <a:gd name="connsiteX8" fmla="*/ 0 w 7703452"/>
              <a:gd name="connsiteY8" fmla="*/ 4745968 h 7548447"/>
              <a:gd name="connsiteX9" fmla="*/ 0 w 7703452"/>
              <a:gd name="connsiteY9" fmla="*/ 16501 h 7548447"/>
              <a:gd name="connsiteX0" fmla="*/ 0 w 7703452"/>
              <a:gd name="connsiteY0" fmla="*/ 16501 h 7449436"/>
              <a:gd name="connsiteX1" fmla="*/ 7703452 w 7703452"/>
              <a:gd name="connsiteY1" fmla="*/ 0 h 7449436"/>
              <a:gd name="connsiteX2" fmla="*/ 7703452 w 7703452"/>
              <a:gd name="connsiteY2" fmla="*/ 4746062 h 7449436"/>
              <a:gd name="connsiteX3" fmla="*/ 7504076 w 7703452"/>
              <a:gd name="connsiteY3" fmla="*/ 5443124 h 7449436"/>
              <a:gd name="connsiteX4" fmla="*/ 6952854 w 7703452"/>
              <a:gd name="connsiteY4" fmla="*/ 5949863 h 7449436"/>
              <a:gd name="connsiteX5" fmla="*/ 3885264 w 7703452"/>
              <a:gd name="connsiteY5" fmla="*/ 7449436 h 7449436"/>
              <a:gd name="connsiteX6" fmla="*/ 750597 w 7703452"/>
              <a:gd name="connsiteY6" fmla="*/ 5949863 h 7449436"/>
              <a:gd name="connsiteX7" fmla="*/ 199376 w 7703452"/>
              <a:gd name="connsiteY7" fmla="*/ 5443029 h 7449436"/>
              <a:gd name="connsiteX8" fmla="*/ 0 w 7703452"/>
              <a:gd name="connsiteY8" fmla="*/ 4745968 h 7449436"/>
              <a:gd name="connsiteX9" fmla="*/ 0 w 7703452"/>
              <a:gd name="connsiteY9" fmla="*/ 16501 h 7449436"/>
              <a:gd name="connsiteX0" fmla="*/ 0 w 7703452"/>
              <a:gd name="connsiteY0" fmla="*/ 16501 h 7449436"/>
              <a:gd name="connsiteX1" fmla="*/ 7703452 w 7703452"/>
              <a:gd name="connsiteY1" fmla="*/ 0 h 7449436"/>
              <a:gd name="connsiteX2" fmla="*/ 7703452 w 7703452"/>
              <a:gd name="connsiteY2" fmla="*/ 4746062 h 7449436"/>
              <a:gd name="connsiteX3" fmla="*/ 7504076 w 7703452"/>
              <a:gd name="connsiteY3" fmla="*/ 5443124 h 7449436"/>
              <a:gd name="connsiteX4" fmla="*/ 6952854 w 7703452"/>
              <a:gd name="connsiteY4" fmla="*/ 5949863 h 7449436"/>
              <a:gd name="connsiteX5" fmla="*/ 3885264 w 7703452"/>
              <a:gd name="connsiteY5" fmla="*/ 7449436 h 7449436"/>
              <a:gd name="connsiteX6" fmla="*/ 876362 w 7703452"/>
              <a:gd name="connsiteY6" fmla="*/ 5941613 h 7449436"/>
              <a:gd name="connsiteX7" fmla="*/ 199376 w 7703452"/>
              <a:gd name="connsiteY7" fmla="*/ 5443029 h 7449436"/>
              <a:gd name="connsiteX8" fmla="*/ 0 w 7703452"/>
              <a:gd name="connsiteY8" fmla="*/ 4745968 h 7449436"/>
              <a:gd name="connsiteX9" fmla="*/ 0 w 7703452"/>
              <a:gd name="connsiteY9" fmla="*/ 16501 h 7449436"/>
              <a:gd name="connsiteX0" fmla="*/ 0 w 7703452"/>
              <a:gd name="connsiteY0" fmla="*/ 16501 h 7449436"/>
              <a:gd name="connsiteX1" fmla="*/ 7703452 w 7703452"/>
              <a:gd name="connsiteY1" fmla="*/ 0 h 7449436"/>
              <a:gd name="connsiteX2" fmla="*/ 7703452 w 7703452"/>
              <a:gd name="connsiteY2" fmla="*/ 4746062 h 7449436"/>
              <a:gd name="connsiteX3" fmla="*/ 7504076 w 7703452"/>
              <a:gd name="connsiteY3" fmla="*/ 5443124 h 7449436"/>
              <a:gd name="connsiteX4" fmla="*/ 6952854 w 7703452"/>
              <a:gd name="connsiteY4" fmla="*/ 5949863 h 7449436"/>
              <a:gd name="connsiteX5" fmla="*/ 3885264 w 7703452"/>
              <a:gd name="connsiteY5" fmla="*/ 7449436 h 7449436"/>
              <a:gd name="connsiteX6" fmla="*/ 876362 w 7703452"/>
              <a:gd name="connsiteY6" fmla="*/ 5941613 h 7449436"/>
              <a:gd name="connsiteX7" fmla="*/ 375448 w 7703452"/>
              <a:gd name="connsiteY7" fmla="*/ 5443029 h 7449436"/>
              <a:gd name="connsiteX8" fmla="*/ 0 w 7703452"/>
              <a:gd name="connsiteY8" fmla="*/ 4745968 h 7449436"/>
              <a:gd name="connsiteX9" fmla="*/ 0 w 7703452"/>
              <a:gd name="connsiteY9" fmla="*/ 16501 h 7449436"/>
              <a:gd name="connsiteX0" fmla="*/ 0 w 7703452"/>
              <a:gd name="connsiteY0" fmla="*/ 16501 h 7449436"/>
              <a:gd name="connsiteX1" fmla="*/ 7703452 w 7703452"/>
              <a:gd name="connsiteY1" fmla="*/ 0 h 7449436"/>
              <a:gd name="connsiteX2" fmla="*/ 7703452 w 7703452"/>
              <a:gd name="connsiteY2" fmla="*/ 4746062 h 7449436"/>
              <a:gd name="connsiteX3" fmla="*/ 7504076 w 7703452"/>
              <a:gd name="connsiteY3" fmla="*/ 5443124 h 7449436"/>
              <a:gd name="connsiteX4" fmla="*/ 6952854 w 7703452"/>
              <a:gd name="connsiteY4" fmla="*/ 5949863 h 7449436"/>
              <a:gd name="connsiteX5" fmla="*/ 3885264 w 7703452"/>
              <a:gd name="connsiteY5" fmla="*/ 7449436 h 7449436"/>
              <a:gd name="connsiteX6" fmla="*/ 876362 w 7703452"/>
              <a:gd name="connsiteY6" fmla="*/ 5941613 h 7449436"/>
              <a:gd name="connsiteX7" fmla="*/ 375448 w 7703452"/>
              <a:gd name="connsiteY7" fmla="*/ 5443029 h 7449436"/>
              <a:gd name="connsiteX8" fmla="*/ 167688 w 7703452"/>
              <a:gd name="connsiteY8" fmla="*/ 4754218 h 7449436"/>
              <a:gd name="connsiteX9" fmla="*/ 0 w 7703452"/>
              <a:gd name="connsiteY9" fmla="*/ 16501 h 7449436"/>
              <a:gd name="connsiteX0" fmla="*/ 0 w 7544148"/>
              <a:gd name="connsiteY0" fmla="*/ 16501 h 7449436"/>
              <a:gd name="connsiteX1" fmla="*/ 7544148 w 7544148"/>
              <a:gd name="connsiteY1" fmla="*/ 0 h 7449436"/>
              <a:gd name="connsiteX2" fmla="*/ 7544148 w 7544148"/>
              <a:gd name="connsiteY2" fmla="*/ 4746062 h 7449436"/>
              <a:gd name="connsiteX3" fmla="*/ 7344772 w 7544148"/>
              <a:gd name="connsiteY3" fmla="*/ 5443124 h 7449436"/>
              <a:gd name="connsiteX4" fmla="*/ 6793550 w 7544148"/>
              <a:gd name="connsiteY4" fmla="*/ 5949863 h 7449436"/>
              <a:gd name="connsiteX5" fmla="*/ 3725960 w 7544148"/>
              <a:gd name="connsiteY5" fmla="*/ 7449436 h 7449436"/>
              <a:gd name="connsiteX6" fmla="*/ 717058 w 7544148"/>
              <a:gd name="connsiteY6" fmla="*/ 5941613 h 7449436"/>
              <a:gd name="connsiteX7" fmla="*/ 216144 w 7544148"/>
              <a:gd name="connsiteY7" fmla="*/ 5443029 h 7449436"/>
              <a:gd name="connsiteX8" fmla="*/ 8384 w 7544148"/>
              <a:gd name="connsiteY8" fmla="*/ 4754218 h 7449436"/>
              <a:gd name="connsiteX9" fmla="*/ 0 w 7544148"/>
              <a:gd name="connsiteY9" fmla="*/ 16501 h 7449436"/>
              <a:gd name="connsiteX0" fmla="*/ 0 w 7544148"/>
              <a:gd name="connsiteY0" fmla="*/ 8251 h 7441186"/>
              <a:gd name="connsiteX1" fmla="*/ 7426767 w 7544148"/>
              <a:gd name="connsiteY1" fmla="*/ 0 h 7441186"/>
              <a:gd name="connsiteX2" fmla="*/ 7544148 w 7544148"/>
              <a:gd name="connsiteY2" fmla="*/ 4737812 h 7441186"/>
              <a:gd name="connsiteX3" fmla="*/ 7344772 w 7544148"/>
              <a:gd name="connsiteY3" fmla="*/ 5434874 h 7441186"/>
              <a:gd name="connsiteX4" fmla="*/ 6793550 w 7544148"/>
              <a:gd name="connsiteY4" fmla="*/ 5941613 h 7441186"/>
              <a:gd name="connsiteX5" fmla="*/ 3725960 w 7544148"/>
              <a:gd name="connsiteY5" fmla="*/ 7441186 h 7441186"/>
              <a:gd name="connsiteX6" fmla="*/ 717058 w 7544148"/>
              <a:gd name="connsiteY6" fmla="*/ 5933363 h 7441186"/>
              <a:gd name="connsiteX7" fmla="*/ 216144 w 7544148"/>
              <a:gd name="connsiteY7" fmla="*/ 5434779 h 7441186"/>
              <a:gd name="connsiteX8" fmla="*/ 8384 w 7544148"/>
              <a:gd name="connsiteY8" fmla="*/ 4745968 h 7441186"/>
              <a:gd name="connsiteX9" fmla="*/ 0 w 7544148"/>
              <a:gd name="connsiteY9" fmla="*/ 8251 h 7441186"/>
              <a:gd name="connsiteX0" fmla="*/ 0 w 7429007"/>
              <a:gd name="connsiteY0" fmla="*/ 8251 h 7441186"/>
              <a:gd name="connsiteX1" fmla="*/ 7426767 w 7429007"/>
              <a:gd name="connsiteY1" fmla="*/ 0 h 7441186"/>
              <a:gd name="connsiteX2" fmla="*/ 7426766 w 7429007"/>
              <a:gd name="connsiteY2" fmla="*/ 4737812 h 7441186"/>
              <a:gd name="connsiteX3" fmla="*/ 7344772 w 7429007"/>
              <a:gd name="connsiteY3" fmla="*/ 5434874 h 7441186"/>
              <a:gd name="connsiteX4" fmla="*/ 6793550 w 7429007"/>
              <a:gd name="connsiteY4" fmla="*/ 5941613 h 7441186"/>
              <a:gd name="connsiteX5" fmla="*/ 3725960 w 7429007"/>
              <a:gd name="connsiteY5" fmla="*/ 7441186 h 7441186"/>
              <a:gd name="connsiteX6" fmla="*/ 717058 w 7429007"/>
              <a:gd name="connsiteY6" fmla="*/ 5933363 h 7441186"/>
              <a:gd name="connsiteX7" fmla="*/ 216144 w 7429007"/>
              <a:gd name="connsiteY7" fmla="*/ 5434779 h 7441186"/>
              <a:gd name="connsiteX8" fmla="*/ 8384 w 7429007"/>
              <a:gd name="connsiteY8" fmla="*/ 4745968 h 7441186"/>
              <a:gd name="connsiteX9" fmla="*/ 0 w 7429007"/>
              <a:gd name="connsiteY9" fmla="*/ 8251 h 7441186"/>
              <a:gd name="connsiteX0" fmla="*/ 0 w 7426766"/>
              <a:gd name="connsiteY0" fmla="*/ 8251 h 7441186"/>
              <a:gd name="connsiteX1" fmla="*/ 7426767 w 7426766"/>
              <a:gd name="connsiteY1" fmla="*/ 0 h 7441186"/>
              <a:gd name="connsiteX2" fmla="*/ 7426766 w 7426766"/>
              <a:gd name="connsiteY2" fmla="*/ 4737812 h 7441186"/>
              <a:gd name="connsiteX3" fmla="*/ 7210622 w 7426766"/>
              <a:gd name="connsiteY3" fmla="*/ 5434875 h 7441186"/>
              <a:gd name="connsiteX4" fmla="*/ 6793550 w 7426766"/>
              <a:gd name="connsiteY4" fmla="*/ 5941613 h 7441186"/>
              <a:gd name="connsiteX5" fmla="*/ 3725960 w 7426766"/>
              <a:gd name="connsiteY5" fmla="*/ 7441186 h 7441186"/>
              <a:gd name="connsiteX6" fmla="*/ 717058 w 7426766"/>
              <a:gd name="connsiteY6" fmla="*/ 5933363 h 7441186"/>
              <a:gd name="connsiteX7" fmla="*/ 216144 w 7426766"/>
              <a:gd name="connsiteY7" fmla="*/ 5434779 h 7441186"/>
              <a:gd name="connsiteX8" fmla="*/ 8384 w 7426766"/>
              <a:gd name="connsiteY8" fmla="*/ 4745968 h 7441186"/>
              <a:gd name="connsiteX9" fmla="*/ 0 w 7426766"/>
              <a:gd name="connsiteY9" fmla="*/ 8251 h 7441186"/>
              <a:gd name="connsiteX0" fmla="*/ 0 w 7426767"/>
              <a:gd name="connsiteY0" fmla="*/ 8251 h 7441186"/>
              <a:gd name="connsiteX1" fmla="*/ 7426767 w 7426767"/>
              <a:gd name="connsiteY1" fmla="*/ 0 h 7441186"/>
              <a:gd name="connsiteX2" fmla="*/ 7426766 w 7426767"/>
              <a:gd name="connsiteY2" fmla="*/ 4737812 h 7441186"/>
              <a:gd name="connsiteX3" fmla="*/ 7210622 w 7426767"/>
              <a:gd name="connsiteY3" fmla="*/ 5434875 h 7441186"/>
              <a:gd name="connsiteX4" fmla="*/ 6634246 w 7426767"/>
              <a:gd name="connsiteY4" fmla="*/ 5974617 h 7441186"/>
              <a:gd name="connsiteX5" fmla="*/ 3725960 w 7426767"/>
              <a:gd name="connsiteY5" fmla="*/ 7441186 h 7441186"/>
              <a:gd name="connsiteX6" fmla="*/ 717058 w 7426767"/>
              <a:gd name="connsiteY6" fmla="*/ 5933363 h 7441186"/>
              <a:gd name="connsiteX7" fmla="*/ 216144 w 7426767"/>
              <a:gd name="connsiteY7" fmla="*/ 5434779 h 7441186"/>
              <a:gd name="connsiteX8" fmla="*/ 8384 w 7426767"/>
              <a:gd name="connsiteY8" fmla="*/ 4745968 h 7441186"/>
              <a:gd name="connsiteX9" fmla="*/ 0 w 7426767"/>
              <a:gd name="connsiteY9" fmla="*/ 8251 h 7441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26767" h="7441186">
                <a:moveTo>
                  <a:pt x="0" y="8251"/>
                </a:moveTo>
                <a:lnTo>
                  <a:pt x="7426767" y="0"/>
                </a:lnTo>
                <a:cubicBezTo>
                  <a:pt x="7426767" y="1579271"/>
                  <a:pt x="7426766" y="3158541"/>
                  <a:pt x="7426766" y="4737812"/>
                </a:cubicBezTo>
                <a:cubicBezTo>
                  <a:pt x="7426766" y="4982975"/>
                  <a:pt x="7342709" y="5228741"/>
                  <a:pt x="7210622" y="5434875"/>
                </a:cubicBezTo>
                <a:cubicBezTo>
                  <a:pt x="7078535" y="5641009"/>
                  <a:pt x="6862619" y="5856969"/>
                  <a:pt x="6634246" y="5974617"/>
                </a:cubicBezTo>
                <a:lnTo>
                  <a:pt x="3725960" y="7441186"/>
                </a:lnTo>
                <a:lnTo>
                  <a:pt x="717058" y="5933363"/>
                </a:lnTo>
                <a:cubicBezTo>
                  <a:pt x="488686" y="5815620"/>
                  <a:pt x="348429" y="5648632"/>
                  <a:pt x="216144" y="5434779"/>
                </a:cubicBezTo>
                <a:cubicBezTo>
                  <a:pt x="85659" y="5223868"/>
                  <a:pt x="8384" y="4991130"/>
                  <a:pt x="8384" y="4745968"/>
                </a:cubicBezTo>
                <a:cubicBezTo>
                  <a:pt x="5589" y="3166729"/>
                  <a:pt x="2795" y="1587490"/>
                  <a:pt x="0" y="825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pPr marL="0" marR="0" lvl="0" indent="0" algn="ctr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641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een_opt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1298603-0265-B51E-5AFA-28B77C5D93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0"/>
            <a:ext cx="9152642" cy="5148000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0B11714-66E0-73E7-21D9-A04EC04528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DDC1EBCA-571F-432C-54DC-A169C3608F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chemeClr val="bg1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EC8DA54-688C-5EFC-0681-FB90111AA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20029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Cover Slide</a:t>
            </a:r>
            <a:br>
              <a:rPr lang="en-GB"/>
            </a:br>
            <a:r>
              <a:rPr lang="en-GB"/>
              <a:t>title maximum of 4 lines </a:t>
            </a:r>
            <a:endParaRPr lang="en-US"/>
          </a:p>
        </p:txBody>
      </p:sp>
      <p:pic>
        <p:nvPicPr>
          <p:cNvPr id="3" name="Picture 2" descr="A picture containing sky, building, outdoor, structure&#10;&#10;Description automatically generated">
            <a:extLst>
              <a:ext uri="{FF2B5EF4-FFF2-40B4-BE49-F238E27FC236}">
                <a16:creationId xmlns:a16="http://schemas.microsoft.com/office/drawing/2014/main" id="{DFCDE3D0-BC23-0D56-1107-07EABC2762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2789" y="-5523"/>
            <a:ext cx="2878104" cy="2942574"/>
          </a:xfrm>
          <a:prstGeom prst="rect">
            <a:avLst/>
          </a:prstGeom>
        </p:spPr>
      </p:pic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F0807F8-6F11-2AD6-E61F-AAF048058D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12789" y="6920"/>
            <a:ext cx="2878104" cy="2930131"/>
          </a:xfrm>
          <a:custGeom>
            <a:avLst/>
            <a:gdLst>
              <a:gd name="connsiteX0" fmla="*/ 0 w 7703452"/>
              <a:gd name="connsiteY0" fmla="*/ 0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0" fmla="*/ 0 w 7703452"/>
              <a:gd name="connsiteY0" fmla="*/ 3778922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9" fmla="*/ 0 w 7703452"/>
              <a:gd name="connsiteY9" fmla="*/ 3778922 h 11310868"/>
              <a:gd name="connsiteX0" fmla="*/ 0 w 7703452"/>
              <a:gd name="connsiteY0" fmla="*/ 16501 h 7548447"/>
              <a:gd name="connsiteX1" fmla="*/ 7703452 w 7703452"/>
              <a:gd name="connsiteY1" fmla="*/ 0 h 7548447"/>
              <a:gd name="connsiteX2" fmla="*/ 7703452 w 7703452"/>
              <a:gd name="connsiteY2" fmla="*/ 4746062 h 7548447"/>
              <a:gd name="connsiteX3" fmla="*/ 7504076 w 7703452"/>
              <a:gd name="connsiteY3" fmla="*/ 5443124 h 7548447"/>
              <a:gd name="connsiteX4" fmla="*/ 6952854 w 7703452"/>
              <a:gd name="connsiteY4" fmla="*/ 5949863 h 7548447"/>
              <a:gd name="connsiteX5" fmla="*/ 3851726 w 7703452"/>
              <a:gd name="connsiteY5" fmla="*/ 7548447 h 7548447"/>
              <a:gd name="connsiteX6" fmla="*/ 750597 w 7703452"/>
              <a:gd name="connsiteY6" fmla="*/ 5949863 h 7548447"/>
              <a:gd name="connsiteX7" fmla="*/ 199376 w 7703452"/>
              <a:gd name="connsiteY7" fmla="*/ 5443029 h 7548447"/>
              <a:gd name="connsiteX8" fmla="*/ 0 w 7703452"/>
              <a:gd name="connsiteY8" fmla="*/ 4745968 h 7548447"/>
              <a:gd name="connsiteX9" fmla="*/ 0 w 7703452"/>
              <a:gd name="connsiteY9" fmla="*/ 16501 h 7548447"/>
              <a:gd name="connsiteX0" fmla="*/ 0 w 7703452"/>
              <a:gd name="connsiteY0" fmla="*/ 16501 h 7449436"/>
              <a:gd name="connsiteX1" fmla="*/ 7703452 w 7703452"/>
              <a:gd name="connsiteY1" fmla="*/ 0 h 7449436"/>
              <a:gd name="connsiteX2" fmla="*/ 7703452 w 7703452"/>
              <a:gd name="connsiteY2" fmla="*/ 4746062 h 7449436"/>
              <a:gd name="connsiteX3" fmla="*/ 7504076 w 7703452"/>
              <a:gd name="connsiteY3" fmla="*/ 5443124 h 7449436"/>
              <a:gd name="connsiteX4" fmla="*/ 6952854 w 7703452"/>
              <a:gd name="connsiteY4" fmla="*/ 5949863 h 7449436"/>
              <a:gd name="connsiteX5" fmla="*/ 3885264 w 7703452"/>
              <a:gd name="connsiteY5" fmla="*/ 7449436 h 7449436"/>
              <a:gd name="connsiteX6" fmla="*/ 750597 w 7703452"/>
              <a:gd name="connsiteY6" fmla="*/ 5949863 h 7449436"/>
              <a:gd name="connsiteX7" fmla="*/ 199376 w 7703452"/>
              <a:gd name="connsiteY7" fmla="*/ 5443029 h 7449436"/>
              <a:gd name="connsiteX8" fmla="*/ 0 w 7703452"/>
              <a:gd name="connsiteY8" fmla="*/ 4745968 h 7449436"/>
              <a:gd name="connsiteX9" fmla="*/ 0 w 7703452"/>
              <a:gd name="connsiteY9" fmla="*/ 16501 h 7449436"/>
              <a:gd name="connsiteX0" fmla="*/ 0 w 7703452"/>
              <a:gd name="connsiteY0" fmla="*/ 16501 h 7449436"/>
              <a:gd name="connsiteX1" fmla="*/ 7703452 w 7703452"/>
              <a:gd name="connsiteY1" fmla="*/ 0 h 7449436"/>
              <a:gd name="connsiteX2" fmla="*/ 7703452 w 7703452"/>
              <a:gd name="connsiteY2" fmla="*/ 4746062 h 7449436"/>
              <a:gd name="connsiteX3" fmla="*/ 7504076 w 7703452"/>
              <a:gd name="connsiteY3" fmla="*/ 5443124 h 7449436"/>
              <a:gd name="connsiteX4" fmla="*/ 6952854 w 7703452"/>
              <a:gd name="connsiteY4" fmla="*/ 5949863 h 7449436"/>
              <a:gd name="connsiteX5" fmla="*/ 3885264 w 7703452"/>
              <a:gd name="connsiteY5" fmla="*/ 7449436 h 7449436"/>
              <a:gd name="connsiteX6" fmla="*/ 876362 w 7703452"/>
              <a:gd name="connsiteY6" fmla="*/ 5941613 h 7449436"/>
              <a:gd name="connsiteX7" fmla="*/ 199376 w 7703452"/>
              <a:gd name="connsiteY7" fmla="*/ 5443029 h 7449436"/>
              <a:gd name="connsiteX8" fmla="*/ 0 w 7703452"/>
              <a:gd name="connsiteY8" fmla="*/ 4745968 h 7449436"/>
              <a:gd name="connsiteX9" fmla="*/ 0 w 7703452"/>
              <a:gd name="connsiteY9" fmla="*/ 16501 h 7449436"/>
              <a:gd name="connsiteX0" fmla="*/ 0 w 7703452"/>
              <a:gd name="connsiteY0" fmla="*/ 16501 h 7449436"/>
              <a:gd name="connsiteX1" fmla="*/ 7703452 w 7703452"/>
              <a:gd name="connsiteY1" fmla="*/ 0 h 7449436"/>
              <a:gd name="connsiteX2" fmla="*/ 7703452 w 7703452"/>
              <a:gd name="connsiteY2" fmla="*/ 4746062 h 7449436"/>
              <a:gd name="connsiteX3" fmla="*/ 7504076 w 7703452"/>
              <a:gd name="connsiteY3" fmla="*/ 5443124 h 7449436"/>
              <a:gd name="connsiteX4" fmla="*/ 6952854 w 7703452"/>
              <a:gd name="connsiteY4" fmla="*/ 5949863 h 7449436"/>
              <a:gd name="connsiteX5" fmla="*/ 3885264 w 7703452"/>
              <a:gd name="connsiteY5" fmla="*/ 7449436 h 7449436"/>
              <a:gd name="connsiteX6" fmla="*/ 876362 w 7703452"/>
              <a:gd name="connsiteY6" fmla="*/ 5941613 h 7449436"/>
              <a:gd name="connsiteX7" fmla="*/ 375448 w 7703452"/>
              <a:gd name="connsiteY7" fmla="*/ 5443029 h 7449436"/>
              <a:gd name="connsiteX8" fmla="*/ 0 w 7703452"/>
              <a:gd name="connsiteY8" fmla="*/ 4745968 h 7449436"/>
              <a:gd name="connsiteX9" fmla="*/ 0 w 7703452"/>
              <a:gd name="connsiteY9" fmla="*/ 16501 h 7449436"/>
              <a:gd name="connsiteX0" fmla="*/ 0 w 7703452"/>
              <a:gd name="connsiteY0" fmla="*/ 16501 h 7449436"/>
              <a:gd name="connsiteX1" fmla="*/ 7703452 w 7703452"/>
              <a:gd name="connsiteY1" fmla="*/ 0 h 7449436"/>
              <a:gd name="connsiteX2" fmla="*/ 7703452 w 7703452"/>
              <a:gd name="connsiteY2" fmla="*/ 4746062 h 7449436"/>
              <a:gd name="connsiteX3" fmla="*/ 7504076 w 7703452"/>
              <a:gd name="connsiteY3" fmla="*/ 5443124 h 7449436"/>
              <a:gd name="connsiteX4" fmla="*/ 6952854 w 7703452"/>
              <a:gd name="connsiteY4" fmla="*/ 5949863 h 7449436"/>
              <a:gd name="connsiteX5" fmla="*/ 3885264 w 7703452"/>
              <a:gd name="connsiteY5" fmla="*/ 7449436 h 7449436"/>
              <a:gd name="connsiteX6" fmla="*/ 876362 w 7703452"/>
              <a:gd name="connsiteY6" fmla="*/ 5941613 h 7449436"/>
              <a:gd name="connsiteX7" fmla="*/ 375448 w 7703452"/>
              <a:gd name="connsiteY7" fmla="*/ 5443029 h 7449436"/>
              <a:gd name="connsiteX8" fmla="*/ 167688 w 7703452"/>
              <a:gd name="connsiteY8" fmla="*/ 4754218 h 7449436"/>
              <a:gd name="connsiteX9" fmla="*/ 0 w 7703452"/>
              <a:gd name="connsiteY9" fmla="*/ 16501 h 7449436"/>
              <a:gd name="connsiteX0" fmla="*/ 0 w 7544148"/>
              <a:gd name="connsiteY0" fmla="*/ 16501 h 7449436"/>
              <a:gd name="connsiteX1" fmla="*/ 7544148 w 7544148"/>
              <a:gd name="connsiteY1" fmla="*/ 0 h 7449436"/>
              <a:gd name="connsiteX2" fmla="*/ 7544148 w 7544148"/>
              <a:gd name="connsiteY2" fmla="*/ 4746062 h 7449436"/>
              <a:gd name="connsiteX3" fmla="*/ 7344772 w 7544148"/>
              <a:gd name="connsiteY3" fmla="*/ 5443124 h 7449436"/>
              <a:gd name="connsiteX4" fmla="*/ 6793550 w 7544148"/>
              <a:gd name="connsiteY4" fmla="*/ 5949863 h 7449436"/>
              <a:gd name="connsiteX5" fmla="*/ 3725960 w 7544148"/>
              <a:gd name="connsiteY5" fmla="*/ 7449436 h 7449436"/>
              <a:gd name="connsiteX6" fmla="*/ 717058 w 7544148"/>
              <a:gd name="connsiteY6" fmla="*/ 5941613 h 7449436"/>
              <a:gd name="connsiteX7" fmla="*/ 216144 w 7544148"/>
              <a:gd name="connsiteY7" fmla="*/ 5443029 h 7449436"/>
              <a:gd name="connsiteX8" fmla="*/ 8384 w 7544148"/>
              <a:gd name="connsiteY8" fmla="*/ 4754218 h 7449436"/>
              <a:gd name="connsiteX9" fmla="*/ 0 w 7544148"/>
              <a:gd name="connsiteY9" fmla="*/ 16501 h 7449436"/>
              <a:gd name="connsiteX0" fmla="*/ 0 w 7544148"/>
              <a:gd name="connsiteY0" fmla="*/ 8251 h 7441186"/>
              <a:gd name="connsiteX1" fmla="*/ 7426767 w 7544148"/>
              <a:gd name="connsiteY1" fmla="*/ 0 h 7441186"/>
              <a:gd name="connsiteX2" fmla="*/ 7544148 w 7544148"/>
              <a:gd name="connsiteY2" fmla="*/ 4737812 h 7441186"/>
              <a:gd name="connsiteX3" fmla="*/ 7344772 w 7544148"/>
              <a:gd name="connsiteY3" fmla="*/ 5434874 h 7441186"/>
              <a:gd name="connsiteX4" fmla="*/ 6793550 w 7544148"/>
              <a:gd name="connsiteY4" fmla="*/ 5941613 h 7441186"/>
              <a:gd name="connsiteX5" fmla="*/ 3725960 w 7544148"/>
              <a:gd name="connsiteY5" fmla="*/ 7441186 h 7441186"/>
              <a:gd name="connsiteX6" fmla="*/ 717058 w 7544148"/>
              <a:gd name="connsiteY6" fmla="*/ 5933363 h 7441186"/>
              <a:gd name="connsiteX7" fmla="*/ 216144 w 7544148"/>
              <a:gd name="connsiteY7" fmla="*/ 5434779 h 7441186"/>
              <a:gd name="connsiteX8" fmla="*/ 8384 w 7544148"/>
              <a:gd name="connsiteY8" fmla="*/ 4745968 h 7441186"/>
              <a:gd name="connsiteX9" fmla="*/ 0 w 7544148"/>
              <a:gd name="connsiteY9" fmla="*/ 8251 h 7441186"/>
              <a:gd name="connsiteX0" fmla="*/ 0 w 7429007"/>
              <a:gd name="connsiteY0" fmla="*/ 8251 h 7441186"/>
              <a:gd name="connsiteX1" fmla="*/ 7426767 w 7429007"/>
              <a:gd name="connsiteY1" fmla="*/ 0 h 7441186"/>
              <a:gd name="connsiteX2" fmla="*/ 7426766 w 7429007"/>
              <a:gd name="connsiteY2" fmla="*/ 4737812 h 7441186"/>
              <a:gd name="connsiteX3" fmla="*/ 7344772 w 7429007"/>
              <a:gd name="connsiteY3" fmla="*/ 5434874 h 7441186"/>
              <a:gd name="connsiteX4" fmla="*/ 6793550 w 7429007"/>
              <a:gd name="connsiteY4" fmla="*/ 5941613 h 7441186"/>
              <a:gd name="connsiteX5" fmla="*/ 3725960 w 7429007"/>
              <a:gd name="connsiteY5" fmla="*/ 7441186 h 7441186"/>
              <a:gd name="connsiteX6" fmla="*/ 717058 w 7429007"/>
              <a:gd name="connsiteY6" fmla="*/ 5933363 h 7441186"/>
              <a:gd name="connsiteX7" fmla="*/ 216144 w 7429007"/>
              <a:gd name="connsiteY7" fmla="*/ 5434779 h 7441186"/>
              <a:gd name="connsiteX8" fmla="*/ 8384 w 7429007"/>
              <a:gd name="connsiteY8" fmla="*/ 4745968 h 7441186"/>
              <a:gd name="connsiteX9" fmla="*/ 0 w 7429007"/>
              <a:gd name="connsiteY9" fmla="*/ 8251 h 7441186"/>
              <a:gd name="connsiteX0" fmla="*/ 0 w 7426766"/>
              <a:gd name="connsiteY0" fmla="*/ 8251 h 7441186"/>
              <a:gd name="connsiteX1" fmla="*/ 7426767 w 7426766"/>
              <a:gd name="connsiteY1" fmla="*/ 0 h 7441186"/>
              <a:gd name="connsiteX2" fmla="*/ 7426766 w 7426766"/>
              <a:gd name="connsiteY2" fmla="*/ 4737812 h 7441186"/>
              <a:gd name="connsiteX3" fmla="*/ 7210622 w 7426766"/>
              <a:gd name="connsiteY3" fmla="*/ 5434875 h 7441186"/>
              <a:gd name="connsiteX4" fmla="*/ 6793550 w 7426766"/>
              <a:gd name="connsiteY4" fmla="*/ 5941613 h 7441186"/>
              <a:gd name="connsiteX5" fmla="*/ 3725960 w 7426766"/>
              <a:gd name="connsiteY5" fmla="*/ 7441186 h 7441186"/>
              <a:gd name="connsiteX6" fmla="*/ 717058 w 7426766"/>
              <a:gd name="connsiteY6" fmla="*/ 5933363 h 7441186"/>
              <a:gd name="connsiteX7" fmla="*/ 216144 w 7426766"/>
              <a:gd name="connsiteY7" fmla="*/ 5434779 h 7441186"/>
              <a:gd name="connsiteX8" fmla="*/ 8384 w 7426766"/>
              <a:gd name="connsiteY8" fmla="*/ 4745968 h 7441186"/>
              <a:gd name="connsiteX9" fmla="*/ 0 w 7426766"/>
              <a:gd name="connsiteY9" fmla="*/ 8251 h 7441186"/>
              <a:gd name="connsiteX0" fmla="*/ 0 w 7426767"/>
              <a:gd name="connsiteY0" fmla="*/ 8251 h 7441186"/>
              <a:gd name="connsiteX1" fmla="*/ 7426767 w 7426767"/>
              <a:gd name="connsiteY1" fmla="*/ 0 h 7441186"/>
              <a:gd name="connsiteX2" fmla="*/ 7426766 w 7426767"/>
              <a:gd name="connsiteY2" fmla="*/ 4737812 h 7441186"/>
              <a:gd name="connsiteX3" fmla="*/ 7210622 w 7426767"/>
              <a:gd name="connsiteY3" fmla="*/ 5434875 h 7441186"/>
              <a:gd name="connsiteX4" fmla="*/ 6634246 w 7426767"/>
              <a:gd name="connsiteY4" fmla="*/ 5974617 h 7441186"/>
              <a:gd name="connsiteX5" fmla="*/ 3725960 w 7426767"/>
              <a:gd name="connsiteY5" fmla="*/ 7441186 h 7441186"/>
              <a:gd name="connsiteX6" fmla="*/ 717058 w 7426767"/>
              <a:gd name="connsiteY6" fmla="*/ 5933363 h 7441186"/>
              <a:gd name="connsiteX7" fmla="*/ 216144 w 7426767"/>
              <a:gd name="connsiteY7" fmla="*/ 5434779 h 7441186"/>
              <a:gd name="connsiteX8" fmla="*/ 8384 w 7426767"/>
              <a:gd name="connsiteY8" fmla="*/ 4745968 h 7441186"/>
              <a:gd name="connsiteX9" fmla="*/ 0 w 7426767"/>
              <a:gd name="connsiteY9" fmla="*/ 8251 h 7441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26767" h="7441186">
                <a:moveTo>
                  <a:pt x="0" y="8251"/>
                </a:moveTo>
                <a:lnTo>
                  <a:pt x="7426767" y="0"/>
                </a:lnTo>
                <a:cubicBezTo>
                  <a:pt x="7426767" y="1579271"/>
                  <a:pt x="7426766" y="3158541"/>
                  <a:pt x="7426766" y="4737812"/>
                </a:cubicBezTo>
                <a:cubicBezTo>
                  <a:pt x="7426766" y="4982975"/>
                  <a:pt x="7342709" y="5228741"/>
                  <a:pt x="7210622" y="5434875"/>
                </a:cubicBezTo>
                <a:cubicBezTo>
                  <a:pt x="7078535" y="5641009"/>
                  <a:pt x="6862619" y="5856969"/>
                  <a:pt x="6634246" y="5974617"/>
                </a:cubicBezTo>
                <a:lnTo>
                  <a:pt x="3725960" y="7441186"/>
                </a:lnTo>
                <a:lnTo>
                  <a:pt x="717058" y="5933363"/>
                </a:lnTo>
                <a:cubicBezTo>
                  <a:pt x="488686" y="5815620"/>
                  <a:pt x="348429" y="5648632"/>
                  <a:pt x="216144" y="5434779"/>
                </a:cubicBezTo>
                <a:cubicBezTo>
                  <a:pt x="85659" y="5223868"/>
                  <a:pt x="8384" y="4991130"/>
                  <a:pt x="8384" y="4745968"/>
                </a:cubicBezTo>
                <a:cubicBezTo>
                  <a:pt x="5589" y="3166729"/>
                  <a:pt x="2795" y="1587490"/>
                  <a:pt x="0" y="825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pPr marL="0" marR="0" lvl="0" indent="0" algn="ctr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852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hite_opt5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ople walking in front of a building&#10;&#10;Description automatically generated with low confidence">
            <a:extLst>
              <a:ext uri="{FF2B5EF4-FFF2-40B4-BE49-F238E27FC236}">
                <a16:creationId xmlns:a16="http://schemas.microsoft.com/office/drawing/2014/main" id="{D825D899-3701-A821-CF70-373ED20C7D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9552" y="0"/>
            <a:ext cx="3584448" cy="5143500"/>
          </a:xfrm>
          <a:prstGeom prst="rect">
            <a:avLst/>
          </a:prstGeom>
        </p:spPr>
      </p:pic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E9BA3667-DBE8-38CD-D818-1789F73A95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12" name="object 3">
            <a:extLst>
              <a:ext uri="{FF2B5EF4-FFF2-40B4-BE49-F238E27FC236}">
                <a16:creationId xmlns:a16="http://schemas.microsoft.com/office/drawing/2014/main" id="{89B06EA9-5726-1883-D30F-BFF95D19A571}"/>
              </a:ext>
            </a:extLst>
          </p:cNvPr>
          <p:cNvSpPr/>
          <p:nvPr userDrawn="1"/>
        </p:nvSpPr>
        <p:spPr>
          <a:xfrm>
            <a:off x="5399047" y="0"/>
            <a:ext cx="152998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4E998EA2-4145-3937-3457-AE70AAE0E5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20029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Cover Slide</a:t>
            </a:r>
            <a:br>
              <a:rPr lang="en-GB"/>
            </a:br>
            <a:r>
              <a:rPr lang="en-GB"/>
              <a:t>title maximum of 4 lines 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83D9B738-0A38-3F95-E441-05394665AD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rgbClr val="003C3B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3D93502A-F937-F227-B1D6-80A95B7085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54547" y="0"/>
            <a:ext cx="3589452" cy="51435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539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4D371A-D2D5-4200-2DCE-D7D59B36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903" y="273637"/>
            <a:ext cx="7886195" cy="994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139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1" r:id="rId2"/>
    <p:sldLayoutId id="2147483661" r:id="rId3"/>
    <p:sldLayoutId id="2147483698" r:id="rId4"/>
    <p:sldLayoutId id="2147483716" r:id="rId5"/>
    <p:sldLayoutId id="2147483867" r:id="rId6"/>
    <p:sldLayoutId id="2147483785" r:id="rId7"/>
    <p:sldLayoutId id="2147483793" r:id="rId8"/>
    <p:sldLayoutId id="2147483730" r:id="rId9"/>
    <p:sldLayoutId id="2147483699" r:id="rId10"/>
    <p:sldLayoutId id="2147483804" r:id="rId11"/>
    <p:sldLayoutId id="2147483830" r:id="rId12"/>
    <p:sldLayoutId id="2147483823" r:id="rId13"/>
    <p:sldLayoutId id="2147483853" r:id="rId14"/>
    <p:sldLayoutId id="2147483690" r:id="rId15"/>
    <p:sldLayoutId id="2147483673" r:id="rId16"/>
    <p:sldLayoutId id="2147483840" r:id="rId17"/>
    <p:sldLayoutId id="2147483720" r:id="rId18"/>
    <p:sldLayoutId id="2147483667" r:id="rId19"/>
    <p:sldLayoutId id="2147483664" r:id="rId20"/>
    <p:sldLayoutId id="2147483862" r:id="rId21"/>
    <p:sldLayoutId id="2147483864" r:id="rId22"/>
    <p:sldLayoutId id="2147483674" r:id="rId23"/>
    <p:sldLayoutId id="2147483676" r:id="rId24"/>
    <p:sldLayoutId id="2147483675" r:id="rId25"/>
    <p:sldLayoutId id="2147483662" r:id="rId26"/>
    <p:sldLayoutId id="2147483678" r:id="rId27"/>
    <p:sldLayoutId id="2147483687" r:id="rId28"/>
    <p:sldLayoutId id="2147483689" r:id="rId29"/>
    <p:sldLayoutId id="2147483700" r:id="rId30"/>
    <p:sldLayoutId id="2147483701" r:id="rId31"/>
    <p:sldLayoutId id="2147483702" r:id="rId32"/>
    <p:sldLayoutId id="2147483680" r:id="rId33"/>
    <p:sldLayoutId id="2147483719" r:id="rId34"/>
    <p:sldLayoutId id="2147483682" r:id="rId35"/>
    <p:sldLayoutId id="2147483868" r:id="rId36"/>
  </p:sldLayoutIdLst>
  <p:txStyles>
    <p:titleStyle>
      <a:lvl1pPr algn="l" defTabSz="415869" rtl="0" eaLnBrk="1" latinLnBrk="0" hangingPunct="1">
        <a:lnSpc>
          <a:spcPct val="90000"/>
        </a:lnSpc>
        <a:spcBef>
          <a:spcPct val="0"/>
        </a:spcBef>
        <a:buNone/>
        <a:defRPr sz="2001" b="0" i="0" kern="1200">
          <a:solidFill>
            <a:srgbClr val="003C3B"/>
          </a:solidFill>
          <a:latin typeface="Outfit" pitchFamily="2" charset="0"/>
          <a:ea typeface="+mj-ea"/>
          <a:cs typeface="+mj-cs"/>
        </a:defRPr>
      </a:lvl1pPr>
    </p:titleStyle>
    <p:bodyStyle>
      <a:lvl1pPr marL="103967" indent="-103967" algn="l" defTabSz="415869" rtl="0" eaLnBrk="1" latinLnBrk="0" hangingPunct="1">
        <a:lnSpc>
          <a:spcPct val="90000"/>
        </a:lnSpc>
        <a:spcBef>
          <a:spcPts val="455"/>
        </a:spcBef>
        <a:buFont typeface="Arial" panose="020B0604020202020204" pitchFamily="34" charset="0"/>
        <a:buChar char="•"/>
        <a:defRPr sz="1273" kern="1200">
          <a:solidFill>
            <a:schemeClr val="tx1"/>
          </a:solidFill>
          <a:latin typeface="+mn-lt"/>
          <a:ea typeface="+mn-ea"/>
          <a:cs typeface="+mn-cs"/>
        </a:defRPr>
      </a:lvl1pPr>
      <a:lvl2pPr marL="311902" indent="-103967" algn="l" defTabSz="415869" rtl="0" eaLnBrk="1" latinLnBrk="0" hangingPunct="1">
        <a:lnSpc>
          <a:spcPct val="90000"/>
        </a:lnSpc>
        <a:spcBef>
          <a:spcPts val="227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2pPr>
      <a:lvl3pPr marL="519836" indent="-103967" algn="l" defTabSz="415869" rtl="0" eaLnBrk="1" latinLnBrk="0" hangingPunct="1">
        <a:lnSpc>
          <a:spcPct val="90000"/>
        </a:lnSpc>
        <a:spcBef>
          <a:spcPts val="227"/>
        </a:spcBef>
        <a:buFont typeface="Arial" panose="020B0604020202020204" pitchFamily="34" charset="0"/>
        <a:buChar char="•"/>
        <a:defRPr sz="910" kern="1200">
          <a:solidFill>
            <a:schemeClr val="tx1"/>
          </a:solidFill>
          <a:latin typeface="+mn-lt"/>
          <a:ea typeface="+mn-ea"/>
          <a:cs typeface="+mn-cs"/>
        </a:defRPr>
      </a:lvl3pPr>
      <a:lvl4pPr marL="727771" indent="-103967" algn="l" defTabSz="415869" rtl="0" eaLnBrk="1" latinLnBrk="0" hangingPunct="1">
        <a:lnSpc>
          <a:spcPct val="90000"/>
        </a:lnSpc>
        <a:spcBef>
          <a:spcPts val="227"/>
        </a:spcBef>
        <a:buFont typeface="Arial" panose="020B0604020202020204" pitchFamily="34" charset="0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4pPr>
      <a:lvl5pPr marL="935706" indent="-103967" algn="l" defTabSz="415869" rtl="0" eaLnBrk="1" latinLnBrk="0" hangingPunct="1">
        <a:lnSpc>
          <a:spcPct val="90000"/>
        </a:lnSpc>
        <a:spcBef>
          <a:spcPts val="227"/>
        </a:spcBef>
        <a:buFont typeface="Arial" panose="020B0604020202020204" pitchFamily="34" charset="0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5pPr>
      <a:lvl6pPr marL="1143640" indent="-103967" algn="l" defTabSz="415869" rtl="0" eaLnBrk="1" latinLnBrk="0" hangingPunct="1">
        <a:lnSpc>
          <a:spcPct val="90000"/>
        </a:lnSpc>
        <a:spcBef>
          <a:spcPts val="227"/>
        </a:spcBef>
        <a:buFont typeface="Arial" panose="020B0604020202020204" pitchFamily="34" charset="0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6pPr>
      <a:lvl7pPr marL="1351575" indent="-103967" algn="l" defTabSz="415869" rtl="0" eaLnBrk="1" latinLnBrk="0" hangingPunct="1">
        <a:lnSpc>
          <a:spcPct val="90000"/>
        </a:lnSpc>
        <a:spcBef>
          <a:spcPts val="227"/>
        </a:spcBef>
        <a:buFont typeface="Arial" panose="020B0604020202020204" pitchFamily="34" charset="0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7pPr>
      <a:lvl8pPr marL="1559509" indent="-103967" algn="l" defTabSz="415869" rtl="0" eaLnBrk="1" latinLnBrk="0" hangingPunct="1">
        <a:lnSpc>
          <a:spcPct val="90000"/>
        </a:lnSpc>
        <a:spcBef>
          <a:spcPts val="227"/>
        </a:spcBef>
        <a:buFont typeface="Arial" panose="020B0604020202020204" pitchFamily="34" charset="0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8pPr>
      <a:lvl9pPr marL="1767444" indent="-103967" algn="l" defTabSz="415869" rtl="0" eaLnBrk="1" latinLnBrk="0" hangingPunct="1">
        <a:lnSpc>
          <a:spcPct val="90000"/>
        </a:lnSpc>
        <a:spcBef>
          <a:spcPts val="227"/>
        </a:spcBef>
        <a:buFont typeface="Arial" panose="020B0604020202020204" pitchFamily="34" charset="0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1pPr>
      <a:lvl2pPr marL="207935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2pPr>
      <a:lvl3pPr marL="415869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3pPr>
      <a:lvl4pPr marL="623804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4pPr>
      <a:lvl5pPr marL="831738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5pPr>
      <a:lvl6pPr marL="1039673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6pPr>
      <a:lvl7pPr marL="1247607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7pPr>
      <a:lvl8pPr marL="1455542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8pPr>
      <a:lvl9pPr marL="1663476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3.jp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microsoft.com/office/2018/10/relationships/comments" Target="../comments/modernComment_14E_1CAC2A4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sv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4F_CF4A763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microsoft.com/office/2018/10/relationships/comments" Target="../comments/modernComment_12C_C557C6AF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29B2720-1E24-9A04-6191-709CE1A0D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5085379" cy="648285"/>
          </a:xfrm>
        </p:spPr>
        <p:txBody>
          <a:bodyPr/>
          <a:lstStyle/>
          <a:p>
            <a:r>
              <a:rPr lang="en-GB" b="1" dirty="0"/>
              <a:t>Many others </a:t>
            </a:r>
            <a:r>
              <a:rPr lang="en-GB" dirty="0"/>
              <a:t>with some help from Luca Dellantonio</a:t>
            </a:r>
          </a:p>
          <a:p>
            <a:r>
              <a:rPr lang="en-GB" dirty="0"/>
              <a:t>ECT*, Trento, </a:t>
            </a:r>
            <a:fld id="{B1134386-8D9C-4E04-B340-1EAFA8165B2D}" type="datetime1">
              <a:rPr lang="en-GB" smtClean="0"/>
              <a:t>02/09/2025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32F052-65C6-CB96-4B00-AE437565F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157" y="1527521"/>
            <a:ext cx="4601943" cy="1714596"/>
          </a:xfrm>
        </p:spPr>
        <p:txBody>
          <a:bodyPr/>
          <a:lstStyle/>
          <a:p>
            <a:r>
              <a:rPr lang="en-GB" dirty="0"/>
              <a:t>Simplifying quantum simulations (of LGTs)</a:t>
            </a:r>
          </a:p>
        </p:txBody>
      </p:sp>
      <p:pic>
        <p:nvPicPr>
          <p:cNvPr id="15" name="Picture Placeholder 14" descr="A large stone building with a flag on the front&#10;&#10;AI-generated content may be incorrect.">
            <a:extLst>
              <a:ext uri="{FF2B5EF4-FFF2-40B4-BE49-F238E27FC236}">
                <a16:creationId xmlns:a16="http://schemas.microsoft.com/office/drawing/2014/main" id="{EEE66A17-102B-5BC5-219F-C74F2AF3D2B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" r="1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67225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1E199-D567-2FD3-A216-FD89FDCA0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">
            <a:extLst>
              <a:ext uri="{FF2B5EF4-FFF2-40B4-BE49-F238E27FC236}">
                <a16:creationId xmlns:a16="http://schemas.microsoft.com/office/drawing/2014/main" id="{9D0E5C75-7AAD-2402-6EC1-587797AADA2A}"/>
              </a:ext>
            </a:extLst>
          </p:cNvPr>
          <p:cNvSpPr/>
          <p:nvPr/>
        </p:nvSpPr>
        <p:spPr>
          <a:xfrm>
            <a:off x="-126522" y="141480"/>
            <a:ext cx="9397044" cy="54006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Outfit" pitchFamily="2" charset="0"/>
              </a:rPr>
              <a:t>Encoding – can we do better?</a:t>
            </a:r>
          </a:p>
        </p:txBody>
      </p:sp>
      <p:sp>
        <p:nvSpPr>
          <p:cNvPr id="5" name="CasellaDiTesto 15">
            <a:extLst>
              <a:ext uri="{FF2B5EF4-FFF2-40B4-BE49-F238E27FC236}">
                <a16:creationId xmlns:a16="http://schemas.microsoft.com/office/drawing/2014/main" id="{4E1BE710-1477-0EE7-CD8C-7114F9EEDAEE}"/>
              </a:ext>
            </a:extLst>
          </p:cNvPr>
          <p:cNvSpPr txBox="1"/>
          <p:nvPr/>
        </p:nvSpPr>
        <p:spPr>
          <a:xfrm>
            <a:off x="0" y="4726298"/>
            <a:ext cx="914399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latin typeface="Outfit" pitchFamily="2" charset="0"/>
                <a:ea typeface="Arial" panose="020B0604020202020204" pitchFamily="34" charset="0"/>
              </a:rPr>
              <a:t>[1] S. </a:t>
            </a:r>
            <a:r>
              <a:rPr lang="en-GB" sz="1050" dirty="0" err="1">
                <a:latin typeface="Outfit" pitchFamily="2" charset="0"/>
                <a:ea typeface="Arial" panose="020B0604020202020204" pitchFamily="34" charset="0"/>
              </a:rPr>
              <a:t>Bravyi</a:t>
            </a:r>
            <a:r>
              <a:rPr lang="en-GB" sz="1050" dirty="0">
                <a:latin typeface="Outfit" pitchFamily="2" charset="0"/>
                <a:ea typeface="Arial" panose="020B0604020202020204" pitchFamily="34" charset="0"/>
              </a:rPr>
              <a:t>, J. M. Gambetta, A. Mezzacapo, and K. Temme, arXiv:1701.08213, 2017</a:t>
            </a:r>
          </a:p>
          <a:p>
            <a:r>
              <a:rPr lang="en-GB" sz="1050" dirty="0">
                <a:latin typeface="Outfit" pitchFamily="2" charset="0"/>
                <a:ea typeface="Arial" panose="020B0604020202020204" pitchFamily="34" charset="0"/>
              </a:rPr>
              <a:t>[2] L. Gunderman, A. Jena, LD, and Phys. Rev. A 109, 022618, 2024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DC5CAB2-C64C-EECD-729A-4AE44D86AA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07" t="32150" r="14268" b="24275"/>
          <a:stretch/>
        </p:blipFill>
        <p:spPr>
          <a:xfrm>
            <a:off x="884137" y="1123457"/>
            <a:ext cx="7375723" cy="267329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CasellaDiTesto 15">
            <a:extLst>
              <a:ext uri="{FF2B5EF4-FFF2-40B4-BE49-F238E27FC236}">
                <a16:creationId xmlns:a16="http://schemas.microsoft.com/office/drawing/2014/main" id="{0CDDD17E-D102-C23E-BB40-C43E20540FE7}"/>
              </a:ext>
            </a:extLst>
          </p:cNvPr>
          <p:cNvSpPr txBox="1"/>
          <p:nvPr/>
        </p:nvSpPr>
        <p:spPr>
          <a:xfrm>
            <a:off x="493937" y="3947409"/>
            <a:ext cx="8156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Outfit" pitchFamily="2" charset="0"/>
                <a:ea typeface="Arial" panose="020B0604020202020204" pitchFamily="34" charset="0"/>
              </a:rPr>
              <a:t>Zero charge subsector: many redundant DOFs</a:t>
            </a:r>
            <a:endParaRPr lang="it-IT" sz="4800" dirty="0"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850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8A732-BBFA-4582-DFA6-31E0AC2C5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">
            <a:extLst>
              <a:ext uri="{FF2B5EF4-FFF2-40B4-BE49-F238E27FC236}">
                <a16:creationId xmlns:a16="http://schemas.microsoft.com/office/drawing/2014/main" id="{95629F98-8377-36D3-B357-F2B390FA6E16}"/>
              </a:ext>
            </a:extLst>
          </p:cNvPr>
          <p:cNvSpPr/>
          <p:nvPr/>
        </p:nvSpPr>
        <p:spPr>
          <a:xfrm>
            <a:off x="-126522" y="141480"/>
            <a:ext cx="9397044" cy="54006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Outfit" pitchFamily="2" charset="0"/>
              </a:rPr>
              <a:t>Encoding – can we do better?</a:t>
            </a:r>
          </a:p>
        </p:txBody>
      </p:sp>
      <p:sp>
        <p:nvSpPr>
          <p:cNvPr id="2" name="CasellaDiTesto 15">
            <a:extLst>
              <a:ext uri="{FF2B5EF4-FFF2-40B4-BE49-F238E27FC236}">
                <a16:creationId xmlns:a16="http://schemas.microsoft.com/office/drawing/2014/main" id="{872B9094-5917-0CC1-2767-5BDC3C47063D}"/>
              </a:ext>
            </a:extLst>
          </p:cNvPr>
          <p:cNvSpPr txBox="1"/>
          <p:nvPr/>
        </p:nvSpPr>
        <p:spPr>
          <a:xfrm>
            <a:off x="0" y="4726298"/>
            <a:ext cx="914399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latin typeface="Outfit" pitchFamily="2" charset="0"/>
                <a:ea typeface="Arial" panose="020B0604020202020204" pitchFamily="34" charset="0"/>
              </a:rPr>
              <a:t>[1] S. </a:t>
            </a:r>
            <a:r>
              <a:rPr lang="en-GB" sz="1050" dirty="0" err="1">
                <a:latin typeface="Outfit" pitchFamily="2" charset="0"/>
                <a:ea typeface="Arial" panose="020B0604020202020204" pitchFamily="34" charset="0"/>
              </a:rPr>
              <a:t>Bravyi</a:t>
            </a:r>
            <a:r>
              <a:rPr lang="en-GB" sz="1050" dirty="0">
                <a:latin typeface="Outfit" pitchFamily="2" charset="0"/>
                <a:ea typeface="Arial" panose="020B0604020202020204" pitchFamily="34" charset="0"/>
              </a:rPr>
              <a:t>, J. M. Gambetta, A. Mezzacapo, and K. Temme, arXiv:1701.08213, 2017</a:t>
            </a:r>
          </a:p>
          <a:p>
            <a:r>
              <a:rPr lang="en-GB" sz="1050" dirty="0">
                <a:latin typeface="Outfit" pitchFamily="2" charset="0"/>
                <a:ea typeface="Arial" panose="020B0604020202020204" pitchFamily="34" charset="0"/>
              </a:rPr>
              <a:t>[2] L. Gunderman, A. Jena, LD, and Phys. Rev. A 109, 022618, 2024</a:t>
            </a:r>
          </a:p>
        </p:txBody>
      </p:sp>
      <p:sp>
        <p:nvSpPr>
          <p:cNvPr id="3" name="CasellaDiTesto 15">
            <a:extLst>
              <a:ext uri="{FF2B5EF4-FFF2-40B4-BE49-F238E27FC236}">
                <a16:creationId xmlns:a16="http://schemas.microsoft.com/office/drawing/2014/main" id="{4DDFBF20-DEA2-3BC2-097F-BB8B8473ED1C}"/>
              </a:ext>
            </a:extLst>
          </p:cNvPr>
          <p:cNvSpPr txBox="1"/>
          <p:nvPr/>
        </p:nvSpPr>
        <p:spPr>
          <a:xfrm>
            <a:off x="0" y="869473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01DCA5"/>
                </a:solidFill>
                <a:latin typeface="Outfit" pitchFamily="2" charset="0"/>
              </a:rPr>
              <a:t>Find all </a:t>
            </a:r>
            <a:r>
              <a:rPr lang="en-GB" sz="2400" b="1" dirty="0" err="1">
                <a:solidFill>
                  <a:srgbClr val="01DCA5"/>
                </a:solidFill>
                <a:latin typeface="Outfit" pitchFamily="2" charset="0"/>
              </a:rPr>
              <a:t>qudit</a:t>
            </a:r>
            <a:r>
              <a:rPr lang="en-GB" sz="2400" dirty="0">
                <a:solidFill>
                  <a:srgbClr val="01DCA5"/>
                </a:solidFill>
                <a:latin typeface="Outfit" pitchFamily="2" charset="0"/>
              </a:rPr>
              <a:t> Pauli symmetry and only work in the right subsector!</a:t>
            </a:r>
            <a:endParaRPr lang="it-IT" sz="4800" dirty="0">
              <a:solidFill>
                <a:srgbClr val="01DCA5"/>
              </a:solidFill>
              <a:latin typeface="Outfit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8FBA32-FB46-0429-3816-CA55AE394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023" y="1390944"/>
            <a:ext cx="6457950" cy="327554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59EC08-F918-6AE9-3DBD-FC4B3070FF0C}"/>
              </a:ext>
            </a:extLst>
          </p:cNvPr>
          <p:cNvSpPr txBox="1"/>
          <p:nvPr/>
        </p:nvSpPr>
        <p:spPr>
          <a:xfrm rot="3199629">
            <a:off x="7380516" y="3036124"/>
            <a:ext cx="2351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Edoardo Bellini talk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C2EB46F-FD11-CEED-AAEB-E96FE13D4219}"/>
              </a:ext>
            </a:extLst>
          </p:cNvPr>
          <p:cNvSpPr/>
          <p:nvPr/>
        </p:nvSpPr>
        <p:spPr>
          <a:xfrm>
            <a:off x="7453993" y="3151414"/>
            <a:ext cx="849351" cy="914400"/>
          </a:xfrm>
          <a:custGeom>
            <a:avLst/>
            <a:gdLst>
              <a:gd name="connsiteX0" fmla="*/ 849086 w 849351"/>
              <a:gd name="connsiteY0" fmla="*/ 0 h 914400"/>
              <a:gd name="connsiteX1" fmla="*/ 710293 w 849351"/>
              <a:gd name="connsiteY1" fmla="*/ 734786 h 914400"/>
              <a:gd name="connsiteX2" fmla="*/ 0 w 849351"/>
              <a:gd name="connsiteY2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9351" h="914400">
                <a:moveTo>
                  <a:pt x="849086" y="0"/>
                </a:moveTo>
                <a:cubicBezTo>
                  <a:pt x="850446" y="291193"/>
                  <a:pt x="851807" y="582386"/>
                  <a:pt x="710293" y="734786"/>
                </a:cubicBezTo>
                <a:cubicBezTo>
                  <a:pt x="568779" y="887186"/>
                  <a:pt x="284389" y="900793"/>
                  <a:pt x="0" y="914400"/>
                </a:cubicBezTo>
              </a:path>
            </a:pathLst>
          </a:custGeom>
          <a:noFill/>
          <a:ln w="63500" cap="rnd">
            <a:solidFill>
              <a:srgbClr val="01DCA5"/>
            </a:solidFill>
            <a:round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656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3872D-4C59-8E97-45E1-EA8C9CE9C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">
            <a:extLst>
              <a:ext uri="{FF2B5EF4-FFF2-40B4-BE49-F238E27FC236}">
                <a16:creationId xmlns:a16="http://schemas.microsoft.com/office/drawing/2014/main" id="{65515580-EE2C-8C38-F75A-B7FA253CE03D}"/>
              </a:ext>
            </a:extLst>
          </p:cNvPr>
          <p:cNvSpPr/>
          <p:nvPr/>
        </p:nvSpPr>
        <p:spPr>
          <a:xfrm>
            <a:off x="-126522" y="141480"/>
            <a:ext cx="9397044" cy="54006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Outfit" pitchFamily="2" charset="0"/>
              </a:rPr>
              <a:t>Encoding – can we do better?</a:t>
            </a:r>
          </a:p>
        </p:txBody>
      </p:sp>
      <p:sp>
        <p:nvSpPr>
          <p:cNvPr id="2" name="CasellaDiTesto 15">
            <a:extLst>
              <a:ext uri="{FF2B5EF4-FFF2-40B4-BE49-F238E27FC236}">
                <a16:creationId xmlns:a16="http://schemas.microsoft.com/office/drawing/2014/main" id="{33026C9A-37A9-38AB-C6C2-064F420717C0}"/>
              </a:ext>
            </a:extLst>
          </p:cNvPr>
          <p:cNvSpPr txBox="1"/>
          <p:nvPr/>
        </p:nvSpPr>
        <p:spPr>
          <a:xfrm>
            <a:off x="0" y="4726298"/>
            <a:ext cx="914399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latin typeface="Outfit" pitchFamily="2" charset="0"/>
                <a:ea typeface="Arial" panose="020B0604020202020204" pitchFamily="34" charset="0"/>
              </a:rPr>
              <a:t>[1] S. </a:t>
            </a:r>
            <a:r>
              <a:rPr lang="en-GB" sz="1050" dirty="0" err="1">
                <a:latin typeface="Outfit" pitchFamily="2" charset="0"/>
                <a:ea typeface="Arial" panose="020B0604020202020204" pitchFamily="34" charset="0"/>
              </a:rPr>
              <a:t>Bravyi</a:t>
            </a:r>
            <a:r>
              <a:rPr lang="en-GB" sz="1050" dirty="0">
                <a:latin typeface="Outfit" pitchFamily="2" charset="0"/>
                <a:ea typeface="Arial" panose="020B0604020202020204" pitchFamily="34" charset="0"/>
              </a:rPr>
              <a:t>, J. M. Gambetta, A. Mezzacapo, and K. Temme, arXiv:1701.08213, 2017</a:t>
            </a:r>
          </a:p>
          <a:p>
            <a:r>
              <a:rPr lang="en-GB" sz="1050" dirty="0">
                <a:latin typeface="Outfit" pitchFamily="2" charset="0"/>
                <a:ea typeface="Arial" panose="020B0604020202020204" pitchFamily="34" charset="0"/>
              </a:rPr>
              <a:t>[2]</a:t>
            </a:r>
            <a:r>
              <a:rPr lang="en-GB" sz="1050" b="1" dirty="0">
                <a:latin typeface="Outfit" pitchFamily="2" charset="0"/>
                <a:ea typeface="Arial" panose="020B0604020202020204" pitchFamily="34" charset="0"/>
              </a:rPr>
              <a:t> Image from</a:t>
            </a:r>
            <a:r>
              <a:rPr lang="en-GB" sz="1050" dirty="0">
                <a:latin typeface="Outfit" pitchFamily="2" charset="0"/>
                <a:ea typeface="Arial" panose="020B0604020202020204" pitchFamily="34" charset="0"/>
              </a:rPr>
              <a:t> L. Gunderman, A. Jena, LD, and Phys. Rev. A 109, 022618,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EE73BF-CC4F-8E7B-9757-97D61D08E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71" y="755175"/>
            <a:ext cx="5442482" cy="395364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CasellaDiTesto 15">
            <a:extLst>
              <a:ext uri="{FF2B5EF4-FFF2-40B4-BE49-F238E27FC236}">
                <a16:creationId xmlns:a16="http://schemas.microsoft.com/office/drawing/2014/main" id="{C3041C94-50FA-9899-1EBA-A181CFEC5C8B}"/>
              </a:ext>
            </a:extLst>
          </p:cNvPr>
          <p:cNvSpPr txBox="1"/>
          <p:nvPr/>
        </p:nvSpPr>
        <p:spPr>
          <a:xfrm>
            <a:off x="5529754" y="1164074"/>
            <a:ext cx="3614246" cy="3079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utfit" pitchFamily="2" charset="0"/>
                <a:ea typeface="Arial" panose="020B0604020202020204" pitchFamily="34" charset="0"/>
              </a:rPr>
              <a:t>5000+ qubits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utfit" pitchFamily="2" charset="0"/>
                <a:ea typeface="Arial" panose="020B0604020202020204" pitchFamily="34" charset="0"/>
              </a:rPr>
              <a:t>Generalised to </a:t>
            </a:r>
            <a:r>
              <a:rPr lang="en-GB" sz="2000" dirty="0" err="1">
                <a:latin typeface="Outfit" pitchFamily="2" charset="0"/>
                <a:ea typeface="Arial" panose="020B0604020202020204" pitchFamily="34" charset="0"/>
              </a:rPr>
              <a:t>quDits</a:t>
            </a:r>
            <a:endParaRPr lang="en-GB" sz="2000" dirty="0">
              <a:latin typeface="Outfit" pitchFamily="2" charset="0"/>
              <a:ea typeface="Arial" panose="020B0604020202020204" pitchFamily="34" charset="0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utfit" pitchFamily="2" charset="0"/>
                <a:ea typeface="Arial" panose="020B0604020202020204" pitchFamily="34" charset="0"/>
              </a:rPr>
              <a:t>Any input Hamiltonian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utfit" pitchFamily="2" charset="0"/>
                <a:ea typeface="Arial" panose="020B0604020202020204" pitchFamily="34" charset="0"/>
              </a:rPr>
              <a:t>Exponential advantage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C000"/>
                </a:solidFill>
                <a:latin typeface="Outfit" pitchFamily="2" charset="0"/>
                <a:ea typeface="Arial" panose="020B0604020202020204" pitchFamily="34" charset="0"/>
              </a:rPr>
              <a:t>(still exponentially hard)</a:t>
            </a:r>
            <a:endParaRPr lang="it-IT" sz="2100" dirty="0">
              <a:solidFill>
                <a:srgbClr val="FFC000"/>
              </a:solidFill>
              <a:latin typeface="Outfit" pitchFamily="2" charset="0"/>
            </a:endParaRPr>
          </a:p>
        </p:txBody>
      </p:sp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159DCA53-BFAD-7ECD-E61F-CECB588916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00261" y="1188567"/>
            <a:ext cx="568081" cy="568081"/>
          </a:xfrm>
          <a:prstGeom prst="rect">
            <a:avLst/>
          </a:prstGeom>
        </p:spPr>
      </p:pic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B1B6A6C8-FA5D-255C-967E-0ABFCFE3C1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78454" y="1851797"/>
            <a:ext cx="568081" cy="568081"/>
          </a:xfrm>
          <a:prstGeom prst="rect">
            <a:avLst/>
          </a:prstGeom>
        </p:spPr>
      </p:pic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910D6B48-CAED-5C29-5B7A-A0CF6C2287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78454" y="2439582"/>
            <a:ext cx="568081" cy="568081"/>
          </a:xfrm>
          <a:prstGeom prst="rect">
            <a:avLst/>
          </a:prstGeom>
        </p:spPr>
      </p:pic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D8AC1872-BBA5-061F-FCEB-04CAB9C45D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71998" y="3057631"/>
            <a:ext cx="568081" cy="56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369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85E44-0E6F-5080-386A-734E257EC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4EB88327-AFD3-AE03-50DA-E82498E9324A}"/>
              </a:ext>
            </a:extLst>
          </p:cNvPr>
          <p:cNvSpPr/>
          <p:nvPr/>
        </p:nvSpPr>
        <p:spPr>
          <a:xfrm>
            <a:off x="-914400" y="740730"/>
            <a:ext cx="6596743" cy="4729341"/>
          </a:xfrm>
          <a:prstGeom prst="ellipse">
            <a:avLst/>
          </a:prstGeom>
          <a:solidFill>
            <a:srgbClr val="01DCA5">
              <a:alpha val="30000"/>
            </a:srgbClr>
          </a:solidFill>
          <a:ln w="38100">
            <a:solidFill>
              <a:srgbClr val="01DCA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ttangolo 1">
            <a:extLst>
              <a:ext uri="{FF2B5EF4-FFF2-40B4-BE49-F238E27FC236}">
                <a16:creationId xmlns:a16="http://schemas.microsoft.com/office/drawing/2014/main" id="{0BD7AC6F-E52D-0AC1-D36D-66FE68E8593E}"/>
              </a:ext>
            </a:extLst>
          </p:cNvPr>
          <p:cNvSpPr/>
          <p:nvPr/>
        </p:nvSpPr>
        <p:spPr>
          <a:xfrm>
            <a:off x="-126522" y="141480"/>
            <a:ext cx="9397044" cy="54006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Outfit" pitchFamily="2" charset="0"/>
              </a:rPr>
              <a:t>Encoding – can we do better?</a:t>
            </a:r>
          </a:p>
        </p:txBody>
      </p:sp>
      <p:sp>
        <p:nvSpPr>
          <p:cNvPr id="5" name="CasellaDiTesto 15">
            <a:extLst>
              <a:ext uri="{FF2B5EF4-FFF2-40B4-BE49-F238E27FC236}">
                <a16:creationId xmlns:a16="http://schemas.microsoft.com/office/drawing/2014/main" id="{7E37A0E7-91D0-EBE4-BF4E-039E153AD8F1}"/>
              </a:ext>
            </a:extLst>
          </p:cNvPr>
          <p:cNvSpPr txBox="1"/>
          <p:nvPr/>
        </p:nvSpPr>
        <p:spPr>
          <a:xfrm>
            <a:off x="0" y="4892884"/>
            <a:ext cx="914399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latin typeface="Outfit" pitchFamily="2" charset="0"/>
                <a:ea typeface="Arial" panose="020B0604020202020204" pitchFamily="34" charset="0"/>
              </a:rPr>
              <a:t>[3] C. Nation, </a:t>
            </a:r>
            <a:r>
              <a:rPr lang="en-GB" sz="1050" dirty="0" err="1">
                <a:latin typeface="Outfit" pitchFamily="2" charset="0"/>
                <a:ea typeface="Arial" panose="020B0604020202020204" pitchFamily="34" charset="0"/>
              </a:rPr>
              <a:t>R.Simon</a:t>
            </a:r>
            <a:r>
              <a:rPr lang="en-GB" sz="1050" dirty="0">
                <a:latin typeface="Outfit" pitchFamily="2" charset="0"/>
                <a:ea typeface="Arial" panose="020B0604020202020204" pitchFamily="34" charset="0"/>
              </a:rPr>
              <a:t>, LD, et al., in preparation</a:t>
            </a:r>
            <a:endParaRPr lang="it-IT" sz="1050" dirty="0">
              <a:latin typeface="Outfit" pitchFamily="2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8BA5563-C0B2-4C87-DC18-BBA0EEE30E09}"/>
              </a:ext>
            </a:extLst>
          </p:cNvPr>
          <p:cNvSpPr/>
          <p:nvPr/>
        </p:nvSpPr>
        <p:spPr>
          <a:xfrm>
            <a:off x="5344887" y="3105400"/>
            <a:ext cx="195943" cy="17961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asellaDiTesto 103">
            <a:extLst>
              <a:ext uri="{FF2B5EF4-FFF2-40B4-BE49-F238E27FC236}">
                <a16:creationId xmlns:a16="http://schemas.microsoft.com/office/drawing/2014/main" id="{D1A20BCD-6E83-3A8E-CBE7-97150C00E3E6}"/>
              </a:ext>
            </a:extLst>
          </p:cNvPr>
          <p:cNvSpPr txBox="1"/>
          <p:nvPr/>
        </p:nvSpPr>
        <p:spPr>
          <a:xfrm rot="19808031">
            <a:off x="278540" y="1347937"/>
            <a:ext cx="3871399" cy="2526549"/>
          </a:xfrm>
          <a:prstGeom prst="rect">
            <a:avLst/>
          </a:prstGeom>
          <a:noFill/>
        </p:spPr>
        <p:txBody>
          <a:bodyPr wrap="square">
            <a:prstTxWarp prst="textArchUp">
              <a:avLst>
                <a:gd name="adj" fmla="val 9917161"/>
              </a:avLst>
            </a:prstTxWarp>
            <a:spAutoFit/>
          </a:bodyPr>
          <a:lstStyle/>
          <a:p>
            <a:pPr algn="ctr"/>
            <a:r>
              <a:rPr lang="it-IT" sz="4800" i="1" dirty="0">
                <a:solidFill>
                  <a:srgbClr val="01DCA5"/>
                </a:solidFill>
                <a:latin typeface="Outfit" pitchFamily="2" charset="0"/>
              </a:rPr>
              <a:t>Clifford Symetries</a:t>
            </a:r>
            <a:endParaRPr lang="it-IT" sz="4000" i="1" dirty="0">
              <a:solidFill>
                <a:srgbClr val="01DCA5"/>
              </a:solidFill>
              <a:latin typeface="Outfi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AD0369-D25B-C4A9-8A19-FC4BEBB6A0D2}"/>
              </a:ext>
            </a:extLst>
          </p:cNvPr>
          <p:cNvSpPr txBox="1"/>
          <p:nvPr/>
        </p:nvSpPr>
        <p:spPr>
          <a:xfrm>
            <a:off x="1670909" y="3733393"/>
            <a:ext cx="3061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C000"/>
                </a:solidFill>
                <a:latin typeface="Outfit" pitchFamily="2" charset="0"/>
              </a:rPr>
              <a:t>Pauli Symmetries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700E90F-54B5-2FB3-371D-7AB896095BA7}"/>
              </a:ext>
            </a:extLst>
          </p:cNvPr>
          <p:cNvCxnSpPr>
            <a:cxnSpLocks/>
          </p:cNvCxnSpPr>
          <p:nvPr/>
        </p:nvCxnSpPr>
        <p:spPr>
          <a:xfrm flipV="1">
            <a:off x="4563836" y="3282043"/>
            <a:ext cx="726621" cy="555171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5">
            <a:extLst>
              <a:ext uri="{FF2B5EF4-FFF2-40B4-BE49-F238E27FC236}">
                <a16:creationId xmlns:a16="http://schemas.microsoft.com/office/drawing/2014/main" id="{D65B9F60-0CBA-D30A-DB3A-C90A9B18CCF2}"/>
              </a:ext>
            </a:extLst>
          </p:cNvPr>
          <p:cNvSpPr txBox="1"/>
          <p:nvPr/>
        </p:nvSpPr>
        <p:spPr>
          <a:xfrm>
            <a:off x="5606048" y="681540"/>
            <a:ext cx="3614246" cy="1848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utfit" pitchFamily="2" charset="0"/>
                <a:ea typeface="Arial" panose="020B0604020202020204" pitchFamily="34" charset="0"/>
              </a:rPr>
              <a:t>Permutations are Clifford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Outfit" pitchFamily="2" charset="0"/>
              </a:rPr>
              <a:t>How to use them?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Outfit" pitchFamily="2" charset="0"/>
              </a:rPr>
              <a:t>Hamiltonian dependent</a:t>
            </a:r>
            <a:endParaRPr lang="it-IT" sz="2100" dirty="0">
              <a:solidFill>
                <a:schemeClr val="tx1"/>
              </a:solidFill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045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B7A36-F01A-FF93-DB1E-63CFC4B1B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5A08566A-3C03-F002-936D-E1903899A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7" y="-1109134"/>
            <a:ext cx="4216879" cy="5940215"/>
          </a:xfrm>
          <a:prstGeom prst="rect">
            <a:avLst/>
          </a:prstGeom>
        </p:spPr>
      </p:pic>
      <p:sp>
        <p:nvSpPr>
          <p:cNvPr id="4" name="Rettangolo 1">
            <a:extLst>
              <a:ext uri="{FF2B5EF4-FFF2-40B4-BE49-F238E27FC236}">
                <a16:creationId xmlns:a16="http://schemas.microsoft.com/office/drawing/2014/main" id="{9E554FF2-BD5E-733C-400C-1BAE38850909}"/>
              </a:ext>
            </a:extLst>
          </p:cNvPr>
          <p:cNvSpPr/>
          <p:nvPr/>
        </p:nvSpPr>
        <p:spPr>
          <a:xfrm>
            <a:off x="-126522" y="141480"/>
            <a:ext cx="9397044" cy="54006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Outfit" pitchFamily="2" charset="0"/>
              </a:rPr>
              <a:t>Encoding – can we do better?</a:t>
            </a:r>
          </a:p>
        </p:txBody>
      </p:sp>
      <p:sp>
        <p:nvSpPr>
          <p:cNvPr id="5" name="CasellaDiTesto 15">
            <a:extLst>
              <a:ext uri="{FF2B5EF4-FFF2-40B4-BE49-F238E27FC236}">
                <a16:creationId xmlns:a16="http://schemas.microsoft.com/office/drawing/2014/main" id="{DEB868D2-6E08-4121-9DAC-64570ADC4D69}"/>
              </a:ext>
            </a:extLst>
          </p:cNvPr>
          <p:cNvSpPr txBox="1"/>
          <p:nvPr/>
        </p:nvSpPr>
        <p:spPr>
          <a:xfrm>
            <a:off x="0" y="4892884"/>
            <a:ext cx="914399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latin typeface="Outfit" pitchFamily="2" charset="0"/>
                <a:ea typeface="Arial" panose="020B0604020202020204" pitchFamily="34" charset="0"/>
              </a:rPr>
              <a:t>[3] C. Nation, </a:t>
            </a:r>
            <a:r>
              <a:rPr lang="en-GB" sz="1050" dirty="0" err="1">
                <a:latin typeface="Outfit" pitchFamily="2" charset="0"/>
                <a:ea typeface="Arial" panose="020B0604020202020204" pitchFamily="34" charset="0"/>
              </a:rPr>
              <a:t>R.Simon</a:t>
            </a:r>
            <a:r>
              <a:rPr lang="en-GB" sz="1050" dirty="0">
                <a:latin typeface="Outfit" pitchFamily="2" charset="0"/>
                <a:ea typeface="Arial" panose="020B0604020202020204" pitchFamily="34" charset="0"/>
              </a:rPr>
              <a:t>, LD, et al., in preparation</a:t>
            </a:r>
            <a:endParaRPr lang="it-IT" sz="1050" dirty="0">
              <a:latin typeface="Outfit" pitchFamily="2" charset="0"/>
            </a:endParaRPr>
          </a:p>
        </p:txBody>
      </p:sp>
      <p:pic>
        <p:nvPicPr>
          <p:cNvPr id="7" name="Picture 6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80719870-72FB-EA03-FA95-2861BC0826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23" r="66884"/>
          <a:stretch>
            <a:fillRect/>
          </a:stretch>
        </p:blipFill>
        <p:spPr>
          <a:xfrm>
            <a:off x="4762258" y="2613378"/>
            <a:ext cx="2476741" cy="2483271"/>
          </a:xfrm>
          <a:prstGeom prst="rect">
            <a:avLst/>
          </a:prstGeom>
        </p:spPr>
      </p:pic>
      <p:sp>
        <p:nvSpPr>
          <p:cNvPr id="8" name="CasellaDiTesto 15">
            <a:extLst>
              <a:ext uri="{FF2B5EF4-FFF2-40B4-BE49-F238E27FC236}">
                <a16:creationId xmlns:a16="http://schemas.microsoft.com/office/drawing/2014/main" id="{66EE30BE-F3AE-E937-1D06-4E091B1660C9}"/>
              </a:ext>
            </a:extLst>
          </p:cNvPr>
          <p:cNvSpPr txBox="1"/>
          <p:nvPr/>
        </p:nvSpPr>
        <p:spPr>
          <a:xfrm>
            <a:off x="5606048" y="681540"/>
            <a:ext cx="3614246" cy="1848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utfit" pitchFamily="2" charset="0"/>
                <a:ea typeface="Arial" panose="020B0604020202020204" pitchFamily="34" charset="0"/>
              </a:rPr>
              <a:t>Permutations are Clifford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Outfit" pitchFamily="2" charset="0"/>
              </a:rPr>
              <a:t>How to use them?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Outfit" pitchFamily="2" charset="0"/>
              </a:rPr>
              <a:t>Hamiltonian dependent</a:t>
            </a:r>
            <a:endParaRPr lang="it-IT" sz="2100" dirty="0">
              <a:solidFill>
                <a:schemeClr val="tx1"/>
              </a:solidFill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201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FC5A0-E570-C44B-46EA-7D1337BD8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6C843F5F-836F-AF12-E273-783210A5B77F}"/>
              </a:ext>
            </a:extLst>
          </p:cNvPr>
          <p:cNvSpPr/>
          <p:nvPr/>
        </p:nvSpPr>
        <p:spPr>
          <a:xfrm>
            <a:off x="-126522" y="141480"/>
            <a:ext cx="9397044" cy="54006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Outfit" pitchFamily="2" charset="0"/>
              </a:rPr>
              <a:t>Software</a:t>
            </a:r>
            <a:endParaRPr lang="it-IT" sz="2400" b="1" dirty="0">
              <a:solidFill>
                <a:schemeClr val="tx1"/>
              </a:solidFill>
              <a:latin typeface="Outfit" pitchFamily="2" charset="0"/>
            </a:endParaRPr>
          </a:p>
        </p:txBody>
      </p:sp>
      <p:pic>
        <p:nvPicPr>
          <p:cNvPr id="46" name="Immagine 45">
            <a:extLst>
              <a:ext uri="{FF2B5EF4-FFF2-40B4-BE49-F238E27FC236}">
                <a16:creationId xmlns:a16="http://schemas.microsoft.com/office/drawing/2014/main" id="{677C0BD7-B0D3-A17E-6814-20AC03CA0A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27" t="14825" r="3637" b="15875"/>
          <a:stretch/>
        </p:blipFill>
        <p:spPr>
          <a:xfrm>
            <a:off x="643063" y="936135"/>
            <a:ext cx="7857873" cy="356439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E421F7-287B-75BE-F2F8-C44B806E59A5}"/>
              </a:ext>
            </a:extLst>
          </p:cNvPr>
          <p:cNvSpPr txBox="1"/>
          <p:nvPr/>
        </p:nvSpPr>
        <p:spPr>
          <a:xfrm>
            <a:off x="0" y="4607211"/>
            <a:ext cx="9143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latin typeface="Outfit" pitchFamily="2" charset="0"/>
                <a:ea typeface="Arial" panose="020B0604020202020204" pitchFamily="34" charset="0"/>
              </a:rPr>
              <a:t>Image from</a:t>
            </a:r>
            <a:r>
              <a:rPr lang="en-GB" sz="1600" dirty="0">
                <a:latin typeface="Outfit" pitchFamily="2" charset="0"/>
                <a:ea typeface="Arial" panose="020B0604020202020204" pitchFamily="34" charset="0"/>
              </a:rPr>
              <a:t> D. Paulson*, LD*, J. F. Haase*, A. Celi*, A. Kan, A. Jena, C. </a:t>
            </a:r>
            <a:r>
              <a:rPr lang="en-GB" sz="1600" dirty="0" err="1">
                <a:latin typeface="Outfit" pitchFamily="2" charset="0"/>
                <a:ea typeface="Arial" panose="020B0604020202020204" pitchFamily="34" charset="0"/>
              </a:rPr>
              <a:t>Kokail</a:t>
            </a:r>
            <a:r>
              <a:rPr lang="en-GB" sz="1600" dirty="0">
                <a:latin typeface="Outfit" pitchFamily="2" charset="0"/>
                <a:ea typeface="Arial" panose="020B0604020202020204" pitchFamily="34" charset="0"/>
              </a:rPr>
              <a:t>, R. v. </a:t>
            </a:r>
            <a:r>
              <a:rPr lang="en-GB" sz="1600" dirty="0" err="1">
                <a:latin typeface="Outfit" pitchFamily="2" charset="0"/>
                <a:ea typeface="Arial" panose="020B0604020202020204" pitchFamily="34" charset="0"/>
              </a:rPr>
              <a:t>Bijnen</a:t>
            </a:r>
            <a:r>
              <a:rPr lang="en-GB" sz="1600" dirty="0">
                <a:latin typeface="Outfit" pitchFamily="2" charset="0"/>
                <a:ea typeface="Arial" panose="020B0604020202020204" pitchFamily="34" charset="0"/>
              </a:rPr>
              <a:t>, K. Jansen, P. Zoller and C. A. Muschik, </a:t>
            </a:r>
            <a:r>
              <a:rPr lang="en-GB" sz="1600" i="1" dirty="0">
                <a:latin typeface="Outfit" pitchFamily="2" charset="0"/>
                <a:ea typeface="Arial" panose="020B0604020202020204" pitchFamily="34" charset="0"/>
              </a:rPr>
              <a:t>PRX Quantum, 2</a:t>
            </a:r>
            <a:r>
              <a:rPr lang="en-GB" sz="1600" dirty="0">
                <a:latin typeface="Outfit" pitchFamily="2" charset="0"/>
                <a:ea typeface="Arial" panose="020B0604020202020204" pitchFamily="34" charset="0"/>
              </a:rPr>
              <a:t>, 030334, 2021</a:t>
            </a:r>
            <a:endParaRPr lang="it-IT" sz="1600" dirty="0">
              <a:latin typeface="Outfit" pitchFamily="2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4A18A81-314D-025C-ABCE-0A0263EAAF7F}"/>
              </a:ext>
            </a:extLst>
          </p:cNvPr>
          <p:cNvSpPr/>
          <p:nvPr/>
        </p:nvSpPr>
        <p:spPr>
          <a:xfrm>
            <a:off x="373380" y="830580"/>
            <a:ext cx="8282940" cy="3718560"/>
          </a:xfrm>
          <a:custGeom>
            <a:avLst/>
            <a:gdLst>
              <a:gd name="connsiteX0" fmla="*/ 15240 w 8282940"/>
              <a:gd name="connsiteY0" fmla="*/ 1280160 h 3718560"/>
              <a:gd name="connsiteX1" fmla="*/ 15240 w 8282940"/>
              <a:gd name="connsiteY1" fmla="*/ 7620 h 3718560"/>
              <a:gd name="connsiteX2" fmla="*/ 4983480 w 8282940"/>
              <a:gd name="connsiteY2" fmla="*/ 0 h 3718560"/>
              <a:gd name="connsiteX3" fmla="*/ 4983480 w 8282940"/>
              <a:gd name="connsiteY3" fmla="*/ 1409700 h 3718560"/>
              <a:gd name="connsiteX4" fmla="*/ 8282940 w 8282940"/>
              <a:gd name="connsiteY4" fmla="*/ 1417320 h 3718560"/>
              <a:gd name="connsiteX5" fmla="*/ 8282940 w 8282940"/>
              <a:gd name="connsiteY5" fmla="*/ 3718560 h 3718560"/>
              <a:gd name="connsiteX6" fmla="*/ 2118360 w 8282940"/>
              <a:gd name="connsiteY6" fmla="*/ 3718560 h 3718560"/>
              <a:gd name="connsiteX7" fmla="*/ 2118360 w 8282940"/>
              <a:gd name="connsiteY7" fmla="*/ 1615440 h 3718560"/>
              <a:gd name="connsiteX8" fmla="*/ 0 w 8282940"/>
              <a:gd name="connsiteY8" fmla="*/ 1615440 h 3718560"/>
              <a:gd name="connsiteX9" fmla="*/ 15240 w 8282940"/>
              <a:gd name="connsiteY9" fmla="*/ 1280160 h 3718560"/>
              <a:gd name="connsiteX0" fmla="*/ 15240 w 8282940"/>
              <a:gd name="connsiteY0" fmla="*/ 1280160 h 3718560"/>
              <a:gd name="connsiteX1" fmla="*/ 15240 w 8282940"/>
              <a:gd name="connsiteY1" fmla="*/ 7620 h 3718560"/>
              <a:gd name="connsiteX2" fmla="*/ 4983480 w 8282940"/>
              <a:gd name="connsiteY2" fmla="*/ 0 h 3718560"/>
              <a:gd name="connsiteX3" fmla="*/ 8252460 w 8282940"/>
              <a:gd name="connsiteY3" fmla="*/ 76200 h 3718560"/>
              <a:gd name="connsiteX4" fmla="*/ 8282940 w 8282940"/>
              <a:gd name="connsiteY4" fmla="*/ 1417320 h 3718560"/>
              <a:gd name="connsiteX5" fmla="*/ 8282940 w 8282940"/>
              <a:gd name="connsiteY5" fmla="*/ 3718560 h 3718560"/>
              <a:gd name="connsiteX6" fmla="*/ 2118360 w 8282940"/>
              <a:gd name="connsiteY6" fmla="*/ 3718560 h 3718560"/>
              <a:gd name="connsiteX7" fmla="*/ 2118360 w 8282940"/>
              <a:gd name="connsiteY7" fmla="*/ 1615440 h 3718560"/>
              <a:gd name="connsiteX8" fmla="*/ 0 w 8282940"/>
              <a:gd name="connsiteY8" fmla="*/ 1615440 h 3718560"/>
              <a:gd name="connsiteX9" fmla="*/ 15240 w 8282940"/>
              <a:gd name="connsiteY9" fmla="*/ 1280160 h 371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2940" h="3718560">
                <a:moveTo>
                  <a:pt x="15240" y="1280160"/>
                </a:moveTo>
                <a:lnTo>
                  <a:pt x="15240" y="7620"/>
                </a:lnTo>
                <a:lnTo>
                  <a:pt x="4983480" y="0"/>
                </a:lnTo>
                <a:lnTo>
                  <a:pt x="8252460" y="76200"/>
                </a:lnTo>
                <a:lnTo>
                  <a:pt x="8282940" y="1417320"/>
                </a:lnTo>
                <a:lnTo>
                  <a:pt x="8282940" y="3718560"/>
                </a:lnTo>
                <a:lnTo>
                  <a:pt x="2118360" y="3718560"/>
                </a:lnTo>
                <a:lnTo>
                  <a:pt x="2118360" y="1615440"/>
                </a:lnTo>
                <a:lnTo>
                  <a:pt x="0" y="1615440"/>
                </a:lnTo>
                <a:lnTo>
                  <a:pt x="15240" y="1280160"/>
                </a:lnTo>
                <a:close/>
              </a:path>
            </a:pathLst>
          </a:custGeom>
          <a:solidFill>
            <a:srgbClr val="E7E6E6">
              <a:alpha val="85000"/>
            </a:srgbClr>
          </a:solidFill>
          <a:ln>
            <a:solidFill>
              <a:srgbClr val="E7E6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4" name="CasellaDiTesto 103">
            <a:extLst>
              <a:ext uri="{FF2B5EF4-FFF2-40B4-BE49-F238E27FC236}">
                <a16:creationId xmlns:a16="http://schemas.microsoft.com/office/drawing/2014/main" id="{C1FD5DCF-9D85-A901-5112-2E4A1C00C6A3}"/>
              </a:ext>
            </a:extLst>
          </p:cNvPr>
          <p:cNvSpPr txBox="1"/>
          <p:nvPr/>
        </p:nvSpPr>
        <p:spPr>
          <a:xfrm>
            <a:off x="373380" y="1951878"/>
            <a:ext cx="25073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utfit" pitchFamily="2" charset="0"/>
              </a:rPr>
              <a:t>Measurement</a:t>
            </a:r>
            <a:endParaRPr lang="it-IT" b="1" dirty="0">
              <a:solidFill>
                <a:schemeClr val="tx1">
                  <a:lumMod val="95000"/>
                  <a:lumOff val="5000"/>
                </a:schemeClr>
              </a:solidFill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006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la 4">
            <a:extLst>
              <a:ext uri="{FF2B5EF4-FFF2-40B4-BE49-F238E27FC236}">
                <a16:creationId xmlns:a16="http://schemas.microsoft.com/office/drawing/2014/main" id="{F0851BA9-4020-5CCB-65C0-5A553FB024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6493408"/>
              </p:ext>
            </p:extLst>
          </p:nvPr>
        </p:nvGraphicFramePr>
        <p:xfrm>
          <a:off x="67341" y="762549"/>
          <a:ext cx="9009316" cy="2750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3313319583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3258469888"/>
                    </a:ext>
                  </a:extLst>
                </a:gridCol>
                <a:gridCol w="1036320">
                  <a:extLst>
                    <a:ext uri="{9D8B030D-6E8A-4147-A177-3AD203B41FA5}">
                      <a16:colId xmlns:a16="http://schemas.microsoft.com/office/drawing/2014/main" val="4270730334"/>
                    </a:ext>
                  </a:extLst>
                </a:gridCol>
                <a:gridCol w="1161567">
                  <a:extLst>
                    <a:ext uri="{9D8B030D-6E8A-4147-A177-3AD203B41FA5}">
                      <a16:colId xmlns:a16="http://schemas.microsoft.com/office/drawing/2014/main" val="2831884983"/>
                    </a:ext>
                  </a:extLst>
                </a:gridCol>
                <a:gridCol w="1585704">
                  <a:extLst>
                    <a:ext uri="{9D8B030D-6E8A-4147-A177-3AD203B41FA5}">
                      <a16:colId xmlns:a16="http://schemas.microsoft.com/office/drawing/2014/main" val="3073968142"/>
                    </a:ext>
                  </a:extLst>
                </a:gridCol>
                <a:gridCol w="933498">
                  <a:extLst>
                    <a:ext uri="{9D8B030D-6E8A-4147-A177-3AD203B41FA5}">
                      <a16:colId xmlns:a16="http://schemas.microsoft.com/office/drawing/2014/main" val="3260351851"/>
                    </a:ext>
                  </a:extLst>
                </a:gridCol>
                <a:gridCol w="909579">
                  <a:extLst>
                    <a:ext uri="{9D8B030D-6E8A-4147-A177-3AD203B41FA5}">
                      <a16:colId xmlns:a16="http://schemas.microsoft.com/office/drawing/2014/main" val="2941032608"/>
                    </a:ext>
                  </a:extLst>
                </a:gridCol>
                <a:gridCol w="632113">
                  <a:extLst>
                    <a:ext uri="{9D8B030D-6E8A-4147-A177-3AD203B41FA5}">
                      <a16:colId xmlns:a16="http://schemas.microsoft.com/office/drawing/2014/main" val="2295768333"/>
                    </a:ext>
                  </a:extLst>
                </a:gridCol>
                <a:gridCol w="578835">
                  <a:extLst>
                    <a:ext uri="{9D8B030D-6E8A-4147-A177-3AD203B41FA5}">
                      <a16:colId xmlns:a16="http://schemas.microsoft.com/office/drawing/2014/main" val="2759428574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l"/>
                      <a:r>
                        <a:rPr lang="it-IT" sz="1400" u="none" dirty="0" err="1">
                          <a:latin typeface="Outfit" pitchFamily="2" charset="0"/>
                        </a:rPr>
                        <a:t>Protocol</a:t>
                      </a:r>
                      <a:endParaRPr lang="it-IT" sz="1400" u="none" dirty="0">
                        <a:latin typeface="Outfit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>
                          <a:latin typeface="Outfit" pitchFamily="2" charset="0"/>
                        </a:rPr>
                        <a:t>Overlap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Outfit" pitchFamily="2" charset="0"/>
                        </a:rPr>
                        <a:t>1/M scaling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Outfit" pitchFamily="2" charset="0"/>
                        </a:rPr>
                        <a:t>Non-</a:t>
                      </a:r>
                      <a:r>
                        <a:rPr lang="it-IT" sz="1400" dirty="0" err="1">
                          <a:latin typeface="Outfit" pitchFamily="2" charset="0"/>
                        </a:rPr>
                        <a:t>bitwise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Outfit" pitchFamily="2" charset="0"/>
                        </a:rPr>
                        <a:t>Single-shot </a:t>
                      </a:r>
                      <a:r>
                        <a:rPr lang="it-IT" sz="1400" dirty="0" err="1">
                          <a:latin typeface="Outfit" pitchFamily="2" charset="0"/>
                        </a:rPr>
                        <a:t>error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>
                          <a:latin typeface="Outfit" pitchFamily="2" charset="0"/>
                        </a:rPr>
                        <a:t>Adaptive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Outfit" pitchFamily="2" charset="0"/>
                        </a:rPr>
                        <a:t>Doubling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Outfit" pitchFamily="2" charset="0"/>
                        </a:rPr>
                        <a:t>Noise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Outfit" pitchFamily="2" charset="0"/>
                        </a:rPr>
                        <a:t>qudit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8729551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Outfit" pitchFamily="2" charset="0"/>
                        </a:rPr>
                        <a:t>LDF [1]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Outfit" pitchFamily="2" charset="0"/>
                        </a:rPr>
                        <a:t>NO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00B050"/>
                          </a:solidFill>
                          <a:latin typeface="Outfit" pitchFamily="2" charset="0"/>
                        </a:rPr>
                        <a:t>YES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00B050"/>
                          </a:solidFill>
                          <a:latin typeface="Outfit" pitchFamily="2" charset="0"/>
                        </a:rPr>
                        <a:t>YES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00B050"/>
                          </a:solidFill>
                          <a:latin typeface="Outfit" pitchFamily="2" charset="0"/>
                        </a:rPr>
                        <a:t>YES </a:t>
                      </a:r>
                      <a:r>
                        <a:rPr lang="it-IT" sz="1400" b="0" dirty="0">
                          <a:solidFill>
                            <a:srgbClr val="00B050"/>
                          </a:solidFill>
                          <a:latin typeface="Outfit" pitchFamily="2" charset="0"/>
                        </a:rPr>
                        <a:t>(</a:t>
                      </a:r>
                      <a:r>
                        <a:rPr lang="it-IT" sz="1400" b="0" dirty="0" err="1">
                          <a:solidFill>
                            <a:srgbClr val="00B050"/>
                          </a:solidFill>
                          <a:latin typeface="Outfit" pitchFamily="2" charset="0"/>
                        </a:rPr>
                        <a:t>trivial</a:t>
                      </a:r>
                      <a:r>
                        <a:rPr lang="it-IT" sz="1400" b="0" dirty="0">
                          <a:solidFill>
                            <a:srgbClr val="00B050"/>
                          </a:solidFill>
                          <a:latin typeface="Outfit" pitchFamily="2" charset="0"/>
                        </a:rPr>
                        <a:t>)</a:t>
                      </a:r>
                      <a:endParaRPr lang="it-IT" sz="1400" b="0" dirty="0">
                        <a:latin typeface="Outfit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Outfit" pitchFamily="2" charset="0"/>
                        </a:rPr>
                        <a:t>NO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Outfit" pitchFamily="2" charset="0"/>
                        </a:rPr>
                        <a:t>NO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Outfit" pitchFamily="2" charset="0"/>
                        </a:rPr>
                        <a:t>NO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Outfit" pitchFamily="2" charset="0"/>
                        </a:rPr>
                        <a:t>NO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167515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Outfit" pitchFamily="2" charset="0"/>
                        </a:rPr>
                        <a:t>Classical shadow [2]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00B050"/>
                          </a:solidFill>
                          <a:latin typeface="Outfit" pitchFamily="2" charset="0"/>
                        </a:rPr>
                        <a:t>YES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Outfit" pitchFamily="2" charset="0"/>
                        </a:rPr>
                        <a:t>NO </a:t>
                      </a:r>
                      <a:r>
                        <a:rPr lang="it-IT" sz="1400" b="0" dirty="0">
                          <a:solidFill>
                            <a:srgbClr val="FF0000"/>
                          </a:solidFill>
                          <a:latin typeface="Outfit" pitchFamily="2" charset="0"/>
                        </a:rPr>
                        <a:t>(</a:t>
                      </a:r>
                      <a:r>
                        <a:rPr lang="it-IT" sz="1400" b="0" dirty="0" err="1">
                          <a:solidFill>
                            <a:srgbClr val="FF0000"/>
                          </a:solidFill>
                          <a:latin typeface="Outfit" pitchFamily="2" charset="0"/>
                        </a:rPr>
                        <a:t>exp</a:t>
                      </a:r>
                      <a:r>
                        <a:rPr lang="it-IT" sz="1400" b="0" dirty="0">
                          <a:solidFill>
                            <a:srgbClr val="FF0000"/>
                          </a:solidFill>
                          <a:latin typeface="Outfit" pitchFamily="2" charset="0"/>
                        </a:rPr>
                        <a:t>. </a:t>
                      </a:r>
                      <a:r>
                        <a:rPr lang="it-IT" sz="1400" b="0" dirty="0" err="1">
                          <a:solidFill>
                            <a:srgbClr val="FF0000"/>
                          </a:solidFill>
                          <a:latin typeface="Outfit" pitchFamily="2" charset="0"/>
                        </a:rPr>
                        <a:t>worse</a:t>
                      </a:r>
                      <a:r>
                        <a:rPr lang="it-IT" sz="1400" b="0" dirty="0">
                          <a:solidFill>
                            <a:srgbClr val="FF0000"/>
                          </a:solidFill>
                          <a:latin typeface="Outfit" pitchFamily="2" charset="0"/>
                        </a:rPr>
                        <a:t>)</a:t>
                      </a:r>
                      <a:endParaRPr lang="it-IT" sz="1400" b="0" dirty="0">
                        <a:latin typeface="Outfit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Outfit" pitchFamily="2" charset="0"/>
                        </a:rPr>
                        <a:t>NO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Outfit" pitchFamily="2" charset="0"/>
                        </a:rPr>
                        <a:t>NO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Outfit" pitchFamily="2" charset="0"/>
                        </a:rPr>
                        <a:t>NO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Outfit" pitchFamily="2" charset="0"/>
                        </a:rPr>
                        <a:t>NO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Outfit" pitchFamily="2" charset="0"/>
                        </a:rPr>
                        <a:t>NO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Outfit" pitchFamily="2" charset="0"/>
                        </a:rPr>
                        <a:t>NO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4422948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Outfit" pitchFamily="2" charset="0"/>
                        </a:rPr>
                        <a:t>APS [3]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00B050"/>
                          </a:solidFill>
                          <a:latin typeface="Outfit" pitchFamily="2" charset="0"/>
                        </a:rPr>
                        <a:t>YES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Outfit" pitchFamily="2" charset="0"/>
                        </a:rPr>
                        <a:t>NO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Outfit" pitchFamily="2" charset="0"/>
                        </a:rPr>
                        <a:t>NO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Outfit" pitchFamily="2" charset="0"/>
                        </a:rPr>
                        <a:t>NO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Outfit" pitchFamily="2" charset="0"/>
                        </a:rPr>
                        <a:t>NO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Outfit" pitchFamily="2" charset="0"/>
                        </a:rPr>
                        <a:t>NO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Outfit" pitchFamily="2" charset="0"/>
                        </a:rPr>
                        <a:t>NO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Outfit" pitchFamily="2" charset="0"/>
                        </a:rPr>
                        <a:t>NO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0242892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Outfit" pitchFamily="2" charset="0"/>
                        </a:rPr>
                        <a:t>Derand [4]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00B050"/>
                          </a:solidFill>
                          <a:latin typeface="Outfit" pitchFamily="2" charset="0"/>
                        </a:rPr>
                        <a:t>YES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00B050"/>
                          </a:solidFill>
                          <a:latin typeface="Outfit" pitchFamily="2" charset="0"/>
                        </a:rPr>
                        <a:t>YES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Outfit" pitchFamily="2" charset="0"/>
                        </a:rPr>
                        <a:t>NO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Outfit" pitchFamily="2" charset="0"/>
                        </a:rPr>
                        <a:t>NO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Outfit" pitchFamily="2" charset="0"/>
                        </a:rPr>
                        <a:t>NO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Outfit" pitchFamily="2" charset="0"/>
                        </a:rPr>
                        <a:t>NO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Outfit" pitchFamily="2" charset="0"/>
                        </a:rPr>
                        <a:t>NO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Outfit" pitchFamily="2" charset="0"/>
                        </a:rPr>
                        <a:t>NO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4194889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Outfit" pitchFamily="2" charset="0"/>
                        </a:rPr>
                        <a:t>OGM [5]</a:t>
                      </a:r>
                    </a:p>
                  </a:txBody>
                  <a:tcPr marL="68580" marR="68580" marT="34290" marB="34290">
                    <a:lnB w="1905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00B050"/>
                          </a:solidFill>
                          <a:latin typeface="Outfit" pitchFamily="2" charset="0"/>
                        </a:rPr>
                        <a:t>YES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>
                    <a:lnB w="1905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00B050"/>
                          </a:solidFill>
                          <a:latin typeface="Outfit" pitchFamily="2" charset="0"/>
                        </a:rPr>
                        <a:t>YES</a:t>
                      </a:r>
                      <a:endParaRPr lang="it-IT" sz="1400" dirty="0">
                        <a:solidFill>
                          <a:srgbClr val="00B050"/>
                        </a:solidFill>
                        <a:latin typeface="Outfit" pitchFamily="2" charset="0"/>
                      </a:endParaRPr>
                    </a:p>
                  </a:txBody>
                  <a:tcPr marL="68580" marR="68580" marT="34290" marB="34290">
                    <a:lnB w="1905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Outfit" pitchFamily="2" charset="0"/>
                        </a:rPr>
                        <a:t>NO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>
                    <a:lnB w="1905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Outfit" pitchFamily="2" charset="0"/>
                        </a:rPr>
                        <a:t>NO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>
                    <a:lnB w="1905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Outfit" pitchFamily="2" charset="0"/>
                        </a:rPr>
                        <a:t>NO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>
                    <a:lnB w="1905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Outfit" pitchFamily="2" charset="0"/>
                        </a:rPr>
                        <a:t>NO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>
                    <a:lnB w="1905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Outfit" pitchFamily="2" charset="0"/>
                        </a:rPr>
                        <a:t>NO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>
                    <a:lnB w="1905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Outfit" pitchFamily="2" charset="0"/>
                        </a:rPr>
                        <a:t>NO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>
                    <a:lnB w="1905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974834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Outfit" pitchFamily="2" charset="0"/>
                        </a:rPr>
                        <a:t>AEQuO [1]</a:t>
                      </a:r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00B050"/>
                          </a:solidFill>
                          <a:latin typeface="Outfit" pitchFamily="2" charset="0"/>
                        </a:rPr>
                        <a:t>YES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>
                    <a:lnT w="1905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00B050"/>
                          </a:solidFill>
                          <a:latin typeface="Outfit" pitchFamily="2" charset="0"/>
                        </a:rPr>
                        <a:t>YES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>
                    <a:lnT w="1905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00B050"/>
                          </a:solidFill>
                          <a:latin typeface="Outfit" pitchFamily="2" charset="0"/>
                        </a:rPr>
                        <a:t>YES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>
                    <a:lnT w="1905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00B050"/>
                          </a:solidFill>
                          <a:latin typeface="Outfit" pitchFamily="2" charset="0"/>
                        </a:rPr>
                        <a:t>YES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>
                    <a:lnT w="1905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00B050"/>
                          </a:solidFill>
                          <a:latin typeface="Outfit" pitchFamily="2" charset="0"/>
                        </a:rPr>
                        <a:t>YES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>
                    <a:lnT w="1905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Outfit" pitchFamily="2" charset="0"/>
                        </a:rPr>
                        <a:t>NO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>
                    <a:lnT w="1905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Outfit" pitchFamily="2" charset="0"/>
                        </a:rPr>
                        <a:t>NO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>
                    <a:lnT w="1905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Outfit" pitchFamily="2" charset="0"/>
                        </a:rPr>
                        <a:t>NO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>
                    <a:lnR w="1905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465974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Outfit" pitchFamily="2" charset="0"/>
                        </a:rPr>
                        <a:t>CBS [6]</a:t>
                      </a:r>
                    </a:p>
                  </a:txBody>
                  <a:tcPr marL="68580" marR="68580" marT="34290" marB="34290">
                    <a:lnT w="1905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00B050"/>
                          </a:solidFill>
                          <a:latin typeface="Outfit" pitchFamily="2" charset="0"/>
                        </a:rPr>
                        <a:t>YES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>
                    <a:lnT w="1905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00B050"/>
                          </a:solidFill>
                          <a:latin typeface="Outfit" pitchFamily="2" charset="0"/>
                        </a:rPr>
                        <a:t>YES</a:t>
                      </a:r>
                    </a:p>
                  </a:txBody>
                  <a:tcPr marL="68580" marR="68580" marT="34290" marB="34290">
                    <a:lnT w="1905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00B050"/>
                          </a:solidFill>
                          <a:latin typeface="Outfit" pitchFamily="2" charset="0"/>
                        </a:rPr>
                        <a:t>YES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>
                    <a:lnT w="1905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Outfit" pitchFamily="2" charset="0"/>
                        </a:rPr>
                        <a:t>NO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>
                    <a:lnT w="1905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Outfit" pitchFamily="2" charset="0"/>
                        </a:rPr>
                        <a:t>NO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>
                    <a:lnT w="1905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Outfit" pitchFamily="2" charset="0"/>
                        </a:rPr>
                        <a:t>NO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>
                    <a:lnT w="1905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Outfit" pitchFamily="2" charset="0"/>
                        </a:rPr>
                        <a:t>NO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>
                    <a:lnT w="1905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Outfit" pitchFamily="2" charset="0"/>
                        </a:rPr>
                        <a:t>NO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>
                    <a:lnT w="1905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32467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Outfit" pitchFamily="2" charset="0"/>
                        </a:rPr>
                        <a:t>AQuIRE [7,8]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00B050"/>
                          </a:solidFill>
                          <a:latin typeface="Outfit" pitchFamily="2" charset="0"/>
                        </a:rPr>
                        <a:t>YES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>
                    <a:lnT w="3810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00B050"/>
                          </a:solidFill>
                          <a:latin typeface="Outfit" pitchFamily="2" charset="0"/>
                        </a:rPr>
                        <a:t>YES</a:t>
                      </a:r>
                    </a:p>
                  </a:txBody>
                  <a:tcPr marL="68580" marR="68580" marT="34290" marB="34290">
                    <a:lnT w="3810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00B050"/>
                          </a:solidFill>
                          <a:latin typeface="Outfit" pitchFamily="2" charset="0"/>
                        </a:rPr>
                        <a:t>YES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>
                    <a:lnT w="3810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00B050"/>
                          </a:solidFill>
                          <a:latin typeface="Outfit" pitchFamily="2" charset="0"/>
                        </a:rPr>
                        <a:t>YES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>
                    <a:lnT w="3810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00B050"/>
                          </a:solidFill>
                          <a:latin typeface="Outfit" pitchFamily="2" charset="0"/>
                        </a:rPr>
                        <a:t>YES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>
                    <a:lnT w="3810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00B050"/>
                          </a:solidFill>
                          <a:latin typeface="Outfit" pitchFamily="2" charset="0"/>
                        </a:rPr>
                        <a:t>YES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>
                    <a:lnT w="3810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00B050"/>
                          </a:solidFill>
                          <a:latin typeface="Outfit" pitchFamily="2" charset="0"/>
                        </a:rPr>
                        <a:t>YES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>
                    <a:lnT w="3810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00B050"/>
                          </a:solidFill>
                          <a:latin typeface="Outfit" pitchFamily="2" charset="0"/>
                        </a:rPr>
                        <a:t>YES</a:t>
                      </a:r>
                      <a:endParaRPr lang="it-IT" sz="1400" dirty="0">
                        <a:latin typeface="Outfit" pitchFamily="2" charset="0"/>
                      </a:endParaRPr>
                    </a:p>
                  </a:txBody>
                  <a:tcPr marL="68580" marR="68580" marT="34290" marB="34290">
                    <a:lnR w="3810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DC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5463442"/>
                  </a:ext>
                </a:extLst>
              </a:tr>
            </a:tbl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F390FA3-C047-8F7A-E8B8-AAFA154A7FEE}"/>
              </a:ext>
            </a:extLst>
          </p:cNvPr>
          <p:cNvSpPr txBox="1"/>
          <p:nvPr/>
        </p:nvSpPr>
        <p:spPr>
          <a:xfrm>
            <a:off x="0" y="3566709"/>
            <a:ext cx="914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Outfit" pitchFamily="2" charset="0"/>
                <a:cs typeface="Arial" panose="020B0604020202020204" pitchFamily="34" charset="0"/>
              </a:rPr>
              <a:t>[1]: </a:t>
            </a:r>
            <a:r>
              <a:rPr lang="en-GB" sz="1200" b="1" dirty="0">
                <a:solidFill>
                  <a:schemeClr val="tx1"/>
                </a:solidFill>
                <a:latin typeface="Outfit" pitchFamily="2" charset="0"/>
                <a:ea typeface="Arial" panose="020B0604020202020204" pitchFamily="34" charset="0"/>
                <a:cs typeface="Arial" panose="020B0604020202020204" pitchFamily="34" charset="0"/>
              </a:rPr>
              <a:t>A. J. Jena, A., Schlosberg P. Mukhopadhyay, J. F. Haase, F. </a:t>
            </a:r>
            <a:r>
              <a:rPr lang="en-GB" sz="1200" b="1" dirty="0" err="1">
                <a:solidFill>
                  <a:schemeClr val="tx1"/>
                </a:solidFill>
                <a:latin typeface="Outfit" pitchFamily="2" charset="0"/>
                <a:ea typeface="Arial" panose="020B0604020202020204" pitchFamily="34" charset="0"/>
                <a:cs typeface="Arial" panose="020B0604020202020204" pitchFamily="34" charset="0"/>
              </a:rPr>
              <a:t>Leditzky</a:t>
            </a:r>
            <a:r>
              <a:rPr lang="en-GB" sz="1200" b="1" dirty="0">
                <a:solidFill>
                  <a:schemeClr val="tx1"/>
                </a:solidFill>
                <a:latin typeface="Outfit" pitchFamily="2" charset="0"/>
                <a:ea typeface="Arial" panose="020B0604020202020204" pitchFamily="34" charset="0"/>
                <a:cs typeface="Arial" panose="020B0604020202020204" pitchFamily="34" charset="0"/>
              </a:rPr>
              <a:t> and LD, </a:t>
            </a:r>
            <a:r>
              <a:rPr lang="en-GB" sz="1200" b="1" dirty="0">
                <a:latin typeface="Outfit" pitchFamily="2" charset="0"/>
                <a:ea typeface="Arial" panose="020B0604020202020204" pitchFamily="34" charset="0"/>
              </a:rPr>
              <a:t>Quantum 7, 903, 2023</a:t>
            </a:r>
            <a:endParaRPr lang="it-IT" sz="1200" b="1" dirty="0">
              <a:solidFill>
                <a:schemeClr val="tx1"/>
              </a:solidFill>
              <a:latin typeface="Outfit" pitchFamily="2" charset="0"/>
              <a:cs typeface="Arial" panose="020B0604020202020204" pitchFamily="34" charset="0"/>
            </a:endParaRPr>
          </a:p>
          <a:p>
            <a:r>
              <a:rPr lang="it-IT" sz="1200" dirty="0">
                <a:latin typeface="Outfit" pitchFamily="2" charset="0"/>
                <a:cs typeface="Arial" panose="020B0604020202020204" pitchFamily="34" charset="0"/>
              </a:rPr>
              <a:t>[2]: H. Y. Huang, R. </a:t>
            </a:r>
            <a:r>
              <a:rPr lang="it-IT" sz="1200" dirty="0" err="1">
                <a:latin typeface="Outfit" pitchFamily="2" charset="0"/>
                <a:cs typeface="Arial" panose="020B0604020202020204" pitchFamily="34" charset="0"/>
              </a:rPr>
              <a:t>Kueng</a:t>
            </a:r>
            <a:r>
              <a:rPr lang="it-IT" sz="1200" dirty="0">
                <a:latin typeface="Outfit" pitchFamily="2" charset="0"/>
                <a:cs typeface="Arial" panose="020B0604020202020204" pitchFamily="34" charset="0"/>
              </a:rPr>
              <a:t>, J. </a:t>
            </a:r>
            <a:r>
              <a:rPr lang="it-IT" sz="1200" dirty="0" err="1">
                <a:latin typeface="Outfit" pitchFamily="2" charset="0"/>
                <a:cs typeface="Arial" panose="020B0604020202020204" pitchFamily="34" charset="0"/>
              </a:rPr>
              <a:t>Preskill</a:t>
            </a:r>
            <a:r>
              <a:rPr lang="it-IT" sz="1200" dirty="0">
                <a:latin typeface="Outfit" pitchFamily="2" charset="0"/>
                <a:cs typeface="Arial" panose="020B0604020202020204" pitchFamily="34" charset="0"/>
              </a:rPr>
              <a:t>, </a:t>
            </a:r>
            <a:r>
              <a:rPr lang="it-IT" sz="1200" i="1" dirty="0" err="1">
                <a:latin typeface="Outfit" pitchFamily="2" charset="0"/>
                <a:cs typeface="Arial" panose="020B0604020202020204" pitchFamily="34" charset="0"/>
              </a:rPr>
              <a:t>Nat</a:t>
            </a:r>
            <a:r>
              <a:rPr lang="it-IT" sz="1200" i="1" dirty="0">
                <a:latin typeface="Outfit" pitchFamily="2" charset="0"/>
                <a:cs typeface="Arial" panose="020B0604020202020204" pitchFamily="34" charset="0"/>
              </a:rPr>
              <a:t>. Physics</a:t>
            </a:r>
            <a:r>
              <a:rPr lang="it-IT" sz="1200" dirty="0">
                <a:latin typeface="Outfit" pitchFamily="2" charset="0"/>
                <a:cs typeface="Arial" panose="020B0604020202020204" pitchFamily="34" charset="0"/>
              </a:rPr>
              <a:t>, 16, 1050-1057, 2020</a:t>
            </a:r>
          </a:p>
          <a:p>
            <a:r>
              <a:rPr lang="it-IT" sz="1200" dirty="0">
                <a:latin typeface="Outfit" pitchFamily="2" charset="0"/>
                <a:cs typeface="Arial" panose="020B0604020202020204" pitchFamily="34" charset="0"/>
              </a:rPr>
              <a:t>[3]: C. Hadfield, S. </a:t>
            </a:r>
            <a:r>
              <a:rPr lang="it-IT" sz="1200" dirty="0" err="1">
                <a:latin typeface="Outfit" pitchFamily="2" charset="0"/>
                <a:cs typeface="Arial" panose="020B0604020202020204" pitchFamily="34" charset="0"/>
              </a:rPr>
              <a:t>Bravy</a:t>
            </a:r>
            <a:r>
              <a:rPr lang="it-IT" sz="1200" dirty="0">
                <a:latin typeface="Outfit" pitchFamily="2" charset="0"/>
                <a:cs typeface="Arial" panose="020B0604020202020204" pitchFamily="34" charset="0"/>
              </a:rPr>
              <a:t>, R. Raymond, A. </a:t>
            </a:r>
            <a:r>
              <a:rPr lang="it-IT" sz="1200" dirty="0" err="1">
                <a:latin typeface="Outfit" pitchFamily="2" charset="0"/>
                <a:cs typeface="Arial" panose="020B0604020202020204" pitchFamily="34" charset="0"/>
              </a:rPr>
              <a:t>Mezzacapo</a:t>
            </a:r>
            <a:r>
              <a:rPr lang="it-IT" sz="1200" dirty="0">
                <a:latin typeface="Outfit" pitchFamily="2" charset="0"/>
                <a:cs typeface="Arial" panose="020B0604020202020204" pitchFamily="34" charset="0"/>
              </a:rPr>
              <a:t>, arXiv:2006.15788, 2020</a:t>
            </a:r>
          </a:p>
          <a:p>
            <a:r>
              <a:rPr lang="it-IT" sz="1200" dirty="0">
                <a:latin typeface="Outfit" pitchFamily="2" charset="0"/>
                <a:cs typeface="Arial" panose="020B0604020202020204" pitchFamily="34" charset="0"/>
              </a:rPr>
              <a:t>[4]: H. Y. Huang, R. </a:t>
            </a:r>
            <a:r>
              <a:rPr lang="it-IT" sz="1200" dirty="0" err="1">
                <a:latin typeface="Outfit" pitchFamily="2" charset="0"/>
                <a:cs typeface="Arial" panose="020B0604020202020204" pitchFamily="34" charset="0"/>
              </a:rPr>
              <a:t>Kueng</a:t>
            </a:r>
            <a:r>
              <a:rPr lang="it-IT" sz="1200" dirty="0">
                <a:latin typeface="Outfit" pitchFamily="2" charset="0"/>
                <a:cs typeface="Arial" panose="020B0604020202020204" pitchFamily="34" charset="0"/>
              </a:rPr>
              <a:t>, J. </a:t>
            </a:r>
            <a:r>
              <a:rPr lang="it-IT" sz="1200" dirty="0" err="1">
                <a:latin typeface="Outfit" pitchFamily="2" charset="0"/>
                <a:cs typeface="Arial" panose="020B0604020202020204" pitchFamily="34" charset="0"/>
              </a:rPr>
              <a:t>Preskill</a:t>
            </a:r>
            <a:r>
              <a:rPr lang="it-IT" sz="1200" dirty="0">
                <a:latin typeface="Outfit" pitchFamily="2" charset="0"/>
                <a:cs typeface="Arial" panose="020B0604020202020204" pitchFamily="34" charset="0"/>
              </a:rPr>
              <a:t>, </a:t>
            </a:r>
            <a:r>
              <a:rPr lang="it-IT" sz="1200" i="1" dirty="0">
                <a:latin typeface="Outfit" pitchFamily="2" charset="0"/>
                <a:cs typeface="Arial" panose="020B0604020202020204" pitchFamily="34" charset="0"/>
              </a:rPr>
              <a:t>PRL,</a:t>
            </a:r>
            <a:r>
              <a:rPr lang="it-IT" sz="1200" dirty="0">
                <a:latin typeface="Outfit" pitchFamily="2" charset="0"/>
                <a:cs typeface="Arial" panose="020B0604020202020204" pitchFamily="34" charset="0"/>
              </a:rPr>
              <a:t> 127, 030503, 2021</a:t>
            </a:r>
          </a:p>
          <a:p>
            <a:r>
              <a:rPr lang="it-IT" sz="1200" dirty="0">
                <a:latin typeface="Outfit" pitchFamily="2" charset="0"/>
                <a:cs typeface="Arial" panose="020B0604020202020204" pitchFamily="34" charset="0"/>
              </a:rPr>
              <a:t>[5]: B. Wu, J. Sun, Q. Huang, X. Yuan, arXiv:2105.13091, 2021</a:t>
            </a:r>
          </a:p>
          <a:p>
            <a:r>
              <a:rPr lang="it-IT" sz="1200" dirty="0">
                <a:latin typeface="Outfit" pitchFamily="2" charset="0"/>
                <a:cs typeface="Arial" panose="020B0604020202020204" pitchFamily="34" charset="0"/>
              </a:rPr>
              <a:t>[6]: M. Kohda, R. Imai, K. Kanno, K. Mitarai, W. Mizukami, Y. O. Nakagawa, </a:t>
            </a:r>
            <a:r>
              <a:rPr lang="it-IT" sz="1200" dirty="0">
                <a:latin typeface="Outfit" pitchFamily="2" charset="0"/>
              </a:rPr>
              <a:t>arXiv:2112.07416, 2022</a:t>
            </a:r>
          </a:p>
          <a:p>
            <a:r>
              <a:rPr lang="en-GB" sz="1200" dirty="0">
                <a:latin typeface="Outfit" pitchFamily="2" charset="0"/>
                <a:ea typeface="Arial" panose="020B0604020202020204" pitchFamily="34" charset="0"/>
              </a:rPr>
              <a:t>[7] </a:t>
            </a:r>
            <a:r>
              <a:rPr lang="en-GB" sz="1200" b="1" dirty="0">
                <a:latin typeface="Outfit" pitchFamily="2" charset="0"/>
                <a:ea typeface="Arial" panose="020B0604020202020204" pitchFamily="34" charset="0"/>
              </a:rPr>
              <a:t>R. Simon, Z. Shi, C. Nation, A. Jena, LD, on </a:t>
            </a:r>
            <a:r>
              <a:rPr lang="en-GB" sz="1200" b="1" dirty="0" err="1">
                <a:latin typeface="Outfit" pitchFamily="2" charset="0"/>
                <a:ea typeface="Arial" panose="020B0604020202020204" pitchFamily="34" charset="0"/>
              </a:rPr>
              <a:t>ArXiv</a:t>
            </a:r>
            <a:r>
              <a:rPr lang="en-GB" sz="1200" b="1" dirty="0">
                <a:latin typeface="Outfit" pitchFamily="2" charset="0"/>
                <a:ea typeface="Arial" panose="020B0604020202020204" pitchFamily="34" charset="0"/>
              </a:rPr>
              <a:t> today/tomorrow</a:t>
            </a:r>
            <a:endParaRPr lang="it-IT" sz="1200" b="1" dirty="0">
              <a:latin typeface="Outfit" pitchFamily="2" charset="0"/>
            </a:endParaRPr>
          </a:p>
          <a:p>
            <a:r>
              <a:rPr lang="en-GB" sz="1200" dirty="0">
                <a:latin typeface="Outfit" pitchFamily="2" charset="0"/>
                <a:ea typeface="Arial" panose="020B0604020202020204" pitchFamily="34" charset="0"/>
              </a:rPr>
              <a:t>[8] </a:t>
            </a:r>
            <a:r>
              <a:rPr lang="en-GB" sz="1200" b="1" dirty="0">
                <a:latin typeface="Outfit" pitchFamily="2" charset="0"/>
                <a:ea typeface="Arial" panose="020B0604020202020204" pitchFamily="34" charset="0"/>
              </a:rPr>
              <a:t>R. Simon, M. Meth, A. Jena, F. Martini, M. Ringbauer, LD, in preparation</a:t>
            </a:r>
          </a:p>
        </p:txBody>
      </p:sp>
      <p:sp>
        <p:nvSpPr>
          <p:cNvPr id="3" name="Rettangolo 1">
            <a:extLst>
              <a:ext uri="{FF2B5EF4-FFF2-40B4-BE49-F238E27FC236}">
                <a16:creationId xmlns:a16="http://schemas.microsoft.com/office/drawing/2014/main" id="{D032679C-F03C-5B24-AFD0-6CB55BE552C6}"/>
              </a:ext>
            </a:extLst>
          </p:cNvPr>
          <p:cNvSpPr/>
          <p:nvPr/>
        </p:nvSpPr>
        <p:spPr>
          <a:xfrm>
            <a:off x="-126522" y="141480"/>
            <a:ext cx="9397044" cy="54006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Outfit" pitchFamily="2" charset="0"/>
              </a:rPr>
              <a:t>Measurement</a:t>
            </a:r>
          </a:p>
        </p:txBody>
      </p:sp>
    </p:spTree>
    <p:extLst>
      <p:ext uri="{BB962C8B-B14F-4D97-AF65-F5344CB8AC3E}">
        <p14:creationId xmlns:p14="http://schemas.microsoft.com/office/powerpoint/2010/main" val="793182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0D0C4-9553-C284-E59C-81C39E3DD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720B7A7-2313-9806-BA2F-FFD7CF060BB3}"/>
              </a:ext>
            </a:extLst>
          </p:cNvPr>
          <p:cNvSpPr txBox="1"/>
          <p:nvPr/>
        </p:nvSpPr>
        <p:spPr>
          <a:xfrm>
            <a:off x="0" y="4694469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Outfit" pitchFamily="2" charset="0"/>
                <a:ea typeface="Arial" panose="020B0604020202020204" pitchFamily="34" charset="0"/>
              </a:rPr>
              <a:t>[7] R. Simon, Z. Shi, C. Nation, A. Jena, LD, on </a:t>
            </a:r>
            <a:r>
              <a:rPr lang="en-GB" sz="1200" dirty="0" err="1">
                <a:latin typeface="Outfit" pitchFamily="2" charset="0"/>
                <a:ea typeface="Arial" panose="020B0604020202020204" pitchFamily="34" charset="0"/>
              </a:rPr>
              <a:t>ArXiv</a:t>
            </a:r>
            <a:r>
              <a:rPr lang="en-GB" sz="1200" dirty="0">
                <a:latin typeface="Outfit" pitchFamily="2" charset="0"/>
                <a:ea typeface="Arial" panose="020B0604020202020204" pitchFamily="34" charset="0"/>
              </a:rPr>
              <a:t> today/tomorrow</a:t>
            </a:r>
            <a:endParaRPr lang="it-IT" sz="1200" dirty="0">
              <a:latin typeface="Outfit" pitchFamily="2" charset="0"/>
            </a:endParaRPr>
          </a:p>
          <a:p>
            <a:r>
              <a:rPr lang="en-GB" sz="1200" dirty="0">
                <a:latin typeface="Outfit" pitchFamily="2" charset="0"/>
                <a:ea typeface="Arial" panose="020B0604020202020204" pitchFamily="34" charset="0"/>
              </a:rPr>
              <a:t>[8] R. Simon, M. Meth, A. Jena, F. Martini, M. Ringbauer, LD, in preparation</a:t>
            </a:r>
          </a:p>
        </p:txBody>
      </p:sp>
      <p:sp>
        <p:nvSpPr>
          <p:cNvPr id="3" name="Rettangolo 1">
            <a:extLst>
              <a:ext uri="{FF2B5EF4-FFF2-40B4-BE49-F238E27FC236}">
                <a16:creationId xmlns:a16="http://schemas.microsoft.com/office/drawing/2014/main" id="{86B4285E-932D-41E7-4E82-7428D84381BA}"/>
              </a:ext>
            </a:extLst>
          </p:cNvPr>
          <p:cNvSpPr/>
          <p:nvPr/>
        </p:nvSpPr>
        <p:spPr>
          <a:xfrm>
            <a:off x="-126522" y="141480"/>
            <a:ext cx="9397044" cy="54006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Outfit" pitchFamily="2" charset="0"/>
              </a:rPr>
              <a:t>Measurement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F2B1D9-CD2B-7D3A-D869-49E376558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16"/>
          <a:stretch>
            <a:fillRect/>
          </a:stretch>
        </p:blipFill>
        <p:spPr>
          <a:xfrm>
            <a:off x="2886073" y="762948"/>
            <a:ext cx="6130291" cy="392426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</p:pic>
      <p:sp>
        <p:nvSpPr>
          <p:cNvPr id="6" name="CasellaDiTesto 103">
            <a:extLst>
              <a:ext uri="{FF2B5EF4-FFF2-40B4-BE49-F238E27FC236}">
                <a16:creationId xmlns:a16="http://schemas.microsoft.com/office/drawing/2014/main" id="{C2BEE147-4696-BE99-D7C5-E8469B6FC69F}"/>
              </a:ext>
            </a:extLst>
          </p:cNvPr>
          <p:cNvSpPr txBox="1"/>
          <p:nvPr/>
        </p:nvSpPr>
        <p:spPr>
          <a:xfrm>
            <a:off x="1" y="1092433"/>
            <a:ext cx="207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utfit" pitchFamily="2" charset="0"/>
              </a:rPr>
              <a:t>Qudit ready</a:t>
            </a:r>
            <a:endParaRPr lang="it-IT" dirty="0">
              <a:solidFill>
                <a:schemeClr val="tx1">
                  <a:lumMod val="95000"/>
                  <a:lumOff val="5000"/>
                </a:schemeClr>
              </a:solidFill>
              <a:latin typeface="Outfit" pitchFamily="2" charset="0"/>
            </a:endParaRPr>
          </a:p>
        </p:txBody>
      </p:sp>
      <p:sp>
        <p:nvSpPr>
          <p:cNvPr id="8" name="CasellaDiTesto 103">
            <a:extLst>
              <a:ext uri="{FF2B5EF4-FFF2-40B4-BE49-F238E27FC236}">
                <a16:creationId xmlns:a16="http://schemas.microsoft.com/office/drawing/2014/main" id="{171106F9-4CEA-BDDB-84D7-E2A9EA057DBA}"/>
              </a:ext>
            </a:extLst>
          </p:cNvPr>
          <p:cNvSpPr txBox="1"/>
          <p:nvPr/>
        </p:nvSpPr>
        <p:spPr>
          <a:xfrm>
            <a:off x="0" y="3406412"/>
            <a:ext cx="23469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utfit" pitchFamily="2" charset="0"/>
              </a:rPr>
              <a:t>Hardware noise awareness</a:t>
            </a:r>
            <a:endParaRPr lang="it-IT" dirty="0">
              <a:solidFill>
                <a:schemeClr val="tx1">
                  <a:lumMod val="95000"/>
                  <a:lumOff val="5000"/>
                </a:schemeClr>
              </a:solidFill>
              <a:latin typeface="Outfit" pitchFamily="2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1E24C33-C614-708C-4FB2-E044253E1DC8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2072640" y="1323266"/>
            <a:ext cx="749617" cy="0"/>
          </a:xfrm>
          <a:prstGeom prst="straightConnector1">
            <a:avLst/>
          </a:prstGeom>
          <a:ln w="88900" cap="rnd">
            <a:solidFill>
              <a:schemeClr val="bg2">
                <a:lumMod val="50000"/>
              </a:schemeClr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604B897-0D80-7CCB-3CCF-AE10AD9B12D1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2346960" y="3820235"/>
            <a:ext cx="475297" cy="1676"/>
          </a:xfrm>
          <a:prstGeom prst="straightConnector1">
            <a:avLst/>
          </a:prstGeom>
          <a:ln w="88900" cap="rnd">
            <a:solidFill>
              <a:schemeClr val="bg2">
                <a:lumMod val="50000"/>
              </a:schemeClr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03">
            <a:extLst>
              <a:ext uri="{FF2B5EF4-FFF2-40B4-BE49-F238E27FC236}">
                <a16:creationId xmlns:a16="http://schemas.microsoft.com/office/drawing/2014/main" id="{9E7FF9DE-46CC-4D70-0066-C0043CB029CC}"/>
              </a:ext>
            </a:extLst>
          </p:cNvPr>
          <p:cNvSpPr txBox="1"/>
          <p:nvPr/>
        </p:nvSpPr>
        <p:spPr>
          <a:xfrm>
            <a:off x="3075758" y="4225552"/>
            <a:ext cx="18146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01DCA5"/>
                </a:solidFill>
                <a:latin typeface="Outfit" pitchFamily="2" charset="0"/>
              </a:rPr>
              <a:t>Error!</a:t>
            </a:r>
            <a:endParaRPr lang="it-IT" b="1" dirty="0">
              <a:solidFill>
                <a:srgbClr val="01DCA5"/>
              </a:solidFill>
              <a:latin typeface="Outfit" pitchFamily="2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FEF21DD-1842-DCF7-6849-996456785961}"/>
              </a:ext>
            </a:extLst>
          </p:cNvPr>
          <p:cNvCxnSpPr>
            <a:cxnSpLocks/>
          </p:cNvCxnSpPr>
          <p:nvPr/>
        </p:nvCxnSpPr>
        <p:spPr>
          <a:xfrm flipH="1" flipV="1">
            <a:off x="3894364" y="3878036"/>
            <a:ext cx="48986" cy="400050"/>
          </a:xfrm>
          <a:prstGeom prst="straightConnector1">
            <a:avLst/>
          </a:prstGeom>
          <a:ln w="50800" cap="rnd">
            <a:solidFill>
              <a:srgbClr val="01DCA5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03">
            <a:extLst>
              <a:ext uri="{FF2B5EF4-FFF2-40B4-BE49-F238E27FC236}">
                <a16:creationId xmlns:a16="http://schemas.microsoft.com/office/drawing/2014/main" id="{08CB8590-A9E3-C3CF-CD7D-6EB54A68DBD4}"/>
              </a:ext>
            </a:extLst>
          </p:cNvPr>
          <p:cNvSpPr txBox="1"/>
          <p:nvPr/>
        </p:nvSpPr>
        <p:spPr>
          <a:xfrm>
            <a:off x="2080804" y="4222952"/>
            <a:ext cx="18146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FFC000"/>
                </a:solidFill>
                <a:latin typeface="Outfit" pitchFamily="2" charset="0"/>
              </a:rPr>
              <a:t>Not an</a:t>
            </a:r>
            <a:endParaRPr lang="it-IT" b="1" dirty="0">
              <a:solidFill>
                <a:srgbClr val="FFC000"/>
              </a:solidFill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67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9F685-6429-38A7-273E-DF8C975ED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050110B-6224-28BC-77E3-00B16A134844}"/>
              </a:ext>
            </a:extLst>
          </p:cNvPr>
          <p:cNvSpPr txBox="1"/>
          <p:nvPr/>
        </p:nvSpPr>
        <p:spPr>
          <a:xfrm>
            <a:off x="0" y="4694469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Outfit" pitchFamily="2" charset="0"/>
                <a:ea typeface="Arial" panose="020B0604020202020204" pitchFamily="34" charset="0"/>
              </a:rPr>
              <a:t>[7] </a:t>
            </a:r>
            <a:r>
              <a:rPr lang="en-GB" sz="1200" b="1" dirty="0">
                <a:latin typeface="Outfit" pitchFamily="2" charset="0"/>
                <a:ea typeface="Arial" panose="020B0604020202020204" pitchFamily="34" charset="0"/>
              </a:rPr>
              <a:t>Image from</a:t>
            </a:r>
            <a:r>
              <a:rPr lang="en-GB" sz="1200" dirty="0">
                <a:latin typeface="Outfit" pitchFamily="2" charset="0"/>
                <a:ea typeface="Arial" panose="020B0604020202020204" pitchFamily="34" charset="0"/>
              </a:rPr>
              <a:t> R. Simon, Z. Shi, C. Nation, A. Jena, LD, on </a:t>
            </a:r>
            <a:r>
              <a:rPr lang="en-GB" sz="1200" dirty="0" err="1">
                <a:latin typeface="Outfit" pitchFamily="2" charset="0"/>
                <a:ea typeface="Arial" panose="020B0604020202020204" pitchFamily="34" charset="0"/>
              </a:rPr>
              <a:t>ArXiv</a:t>
            </a:r>
            <a:r>
              <a:rPr lang="en-GB" sz="1200" dirty="0">
                <a:latin typeface="Outfit" pitchFamily="2" charset="0"/>
                <a:ea typeface="Arial" panose="020B0604020202020204" pitchFamily="34" charset="0"/>
              </a:rPr>
              <a:t> today/tomorrow</a:t>
            </a:r>
            <a:endParaRPr lang="it-IT" sz="1200" dirty="0">
              <a:latin typeface="Outfit" pitchFamily="2" charset="0"/>
            </a:endParaRPr>
          </a:p>
          <a:p>
            <a:r>
              <a:rPr lang="en-GB" sz="1200" dirty="0">
                <a:latin typeface="Outfit" pitchFamily="2" charset="0"/>
                <a:ea typeface="Arial" panose="020B0604020202020204" pitchFamily="34" charset="0"/>
              </a:rPr>
              <a:t>[8] R. Simon, M. Meth, A. Jena, F. Martini, M. Ringbauer, LD, in preparation</a:t>
            </a:r>
          </a:p>
        </p:txBody>
      </p:sp>
      <p:sp>
        <p:nvSpPr>
          <p:cNvPr id="3" name="Rettangolo 1">
            <a:extLst>
              <a:ext uri="{FF2B5EF4-FFF2-40B4-BE49-F238E27FC236}">
                <a16:creationId xmlns:a16="http://schemas.microsoft.com/office/drawing/2014/main" id="{804410AD-1373-160E-6AF1-1BF049F7699F}"/>
              </a:ext>
            </a:extLst>
          </p:cNvPr>
          <p:cNvSpPr/>
          <p:nvPr/>
        </p:nvSpPr>
        <p:spPr>
          <a:xfrm>
            <a:off x="-126522" y="141480"/>
            <a:ext cx="9397044" cy="54006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Outfit" pitchFamily="2" charset="0"/>
              </a:rPr>
              <a:t>Measurement – double scheme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033430-C358-0BB8-3DE4-279A204A6744}"/>
              </a:ext>
            </a:extLst>
          </p:cNvPr>
          <p:cNvGrpSpPr>
            <a:grpSpLocks noChangeAspect="1"/>
          </p:cNvGrpSpPr>
          <p:nvPr/>
        </p:nvGrpSpPr>
        <p:grpSpPr>
          <a:xfrm>
            <a:off x="1479759" y="745401"/>
            <a:ext cx="6184479" cy="3885207"/>
            <a:chOff x="449580" y="701040"/>
            <a:chExt cx="6295228" cy="395478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90543A9-BF7E-42DF-E49E-98ADDCCB7A9D}"/>
                </a:ext>
              </a:extLst>
            </p:cNvPr>
            <p:cNvSpPr/>
            <p:nvPr/>
          </p:nvSpPr>
          <p:spPr>
            <a:xfrm>
              <a:off x="449580" y="701040"/>
              <a:ext cx="6295228" cy="3954781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6A8E912C-5575-5A82-6FF2-483E0F0FB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23321"/>
            <a:stretch>
              <a:fillRect/>
            </a:stretch>
          </p:blipFill>
          <p:spPr>
            <a:xfrm>
              <a:off x="499772" y="729212"/>
              <a:ext cx="6245036" cy="39175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4514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4B617-76E3-D85D-4561-2502BC54E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5D6B229-6426-634B-271F-D3A7A7186C0C}"/>
              </a:ext>
            </a:extLst>
          </p:cNvPr>
          <p:cNvSpPr txBox="1"/>
          <p:nvPr/>
        </p:nvSpPr>
        <p:spPr>
          <a:xfrm>
            <a:off x="1" y="4889589"/>
            <a:ext cx="914399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latin typeface="Outfit" pitchFamily="2" charset="0"/>
                <a:ea typeface="Arial" panose="020B0604020202020204" pitchFamily="34" charset="0"/>
              </a:rPr>
              <a:t>M. Meth et many al.,</a:t>
            </a:r>
            <a:r>
              <a:rPr lang="fr-FR" sz="1050" dirty="0">
                <a:latin typeface="Outfit" pitchFamily="2" charset="0"/>
                <a:ea typeface="Arial" panose="020B0604020202020204" pitchFamily="34" charset="0"/>
              </a:rPr>
              <a:t> Nature Physics 21, 570-576 (2025)</a:t>
            </a:r>
            <a:r>
              <a:rPr lang="en-GB" sz="1050" dirty="0">
                <a:latin typeface="Outfit" pitchFamily="2" charset="0"/>
                <a:ea typeface="Arial" panose="020B0604020202020204" pitchFamily="34" charset="0"/>
              </a:rPr>
              <a:t> </a:t>
            </a:r>
            <a:endParaRPr lang="it-IT" sz="2100" dirty="0">
              <a:latin typeface="Outfit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11">
                <a:extLst>
                  <a:ext uri="{FF2B5EF4-FFF2-40B4-BE49-F238E27FC236}">
                    <a16:creationId xmlns:a16="http://schemas.microsoft.com/office/drawing/2014/main" id="{82781EA0-C912-CE4A-A888-DF05415CD910}"/>
                  </a:ext>
                </a:extLst>
              </p:cNvPr>
              <p:cNvSpPr txBox="1"/>
              <p:nvPr/>
            </p:nvSpPr>
            <p:spPr>
              <a:xfrm>
                <a:off x="0" y="826839"/>
                <a:ext cx="9144000" cy="653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solidFill>
                      <a:schemeClr val="bg2">
                        <a:lumMod val="50000"/>
                      </a:schemeClr>
                    </a:solidFill>
                    <a:latin typeface="Outfit" pitchFamily="2" charset="0"/>
                  </a:rPr>
                  <a:t>Particles 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dirty="0">
                    <a:solidFill>
                      <a:schemeClr val="bg2">
                        <a:lumMod val="50000"/>
                      </a:schemeClr>
                    </a:solidFill>
                    <a:latin typeface="Outfit" pitchFamily="2" charset="0"/>
                  </a:rPr>
                  <a:t> ‘easy’ for q. computer</a:t>
                </a:r>
              </a:p>
              <a:p>
                <a:r>
                  <a:rPr lang="it-IT" dirty="0">
                    <a:solidFill>
                      <a:schemeClr val="bg2">
                        <a:lumMod val="50000"/>
                      </a:schemeClr>
                    </a:solidFill>
                    <a:latin typeface="Outfit" pitchFamily="2" charset="0"/>
                  </a:rPr>
                  <a:t>Gauge fields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dirty="0">
                    <a:solidFill>
                      <a:schemeClr val="bg2">
                        <a:lumMod val="50000"/>
                      </a:schemeClr>
                    </a:solidFill>
                    <a:latin typeface="Outfit" pitchFamily="2" charset="0"/>
                  </a:rPr>
                  <a:t> hard and expensive for q. computer... </a:t>
                </a:r>
                <a:r>
                  <a:rPr lang="it-IT" b="1" dirty="0">
                    <a:solidFill>
                      <a:schemeClr val="tx1"/>
                    </a:solidFill>
                    <a:latin typeface="Outfit" pitchFamily="2" charset="0"/>
                  </a:rPr>
                  <a:t>Much b</a:t>
                </a:r>
                <a:r>
                  <a:rPr lang="it-IT" b="1" dirty="0">
                    <a:latin typeface="Outfit" pitchFamily="2" charset="0"/>
                  </a:rPr>
                  <a:t>etter if qudit ready!</a:t>
                </a:r>
              </a:p>
            </p:txBody>
          </p:sp>
        </mc:Choice>
        <mc:Fallback xmlns="">
          <p:sp>
            <p:nvSpPr>
              <p:cNvPr id="3" name="CasellaDiTesto 11">
                <a:extLst>
                  <a:ext uri="{FF2B5EF4-FFF2-40B4-BE49-F238E27FC236}">
                    <a16:creationId xmlns:a16="http://schemas.microsoft.com/office/drawing/2014/main" id="{82781EA0-C912-CE4A-A888-DF05415CD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26839"/>
                <a:ext cx="9144000" cy="653769"/>
              </a:xfrm>
              <a:prstGeom prst="rect">
                <a:avLst/>
              </a:prstGeom>
              <a:blipFill>
                <a:blip r:embed="rId2"/>
                <a:stretch>
                  <a:fillRect l="-533" t="-4673" b="-140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ttangolo 1">
            <a:extLst>
              <a:ext uri="{FF2B5EF4-FFF2-40B4-BE49-F238E27FC236}">
                <a16:creationId xmlns:a16="http://schemas.microsoft.com/office/drawing/2014/main" id="{B51C7AEB-66E2-1376-F2ED-B83FEA37C026}"/>
              </a:ext>
            </a:extLst>
          </p:cNvPr>
          <p:cNvSpPr/>
          <p:nvPr/>
        </p:nvSpPr>
        <p:spPr>
          <a:xfrm>
            <a:off x="-126522" y="141480"/>
            <a:ext cx="9397044" cy="54006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Outfit" pitchFamily="2" charset="0"/>
              </a:rPr>
              <a:t>Measurement – qudit observables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DCF607-5981-24AE-8708-7D80569A48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72" t="15624" r="62402" b="47896"/>
          <a:stretch/>
        </p:blipFill>
        <p:spPr>
          <a:xfrm>
            <a:off x="1284624" y="1480608"/>
            <a:ext cx="6574751" cy="341862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A16E99-CD9E-9AE4-1976-53620CB2AE8D}"/>
              </a:ext>
            </a:extLst>
          </p:cNvPr>
          <p:cNvSpPr txBox="1"/>
          <p:nvPr/>
        </p:nvSpPr>
        <p:spPr>
          <a:xfrm rot="2232005">
            <a:off x="7326030" y="2827912"/>
            <a:ext cx="2351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Jinglei Zhang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7744209-E6FA-F486-B9AB-E5F526888DDB}"/>
              </a:ext>
            </a:extLst>
          </p:cNvPr>
          <p:cNvSpPr/>
          <p:nvPr/>
        </p:nvSpPr>
        <p:spPr>
          <a:xfrm>
            <a:off x="7919357" y="3151414"/>
            <a:ext cx="383987" cy="719059"/>
          </a:xfrm>
          <a:custGeom>
            <a:avLst/>
            <a:gdLst>
              <a:gd name="connsiteX0" fmla="*/ 849086 w 849351"/>
              <a:gd name="connsiteY0" fmla="*/ 0 h 914400"/>
              <a:gd name="connsiteX1" fmla="*/ 710293 w 849351"/>
              <a:gd name="connsiteY1" fmla="*/ 734786 h 914400"/>
              <a:gd name="connsiteX2" fmla="*/ 0 w 849351"/>
              <a:gd name="connsiteY2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9351" h="914400">
                <a:moveTo>
                  <a:pt x="849086" y="0"/>
                </a:moveTo>
                <a:cubicBezTo>
                  <a:pt x="850446" y="291193"/>
                  <a:pt x="851807" y="582386"/>
                  <a:pt x="710293" y="734786"/>
                </a:cubicBezTo>
                <a:cubicBezTo>
                  <a:pt x="568779" y="887186"/>
                  <a:pt x="284389" y="900793"/>
                  <a:pt x="0" y="914400"/>
                </a:cubicBezTo>
              </a:path>
            </a:pathLst>
          </a:custGeom>
          <a:noFill/>
          <a:ln w="63500" cap="rnd">
            <a:solidFill>
              <a:srgbClr val="01DCA5"/>
            </a:solidFill>
            <a:round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356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irplane with blue stripe&#10;&#10;Description automatically generated">
            <a:extLst>
              <a:ext uri="{FF2B5EF4-FFF2-40B4-BE49-F238E27FC236}">
                <a16:creationId xmlns:a16="http://schemas.microsoft.com/office/drawing/2014/main" id="{C0302EB4-32A3-39C9-EFF0-A92BA3ECE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579" y="232908"/>
            <a:ext cx="4687201" cy="2197360"/>
          </a:xfrm>
          <a:prstGeom prst="rect">
            <a:avLst/>
          </a:prstGeom>
        </p:spPr>
      </p:pic>
      <p:pic>
        <p:nvPicPr>
          <p:cNvPr id="9" name="Picture 8" descr="A group of pills on a black background&#10;&#10;Description automatically generated">
            <a:extLst>
              <a:ext uri="{FF2B5EF4-FFF2-40B4-BE49-F238E27FC236}">
                <a16:creationId xmlns:a16="http://schemas.microsoft.com/office/drawing/2014/main" id="{87A2A973-B9F9-9A2C-6D35-5B59B2ED4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776" y="1666321"/>
            <a:ext cx="4806534" cy="4806534"/>
          </a:xfrm>
          <a:prstGeom prst="rect">
            <a:avLst/>
          </a:prstGeom>
        </p:spPr>
      </p:pic>
      <p:pic>
        <p:nvPicPr>
          <p:cNvPr id="11" name="Picture 10" descr="A white building with columns&#10;&#10;Description automatically generated">
            <a:extLst>
              <a:ext uri="{FF2B5EF4-FFF2-40B4-BE49-F238E27FC236}">
                <a16:creationId xmlns:a16="http://schemas.microsoft.com/office/drawing/2014/main" id="{FFE21CD5-BA95-476A-DD5A-9C8EEC296A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15666"/>
            <a:ext cx="4240802" cy="3392641"/>
          </a:xfrm>
          <a:prstGeom prst="rect">
            <a:avLst/>
          </a:prstGeom>
        </p:spPr>
      </p:pic>
      <p:pic>
        <p:nvPicPr>
          <p:cNvPr id="7" name="Picture 6" descr="A group of people working in a warehouse&#10;&#10;Description automatically generated">
            <a:extLst>
              <a:ext uri="{FF2B5EF4-FFF2-40B4-BE49-F238E27FC236}">
                <a16:creationId xmlns:a16="http://schemas.microsoft.com/office/drawing/2014/main" id="{6FAC0000-F2C2-D774-2700-7697825E32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2" y="-560598"/>
            <a:ext cx="6095623" cy="4137924"/>
          </a:xfrm>
          <a:prstGeom prst="rect">
            <a:avLst/>
          </a:prstGeom>
        </p:spPr>
      </p:pic>
      <p:pic>
        <p:nvPicPr>
          <p:cNvPr id="3" name="Elemento grafico 2" descr="Atomo con riempimento a tinta unita">
            <a:extLst>
              <a:ext uri="{FF2B5EF4-FFF2-40B4-BE49-F238E27FC236}">
                <a16:creationId xmlns:a16="http://schemas.microsoft.com/office/drawing/2014/main" id="{6B7AD6E4-7DEA-D8AE-5336-88F9B4FC48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48566" y="206833"/>
            <a:ext cx="4446869" cy="444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1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F9AE8-63A7-FA11-D4DB-FCCD52872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green arrow pointing to a black background&#10;&#10;AI-generated content may be incorrect.">
            <a:extLst>
              <a:ext uri="{FF2B5EF4-FFF2-40B4-BE49-F238E27FC236}">
                <a16:creationId xmlns:a16="http://schemas.microsoft.com/office/drawing/2014/main" id="{DE85F7FD-D860-1E2A-FB8C-467E9F93D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742" b="45841"/>
          <a:stretch>
            <a:fillRect/>
          </a:stretch>
        </p:blipFill>
        <p:spPr>
          <a:xfrm>
            <a:off x="2871002" y="1761630"/>
            <a:ext cx="1291256" cy="114921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D958A05-21B6-E6DA-0449-152EAFBA4C96}"/>
              </a:ext>
            </a:extLst>
          </p:cNvPr>
          <p:cNvSpPr txBox="1"/>
          <p:nvPr/>
        </p:nvSpPr>
        <p:spPr>
          <a:xfrm>
            <a:off x="0" y="4694469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Outfit" pitchFamily="2" charset="0"/>
                <a:ea typeface="Arial" panose="020B0604020202020204" pitchFamily="34" charset="0"/>
              </a:rPr>
              <a:t>[7] R. Simon, Z. Shi, C. Nation, A. Jena, LD, on </a:t>
            </a:r>
            <a:r>
              <a:rPr lang="en-GB" sz="1200" dirty="0" err="1">
                <a:latin typeface="Outfit" pitchFamily="2" charset="0"/>
                <a:ea typeface="Arial" panose="020B0604020202020204" pitchFamily="34" charset="0"/>
              </a:rPr>
              <a:t>ArXiv</a:t>
            </a:r>
            <a:r>
              <a:rPr lang="en-GB" sz="1200" dirty="0">
                <a:latin typeface="Outfit" pitchFamily="2" charset="0"/>
                <a:ea typeface="Arial" panose="020B0604020202020204" pitchFamily="34" charset="0"/>
              </a:rPr>
              <a:t> today/tomorrow</a:t>
            </a:r>
            <a:endParaRPr lang="it-IT" sz="1200" dirty="0">
              <a:latin typeface="Outfit" pitchFamily="2" charset="0"/>
            </a:endParaRPr>
          </a:p>
          <a:p>
            <a:r>
              <a:rPr lang="en-GB" sz="1200" dirty="0">
                <a:latin typeface="Outfit" pitchFamily="2" charset="0"/>
                <a:ea typeface="Arial" panose="020B0604020202020204" pitchFamily="34" charset="0"/>
              </a:rPr>
              <a:t>[8] R. Simon, M. Meth, A. Jena, F. Martini, M. Ringbauer, LD, in preparation</a:t>
            </a:r>
          </a:p>
        </p:txBody>
      </p:sp>
      <p:sp>
        <p:nvSpPr>
          <p:cNvPr id="3" name="Rettangolo 1">
            <a:extLst>
              <a:ext uri="{FF2B5EF4-FFF2-40B4-BE49-F238E27FC236}">
                <a16:creationId xmlns:a16="http://schemas.microsoft.com/office/drawing/2014/main" id="{6C19A9AE-8739-D55F-BD53-D00480CDF3A9}"/>
              </a:ext>
            </a:extLst>
          </p:cNvPr>
          <p:cNvSpPr/>
          <p:nvPr/>
        </p:nvSpPr>
        <p:spPr>
          <a:xfrm>
            <a:off x="-126522" y="141480"/>
            <a:ext cx="9397044" cy="54006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Outfit" pitchFamily="2" charset="0"/>
              </a:rPr>
              <a:t>Measurement – qudit observables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F8D58F-C361-5E3E-B1FB-4341EA7C6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41" y="769697"/>
            <a:ext cx="3753279" cy="72468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CasellaDiTesto 103">
            <a:extLst>
              <a:ext uri="{FF2B5EF4-FFF2-40B4-BE49-F238E27FC236}">
                <a16:creationId xmlns:a16="http://schemas.microsoft.com/office/drawing/2014/main" id="{362B0A55-8F4D-E7AB-83CC-78226EA83E69}"/>
              </a:ext>
            </a:extLst>
          </p:cNvPr>
          <p:cNvSpPr txBox="1"/>
          <p:nvPr/>
        </p:nvSpPr>
        <p:spPr>
          <a:xfrm>
            <a:off x="71960" y="1782147"/>
            <a:ext cx="25949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utfit" pitchFamily="2" charset="0"/>
              </a:rPr>
              <a:t>Spin Hamiltonian</a:t>
            </a:r>
            <a:endParaRPr lang="it-IT" dirty="0">
              <a:solidFill>
                <a:schemeClr val="tx1">
                  <a:lumMod val="95000"/>
                  <a:lumOff val="5000"/>
                </a:schemeClr>
              </a:solidFill>
              <a:latin typeface="Outfit" pitchFamily="2" charset="0"/>
            </a:endParaRPr>
          </a:p>
        </p:txBody>
      </p:sp>
      <p:sp>
        <p:nvSpPr>
          <p:cNvPr id="13" name="CasellaDiTesto 103">
            <a:extLst>
              <a:ext uri="{FF2B5EF4-FFF2-40B4-BE49-F238E27FC236}">
                <a16:creationId xmlns:a16="http://schemas.microsoft.com/office/drawing/2014/main" id="{11A1307D-252F-A94E-4190-64F71B8F3B03}"/>
              </a:ext>
            </a:extLst>
          </p:cNvPr>
          <p:cNvSpPr txBox="1"/>
          <p:nvPr/>
        </p:nvSpPr>
        <p:spPr>
          <a:xfrm>
            <a:off x="71960" y="3960885"/>
            <a:ext cx="25949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utfit" pitchFamily="2" charset="0"/>
              </a:rPr>
              <a:t>Pauli Hamiltonian</a:t>
            </a:r>
            <a:endParaRPr lang="it-IT" dirty="0">
              <a:solidFill>
                <a:schemeClr val="tx1">
                  <a:lumMod val="95000"/>
                  <a:lumOff val="5000"/>
                </a:schemeClr>
              </a:solidFill>
              <a:latin typeface="Outfit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A22251-ADFE-6DD1-9015-C04FECD32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5054" y="769697"/>
            <a:ext cx="5146986" cy="365752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7" name="Picture 16" descr="A green arrow pointing to a black background&#10;&#10;AI-generated content may be incorrect.">
            <a:extLst>
              <a:ext uri="{FF2B5EF4-FFF2-40B4-BE49-F238E27FC236}">
                <a16:creationId xmlns:a16="http://schemas.microsoft.com/office/drawing/2014/main" id="{4F01F411-54B7-53C2-7F76-9E0D837E6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84"/>
          <a:stretch>
            <a:fillRect/>
          </a:stretch>
        </p:blipFill>
        <p:spPr>
          <a:xfrm>
            <a:off x="2871002" y="3482340"/>
            <a:ext cx="1291256" cy="1017394"/>
          </a:xfrm>
          <a:prstGeom prst="rect">
            <a:avLst/>
          </a:prstGeom>
        </p:spPr>
      </p:pic>
      <p:sp>
        <p:nvSpPr>
          <p:cNvPr id="19" name="CasellaDiTesto 103">
            <a:extLst>
              <a:ext uri="{FF2B5EF4-FFF2-40B4-BE49-F238E27FC236}">
                <a16:creationId xmlns:a16="http://schemas.microsoft.com/office/drawing/2014/main" id="{F33D7FF0-132D-74AE-EB70-76F6A908396C}"/>
              </a:ext>
            </a:extLst>
          </p:cNvPr>
          <p:cNvSpPr txBox="1"/>
          <p:nvPr/>
        </p:nvSpPr>
        <p:spPr>
          <a:xfrm rot="5400000">
            <a:off x="2326350" y="2522111"/>
            <a:ext cx="1395314" cy="1156079"/>
          </a:xfrm>
          <a:prstGeom prst="rect">
            <a:avLst/>
          </a:prstGeom>
          <a:noFill/>
        </p:spPr>
        <p:txBody>
          <a:bodyPr wrap="square">
            <a:prstTxWarp prst="textArchUp">
              <a:avLst>
                <a:gd name="adj" fmla="val 9917161"/>
              </a:avLst>
            </a:prstTxWarp>
            <a:spAutoFit/>
          </a:bodyPr>
          <a:lstStyle/>
          <a:p>
            <a:pPr algn="ctr"/>
            <a:r>
              <a:rPr lang="it-IT" sz="2000" i="1" dirty="0">
                <a:solidFill>
                  <a:srgbClr val="01DCA5"/>
                </a:solidFill>
                <a:latin typeface="Outfit" pitchFamily="2" charset="0"/>
              </a:rPr>
              <a:t>Classically efficient</a:t>
            </a:r>
            <a:endParaRPr lang="it-IT" sz="1600" i="1" dirty="0">
              <a:solidFill>
                <a:srgbClr val="01DCA5"/>
              </a:solidFill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86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C9D5E-A238-1B12-F96D-638606FEB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F8E45A5-4F98-BEA1-BE6E-BEC75B02DFDF}"/>
              </a:ext>
            </a:extLst>
          </p:cNvPr>
          <p:cNvSpPr txBox="1"/>
          <p:nvPr/>
        </p:nvSpPr>
        <p:spPr>
          <a:xfrm>
            <a:off x="0" y="4694469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Outfit" pitchFamily="2" charset="0"/>
                <a:ea typeface="Arial" panose="020B0604020202020204" pitchFamily="34" charset="0"/>
              </a:rPr>
              <a:t>[7] R. Simon, Z. Shi, C. Nation, A. Jena, LD, on </a:t>
            </a:r>
            <a:r>
              <a:rPr lang="en-GB" sz="1200" dirty="0" err="1">
                <a:latin typeface="Outfit" pitchFamily="2" charset="0"/>
                <a:ea typeface="Arial" panose="020B0604020202020204" pitchFamily="34" charset="0"/>
              </a:rPr>
              <a:t>ArXiv</a:t>
            </a:r>
            <a:r>
              <a:rPr lang="en-GB" sz="1200" dirty="0">
                <a:latin typeface="Outfit" pitchFamily="2" charset="0"/>
                <a:ea typeface="Arial" panose="020B0604020202020204" pitchFamily="34" charset="0"/>
              </a:rPr>
              <a:t> today/tomorrow</a:t>
            </a:r>
            <a:endParaRPr lang="it-IT" sz="1200" dirty="0">
              <a:latin typeface="Outfit" pitchFamily="2" charset="0"/>
            </a:endParaRPr>
          </a:p>
          <a:p>
            <a:r>
              <a:rPr lang="en-GB" sz="1200" dirty="0">
                <a:latin typeface="Outfit" pitchFamily="2" charset="0"/>
                <a:ea typeface="Arial" panose="020B0604020202020204" pitchFamily="34" charset="0"/>
              </a:rPr>
              <a:t>[8] R. Simon, M. Meth, A. Jena, F. Martini, M. Ringbauer, LD, in preparation</a:t>
            </a:r>
          </a:p>
        </p:txBody>
      </p:sp>
      <p:sp>
        <p:nvSpPr>
          <p:cNvPr id="3" name="Rettangolo 1">
            <a:extLst>
              <a:ext uri="{FF2B5EF4-FFF2-40B4-BE49-F238E27FC236}">
                <a16:creationId xmlns:a16="http://schemas.microsoft.com/office/drawing/2014/main" id="{2F5119FC-E42E-6523-4502-7E1EC0D4CDB4}"/>
              </a:ext>
            </a:extLst>
          </p:cNvPr>
          <p:cNvSpPr/>
          <p:nvPr/>
        </p:nvSpPr>
        <p:spPr>
          <a:xfrm>
            <a:off x="-126522" y="141480"/>
            <a:ext cx="9397044" cy="54006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Outfit" pitchFamily="2" charset="0"/>
              </a:rPr>
              <a:t>Measurement – error awareness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274442-0CA9-E58C-8563-F1D6D8FFE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969" y="1300466"/>
            <a:ext cx="5788059" cy="172976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CasellaDiTesto 103">
            <a:extLst>
              <a:ext uri="{FF2B5EF4-FFF2-40B4-BE49-F238E27FC236}">
                <a16:creationId xmlns:a16="http://schemas.microsoft.com/office/drawing/2014/main" id="{1625BA9F-32B2-7807-9CBE-9CE3D0251429}"/>
              </a:ext>
            </a:extLst>
          </p:cNvPr>
          <p:cNvSpPr txBox="1"/>
          <p:nvPr/>
        </p:nvSpPr>
        <p:spPr>
          <a:xfrm>
            <a:off x="3274504" y="3197485"/>
            <a:ext cx="25949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rgbClr val="01DCA5"/>
                </a:solidFill>
                <a:latin typeface="Outfit" pitchFamily="2" charset="0"/>
              </a:rPr>
              <a:t>Cheap</a:t>
            </a:r>
            <a:endParaRPr lang="it-IT" dirty="0">
              <a:solidFill>
                <a:srgbClr val="01DCA5"/>
              </a:solidFill>
              <a:latin typeface="Outfit" pitchFamily="2" charset="0"/>
            </a:endParaRPr>
          </a:p>
        </p:txBody>
      </p:sp>
      <p:sp>
        <p:nvSpPr>
          <p:cNvPr id="7" name="CasellaDiTesto 103">
            <a:extLst>
              <a:ext uri="{FF2B5EF4-FFF2-40B4-BE49-F238E27FC236}">
                <a16:creationId xmlns:a16="http://schemas.microsoft.com/office/drawing/2014/main" id="{762C42EB-D14D-159B-5DAD-AFFC118F0AA1}"/>
              </a:ext>
            </a:extLst>
          </p:cNvPr>
          <p:cNvSpPr txBox="1"/>
          <p:nvPr/>
        </p:nvSpPr>
        <p:spPr>
          <a:xfrm>
            <a:off x="1301745" y="3715144"/>
            <a:ext cx="65405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rgbClr val="01DCA5"/>
                </a:solidFill>
                <a:latin typeface="Outfit" pitchFamily="2" charset="0"/>
              </a:rPr>
              <a:t>Impact on the specific experiment</a:t>
            </a:r>
            <a:endParaRPr lang="it-IT" dirty="0">
              <a:solidFill>
                <a:srgbClr val="01DCA5"/>
              </a:solidFill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2736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2EF2C-F0C5-1897-D7C4-F6DC7D92B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EA188C0-DCA2-C3F6-CE5E-3964052F3803}"/>
              </a:ext>
            </a:extLst>
          </p:cNvPr>
          <p:cNvSpPr txBox="1"/>
          <p:nvPr/>
        </p:nvSpPr>
        <p:spPr>
          <a:xfrm>
            <a:off x="0" y="4694469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Outfit" pitchFamily="2" charset="0"/>
                <a:ea typeface="Arial" panose="020B0604020202020204" pitchFamily="34" charset="0"/>
              </a:rPr>
              <a:t>[7] R. Simon, Z. Shi, C. Nation, A. Jena, LD, on </a:t>
            </a:r>
            <a:r>
              <a:rPr lang="en-GB" sz="1200" dirty="0" err="1">
                <a:latin typeface="Outfit" pitchFamily="2" charset="0"/>
                <a:ea typeface="Arial" panose="020B0604020202020204" pitchFamily="34" charset="0"/>
              </a:rPr>
              <a:t>ArXiv</a:t>
            </a:r>
            <a:r>
              <a:rPr lang="en-GB" sz="1200" dirty="0">
                <a:latin typeface="Outfit" pitchFamily="2" charset="0"/>
                <a:ea typeface="Arial" panose="020B0604020202020204" pitchFamily="34" charset="0"/>
              </a:rPr>
              <a:t> today/tomorrow</a:t>
            </a:r>
            <a:endParaRPr lang="it-IT" sz="1200" dirty="0">
              <a:latin typeface="Outfit" pitchFamily="2" charset="0"/>
            </a:endParaRPr>
          </a:p>
          <a:p>
            <a:r>
              <a:rPr lang="en-GB" sz="1200" dirty="0">
                <a:latin typeface="Outfit" pitchFamily="2" charset="0"/>
                <a:ea typeface="Arial" panose="020B0604020202020204" pitchFamily="34" charset="0"/>
              </a:rPr>
              <a:t>[8] </a:t>
            </a:r>
            <a:r>
              <a:rPr lang="en-GB" sz="1200" b="1" dirty="0">
                <a:latin typeface="Outfit" pitchFamily="2" charset="0"/>
                <a:ea typeface="Arial" panose="020B0604020202020204" pitchFamily="34" charset="0"/>
              </a:rPr>
              <a:t>Image from</a:t>
            </a:r>
            <a:r>
              <a:rPr lang="en-GB" sz="1200" dirty="0">
                <a:latin typeface="Outfit" pitchFamily="2" charset="0"/>
                <a:ea typeface="Arial" panose="020B0604020202020204" pitchFamily="34" charset="0"/>
              </a:rPr>
              <a:t> R. Simon, M. Meth, A. Jena, F. Martini, M. Ringbauer, LD, in preparation</a:t>
            </a:r>
          </a:p>
        </p:txBody>
      </p:sp>
      <p:sp>
        <p:nvSpPr>
          <p:cNvPr id="3" name="Rettangolo 1">
            <a:extLst>
              <a:ext uri="{FF2B5EF4-FFF2-40B4-BE49-F238E27FC236}">
                <a16:creationId xmlns:a16="http://schemas.microsoft.com/office/drawing/2014/main" id="{545ED3B0-C4AE-4592-7D36-CEADED4F5E86}"/>
              </a:ext>
            </a:extLst>
          </p:cNvPr>
          <p:cNvSpPr/>
          <p:nvPr/>
        </p:nvSpPr>
        <p:spPr>
          <a:xfrm>
            <a:off x="-126522" y="141480"/>
            <a:ext cx="9397044" cy="54006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Outfit" pitchFamily="2" charset="0"/>
              </a:rPr>
              <a:t>Measurement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AF654C-0A42-3F86-E30C-15A0635B56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9043" b="55365"/>
          <a:stretch>
            <a:fillRect/>
          </a:stretch>
        </p:blipFill>
        <p:spPr>
          <a:xfrm>
            <a:off x="159564" y="753484"/>
            <a:ext cx="4078280" cy="35899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DE416E-51EF-35E9-32E0-9EB3180A84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222" r="49043" b="6669"/>
          <a:stretch>
            <a:fillRect/>
          </a:stretch>
        </p:blipFill>
        <p:spPr>
          <a:xfrm>
            <a:off x="4941120" y="730066"/>
            <a:ext cx="4043316" cy="39158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CasellaDiTesto 103">
            <a:extLst>
              <a:ext uri="{FF2B5EF4-FFF2-40B4-BE49-F238E27FC236}">
                <a16:creationId xmlns:a16="http://schemas.microsoft.com/office/drawing/2014/main" id="{E11AFDFB-95F0-A6F7-9899-FFBBEBB3F704}"/>
              </a:ext>
            </a:extLst>
          </p:cNvPr>
          <p:cNvSpPr txBox="1"/>
          <p:nvPr/>
        </p:nvSpPr>
        <p:spPr>
          <a:xfrm>
            <a:off x="2605033" y="4235614"/>
            <a:ext cx="25949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rgbClr val="003C3B"/>
                </a:solidFill>
                <a:latin typeface="Outfit" pitchFamily="2" charset="0"/>
              </a:rPr>
              <a:t># shots</a:t>
            </a:r>
            <a:endParaRPr lang="it-IT" sz="2400" dirty="0">
              <a:solidFill>
                <a:srgbClr val="003C3B"/>
              </a:solidFill>
              <a:latin typeface="Outfit" pitchFamily="2" charset="0"/>
            </a:endParaRPr>
          </a:p>
        </p:txBody>
      </p:sp>
      <p:sp>
        <p:nvSpPr>
          <p:cNvPr id="11" name="CasellaDiTesto 103">
            <a:extLst>
              <a:ext uri="{FF2B5EF4-FFF2-40B4-BE49-F238E27FC236}">
                <a16:creationId xmlns:a16="http://schemas.microsoft.com/office/drawing/2014/main" id="{CC8EE89C-AE95-41C1-6567-3A63D5C4E305}"/>
              </a:ext>
            </a:extLst>
          </p:cNvPr>
          <p:cNvSpPr txBox="1"/>
          <p:nvPr/>
        </p:nvSpPr>
        <p:spPr>
          <a:xfrm>
            <a:off x="6962778" y="4596315"/>
            <a:ext cx="25949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rgbClr val="003C3B"/>
                </a:solidFill>
                <a:latin typeface="Outfit" pitchFamily="2" charset="0"/>
              </a:rPr>
              <a:t># shots</a:t>
            </a:r>
            <a:endParaRPr lang="it-IT" sz="2400" dirty="0">
              <a:solidFill>
                <a:srgbClr val="003C3B"/>
              </a:solidFill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936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CDD87-A480-E859-5328-7D1FB9578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1">
            <a:extLst>
              <a:ext uri="{FF2B5EF4-FFF2-40B4-BE49-F238E27FC236}">
                <a16:creationId xmlns:a16="http://schemas.microsoft.com/office/drawing/2014/main" id="{ACB6B8DF-FFD6-F8F7-FB8F-527F6B3EA0B8}"/>
              </a:ext>
            </a:extLst>
          </p:cNvPr>
          <p:cNvSpPr/>
          <p:nvPr/>
        </p:nvSpPr>
        <p:spPr>
          <a:xfrm>
            <a:off x="-126522" y="141480"/>
            <a:ext cx="9397044" cy="54006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Outfit" pitchFamily="2" charset="0"/>
              </a:rPr>
              <a:t>Conclusions and Outlook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5BB1A1-237F-0F7F-06F1-521EEE45A426}"/>
              </a:ext>
            </a:extLst>
          </p:cNvPr>
          <p:cNvSpPr txBox="1"/>
          <p:nvPr/>
        </p:nvSpPr>
        <p:spPr>
          <a:xfrm>
            <a:off x="432707" y="1543049"/>
            <a:ext cx="8392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Classically efficient (?) approach for symmetry finding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Measurement protocol that will not let you down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D36255-85DE-BBA1-F029-BE94622B9E06}"/>
              </a:ext>
            </a:extLst>
          </p:cNvPr>
          <p:cNvSpPr txBox="1"/>
          <p:nvPr/>
        </p:nvSpPr>
        <p:spPr>
          <a:xfrm>
            <a:off x="432707" y="3001905"/>
            <a:ext cx="8450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Error mitigation within </a:t>
            </a:r>
            <a:r>
              <a:rPr lang="en-GB" sz="2400" dirty="0" err="1"/>
              <a:t>AQuIRE</a:t>
            </a: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Better heuristic algorithms for working with </a:t>
            </a:r>
            <a:r>
              <a:rPr lang="en-GB" sz="2400" dirty="0" err="1"/>
              <a:t>Cliffords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8902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5757A58-763A-F175-C61D-1FE13EA70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1">
            <a:extLst>
              <a:ext uri="{FF2B5EF4-FFF2-40B4-BE49-F238E27FC236}">
                <a16:creationId xmlns:a16="http://schemas.microsoft.com/office/drawing/2014/main" id="{324FB0B8-7E42-54C0-9C05-39B11CE5ED30}"/>
              </a:ext>
            </a:extLst>
          </p:cNvPr>
          <p:cNvSpPr/>
          <p:nvPr/>
        </p:nvSpPr>
        <p:spPr>
          <a:xfrm>
            <a:off x="-126522" y="141480"/>
            <a:ext cx="9397044" cy="54006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Outfit" pitchFamily="2" charset="0"/>
              </a:rPr>
              <a:t>Attempt for open questions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33715A-82F2-5EAF-849E-6E8352AD0C9D}"/>
              </a:ext>
            </a:extLst>
          </p:cNvPr>
          <p:cNvSpPr txBox="1"/>
          <p:nvPr/>
        </p:nvSpPr>
        <p:spPr>
          <a:xfrm>
            <a:off x="432707" y="1543049"/>
            <a:ext cx="83928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Readout mitigation. We have seen amazing results, that I cannot reproduce. While this is mostly my lack of capabilities, I believe that a shared framework would benefit the whole community.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What am I simulating? As an (ignorant) quantum simulation person, I would like a “revised Kogut-Susskind” paper, because I simply do not understand it!</a:t>
            </a:r>
          </a:p>
        </p:txBody>
      </p:sp>
    </p:spTree>
    <p:extLst>
      <p:ext uri="{BB962C8B-B14F-4D97-AF65-F5344CB8AC3E}">
        <p14:creationId xmlns:p14="http://schemas.microsoft.com/office/powerpoint/2010/main" val="2797045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617EB-AC4B-7E09-E6C5-DFE174511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tanding in front of a mountain&#10;&#10;AI-generated content may be incorrect.">
            <a:extLst>
              <a:ext uri="{FF2B5EF4-FFF2-40B4-BE49-F238E27FC236}">
                <a16:creationId xmlns:a16="http://schemas.microsoft.com/office/drawing/2014/main" id="{81511E57-B5CC-FDC1-0DF5-9F5731A25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4" t="20000" r="16421" b="8254"/>
          <a:stretch>
            <a:fillRect/>
          </a:stretch>
        </p:blipFill>
        <p:spPr>
          <a:xfrm>
            <a:off x="3665465" y="659153"/>
            <a:ext cx="1697259" cy="207340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ECFE1D-CC92-8A3D-23F5-33CAA08E5D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009" t="1" r="14305" b="30825"/>
          <a:stretch>
            <a:fillRect/>
          </a:stretch>
        </p:blipFill>
        <p:spPr>
          <a:xfrm>
            <a:off x="7014497" y="659153"/>
            <a:ext cx="2052250" cy="227575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9F6C6B-DB86-557F-5794-4EF46B016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3932" y="781372"/>
            <a:ext cx="1449357" cy="205370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 descr="A person wearing glasses and a plaid shirt&#10;&#10;AI-generated content may be incorrect.">
            <a:extLst>
              <a:ext uri="{FF2B5EF4-FFF2-40B4-BE49-F238E27FC236}">
                <a16:creationId xmlns:a16="http://schemas.microsoft.com/office/drawing/2014/main" id="{6090F2CE-4A66-36A5-0364-1D598F9F8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6" r="27721"/>
          <a:stretch>
            <a:fillRect/>
          </a:stretch>
        </p:blipFill>
        <p:spPr>
          <a:xfrm>
            <a:off x="7014497" y="3028950"/>
            <a:ext cx="2074053" cy="260254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6" name="Picture 15" descr="A person in a white shirt&#10;&#10;AI-generated content may be incorrect.">
            <a:extLst>
              <a:ext uri="{FF2B5EF4-FFF2-40B4-BE49-F238E27FC236}">
                <a16:creationId xmlns:a16="http://schemas.microsoft.com/office/drawing/2014/main" id="{745F0D66-8E79-5AE4-2466-6D9155CB55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5" r="16376"/>
          <a:stretch>
            <a:fillRect/>
          </a:stretch>
        </p:blipFill>
        <p:spPr>
          <a:xfrm>
            <a:off x="5460855" y="2934906"/>
            <a:ext cx="1420939" cy="216841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AD812B-BFBF-024D-9B9E-6DBE06FD4E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465" y="2835074"/>
            <a:ext cx="1694182" cy="21526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2" name="Picture 21" descr="A group of people posing for a photo in front of a rocky mountain&#10;&#10;AI-generated content may be incorrect.">
            <a:extLst>
              <a:ext uri="{FF2B5EF4-FFF2-40B4-BE49-F238E27FC236}">
                <a16:creationId xmlns:a16="http://schemas.microsoft.com/office/drawing/2014/main" id="{6AC4CF91-47D0-59C9-D8DA-644F18CC94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5" t="1112" r="8948"/>
          <a:stretch>
            <a:fillRect/>
          </a:stretch>
        </p:blipFill>
        <p:spPr>
          <a:xfrm>
            <a:off x="0" y="447378"/>
            <a:ext cx="3584426" cy="47753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Rettangolo 1">
            <a:extLst>
              <a:ext uri="{FF2B5EF4-FFF2-40B4-BE49-F238E27FC236}">
                <a16:creationId xmlns:a16="http://schemas.microsoft.com/office/drawing/2014/main" id="{36196E76-6FCD-E0AF-77E0-ECF232F94344}"/>
              </a:ext>
            </a:extLst>
          </p:cNvPr>
          <p:cNvSpPr/>
          <p:nvPr/>
        </p:nvSpPr>
        <p:spPr>
          <a:xfrm>
            <a:off x="-126522" y="141480"/>
            <a:ext cx="9397044" cy="540060"/>
          </a:xfrm>
          <a:prstGeom prst="rect">
            <a:avLst/>
          </a:prstGeom>
          <a:solidFill>
            <a:schemeClr val="bg1">
              <a:alpha val="71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Outfit" pitchFamily="2" charset="0"/>
              </a:rPr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1694612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E07CADA-1995-BB91-42DE-310B70C36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mento grafico 2" descr="Atomo con riempimento a tinta unita">
            <a:extLst>
              <a:ext uri="{FF2B5EF4-FFF2-40B4-BE49-F238E27FC236}">
                <a16:creationId xmlns:a16="http://schemas.microsoft.com/office/drawing/2014/main" id="{C1FA489A-77DC-24E1-9620-062D25215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06484" y="168483"/>
            <a:ext cx="1531032" cy="1531032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22477F78-0B0F-6D07-A7CB-3255DEF6EB41}"/>
              </a:ext>
            </a:extLst>
          </p:cNvPr>
          <p:cNvSpPr/>
          <p:nvPr/>
        </p:nvSpPr>
        <p:spPr>
          <a:xfrm>
            <a:off x="1061610" y="2031690"/>
            <a:ext cx="2160240" cy="54006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Outfit" pitchFamily="2" charset="0"/>
              </a:rPr>
              <a:t>Hardware</a:t>
            </a:r>
          </a:p>
        </p:txBody>
      </p:sp>
      <p:cxnSp>
        <p:nvCxnSpPr>
          <p:cNvPr id="15" name="Connettore a gomito 14">
            <a:extLst>
              <a:ext uri="{FF2B5EF4-FFF2-40B4-BE49-F238E27FC236}">
                <a16:creationId xmlns:a16="http://schemas.microsoft.com/office/drawing/2014/main" id="{01A4D7DA-4FD9-32C7-9652-957488FA98C5}"/>
              </a:ext>
            </a:extLst>
          </p:cNvPr>
          <p:cNvCxnSpPr>
            <a:cxnSpLocks/>
            <a:stCxn id="3" idx="2"/>
            <a:endCxn id="4" idx="3"/>
          </p:cNvCxnSpPr>
          <p:nvPr/>
        </p:nvCxnSpPr>
        <p:spPr>
          <a:xfrm rot="5400000">
            <a:off x="3595823" y="1325543"/>
            <a:ext cx="602205" cy="1350150"/>
          </a:xfrm>
          <a:prstGeom prst="bentConnector2">
            <a:avLst/>
          </a:prstGeom>
          <a:ln w="31750" cap="rnd">
            <a:solidFill>
              <a:schemeClr val="tx1"/>
            </a:solidFill>
            <a:beve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C1B865E1-C975-48DD-E3A0-E3A0ED5A04A9}"/>
              </a:ext>
            </a:extLst>
          </p:cNvPr>
          <p:cNvGrpSpPr/>
          <p:nvPr/>
        </p:nvGrpSpPr>
        <p:grpSpPr>
          <a:xfrm>
            <a:off x="155683" y="2842216"/>
            <a:ext cx="8832635" cy="2398049"/>
            <a:chOff x="167325" y="3888076"/>
            <a:chExt cx="11776847" cy="3197399"/>
          </a:xfrm>
        </p:grpSpPr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C7D98104-E9A7-B2EE-6C50-86945FE2A8B2}"/>
                </a:ext>
              </a:extLst>
            </p:cNvPr>
            <p:cNvSpPr txBox="1"/>
            <p:nvPr/>
          </p:nvSpPr>
          <p:spPr>
            <a:xfrm>
              <a:off x="6456040" y="6633356"/>
              <a:ext cx="2300100" cy="400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350" i="1" dirty="0" err="1">
                  <a:solidFill>
                    <a:schemeClr val="tx1"/>
                  </a:solidFill>
                  <a:latin typeface="Outfit" pitchFamily="2" charset="0"/>
                </a:rPr>
                <a:t>Pasqal</a:t>
              </a:r>
              <a:r>
                <a:rPr lang="it-IT" sz="1350" i="1" dirty="0">
                  <a:latin typeface="Outfit" pitchFamily="2" charset="0"/>
                </a:rPr>
                <a:t>, </a:t>
              </a:r>
              <a:r>
                <a:rPr lang="it-IT" sz="1350" dirty="0">
                  <a:latin typeface="Outfit" pitchFamily="2" charset="0"/>
                </a:rPr>
                <a:t>Harvard</a:t>
              </a:r>
            </a:p>
          </p:txBody>
        </p:sp>
        <p:grpSp>
          <p:nvGrpSpPr>
            <p:cNvPr id="37" name="Gruppo 36">
              <a:extLst>
                <a:ext uri="{FF2B5EF4-FFF2-40B4-BE49-F238E27FC236}">
                  <a16:creationId xmlns:a16="http://schemas.microsoft.com/office/drawing/2014/main" id="{062E4A2E-0666-2B80-71A1-169745A57790}"/>
                </a:ext>
              </a:extLst>
            </p:cNvPr>
            <p:cNvGrpSpPr/>
            <p:nvPr/>
          </p:nvGrpSpPr>
          <p:grpSpPr>
            <a:xfrm>
              <a:off x="167325" y="3888076"/>
              <a:ext cx="11776847" cy="3197399"/>
              <a:chOff x="167325" y="3888076"/>
              <a:chExt cx="11776847" cy="3197399"/>
            </a:xfrm>
          </p:grpSpPr>
          <p:pic>
            <p:nvPicPr>
              <p:cNvPr id="25" name="Immagine 24" descr="Immagine che contiene interni, motore&#10;&#10;Descrizione generata automaticamente">
                <a:extLst>
                  <a:ext uri="{FF2B5EF4-FFF2-40B4-BE49-F238E27FC236}">
                    <a16:creationId xmlns:a16="http://schemas.microsoft.com/office/drawing/2014/main" id="{0D21273A-D9EA-CF3F-60CA-AEE153A6CE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325" y="4170310"/>
                <a:ext cx="2808312" cy="1871222"/>
              </a:xfrm>
              <a:prstGeom prst="rect">
                <a:avLst/>
              </a:prstGeom>
            </p:spPr>
          </p:pic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302DA569-D4EE-3B67-6B58-E6020027A7B3}"/>
                  </a:ext>
                </a:extLst>
              </p:cNvPr>
              <p:cNvSpPr txBox="1"/>
              <p:nvPr/>
            </p:nvSpPr>
            <p:spPr>
              <a:xfrm>
                <a:off x="167325" y="6046521"/>
                <a:ext cx="2808312" cy="954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350" i="1" dirty="0">
                    <a:solidFill>
                      <a:schemeClr val="tx1"/>
                    </a:solidFill>
                    <a:latin typeface="Outfit" pitchFamily="2" charset="0"/>
                  </a:rPr>
                  <a:t>University of Innsbruck</a:t>
                </a:r>
              </a:p>
              <a:p>
                <a:r>
                  <a:rPr lang="it-IT" sz="1350" dirty="0" err="1">
                    <a:latin typeface="Outfit" pitchFamily="2" charset="0"/>
                  </a:rPr>
                  <a:t>Universities</a:t>
                </a:r>
                <a:r>
                  <a:rPr lang="it-IT" sz="1350" dirty="0">
                    <a:latin typeface="Outfit" pitchFamily="2" charset="0"/>
                  </a:rPr>
                  <a:t> of Oxford and Sussex…</a:t>
                </a:r>
              </a:p>
            </p:txBody>
          </p:sp>
          <p:pic>
            <p:nvPicPr>
              <p:cNvPr id="29" name="Immagine 28" descr="Immagine che contiene interni, vicino&#10;&#10;Descrizione generata automaticamente">
                <a:extLst>
                  <a:ext uri="{FF2B5EF4-FFF2-40B4-BE49-F238E27FC236}">
                    <a16:creationId xmlns:a16="http://schemas.microsoft.com/office/drawing/2014/main" id="{253B962C-690B-4521-9F0F-14B22A6941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11682" y="4174232"/>
                <a:ext cx="2808312" cy="1872208"/>
              </a:xfrm>
              <a:prstGeom prst="rect">
                <a:avLst/>
              </a:prstGeom>
            </p:spPr>
          </p:pic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91916EAE-B77E-898C-06A0-6DCD4360C421}"/>
                  </a:ext>
                </a:extLst>
              </p:cNvPr>
              <p:cNvSpPr txBox="1"/>
              <p:nvPr/>
            </p:nvSpPr>
            <p:spPr>
              <a:xfrm>
                <a:off x="3311682" y="6046442"/>
                <a:ext cx="2808312" cy="954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350" i="1" dirty="0">
                    <a:solidFill>
                      <a:schemeClr val="tx1"/>
                    </a:solidFill>
                    <a:latin typeface="Outfit" pitchFamily="2" charset="0"/>
                  </a:rPr>
                  <a:t>IBM</a:t>
                </a:r>
              </a:p>
              <a:p>
                <a:r>
                  <a:rPr lang="it-IT" sz="1350" dirty="0">
                    <a:latin typeface="Outfit" pitchFamily="2" charset="0"/>
                  </a:rPr>
                  <a:t>NPL, Google, Righetti, Intel, </a:t>
                </a:r>
                <a:r>
                  <a:rPr lang="it-IT" sz="1350" dirty="0" err="1">
                    <a:latin typeface="Outfit" pitchFamily="2" charset="0"/>
                  </a:rPr>
                  <a:t>Alibaba</a:t>
                </a:r>
                <a:r>
                  <a:rPr lang="it-IT" sz="1350" dirty="0">
                    <a:latin typeface="Outfit" pitchFamily="2" charset="0"/>
                  </a:rPr>
                  <a:t>…</a:t>
                </a:r>
              </a:p>
            </p:txBody>
          </p:sp>
          <p:pic>
            <p:nvPicPr>
              <p:cNvPr id="32" name="Immagine 31" descr="Immagine che contiene testo, orologio, verde, montato&#10;&#10;Descrizione generata automaticamente">
                <a:extLst>
                  <a:ext uri="{FF2B5EF4-FFF2-40B4-BE49-F238E27FC236}">
                    <a16:creationId xmlns:a16="http://schemas.microsoft.com/office/drawing/2014/main" id="{5AF330DA-CC1F-120A-3B7D-182A568FD3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99" t="1318" r="3443" b="1559"/>
              <a:stretch/>
            </p:blipFill>
            <p:spPr>
              <a:xfrm>
                <a:off x="6456040" y="3888076"/>
                <a:ext cx="2300100" cy="2745280"/>
              </a:xfrm>
              <a:prstGeom prst="rect">
                <a:avLst/>
              </a:prstGeom>
            </p:spPr>
          </p:pic>
          <p:pic>
            <p:nvPicPr>
              <p:cNvPr id="35" name="Immagine 34">
                <a:extLst>
                  <a:ext uri="{FF2B5EF4-FFF2-40B4-BE49-F238E27FC236}">
                    <a16:creationId xmlns:a16="http://schemas.microsoft.com/office/drawing/2014/main" id="{EBA72CF0-04B3-5FD5-5457-B3E59F6652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028" r="63449" b="4833"/>
              <a:stretch/>
            </p:blipFill>
            <p:spPr>
              <a:xfrm>
                <a:off x="9092186" y="4170310"/>
                <a:ext cx="2851986" cy="1872208"/>
              </a:xfrm>
              <a:prstGeom prst="rect">
                <a:avLst/>
              </a:prstGeom>
            </p:spPr>
          </p:pic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11B3A346-3A42-1985-D44F-563E89CD9DB8}"/>
                  </a:ext>
                </a:extLst>
              </p:cNvPr>
              <p:cNvSpPr txBox="1"/>
              <p:nvPr/>
            </p:nvSpPr>
            <p:spPr>
              <a:xfrm>
                <a:off x="9092187" y="6039035"/>
                <a:ext cx="2851985" cy="1046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350" dirty="0">
                    <a:solidFill>
                      <a:schemeClr val="tx1"/>
                    </a:solidFill>
                    <a:latin typeface="Outfit" pitchFamily="2" charset="0"/>
                  </a:rPr>
                  <a:t>University of Bristol, </a:t>
                </a:r>
              </a:p>
              <a:p>
                <a:r>
                  <a:rPr lang="it-IT" sz="1350" i="1" dirty="0">
                    <a:solidFill>
                      <a:schemeClr val="tx1"/>
                    </a:solidFill>
                    <a:latin typeface="Outfit" pitchFamily="2" charset="0"/>
                  </a:rPr>
                  <a:t>Niels Bohr Institute…</a:t>
                </a:r>
                <a:endParaRPr lang="it-IT" sz="1350" dirty="0">
                  <a:solidFill>
                    <a:schemeClr val="tx1"/>
                  </a:solidFill>
                  <a:latin typeface="Outfit" pitchFamily="2" charset="0"/>
                </a:endParaRPr>
              </a:p>
              <a:p>
                <a:endParaRPr lang="it-IT" i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8104505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BAE76974-CEC5-634C-C2FC-A9274A088419}"/>
              </a:ext>
            </a:extLst>
          </p:cNvPr>
          <p:cNvSpPr/>
          <p:nvPr/>
        </p:nvSpPr>
        <p:spPr>
          <a:xfrm>
            <a:off x="-72516" y="2681302"/>
            <a:ext cx="9289032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Elemento grafico 2" descr="Atomo con riempimento a tinta unita">
            <a:extLst>
              <a:ext uri="{FF2B5EF4-FFF2-40B4-BE49-F238E27FC236}">
                <a16:creationId xmlns:a16="http://schemas.microsoft.com/office/drawing/2014/main" id="{6B7AD6E4-7DEA-D8AE-5336-88F9B4FC4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06484" y="168483"/>
            <a:ext cx="1531032" cy="1531032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7699D6A5-E6E8-DEAC-8198-713B03A9201D}"/>
              </a:ext>
            </a:extLst>
          </p:cNvPr>
          <p:cNvSpPr/>
          <p:nvPr/>
        </p:nvSpPr>
        <p:spPr>
          <a:xfrm>
            <a:off x="5922152" y="2031690"/>
            <a:ext cx="2160240" cy="54006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Outfit" pitchFamily="2" charset="0"/>
              </a:rPr>
              <a:t>Software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E7947DE-A12D-B1E3-58DF-7F89AF3FEDBA}"/>
              </a:ext>
            </a:extLst>
          </p:cNvPr>
          <p:cNvSpPr txBox="1"/>
          <p:nvPr/>
        </p:nvSpPr>
        <p:spPr>
          <a:xfrm>
            <a:off x="211016" y="2681300"/>
            <a:ext cx="87219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2">
                    <a:lumMod val="50000"/>
                  </a:schemeClr>
                </a:solidFill>
                <a:latin typeface="Outfit" pitchFamily="2" charset="0"/>
              </a:rPr>
              <a:t>Encoding a </a:t>
            </a:r>
            <a:r>
              <a:rPr lang="it-IT" sz="2400" dirty="0" err="1">
                <a:solidFill>
                  <a:schemeClr val="bg2">
                    <a:lumMod val="50000"/>
                  </a:schemeClr>
                </a:solidFill>
                <a:latin typeface="Outfit" pitchFamily="2" charset="0"/>
              </a:rPr>
              <a:t>problem</a:t>
            </a:r>
            <a:r>
              <a:rPr lang="it-IT" sz="2400" dirty="0">
                <a:solidFill>
                  <a:schemeClr val="bg2">
                    <a:lumMod val="50000"/>
                  </a:schemeClr>
                </a:solidFill>
                <a:latin typeface="Outfit" pitchFamily="2" charset="0"/>
              </a:rPr>
              <a:t> </a:t>
            </a:r>
            <a:r>
              <a:rPr lang="it-IT" sz="2400" dirty="0" err="1">
                <a:solidFill>
                  <a:schemeClr val="bg2">
                    <a:lumMod val="50000"/>
                  </a:schemeClr>
                </a:solidFill>
                <a:latin typeface="Outfit" pitchFamily="2" charset="0"/>
              </a:rPr>
              <a:t>onto</a:t>
            </a:r>
            <a:r>
              <a:rPr lang="it-IT" sz="2400" dirty="0">
                <a:solidFill>
                  <a:schemeClr val="bg2">
                    <a:lumMod val="50000"/>
                  </a:schemeClr>
                </a:solidFill>
                <a:latin typeface="Outfit" pitchFamily="2" charset="0"/>
              </a:rPr>
              <a:t> a q. comp [1,2,</a:t>
            </a:r>
            <a:r>
              <a:rPr lang="it-IT" sz="2400" b="1" dirty="0">
                <a:solidFill>
                  <a:schemeClr val="bg2">
                    <a:lumMod val="50000"/>
                  </a:schemeClr>
                </a:solidFill>
                <a:latin typeface="Outfit" pitchFamily="2" charset="0"/>
              </a:rPr>
              <a:t>3,4</a:t>
            </a:r>
            <a:r>
              <a:rPr lang="it-IT" sz="2400" dirty="0">
                <a:solidFill>
                  <a:schemeClr val="bg2">
                    <a:lumMod val="50000"/>
                  </a:schemeClr>
                </a:solidFill>
                <a:latin typeface="Outfit" pitchFamily="2" charset="0"/>
              </a:rPr>
              <a:t>]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2">
                    <a:lumMod val="50000"/>
                  </a:schemeClr>
                </a:solidFill>
                <a:latin typeface="Outfit" pitchFamily="2" charset="0"/>
              </a:rPr>
              <a:t>Develop better languages [5]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chemeClr val="bg2">
                    <a:lumMod val="50000"/>
                  </a:schemeClr>
                </a:solidFill>
                <a:latin typeface="Outfit" pitchFamily="2" charset="0"/>
              </a:rPr>
              <a:t>Efficient</a:t>
            </a:r>
            <a:r>
              <a:rPr lang="it-IT" sz="2400" dirty="0">
                <a:solidFill>
                  <a:schemeClr val="bg2">
                    <a:lumMod val="50000"/>
                  </a:schemeClr>
                </a:solidFill>
                <a:latin typeface="Outfit" pitchFamily="2" charset="0"/>
              </a:rPr>
              <a:t> </a:t>
            </a:r>
            <a:r>
              <a:rPr lang="it-IT" sz="2400" dirty="0" err="1">
                <a:solidFill>
                  <a:schemeClr val="bg2">
                    <a:lumMod val="50000"/>
                  </a:schemeClr>
                </a:solidFill>
                <a:latin typeface="Outfit" pitchFamily="2" charset="0"/>
              </a:rPr>
              <a:t>measurement</a:t>
            </a:r>
            <a:r>
              <a:rPr lang="it-IT" sz="2400" dirty="0">
                <a:solidFill>
                  <a:schemeClr val="bg2">
                    <a:lumMod val="50000"/>
                  </a:schemeClr>
                </a:solidFill>
                <a:latin typeface="Outfit" pitchFamily="2" charset="0"/>
              </a:rPr>
              <a:t> of q. observables [6,</a:t>
            </a:r>
            <a:r>
              <a:rPr lang="it-IT" sz="2400" b="1" dirty="0">
                <a:solidFill>
                  <a:schemeClr val="bg2">
                    <a:lumMod val="50000"/>
                  </a:schemeClr>
                </a:solidFill>
                <a:latin typeface="Outfit" pitchFamily="2" charset="0"/>
              </a:rPr>
              <a:t>7,8</a:t>
            </a:r>
            <a:r>
              <a:rPr lang="it-IT" sz="2400" dirty="0">
                <a:solidFill>
                  <a:schemeClr val="bg2">
                    <a:lumMod val="50000"/>
                  </a:schemeClr>
                </a:solidFill>
                <a:latin typeface="Outfit" pitchFamily="2" charset="0"/>
              </a:rPr>
              <a:t>]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BCC8003-C16C-103C-877A-4EBADC4A4D22}"/>
              </a:ext>
            </a:extLst>
          </p:cNvPr>
          <p:cNvSpPr txBox="1"/>
          <p:nvPr/>
        </p:nvSpPr>
        <p:spPr>
          <a:xfrm>
            <a:off x="1" y="3875308"/>
            <a:ext cx="91439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latin typeface="Outfit" pitchFamily="2" charset="0"/>
                <a:ea typeface="Arial" panose="020B0604020202020204" pitchFamily="34" charset="0"/>
              </a:rPr>
              <a:t>[1] J. F. Haase*, LD*, A. Celi*, D. Paulson, A. Kan, K. Jansen and C. A. Muschik, </a:t>
            </a:r>
            <a:r>
              <a:rPr lang="en-GB" sz="1000" i="1" dirty="0">
                <a:latin typeface="Outfit" pitchFamily="2" charset="0"/>
                <a:ea typeface="Arial" panose="020B0604020202020204" pitchFamily="34" charset="0"/>
              </a:rPr>
              <a:t>Quantum, </a:t>
            </a:r>
            <a:r>
              <a:rPr lang="en-GB" sz="1000" dirty="0">
                <a:latin typeface="Outfit" pitchFamily="2" charset="0"/>
                <a:ea typeface="Arial" panose="020B0604020202020204" pitchFamily="34" charset="0"/>
              </a:rPr>
              <a:t>5, 393, 2021</a:t>
            </a:r>
          </a:p>
          <a:p>
            <a:r>
              <a:rPr lang="en-GB" sz="1000" dirty="0">
                <a:latin typeface="Outfit" pitchFamily="2" charset="0"/>
                <a:ea typeface="Arial" panose="020B0604020202020204" pitchFamily="34" charset="0"/>
              </a:rPr>
              <a:t>[2] D. Paulson*, LD*, J. F. Haase*, A. Celi*, A. Kan, A. Jena, C. Kokail, R. v. Bijnen, K. Jansen, P. Zoller and C. A. Muschik, </a:t>
            </a:r>
            <a:r>
              <a:rPr lang="en-GB" sz="1000" i="1" dirty="0">
                <a:latin typeface="Outfit" pitchFamily="2" charset="0"/>
                <a:ea typeface="Arial" panose="020B0604020202020204" pitchFamily="34" charset="0"/>
              </a:rPr>
              <a:t>PRX Quantum, 2</a:t>
            </a:r>
            <a:r>
              <a:rPr lang="en-GB" sz="1000" dirty="0">
                <a:latin typeface="Outfit" pitchFamily="2" charset="0"/>
                <a:ea typeface="Arial" panose="020B0604020202020204" pitchFamily="34" charset="0"/>
              </a:rPr>
              <a:t>, 030334, 2021</a:t>
            </a:r>
            <a:endParaRPr lang="it-IT" sz="1000" dirty="0">
              <a:latin typeface="Outfit" pitchFamily="2" charset="0"/>
            </a:endParaRPr>
          </a:p>
          <a:p>
            <a:r>
              <a:rPr lang="en-GB" sz="1000" dirty="0">
                <a:latin typeface="Outfit" pitchFamily="2" charset="0"/>
                <a:ea typeface="Arial" panose="020B0604020202020204" pitchFamily="34" charset="0"/>
              </a:rPr>
              <a:t>[3] L. Gunderman, A. Jena, LD, and Phys. Rev. A 109, 022618, 2024</a:t>
            </a:r>
            <a:endParaRPr lang="it-IT" sz="1000" b="1" dirty="0">
              <a:latin typeface="Outfit" pitchFamily="2" charset="0"/>
            </a:endParaRPr>
          </a:p>
          <a:p>
            <a:r>
              <a:rPr lang="en-GB" sz="1000" dirty="0">
                <a:latin typeface="Outfit" pitchFamily="2" charset="0"/>
                <a:ea typeface="Arial" panose="020B0604020202020204" pitchFamily="34" charset="0"/>
              </a:rPr>
              <a:t>[4] C. Nation, </a:t>
            </a:r>
            <a:r>
              <a:rPr lang="en-GB" sz="1000" dirty="0" err="1">
                <a:latin typeface="Outfit" pitchFamily="2" charset="0"/>
                <a:ea typeface="Arial" panose="020B0604020202020204" pitchFamily="34" charset="0"/>
              </a:rPr>
              <a:t>R.Simon</a:t>
            </a:r>
            <a:r>
              <a:rPr lang="en-GB" sz="1000" dirty="0">
                <a:latin typeface="Outfit" pitchFamily="2" charset="0"/>
                <a:ea typeface="Arial" panose="020B0604020202020204" pitchFamily="34" charset="0"/>
              </a:rPr>
              <a:t>, LD, et al., in preparation</a:t>
            </a:r>
            <a:endParaRPr lang="it-IT" sz="1000" dirty="0">
              <a:latin typeface="Outfit" pitchFamily="2" charset="0"/>
            </a:endParaRPr>
          </a:p>
          <a:p>
            <a:r>
              <a:rPr lang="en-GB" sz="1000" dirty="0">
                <a:latin typeface="Outfit" pitchFamily="2" charset="0"/>
                <a:ea typeface="Arial" panose="020B0604020202020204" pitchFamily="34" charset="0"/>
              </a:rPr>
              <a:t>[5] R. R. Ferguson*, LD*, A. A. Balushi, K. Jansen, W. Dür and C. A. Muschik, </a:t>
            </a:r>
            <a:r>
              <a:rPr lang="en-GB" sz="1000" i="1" dirty="0">
                <a:latin typeface="Outfit" pitchFamily="2" charset="0"/>
                <a:ea typeface="Arial" panose="020B0604020202020204" pitchFamily="34" charset="0"/>
              </a:rPr>
              <a:t>PRL, </a:t>
            </a:r>
            <a:r>
              <a:rPr lang="en-GB" sz="1000" dirty="0">
                <a:latin typeface="Outfit" pitchFamily="2" charset="0"/>
                <a:ea typeface="Arial" panose="020B0604020202020204" pitchFamily="34" charset="0"/>
              </a:rPr>
              <a:t>126, 22, 2021</a:t>
            </a:r>
            <a:endParaRPr lang="it-IT" sz="1000" dirty="0">
              <a:latin typeface="Outfit" pitchFamily="2" charset="0"/>
            </a:endParaRPr>
          </a:p>
          <a:p>
            <a:r>
              <a:rPr lang="en-GB" sz="1000" dirty="0">
                <a:latin typeface="Outfit" pitchFamily="2" charset="0"/>
                <a:ea typeface="Arial" panose="020B0604020202020204" pitchFamily="34" charset="0"/>
              </a:rPr>
              <a:t>[6] A. J. Jena, A., Schlosberg P. Mukhopadhyay, J. F. Haase, F. </a:t>
            </a:r>
            <a:r>
              <a:rPr lang="en-GB" sz="1000" dirty="0" err="1">
                <a:latin typeface="Outfit" pitchFamily="2" charset="0"/>
                <a:ea typeface="Arial" panose="020B0604020202020204" pitchFamily="34" charset="0"/>
              </a:rPr>
              <a:t>Leditzky</a:t>
            </a:r>
            <a:r>
              <a:rPr lang="en-GB" sz="1000" dirty="0">
                <a:latin typeface="Outfit" pitchFamily="2" charset="0"/>
                <a:ea typeface="Arial" panose="020B0604020202020204" pitchFamily="34" charset="0"/>
              </a:rPr>
              <a:t> and LD, Quantum 7, 903, 2023</a:t>
            </a:r>
          </a:p>
          <a:p>
            <a:r>
              <a:rPr lang="en-GB" sz="1000" dirty="0">
                <a:latin typeface="Outfit" pitchFamily="2" charset="0"/>
                <a:ea typeface="Arial" panose="020B0604020202020204" pitchFamily="34" charset="0"/>
              </a:rPr>
              <a:t>[7] R. Simon, Z. Shi, C. Nation, A. Jena, LD, on </a:t>
            </a:r>
            <a:r>
              <a:rPr lang="en-GB" sz="1000" dirty="0" err="1">
                <a:latin typeface="Outfit" pitchFamily="2" charset="0"/>
                <a:ea typeface="Arial" panose="020B0604020202020204" pitchFamily="34" charset="0"/>
              </a:rPr>
              <a:t>ArXiv</a:t>
            </a:r>
            <a:r>
              <a:rPr lang="en-GB" sz="1000" dirty="0">
                <a:latin typeface="Outfit" pitchFamily="2" charset="0"/>
                <a:ea typeface="Arial" panose="020B0604020202020204" pitchFamily="34" charset="0"/>
              </a:rPr>
              <a:t> </a:t>
            </a:r>
            <a:r>
              <a:rPr lang="en-GB" sz="1000" b="1" dirty="0">
                <a:latin typeface="Outfit" pitchFamily="2" charset="0"/>
                <a:ea typeface="Arial" panose="020B0604020202020204" pitchFamily="34" charset="0"/>
              </a:rPr>
              <a:t>today/tomorrow</a:t>
            </a:r>
            <a:endParaRPr lang="it-IT" sz="1000" b="1" dirty="0">
              <a:latin typeface="Outfit" pitchFamily="2" charset="0"/>
            </a:endParaRPr>
          </a:p>
          <a:p>
            <a:r>
              <a:rPr lang="en-GB" sz="1000" dirty="0">
                <a:latin typeface="Outfit" pitchFamily="2" charset="0"/>
                <a:ea typeface="Arial" panose="020B0604020202020204" pitchFamily="34" charset="0"/>
              </a:rPr>
              <a:t>[8] R. Simon, M. Meth, A. Jena, F. Martini, M. Ringbauer, LD, in preparation</a:t>
            </a:r>
          </a:p>
        </p:txBody>
      </p:sp>
      <p:sp>
        <p:nvSpPr>
          <p:cNvPr id="2" name="Rettangolo 3">
            <a:extLst>
              <a:ext uri="{FF2B5EF4-FFF2-40B4-BE49-F238E27FC236}">
                <a16:creationId xmlns:a16="http://schemas.microsoft.com/office/drawing/2014/main" id="{433D6DAA-B9F0-AF00-4FDE-26B4F3F135A6}"/>
              </a:ext>
            </a:extLst>
          </p:cNvPr>
          <p:cNvSpPr/>
          <p:nvPr/>
        </p:nvSpPr>
        <p:spPr>
          <a:xfrm>
            <a:off x="1061610" y="2031690"/>
            <a:ext cx="2160240" cy="54006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bg2">
                    <a:lumMod val="90000"/>
                  </a:schemeClr>
                </a:solidFill>
                <a:latin typeface="Outfit" pitchFamily="2" charset="0"/>
              </a:rPr>
              <a:t>Hardware</a:t>
            </a:r>
          </a:p>
        </p:txBody>
      </p:sp>
      <p:cxnSp>
        <p:nvCxnSpPr>
          <p:cNvPr id="4" name="Connettore a gomito 14">
            <a:extLst>
              <a:ext uri="{FF2B5EF4-FFF2-40B4-BE49-F238E27FC236}">
                <a16:creationId xmlns:a16="http://schemas.microsoft.com/office/drawing/2014/main" id="{A9A488F3-A9D0-80EA-7030-1CBB6253AA75}"/>
              </a:ext>
            </a:extLst>
          </p:cNvPr>
          <p:cNvCxnSpPr>
            <a:cxnSpLocks/>
            <a:endCxn id="2" idx="3"/>
          </p:cNvCxnSpPr>
          <p:nvPr/>
        </p:nvCxnSpPr>
        <p:spPr>
          <a:xfrm rot="5400000">
            <a:off x="3595823" y="1325543"/>
            <a:ext cx="602205" cy="1350150"/>
          </a:xfrm>
          <a:prstGeom prst="bentConnector2">
            <a:avLst/>
          </a:prstGeom>
          <a:ln w="31750" cap="rnd">
            <a:solidFill>
              <a:schemeClr val="bg2">
                <a:lumMod val="90000"/>
              </a:schemeClr>
            </a:solidFill>
            <a:beve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a gomito 15">
            <a:extLst>
              <a:ext uri="{FF2B5EF4-FFF2-40B4-BE49-F238E27FC236}">
                <a16:creationId xmlns:a16="http://schemas.microsoft.com/office/drawing/2014/main" id="{C8A182B7-DF38-E84F-0E61-0C4D8822CF8B}"/>
              </a:ext>
            </a:extLst>
          </p:cNvPr>
          <p:cNvCxnSpPr>
            <a:cxnSpLocks/>
            <a:stCxn id="3" idx="2"/>
            <a:endCxn id="5" idx="1"/>
          </p:cNvCxnSpPr>
          <p:nvPr/>
        </p:nvCxnSpPr>
        <p:spPr>
          <a:xfrm rot="16200000" flipH="1">
            <a:off x="4945973" y="1325542"/>
            <a:ext cx="602205" cy="1350152"/>
          </a:xfrm>
          <a:prstGeom prst="bentConnector2">
            <a:avLst/>
          </a:prstGeom>
          <a:ln w="31750" cap="rnd">
            <a:solidFill>
              <a:schemeClr val="tx1"/>
            </a:solidFill>
            <a:beve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776363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4341966-2F21-DA96-2D0D-0D23860A4E01}"/>
              </a:ext>
            </a:extLst>
          </p:cNvPr>
          <p:cNvSpPr/>
          <p:nvPr/>
        </p:nvSpPr>
        <p:spPr>
          <a:xfrm>
            <a:off x="-126522" y="141480"/>
            <a:ext cx="9397044" cy="54006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Outfit" pitchFamily="2" charset="0"/>
              </a:rPr>
              <a:t>Software</a:t>
            </a:r>
            <a:endParaRPr lang="it-IT" sz="2400" b="1" dirty="0">
              <a:solidFill>
                <a:schemeClr val="tx1"/>
              </a:solidFill>
              <a:latin typeface="Outfit" pitchFamily="2" charset="0"/>
            </a:endParaRPr>
          </a:p>
        </p:txBody>
      </p:sp>
      <p:pic>
        <p:nvPicPr>
          <p:cNvPr id="46" name="Immagine 45">
            <a:extLst>
              <a:ext uri="{FF2B5EF4-FFF2-40B4-BE49-F238E27FC236}">
                <a16:creationId xmlns:a16="http://schemas.microsoft.com/office/drawing/2014/main" id="{32C2FB89-B8C7-D61B-32C2-508BCC5B0F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27" t="14825" r="3637" b="15875"/>
          <a:stretch/>
        </p:blipFill>
        <p:spPr>
          <a:xfrm>
            <a:off x="643063" y="936135"/>
            <a:ext cx="7857873" cy="356439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DA67D3-A4C3-AF5D-C18E-1D3A7F87C4AA}"/>
              </a:ext>
            </a:extLst>
          </p:cNvPr>
          <p:cNvSpPr txBox="1"/>
          <p:nvPr/>
        </p:nvSpPr>
        <p:spPr>
          <a:xfrm>
            <a:off x="0" y="4607211"/>
            <a:ext cx="9143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latin typeface="Outfit" pitchFamily="2" charset="0"/>
                <a:ea typeface="Arial" panose="020B0604020202020204" pitchFamily="34" charset="0"/>
              </a:rPr>
              <a:t>Image from</a:t>
            </a:r>
            <a:r>
              <a:rPr lang="en-GB" sz="1600" dirty="0">
                <a:latin typeface="Outfit" pitchFamily="2" charset="0"/>
                <a:ea typeface="Arial" panose="020B0604020202020204" pitchFamily="34" charset="0"/>
              </a:rPr>
              <a:t> D. Paulson*, LD*, J. F. Haase*, A. Celi*, A. Kan, A. Jena, C. </a:t>
            </a:r>
            <a:r>
              <a:rPr lang="en-GB" sz="1600" dirty="0" err="1">
                <a:latin typeface="Outfit" pitchFamily="2" charset="0"/>
                <a:ea typeface="Arial" panose="020B0604020202020204" pitchFamily="34" charset="0"/>
              </a:rPr>
              <a:t>Kokail</a:t>
            </a:r>
            <a:r>
              <a:rPr lang="en-GB" sz="1600" dirty="0">
                <a:latin typeface="Outfit" pitchFamily="2" charset="0"/>
                <a:ea typeface="Arial" panose="020B0604020202020204" pitchFamily="34" charset="0"/>
              </a:rPr>
              <a:t>, R. v. </a:t>
            </a:r>
            <a:r>
              <a:rPr lang="en-GB" sz="1600" dirty="0" err="1">
                <a:latin typeface="Outfit" pitchFamily="2" charset="0"/>
                <a:ea typeface="Arial" panose="020B0604020202020204" pitchFamily="34" charset="0"/>
              </a:rPr>
              <a:t>Bijnen</a:t>
            </a:r>
            <a:r>
              <a:rPr lang="en-GB" sz="1600" dirty="0">
                <a:latin typeface="Outfit" pitchFamily="2" charset="0"/>
                <a:ea typeface="Arial" panose="020B0604020202020204" pitchFamily="34" charset="0"/>
              </a:rPr>
              <a:t>, K. Jansen, P. Zoller and C. A. Muschik, </a:t>
            </a:r>
            <a:r>
              <a:rPr lang="en-GB" sz="1600" i="1" dirty="0">
                <a:latin typeface="Outfit" pitchFamily="2" charset="0"/>
                <a:ea typeface="Arial" panose="020B0604020202020204" pitchFamily="34" charset="0"/>
              </a:rPr>
              <a:t>PRX Quantum, 2</a:t>
            </a:r>
            <a:r>
              <a:rPr lang="en-GB" sz="1600" dirty="0">
                <a:latin typeface="Outfit" pitchFamily="2" charset="0"/>
                <a:ea typeface="Arial" panose="020B0604020202020204" pitchFamily="34" charset="0"/>
              </a:rPr>
              <a:t>, 030334, 2021</a:t>
            </a:r>
            <a:endParaRPr lang="it-IT" sz="1600" dirty="0">
              <a:latin typeface="Outfit" pitchFamily="2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5C5CE0F-F3BE-AC07-3A13-1913B047EFCA}"/>
              </a:ext>
            </a:extLst>
          </p:cNvPr>
          <p:cNvSpPr/>
          <p:nvPr/>
        </p:nvSpPr>
        <p:spPr>
          <a:xfrm>
            <a:off x="373380" y="830580"/>
            <a:ext cx="8282940" cy="3718560"/>
          </a:xfrm>
          <a:custGeom>
            <a:avLst/>
            <a:gdLst>
              <a:gd name="connsiteX0" fmla="*/ 15240 w 8282940"/>
              <a:gd name="connsiteY0" fmla="*/ 1280160 h 3718560"/>
              <a:gd name="connsiteX1" fmla="*/ 15240 w 8282940"/>
              <a:gd name="connsiteY1" fmla="*/ 7620 h 3718560"/>
              <a:gd name="connsiteX2" fmla="*/ 4983480 w 8282940"/>
              <a:gd name="connsiteY2" fmla="*/ 0 h 3718560"/>
              <a:gd name="connsiteX3" fmla="*/ 4983480 w 8282940"/>
              <a:gd name="connsiteY3" fmla="*/ 1409700 h 3718560"/>
              <a:gd name="connsiteX4" fmla="*/ 8282940 w 8282940"/>
              <a:gd name="connsiteY4" fmla="*/ 1417320 h 3718560"/>
              <a:gd name="connsiteX5" fmla="*/ 8282940 w 8282940"/>
              <a:gd name="connsiteY5" fmla="*/ 3718560 h 3718560"/>
              <a:gd name="connsiteX6" fmla="*/ 2118360 w 8282940"/>
              <a:gd name="connsiteY6" fmla="*/ 3718560 h 3718560"/>
              <a:gd name="connsiteX7" fmla="*/ 2118360 w 8282940"/>
              <a:gd name="connsiteY7" fmla="*/ 1615440 h 3718560"/>
              <a:gd name="connsiteX8" fmla="*/ 0 w 8282940"/>
              <a:gd name="connsiteY8" fmla="*/ 1615440 h 3718560"/>
              <a:gd name="connsiteX9" fmla="*/ 15240 w 8282940"/>
              <a:gd name="connsiteY9" fmla="*/ 1280160 h 371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2940" h="3718560">
                <a:moveTo>
                  <a:pt x="15240" y="1280160"/>
                </a:moveTo>
                <a:lnTo>
                  <a:pt x="15240" y="7620"/>
                </a:lnTo>
                <a:lnTo>
                  <a:pt x="4983480" y="0"/>
                </a:lnTo>
                <a:lnTo>
                  <a:pt x="4983480" y="1409700"/>
                </a:lnTo>
                <a:lnTo>
                  <a:pt x="8282940" y="1417320"/>
                </a:lnTo>
                <a:lnTo>
                  <a:pt x="8282940" y="3718560"/>
                </a:lnTo>
                <a:lnTo>
                  <a:pt x="2118360" y="3718560"/>
                </a:lnTo>
                <a:lnTo>
                  <a:pt x="2118360" y="1615440"/>
                </a:lnTo>
                <a:lnTo>
                  <a:pt x="0" y="1615440"/>
                </a:lnTo>
                <a:lnTo>
                  <a:pt x="15240" y="1280160"/>
                </a:lnTo>
                <a:close/>
              </a:path>
            </a:pathLst>
          </a:custGeom>
          <a:solidFill>
            <a:srgbClr val="E7E6E6">
              <a:alpha val="85000"/>
            </a:srgbClr>
          </a:solidFill>
          <a:ln>
            <a:solidFill>
              <a:srgbClr val="E7E6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1" name="CasellaDiTesto 80">
            <a:extLst>
              <a:ext uri="{FF2B5EF4-FFF2-40B4-BE49-F238E27FC236}">
                <a16:creationId xmlns:a16="http://schemas.microsoft.com/office/drawing/2014/main" id="{897C96B5-3056-6A5D-F7EE-6B6E2E703006}"/>
              </a:ext>
            </a:extLst>
          </p:cNvPr>
          <p:cNvSpPr txBox="1"/>
          <p:nvPr/>
        </p:nvSpPr>
        <p:spPr>
          <a:xfrm>
            <a:off x="5300472" y="2206517"/>
            <a:ext cx="33530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utfit" pitchFamily="2" charset="0"/>
              </a:rPr>
              <a:t>Efficient</a:t>
            </a:r>
            <a:r>
              <a:rPr lang="it-IT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utfit" pitchFamily="2" charset="0"/>
              </a:rPr>
              <a:t> encoding</a:t>
            </a:r>
            <a:endParaRPr lang="it-IT" sz="3600" b="1" dirty="0">
              <a:solidFill>
                <a:schemeClr val="tx1">
                  <a:lumMod val="95000"/>
                  <a:lumOff val="5000"/>
                </a:schemeClr>
              </a:solidFill>
              <a:latin typeface="Outfit" pitchFamily="2" charset="0"/>
            </a:endParaRPr>
          </a:p>
        </p:txBody>
      </p:sp>
      <p:sp>
        <p:nvSpPr>
          <p:cNvPr id="104" name="CasellaDiTesto 103">
            <a:extLst>
              <a:ext uri="{FF2B5EF4-FFF2-40B4-BE49-F238E27FC236}">
                <a16:creationId xmlns:a16="http://schemas.microsoft.com/office/drawing/2014/main" id="{A8E014ED-05DE-251B-3BB6-F67A147CCD58}"/>
              </a:ext>
            </a:extLst>
          </p:cNvPr>
          <p:cNvSpPr txBox="1"/>
          <p:nvPr/>
        </p:nvSpPr>
        <p:spPr>
          <a:xfrm>
            <a:off x="373380" y="1951878"/>
            <a:ext cx="25073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utfit" pitchFamily="2" charset="0"/>
              </a:rPr>
              <a:t>Measurement</a:t>
            </a:r>
            <a:endParaRPr lang="it-IT" b="1" dirty="0">
              <a:solidFill>
                <a:schemeClr val="tx1">
                  <a:lumMod val="95000"/>
                  <a:lumOff val="5000"/>
                </a:schemeClr>
              </a:solidFill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2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1" grpId="0"/>
      <p:bldP spid="10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4341966-2F21-DA96-2D0D-0D23860A4E01}"/>
              </a:ext>
            </a:extLst>
          </p:cNvPr>
          <p:cNvSpPr/>
          <p:nvPr/>
        </p:nvSpPr>
        <p:spPr>
          <a:xfrm>
            <a:off x="-126522" y="141480"/>
            <a:ext cx="9397044" cy="54006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Outfit" pitchFamily="2" charset="0"/>
              </a:rPr>
              <a:t>Encoding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DADEC03-41F1-3DFA-E22E-4469F9B39B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07" t="32150" r="14268" b="24275"/>
          <a:stretch/>
        </p:blipFill>
        <p:spPr>
          <a:xfrm>
            <a:off x="884139" y="1801092"/>
            <a:ext cx="7375723" cy="267329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B7B8509C-83EF-44CE-59BB-C9559A542363}"/>
                  </a:ext>
                </a:extLst>
              </p:cNvPr>
              <p:cNvSpPr txBox="1"/>
              <p:nvPr/>
            </p:nvSpPr>
            <p:spPr>
              <a:xfrm>
                <a:off x="0" y="826839"/>
                <a:ext cx="9144000" cy="653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err="1">
                    <a:latin typeface="Outfit" pitchFamily="2" charset="0"/>
                  </a:rPr>
                  <a:t>Particles</a:t>
                </a:r>
                <a:r>
                  <a:rPr lang="it-IT" dirty="0">
                    <a:latin typeface="Outfit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dirty="0">
                    <a:latin typeface="Outfit" pitchFamily="2" charset="0"/>
                  </a:rPr>
                  <a:t> </a:t>
                </a:r>
                <a:r>
                  <a:rPr lang="it-IT" dirty="0">
                    <a:solidFill>
                      <a:schemeClr val="accent6"/>
                    </a:solidFill>
                    <a:latin typeface="Outfit" pitchFamily="2" charset="0"/>
                  </a:rPr>
                  <a:t>‘easy’</a:t>
                </a:r>
                <a:r>
                  <a:rPr lang="it-IT" dirty="0">
                    <a:latin typeface="Outfit" pitchFamily="2" charset="0"/>
                  </a:rPr>
                  <a:t> for q. computer</a:t>
                </a:r>
              </a:p>
              <a:p>
                <a:r>
                  <a:rPr lang="it-IT" dirty="0">
                    <a:latin typeface="Outfit" pitchFamily="2" charset="0"/>
                  </a:rPr>
                  <a:t>Fields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acc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dirty="0">
                    <a:latin typeface="Outfit" pitchFamily="2" charset="0"/>
                  </a:rPr>
                  <a:t> </a:t>
                </a:r>
                <a:r>
                  <a:rPr lang="it-IT" dirty="0">
                    <a:solidFill>
                      <a:srgbClr val="FF0000"/>
                    </a:solidFill>
                    <a:latin typeface="Outfit" pitchFamily="2" charset="0"/>
                  </a:rPr>
                  <a:t>hard</a:t>
                </a:r>
                <a:r>
                  <a:rPr lang="it-IT" dirty="0">
                    <a:solidFill>
                      <a:schemeClr val="accent6"/>
                    </a:solidFill>
                    <a:latin typeface="Outfit" pitchFamily="2" charset="0"/>
                  </a:rPr>
                  <a:t> </a:t>
                </a:r>
                <a:r>
                  <a:rPr lang="it-IT" dirty="0">
                    <a:latin typeface="Outfit" pitchFamily="2" charset="0"/>
                  </a:rPr>
                  <a:t>and</a:t>
                </a:r>
                <a:r>
                  <a:rPr lang="it-IT" dirty="0">
                    <a:solidFill>
                      <a:schemeClr val="accent6"/>
                    </a:solidFill>
                    <a:latin typeface="Outfit" pitchFamily="2" charset="0"/>
                  </a:rPr>
                  <a:t> </a:t>
                </a:r>
                <a:r>
                  <a:rPr lang="it-IT" dirty="0">
                    <a:solidFill>
                      <a:srgbClr val="FF0000"/>
                    </a:solidFill>
                    <a:latin typeface="Outfit" pitchFamily="2" charset="0"/>
                  </a:rPr>
                  <a:t>expensive</a:t>
                </a:r>
                <a:r>
                  <a:rPr lang="it-IT" dirty="0">
                    <a:latin typeface="Outfit" pitchFamily="2" charset="0"/>
                  </a:rPr>
                  <a:t> for q. computer...</a:t>
                </a:r>
                <a:endParaRPr lang="it-IT" b="1" dirty="0">
                  <a:latin typeface="Outfit" pitchFamily="2" charset="0"/>
                </a:endParaRP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B7B8509C-83EF-44CE-59BB-C9559A5423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26839"/>
                <a:ext cx="9144000" cy="653769"/>
              </a:xfrm>
              <a:prstGeom prst="rect">
                <a:avLst/>
              </a:prstGeom>
              <a:blipFill>
                <a:blip r:embed="rId3"/>
                <a:stretch>
                  <a:fillRect l="-533" t="-4673" b="-149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250A7916-29F0-7C41-C91D-3A818A827BC9}"/>
              </a:ext>
            </a:extLst>
          </p:cNvPr>
          <p:cNvSpPr txBox="1"/>
          <p:nvPr/>
        </p:nvSpPr>
        <p:spPr>
          <a:xfrm>
            <a:off x="0" y="4540865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latin typeface="Outfit" pitchFamily="2" charset="0"/>
                <a:ea typeface="Arial" panose="020B0604020202020204" pitchFamily="34" charset="0"/>
              </a:rPr>
              <a:t>Image from </a:t>
            </a:r>
            <a:r>
              <a:rPr lang="en-GB" sz="1600" dirty="0">
                <a:latin typeface="Outfit" pitchFamily="2" charset="0"/>
                <a:ea typeface="Arial" panose="020B0604020202020204" pitchFamily="34" charset="0"/>
              </a:rPr>
              <a:t>J. F. Haase*, LD*, A. Celi*, D. Paulson, A. Kan, K. Jansen and C. A. Muschik, </a:t>
            </a:r>
            <a:r>
              <a:rPr lang="en-GB" sz="1600" i="1" dirty="0">
                <a:latin typeface="Outfit" pitchFamily="2" charset="0"/>
                <a:ea typeface="Arial" panose="020B0604020202020204" pitchFamily="34" charset="0"/>
              </a:rPr>
              <a:t>Quantum, </a:t>
            </a:r>
            <a:r>
              <a:rPr lang="en-GB" sz="1600" dirty="0">
                <a:latin typeface="Outfit" pitchFamily="2" charset="0"/>
                <a:ea typeface="Arial" panose="020B0604020202020204" pitchFamily="34" charset="0"/>
              </a:rPr>
              <a:t>5, 393, 2021</a:t>
            </a:r>
          </a:p>
        </p:txBody>
      </p:sp>
    </p:spTree>
    <p:extLst>
      <p:ext uri="{BB962C8B-B14F-4D97-AF65-F5344CB8AC3E}">
        <p14:creationId xmlns:p14="http://schemas.microsoft.com/office/powerpoint/2010/main" val="3121292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C46985F-3F8F-A6E8-38F7-0C9798D9D9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06" t="13251" r="16334" b="9051"/>
          <a:stretch/>
        </p:blipFill>
        <p:spPr>
          <a:xfrm>
            <a:off x="403859" y="1535374"/>
            <a:ext cx="3241863" cy="303668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1F9065B-E21D-C16B-BAB1-1D0CBE92FA8E}"/>
              </a:ext>
            </a:extLst>
          </p:cNvPr>
          <p:cNvSpPr txBox="1"/>
          <p:nvPr/>
        </p:nvSpPr>
        <p:spPr>
          <a:xfrm>
            <a:off x="4289688" y="1942512"/>
            <a:ext cx="5130570" cy="2222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dirty="0"/>
              <a:t>Approximate a circle with a polygon</a:t>
            </a:r>
          </a:p>
          <a:p>
            <a:pPr marL="214313" indent="-214313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dirty="0"/>
              <a:t>«Concentrate» the desired state</a:t>
            </a:r>
          </a:p>
          <a:p>
            <a:pPr marL="214313" indent="-214313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dirty="0" err="1"/>
              <a:t>Truncate</a:t>
            </a:r>
            <a:r>
              <a:rPr lang="it-IT" dirty="0"/>
              <a:t> the Hilbert </a:t>
            </a:r>
            <a:r>
              <a:rPr lang="it-IT" dirty="0" err="1"/>
              <a:t>space</a:t>
            </a:r>
            <a:endParaRPr lang="it-IT" dirty="0"/>
          </a:p>
          <a:p>
            <a:pPr marL="214313" indent="-214313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dirty="0" err="1"/>
              <a:t>Convergence</a:t>
            </a:r>
            <a:r>
              <a:rPr lang="it-IT" dirty="0"/>
              <a:t> to </a:t>
            </a:r>
            <a:r>
              <a:rPr lang="it-IT" dirty="0" err="1"/>
              <a:t>untruncated</a:t>
            </a:r>
            <a:r>
              <a:rPr lang="it-IT" dirty="0"/>
              <a:t>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11">
                <a:extLst>
                  <a:ext uri="{FF2B5EF4-FFF2-40B4-BE49-F238E27FC236}">
                    <a16:creationId xmlns:a16="http://schemas.microsoft.com/office/drawing/2014/main" id="{1695B81E-6632-0868-E974-C5DE72B0238C}"/>
                  </a:ext>
                </a:extLst>
              </p:cNvPr>
              <p:cNvSpPr txBox="1"/>
              <p:nvPr/>
            </p:nvSpPr>
            <p:spPr>
              <a:xfrm>
                <a:off x="0" y="826839"/>
                <a:ext cx="9144000" cy="653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solidFill>
                      <a:schemeClr val="bg1">
                        <a:lumMod val="75000"/>
                      </a:schemeClr>
                    </a:solidFill>
                    <a:latin typeface="Outfit" pitchFamily="2" charset="0"/>
                  </a:rPr>
                  <a:t>Particles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it-IT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it-IT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it-IT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dirty="0">
                    <a:solidFill>
                      <a:schemeClr val="bg1">
                        <a:lumMod val="75000"/>
                      </a:schemeClr>
                    </a:solidFill>
                    <a:latin typeface="Outfit" pitchFamily="2" charset="0"/>
                  </a:rPr>
                  <a:t> ‘easy’ for q. computer</a:t>
                </a:r>
              </a:p>
              <a:p>
                <a:r>
                  <a:rPr lang="it-IT" dirty="0">
                    <a:latin typeface="Outfit" pitchFamily="2" charset="0"/>
                  </a:rPr>
                  <a:t>Fields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acc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dirty="0">
                    <a:latin typeface="Outfit" pitchFamily="2" charset="0"/>
                  </a:rPr>
                  <a:t> </a:t>
                </a:r>
                <a:r>
                  <a:rPr lang="it-IT" dirty="0">
                    <a:solidFill>
                      <a:srgbClr val="FF0000"/>
                    </a:solidFill>
                    <a:latin typeface="Outfit" pitchFamily="2" charset="0"/>
                  </a:rPr>
                  <a:t>hard</a:t>
                </a:r>
                <a:r>
                  <a:rPr lang="it-IT" dirty="0">
                    <a:solidFill>
                      <a:schemeClr val="accent6"/>
                    </a:solidFill>
                    <a:latin typeface="Outfit" pitchFamily="2" charset="0"/>
                  </a:rPr>
                  <a:t> </a:t>
                </a:r>
                <a:r>
                  <a:rPr lang="it-IT" dirty="0">
                    <a:latin typeface="Outfit" pitchFamily="2" charset="0"/>
                  </a:rPr>
                  <a:t>and</a:t>
                </a:r>
                <a:r>
                  <a:rPr lang="it-IT" dirty="0">
                    <a:solidFill>
                      <a:schemeClr val="accent6"/>
                    </a:solidFill>
                    <a:latin typeface="Outfit" pitchFamily="2" charset="0"/>
                  </a:rPr>
                  <a:t> </a:t>
                </a:r>
                <a:r>
                  <a:rPr lang="it-IT" dirty="0">
                    <a:solidFill>
                      <a:srgbClr val="FF0000"/>
                    </a:solidFill>
                    <a:latin typeface="Outfit" pitchFamily="2" charset="0"/>
                  </a:rPr>
                  <a:t>expensive</a:t>
                </a:r>
                <a:r>
                  <a:rPr lang="it-IT" dirty="0">
                    <a:latin typeface="Outfit" pitchFamily="2" charset="0"/>
                  </a:rPr>
                  <a:t> for q. computer... </a:t>
                </a:r>
                <a:endParaRPr lang="it-IT" b="1" dirty="0">
                  <a:latin typeface="Outfit" pitchFamily="2" charset="0"/>
                </a:endParaRPr>
              </a:p>
            </p:txBody>
          </p:sp>
        </mc:Choice>
        <mc:Fallback xmlns="">
          <p:sp>
            <p:nvSpPr>
              <p:cNvPr id="3" name="CasellaDiTesto 11">
                <a:extLst>
                  <a:ext uri="{FF2B5EF4-FFF2-40B4-BE49-F238E27FC236}">
                    <a16:creationId xmlns:a16="http://schemas.microsoft.com/office/drawing/2014/main" id="{1695B81E-6632-0868-E974-C5DE72B023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26839"/>
                <a:ext cx="9144000" cy="653769"/>
              </a:xfrm>
              <a:prstGeom prst="rect">
                <a:avLst/>
              </a:prstGeom>
              <a:blipFill>
                <a:blip r:embed="rId4"/>
                <a:stretch>
                  <a:fillRect l="-533" t="-4673" b="-149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tangolo 1">
            <a:extLst>
              <a:ext uri="{FF2B5EF4-FFF2-40B4-BE49-F238E27FC236}">
                <a16:creationId xmlns:a16="http://schemas.microsoft.com/office/drawing/2014/main" id="{142553F5-1C33-0229-5331-D80D3491DF11}"/>
              </a:ext>
            </a:extLst>
          </p:cNvPr>
          <p:cNvSpPr/>
          <p:nvPr/>
        </p:nvSpPr>
        <p:spPr>
          <a:xfrm>
            <a:off x="-126522" y="141480"/>
            <a:ext cx="9397044" cy="54006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Outfit" pitchFamily="2" charset="0"/>
              </a:rPr>
              <a:t>Encoding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E3430C-16F6-5E61-A2E3-193A75E6D19F}"/>
              </a:ext>
            </a:extLst>
          </p:cNvPr>
          <p:cNvSpPr txBox="1"/>
          <p:nvPr/>
        </p:nvSpPr>
        <p:spPr>
          <a:xfrm>
            <a:off x="0" y="4540865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latin typeface="Outfit" pitchFamily="2" charset="0"/>
                <a:ea typeface="Arial" panose="020B0604020202020204" pitchFamily="34" charset="0"/>
              </a:rPr>
              <a:t>Image from </a:t>
            </a:r>
            <a:r>
              <a:rPr lang="en-GB" sz="1600" dirty="0">
                <a:latin typeface="Outfit" pitchFamily="2" charset="0"/>
                <a:ea typeface="Arial" panose="020B0604020202020204" pitchFamily="34" charset="0"/>
              </a:rPr>
              <a:t>J. F. Haase*, LD*, A. Celi*, D. Paulson, A. Kan, K. Jansen and C. A. Muschik, </a:t>
            </a:r>
            <a:r>
              <a:rPr lang="en-GB" sz="1600" i="1" dirty="0">
                <a:latin typeface="Outfit" pitchFamily="2" charset="0"/>
                <a:ea typeface="Arial" panose="020B0604020202020204" pitchFamily="34" charset="0"/>
              </a:rPr>
              <a:t>Quantum, </a:t>
            </a:r>
            <a:r>
              <a:rPr lang="en-GB" sz="1600" dirty="0">
                <a:latin typeface="Outfit" pitchFamily="2" charset="0"/>
                <a:ea typeface="Arial" panose="020B0604020202020204" pitchFamily="34" charset="0"/>
              </a:rPr>
              <a:t>5, 393, 2021</a:t>
            </a:r>
          </a:p>
        </p:txBody>
      </p:sp>
    </p:spTree>
    <p:extLst>
      <p:ext uri="{BB962C8B-B14F-4D97-AF65-F5344CB8AC3E}">
        <p14:creationId xmlns:p14="http://schemas.microsoft.com/office/powerpoint/2010/main" val="331086404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D72CFA2-0C77-DCA6-537F-A8083EA59B9E}"/>
              </a:ext>
            </a:extLst>
          </p:cNvPr>
          <p:cNvGrpSpPr>
            <a:grpSpLocks noChangeAspect="1"/>
          </p:cNvGrpSpPr>
          <p:nvPr/>
        </p:nvGrpSpPr>
        <p:grpSpPr>
          <a:xfrm>
            <a:off x="631736" y="1513795"/>
            <a:ext cx="5899778" cy="3172505"/>
            <a:chOff x="631736" y="1666195"/>
            <a:chExt cx="5101393" cy="274318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AC297E1D-273B-010B-F01B-C691C1EAD2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571" t="22019" r="32956" b="15350"/>
            <a:stretch/>
          </p:blipFill>
          <p:spPr>
            <a:xfrm>
              <a:off x="631736" y="1666195"/>
              <a:ext cx="1672013" cy="274318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0B2C9576-98A2-2176-E0F2-1DEDD02C58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120" t="11675" r="13677" b="5900"/>
            <a:stretch/>
          </p:blipFill>
          <p:spPr>
            <a:xfrm>
              <a:off x="2762799" y="1666195"/>
              <a:ext cx="2970330" cy="274318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AF7AD7D-AAFD-1B2C-33F3-01E4413368A4}"/>
              </a:ext>
            </a:extLst>
          </p:cNvPr>
          <p:cNvSpPr txBox="1"/>
          <p:nvPr/>
        </p:nvSpPr>
        <p:spPr>
          <a:xfrm>
            <a:off x="1" y="4737189"/>
            <a:ext cx="914399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latin typeface="Outfit" pitchFamily="2" charset="0"/>
                <a:ea typeface="Arial" panose="020B0604020202020204" pitchFamily="34" charset="0"/>
              </a:rPr>
              <a:t>J. F. Haase*, LD*, A. Celi*, D. Paulson, A. Kan, K. Jansen and C. A. Muschik, </a:t>
            </a:r>
            <a:r>
              <a:rPr lang="en-GB" sz="1050" i="1" dirty="0">
                <a:latin typeface="Outfit" pitchFamily="2" charset="0"/>
                <a:ea typeface="Arial" panose="020B0604020202020204" pitchFamily="34" charset="0"/>
              </a:rPr>
              <a:t>Quantum, </a:t>
            </a:r>
            <a:r>
              <a:rPr lang="en-GB" sz="1050" dirty="0">
                <a:latin typeface="Outfit" pitchFamily="2" charset="0"/>
                <a:ea typeface="Arial" panose="020B0604020202020204" pitchFamily="34" charset="0"/>
              </a:rPr>
              <a:t>5, 393, 2021</a:t>
            </a:r>
          </a:p>
          <a:p>
            <a:r>
              <a:rPr lang="en-GB" sz="1050" dirty="0">
                <a:latin typeface="Outfit" pitchFamily="2" charset="0"/>
                <a:ea typeface="Arial" panose="020B0604020202020204" pitchFamily="34" charset="0"/>
              </a:rPr>
              <a:t>D. Paulson*, LD*, J. F. Haase*, A. Celi*, A. Kan, A. Jena, C. Kokail, R. v. Bijnen, K. Jansen, P. Zoller and C. A. Muschik, </a:t>
            </a:r>
            <a:r>
              <a:rPr lang="en-GB" sz="1050" i="1" dirty="0">
                <a:latin typeface="Outfit" pitchFamily="2" charset="0"/>
                <a:ea typeface="Arial" panose="020B0604020202020204" pitchFamily="34" charset="0"/>
              </a:rPr>
              <a:t>PRX Quantum, 2</a:t>
            </a:r>
            <a:r>
              <a:rPr lang="en-GB" sz="1050" dirty="0">
                <a:latin typeface="Outfit" pitchFamily="2" charset="0"/>
                <a:ea typeface="Arial" panose="020B0604020202020204" pitchFamily="34" charset="0"/>
              </a:rPr>
              <a:t>, 030334, 2021</a:t>
            </a:r>
            <a:endParaRPr lang="it-IT" sz="2100" dirty="0">
              <a:latin typeface="Outfit" pitchFamily="2" charset="0"/>
            </a:endParaRP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BBB2AE8A-A0FC-B8C2-090F-B9A8ED305D68}"/>
              </a:ext>
            </a:extLst>
          </p:cNvPr>
          <p:cNvSpPr/>
          <p:nvPr/>
        </p:nvSpPr>
        <p:spPr>
          <a:xfrm rot="20673058">
            <a:off x="4870782" y="3165252"/>
            <a:ext cx="810090" cy="180367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01DC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705CBDE6-AA8B-C015-1BE7-B94210BBF876}"/>
              </a:ext>
            </a:extLst>
          </p:cNvPr>
          <p:cNvCxnSpPr>
            <a:cxnSpLocks/>
            <a:stCxn id="18" idx="3"/>
            <a:endCxn id="23" idx="1"/>
          </p:cNvCxnSpPr>
          <p:nvPr/>
        </p:nvCxnSpPr>
        <p:spPr>
          <a:xfrm>
            <a:off x="5666237" y="3147540"/>
            <a:ext cx="1115564" cy="436106"/>
          </a:xfrm>
          <a:prstGeom prst="straightConnector1">
            <a:avLst/>
          </a:prstGeom>
          <a:ln w="25400" cap="rnd">
            <a:solidFill>
              <a:srgbClr val="01DCA5"/>
            </a:solidFill>
            <a:beve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8A28D0CA-997E-91F7-E502-E95ADAE588CE}"/>
                  </a:ext>
                </a:extLst>
              </p:cNvPr>
              <p:cNvSpPr txBox="1"/>
              <p:nvPr/>
            </p:nvSpPr>
            <p:spPr>
              <a:xfrm>
                <a:off x="6781801" y="3352813"/>
                <a:ext cx="2286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it-IT" sz="2400" dirty="0">
                    <a:latin typeface="Outfit" pitchFamily="2" charset="0"/>
                  </a:rPr>
                  <a:t> optimization</a:t>
                </a:r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8A28D0CA-997E-91F7-E502-E95ADAE588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1" y="3352813"/>
                <a:ext cx="2286000" cy="461665"/>
              </a:xfrm>
              <a:prstGeom prst="rect">
                <a:avLst/>
              </a:prstGeom>
              <a:blipFill>
                <a:blip r:embed="rId4"/>
                <a:stretch>
                  <a:fillRect l="-800" t="-10526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C81C47CC-8AFD-C15F-655F-AD5D429826C7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5928360" y="2035244"/>
            <a:ext cx="1306947" cy="349586"/>
          </a:xfrm>
          <a:prstGeom prst="straightConnector1">
            <a:avLst/>
          </a:prstGeom>
          <a:ln w="25400" cap="rnd">
            <a:solidFill>
              <a:srgbClr val="01DCA5"/>
            </a:solidFill>
            <a:beve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ED26B78-D72B-25C4-9DBD-4F000CCDD575}"/>
              </a:ext>
            </a:extLst>
          </p:cNvPr>
          <p:cNvSpPr txBox="1"/>
          <p:nvPr/>
        </p:nvSpPr>
        <p:spPr>
          <a:xfrm>
            <a:off x="7235307" y="1969331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Outfit" pitchFamily="2" charset="0"/>
              </a:rPr>
              <a:t>Models </a:t>
            </a:r>
            <a:r>
              <a:rPr lang="it-IT" sz="2400" dirty="0" err="1">
                <a:latin typeface="Outfit" pitchFamily="2" charset="0"/>
              </a:rPr>
              <a:t>convergence</a:t>
            </a:r>
            <a:endParaRPr lang="it-IT" sz="2400" dirty="0">
              <a:latin typeface="Outfit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11">
                <a:extLst>
                  <a:ext uri="{FF2B5EF4-FFF2-40B4-BE49-F238E27FC236}">
                    <a16:creationId xmlns:a16="http://schemas.microsoft.com/office/drawing/2014/main" id="{C1844E6C-F389-F097-D2F3-7E4108D2DE97}"/>
                  </a:ext>
                </a:extLst>
              </p:cNvPr>
              <p:cNvSpPr txBox="1"/>
              <p:nvPr/>
            </p:nvSpPr>
            <p:spPr>
              <a:xfrm>
                <a:off x="0" y="826839"/>
                <a:ext cx="9144000" cy="653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solidFill>
                      <a:schemeClr val="bg1">
                        <a:lumMod val="75000"/>
                      </a:schemeClr>
                    </a:solidFill>
                    <a:latin typeface="Outfit" pitchFamily="2" charset="0"/>
                  </a:rPr>
                  <a:t>Particles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it-IT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it-IT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it-IT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dirty="0">
                    <a:solidFill>
                      <a:schemeClr val="bg1">
                        <a:lumMod val="75000"/>
                      </a:schemeClr>
                    </a:solidFill>
                    <a:latin typeface="Outfit" pitchFamily="2" charset="0"/>
                  </a:rPr>
                  <a:t> ‘easy’ for q. computer</a:t>
                </a:r>
              </a:p>
              <a:p>
                <a:r>
                  <a:rPr lang="it-IT" dirty="0">
                    <a:latin typeface="Outfit" pitchFamily="2" charset="0"/>
                  </a:rPr>
                  <a:t>Fields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acc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dirty="0">
                    <a:latin typeface="Outfit" pitchFamily="2" charset="0"/>
                  </a:rPr>
                  <a:t> </a:t>
                </a:r>
                <a:r>
                  <a:rPr lang="it-IT" dirty="0">
                    <a:solidFill>
                      <a:srgbClr val="FF0000"/>
                    </a:solidFill>
                    <a:latin typeface="Outfit" pitchFamily="2" charset="0"/>
                  </a:rPr>
                  <a:t>hard</a:t>
                </a:r>
                <a:r>
                  <a:rPr lang="it-IT" dirty="0">
                    <a:solidFill>
                      <a:schemeClr val="accent6"/>
                    </a:solidFill>
                    <a:latin typeface="Outfit" pitchFamily="2" charset="0"/>
                  </a:rPr>
                  <a:t> </a:t>
                </a:r>
                <a:r>
                  <a:rPr lang="it-IT" dirty="0">
                    <a:latin typeface="Outfit" pitchFamily="2" charset="0"/>
                  </a:rPr>
                  <a:t>and</a:t>
                </a:r>
                <a:r>
                  <a:rPr lang="it-IT" dirty="0">
                    <a:solidFill>
                      <a:schemeClr val="accent6"/>
                    </a:solidFill>
                    <a:latin typeface="Outfit" pitchFamily="2" charset="0"/>
                  </a:rPr>
                  <a:t> </a:t>
                </a:r>
                <a:r>
                  <a:rPr lang="it-IT" dirty="0">
                    <a:solidFill>
                      <a:srgbClr val="FF0000"/>
                    </a:solidFill>
                    <a:latin typeface="Outfit" pitchFamily="2" charset="0"/>
                  </a:rPr>
                  <a:t>expensive</a:t>
                </a:r>
                <a:r>
                  <a:rPr lang="it-IT" dirty="0">
                    <a:latin typeface="Outfit" pitchFamily="2" charset="0"/>
                  </a:rPr>
                  <a:t> for q. computer... </a:t>
                </a:r>
              </a:p>
            </p:txBody>
          </p:sp>
        </mc:Choice>
        <mc:Fallback xmlns="">
          <p:sp>
            <p:nvSpPr>
              <p:cNvPr id="3" name="CasellaDiTesto 11">
                <a:extLst>
                  <a:ext uri="{FF2B5EF4-FFF2-40B4-BE49-F238E27FC236}">
                    <a16:creationId xmlns:a16="http://schemas.microsoft.com/office/drawing/2014/main" id="{C1844E6C-F389-F097-D2F3-7E4108D2DE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26839"/>
                <a:ext cx="9144000" cy="653769"/>
              </a:xfrm>
              <a:prstGeom prst="rect">
                <a:avLst/>
              </a:prstGeom>
              <a:blipFill>
                <a:blip r:embed="rId5"/>
                <a:stretch>
                  <a:fillRect l="-533" t="-4673" b="-149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ttangolo 1">
            <a:extLst>
              <a:ext uri="{FF2B5EF4-FFF2-40B4-BE49-F238E27FC236}">
                <a16:creationId xmlns:a16="http://schemas.microsoft.com/office/drawing/2014/main" id="{34922829-A3D3-2E5B-872D-9619E598B483}"/>
              </a:ext>
            </a:extLst>
          </p:cNvPr>
          <p:cNvSpPr/>
          <p:nvPr/>
        </p:nvSpPr>
        <p:spPr>
          <a:xfrm>
            <a:off x="-126522" y="141480"/>
            <a:ext cx="9397044" cy="54006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Outfit" pitchFamily="2" charset="0"/>
              </a:rPr>
              <a:t>Encoding</a:t>
            </a:r>
          </a:p>
        </p:txBody>
      </p:sp>
    </p:spTree>
    <p:extLst>
      <p:ext uri="{BB962C8B-B14F-4D97-AF65-F5344CB8AC3E}">
        <p14:creationId xmlns:p14="http://schemas.microsoft.com/office/powerpoint/2010/main" val="212607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ABCDC79-8F0F-D2E5-BFD0-1305FFC69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9A4A8FF-1725-6E35-1F95-A346BC0D4CB1}"/>
              </a:ext>
            </a:extLst>
          </p:cNvPr>
          <p:cNvSpPr txBox="1"/>
          <p:nvPr/>
        </p:nvSpPr>
        <p:spPr>
          <a:xfrm>
            <a:off x="1" y="4889589"/>
            <a:ext cx="914399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latin typeface="Outfit" pitchFamily="2" charset="0"/>
                <a:ea typeface="Arial" panose="020B0604020202020204" pitchFamily="34" charset="0"/>
              </a:rPr>
              <a:t>M. Meth et many al. (including LD),</a:t>
            </a:r>
            <a:r>
              <a:rPr lang="fr-FR" sz="1050" dirty="0">
                <a:latin typeface="Outfit" pitchFamily="2" charset="0"/>
                <a:ea typeface="Arial" panose="020B0604020202020204" pitchFamily="34" charset="0"/>
              </a:rPr>
              <a:t> Nature Physics 21, 570-576 (2025)</a:t>
            </a:r>
            <a:r>
              <a:rPr lang="en-GB" sz="1050" dirty="0">
                <a:latin typeface="Outfit" pitchFamily="2" charset="0"/>
                <a:ea typeface="Arial" panose="020B0604020202020204" pitchFamily="34" charset="0"/>
              </a:rPr>
              <a:t> </a:t>
            </a:r>
            <a:endParaRPr lang="it-IT" sz="2100" dirty="0">
              <a:latin typeface="Outfit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11">
                <a:extLst>
                  <a:ext uri="{FF2B5EF4-FFF2-40B4-BE49-F238E27FC236}">
                    <a16:creationId xmlns:a16="http://schemas.microsoft.com/office/drawing/2014/main" id="{64ED5D58-DE46-B45D-FF96-8ECF2A304756}"/>
                  </a:ext>
                </a:extLst>
              </p:cNvPr>
              <p:cNvSpPr txBox="1"/>
              <p:nvPr/>
            </p:nvSpPr>
            <p:spPr>
              <a:xfrm>
                <a:off x="0" y="826839"/>
                <a:ext cx="9144000" cy="653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solidFill>
                      <a:schemeClr val="bg1">
                        <a:lumMod val="75000"/>
                      </a:schemeClr>
                    </a:solidFill>
                    <a:latin typeface="Outfit" pitchFamily="2" charset="0"/>
                  </a:rPr>
                  <a:t>Particles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it-IT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it-IT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it-IT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dirty="0">
                    <a:solidFill>
                      <a:schemeClr val="bg1">
                        <a:lumMod val="75000"/>
                      </a:schemeClr>
                    </a:solidFill>
                    <a:latin typeface="Outfit" pitchFamily="2" charset="0"/>
                  </a:rPr>
                  <a:t> ‘easy’ for q. computer</a:t>
                </a:r>
              </a:p>
              <a:p>
                <a:r>
                  <a:rPr lang="it-IT" dirty="0">
                    <a:solidFill>
                      <a:schemeClr val="bg1">
                        <a:lumMod val="75000"/>
                      </a:schemeClr>
                    </a:solidFill>
                    <a:latin typeface="Outfit" pitchFamily="2" charset="0"/>
                  </a:rPr>
                  <a:t>Fields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it-IT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e>
                      <m:sub>
                        <m:r>
                          <a:rPr lang="it-IT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it-IT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it-IT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a:rPr lang="it-IT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it-IT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it-IT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acc>
                      </m:e>
                      <m:sub>
                        <m:r>
                          <a:rPr lang="it-IT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it-IT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dirty="0">
                    <a:solidFill>
                      <a:schemeClr val="bg1">
                        <a:lumMod val="75000"/>
                      </a:schemeClr>
                    </a:solidFill>
                    <a:latin typeface="Outfit" pitchFamily="2" charset="0"/>
                  </a:rPr>
                  <a:t> hard and expensive for q. computer... </a:t>
                </a:r>
                <a:r>
                  <a:rPr lang="it-IT" b="1" dirty="0">
                    <a:latin typeface="Outfit" pitchFamily="2" charset="0"/>
                  </a:rPr>
                  <a:t>Unless it is qudit ready!</a:t>
                </a:r>
              </a:p>
            </p:txBody>
          </p:sp>
        </mc:Choice>
        <mc:Fallback xmlns="">
          <p:sp>
            <p:nvSpPr>
              <p:cNvPr id="3" name="CasellaDiTesto 11">
                <a:extLst>
                  <a:ext uri="{FF2B5EF4-FFF2-40B4-BE49-F238E27FC236}">
                    <a16:creationId xmlns:a16="http://schemas.microsoft.com/office/drawing/2014/main" id="{64ED5D58-DE46-B45D-FF96-8ECF2A304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26839"/>
                <a:ext cx="9144000" cy="653769"/>
              </a:xfrm>
              <a:prstGeom prst="rect">
                <a:avLst/>
              </a:prstGeom>
              <a:blipFill>
                <a:blip r:embed="rId2"/>
                <a:stretch>
                  <a:fillRect l="-533" t="-4673" b="-149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ttangolo 1">
            <a:extLst>
              <a:ext uri="{FF2B5EF4-FFF2-40B4-BE49-F238E27FC236}">
                <a16:creationId xmlns:a16="http://schemas.microsoft.com/office/drawing/2014/main" id="{CCE387DA-4E4E-CEC0-6305-F850F68D16A6}"/>
              </a:ext>
            </a:extLst>
          </p:cNvPr>
          <p:cNvSpPr/>
          <p:nvPr/>
        </p:nvSpPr>
        <p:spPr>
          <a:xfrm>
            <a:off x="-126522" y="141480"/>
            <a:ext cx="9397044" cy="54006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Outfit" pitchFamily="2" charset="0"/>
              </a:rPr>
              <a:t>Encoding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1920C2-4C67-8337-8C1C-6A016B0662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72" t="15624" r="62402" b="47896"/>
          <a:stretch/>
        </p:blipFill>
        <p:spPr>
          <a:xfrm>
            <a:off x="1284624" y="1480608"/>
            <a:ext cx="6574751" cy="341862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E49DE2-5C27-5545-F0AD-1B04617853F4}"/>
              </a:ext>
            </a:extLst>
          </p:cNvPr>
          <p:cNvSpPr txBox="1"/>
          <p:nvPr/>
        </p:nvSpPr>
        <p:spPr>
          <a:xfrm rot="2232005">
            <a:off x="7326030" y="2827912"/>
            <a:ext cx="2351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Jinglei Zhang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63B0647-248C-6C56-53AC-11F2A54F4E39}"/>
              </a:ext>
            </a:extLst>
          </p:cNvPr>
          <p:cNvSpPr/>
          <p:nvPr/>
        </p:nvSpPr>
        <p:spPr>
          <a:xfrm>
            <a:off x="7919357" y="3151414"/>
            <a:ext cx="383987" cy="719059"/>
          </a:xfrm>
          <a:custGeom>
            <a:avLst/>
            <a:gdLst>
              <a:gd name="connsiteX0" fmla="*/ 849086 w 849351"/>
              <a:gd name="connsiteY0" fmla="*/ 0 h 914400"/>
              <a:gd name="connsiteX1" fmla="*/ 710293 w 849351"/>
              <a:gd name="connsiteY1" fmla="*/ 734786 h 914400"/>
              <a:gd name="connsiteX2" fmla="*/ 0 w 849351"/>
              <a:gd name="connsiteY2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9351" h="914400">
                <a:moveTo>
                  <a:pt x="849086" y="0"/>
                </a:moveTo>
                <a:cubicBezTo>
                  <a:pt x="850446" y="291193"/>
                  <a:pt x="851807" y="582386"/>
                  <a:pt x="710293" y="734786"/>
                </a:cubicBezTo>
                <a:cubicBezTo>
                  <a:pt x="568779" y="887186"/>
                  <a:pt x="284389" y="900793"/>
                  <a:pt x="0" y="914400"/>
                </a:cubicBezTo>
              </a:path>
            </a:pathLst>
          </a:custGeom>
          <a:noFill/>
          <a:ln w="63500" cap="rnd">
            <a:solidFill>
              <a:srgbClr val="01DCA5"/>
            </a:solidFill>
            <a:round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86734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OE-Powerpoint 16.9" id="{F64BD898-907F-364F-9241-62CC1352D110}" vid="{03961058-3D3F-4742-A47D-83E494AD846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andTime xmlns="997cdd1e-e429-4b09-99d2-d895aefd500f" xsi:nil="true"/>
    <TaxCatchAll xmlns="a3ce718d-f813-4adc-8824-5d044fc7674a" xsi:nil="true"/>
    <lcf76f155ced4ddcb4097134ff3c332f xmlns="997cdd1e-e429-4b09-99d2-d895aefd500f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5445A33AFAEC419A41B44D69E6129F" ma:contentTypeVersion="17" ma:contentTypeDescription="Create a new document." ma:contentTypeScope="" ma:versionID="1f72eb2a40284821dcf313b61316b216">
  <xsd:schema xmlns:xsd="http://www.w3.org/2001/XMLSchema" xmlns:xs="http://www.w3.org/2001/XMLSchema" xmlns:p="http://schemas.microsoft.com/office/2006/metadata/properties" xmlns:ns2="997cdd1e-e429-4b09-99d2-d895aefd500f" xmlns:ns3="a3ce718d-f813-4adc-8824-5d044fc7674a" targetNamespace="http://schemas.microsoft.com/office/2006/metadata/properties" ma:root="true" ma:fieldsID="172625b91df44b366c0f07ffcd48531a" ns2:_="" ns3:_="">
    <xsd:import namespace="997cdd1e-e429-4b09-99d2-d895aefd500f"/>
    <xsd:import namespace="a3ce718d-f813-4adc-8824-5d044fc767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DateandTim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7cdd1e-e429-4b09-99d2-d895aefd50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DateandTime" ma:index="21" nillable="true" ma:displayName="Date and Time" ma:format="DateOnly" ma:internalName="DateandTime">
      <xsd:simpleType>
        <xsd:restriction base="dms:DateTime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7ad60de0-1a06-47ac-a17b-03c64138ab1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ce718d-f813-4adc-8824-5d044fc7674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6002303e-3aac-4036-a93f-05678b6d1e37}" ma:internalName="TaxCatchAll" ma:showField="CatchAllData" ma:web="a3ce718d-f813-4adc-8824-5d044fc767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BC9CA35-1137-4CBC-A719-3D7C0CE685E2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a3ce718d-f813-4adc-8824-5d044fc7674a"/>
    <ds:schemaRef ds:uri="997cdd1e-e429-4b09-99d2-d895aefd500f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6057938-1A95-4C7F-A544-15BBFDBD70E9}">
  <ds:schemaRefs>
    <ds:schemaRef ds:uri="997cdd1e-e429-4b09-99d2-d895aefd500f"/>
    <ds:schemaRef ds:uri="a3ce718d-f813-4adc-8824-5d044fc7674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A51B988-6999-48D8-A995-709B3B3A350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912a5d77-fb98-4eee-af32-1334d8f04a53}" enabled="0" method="" siteId="{912a5d77-fb98-4eee-af32-1334d8f04a5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3359</TotalTime>
  <Words>1997</Words>
  <Application>Microsoft Office PowerPoint</Application>
  <PresentationFormat>On-screen Show (16:9)</PresentationFormat>
  <Paragraphs>225</Paragraphs>
  <Slides>25</Slides>
  <Notes>9</Notes>
  <HiddenSlides>7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Cambria Math</vt:lpstr>
      <vt:lpstr>Wingdings</vt:lpstr>
      <vt:lpstr>Arial</vt:lpstr>
      <vt:lpstr>Outfit</vt:lpstr>
      <vt:lpstr>Custom Design</vt:lpstr>
      <vt:lpstr>Simplifying quantum simulations (of LGTs)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Coles, Andy</dc:creator>
  <cp:lastModifiedBy>Dellantonio, Luca</cp:lastModifiedBy>
  <cp:revision>2</cp:revision>
  <dcterms:created xsi:type="dcterms:W3CDTF">2022-09-29T15:54:17Z</dcterms:created>
  <dcterms:modified xsi:type="dcterms:W3CDTF">2025-09-02T11:43:04Z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2022-07-28T00:00:00Z</vt:filetime>
  </property>
  <property fmtid="{D5CDD505-2E9C-101B-9397-08002B2CF9AE}" pid="3" name="Creator">
    <vt:lpwstr>Adobe InDesign 17.3 (Macintosh)</vt:lpwstr>
  </property>
  <property fmtid="{D5CDD505-2E9C-101B-9397-08002B2CF9AE}" pid="4" name="LastSaved">
    <vt:filetime>2022-07-28T00:00:00Z</vt:filetime>
  </property>
  <property fmtid="{D5CDD505-2E9C-101B-9397-08002B2CF9AE}" pid="5" name="Producer">
    <vt:lpwstr>Adobe PDF Library 16.0.7</vt:lpwstr>
  </property>
  <property fmtid="{D5CDD505-2E9C-101B-9397-08002B2CF9AE}" pid="6" name="ContentTypeId">
    <vt:lpwstr>0x010100305445A33AFAEC419A41B44D69E6129F</vt:lpwstr>
  </property>
  <property fmtid="{D5CDD505-2E9C-101B-9397-08002B2CF9AE}" pid="7" name="MediaServiceImageTags">
    <vt:lpwstr/>
  </property>
</Properties>
</file>