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50"/>
  </p:notesMasterIdLst>
  <p:sldIdLst>
    <p:sldId id="256" r:id="rId2"/>
    <p:sldId id="283" r:id="rId3"/>
    <p:sldId id="259" r:id="rId4"/>
    <p:sldId id="330" r:id="rId5"/>
    <p:sldId id="323" r:id="rId6"/>
    <p:sldId id="314" r:id="rId7"/>
    <p:sldId id="266" r:id="rId8"/>
    <p:sldId id="297" r:id="rId9"/>
    <p:sldId id="298" r:id="rId10"/>
    <p:sldId id="271" r:id="rId11"/>
    <p:sldId id="320" r:id="rId12"/>
    <p:sldId id="325" r:id="rId13"/>
    <p:sldId id="263" r:id="rId14"/>
    <p:sldId id="273" r:id="rId15"/>
    <p:sldId id="274" r:id="rId16"/>
    <p:sldId id="306" r:id="rId17"/>
    <p:sldId id="275" r:id="rId18"/>
    <p:sldId id="284" r:id="rId19"/>
    <p:sldId id="304" r:id="rId20"/>
    <p:sldId id="302" r:id="rId21"/>
    <p:sldId id="305" r:id="rId22"/>
    <p:sldId id="290" r:id="rId23"/>
    <p:sldId id="324" r:id="rId24"/>
    <p:sldId id="276" r:id="rId25"/>
    <p:sldId id="277" r:id="rId26"/>
    <p:sldId id="308" r:id="rId27"/>
    <p:sldId id="285" r:id="rId28"/>
    <p:sldId id="286" r:id="rId29"/>
    <p:sldId id="269" r:id="rId30"/>
    <p:sldId id="293" r:id="rId31"/>
    <p:sldId id="309" r:id="rId32"/>
    <p:sldId id="264" r:id="rId33"/>
    <p:sldId id="310" r:id="rId34"/>
    <p:sldId id="312" r:id="rId35"/>
    <p:sldId id="326" r:id="rId36"/>
    <p:sldId id="327" r:id="rId37"/>
    <p:sldId id="265" r:id="rId38"/>
    <p:sldId id="329" r:id="rId39"/>
    <p:sldId id="311" r:id="rId40"/>
    <p:sldId id="315" r:id="rId41"/>
    <p:sldId id="316" r:id="rId42"/>
    <p:sldId id="301" r:id="rId43"/>
    <p:sldId id="318" r:id="rId44"/>
    <p:sldId id="321" r:id="rId45"/>
    <p:sldId id="322" r:id="rId46"/>
    <p:sldId id="296" r:id="rId47"/>
    <p:sldId id="328" r:id="rId48"/>
    <p:sldId id="27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/>
    <p:restoredTop sz="94696"/>
  </p:normalViewPr>
  <p:slideViewPr>
    <p:cSldViewPr snapToGrid="0">
      <p:cViewPr>
        <p:scale>
          <a:sx n="112" d="100"/>
          <a:sy n="112" d="100"/>
        </p:scale>
        <p:origin x="50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2:57.9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61 101 24575,'0'22'0,"0"27"0,0-6 0,0 18 0,0-24 0,0 0 0,0-6 0,0-7 0,0-3 0,0-9 0,0 9 0,0 3 0,0 6 0,0 7 0,0 1 0,0-1 0,0 0 0,0-6 0,-6 4 0,5-16 0,-5 9 0,6-17 0,0 5 0,0-6 0,0 1 0,0-2 0,0-11 0,0-6 0,0-8 0,-5-5 0,4 3 0,-4-4 0,0 4 0,4-3 0,-3 4 0,4-6 0,0-6 0,0-10 0,0-7 0,0-17 0,0 6 0,0-14 0,0 6 0,0-8 0,0 8 0,0 10 0,0 17 0,0 8 0,0 13 0,0 1 0,0 15 0,0 2 0,0 9 0,0 0 0,0 0 0,0 0 0,0 6 0,0-4 0,0 9 0,0-9 0,0 9 0,0-4 0,0 6 0,0 6 0,0 9 0,0 1 0,0 22 0,0-12 0,0 13 0,-7-8 0,6-7 0,-5-3 0,0-6 0,5-8 0,-5-6 0,6-8 0,0-6 0,0 0 0,0 0 0,0 1 0,0-1 0,0-9 0,0-13 0,0 0 0,0-14 0,0 14 0,0-9 0,0 9 0,0-9 0,0 3 0,0-5 0,0-6 0,0-2 0,0 0 0,0-4 0,0 4 0,5 0 0,2 2 0,-1 6 0,3 6 0,-8 6 0,4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2:40.5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2:50.9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1 24575,'0'9'0,"0"1"0,0 0 0,0 0 0,0 0 0,0 0 0,0 0 0,0 0 0,0 0 0,0 0 0,0-1 0,0 2 0,0-2 0,0 1 0,0 0 0,0 1 0,0-1 0,0 0 0,0 0 0,0 1 0,0-1 0,0 0 0,0 6 0,0-5 0,0 5 0,0-6 0,0 0 0,0 0 0,0 0 0,0-1 0,0 1 0,0-1 0,0 1 0,0 0 0,0 0 0,0 0 0,0 1 0,0 4 0,0-3 0,0 4 0,0-6 0,0 0 0,0 0 0,0 1 0,0-1 0,0 0 0,0 0 0,0-9 0,-5-3 0,4-8 0,-4 0 0,5 0 0,0-1 0,-5-5 0,4 9 0,-4-3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2:52.1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1 500 24575,'0'-15'0,"0"-2"0,0 0 0,0 1 0,0 5 0,0 1 0,0 0 0,0-5 0,0 3 0,0-8 0,0 9 0,0-5 0,0 5 0,0 1 0,0-1 0,0 1 0,0 0 0,0 0 0,0 0 0,0 0 0,0 0 0,0 0 0,0-12 0,0 3 0,0-16 0,0 10 0,0-4 0,0 6 0,0 6 0,0 1 0,0 5 0,0 1 0,0 0 0,0 4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2:54.0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342 729 24575,'48'0'0,"-3"0"0,17 0 0,1 0 0,-15 0 0,22 0 0,-22 0 0,15 0 0,-9 0 0,-7 0 0,5 0 0,-20 0 0,12 0 0,-26 0 0,5 0 0,-13 0 0,0 0 0,0 0 0,-8 0 0,-41 0 0,-17 0 0,5 1 0,-3-2-254,-1-2 1,2-1 253,-45-5 0,41-2 0,1-2 0,-32-4 0,35 5 0,1 0 0,-33-10 0,10 6 0,13-5 0,21 8 0,-2 1 0,24 5 0,-3-3 507,11 9-507,1-4 0,4 0 0,2 0 0,4-5 0,0 0 0,0 1 0,0-1 0,0 0 0,0 0 0,0 0 0,0 0 0,0-6 0,0-1 0,0-6 0,5 0 0,-4 0 0,4 1 0,-1 4 0,-2 2 0,2 6 0,-4 0 0,4 4 0,-3-2 0,8 6 0,-8-6 0,7 2 0,-7-9 0,8 3 0,-8-4 0,8 6 0,-3 0 0,-1 0 0,4 4 0,-8-3 0,9 3 0,-4-10 0,5-1 0,0-6 0,0 0 0,-5 6 0,4 1 0,-9 0 0,8 9 0,-8-8 0,4 18 0,-5-2 0,0 8 0,0 1 0,0-5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07.9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1203 23 24575,'-15'0'0,"-9"0"0,0 0 0,0 0 0,-4 0 0,3 0 0,-6 0 0,-5 0 0,12 0 0,-5 0 0,6 0 0,0 0 0,6 0 0,1 0 0,6 0 0,-1 0 0,1 0 0,-1 0 0,-4 0 0,-3 0 0,-5 0 0,6 0 0,-4 0 0,4-10 0,-1 7 0,2-7 0,6 10 0,0 0 0,8 0 0,8 0 0,5 0 0,3 0 0,-4 0 0,0 0 0,0 0 0,0 0 0,0 0 0,0 0 0,0 0 0,0 0 0,0 0 0,1 0 0,-1 0 0,0 0 0,0 0 0,1 0 0,-1 0 0,6 0 0,-5 0 0,5 0 0,-6 0 0,0 0 0,1 0 0,-1 0 0,-1 0 0,1 0 0,-1 4 0,-8-3 0,-2 4 0,-15-5 0,-1 0 0,-6 0 0,1 0 0,-8 0 0,-8 0 0,-9 0 0,-7 0 0,0 0 0,-1 0 0,1 0 0,0 0 0,7 0 0,2 0 0,14 0 0,2 0 0,6 0 0,6 0 0,6 4 0,7 1 0,8 0 0,2 4 0,4-8 0,0 8 0,0-8 0,-4 8 0,3-8 0,-8 9 0,4-5 0,-1 1 0,-3 3 0,8-3 0,-8 9 0,9-3 0,-9 9 0,3-9 0,1 9 0,-3-9 0,3 9 0,-5-4 0,0 6 0,0-1 0,0 8 0,0-6 0,0 5 0,0-6 0,0-1 0,0-5 0,0-1 0,0-6 0,0 1 0,-5-6 0,4 4 0,-7-8 0,2 4 0,-4-1 0,1-3 0,3 8 0,-2-4 0,2 6 0,-4-1 0,-6 5 0,-2 9 0,-6 7 0,-1 6 0,1-6 0,5 4 0,-3-11 0,14 0 0,-7-8 0,9-1 0,0-3 0,1 4 0,5-6 0,0 0 0,0 0 0,0-13 0,0-5 0,0-13 0,0-8 0,0 4 0,0 2 0,0 1 0,0 5 0,0-6 0,0 6 0,0-4 0,-5 3 0,4-5 0,-4 1 0,5-1 0,0 0 0,0 0 0,0 1 0,0-1 0,0 5 0,0-3 0,0-3 0,0-7 0,0-13 0,0 4 0,6-12 0,1 13 0,5 0 0,0 10 0,-1 6 0,0 6 0,0 1 0,-1 10 0,0 2 0,0 4 0,1 0 0,4 0 0,2 0 0,12 5 0,-4 2 0,20 25 0,-18-4 0,22 35 0,-12 4 0,8 18-558,-12 0 558,3 7 0,-12-7 0,1 9 0,-2 1 0,-8-1 0,-6-18 0,-2-3 0,-7-27 0,0-8 0,0-9 0,-10-11 0,-3-2 558,-16-4-558,-10 1 0,-25-6 0,13-1 0,-28-6 0,30-12 0,-22-11 0,12-14 0,1-13 0,7-2 0,15-5 0,6-8 0,11 9 0,5 1 0,7 2 0,1 14 0,6-31 0,0 32 0,21-48 0,2 47 0,6-3 0,5 0 0,18 2 0,17-20 0,-14 31 0,1 1 0,-2 8 0,-14 13 0,3 0 0,-19 7 0,0 0 0,-8 0 0,-6 0 0,1 11 0,0 8 0,1 19 0,-5 17 0,-1 10 0,-6 17 0,0-15 0,0 23 0,-6-31 0,-8 21 0,-8-23 0,-6 5 0,2-15 0,1-9 0,1-9 0,1-11 0,1-2 0,-1-5 0,6-4 0,-5-2 0,11-5 0,-5 0 0,6-5 0,4-6 0,-5-29 0,9-11 0,-4-32 0,6-12-556,0 42 0,0-2 556,0-5 0,0 2 0,0-32-301,5 39 0,4 2 301,15-28-29,7 0 29,4 13 0,-9 19 0,-8 19 1076,5 9-1076,-12 12 635,10 5-635,-9 0 32,4 0-32,-6 0 0,0 5 0,2 28 0,7 4 0,-3 43 0,4-21 0,-5 31-502,-7-13 502,5 7 0,-11-1 0,4-10 0,-6-8 0,0-10 0,0-17 0,0-9 0,0-11 0,0-3 502,-4-9-502,-2-18 0,-6-16 0,5-19 0,-5-7 0,10-1 0,-10 9 0,11-7 0,-5 14 0,6 1 0,0 2 0,0 11 0,0-4 0,0 12 0,0 1 0,5 10 0,0 16 0,1 10 0,5 23 0,-10 3 0,5 17 0,-6 2 0,0-1 0,0-1 0,0-9 0,0-7 0,0-9 0,0-9 0,0-12 0,0-1 0,0-6 0,0 0 0,0-8 0,0-9 0,0-16 0,0-2 0,0-4 0,0 0 0,0-2 0,0-6 0,0-1 0,0 1 0,0 0 0,0 6 0,0-5 0,0 5 0,0 0 0,0 2 0,0 12 0,0 1 0,0 5 0,0 14 0,0 11 0,0 9 0,0 12 0,0 3 0,0 2 0,0 12 0,0-13 0,0 13 0,0-13 0,0 6 0,0-8 0,0 0 0,0-11 0,0-4 0,0-12 0,0 0 0,5 0 0,0-4 0,1-6 0,-2-5 0,-4-11 0,0 4 0,0-4 0,0 0 0,0 5 0,0-5 0,0 5 0,0 1 0,0 0 0,0-1 0,0 1 0,0 9 0,0 14 0,0 5 0,0 18 0,0-6 0,0 8 0,0-8 0,0-1 0,0-6 0,0-6 0,0-1 0,0-6 0,0 0 0,0 1 0,0-2 0,0 2 0,0 4 0,0 2 0,0 6 0,0-6 0,0-1 0,0-6 0,0 0 0,0-8 0,0-15 0,0-28 0,0-17 0,0-35-752,0 39 0,0-2 752,0-4 0,0-1 0,-1 6 0,2 1-416,2-4 1,1 3 415,4-24 0,8-14 0,-2 28 0,-1 16 0,-6 13 0,-2 18 1438,0 7-1438,0 6 897,5 15-897,2 16 0,0 22 0,2 16 0,8 19-552,3 12 552,-1-16 0,-12-28 0,-1-1 0,4 26 0,1 19 0,-1-10 0,-1-11 0,-6-19 0,3-17 0,-9-14 0,3-3 0,-5-9 0,0-5 552,0-8-552,0-15 0,0 4 0,-6-23 0,-7 8 0,-1-18 0,-12-8 0,5 4 0,-6-7 0,6 4 0,-3 13 0,10 0 0,-3 10 0,5 6 0,1 11 0,1-3 0,0 14 0,4 5 0,2 2 0,4 14 0,0-3 0,0 12 0,0-5 0,0 12 0,-6-5 0,5 6 0,-11 8 0,10 1 0,-9 1 0,9-2 0,-3-8 0,5-6 0,-5-2 0,3-12 0,-3-1 0,5-6 0,-4-5 0,3-9 0,-9-15 0,9-27 0,-5 5 0,6-13 0,-5 17 0,3 0 0,-3-1 0,5 7 0,0 8 0,0 1 0,0 10 0,0-3 0,0 13 0,0 9 0,0 16 0,0 1 0,0 12 0,0-5 0,0 6 0,0 0 0,5 0 0,2-6 0,-1-2 0,5-6 0,-10-1 0,8-4 0,-7-3 0,2-4 0,0-6 0,-3-9 0,4-31 0,-5-14 0,0-34 0,0 16 0,0-23 0,6 23 0,-4-8 0,10 13 0,-10 21 0,9-2 0,-10 24 0,10 1 0,-6 14 0,5 4 0,0 0 0,0 0 0,6 0 0,1 5 0,12 7 0,-4 12 0,5 2 0,-7 3 0,0-7 0,-5 1 0,-2-6 0,-6-1 0,0-6 0,1 0 0,-1 0 0,-9-4 0,-22-2 0,-6-9 0,-25-3 0,5-5 0,-7-7 0,0 5 0,7-10 0,2 11 0,14-4 0,2 6 0,12 1 0,1 1 0,14 4 0,15 7 0,12 11 0,12 7 0,0 6 0,0 0 0,1 0 0,-8-6 0,-1 3 0,-6-9 0,-6 2 0,-1-8 0,-6-3 0,-8-8 0,-9-7 0,-11-12 0,-14-18 0,5 1 0,-8-14 0,9 7 0,-1-7 0,0 0 0,6 0 0,2 7 0,6 2 0,6 14 0,1 7 0,6 8 0,0 19 0,11 28 0,4 9 0,5 23 0,5-9 0,-4 0 0,5-7 0,-5-2 0,-4-14 0,-5-2 0,-1-7 0,0-5 0,0-1 0,-1-10 0,-4-10 0,-2-22 0,-4 1 0,-6-26 0,-8 11 0,0-7 0,-5 2 0,2 14 0,3 2 0,3 12 0,1 6 0,9 10 0,-3 19 0,4 14 0,0 15 0,0-1 0,0 6 0,0-12 0,0 4 0,0-13 0,0 5 0,0-12 0,0 11 0,0-4 0,0 6 0,0 1 0,0-1 0,0 0 0,0-12 0,0-3 0,0-11 0,0-1 0,0-9 0,0-14 0,0-12 0,-6-20 0,-2-1 0,0-9 0,-4-7 0,10-3 0,-11-8 0,11-1 0,-4 9 0,6 3 0,0 15 0,-5 8 0,3 16 0,-3 7 0,5 5 0,-4 6 0,3 13 0,-4 19 0,5 25 0,-6 4 0,4 15 0,-10-6 0,4 8 0,-7-8 0,7-2 0,-3-17 0,4-1 0,0-8 0,-4 0 0,9-6 0,-3 5 0,0-18 0,4 10 0,-8-16 0,7 3 0,-2-4 0,-1-1 0,0-4 0,-5-2 0,4-21 0,-4-3 0,9-34 0,-5-12 0,6 14 0,0-3-476,0-5 1,0-2 475,0-17 0,0 1 0,0 20 0,0 1 0,0-12 0,0 1 0,0-31 0,0 1 0,0 13 0,0 30 0,0 22 0,0 11 0,0 20 0,0 15 951,0 20-951,0 22 0,0 19 0,0 11-472,0-33 0,0 1 472,-3 0 0,-2 1 0,-2 6 0,-2-2 0,-9 40 0,6-46 0,0-1 0,-3 34 0,-7 0 0,5-3 0,-3-24 0,12-12 0,-3-17 0,5-12 0,-4-5 944,-1-8-944,-4-24 0,8-18 0,-11-43 0,16 11 0,-5 19 0,-1 2 0,7-10 0,-12-13 0,11 18 0,-4 13 0,6 4 0,0 15 0,0 4 0,0 3 0,0 13 0,0 4 0,0 7 0,0 1 0,0 0 0,0-4 0,0-2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10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587 501 17696,'-18'0'0,"6"0"3089,-11 0-3089,-1 0 1178,-7 0-1178,-6 0 620,-1 0-620,1 0 1992,0 0-1992,-1 0 0,1 0 0,6 0 0,2 0 0,12 0 0,1 0 0,5 0 0,1 0 0,-1 0 0,1 0 0,0 0 0,1 0 0,-1 0 0,0 0 0,0 0 0,1 0 0,-1 0 0,0 0 0,0 0 0,-1 0 0,1 0 0,4-5 0,2 0 0,4-5 0,0 0 0,0 0 0,0 0 0,0 0 0,0 0 0,0-5 0,0 4 0,0-16 0,0 2 0,0-13 0,0-7 0,0 6 0,0-6 0,0 8 0,0 6 0,0 2 0,0 6 0,0 6 0,0 1 0,0 5 0,0 1 0,0 0 0,0 9 0,0 12 0,0 7 0,0 16 0,0-4 0,0 8 0,0 6 0,0 3 0,0 15 0,0-5 0,0 14 0,0-15 0,0 7 0,0-9 0,0-8 0,0-7 0,0-10 0,0-12 0,0-2 0,0-4 0,0-1 0,0-4 0,0-2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12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300 2758 24575,'0'10'0,"0"-1"0,0 1 0,0 0 0,0 0 0,0 0 0,0-1 0,4-3 0,2-2 0,3-4 0,1 0 0,-5-4 0,4-2 0,-3-4 0,4-6 0,1 4 0,5-4 0,1 0 0,6-2 0,6-6 0,9-1 0,1 6 0,6-6 0,-14 12 0,4-5 0,-16 7 0,3 4 0,-12-2 0,1 8 0,-1-4 0,-4 1 0,-2-2 0,-4-3 0,0-1 0,-5 5 0,0-4 0,-25 2 0,3-5 0,-34-9 0,19 7 0,-27-14 0,12 6 0,-8-6 0,-6-1 0,14 1 0,2 7 0,10-4 0,14 12 0,8 0 0,1 3 0,11 9 0,-1-9 0,16 9 0,15-4 0,18 5 0,9 0 0,17 0 0,-7 6 0,7 2 0,-9 5 0,-8 0 0,-8-5 0,-8 2 0,-13-9 0,-2 4 0,-4-5 0,-14 0 0,-11 0 0,-23 0 0,-10 0 0,-7-6 0,-9-8 0,7-2 0,-7-10 0,16 11 0,3-4 0,13 7 0,1 5 0,13 2 0,6 9 0,13 21 0,10 2 0,9 25 0,6 3 0,0 1 0,1 7 0,-1-9 0,-6 0 0,-2-14 0,-7-3 0,-1-20 0,-5-1 0,-1-6 0,-5 0 0,0-12 0,0-38 0,0-21 0,-3 5 0,-2-5-901,-4-4 0,-1-4 901,-1-11 0,1 1 0,0 14 0,1 2-556,0-13 1,1 3 555,4 22 0,-1 1 0,-4-10 0,1 1 0,-1-37 0,-4 30 0,12 12 0,-5 29 1694,6 3-1694,0 11 1219,0 14-1219,0 11 0,0 31 0,0 22 0,0 28-821,0-37 1,0 3 820,0 10 0,0 3 0,0 6 0,0-1 0,0-15 0,0 0 0,-3 12 0,-2-4-477,-4 19 477,1-37 0,0-2 0,-7 23 0,7-20 0,2-17 0,1-14 0,4-9 1599,-8-9-1599,8-18 0,-10-25 0,10-30 0,-6-28-303,7 36 1,0-1 302,0 5 0,0-1 0,0-7 0,0-1 0,0 10 0,0 1 0,0-2 0,0 2 0,0-34 0,0 15 0,0 25 0,0 14 0,0 11 0,5 16 1124,0 1-1124,5 9 0,-5 7 0,5 13 0,-2 22 0,-1 21 0,7 29-396,-13-43 1,0 1 395,6 44 0,-3-46 0,-1-1 0,-1 24-16,5 8 16,-7-19 0,0-15 0,0-12 0,0-20 0,0-15 0,0-52 0,0 0 0,0-11-1996,0-8 0,0-9 0,0-3 1996,0 5 0,0-2 0,0-4 0,0-1 0,0 3 0,0-4 0,0 0 0,0 0 0,0 3-686,0-5 1,0 3 0,0 0 0,0 2 685,0 1 0,0 0 0,0 3 0,0 4-465,0-2 0,-1 5 0,2 2 465,3-23 0,0 3-347,-3-2 0,1 4 347,5 22 0,0 6 4386,-5-19-4386,5 36 3328,-3 23-3328,2 22 2422,6 31-2422,1 34 0,-5-17 0,0 6-195,2 12 1,-2 4 194,-2 11 0,-2 3-928,2-22 0,0 2 0,0 1 928,-1 3 0,-2 1 0,1 1 0,0 5 0,-1 1 0,2-5 0,4 12 0,-2-2-705,-6 13 1,0-5 704,6-35 0,0-2-167,-5 10 1,-2-1 166,8 22 1420,-3-22-1420,-3-27 2728,3-15-2728,-5-7 0,0-10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14.7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608 956 24575,'45'0'0,"20"0"0,-6 0 0,14 0 0,-33 0 0,3 0 0,-19 0 0,0 0 0,-9 0 0,-22 0 0,-25-13 0,-30-4 0,15-1 0,-2-4-309,-10-3 1,-1-1 308,9 5 0,1-2 0,-15-11 0,2 1 0,-26-2 0,35 6 0,0 1 0,-32-4 0,20 2 0,12 4 0,29 18 0,3-8 0,29 15 0,33 4 0,28 36 0,-13-17 0,-1 4-156,-11 8 1,-1 3 155,12 2 0,0-2 0,-12-4 0,-2 0 0,1-1 0,0 0 0,37 22 0,-29-18 0,-9-4 0,-16-14 0,-9-2 0,-4-10 928,-6-6-928,-20-34 0,-18-13 0,-13-21-363,12 29 0,-2-1 363,-21-30 0,25 30 0,0 1 0,-27-30 0,21 13 0,-1 15 0,21 12 0,2 12 0,22 6 0,17 6 726,20 5-726,11 12 0,8 4 0,-3 19 0,-4-6 0,-8 4 0,-10-8 0,-12-7 0,3-1 0,-16-6 0,3-5 0,-9-10 0,5-22 0,-3-21 0,11-9 0,10-16 0,1 8 0,12-3 0,-12 4 0,5 6 0,-9 11 0,-7 7 0,-1 10 0,-7 12 0,-1 1 0,1 5 0,-1 6 0,0-5 0,0 5 0,0-1 0,-4 1 0,-2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25.4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502 459 17043,'3'0'0,"11"0"3336,22 0-3336,11 0 1293,15 0-1293,3 0 685,8-7-685,-8 0 2218,-3-8-2218,-7 2 0,-9 5 0,-1-3 0,-14 4 0,-8-4 0,-7 4 0,-6 3 0,0-1 0,1 4 0,-6-8 0,-9 8 0,-22-9 0,-5 3 0,-22-1 0,6-3 0,-7 9 0,7-10 0,9 11 0,9-10 0,6 10 0,6-4 0,1 5 0,6 0 0,8 0 0,8 0 0,17 6 0,6-5 0,9 10 0,-1-4 0,-6 0 0,4 4 0,-11-10 0,0 9 0,-3-9 0,-9 4 0,4-5 0,-15 0 0,-21 0 0,-33 0 0,-23 0 0,25 0 0,-3 0 0,-5 0 0,-1 0-1074,-1 0 0,1 0 1074,5 0 0,0 0 0,-2 0 0,1 0-145,-32 0 145,1 0 0,15 0 0,25 0 0,9 0 0,14 0 0,17 0 2131,27 0-2131,14 6 0,38 2 0,5 7-154,-25-7 1,1 0 153,26 7 0,-24-7 0,1 0 0,23 7 0,16 1 0,-12-1 0,-26-7 0,-4-2 0,-22-1 0,-7-3 0,-9 3 0,-5-5 469,-4 4-469,-10-3 0,-31 10 0,-15-10 0,-43 13 0,23-12 0,14 1 0,1 1 0,-15 3 0,-23-6 0,28 6 0,10-7 0,16 0 0,10 0 0,16 4 0,20-3 0,21 3 0,27 3 0,19-6 0,-7 12 0,23-12 0,-14 12 0,9-11 0,-2 11 0,-10-11 0,-8 5 0,-2-7 0,-23 0 0,3 0 0,-25 0 0,10 0 0,-16 0 0,4 0 0,-15 0 0,-7 0 0,-18 0 0,-7 0 0,-6 0 0,-8 0 0,-2 0 0,-7 0 0,-29 0 0,22 6 0,-30-5 0,26 5 0,0-6 0,10 0 0,10 0 0,14 0 0,8 0 0,7 0 0,27 0 0,21 0 0,36 0 0,27 0-664,-7 0 664,-37 0 0,0 0 0,34 0 0,10 0 0,-19 0 0,-4 0 0,-32 0 0,-3 0 0,-20 0 0,-1 0 0,-6 0 664,-18 0-664,-23 0 0,-32 0 0,-33 0-279,42 0 0,1 0 279,-46 0 0,47 0 0,2 0 0,-26 0 0,-7 0 0,26 0 0,3 0 0,29 0 0,3 0 0,20 0 0,23 0 0,21 7 0,32-6 0,22 13 40,-17-12-40,-28 5 0,-2 0 0,18-5 0,16 5 0,-18-1 0,-10-4 0,-17 4 0,-14-2 0,-9-3 518,-4 4-518,-6-1 0,-10-3 0,-40 10 0,-28-9-408,20 4 0,-2 2 408,2-3 0,-1-1 0,-4 1 0,0-1 0,4 0 0,0-1 0,0-3 0,1 0 0,-43 7 0,22-6 0,19 6 0,22-7 0,10 0 0,22 0 0,30 6 0,25-4 0,-3 1 0,5 0-344,3 1 0,4 0 344,15 1 0,0 1 0,-15 2 0,-1 1 0,8-4 0,-1 0-417,28 9 417,-2-6 0,-21 7 0,-18-7 0,-12 3 0,-19-10 0,-2 5 1470,-26-6-1470,-37 0 0,-31 0 0,14 0 0,-5 0-1985,-11 0 0,1 0 1985,14 0 0,0 0 0,-17 0 0,2 0-392,-18 0 392,37 0 0,1 0 0,-21-6 0,19 4 0,16-4 0,15 6 0,22-4 4312,41 3-4312,22-10 0,-11 6 0,5 0-137,4-3 1,1-1 136,-10 1 0,1 0 0,11-1 0,0 1 0,36 0 0,0-6 0,-5 6-307,-28-1 307,-10 3 0,-22 1 0,-11 4 0,-12-8 0,0 8 761,-4-8-761,-1 3 320,-5-9-320,-17-3 0,-4-5 0,-26-11 0,0 6 0,-9-6 0,9 7 0,2 7 0,8 2 0,6 11 0,7-3 0,8 9 0,6-4 0,13 5 0,11 0 0,22 0 0,19 7 0,1 0 0,7 7 0,0 0 0,-15-1 0,5 1 0,-15-8 0,-13 5 0,-3-10 0,-12 3 0,1-4 0,-43 0 0,-15 0 0,-43 0 0,13 0-457,-13-14 457,13-3 0,-17-15 0,9 1 0,10 2 0,20 7 0,17 4 0,9 6 0,16 1 0,3 0 0,23 5 0,14 1 0,16 5 457,20 0-457,11 7 0,2 2 0,16 13 0,-25-6 0,5 6 0,-26-9 0,-7-1 0,-10-5 0,-12-2 0,-1-5 0,-6 0 0,-18 0 0,-7 0 0,-26-12 0,-6-3 0,-7-12 0,-1-1 0,1 1 0,14 7 0,-4 1 0,26 8 0,-5 4 0,13 3 0,12 4 0,20 0 0,16 6 0,25 2 0,-7 5 0,25 9 0,-14-6 0,7 6 0,-11-8 0,-17-1 0,-8-1 0,-9 0 0,-11-6 0,-3-1 0,-13-5 0,-23-12 0,-13-3 0,-13-11 0,-14-8 0,12 6 0,-7-13 0,10 19 0,8-9 0,7 18 0,7-4 0,13 6 0,1 5 0,18 1 0,6 5 0,22 12 0,3-3 0,6 15 0,-8-4 0,-6-2 0,-2 0 0,-12-7 0,-1-1 0,-6-4 0,0-1 0,-8-5 0,-9 0 0,-4-5 0,-5-1 0,6-4 0,-1-1 0,6 1 0,-5 0 0,9-1 0,-3 1 0,4 0 0,0 0 0,4 0 0,7 5 0,6 0 0,5 5 0,1 0 0,0 0 0,-6 0 0,4 0 0,-9 0 0,3 0 0,-4 0 0,-6 5 0,0 0 0,-5 5 0,0 1 0,0-2 0,0 2 0,-10-1 0,-17 8 0,-13 2 0,-14 1 0,-1 5 0,1-11 0,0 10 0,7-10 0,2 4 0,8-13 0,12 4 0,2-8 0,13 7 0,4-4 0,1 5 0,5 0 0,0 0 0,10 0 0,9 7 0,14 9 0,12 2 0,3 5 0,-1-13 0,-3 5 0,-7-12 0,-6 5 0,-2-11 0,-12 2 0,-1-8 0,-6 4 0,-22-5 0,-20 0 0,-46-8 0,-21-9-538,35 8 0,-1-1 538,14-2 0,1 1 0,-8 2 0,2 1 0,-20-7 0,2 0 0,18 7 0,18 2 0,14 6 0,8 0 1076,19 0-1076,27 0 0,19 0 0,34 0 0,-16 0 0,13 0 0,-15 0 0,0 0 0,-10 0 0,-17 0 0,-9 0 0,-12 0 0,-1 0 0,-14 0 0,-23-6 0,-22-2 0,-13-6 0,-15-7 0,6 5 0,0-5 0,2 7 0,23 7 0,3-4 0,20 9 0,1-3 0,10 1 0,6-1 0,25-7 0,27-1 0,25-2 0,-1 1-240,-25 6 1,-1 0 239,19-7 0,24 6 0,-19 2 0,-17 2 0,-4 3 0,-22-3 0,-8 5 0,-7 0 0,-6 0 479,-13 0-479,-27 0 0,-19 0 0,-24 0 0,-1 0 0,1 0 0,0 0 0,15 0 0,5 0 0,22 0 0,7 0 0,30 0 0,27 0 0,34 0 0,9 0 0,6 0 0,-9 0 0,-8 0 0,-2 0 0,-17 0 0,-8 5 0,-14-4 0,-8 4 0,-6-5 0,-18 0 0,-23 7 0,-33-6 0,-21 13 0,9-7 0,-5 8 0,16-7 0,8 4 0,3-11 0,17 5 0,12-2 0,2-3 0,26 4 0,27 1 0,10-4 0,41 12 0,-23-13 0,23 6 0,-16 0 0,8-6 0,-8 6 0,-10-7 0,-17 0 0,-9 0 0,-12 0 0,-1 0 0,-33 0 0,-27 0 0,-13 0 0,-33 0 0,13-14 0,-8 10 0,18-15 0,14 17 0,16-9 0,11 10 0,17-5 0,39 6 0,19 0 0,34 7 0,-24 0 0,29 16 0,-37-8 0,21 6 0,-25-8 0,-2 0 0,-20-2 0,-3 1 0,-12-2 0,0-4 0,-17 2 0,-25-6 0,-31 2 0,-4-4 0,-23 7 0,22-5 0,-6 5 0,19-2 0,10-3 0,14 3 0,8-5 0,11 4 0,17 2 0,13 5 0,19 0 0,10 2 0,7 1 0,0 5 0,0-4 0,-7 4 0,-9-6 0,-9-2 0,-6 1 0,-6-1 0,-1-1 0,-6-4 0,-22-1 0,-20-5 0,-27 0 0,-6 0 0,-6 0 0,15 0 0,1 0 0,10-6 0,19 5 0,-2-5 0,34 6 0,4 6 0,23 0 0,-2 6 0,4 1 0,-10-7 0,4 5 0,-7-5 0,-5 0 0,-1-1 0,-6-5 0,-12-4 0,-6-2 0,-13-10 0,4 4 0,-5-4 0,15 5 0,-8 0 0,14 1 0,-3 0 0,14 5 0,9-5 0,19 8 0,9-9 0,7 9 0,-8-9 0,6 9 0,-19-3 0,4 0 0,-15 3 0,-5-3 0,-1 5 0,-10-4 0,-12 3 0,-13-9 0,-19 3 0,-9-6 0,0 5 0,2-4 0,8 5 0,6 0 0,7 2 0,9 5 0,18 4 0,11 3 0,8 3 0,14 2 0,-12 0 0,12 0 0,-12 0 0,0-6 0,-9-1 0,-4 0 0,-1-4 0,0 4 0,-17-5 0,-16 0 0,-12 0 0,-10-6 0,14 5 0,2-10 0,6 10 0,6-4 0,1 5 0,18 0 0,12 0 0,15 0 0,8 0 0,1 5 0,-8 2 0,-1-1 0,-6 4 0,-6-8 0,-1 7 0,-6-8 0,0 4 0,-8-5 0,-15 0 0,-20 0 0,-13 0 0,-9 0 0,9 0 0,1 0 0,14 0 0,7 0 0,8 0 0,10 4 0,6-3 0,18 9 0,7-3 0,12 0 0,8 4 0,-6-9 0,6 4 0,-8-6 0,-6 5 0,-8-4 0,-1 4 0,-11-5 0,5 0 0,-15 0 0,-8 0 0,-32 0 0,4 0 0,-18 0 0,8 0 0,12 0 0,-4 0 0,15 0 0,4 0 0,11 0 0,20 0 0,19 0 0,15 6 0,7-5 0,0 11 0,-14-10 0,3 4 0,-18-1 0,-2-4 0,-7 4 0,-6-5 0,-8 0 0,-15 0 0,-12 0 0,-29 0 0,5 0 0,-6-5 0,10 3 0,14-9 0,2 5 0,12 0 0,6-4 0,14 9 0,16-9 0,26 8 0,4-9 0,14 3 0,-9-6 0,-8 7 0,-1-5 0,-14 11 0,-8-5 0,-7 6 0,-6 0 0,-4-4 0,-1-2 0,-5-3 0,0-2 0,-11 1 0,4-6 0,-9 3 0,5-3 0,0 6 0,6 0 0,0-1 0,5 1 0,0 0 0,0 0 0,0-1 0,0-5 0,0 5 0,0-5 0,5 5 0,0 6 0,6-5 0,-1 9 0,0-3 0,0 4 0,-5 4 0,3 1 0,-6 11 0,2-5 0,-4 11 0,5-11 0,-4 5 0,3-6 0,-4 0 0,0 1 0,0-1 0,0 0 0,0-13 0,0-27 0,0-4 0,0-27 0,-6 15 0,5-1 0,-5 9 0,6 8 0,0 13 0,0 1 0,8 10 0,11 2 0,10 4 0,2 5 0,4 2 0,-16 4 0,9 0 0,-16 5 0,4-4 0,-5 4 0,-1-6 0,-5 0 0,0 1 0,-9-6 0,-14 0 0,-7-5 0,-20 0 0,-10 0 0,-1 0 0,-7 0 0,16 0 0,9 0 0,9 0 0,6 0 0,23 0 0,35 0 0,20 0 0,20 0 0,-4 0 0,-7 0 0,1 0 0,-2 0 0,-17 0 0,-8 0 0,-14 0 0,-8 0 0,-6 0 0,-8-4 0,-23 3 0,-31-18 0,-35 8 0,27-4 0,0-2 0,10 8 0,-1 0 0,-7-3 0,2 0 0,-19-3 0,-8 6 0,25-3 0,12 11 0,16-5 0,18 1 0,15 4 0,42-3 0,21 4 0,-14 0 0,1 0 0,26 0 0,-24 0 0,1 0 0,23 0 0,8 0 0,-15 0 0,-26 0 0,-7 0 0,-10 0 0,-12 0 0,-6-5 0,-6 0 0,-5-6 0,-17-5 0,-20 2 0,-20-12 0,-16 3 0,-1-6 0,9 0 0,3 7 0,15 3 0,2 6 0,14 1 0,8 5 0,16 2 0,20 5 0,12 0 0,12 0 0,0 0 0,-6 0 0,-2 5 0,-6-4 0,-6 4 0,-2-5 0,-4 0 0,-6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27.7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806 1 24575,'22'0'0,"-4"0"0,18 0 0,-12 0 0,5 0 0,-12 0 0,-1 0 0,-6 0 0,1 0 0,-14 0 0,-27 6 0,-29-4 0,-37 4-507,37-1 1,-1-2 506,5-2 0,0 0 0,-9 3 0,1 0 0,8-3 0,2-2-252,-45 1 252,5 0 0,35 0 0,11 0 0,24 0 0,7 0 0,14 0 1000,31 7-1000,16-6 265,20 12-265,6-12 0,-7 12 0,9-12 0,1 6 0,-10-7 0,-9 0 0,-10 0 0,-8 0 0,-6 0 0,-2 0 0,-12 0 0,-1 0 0,-6 0 0,0 0 0,1 0 0,-1 0 0,-13 0 0,-11 0 0,-9 0 0,-12 0 0,10 0 0,-11 0 0,18 0 0,-10 0 0,16 0 0,-4 0 0,14 0 0,23 0 0,13 0 0,28 0 0,-5 0 0,14 0 0,-15 0 0,-1 0 0,-10 0 0,-8 0 0,-12 0 0,-3 0 0,-11 0 0,-14 0 0,-19 0 0,-9 0 0,-30 0 0,12 0 0,-14 0 0,17 0 0,7 0 0,16 0 0,11 0 0,8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46.5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404 88 24575,'-20'0'0,"-35"0"0,20 0 0,-36 0 0,28 0 0,-10 0 0,14-5 0,1 3 0,8-3 0,13 5 0,15 0 0,23 0 0,18 0 0,23 0 0,12 0 0,22 0 0,-9 0-308,-35-4 1,-1 1 307,34 1 0,9-12 0,-17 12 0,-5-5 0,-32 2 0,-3 4 0,-20-5 0,-1 6 0,-6 0 0,-5-4 615,-10 3-615,-22-3 0,-22 4 0,-25 0 0,22 0 0,-3 0 0,0 0 0,0 0-1285,0 0 0,0 0 1285,3-3 0,1-1 0,-34 2-37,8-5 37,5 7 0,32 0 0,9 0 0,15 0 0,23 0 2565,16 0-2565,29 0 42,22 0-42,-7 0 0,10 6 0,-13 2 0,6-1 0,-5 6 0,-10-12 0,-17 5 0,-9-6 0,-12 0 0,-1 0 0,-23 0 0,-8 0 0,-27 0 0,-4 0 0,-1-5 0,2-2 0,14-5 0,2 0 0,11 5 0,7 2 0,7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31.4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308 647 24575,'0'-10'0,"0"-29"0,0 10 0,0-25 0,0 16 0,0-6 0,0 4 0,0-5 0,0 8 0,0 0 0,5 6 0,-4 2 0,4-1 0,-5-1 0,5 1 0,-4-6 0,4 11 0,-5 2 0,0 7 0,5 5 0,-4 1 0,8 8 0,-8 9 0,3 9 0,-4 1 0,0 5 0,0-5 0,0 5 0,0 8 0,0 0 0,0 8 0,6 6 0,-5 3 0,5-1 0,-6 7 0,0-21 0,0 11 0,0-18 0,0-2 0,0-7 0,0-6 0,0 0 0,0 1 0,0-10 0,0-6 0,0-7 0,0-3 0,0 5 0,0 0 0,0 0 0,0 0 0,0 0 0,0 0 0,0 1 0,0 7 0,0 9 0,0 16 0,0 8 0,0 6 0,0 0 0,0 8 0,0-13 0,-5 11 0,3-18 0,-8-2 0,9-7 0,-4-6 0,5 0 0,-4 1 0,3-1 0,-8-4 0,4-2 0,-5-4 0,1 0 0,-1 0 0,0 0 0,0 0 0,0 0 0,4-4 0,-3 2 0,3-2 0,-4-1 0,0 4 0,0-8 0,0 8 0,5-8 0,-4 8 0,3-8 0,-4 7 0,-1-2 0,2 0 0,-2 2 0,1-2 0,0 4 0,0 0 0,-6 0 0,4 0 0,-4 0 0,1-5 0,3 4 0,-4-4 0,5 5 0,1-5 0,9 4 0,2-3 0,9 4 0,0 0 0,6 0 0,7 0 0,8 0 0,6 5 0,8 3 0,-6 4 0,6 1 0,-15-1 0,0-5 0,-8 3 0,-5-9 0,-1 4 0,-6-5 0,1 0 0,-6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33.4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312 451 24575,'-27'0'0,"4"0"0,-12 0 0,10 0 0,-18 0 0,17-5 0,-11 4 0,14-14 0,0 12 0,6-12 0,1 14 0,10-8 0,-3 8 0,8 0 0,1 2 0,5 3 0,5-4 0,-1 0 0,7 5 0,7-3 0,8 8 0,6-3 0,1 5 0,-1-5 0,0 4 0,0-9 0,-6 3 0,-7-5 0,-9 0 0,-4 0 0,-1 0 0,0 0 0,-8 0 0,-9 0 0,-24 0 0,-2 0 0,-19 0 0,5 0 0,1-5 0,1 3 0,7-9 0,7 10 0,8-5 0,7 6 0,5 0 0,10 0 0,7 0 0,5 0 0,11 0 0,1 0 0,8-11 0,6 3 0,8-11 0,-6 6 0,6 0 0,-15 1 0,-1 0 0,-6 1 0,-6 5 0,-1-4 0,-10 4 0,-2-4 0,-4 0 0,0-1 0,0 1 0,-4 0 0,-9-13 0,-4 4 0,-15-18 0,6 6 0,-6-8 0,7 2 0,1 6 0,11 7 0,-2 8 0,9 6 0,0 8 0,2 3 0,4 9 0,0 6 0,0 7 0,0 2 0,0 4 0,0-7 0,0-5 0,0 5 0,0-11 0,0 5 0,0-6 0,0 0 0,0 1 0,0-1 0,0 0 0,-5-5 0,0-1 0,-5-4 0,-1 0 0,1 0 0,0 0 0,4-4 0,-3 3 0,8-9 0,-4 9 0,5-3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39.5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487 214 24575,'-25'0'0,"-47"0"0,24-12 0,-47 9 0,38-15 0,-6 10 0,17-5 0,13 1 0,5 5 0,16 3 0,5 4 0,8 0 0,21 0 0,-4 0 0,25 0 0,-10 0 0,19 0 0,-5 0 0,7 0 0,0 0 0,-7 0 0,-3 0 0,-13 0 0,-2 0 0,-12 0 0,-1 0 0,-6 0 0,-4-4 0,-12 3 0,-13-3 0,-5-2 0,-12 5 0,12-4 0,-5 0 0,11 4 0,2-4 0,6 5 0,22 0 0,20 0 0,46 0 0,20-8-557,-33 7 1,0 0 556,-15-2 0,1-1 0,11 0 0,0 0 0,36 2-511,0-5 511,-5 0 0,-35 6 0,-12-6 0,-17 7 0,-11 0 1084,-7-4-1084,-21 3 0,-36-4 0,-31 5-330,19 1 1,-4-2 329,-4-2 0,0-1 0,5 2 0,0 2 0,-9-4 0,2 0 0,12-1 0,1 2 0,-5 2 0,1 0 0,-37-6 0,30 7 0,12 0 0,23-5 0,8 3 0,16-3 1199,28 5-1199,13 0 0,38 0 0,-5 0 0,-10 0 0,0 0 0,15 0 0,-20 0 0,-1 0 0,13 0 0,10 0 0,-17 0 0,-4 0 0,-22 0 0,-8 0 0,-7 0 0,-14 0 0,-4 0 0,-7 0 0,3 0 0,2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42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628 1497 17558,'-4'5'0,"-14"-6"3142,-7-11-3142,-19-9 1202,3-11-1202,-6-3 634,-2-7-634,8 8 2039,-6 1-2039,16 9 0,7 0 0,8 7 0,5 1 0,5 5 0,2 1 0,4 0 0,4 5 0,1 0 0,17 5 0,-3 0 0,24 0 0,-10 0 0,11 0 0,-13-5 0,-2 4 0,-6-4 0,0 5 0,-6 0 0,-2 0 0,-4-5 0,-6 0 0,0-5 0,-5 0 0,-9 0 0,-10-1 0,-10-5 0,-9-4 0,-15-13 0,10-1 0,-27-10 0,18 1 0,-13-1 0,14 2 0,4 7 0,14 3 0,9 9 0,8 5 0,22 11 0,17 16 0,22 17 0,20 19 0,3 1 0,10 15-444,-11-15 444,10 15 0,-24-16 0,12 6 0,-30-18 0,3 0 0,-21-16 0,-1-2 0,-6-9 0,-4-15 0,-33-50 0,-13-24-757,10 24 1,-3-4 756,-3-9 0,1-2 0,1 0 0,3 0 0,2 5 0,1 1 0,-2-3 0,0 3-326,10 18 1,-1 2 325,-3 0 0,1 1 0,-9-28 0,1 27 0,22 11 0,-5 24 1888,12 12-1888,4 27 0,20 30 0,10 21 0,-8-30 0,0 0 0,15 38 0,4-2 0,-5-10 0,-1 0 0,-3-16 720,-13-4-720,-3-22 0,-7-7 0,0-9 0,-1-4 0,-4-10 0,-2-22 0,-18-31 0,-4-35 0,-2 34 0,-1-2-294,4 6 1,1 0 293,-4-3 0,0 2 0,-10-26 0,7 2 0,2 18 0,9 18 0,5 14 0,2 17 0,5 8 587,4 9-587,2 0 0,4 0 0,1 1 0,-6-1 0,4 0 0,-3-4 0,-1 3 0,0-4 0,-5 1 0,0-2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56.8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690 1016 24575,'-5'-16'0,"-6"0"0,-9-21 0,-10 10 0,-4-18 0,2 12 0,-13-1 0,17-2 0,-16 14 0,19-1 0,-4 11 0,11 1 0,2 5 0,19 5 0,11 13 0,15 1 0,24 6 0,4 1 0,8 2 0,6 0 0,-6-2 0,-8-6 0,4 0 0,-29-2 0,5 0 0,-20-1 0,-1-5 0,-6-2 0,-17-4 0,-25 0 0,-41 0 0,-25 0-753,34 0 0,-2 0 753,-1 0 0,2 0 0,12 0 0,2 0-130,-7 0 1,4 0 129,-14 0 0,2 0 0,12 0 0,29 0 0,29 0 1486,39 0-1486,43-7 0,-34 3 0,3-1-267,10-4 0,0 0 267,-15 2 0,1-2 0,11-3 0,0-1 0,36-4 0,-48 5 0,-2 0 0,37-3 0,-30 7 0,-10-4 0,-20 11 0,-3-9 0,-12 9 0,-4-8 813,-2 3-813,-20 0 0,-21-5 0,-30-4 0,15 6 0,-3-1-365,0-5 0,0-1 365,0 7 0,0 0 0,3-3 0,1 0 0,-24-2 0,0-1 0,20 7 0,17 2 0,36 6 0,38-7 0,45-3 0,-24-1 0,5-2-444,10 3 0,1-1 444,-15-4 0,-1-1 0,13 3 0,-3-1-259,21-9 259,-40 7 0,-1 2 0,27-3 0,-19-3 0,-17 8 0,-14 0 0,-8 1 1596,-11 1-1596,-5-6 281,-26 3-281,-37-13 0,-27 1-1067,22 11 1,-6 1 1066,-5-1 0,-3 1 0,-6 3 0,1 1 0,10-1 0,3 2-571,3 3 1,3 0 570,13-3 0,2 1 0,-45-1 0,20-2 0,25 4 0,28 6 0,20 0 2000,27-6-2000,21 4 0,12-4 1274,7 6-1274,-6-6 0,-1 5 0,-10-5 0,-20 6 0,3-6 0,-16 5 0,3-4 0,-9 1 0,-1-2 0,-5-3 0,0-1 0,0 5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58.7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693 606 8191,'-2'-11'0,"-12"1"5063,-8 10-5063,-14 0 2818,12 0-2818,-12 0 1719,11 0-1719,-4 0 6784,12 0-6784,-5 0 0,11 0 0,-5 0 0,5-9 0,1-4 0,-1-3 0,0-5 0,5 3 0,-4-4 0,3-1 0,1 0 0,1 6 0,5 1 0,0 5 0,0 1 0,0 0 0,4-1 0,22-6 0,8-3 0,38-16 0,15 3 0,-34 10 0,2-1-1364,4 2 0,0 1 1364,-10 0 0,0 1 0,3-1 0,-2 2 0,26-11 0,6 6 0,-24 9 0,-5 3 0,-28 11 0,-3-5 0,-12 6 2728,1 0-2728,-6 5 0,0 0 0,-5 11 0,-17 2 0,-11 6 0,-37 4 0,-22-5 0,30-10 0,-5-2-852,-9-1 1,-3-2 851,-5-2 0,-1-2 0,-7 1 0,2-1 0,20-4 0,2 0 0,-7 0 0,3 0-914,-21 0 914,1 0 0,23-6 0,31 0 0,10-5 0,18 1 0,4 0 0,44 4 0,24-6 0,-10 11 0,5 0 60,3-2 0,3-1-60,10 3 0,0 2 0,-16-1 0,1 0 0,13 0 0,-2 0 410,26 0-410,-41 0 0,-2 0 0,20 0-80,-5 0 80,-32 0 0,-3 0 0,-20 0 1527,-1 0-1527,-11 4 0,0-3 0,-5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22.5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1760 1392 24575,'25'0'0,"16"0"0,0 0 0,2 0 0,-12 0 0,-10 0 0,-9 0 0,4 0 0,-6 0 0,-5-4 0,-24-9 0,-40-17-1310,10 2 1,-7-4 1309,-1-1 0,-6-3 0,-1-1-1049,-5-6 1,-2-1 0,-1-3 1048,-9-9 0,-1-2 0,2 1-968,8 7 1,2 3 0,0-3 967,-4-8 0,1-2 0,3 5 0,-7-3 0,1 2-481,15 8 0,-3-1 1,4 3 480,-6-3 0,2 4 720,3 2 0,4 3-720,14 7 0,4 3 0,-15-5 2524,27 14-2524,23 23 3523,21 20-3523,46 33 0,1 1 0,8 6 0,-6-3 2062,-7-7-2062,2 7 0,-1-6 135,-13-11-135,-15-12 0,-3-11 0,-12-3 0,-1-5 0,-6-1 424,-4 0-424,2-4 0,3-2 0,13-4 0,14 0 0,8 0 0,1 0 0,5 0 0,-13 0 0,6 0 0,-14 0 0,-8 0 0,-7 0 0,-6 0 0,1 0 0,-10-4 0,-2-7 0,-24-22 0,3 0 0,-13-30 0,9 14 0,-3-14 0,2 9 0,7 7 0,1 3 0,7 18 0,5-2 0,3 17 0,4 12 0,0 22 0,0 20 0,0 19 0,-7 3 0,-1 8 0,-6-8 0,6-10 0,-4-10 0,11-14 0,-10-8 0,10-7 0,-3-6 0,4 0 0,0 1 0,-5-1 0,4 0 0,-8-4 0,8 3 0,-9-4 0,5 5 0,-1-17 0,2-9 0,4-18 0,0-11 0,0 6 0,0-6 0,5 14 0,1 2 0,5 12 0,0 1 0,-1 10 0,6 2 0,-5 4 0,10 0 0,-9 0 0,4 4 0,-5 14 0,0 7 0,2 20 0,0 1 0,-5 9 0,-2-9 0,-6-1 0,0-14 0,0-2 0,0-12 0,0-1 0,-5-29 0,4-20 0,-4-35 0,5-17 0,0-10 0,0 18 0,7-13 0,7 32 0,8-15 0,11 25 0,-6 9 0,-2 9 0,-9 12 0,0 7 0,-4 6 0,4 5 0,-6 0 0,0 5 0,-4 20 0,-2 18 0,-4 22 0,0-8 0,-12 4 0,-2-22 0,-12 6 0,2-15 0,6-6 0,2-8 0,6-6 0,4 0 0,1 0 0,5-9 0,0-8 0,5-9 0,2-7 0,4 6 0,-1 1 0,-4 5 0,3 1 0,-8 4 0,4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24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472 291 24575,'0'16'0,"0"2"0,0 23 0,0-10 0,0 5 0,-5-12 0,4 0 0,-4-3 0,5-10 0,0 5 0,-5-19 0,-24-30 0,-10-19 0,4 11 0,-3 0 0,-17-21 0,19 23 0,2 1 0,-11-15 0,-6-7 0,17 19 0,3 11 0,14 12 0,5 2 0,16 15 0,8 7 0,4 5 0,5 11 0,-9-11 0,3 5 0,-4-6 0,-1-4 0,-5-2 0,0-4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45.9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1112 732 24575,'-21'0'0,"-8"0"0,-3 0 0,-1 0 0,16 0 0,14 5 0,33 2 0,29 6 0,36 10-437,-41-10 0,0 0 437,-5-1 0,0 1 0,8-1 0,-1 0 0,31 10-318,9-4 318,-22 3 0,-19-7 0,-17-2 0,-9 0 0,-12-6 859,-24-1-859,-25-5 0,-47 0 0,25 1 0,-2-2-160,6-1 1,-1-2 159,-12-3 0,1-3 0,-25-14 0,33 11 0,3 0 0,-19-8 0,8 7 0,31 2 0,7 5 0,13-3 0,24 9 0,24-4 0,32-2 0,6 5 0,17-5 0,-7 7 0,0 0 0,-11 0 652,-18 0-652,-12 0 0,-19 0 0,-2 0 0,-13 0 0,-9-4 0,-30 3 0,-16-10 0,-20 4 0,-6-15 0,6 7 0,0 0 0,3 2 0,21 7 0,5-2 0,18 3 0,7 1 0,15 2 0,31-2 0,14-3 0,15 0 0,7-8 0,-14 1 0,-2 6 0,-10-4 0,-15 6 0,-6-6 0,-8 6 0,-11-3 0,0-2 0,-5-1 0,-11-16 0,-9 14 0,-13-22 0,-14 6 0,5-4 0,2 1 0,11 15 0,6 1 0,6 6 0,1 5 0,10 5 0,1 7 0,5 3 0,5-3 0,-4-10 0,-17-24 0,-15-14 0,-27-10 0,5 3 0,-3-1 0,9 13 0,10-9 0,0 25 0,13-2 0,7 12 0,6 23 0,11 4 0,21 32 0,2-1 0,19 11 0,-13-3 0,5 1 0,-13-9 0,2-9 0,-10-15 0,2-7 0,-9-6 0,-10-17 0,-25-18 0,-24-33 0,-8 3 0,-9-13 0,11 16 0,8 1 0,4 9 0,19 11 0,6 13 0,11 7 0,5 15 0,20 16 0,10 19 0,25 5 0,-4 13 0,4-13 0,-7 4 0,-8-8 0,-3-8 0,-13-9 0,-2-7 0,-6-6 0,-13-4 0,-27-1 0,-20-12 0,-15-1 0,-6-19 0,6 9 0,0-15 0,17 18 0,11 2 0,20 3 0,1 9 0,14-4 0,15 11 0,12 6 0,21 16 0,4 8 0,6 0 0,0-2 0,-9-8 0,-9-6 0,-9-2 0,-12-8 0,-1-3 0,-23-3 0,-25-23 0,-14-7 0,-7-3 0,-23-15-420,16 3 0,2 1 420,-8 2 0,6-6 0,7 10 0,28 16 0,2 1 0,13 11 0,13 1 0,18 17 840,19 11-840,14 5 0,11 14 0,-1-6 0,1 1 0,-2-3 0,-23-9 0,3-5 0,-25-4 0,5-5 0,-13-5 0,-13-10 0,-19-10 0,-10-16 0,-15-4 0,-2-9 0,14 10 0,-10 0 0,26 16 0,-3 0 0,11 6 0,6 1 0,4 4 0,19 2 0,0 14 0,18 4 0,-6 10 0,1-1 0,-6 7 0,-4-10 0,-8 8 0,3-16 0,-10 9 0,-1-9 0,-5 3 0,0-5 0,-4-4 0,-8-1 0,-11-5 0,-16 0 0,-7 0 0,-1 0 0,-5 0 0,19 0 0,-4 0 0,14 0 0,6 0 0,6 4 0,16 2 0,9 16 0,15-2 0,-4 9 0,4-5 0,-6-6 0,0 3 0,-6-9 0,-2 4 0,-4-6 0,-6 0 0,-13-4 0,-5-12 0,-21-14 0,-16-23 0,-3-8 0,1 0 0,3-6 0,14 8 0,0 6 0,8 4 0,10 17 0,6 4 0,9 11 0,18 30 0,3-3 0,23 35 0,-8-12 0,1 6 0,-1-3 0,-15-15 0,-2-2 0,-6-12 0,-1-1 0,-4-6 0,-1 1 0,-5-1 0,-5-5 0,-20 0 0,-2-5 0,-26 0 0,14-6 0,-7-13 0,6-9 0,7-12 0,6-6 0,8-1 0,6 1 0,5 1 0,3 7 0,5 7 0,0 8 0,0 7 0,4 10 0,7 1 0,8 29 0,13 15 0,-3 17 0,-9-5 0,-1 1 0,2 12 0,-8-9 0,-1 2 0,3 19 0,-7 9 0,-1-11 0,-7-11 0,0-23 0,0-9 0,-10-15 0,3-10 0,-21-1 0,9-5 0,-20-26 0,11-13 0,-1-20 0,2-12 0,11 6 0,-5 0 0,13 3 0,2 15 0,6 2 0,0 14 0,0 7 0,0 9 0,4 9 0,2 6 0,4 17 0,2 16 0,2 32 0,1 11 0,-6 19 0,-2-19 0,-7-4 0,0-18 0,-11-7 0,3-9 0,-15-9 0,11-12 0,-4-6 0,-6-6 0,8-15 0,-10-17 0,3-31 0,5-19-266,7 21 0,2-4 266,2 4 0,3 1 0,1 0 0,2 1 0,-1 2 0,0 1 0,0-45 0,0 9 0,12 2 0,9 28 0,5 18 0,5 14 0,-8 8 0,-1 11 0,1 1 532,0 5-532,-6 4 0,5 14 0,-1 33 0,0 8 0,-12-9 0,-2 3-749,-1 34 749,-5-28 0,-2-2 0,-4 14 0,-5-20 0,-3-3 0,-10 3 0,-12 13 0,4-25 0,11-15 0,-8-6 0,16-13 0,-4 0 749,11-9-749,0-7 0,5-13 0,0 0 0,0-5 0,0 6 0,10 0 0,9-1 0,12 6 0,0 5 0,4 8 0,-11 5 0,6 0 0,-8 0 0,-5 0 0,-1 0 0,-6 0 0,0 0 0,-4 4 0,-1 14 0,-10 0 0,-7 11 0,-12-5 0,-7-6 0,-6 0 0,-1-6 0,1-5 0,6-1 0,2-6 0,6 0 0,6 0 0,6-4 0,6-2 0,5-10 0,0-1 0,0-12 0,5 4 0,14-12 0,7 11 0,7-5 0,-4 12 0,-7 3 0,-5 10 0,5 1 0,-11 5 0,5 0 0,-6 0 0,-4 14 0,-2 0 0,-4 19 0,-10-9 0,-3 6 0,-5-8 0,-3-4 0,3-2 0,1-10 0,1-1 0,6-5 0,4-9 0,2-3 0,4-16 0,0 3 0,0-4 0,0 12 0,10-5 0,-3 15 0,14-8 0,-4 14 0,6-5 0,-6 6 0,4 0 0,-9 0 0,4 0 0,-6 0 0,0 5 0,-4 1 0,-2 4 0,-4 12 0,0 3 0,-18 14 0,-12 2 0,-19-6 0,-2 5 0,-1-17 0,3 2 0,3-12 0,1-5 0,7-3 0,13-10 0,2-12 0,10-34 0,5 7 0,1-26 0,7 15 0,12-2 0,9 0 0,28 9 0,2 13 0,20 6 0,-15 15 0,7 8 0,-9 6 0,-8 0 0,-8 0 0,-8 0 0,-13 0 0,-1 10 0,-10 16 0,-1 15 0,-11 13 0,-22 2 0,-1-15 0,-34 8 0,12-14 0,-21 2 0,14-8 0,3-9 0,10-12 0,14-3 0,2-5 0,12 0 0,5-4 0,8-14 0,4-1 0,0-17 0,5 12 0,20-7 0,3 12 0,16 0 0,1 12 0,-6 1 0,6 6 0,-1 0 0,-11 0 0,5 17 0,-12 19 0,-6 13 0,-6 22 0,-8 3 0,-6 2 0,-18-8 0,-6-5 0,-25-19 0,-1-1 0,-7-8 0,11-15 0,1-1 0,14-12 0,2-2 0,16-5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47.5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409 10 17504,'-4'-5'0,"7"1"3163,4 4-3163,5 0 1212,4 0-1212,-6 0 638,-4 8-638,-2 4 2058,-4 15-2058,6 11 0,2 9 0,-1 7 0,-1-7 0,0-3 0,-5-6 0,5-8 0,-6-1 0,0-11 0,0-3 0,0-4 0,0-19 0,-12-7 0,4-19 0,-10-3 0,5 0 0,6 6 0,-3 2 0,8 6 0,-3 0 0,5 6 0,0-5 0,0 11 0,17-6 0,4 11 0,16 0 0,0 6 0,0 0 0,0 0 0,1 0 0,-1 0 0,-6 5 0,-8 1 0,-7 10 0,-5-4 0,-1 3 0,-4-4 0,-1-1 0,-5 0 0,0 0 0,0 1 0,-24 6 0,-9 10 0,-39 4 0,-7-1 0,-6-8-580,-7-6 580,7-1 0,0-6 0,10-2 0,12-7 0,23 0 0,9 0 0,15 0 0,10-5 0,2 0 580,14-6-580,34-2 0,29 6-668,-21 3 1,4 1 667,13 3 0,4 0 0,-1 0 0,3 0-1170,16 0 1,3 0 1169,0 0 0,1 0 0,0 0 0,-2 0 0,-17 3 0,-1 1-514,1 4 0,-2 2 514,-18 2 0,-1 2 0,5-1 0,-1 0 0,36 17 0,-12-13-531,-19 9 531,-1-10 1063,-17 3-1063,-1-6 2270,-8-1-2270,-6 0 1211,-2 0-1211,-12-6 689,-1-1-689,-6-5 0,1 0 0,-1 0 0,-5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3:52.6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328 1197 24575,'0'-32'0,"0"-1"0,0-36 0,0 24 0,0-24 0,0 31 0,0 13 0,0 3 0,0 11 0,0 14 0,0 19 0,0 25 0,0 17 0,0 1 0,6 6 0,-4-15 0,4 7 0,-6-9 0,5-14 0,-3-3 0,3-20 0,-5-1 0,0-6 0,0 0 0,0-13 0,0-11 0,0-31 0,0 4 0,0-20 0,0 14 0,0 0 0,0 2 0,0 15 0,0 6 0,0 8 0,0 5 0,0 14 0,0 19 0,6 16 0,1 9 0,6 5 0,6-6 0,-5 1 0,5-2 0,-2-15 0,-4 0 0,4-8 0,-11-5 0,4-6 0,-9-10 0,3-55 0,-4-5 0,0-1 0,0-7-980,0 1 1,0-2 979,0-17 0,0-3 0,0-7 0,0 1 0,0 17 0,0 0 0,0-7 0,0 4-353,0 23 0,0 4 353,3-3 0,1 2 0,-3-31 0,6 36 0,-3 18 0,2 20 1883,4 6-1883,0 20 782,2 21-782,1 19 0,1 18 0,0-8 0,1 6 0,-1-6 0,-6 8 0,-2-9 0,-6-8 0,0-12 0,0-13 0,0-7 0,0-9 0,0-4 0,0-1 0,0-9 0,0-7 0,0-11 0,0-6 0,0 0 0,0 6 0,-5-5 0,4 11 0,-9-11 0,9 11 0,-9-1 0,9 3 0,-4 21 0,5 19 0,0 43 0,0 24 0,0 0 0,0-46 0,0-2 0,0 26 0,0 7 0,0-26 0,0-10 0,0-24 0,0-7 0,0-6 0,-4-4 0,-2-2 0,-4-4 0,5-4 0,0-2 0,1-4 0,3-1 0,-9 1 0,4-6 0,-4 4 0,-2-9 0,1 3 0,0 1 0,0 1 0,1 6 0,0-1 0,-1-4 0,-5-3 0,-2-5 0,-5 6 0,0-5 0,-6 9 0,5-9 0,-12 9 0,12 1 0,0 2 0,8 9 0,6-4 0,4 23 0,1 10 0,5 38 0,6-8 0,2 23 0,6-17 0,0 1 0,0-10 0,-2-17 0,0-8 0,-6-13 0,-1-2 0,-5-17 0,0-6 0,-10-13 0,-3-9 0,-11 6 0,5-12 0,-2 12 0,7-5 0,-2 11 0,10 2 0,-3 6 0,12 4 0,-2 6 0,9 6 0,0 4 0,0 0 0,0 1 0,0-6 0,1 4 0,-1-8 0,-9-4 0,-14-11 0,-12-8 0,-13-3 0,-7-1 0,6 1 0,1 0 0,14 7 0,3 7 0,14 1 0,5 22 0,30 6 0,13 19 0,27 16 0,-9-15 0,14 13 0,-14-15 0,4 0 0,-15-2 0,-3-8 0,-20-8 0,3-1 0,-17-11 0,-22-1 0,-6-10 0,-34-9 0,4-7 0,0-5 0,2 6 0,15 2 0,0 6 0,13 6 0,6-4 0,15 9 0,22-4 0,12 5 0,16 0 0,0 0 0,0 0 0,-7 0 0,-9 0 0,-9 0 0,-11 0 0,-3 0 0,-5 0 0,-4-4 0,-18-2 0,-16-6 0,-37-2 0,-2-7 0,-7 4 0,-7-4 0,22 7 0,-5 0 0,19 1 0,19 6 0,4 1 0,20 6 0,15 0 0,28 0 0,8 0 0,22 0 0,-15 0 0,15 0 0,-15 0 0,-1 0 0,-10 0 0,-14 0 0,-7 0 0,-9 0 0,-5 0 0,-17 0 0,-25-13 0,-24-18 0,-2 0 0,-14-20 0,15 16 0,-1-1 0,-2 2 0,27 14 0,-4 2 0,20 7 0,1 5 0,23 1 0,8 5 0,18 6 0,12 1 0,-6 6 0,6-1 0,-14 0 0,-2 0 0,-12-6 0,-1 0 0,-6-6 0,-13-18 0,-21-6 0,-2-15 0,-23-11 0,15 9 0,0 0 0,3 10 0,14 14 0,5 6 0,8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52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720 631 13046,'-5'10'0,"0"0"4588,5-1-4588,-4-3 2003,-2-1-2003,-9-16 1110,3 4-1110,-4-9 3828,11 0-3828,-5 9 0,9-7 0,-8 8 0,8-10 0,-8 4 0,2-16 0,-4 9 0,-2-16 0,7 10 0,-5-11 0,4 12 0,0 0 0,-2 8 0,7 6 0,-6 4 0,2 2 0,-9 9 0,-9 1 0,-14 7 0,-9 0 0,-7 0 0,-9 1 0,7 0 0,-7 0 0,9-1 0,14 0 0,3-1 0,19-6 0,3-1 0,9 0 0,1 0 0,5 5 0,0 0 0,10 5 0,19 12 0,22 16 0,17 3 0,7 6 0,-10-15 0,6-2 0,-6 0 0,0-5 0,-3-2 0,-22-9 0,-3-7 0,-15-1 0,-4-4 0,-25-7 0,-25-20 0,-36-4 0,-17-13 0,8 13 0,-13-5 0,31 13 0,-5-5 0,25 8 0,10 7 0,12 0 0,28 11 0,22 9 0,40 8 0,-6 0 0,23 8 0,-23-8 0,7 2 0,-11-4 0,-17-7 0,-8-1 0,-14-5 0,-8-2 0,-11-29 0,-13-15 0,-25-39 0,9 35 0,-3-3-457,-8-13 0,0-2 457,9 15 0,1-1 0,-4-16 0,0 1 0,-10-26 0,-1 1 0,4 15 0,16 32 0,6 3 0,5 24 0,7 12 0,11 35 0,7 15 0,14 34 0,-13-36 0,-2 1-471,-2 5 1,-1 2 470,1 10 0,-1-1 0,-4-13 0,0-1 0,-3 8 0,-1-2 0,3 29 501,-7-8-501,0-5 0,0-32 0,0-9 0,0-15 0,-9-29 966,-7-19-966,-2-27 0,-3-6 0,6-15 0,7 13 0,1-8 388,7 13-388,0 15 0,0 2 0,0 20 0,0 2 0,0 13 0,4 4 0,7 1 0,13 5 0,0 0 0,11 0 0,-10 5 0,4 2 0,-7 4 0,1-5 0,-6 4 0,-1-9 0,-6 8 0,0-8 0,-4 4 0,-1-5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5:07.1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03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833 1009 24575,'20'0'0,"15"-12"0,7-11 0,12 0 0,-11-15 0,1 23 0,-13-14 0,7 9 0,-1-5 0,2-7 0,-2 5 0,2-5 0,6 7 0,-6 5 0,13 0 0,-13 8 0,6 4 0,-15 3 0,-6 5 0,-3 0 0,-9 0 0,4 0 0,-24 0 0,-14 0 0,-50 0 0,24-3 0,-5-2-802,-11-7 1,-4-2 801,-16-5 0,-2-3-1343,-1-9 0,-2-5 1343,21 10 0,-2-2 0,1-1 0,3-1 0,0-2 0,4 1 0,-14-8 0,5 0-113,1-2 1,6 2 112,-13-7 0,0-1 0,22 13 0,22 15 0,24 6 0,48 9 0,56 12 0,-22 9 0,5 4 78,2-2 1,3 3-79,-19 2 0,2 3 0,-1 0-212,24 8 0,-2-1 212,-10-5 0,0 1 0,13 3 0,-4-2-272,-28-9 0,-2-1 272,6 2 0,-3-2 0,26 11 0,-30-12 1127,-17-8-1127,-14 0 3213,-8-2-3213,-28-8 985,-21-19-985,-35-13 0,19 3 0,-1-3-600,-32-18 600,29 18 0,1 2 0,-17-10 0,2 3 0,14 8 0,22 13 0,7-2 0,13 19 0,32 13 600,14 28-600,16 2 0,1 26 0,-1-11 0,-5 7 0,5-9 0,-9-10 0,-9-10 0,-7-12 0,-10-5 0,-5-12 0,-1 0 0,-18-4 0,-15-13 0,-34-34 0,18 9 0,-3-5-802,-12-12 0,-1-3 802,9 5 0,1-1 0,-4-5 0,2 1 0,14 11 0,2 0 0,-1 1 0,1 1 0,-16-27 0,13 24 0,16 5 0,29 33 0,26 34 0,4 1 0,5 7-995,4 14 0,3 5 995,15 12 0,-2 0 0,-17-13 0,-3 0 104,8 8 1,-1-3-105,-15-18 0,-1-2-164,1 4 0,-1-1 164,25 20 0,-18-8 0,-19-23 1976,-8-10-1976,-6-7 1344,-14-19-1344,-21-21 0,-28-36 0,10 14 0,-3-5-621,0-6 0,0-1 621,3 0 0,2 0 0,1 2 0,3 1-172,7 10 1,1 1 171,-21-34 0,6 13 0,23 25 0,2 9 0,20 28 0,24 35 1605,15 11-1605,5 23 0,11 1-128,-10 1 128,8 2 0,-3-3 0,-16-18 0,-4-8 0,-13-12 0,-4-12 0,-4-1 0,-18-11 501,-11-26-501,-20-12 0,-6-26 0,0 1 0,7-8 0,3 15 0,12-2 0,4 16 0,6 6 0,5 7 0,6 21 0,7 11 0,5 19 0,1-3 0,-1 0 0,0-3 0,-5-9 0,-1 4 0,-9-11 0,-7-5 0,-14-20 0,-1-6 0,-6-13 0,7 2 0,0-1 0,6 8 0,2 6 0,11 8 0,10 10 0,14 13 0,27 15 0,15 22 0,14 2 0,-5 6 0,5 0 0,-13-6 0,-2 5 0,-11-16 0,-16-4 0,-3-12 0,-12-3 0,-1-6 0,-11 1 0,-13-6 0,-20-12 0,-26-24 0,-14-16 0,6-7 0,-4 2 0,15 10 0,8 1 0,4 7 0,20 10 0,3 8 0,24 10 0,16 21 0,12 1 0,20 26 0,-6-7 0,0 8 0,-3-8 0,-14-4 0,-4-13 0,-12-2 0,-2-5 0,-4-1 0,-10-4 0,-21-8 0,-15-11 0,-12-8 0,-7-13 0,7 6 0,-2-6 0,11 14 0,8 8 0,13 7 0,6 9 0,7 7 0,9 6 0,7 12 0,22 11 0,3 9 0,6 8 0,-1 1 0,-6-1 0,7-7 0,-8-3 0,-3-8 0,-14-8 0,-1-8 0,-6-7 0,-1-6 0,-13-4 0,-27-8 0,-19-19 0,-37-21 0,9-4-363,35 18 1,-1 1 362,-40-18 0,23 9 0,-3 1 0,33 16 0,0 1 0,18 7 0,6 5 0,7 2 0,3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09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1377 2386 24575,'15'0'0,"25"0"0,-5 0 0,12 0 0,-18 0 0,0 0 0,-10 0 0,3 0 0,-12 0 0,-9-4 0,-21-3 0,-15-11 0,-37-5 0,14-5 0,-33-3 0,24 3 0,-15-3 0,8 2 0,17 1 0,3 7 0,24 3 0,6 11 0,8 2 0,14 5 0,15 0 0,20 0 0,22 0 0,1 0 0,15 0 0,-6 7 0,8-6 0,-8 6 0,-10-7 0,-17 0 0,-9 0 0,-12 0 0,-1 0 0,-6 0 0,-8 0 0,-23-6 0,-6-7 0,-34-15 0,12 0 0,-15-14 0,9 13 0,-10-14 0,16 15 0,-4 0 0,22 6 0,7 9 0,8 2 0,15 10 0,14 13 0,5 5 0,27 16 0,-9 8 0,13 3 0,-15-3 0,-2-4 0,-9-13 0,0 0 0,-5-2 0,-2-10 0,-10 3 0,-6-9 0,-18-7 0,-16-20 0,-15-15 0,-12-26 0,16 3 0,-14-17 0,20 17 0,-7-15 0,12 23 0,6-10 0,9 29 0,6-5 0,8 14 0,5 6 0,0 1 0,14 10 0,6 2 0,15 4 0,10 0 0,-6 0 0,6 0 0,-8 0 0,-6 5 0,-8 1 0,-1 5 0,-11-5 0,5-1 0,-10-14 0,-21-25 0,0 7 0,-19-32 0,8 18 0,0-5 0,6 7 0,2 4 0,12 16 0,-5-9 0,10 25 0,-4 18 0,18 27 0,-4 14 0,17 7 0,-5-9 0,0 0 0,-2-7 0,-6-9 0,-1-9 0,-2-12 0,-3-1 0,-12-23 0,-16-25 0,-21-24 0,2-18 0,-11-2 0,20 3 0,-5-1 0,15 17 0,1 10 0,13 18 0,2 12 0,5 10 0,5 20 0,2 11 0,12 21 0,-4 2 0,11 15 0,-11-13 0,5 4 0,-8-16 0,0-6 0,-5-2 0,-2-12 0,-5-1 0,-18-19 0,-6-21 0,-10-8 0,-8-24 0,14 8 0,1 6 0,0-4-432,0-34 432,8 26 0,4 0 0,8-23 0,7-13 0,0 31 0,0-13 0,0 25 0,11 2 0,8 19 0,20 8 0,8 12 0,7 6 0,0 0 432,-7 0-432,7 20 0,-13 3 0,1 17 0,-10-1 0,-13-2 0,0 26 0,-6-12 0,-4 13 0,-3-3 0,-6-12 0,-26 9 0,1-11 0,-32-4 0,9-14 0,-9-2 0,3-13 0,7-7 0,2-1 0,15-6 0,6 0 0,7-10 0,6-9 0,4-19 0,2-9 0,5-7 0,0-1 0,12 1 0,10-2 0,13 7 0,13 6 0,-7 11 0,4 17 0,-8 4 0,0 11 0,-6 0 0,-2 0 0,-6 0 0,-6 10 0,0 3 0,-6 9 0,0 1 0,-5 0 0,-1-1 0,-5 1 0,0-6 0,-5 4 0,-20-8 0,-19 5 0,-21-3 0,-17-7 0,-4-2 0,10-6 0,22-17 0,4-6 0,1-3 0,-1-15 0,3-8 0,6-20 0,-2-19-1062,15-5 1062,26 40 0,2-1 0,-3 5 0,-1-2-182,3-8 0,2 2 182,12-28 0,9 16 0,30 4 0,-1 28 0,23-7 0,-18 22 0,15 8 0,-15 8 0,7 6 1042,-9 0-1042,-6 18 0,-1 4 0,-13 25 384,-7-6-384,-8 3 0,-7-6 0,0-8 0,-5-1 0,-2-12 0,-5-1 0,0-6 0,0 1 0,-5-1 0,-13-4 0,-1-2 0,-16-4 0,4 0 0,-7 0 0,8-5 0,0-6 0,18-7 0,-4-5 0,15 6 0,-4 1 0,5 6 0,0-1 0,0 1 0,0-6 0,5 4 0,12-10 0,8 9 0,6 0 0,5 8 0,-6 5 0,1 0 0,-7 0 0,-3 0 0,-9 0 0,3 4 0,-3 14 0,-6 15 0,-1 13 0,-11 8 0,-15 2 0,-8-7 0,-28 1 0,-2-7 0,-14 0 0,0-12 0,-1-3 0,1-20 0,8-2 0,2-6 0,23-5 0,-5-14 0,25-15 0,-6-14 0,18-6 0,2-1 0,6 9 0,0-7 0,10 20 0,11-11 0,26 23 0,3-5 0,21 18 0,-6 2 0,8 6 0,-8 0 0,-3 0 0,-15 5 0,-8 13 0,-9 2 0,-11 15 0,-2-4 0,-11 6 0,0 0 0,-6 1 0,0-8 0,-10-1 0,-9-5 0,-12-6 0,-23 1 0,6-6 0,-44-5 0,39-2 0,-28-6 0,34-12 0,-1-9 0,9-6 0,7-10 0,19 13 0,-2 0 0,18 21 0,5 25 0,13 34 0,9 21 0,-13-21 0,-1 4-504,-2 0 0,-2 2 504,3 14 0,-3 4-702,-6 0 0,-2-1 702,0-10 0,0-1 0,-3 3 0,-2-2 0,2-15 0,-2-1-132,-12 45 132,-2-13 0,-8-23 0,0-27 0,10-5 929,-3-19-929,5-5 1466,1-2-1466,-1-4 149,1 0-149,5-4 0,-5-8 0,4-5 0,-1-6 0,-3 0 0,9 1 0,-4-1 0,5 0 0,0 0 0,0-6 0,0-2 0,0 0 0,0-5 0,0 18 0,4-5 0,2 13 0,4 4 0,1 1 0,-1 5 0,6 0 0,1 11 0,1 8 0,4 11 0,-8 7 0,3-6 0,-4 5 0,-2-12 0,-4 5 0,-2-6 0,-5-6 0,0-1 0,0-6 0,0 0 0,0-22 0,-12-12 0,-5-41 0,-13-12 0,6-8-757,1-7 757,2 16 0,5 2 0,1 11 0,4 23 0,10 3 0,-5 37 0,6 35 757,0 21-757,0 18 0,0-3 0,-6-6 0,-1-8 0,-7-4 0,2-16 0,0-12 0,1-2 0,-5-13 0,4-4 0,-9-1 0,3-5 0,-20-26 0,1-7 0,-24-44 0,32 37 0,1-2-701,-3-18 0,1-1 701,-18-24 0,26 29 0,3 0 0,-10-11 0,5-7 0,4 18 0,8 18 0,5 14 0,2 21 0,16 35 1402,3 2-1402,11 28 0,1-16 0,1 9 0,8 1 0,-6-2 0,-1 2 0,-3-9 0,-11-2 0,3-15 0,-5-1 0,-1-11 0,-5-3 0,3-4 0,-8-10 0,4-7 0,-5-11 0,0-1 0,0-3 0,0 9 0,0-4 0,0 11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15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1374 2154 19891,'-83'-24'0,"17"4"921,18 4 1,-1 0-922,-29-13 900,36 9-900,-21-2 468,9-4-468,7 11 1274,-5-10-1274,19 16 199,-10-9-199,24 17 0,-9-15 0,17 14 0,3-8 0,15 10 0,10 0 0,12-6 0,9-1 0,9-6 0,15-2 0,-5 2 0,14-2 0,-15 1 0,6-6 0,-15 5 0,-2 2 0,-15 2 0,-6 5 0,-8 0 0,-6-3 0,-4 4 0,-6-1 0,-25 2 0,-9 4 0,-29 0 0,6 0 0,-14 0 0,6 0 0,1 0 0,8 0 0,11 0 0,20 0 0,3 0 0,24 4 0,28 3 0,19 12 0,44-2 0,-23 10 0,-20-18 0,1 0 0,25 18 0,9-10 0,-18 4 0,-7-7 0,-27-2 0,-2 0 0,-15-1 0,-6-6 0,-13 0 0,-18-5 0,-36-7 0,-10-14 0,15 8 0,1-1 0,-19-22-250,20 20 1,0 0 249,-18-19 0,-14-3 0,17 1 0,16 4 0,12 9 0,14 6 0,11 2 0,2 5 0,10 1 499,0-1-499,0-5 0,0-1 0,26-15 0,-3 6 0,25-15 0,-3 14 0,-3-13 0,-3 14 0,-9 0 0,-7 9 0,-6 6 0,-1 0 0,-6 6 0,-4 13 0,-2 19 0,-4 16 0,0 29 0,0-14 0,0 23 0,0-16 0,0 8 0,0-16 0,0-4 0,0-16 0,0-11 0,0-4 0,0-12 0,-4 0 0,-2-4 0,-4-1 0,-1-5 0,-5 0 0,-1-6 0,-14-13 0,5-15 0,-15-16 0,6 1 0,-2-14 0,-4 11 0,3-14 0,3 17 0,1 2 0,15 16 0,2 2 0,6 12 0,0 6 0,1 6 0,4 9 0,2 14 0,4 7 0,0 12 0,0 7 0,0-11 0,0 4 0,0-15 0,0 1 0,0-6 0,-5-6 0,0-6 0,-5-5 0,-6 0 0,-2-5 0,-12-15 0,-5-22 0,1-1 0,-8-20 0,14 16 0,-6-9 0,13 9 0,2 9 0,7 8 0,1 13 0,5 1 0,19 10 0,8 2 0,24 10 0,2 7 0,7 2 0,9 12 0,-15-12 0,6 5 0,-24-9 0,-1 1 0,-6 0 0,-6-6 0,-1 3 0,-15-7 0,-21 2 0,-23-4 0,-22 0 0,-8 0 0,-1-13 0,1 3 0,8-17 0,10 12 0,10-4 0,20 12 0,2 2 0,22 5 0,21 0 0,32 0 0,35 22-493,-33-9 0,0 2 493,-5 5 0,0 1 0,3-1 0,-2 0-142,26 16 142,7-11 0,-19 8 0,-9-18 0,-16 4 0,-16-8 0,-7 0 978,-24-5-978,-23-8 0,-32-21 0,-25-19-499,8-6 499,31 16 0,2-1 0,-17-14 0,-13-7 0,34 24 0,4-1 0,22 19 0,10 1 0,27 6 0,23 12 0,31 15 0,11 4 14,0 11-14,7 2 0,-16-8 0,6 0 0,-17-5 0,-17-11 0,-11 3 0,-14-7 0,-6-4 0,-1-2 635,-15-14-635,-33-21 0,-18-31 0,10 21 0,-2-4-642,-7-14-1,0 0 643,11 15 0,0 0 0,-6-9 0,2 3-107,-17-12 107,5-7 0,13 26 0,13 3 0,17 22 0,19 5 0,28 8 1277,18 10-1277,10 2 0,7 13 0,-6 8 115,0 0-115,-10-1 0,-10-9 0,-20-2 0,3-4 0,-16 3 0,4-10 0,-19-14 0,-6-12 0,-20-15 0,2-3 0,1 6 0,3 2 0,16 8 0,-8 4 0,14 3 0,-4 4 0,1 6 0,-1 0 0,-5 5 0,-5-5 0,3 4 0,-15-15 0,8 8 0,-19-23 0,7 11 0,-17-21 0,7 7 0,-16-10 0,6 2 0,-1-9 0,-5 6 0,4-6 0,3 9 0,-7-2 0,6 1 0,2 8 0,9 2 0,4 9 0,11 0 0,2 6 0,1 2 0,15 5 0,-8 5 0,14-3 0,-3 4 0,4-1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32.1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922 823 24575,'-15'0'0,"-2"0"0,0 0 0,-5 0 0,10 0 0,18 0 0,26 20 0,9-4 0,29 26 0,-20-7 0,13 1 0,-14-2 0,-11-9 0,-9-7 0,-12-2 0,-1-5 0,-6-1 0,-4-8 0,-11-9 0,-8-10 0,-11-12 0,1 5 0,-1-1 0,7 4 0,1 9 0,5-4 0,0 10 0,-3 1 0,3 5 0,2 4 0,5 2 0,4 16 0,0 19 0,0 0 0,0 20 0,6-6 0,-4-7 0,10 6 0,-11-17 0,9-12 0,-8 3 0,2-17 0,-4 5 0,0-23 0,0-34 0,0-25 0,-6-10-214,-2 25 1,-1 1 213,0-20 0,-13-23 0,14 28 0,0 10 0,-3 16 0,10 16 0,-4 7 0,0 28 0,-1 4 427,-12 30-427,-3 1 0,-14 15 0,7-13 0,-12 6 0,14-24 0,-5 0 0,14-9 0,-5-4 0,10-7 0,-10-6 0,5-5 0,-6 0 0,1-5 0,4-6 0,2-2 0,4-8 0,6 9 0,1-9 0,5 9 0,0-4 0,17 5 0,4-1 0,23 5 0,3-4 0,0 9 0,-3-9 0,-13 9 0,-7-3 0,-9 5 0,-4 0 0,-1 0 0,-13 0 0,-27 0 0,-4 0 0,-35 0 0,11 0 0,-6-7 0,1 0 0,16-12 0,9 0 0,13-4 0,14 0 0,6 0 0,5 0 0,0 0 0,17 5 0,19-7 0,13 11 0,22-8 0,-15 15 0,15 0 0,-22 7 0,12 0 0,-29 0 0,5 0 0,-15 0 0,-4 0 0,-7 9 0,-7 3 0,-30 25 0,3-9 0,-40 14 0,6-21 0,-16 0 0,8-13 0,2-2 0,9-6 0,12-16 0,4-13 0,23-26 0,3-1 0,12-15 0,0 14 0,6 2 0,21 7 0,18 14 0,13-1 0,13 19 0,-6 4 0,8 12 0,-8 0 0,-10 0 0,-10 0 0,-20 0 0,-3 10 0,-10 9 0,-6 11 0,0 15 0,-17-6 0,-27 17 0,-24-11 0,-26 2 0,12-17-403,13-16 0,1-4 403,-5-1 0,9-4 0,1-2 0,1-9 0,-3-22 0,9-26 0,19-15 0,8-24 0,17 34 0,6-30 0,6 38 0,21-23 0,12 24 0,17 13 0,9 9 0,-9 20 0,7 2 0,-9 6 806,-7 0-806,-9 5 0,-14 13 0,-7 7 0,-3 29 0,-7-13 0,-1 37 0,-18-27 0,-19 32 0,-12-38 0,-24 6 0,2-23 0,-17-4 0,6-10 0,2-7 0,17-25 0,14-28 0,22-7 0,0-28 0,19 17 0,-4-10 0,6 9 0,0 3 0,10 21 0,16 9 0,7 14 0,19 11 0,3 1 0,2 6 0,-2 0 0,-9 18 0,-7 5 0,-5 16 0,-8 7 0,-7 1 0,-12 7 0,-1 0 0,-6 0 0,0 0 0,-18-6 0,-10-7 0,-21-14 0,-13-7 0,5-12 0,2-8 0,7-27 0,21-9 0,-9-38 0,27 15 0,-5-22 0,14 16 0,0 0 0,0 10 0,5 10 0,7 15 0,20 4 0,0 15 0,13 5 0,0 6 0,-6 0 0,-1 5 0,-8 12 0,-11 17 0,0 21 0,-11 9 0,-2 10 0,-6-1 0,-19 0 0,-12-13 0,-22-3 0,-12-13 0,7-14 0,3-3 0,10-20 0,7-1 0,13-6 0,3-5 0,16-20 0,1-10 0,5-19 0,0-1 0,6 1 0,14 6 0,7 8 0,12 14 0,5 7 0,-5 12 0,6 1 0,-8 6 0,0 0 0,-6 0 0,-7 10 0,-7 9 0,-4 28 0,-6-6 0,0 20 0,-19-22 0,-16 8 0,-16-6 0,-21-10 0,-12-3 0,2-19 0,0-3 0,20-17 0,6-33 0,13-20 0,11-13 0,11-13 0,14 23 0,0-16 0,0 18 0,0 10 0,10 17 0,3 9 0,16 16 0,2 3 0,6 10 0,0 0 0,0 11 0,2 10 0,-5 27 0,-6 2 0,-7 21 0,-14-6 0,0 8 0,-7-9 0,0-1 0,-6-16 0,-12-8 0,-2-15 0,-16-6 0,12-12 0,-12 0 0,12-16 0,-6-9 0,11-12 0,1-14 0,11 6 0,0 0 0,7 3 0,0 22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4:39.5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371 691 24575,'0'-15'0,"-10"-7"0,8 3 0,-8-2 0,5 11 0,4-1 0,-4 1 0,9 5 0,2 0 0,-1 1 0,0-2 0,-5-4 0,0 0 0,0-10 0,-6-12 0,-16-14 0,-8-11 0,-14-2 0,0-6 0,0 5 0,1 2 0,8 11 0,3 8 0,14 14 0,1 2 0,11 13 0,1 8 0,5 3 0,0 9 0,0 0 0,0 12 0,0-3 0,0 10 0,-5-6 0,4-6 0,-4-1 0,5-6 0,0 0 0,0 1 0,0-1 0,0 0 0,0 5 0,0 16 0,19 11 0,-3 5 0,25 1 0,-8-8 0,1-1 0,-3-12 0,-13 1 0,-2-16 0,-5-1 0,-1-6 0,-4-14 0,3-3 0,-7-16 0,8-3 0,-3-6 0,11 0 0,-5 6 0,4 7 0,-6 2 0,0 15 0,-1-7 0,1 12 0,-2-2 0,2 4 0,4 0 0,9 0 0,0 0 0,12 0 0,-12 0 0,5 0 0,-12 0 0,-1 0 0,-6 0 0,0 0 0,-4-4 0,-2-2 0,-4-4 0,0 0 0,0 0 0,0 1 0,0-7 0,0 0 0,0-7 0,0-7 0,0 0 0,0-1 0,0 1 0,0 13 0,0 1 0,0 6 0,0 55 0,0 5 0,0 34 0,0 6 0,0-23 0,0 7 0,0-11 0,0-23 0,0-3 0,0-20 0,0-1 0,0-15 0,0-14 0,0-12 0,0-20 0,0 6 0,6-13 0,2 12 0,10-5 0,-5 15 0,4 6 0,-6 2 0,0 15 0,-1-7 0,-4 30 0,-1 16 0,-11 10 0,-2 27 0,-10-28 0,3 13 0,-3-17 0,6-6 0,0-8 0,6-7 0,-3-10 0,8-11 0,-4-21 0,17-13 0,19-26 0,-1 16 0,20-23 0,-8 21 0,-4-12 0,8 19 0,-25 7 0,7 14 0,-16 5 0,3 7 0,-9 15 0,-1 22 0,-26 31 0,4-6 0,-26 27 0,15-29 0,-6 6 0,14-17 0,3-9 0,6-11 0,0-3 0,5-4 0,2-10 0,4-14 0,0-20 0,19-15 0,6-9 0,10 7 0,7-6 0,-15 16 0,5 0 0,-9 11 0,-5 11 0,-3 3 0,-4 9 0,-19 10 0,-16 24 0,-33 24 0,2 10 0,-14 8 0,17-12 0,8-9 0,-1-7 0,25-19 0,-8-5 0,21-8 0,-3-8 0,16-23 0,21-15 0,14-30 0,10 13 0,7-6 0,-7 10 0,8 3 0,-10 4 0,-9 10 0,-11 13 0,-12 8 0,-1 6 0,-6 5 0,-4 4 0,-2 21 0,-11 27 0,-7 7 0,-15 21 0,-8-15 0,0 8 0,-6-6 0,20-12 0,-9-8 0,19-22 0,1-3 0,2-11 0,9-14 0,15-13 0,8-15 0,19-10 0,7-8 0,-5 7 0,6-7 0,-10 15 0,-1 2 0,-12 14 0,1 0 0,-15 12 0,4 1 0,-11 9 0,-7 30 0,-29 23 0,6-14 0,-2 3-287,-1-2 1,-3 0 286,-5 1 0,2-1 0,-12 29-141,-7-3 141,18-15 0,2-15 0,15-16 0,2-8 0,10-6 569,2-13-569,20-6 0,12-14 145,13-9-145,14-4 0,-5-7 0,-1 7 0,-1-4 0,-10 19 0,-11-3 0,1 12 0,-17 1 0,5 5 0,-15 10 0,-8 14 0,-18 13 0,-9 8 0,1-6 0,2-3 0,13-7 0,2-6 0,6-1 0,4-6 0,5-8 0,22-25 0,14-7 0,17-21 0,7 7 0,-1 0 0,1 0 0,-10 9 0,-2 7 0,-17 10 0,-6 7 0,-8 4 0,-6 3 0,-23 22 0,-18 32 0,-32 25 0,5-1 0,23-31 0,0-1 0,-18 20 0,0-1 0,9-5 0,18-23 0,9-10 0,6-7 0,5-6 0,10-17 0,18-18 0,27-23 0,-3-3 0,20-1 0,-16 9 0,1 1 0,-4 6 0,-8 4 0,-14 14 0,3 1 0,-17 11 0,-4 23 0,-30 15 0,-8 24 0,-19 2 0,7-7 0,8-4 0,4-15 0,7-3 0,11-12 0,-1-1 0,21-19 0,1-5 0,29-29 0,-3 2 0,15-13 0,-8 7 0,-2 7 0,-13 9 0,2 7 0,-16 8 0,-1-1 0,-25 10 0,-17 23 0,-20 9 0,-16 28 0,6-13 0,1 5 0,11-9 0,16-10 0,3-6 0,12-10 0,7-14 0,12-15 0,26-22 0,13-23 0,20-3 0,0 0 0,-1 10 0,-1 7 0,-7 2 0,-4 6 0,-15 10 0,-3 9 0,-12 11 0,-1-4 0,-24 13 0,-25 22 0,-25 14 0,20-9 0,-2 3 0,0-2 0,1 1 0,-1 0 0,1-1 0,-38 23 0,17-10 0,7-11 0,28-14 0,2-3 0,18-18 0,26-22 0,12-17 0,25-18 0,10-2 0,-9 16 0,8-12 0,-13 26 0,-4-16 0,-5 25 0,-12-3 0,-10 14 0,-7 0 0,-6 5 0,-8 2 0,-23 4 0,-6 11 0,-34 4 0,10 19 0,-12-4 0,14 4 0,11-15 0,9 4 0,6-11 0,6 4 0,5-18 0,26-14 0,1-14 0,32-18 0,-3-1 0,14-4 0,-7 4 0,-4 14 0,-15 9 0,-3 9 0,-11 6 0,-3 4 0,-13 3 0,-23 4 0,-34 30 0,-25 7-405,35-9 0,1 1 405,0-1 0,2-1 0,-31 16 0,8-6 0,10-4 0,10-7 0,19-8 0,13-10 0,50-21 0,1-8 0,25-10 810,-18 11-810,-8 1 0,-6 7 0,-8 1 0,-7 5 0,-6 1 0,-4 5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42:39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177 0 24575,'-5'8'0,"1"4"0,-3 23 0,0 5 0,-7 14 0,-5 24 0,4-25 0,-4 15 0,12-37 0,-4-2 0,10-12 0,-4-1 0,0-6 0,4 0 0,-3 0 0,4 6 0,0 1 0,0 0 0,0 5 0,-5-11 0,4 5 0,-4 0 0,5-5 0,-5 11 0,4-11 0,-9 5 0,9-6 0,-4 0 0,1 1 0,3-1 0,-8-4 0,8-2 0,-3-4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C1E1F-D144-274F-96FA-0360A84AA9A1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2407-80F9-5340-BD56-0286E9941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2407-80F9-5340-BD56-0286E99416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2407-80F9-5340-BD56-0286E99416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D29E-2C0D-6030-5F12-9EE0C9E2A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D7A86-F4F4-DFC5-5A67-EB497DF2E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DF3BD-1000-9934-A826-1DED98100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3BEC-3E2D-3702-6713-010C587B9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2407-80F9-5340-BD56-0286E99416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CBB9-937A-6B97-62C9-4F9E952D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2428D-B1CD-2E2C-5221-4CC5C3852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E3215-C7AF-41E1-CE52-9E1B5B7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7F9E0-F50B-FFBA-8D58-5A1DDA75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EF12-F42E-5061-D3DE-250C3180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20CD-FFB2-852F-9581-BC3C4F28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8FBBA-CC73-C34C-C9D6-AF34F2EB0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71F61-038E-7666-1896-333566BF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258F-A786-C9DC-35A2-E6ABD32E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66AD7-591D-D345-0A05-B462E856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AFBBA-72CF-CA07-E19A-BF4965274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6B7F0-F5ED-E1F2-143C-91FAD0792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FEF02-DCE9-15AF-EC97-223E0325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8792-5273-FE6F-83E6-473390A6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3A43-39D8-DDF2-9C65-A8B5E691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FB37-815A-C976-3F2E-A8F8F87B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A1FF-11A1-08E1-8218-82642AC7A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EF465-8A34-EF19-3EF1-06DC4CA2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55B1-12B7-2775-15E3-6084DAFC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90E71-6A8A-7811-2158-3E6186EB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CD08-B492-89BB-FDB6-082701B9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7050-51C1-B7F4-5BB4-B2BAA2A9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CFEB-8817-C7CE-5964-E3A7E45B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E659-0789-B887-6098-09E5D5BA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1DDE-E223-0718-914D-BCC282C2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9C81-8745-094C-50C7-9C6FFB13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B920-0AE6-1257-6369-223CEF186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3C7E5-33EF-B076-FEDB-66F3028E6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F85C1-8449-1BE7-43FB-05ED3D4B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4BCB-48BD-C30B-DFFC-8A1043EE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9D1A3-2E63-05A9-18C5-85D6A625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33F1-37BB-A0B2-AC24-D2C08446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6B687-BDD7-DA7D-4DA5-DD50EAD89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BBC5-B284-E416-325D-1B8FE1A6B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934EA-236D-727E-F0BD-5E6A24F23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BB8EB-0143-10CD-E217-ADAC3D4C6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69DD0-77B0-67B3-A717-3547EB6E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97A85-E192-30C7-0FE1-C12FF037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71EF4-E4EE-0FA6-A4CB-297A605A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5122-4821-8E42-4B01-4B90CD3D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51DB9-5E34-670C-A326-1EC09761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CB4B7-E3CD-CE42-5DDB-628B8CE5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03284-BCDA-FA02-9481-A11EDDC1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750EB-5978-B649-2593-7A3B90E6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F2AA6-84E3-835C-BFEF-158A8CDF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BA41-DFFD-3AAB-F339-0AB8A452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098C-698E-BA8A-182E-9085DD27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8AC5-AC33-EFEB-2726-B9C9D99D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9155D-E387-25A9-2C95-9829A3C5B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D6876-6C96-5D59-C888-D7E043F1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8398C-34EE-5317-DC57-23370982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9A46-2DC0-ECC4-ADE3-A99C1D6E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3184-8123-157F-0D06-A94F5C65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028B3-2D5F-0E6B-51D8-4F0EBB3CE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11F0E-F936-6AC2-83E8-3B8BE06C5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73FDB-041D-FFE5-C0E4-35BE4E95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33E5C-4221-E97E-F925-FE42556C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EE724-31BF-6A6C-FCDB-872EBA70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D753C8-8944-9668-1F95-01A678F7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5481D-769A-41C9-9E22-07BBB5309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B7D78-7947-81C4-3A25-AAAF8652A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59F9B-30B7-EA4B-8B2A-49976307965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225B-D75B-120C-0E93-F7E841DA5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7B05D-2969-D58B-FB72-E6FD88F7C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AB893-AF74-9244-A9C5-22B4AF60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emf"/><Relationship Id="rId5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5.emf"/><Relationship Id="rId7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5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2.emf"/><Relationship Id="rId7" Type="http://schemas.openxmlformats.org/officeDocument/2006/relationships/image" Target="../media/image6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3.emf"/><Relationship Id="rId9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6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emf"/><Relationship Id="rId5" Type="http://schemas.openxmlformats.org/officeDocument/2006/relationships/image" Target="../media/image35.emf"/><Relationship Id="rId4" Type="http://schemas.openxmlformats.org/officeDocument/2006/relationships/image" Target="../media/image8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emf"/><Relationship Id="rId4" Type="http://schemas.openxmlformats.org/officeDocument/2006/relationships/image" Target="../media/image9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47" Type="http://schemas.openxmlformats.org/officeDocument/2006/relationships/customXml" Target="../ink/ink23.xml"/><Relationship Id="rId50" Type="http://schemas.openxmlformats.org/officeDocument/2006/relationships/image" Target="../media/image68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7" Type="http://schemas.openxmlformats.org/officeDocument/2006/relationships/customXml" Target="../ink/ink3.xml"/><Relationship Id="rId2" Type="http://schemas.openxmlformats.org/officeDocument/2006/relationships/image" Target="../media/image46.gif"/><Relationship Id="rId16" Type="http://schemas.openxmlformats.org/officeDocument/2006/relationships/image" Target="../media/image5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18.xml"/><Relationship Id="rId40" Type="http://schemas.openxmlformats.org/officeDocument/2006/relationships/image" Target="../media/image6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72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13.xml"/><Relationship Id="rId30" Type="http://schemas.openxmlformats.org/officeDocument/2006/relationships/image" Target="../media/image5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67.png"/><Relationship Id="rId56" Type="http://schemas.openxmlformats.org/officeDocument/2006/relationships/image" Target="../media/image71.png"/><Relationship Id="rId64" Type="http://schemas.openxmlformats.org/officeDocument/2006/relationships/image" Target="../media/image44.gif"/><Relationship Id="rId8" Type="http://schemas.openxmlformats.org/officeDocument/2006/relationships/image" Target="../media/image47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4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62.png"/><Relationship Id="rId46" Type="http://schemas.openxmlformats.org/officeDocument/2006/relationships/image" Target="../media/image66.png"/><Relationship Id="rId59" Type="http://schemas.openxmlformats.org/officeDocument/2006/relationships/customXml" Target="../ink/ink29.xml"/><Relationship Id="rId20" Type="http://schemas.openxmlformats.org/officeDocument/2006/relationships/image" Target="../media/image53.png"/><Relationship Id="rId41" Type="http://schemas.openxmlformats.org/officeDocument/2006/relationships/customXml" Target="../ink/ink20.xml"/><Relationship Id="rId54" Type="http://schemas.openxmlformats.org/officeDocument/2006/relationships/image" Target="../media/image70.png"/><Relationship Id="rId6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48.png"/><Relationship Id="rId31" Type="http://schemas.openxmlformats.org/officeDocument/2006/relationships/customXml" Target="../ink/ink15.xml"/><Relationship Id="rId44" Type="http://schemas.openxmlformats.org/officeDocument/2006/relationships/image" Target="../media/image65.png"/><Relationship Id="rId52" Type="http://schemas.openxmlformats.org/officeDocument/2006/relationships/image" Target="../media/image69.png"/><Relationship Id="rId60" Type="http://schemas.openxmlformats.org/officeDocument/2006/relationships/image" Target="../media/image73.png"/><Relationship Id="rId4" Type="http://schemas.openxmlformats.org/officeDocument/2006/relationships/image" Target="../media/image45.png"/><Relationship Id="rId9" Type="http://schemas.openxmlformats.org/officeDocument/2006/relationships/customXml" Target="../ink/ink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FD35-2EB9-6B3B-A9BA-8895E6E47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ASPECTS OF  SUPERCONDUCTING STRINGS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CA8B3-3503-2D13-20E4-BCC40A728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AMEY GAIKWAD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 L. BHAUMIK INSTITUTE FOR THEORETICAL PHYSICS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E781C-1E4D-84CB-D32D-2A17CA9D8EB1}"/>
              </a:ext>
            </a:extLst>
          </p:cNvPr>
          <p:cNvSpPr txBox="1"/>
          <p:nvPr/>
        </p:nvSpPr>
        <p:spPr>
          <a:xfrm>
            <a:off x="4123729" y="5481486"/>
            <a:ext cx="394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 THOMAS DUMITRESCU</a:t>
            </a:r>
          </a:p>
        </p:txBody>
      </p:sp>
    </p:spTree>
    <p:extLst>
      <p:ext uri="{BB962C8B-B14F-4D97-AF65-F5344CB8AC3E}">
        <p14:creationId xmlns:p14="http://schemas.microsoft.com/office/powerpoint/2010/main" val="392426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E05B-07A1-EEA7-C595-F9B62F35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- I AND TYPE - II CLASSIFICATION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B74FDB-16DE-52B3-5601-AB8E979F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- I 	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Type – II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AHM - BPS embedding into         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controls many, potentially correlated, qualitative properties.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Purely classical analysis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F0D59-C8DC-81FE-4390-823B3416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44" y="1868530"/>
            <a:ext cx="893216" cy="346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DAA34-7581-2DC7-CA80-163DA3E4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44" y="2709259"/>
            <a:ext cx="893216" cy="346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20DD7-5C93-FCA9-D514-2F519F2FE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44" y="3640918"/>
            <a:ext cx="893216" cy="346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F9391-F471-15D7-BC2C-4A40AFA1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500" y="3682198"/>
            <a:ext cx="852316" cy="264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53313-304E-D789-5038-38526081E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581" y="2215308"/>
            <a:ext cx="1431971" cy="74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42515F-FDAB-2B26-04DD-EE8A4EA5D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827" y="1897310"/>
            <a:ext cx="1884430" cy="317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B95DB8-4D83-C0EB-E293-5DF9E7CE4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827" y="2723649"/>
            <a:ext cx="1884430" cy="31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3EC5CA-BF88-BEB0-5E7A-FE8EA1165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2977" y="2056309"/>
            <a:ext cx="589523" cy="346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BA597-CC59-5364-37BE-A9E2F35B5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6631" y="2681049"/>
            <a:ext cx="956219" cy="374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C0D0C-0BA7-7FA7-FB20-869861C791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310775">
            <a:off x="9266376" y="2368331"/>
            <a:ext cx="218714" cy="87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B7CC2-4002-9BCA-23C8-03841D76AE87}"/>
              </a:ext>
            </a:extLst>
          </p:cNvPr>
          <p:cNvSpPr txBox="1"/>
          <p:nvPr/>
        </p:nvSpPr>
        <p:spPr>
          <a:xfrm>
            <a:off x="10635728" y="1988070"/>
            <a:ext cx="15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40765-F65B-7D42-6F19-D12D1BEE83C3}"/>
              </a:ext>
            </a:extLst>
          </p:cNvPr>
          <p:cNvSpPr txBox="1"/>
          <p:nvPr/>
        </p:nvSpPr>
        <p:spPr>
          <a:xfrm>
            <a:off x="10685229" y="2652672"/>
            <a:ext cx="15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7D82BA-850E-CA6E-7957-5DC3157BD8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62776">
            <a:off x="9282360" y="2756878"/>
            <a:ext cx="219183" cy="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25AD-AB93-4B6B-3CCF-50839586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ABRIKOSOV-NIELSEN-OLESON (ANO) STRINGS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F376-12E2-8D17-F11B-C03F1D00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flux tubes. To exist as finite tension excitations, study the Higgs vacuum in which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one form flux symmetry is unbroken. Charged objects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 strings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flux        what is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energy      - string ?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can be many strings but in any sector, there would be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lowest energy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string expected to be the most stable one.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non linear equations of motion of Lagrangian and solve them subject to flux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constraint. Instead solve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analytically tractable regime.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DBF66-D9CA-EB3D-4813-14E68FFF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29" y="3137223"/>
            <a:ext cx="221516" cy="189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C2579-7EC8-376C-6398-4D65A08B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42" y="3137223"/>
            <a:ext cx="221516" cy="1898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B0CCA1-B46F-92B3-FB12-2E409F1E67F4}"/>
              </a:ext>
            </a:extLst>
          </p:cNvPr>
          <p:cNvSpPr/>
          <p:nvPr/>
        </p:nvSpPr>
        <p:spPr>
          <a:xfrm>
            <a:off x="8041855" y="2869894"/>
            <a:ext cx="577931" cy="55910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3D6129-CEA4-AAC2-C013-97DF30F30998}"/>
              </a:ext>
            </a:extLst>
          </p:cNvPr>
          <p:cNvSpPr/>
          <p:nvPr/>
        </p:nvSpPr>
        <p:spPr>
          <a:xfrm>
            <a:off x="8951661" y="2869894"/>
            <a:ext cx="577931" cy="55910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A62C8C-7165-6E7F-255D-B2729AB95C8E}"/>
              </a:ext>
            </a:extLst>
          </p:cNvPr>
          <p:cNvSpPr/>
          <p:nvPr/>
        </p:nvSpPr>
        <p:spPr>
          <a:xfrm>
            <a:off x="10605338" y="269224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93E81-DB36-EF74-FF02-0801B1094762}"/>
              </a:ext>
            </a:extLst>
          </p:cNvPr>
          <p:cNvSpPr txBox="1"/>
          <p:nvPr/>
        </p:nvSpPr>
        <p:spPr>
          <a:xfrm>
            <a:off x="8176771" y="296478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8AC8-6D13-15DE-90E4-BC671775B8B8}"/>
              </a:ext>
            </a:extLst>
          </p:cNvPr>
          <p:cNvSpPr txBox="1"/>
          <p:nvPr/>
        </p:nvSpPr>
        <p:spPr>
          <a:xfrm>
            <a:off x="9086577" y="296478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E7B7C-9AD7-87AA-B246-4DD70FC5D905}"/>
              </a:ext>
            </a:extLst>
          </p:cNvPr>
          <p:cNvSpPr txBox="1"/>
          <p:nvPr/>
        </p:nvSpPr>
        <p:spPr>
          <a:xfrm>
            <a:off x="10908489" y="296478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E0A64A-CBCF-B9E4-2CB7-E004677156F3}"/>
              </a:ext>
            </a:extLst>
          </p:cNvPr>
          <p:cNvCxnSpPr/>
          <p:nvPr/>
        </p:nvCxnSpPr>
        <p:spPr>
          <a:xfrm>
            <a:off x="8619786" y="3137223"/>
            <a:ext cx="3318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C9682D-3132-F8B2-11B8-129397B94DE3}"/>
              </a:ext>
            </a:extLst>
          </p:cNvPr>
          <p:cNvSpPr txBox="1"/>
          <p:nvPr/>
        </p:nvSpPr>
        <p:spPr>
          <a:xfrm>
            <a:off x="7598536" y="3429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3A8B-8C0F-3584-3B88-283D1797E35D}"/>
              </a:ext>
            </a:extLst>
          </p:cNvPr>
          <p:cNvSpPr txBox="1"/>
          <p:nvPr/>
        </p:nvSpPr>
        <p:spPr>
          <a:xfrm>
            <a:off x="9861467" y="2964781"/>
            <a:ext cx="46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v/s</a:t>
            </a:r>
          </a:p>
        </p:txBody>
      </p:sp>
    </p:spTree>
    <p:extLst>
      <p:ext uri="{BB962C8B-B14F-4D97-AF65-F5344CB8AC3E}">
        <p14:creationId xmlns:p14="http://schemas.microsoft.com/office/powerpoint/2010/main" val="80023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69915D-0181-3F29-E439-B99C45B8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8443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C27F4-B3C9-457A-EC5B-17F633DB3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D03CA1-148D-6B67-6DD2-04727D9F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90391"/>
            <a:ext cx="10953770" cy="1270516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ROTATIONALLY SYMMETRIC STRINGS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18F2E-D356-1E78-2AD6-279DC00A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23" y="1494314"/>
            <a:ext cx="6172200" cy="4937759"/>
          </a:xfrm>
        </p:spPr>
        <p:txBody>
          <a:bodyPr>
            <a:normAutofit/>
          </a:bodyPr>
          <a:lstStyle/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Simplifying assumption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Static and translationally invariant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might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min. energy string configurations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88D57-22C4-5D93-1D05-25BC1FB6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72" y="1785769"/>
            <a:ext cx="3696942" cy="382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FDA58-6FD6-E170-97B9-7C8A93466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48" y="3505993"/>
            <a:ext cx="292162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A980D1-3C51-8C9C-004F-9B5288EB1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055" y="4220765"/>
            <a:ext cx="3084605" cy="367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69C6E-5B34-48E4-5CC9-36783469D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894" y="4148065"/>
            <a:ext cx="169633" cy="14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89FF9C-69E5-C3B9-2449-81C0B47E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710" y="2667766"/>
            <a:ext cx="193355" cy="165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CA046-C23B-6B0A-2139-A942987CE7DB}"/>
              </a:ext>
            </a:extLst>
          </p:cNvPr>
          <p:cNvSpPr txBox="1"/>
          <p:nvPr/>
        </p:nvSpPr>
        <p:spPr>
          <a:xfrm>
            <a:off x="9503933" y="3655992"/>
            <a:ext cx="2636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energy requirement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the winding to be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the flux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30BE8-57FB-5A55-433B-90419BE782ED}"/>
              </a:ext>
            </a:extLst>
          </p:cNvPr>
          <p:cNvSpPr txBox="1"/>
          <p:nvPr/>
        </p:nvSpPr>
        <p:spPr>
          <a:xfrm>
            <a:off x="699872" y="5732838"/>
            <a:ext cx="399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 OR Energy per unit length.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D6E84-9792-01F1-55E5-76995EC63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393" y="6235223"/>
            <a:ext cx="393231" cy="3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ECB9-BE70-85ED-6B50-6C290E19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85"/>
            <a:ext cx="10515600" cy="7161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EQUATIONS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9DA32-C8A3-869C-825E-0D65BFA6B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349" y="1956879"/>
            <a:ext cx="4863400" cy="476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8F97B-3A53-8028-B849-6261C68024A8}"/>
              </a:ext>
            </a:extLst>
          </p:cNvPr>
          <p:cNvSpPr txBox="1"/>
          <p:nvPr/>
        </p:nvSpPr>
        <p:spPr>
          <a:xfrm>
            <a:off x="991349" y="4096861"/>
            <a:ext cx="10133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solved analytically, but can be numerically – profiles only depend on      and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solution in large flux limit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CC9CF-DD41-9B95-D304-219090D6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74" y="4617620"/>
            <a:ext cx="2667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5BE7C-F0A0-E793-A413-5B59F77B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76" y="4701743"/>
            <a:ext cx="266700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3381B-46AB-841B-8F14-DE9FC7940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16" y="1144175"/>
            <a:ext cx="7391288" cy="544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22648-E006-AF31-3C46-AD6A6E3E1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62" y="2726032"/>
            <a:ext cx="7391288" cy="3411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E5D68E-8532-1FAB-78CA-B0F4BB4971D9}"/>
              </a:ext>
            </a:extLst>
          </p:cNvPr>
          <p:cNvCxnSpPr/>
          <p:nvPr/>
        </p:nvCxnSpPr>
        <p:spPr>
          <a:xfrm>
            <a:off x="4877653" y="3156857"/>
            <a:ext cx="36117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4CF944-5E69-BE02-CD81-B56D5493861B}"/>
              </a:ext>
            </a:extLst>
          </p:cNvPr>
          <p:cNvSpPr txBox="1"/>
          <p:nvPr/>
        </p:nvSpPr>
        <p:spPr>
          <a:xfrm>
            <a:off x="5889474" y="330369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vacuum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97CB3-0A52-500E-A035-854CADF64E57}"/>
              </a:ext>
            </a:extLst>
          </p:cNvPr>
          <p:cNvCxnSpPr/>
          <p:nvPr/>
        </p:nvCxnSpPr>
        <p:spPr>
          <a:xfrm>
            <a:off x="611553" y="3156857"/>
            <a:ext cx="36117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3A96F4-6669-FAF5-B54E-6B2403B1AA77}"/>
              </a:ext>
            </a:extLst>
          </p:cNvPr>
          <p:cNvSpPr txBox="1"/>
          <p:nvPr/>
        </p:nvSpPr>
        <p:spPr>
          <a:xfrm>
            <a:off x="81433" y="3214004"/>
            <a:ext cx="479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(vacuum in degenerate model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FCF3-E511-A318-B175-78F2066B9C68}"/>
              </a:ext>
            </a:extLst>
          </p:cNvPr>
          <p:cNvSpPr txBox="1"/>
          <p:nvPr/>
        </p:nvSpPr>
        <p:spPr>
          <a:xfrm>
            <a:off x="9100457" y="2029189"/>
            <a:ext cx="267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Regularity and finite tension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the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771EEA-AA7C-639A-52A0-1AF9B03D93A2}"/>
              </a:ext>
            </a:extLst>
          </p:cNvPr>
          <p:cNvCxnSpPr>
            <a:cxnSpLocks/>
          </p:cNvCxnSpPr>
          <p:nvPr/>
        </p:nvCxnSpPr>
        <p:spPr>
          <a:xfrm>
            <a:off x="8428605" y="1401822"/>
            <a:ext cx="252815" cy="0"/>
          </a:xfrm>
          <a:prstGeom prst="line">
            <a:avLst/>
          </a:prstGeom>
          <a:ln>
            <a:solidFill>
              <a:srgbClr val="FF0000"/>
            </a:solidFill>
            <a:headEnd type="none" w="sm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1F8347-2DAD-40A5-BE42-32321F1F2D80}"/>
              </a:ext>
            </a:extLst>
          </p:cNvPr>
          <p:cNvSpPr txBox="1"/>
          <p:nvPr/>
        </p:nvSpPr>
        <p:spPr>
          <a:xfrm>
            <a:off x="8683954" y="1067957"/>
            <a:ext cx="259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Rescaled version of the potential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A0CA4A-9D28-1E34-6E65-87F7D1975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457" y="4904817"/>
            <a:ext cx="1888835" cy="2955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962A5B-61D9-1B27-1A00-C79F4C79C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456" y="5704124"/>
            <a:ext cx="2177208" cy="25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7E236-A30D-FE0B-62ED-9FC854697A4F}"/>
              </a:ext>
            </a:extLst>
          </p:cNvPr>
          <p:cNvSpPr txBox="1"/>
          <p:nvPr/>
        </p:nvSpPr>
        <p:spPr>
          <a:xfrm>
            <a:off x="838200" y="561604"/>
            <a:ext cx="236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ODEs instead of PDEs</a:t>
            </a:r>
          </a:p>
        </p:txBody>
      </p:sp>
    </p:spTree>
    <p:extLst>
      <p:ext uri="{BB962C8B-B14F-4D97-AF65-F5344CB8AC3E}">
        <p14:creationId xmlns:p14="http://schemas.microsoft.com/office/powerpoint/2010/main" val="177814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3683-44AB-476F-A472-D8940407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19"/>
            <a:ext cx="10515600" cy="118927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WITH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C960B-FE90-A9B2-7F0E-4889EEBE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4460407"/>
            <a:ext cx="259080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7E233-A4D3-69BC-9B99-CDBB4289A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759" y="530351"/>
            <a:ext cx="375906" cy="322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5E9C9-0CB0-FF69-3AD5-495C16B60044}"/>
              </a:ext>
            </a:extLst>
          </p:cNvPr>
          <p:cNvSpPr txBox="1"/>
          <p:nvPr/>
        </p:nvSpPr>
        <p:spPr>
          <a:xfrm>
            <a:off x="1524001" y="5421174"/>
            <a:ext cx="3074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461B2-7C7D-0235-5850-EFBE7167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04" y="1091406"/>
            <a:ext cx="4572000" cy="267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76CC4-133E-2840-2A6A-0AEB981A8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93541"/>
            <a:ext cx="4321304" cy="2880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7C6A60-F5A5-AEF7-5220-7428FE9B9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6" y="3915527"/>
            <a:ext cx="4321304" cy="28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9DC157-8AC3-835B-580C-5FEF7C11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17" y="1866582"/>
            <a:ext cx="3900357" cy="393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8415B-8706-C331-3694-02B67478FB4E}"/>
              </a:ext>
            </a:extLst>
          </p:cNvPr>
          <p:cNvSpPr txBox="1"/>
          <p:nvPr/>
        </p:nvSpPr>
        <p:spPr>
          <a:xfrm>
            <a:off x="1617010" y="5145430"/>
            <a:ext cx="3074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FCA0B-692C-C266-69F0-7CDD53CECF42}"/>
              </a:ext>
            </a:extLst>
          </p:cNvPr>
          <p:cNvSpPr txBox="1"/>
          <p:nvPr/>
        </p:nvSpPr>
        <p:spPr>
          <a:xfrm>
            <a:off x="968307" y="5837927"/>
            <a:ext cx="437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TREND IS TRUE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FOR THE DEGENERATE MODEL 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F3877-B95E-6013-BFDB-6C0C65BD5434}"/>
              </a:ext>
            </a:extLst>
          </p:cNvPr>
          <p:cNvSpPr txBox="1"/>
          <p:nvPr/>
        </p:nvSpPr>
        <p:spPr>
          <a:xfrm>
            <a:off x="3555770" y="3624463"/>
            <a:ext cx="17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(Higgs vacuum)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E0B4E-E4ED-98EF-1B6B-95CB8CCAE470}"/>
              </a:ext>
            </a:extLst>
          </p:cNvPr>
          <p:cNvSpPr txBox="1"/>
          <p:nvPr/>
        </p:nvSpPr>
        <p:spPr>
          <a:xfrm>
            <a:off x="1380543" y="3624463"/>
            <a:ext cx="19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(Coulomb region)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D6B03-6CD6-C6D7-7EB4-E7610DE6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08" y="2808976"/>
            <a:ext cx="4572000" cy="3035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6D98D-FDA6-91E7-3325-A00264FDDD8F}"/>
              </a:ext>
            </a:extLst>
          </p:cNvPr>
          <p:cNvSpPr txBox="1"/>
          <p:nvPr/>
        </p:nvSpPr>
        <p:spPr>
          <a:xfrm>
            <a:off x="7062690" y="4164297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Vortex ‘Core’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40FD0-9870-C4F8-0AC7-F11576463336}"/>
              </a:ext>
            </a:extLst>
          </p:cNvPr>
          <p:cNvSpPr txBox="1"/>
          <p:nvPr/>
        </p:nvSpPr>
        <p:spPr>
          <a:xfrm>
            <a:off x="6765134" y="6176434"/>
            <a:ext cx="19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(Coulomb region)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1F3244-4308-47FC-0B24-CCB8B6AE2B92}"/>
              </a:ext>
            </a:extLst>
          </p:cNvPr>
          <p:cNvSpPr txBox="1"/>
          <p:nvPr/>
        </p:nvSpPr>
        <p:spPr>
          <a:xfrm>
            <a:off x="9427031" y="6145776"/>
            <a:ext cx="17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(Higgs vacuum)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260737-CE02-944A-50B1-0E547352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49" y="717189"/>
            <a:ext cx="4572000" cy="2692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D5992D-24AA-01F7-2AD4-56E116D41CC6}"/>
              </a:ext>
            </a:extLst>
          </p:cNvPr>
          <p:cNvSpPr txBox="1"/>
          <p:nvPr/>
        </p:nvSpPr>
        <p:spPr>
          <a:xfrm>
            <a:off x="1678099" y="2207130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Vortex ‘Core’</a:t>
            </a:r>
          </a:p>
        </p:txBody>
      </p:sp>
    </p:spTree>
    <p:extLst>
      <p:ext uri="{BB962C8B-B14F-4D97-AF65-F5344CB8AC3E}">
        <p14:creationId xmlns:p14="http://schemas.microsoft.com/office/powerpoint/2010/main" val="90342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72DA-5577-374B-E40C-09C37AD1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66" y="226356"/>
            <a:ext cx="10515600" cy="8210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STRINGS : CONVENTIONAL AHM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2ABF4-FE12-6ECB-EFBF-82CF6543D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66" y="1368911"/>
            <a:ext cx="8763000" cy="920198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5A348DAB-077B-D076-E4B3-905C129C7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72" y="2471871"/>
            <a:ext cx="4775604" cy="308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2E78F0-DC19-0DFA-05CC-D7C568C2D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499" y="2471871"/>
            <a:ext cx="4775604" cy="30754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7C5662-1368-FDB4-5736-8781D1BF3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133" y="5808023"/>
            <a:ext cx="3546667" cy="357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5A7E3-ADC3-5A01-25C8-2FE1468315F3}"/>
              </a:ext>
            </a:extLst>
          </p:cNvPr>
          <p:cNvSpPr txBox="1"/>
          <p:nvPr/>
        </p:nvSpPr>
        <p:spPr>
          <a:xfrm>
            <a:off x="1410177" y="5671851"/>
            <a:ext cx="3546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Quadratic fall off for gauge field translates to constant magnetic field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DF7A9-3625-5BA4-9D0D-EE1328FB7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449" y="5878442"/>
            <a:ext cx="1498854" cy="301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1C6C9-0397-E3C9-12CB-91F551370373}"/>
              </a:ext>
            </a:extLst>
          </p:cNvPr>
          <p:cNvSpPr txBox="1"/>
          <p:nvPr/>
        </p:nvSpPr>
        <p:spPr>
          <a:xfrm>
            <a:off x="9911134" y="1287878"/>
            <a:ext cx="1997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COULOMB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AND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HIGGS VACUUM</a:t>
            </a:r>
          </a:p>
        </p:txBody>
      </p:sp>
    </p:spTree>
    <p:extLst>
      <p:ext uri="{BB962C8B-B14F-4D97-AF65-F5344CB8AC3E}">
        <p14:creationId xmlns:p14="http://schemas.microsoft.com/office/powerpoint/2010/main" val="185106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888-7351-DF70-9A91-FCFFB72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TENSION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GUESSTIMATE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011E01AC-3A7F-BA96-1068-D9DA3A65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92" y="5635507"/>
            <a:ext cx="58801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1C932-D0AB-B7FC-A27A-2BA89B337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77" y="3088582"/>
            <a:ext cx="5257800" cy="59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F6522-50B6-0A5B-0951-35BC7F67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13" y="3061738"/>
            <a:ext cx="873991" cy="724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D1F99-13CA-B26C-7E09-887AF8000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104" y="3044132"/>
            <a:ext cx="11938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857915-6454-1A51-B51C-5A7438F7E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754" y="3228282"/>
            <a:ext cx="317500" cy="31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8D073D-D1E8-09B0-F1C4-0B046C51B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477" y="3381102"/>
            <a:ext cx="317500" cy="12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F3EAF4-3550-2A61-DDBF-9937C6F1E49A}"/>
              </a:ext>
            </a:extLst>
          </p:cNvPr>
          <p:cNvSpPr txBox="1"/>
          <p:nvPr/>
        </p:nvSpPr>
        <p:spPr>
          <a:xfrm>
            <a:off x="7689578" y="1517316"/>
            <a:ext cx="435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energy density proportional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area of the string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146A0F-8CC1-EB05-8372-76562A0386C3}"/>
              </a:ext>
            </a:extLst>
          </p:cNvPr>
          <p:cNvSpPr txBox="1"/>
          <p:nvPr/>
        </p:nvSpPr>
        <p:spPr>
          <a:xfrm>
            <a:off x="4350008" y="3614229"/>
            <a:ext cx="25509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vacuum ! Hence, there’s a penalty </a:t>
            </a:r>
          </a:p>
          <a:p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24D6E5-2CC1-70C8-282D-663BECF9D321}"/>
              </a:ext>
            </a:extLst>
          </p:cNvPr>
          <p:cNvSpPr txBox="1"/>
          <p:nvPr/>
        </p:nvSpPr>
        <p:spPr>
          <a:xfrm>
            <a:off x="6583477" y="4496877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wants to spread out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A4C6A1-D5BA-73F7-3458-51D5CBD6AA49}"/>
              </a:ext>
            </a:extLst>
          </p:cNvPr>
          <p:cNvCxnSpPr/>
          <p:nvPr/>
        </p:nvCxnSpPr>
        <p:spPr>
          <a:xfrm>
            <a:off x="7867908" y="4024429"/>
            <a:ext cx="0" cy="472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32F386-BF9A-BD96-647D-57C5BD44D521}"/>
              </a:ext>
            </a:extLst>
          </p:cNvPr>
          <p:cNvCxnSpPr/>
          <p:nvPr/>
        </p:nvCxnSpPr>
        <p:spPr>
          <a:xfrm flipV="1">
            <a:off x="10064716" y="2443406"/>
            <a:ext cx="0" cy="645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2107220-3530-8B0C-4429-1517C8D66858}"/>
              </a:ext>
            </a:extLst>
          </p:cNvPr>
          <p:cNvSpPr txBox="1"/>
          <p:nvPr/>
        </p:nvSpPr>
        <p:spPr>
          <a:xfrm>
            <a:off x="1020877" y="4874226"/>
            <a:ext cx="926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minimization sets optimal radius and string tension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D4028-72EE-A259-C741-9BC355C0F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79" y="641128"/>
            <a:ext cx="2927607" cy="191920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5F4ED2-9BAE-C69E-D36A-09E77C557C93}"/>
              </a:ext>
            </a:extLst>
          </p:cNvPr>
          <p:cNvCxnSpPr/>
          <p:nvPr/>
        </p:nvCxnSpPr>
        <p:spPr>
          <a:xfrm>
            <a:off x="838200" y="1522079"/>
            <a:ext cx="0" cy="92609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8F3167-F8E2-B8E6-1B82-21C862CEF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203" y="1871259"/>
            <a:ext cx="501501" cy="3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6A78-768D-CA2C-13AE-67D0FB6E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    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3B79-51BA-5D42-39A1-FAB8F5EB1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physics from the transition region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producing large      solution everywhere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BE71E-9C21-66FA-CEB6-EF9B87E4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7" y="3526362"/>
            <a:ext cx="216613" cy="18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26520-7BCB-61D8-0FCB-52F30EE4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59" y="4530204"/>
            <a:ext cx="35814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DA711-FA40-6C56-B200-2C2F9FCA3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77" y="5511115"/>
            <a:ext cx="7772400" cy="323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10912-63D6-E4B0-6914-0DE121785019}"/>
              </a:ext>
            </a:extLst>
          </p:cNvPr>
          <p:cNvSpPr txBox="1"/>
          <p:nvPr/>
        </p:nvSpPr>
        <p:spPr>
          <a:xfrm>
            <a:off x="5058652" y="50528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CA492-2C0E-00DE-AD4A-73670E5F33ED}"/>
              </a:ext>
            </a:extLst>
          </p:cNvPr>
          <p:cNvSpPr txBox="1"/>
          <p:nvPr/>
        </p:nvSpPr>
        <p:spPr>
          <a:xfrm>
            <a:off x="6530412" y="506090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2564B5-6492-3DB8-66BC-71F2BC18E250}"/>
              </a:ext>
            </a:extLst>
          </p:cNvPr>
          <p:cNvCxnSpPr/>
          <p:nvPr/>
        </p:nvCxnSpPr>
        <p:spPr>
          <a:xfrm flipV="1">
            <a:off x="6804739" y="4359435"/>
            <a:ext cx="0" cy="298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A2BE5F-F0A7-4B1A-0E68-C2B2439F9BA1}"/>
              </a:ext>
            </a:extLst>
          </p:cNvPr>
          <p:cNvSpPr txBox="1"/>
          <p:nvPr/>
        </p:nvSpPr>
        <p:spPr>
          <a:xfrm>
            <a:off x="6231836" y="4031139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tension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07D766-AEE2-E524-2B93-6BFB6364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66" y="876420"/>
            <a:ext cx="392496" cy="336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CC67D6-B109-3F2A-6678-7FAF97CE0B09}"/>
              </a:ext>
            </a:extLst>
          </p:cNvPr>
          <p:cNvSpPr txBox="1"/>
          <p:nvPr/>
        </p:nvSpPr>
        <p:spPr>
          <a:xfrm>
            <a:off x="8882742" y="4001907"/>
            <a:ext cx="28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SUBLEADING TO CORE ! </a:t>
            </a:r>
          </a:p>
        </p:txBody>
      </p:sp>
    </p:spTree>
    <p:extLst>
      <p:ext uri="{BB962C8B-B14F-4D97-AF65-F5344CB8AC3E}">
        <p14:creationId xmlns:p14="http://schemas.microsoft.com/office/powerpoint/2010/main" val="293809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F1479-6B55-2E4E-89E7-414C616E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CAF5-E76A-383E-AB03-06AA70B6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853313" cy="83371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CONFINING STRINGS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26668-B99F-160D-67D1-D8A6CC51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39558"/>
            <a:ext cx="6172200" cy="4021492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free quarks and gluons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: Yang Mills (YM), QCD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feature : chromoelectric flux tubes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lattice evidence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properties of confining strings</a:t>
            </a:r>
          </a:p>
        </p:txBody>
      </p:sp>
      <p:pic>
        <p:nvPicPr>
          <p:cNvPr id="5" name="Picture 4" descr="A colorful object with a ball in the center&#10;&#10;AI-generated content may be incorrect.">
            <a:extLst>
              <a:ext uri="{FF2B5EF4-FFF2-40B4-BE49-F238E27FC236}">
                <a16:creationId xmlns:a16="http://schemas.microsoft.com/office/drawing/2014/main" id="{9E64D182-8981-6787-3B23-71AECAB2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8" y="1940522"/>
            <a:ext cx="3763347" cy="3920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52F32-FE87-563D-3B62-3FC3A958D651}"/>
              </a:ext>
            </a:extLst>
          </p:cNvPr>
          <p:cNvSpPr txBox="1"/>
          <p:nvPr/>
        </p:nvSpPr>
        <p:spPr>
          <a:xfrm>
            <a:off x="413821" y="5999018"/>
            <a:ext cx="374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Leinweber</a:t>
            </a:r>
          </a:p>
        </p:txBody>
      </p:sp>
    </p:spTree>
    <p:extLst>
      <p:ext uri="{BB962C8B-B14F-4D97-AF65-F5344CB8AC3E}">
        <p14:creationId xmlns:p14="http://schemas.microsoft.com/office/powerpoint/2010/main" val="290079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6F179-E372-FB5B-D048-FB39DD17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1B988D-313D-3CFA-A14A-830777DBD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303" y="2881021"/>
            <a:ext cx="4448629" cy="2873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EEFFCA-7FB9-3062-352B-133E55C7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829" y="1988784"/>
            <a:ext cx="7593426" cy="797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D0942-7CA3-138B-9E55-579D869D5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820" y="2786166"/>
            <a:ext cx="4598016" cy="2961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BB267-BFF7-F38E-CA1C-0DFA67DC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372" y="5991944"/>
            <a:ext cx="3544913" cy="3577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9B66B2-E548-327C-874F-E17F933306B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962478" cy="82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STRINGS: DEGENERATE MODEL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E238A-C112-B2EC-1825-E1C8A1F411F9}"/>
              </a:ext>
            </a:extLst>
          </p:cNvPr>
          <p:cNvCxnSpPr>
            <a:cxnSpLocks/>
          </p:cNvCxnSpPr>
          <p:nvPr/>
        </p:nvCxnSpPr>
        <p:spPr>
          <a:xfrm flipV="1">
            <a:off x="7406372" y="1910632"/>
            <a:ext cx="0" cy="255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AB9B90-6A05-5DF2-AF89-1CFBAFF55A99}"/>
              </a:ext>
            </a:extLst>
          </p:cNvPr>
          <p:cNvSpPr txBox="1"/>
          <p:nvPr/>
        </p:nvSpPr>
        <p:spPr>
          <a:xfrm>
            <a:off x="5968542" y="1264301"/>
            <a:ext cx="356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wall solution connecting the Coulomb and Higgs vacuum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A3992-577F-B3E5-0B87-B29EB4A3C318}"/>
              </a:ext>
            </a:extLst>
          </p:cNvPr>
          <p:cNvSpPr txBox="1"/>
          <p:nvPr/>
        </p:nvSpPr>
        <p:spPr>
          <a:xfrm>
            <a:off x="1312303" y="5991944"/>
            <a:ext cx="486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the difference in size for the same values of parameters </a:t>
            </a:r>
          </a:p>
        </p:txBody>
      </p:sp>
    </p:spTree>
    <p:extLst>
      <p:ext uri="{BB962C8B-B14F-4D97-AF65-F5344CB8AC3E}">
        <p14:creationId xmlns:p14="http://schemas.microsoft.com/office/powerpoint/2010/main" val="403118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8A38-E639-BD82-C8D9-B84F9146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B18A-9A64-D080-B2FF-88D8F936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8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TENSION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92E12C-02D9-251B-54D5-9371FA673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54" y="2807198"/>
            <a:ext cx="873991" cy="724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59637-8B20-CE65-98B6-A5D98512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85" y="3013057"/>
            <a:ext cx="317500" cy="31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4E9BC-464E-BC9C-05FB-D8A74128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064" y="3002923"/>
            <a:ext cx="317500" cy="12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A4A314-1E60-0F9B-0ED3-F25D1307C158}"/>
              </a:ext>
            </a:extLst>
          </p:cNvPr>
          <p:cNvSpPr txBox="1"/>
          <p:nvPr/>
        </p:nvSpPr>
        <p:spPr>
          <a:xfrm>
            <a:off x="6408206" y="1287498"/>
            <a:ext cx="4725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wall tension – Difference in competition, no urgency for the scalar field to leave the Coulomb vacuum !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AE0A4-2912-6646-00A0-1EEAC27D13AD}"/>
              </a:ext>
            </a:extLst>
          </p:cNvPr>
          <p:cNvSpPr txBox="1"/>
          <p:nvPr/>
        </p:nvSpPr>
        <p:spPr>
          <a:xfrm>
            <a:off x="2050859" y="4068456"/>
            <a:ext cx="34211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wants to spread out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5FE014-5D28-BA71-1646-9F0B4BEBA9CC}"/>
              </a:ext>
            </a:extLst>
          </p:cNvPr>
          <p:cNvCxnSpPr/>
          <p:nvPr/>
        </p:nvCxnSpPr>
        <p:spPr>
          <a:xfrm>
            <a:off x="4022198" y="3631344"/>
            <a:ext cx="0" cy="472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C0CBA37-D34F-0F16-B0DE-B86BA90CD34D}"/>
              </a:ext>
            </a:extLst>
          </p:cNvPr>
          <p:cNvSpPr txBox="1"/>
          <p:nvPr/>
        </p:nvSpPr>
        <p:spPr>
          <a:xfrm>
            <a:off x="1038277" y="4910531"/>
            <a:ext cx="926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minimization sets optimal radius and string tension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DBCC1-B932-51C1-64FE-B3486A56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139" y="3039504"/>
            <a:ext cx="1371600" cy="29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9D52C-CEA5-1701-E304-FC2F7CE29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024" y="2841834"/>
            <a:ext cx="4445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2F377A-746C-BBF5-4AD7-DE1270850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739" y="5739207"/>
            <a:ext cx="2705100" cy="736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490E69-785D-7678-C997-9F7DF9CBAC07}"/>
              </a:ext>
            </a:extLst>
          </p:cNvPr>
          <p:cNvCxnSpPr/>
          <p:nvPr/>
        </p:nvCxnSpPr>
        <p:spPr>
          <a:xfrm flipV="1">
            <a:off x="5665695" y="2108499"/>
            <a:ext cx="0" cy="73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13190A-45CC-D947-8319-812F6193BC11}"/>
              </a:ext>
            </a:extLst>
          </p:cNvPr>
          <p:cNvCxnSpPr/>
          <p:nvPr/>
        </p:nvCxnSpPr>
        <p:spPr>
          <a:xfrm>
            <a:off x="5711299" y="2108499"/>
            <a:ext cx="5173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C59B6B-D2A3-EB12-8757-5FB3B3BA9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7" y="365125"/>
            <a:ext cx="3108102" cy="2037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56C1E-3120-44D7-0840-7299BB709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5299" y="5859723"/>
            <a:ext cx="3556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B2A334-90D3-67EE-14D4-0D4C11D4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OF GIANT STRINGS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E19065-732C-8171-8ED5-B9619675F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586" y="1202124"/>
            <a:ext cx="412231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AHM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PHASE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radius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tension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0110A-FE4C-4553-EAAC-11C1E18D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070" y="1202124"/>
            <a:ext cx="416373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MODEL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WALL PHASE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radius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tension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2F02D-0C74-0313-63B5-18A95C1F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928" y="3055192"/>
            <a:ext cx="1120214" cy="402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2C153F-4244-657F-AD38-7C413E396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13" y="3081226"/>
            <a:ext cx="1234786" cy="435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822CE-6E74-744B-39AA-54081080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79" y="3977474"/>
            <a:ext cx="1234786" cy="435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E03CB-0E36-DB11-43E9-FE837E07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972" y="4014366"/>
            <a:ext cx="827170" cy="402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7EFA3F-C27B-00AA-9741-1635EECF125A}"/>
              </a:ext>
            </a:extLst>
          </p:cNvPr>
          <p:cNvSpPr txBox="1"/>
          <p:nvPr/>
        </p:nvSpPr>
        <p:spPr>
          <a:xfrm>
            <a:off x="4831987" y="2043003"/>
            <a:ext cx="2344724" cy="1631216"/>
          </a:xfrm>
          <a:prstGeom prst="rect">
            <a:avLst/>
          </a:prstGeom>
          <a:noFill/>
          <a:ln>
            <a:solidFill>
              <a:schemeClr val="tx1">
                <a:alpha val="27000"/>
              </a:schemeClr>
            </a:solidFill>
          </a:ln>
          <a:effectLst>
            <a:softEdge rad="44699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volume region – large strings have phases 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2C61C-C390-F1D6-B5E2-A6D2A557B176}"/>
              </a:ext>
            </a:extLst>
          </p:cNvPr>
          <p:cNvSpPr txBox="1"/>
          <p:nvPr/>
        </p:nvSpPr>
        <p:spPr>
          <a:xfrm>
            <a:off x="2204740" y="5680128"/>
            <a:ext cx="759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</a:t>
            </a:r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Weller  ’21 ,…]   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[Bolognesi, Gudnason  ’05, … ]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0B957-AE49-C779-FA98-C930899BD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259" y="4973770"/>
            <a:ext cx="203200" cy="31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A258B3-9CAA-0730-CC30-FFBBA4211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499" y="4884870"/>
            <a:ext cx="8890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03043-1E97-BA45-45A5-B20A1E76D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799" y="4705767"/>
            <a:ext cx="673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80AD79-347D-6090-AAA1-368C2736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BEA26D-9FC9-3638-0129-00DB84297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5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8FC0-AC6C-2558-0CD5-2719AF9C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474879"/>
            <a:ext cx="11135096" cy="49021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FORCES BETWEEN SEPARATED  STRINGS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5BFD-1B94-ADE9-6A98-17CB967B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97"/>
            <a:ext cx="10515600" cy="388347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between two             strings separated by a distance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Type – I ;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Type – II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Spectrum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answer to this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12DE9-B4AD-873E-8FE2-401508C5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92" y="3720803"/>
            <a:ext cx="955395" cy="28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3FEF7F-7BB0-D0DC-F355-F4C6246D9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652" y="3720803"/>
            <a:ext cx="3175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CD828-4E86-BA95-FC10-B11B3FB63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357" y="5781856"/>
            <a:ext cx="266700" cy="4191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E304C8-179E-3004-7355-C24B310A6D0E}"/>
              </a:ext>
            </a:extLst>
          </p:cNvPr>
          <p:cNvCxnSpPr/>
          <p:nvPr/>
        </p:nvCxnSpPr>
        <p:spPr>
          <a:xfrm flipV="1">
            <a:off x="9709068" y="2378446"/>
            <a:ext cx="0" cy="7591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D01312-04C6-2299-D52B-DFB5F6D78578}"/>
              </a:ext>
            </a:extLst>
          </p:cNvPr>
          <p:cNvCxnSpPr/>
          <p:nvPr/>
        </p:nvCxnSpPr>
        <p:spPr>
          <a:xfrm flipV="1">
            <a:off x="9709068" y="1834474"/>
            <a:ext cx="0" cy="5439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3FDA05-60F9-F7F1-261C-C8B8547024C1}"/>
              </a:ext>
            </a:extLst>
          </p:cNvPr>
          <p:cNvCxnSpPr/>
          <p:nvPr/>
        </p:nvCxnSpPr>
        <p:spPr>
          <a:xfrm flipV="1">
            <a:off x="11072519" y="2378445"/>
            <a:ext cx="0" cy="7591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FC2F2D-3664-EE83-21C6-C75806B43FCC}"/>
              </a:ext>
            </a:extLst>
          </p:cNvPr>
          <p:cNvCxnSpPr/>
          <p:nvPr/>
        </p:nvCxnSpPr>
        <p:spPr>
          <a:xfrm flipV="1">
            <a:off x="11072519" y="1834473"/>
            <a:ext cx="0" cy="5439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D5523D-76C7-B018-C754-AEC28072E349}"/>
              </a:ext>
            </a:extLst>
          </p:cNvPr>
          <p:cNvCxnSpPr/>
          <p:nvPr/>
        </p:nvCxnSpPr>
        <p:spPr>
          <a:xfrm>
            <a:off x="9752221" y="1862183"/>
            <a:ext cx="12387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506E99C-92DD-E634-B1A0-93434BBE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59" y="1973324"/>
            <a:ext cx="266269" cy="2662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E2418D-2DAD-6AC9-6441-8C70306E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329" y="1500330"/>
            <a:ext cx="708380" cy="2083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9E3CB1-278A-5D0D-E46C-1C4FA744A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769" y="1500330"/>
            <a:ext cx="708380" cy="208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8E06A-76A5-14D2-31EA-FC9D1A644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18" y="1798432"/>
            <a:ext cx="971604" cy="323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0A204-CA28-D6BC-806E-8ABC7853B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025" y="1655068"/>
            <a:ext cx="2816682" cy="666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612D35-06E0-D7CF-16F2-8842838D5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333" y="1690169"/>
            <a:ext cx="2544100" cy="666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93813-67ED-47FD-527E-27F7BEFC9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5905" y="1846650"/>
            <a:ext cx="252391" cy="2523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064500-BE8B-31AE-4FE7-DFD31EF1B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8729" y="1922368"/>
            <a:ext cx="252391" cy="1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E07F-3CFB-19AD-5190-964AD861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077"/>
            <a:ext cx="10515600" cy="61856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POTENTIAL             AS  A FUNCTION  of </a:t>
            </a:r>
          </a:p>
        </p:txBody>
      </p:sp>
      <p:pic>
        <p:nvPicPr>
          <p:cNvPr id="5" name="Content Placeholder 4" descr="A graph of a function&#10;&#10;AI-generated content may be incorrect.">
            <a:extLst>
              <a:ext uri="{FF2B5EF4-FFF2-40B4-BE49-F238E27FC236}">
                <a16:creationId xmlns:a16="http://schemas.microsoft.com/office/drawing/2014/main" id="{9F14FC7B-EDEF-B1FA-25B1-6232B485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3" y="1602761"/>
            <a:ext cx="5275957" cy="43966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ACEB3-5290-C5DB-9BF9-30F54F83D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747" y="530512"/>
            <a:ext cx="1122511" cy="505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D9F19-767D-A601-BEDA-4B7954832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943" y="1211740"/>
            <a:ext cx="379804" cy="379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104E38-1A8B-1391-8C38-EA6A77659666}"/>
              </a:ext>
            </a:extLst>
          </p:cNvPr>
          <p:cNvSpPr txBox="1"/>
          <p:nvPr/>
        </p:nvSpPr>
        <p:spPr>
          <a:xfrm>
            <a:off x="8621845" y="2285695"/>
            <a:ext cx="2751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energy of 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vortices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[Jacobs, Rebbi ‘79, …]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59BA20-8761-6D21-248F-74D90A82FB48}"/>
              </a:ext>
            </a:extLst>
          </p:cNvPr>
          <p:cNvCxnSpPr/>
          <p:nvPr/>
        </p:nvCxnSpPr>
        <p:spPr>
          <a:xfrm flipV="1">
            <a:off x="5671448" y="2916104"/>
            <a:ext cx="0" cy="768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09E4E3-C207-DF20-3837-306C716881C6}"/>
              </a:ext>
            </a:extLst>
          </p:cNvPr>
          <p:cNvCxnSpPr/>
          <p:nvPr/>
        </p:nvCxnSpPr>
        <p:spPr>
          <a:xfrm>
            <a:off x="5671448" y="3844358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E41535-CD9A-964C-E279-CFF20A8EE9C2}"/>
              </a:ext>
            </a:extLst>
          </p:cNvPr>
          <p:cNvCxnSpPr/>
          <p:nvPr/>
        </p:nvCxnSpPr>
        <p:spPr>
          <a:xfrm>
            <a:off x="5835723" y="3691958"/>
            <a:ext cx="11312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707CE2-F225-42B7-0D15-D79B968D2121}"/>
              </a:ext>
            </a:extLst>
          </p:cNvPr>
          <p:cNvSpPr txBox="1"/>
          <p:nvPr/>
        </p:nvSpPr>
        <p:spPr>
          <a:xfrm>
            <a:off x="5292979" y="24537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C59A0-B483-5C4E-8EE3-B06BE0801711}"/>
              </a:ext>
            </a:extLst>
          </p:cNvPr>
          <p:cNvSpPr txBox="1"/>
          <p:nvPr/>
        </p:nvSpPr>
        <p:spPr>
          <a:xfrm>
            <a:off x="5292979" y="468412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6BCBA-8A8E-1B44-58E9-00A3FF43F0E4}"/>
              </a:ext>
            </a:extLst>
          </p:cNvPr>
          <p:cNvSpPr txBox="1"/>
          <p:nvPr/>
        </p:nvSpPr>
        <p:spPr>
          <a:xfrm>
            <a:off x="7132084" y="34750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1C0FDB-3123-71DD-78D7-DF607FCCA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40" y="5870056"/>
            <a:ext cx="1101437" cy="258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8A97C-E2BC-CFB2-A536-4D8ABD2F917D}"/>
              </a:ext>
            </a:extLst>
          </p:cNvPr>
          <p:cNvSpPr txBox="1"/>
          <p:nvPr/>
        </p:nvSpPr>
        <p:spPr>
          <a:xfrm>
            <a:off x="521182" y="6200511"/>
            <a:ext cx="315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of a 2-string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AFC10-7DBF-7191-81EB-42E60D3375E8}"/>
              </a:ext>
            </a:extLst>
          </p:cNvPr>
          <p:cNvSpPr txBox="1"/>
          <p:nvPr/>
        </p:nvSpPr>
        <p:spPr>
          <a:xfrm>
            <a:off x="7862594" y="3754764"/>
            <a:ext cx="375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knowing the spectrum tells us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 non trivial about the strings themselves. This is generically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true –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BEFD3-65D8-5D6F-1AD0-AA0D01FB5B7C}"/>
              </a:ext>
            </a:extLst>
          </p:cNvPr>
          <p:cNvSpPr txBox="1"/>
          <p:nvPr/>
        </p:nvSpPr>
        <p:spPr>
          <a:xfrm>
            <a:off x="7862594" y="5269891"/>
            <a:ext cx="375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YM BELIEF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Strings attract at infinity and form stable bound states </a:t>
            </a:r>
          </a:p>
        </p:txBody>
      </p:sp>
    </p:spTree>
    <p:extLst>
      <p:ext uri="{BB962C8B-B14F-4D97-AF65-F5344CB8AC3E}">
        <p14:creationId xmlns:p14="http://schemas.microsoft.com/office/powerpoint/2010/main" val="4153109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14C47-116D-E142-FD4F-CA301D480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6420-E237-D4E1-77C8-2EB051AE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61"/>
            <a:ext cx="9982200" cy="1140004"/>
          </a:xfrm>
        </p:spPr>
        <p:txBody>
          <a:bodyPr>
            <a:noAutofit/>
          </a:bodyPr>
          <a:lstStyle/>
          <a:p>
            <a:pPr algn="ctr"/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ROTATIONALLY  SYMMETRIC BOUND 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A0A2-AD93-DECA-F5AA-DCA4BA81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1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         with 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Numerics at small flux 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giant strings  - convexity of  tension at large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A6BD1-2609-9EA8-11D9-483360C2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83" y="1314515"/>
            <a:ext cx="4699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39B06-5C36-6363-AA55-CDD6391E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16" y="1314515"/>
            <a:ext cx="698500" cy="39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0987D-16B6-9EC3-EB52-25977D2CC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85" y="3310783"/>
            <a:ext cx="266700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501E35-E867-BBD9-C7D4-ADF4F70A1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011" y="4807168"/>
            <a:ext cx="916539" cy="7303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40810C-34CF-465E-FCDB-73B7AA86A448}"/>
              </a:ext>
            </a:extLst>
          </p:cNvPr>
          <p:cNvCxnSpPr>
            <a:cxnSpLocks/>
          </p:cNvCxnSpPr>
          <p:nvPr/>
        </p:nvCxnSpPr>
        <p:spPr>
          <a:xfrm>
            <a:off x="4203103" y="4324220"/>
            <a:ext cx="6927" cy="2239019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707607-A7D5-B6D6-15A3-6521FEFAF41E}"/>
              </a:ext>
            </a:extLst>
          </p:cNvPr>
          <p:cNvCxnSpPr>
            <a:cxnSpLocks/>
          </p:cNvCxnSpPr>
          <p:nvPr/>
        </p:nvCxnSpPr>
        <p:spPr>
          <a:xfrm>
            <a:off x="4210030" y="6563239"/>
            <a:ext cx="311727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F94D46-1E79-E327-4B51-F6D88A260AA6}"/>
              </a:ext>
            </a:extLst>
          </p:cNvPr>
          <p:cNvCxnSpPr>
            <a:cxnSpLocks/>
          </p:cNvCxnSpPr>
          <p:nvPr/>
        </p:nvCxnSpPr>
        <p:spPr>
          <a:xfrm flipV="1">
            <a:off x="4210030" y="4762148"/>
            <a:ext cx="2230582" cy="1801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BC3A8A6F-746C-A6AE-EFF4-BAD5B3EE77D0}"/>
              </a:ext>
            </a:extLst>
          </p:cNvPr>
          <p:cNvSpPr/>
          <p:nvPr/>
        </p:nvSpPr>
        <p:spPr>
          <a:xfrm>
            <a:off x="4223884" y="4325035"/>
            <a:ext cx="1620982" cy="2210496"/>
          </a:xfrm>
          <a:custGeom>
            <a:avLst/>
            <a:gdLst>
              <a:gd name="connsiteX0" fmla="*/ 0 w 1620982"/>
              <a:gd name="connsiteY0" fmla="*/ 2147455 h 2147455"/>
              <a:gd name="connsiteX1" fmla="*/ 1288473 w 1620982"/>
              <a:gd name="connsiteY1" fmla="*/ 678873 h 2147455"/>
              <a:gd name="connsiteX2" fmla="*/ 1620982 w 1620982"/>
              <a:gd name="connsiteY2" fmla="*/ 0 h 21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982" h="2147455">
                <a:moveTo>
                  <a:pt x="0" y="2147455"/>
                </a:moveTo>
                <a:cubicBezTo>
                  <a:pt x="509154" y="1592118"/>
                  <a:pt x="1018309" y="1036782"/>
                  <a:pt x="1288473" y="678873"/>
                </a:cubicBezTo>
                <a:cubicBezTo>
                  <a:pt x="1558637" y="320964"/>
                  <a:pt x="1589809" y="160482"/>
                  <a:pt x="1620982" y="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EBFFAB3-E39D-EFFD-91C1-E90E7DCA4813}"/>
              </a:ext>
            </a:extLst>
          </p:cNvPr>
          <p:cNvSpPr/>
          <p:nvPr/>
        </p:nvSpPr>
        <p:spPr>
          <a:xfrm>
            <a:off x="4237739" y="5151374"/>
            <a:ext cx="2438400" cy="1411865"/>
          </a:xfrm>
          <a:custGeom>
            <a:avLst/>
            <a:gdLst>
              <a:gd name="connsiteX0" fmla="*/ 0 w 2438400"/>
              <a:gd name="connsiteY0" fmla="*/ 1371600 h 1371600"/>
              <a:gd name="connsiteX1" fmla="*/ 1690254 w 2438400"/>
              <a:gd name="connsiteY1" fmla="*/ 290945 h 1371600"/>
              <a:gd name="connsiteX2" fmla="*/ 2438400 w 2438400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1371600">
                <a:moveTo>
                  <a:pt x="0" y="1371600"/>
                </a:moveTo>
                <a:cubicBezTo>
                  <a:pt x="641927" y="945572"/>
                  <a:pt x="1283854" y="519545"/>
                  <a:pt x="1690254" y="290945"/>
                </a:cubicBezTo>
                <a:cubicBezTo>
                  <a:pt x="2096654" y="62345"/>
                  <a:pt x="2267527" y="31172"/>
                  <a:pt x="24384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C7972F-D812-EFCF-2712-D4DEDFE0C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211" y="6442228"/>
            <a:ext cx="266700" cy="2353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3AB988-5365-668C-81AB-08CE1CFFC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653" y="4356890"/>
            <a:ext cx="469900" cy="4052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74F5C6-EA97-9FCE-FB2A-F30F94FB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91" y="4368738"/>
            <a:ext cx="635237" cy="35804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9D7E81-51F4-2AE3-B253-99189DC2447C}"/>
              </a:ext>
            </a:extLst>
          </p:cNvPr>
          <p:cNvSpPr txBox="1"/>
          <p:nvPr/>
        </p:nvSpPr>
        <p:spPr>
          <a:xfrm>
            <a:off x="6779641" y="498768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bound state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042D37-4185-B547-4DDE-8271E36AF889}"/>
              </a:ext>
            </a:extLst>
          </p:cNvPr>
          <p:cNvSpPr txBox="1"/>
          <p:nvPr/>
        </p:nvSpPr>
        <p:spPr>
          <a:xfrm>
            <a:off x="4789741" y="390994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bound state</a:t>
            </a:r>
          </a:p>
        </p:txBody>
      </p:sp>
    </p:spTree>
    <p:extLst>
      <p:ext uri="{BB962C8B-B14F-4D97-AF65-F5344CB8AC3E}">
        <p14:creationId xmlns:p14="http://schemas.microsoft.com/office/powerpoint/2010/main" val="36755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21B7-D695-EB89-356A-37E4096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313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GIANT BOUND STATES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21796F-0016-F968-3CF6-609BC66E5D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directly correlated w/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2-string ; same as above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D48A6C1-9B9B-19CD-B9F6-AF18129A5F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for all values of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2-string – not as straightforward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47833-CD4B-3CD4-9D73-DDE64649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6" y="1923418"/>
            <a:ext cx="3782121" cy="1309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1C779-BE76-E84F-1A1B-3324A68B0443}"/>
              </a:ext>
            </a:extLst>
          </p:cNvPr>
          <p:cNvSpPr txBox="1"/>
          <p:nvPr/>
        </p:nvSpPr>
        <p:spPr>
          <a:xfrm>
            <a:off x="4883727" y="1923418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F72B6-142D-1AD0-1947-E418990F6264}"/>
              </a:ext>
            </a:extLst>
          </p:cNvPr>
          <p:cNvSpPr txBox="1"/>
          <p:nvPr/>
        </p:nvSpPr>
        <p:spPr>
          <a:xfrm>
            <a:off x="4883727" y="239351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BC4C9-DBDE-428F-EB53-1C98B67BDB01}"/>
              </a:ext>
            </a:extLst>
          </p:cNvPr>
          <p:cNvSpPr txBox="1"/>
          <p:nvPr/>
        </p:nvSpPr>
        <p:spPr>
          <a:xfrm>
            <a:off x="4883727" y="2863612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B06E2-3E4E-2D0A-5B1B-06A92F11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82" y="3488884"/>
            <a:ext cx="2826328" cy="451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9717BA-3845-01BA-AB96-33AB639C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473" y="2254331"/>
            <a:ext cx="1689100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A143AA-9C3A-5422-EC32-A655604DC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784" y="4163074"/>
            <a:ext cx="26670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DE55A3-F8C5-738F-C96A-752D4844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067" y="4163074"/>
            <a:ext cx="266700" cy="419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76E21B-3FAF-F50F-C238-534E7779C827}"/>
              </a:ext>
            </a:extLst>
          </p:cNvPr>
          <p:cNvSpPr txBox="1"/>
          <p:nvPr/>
        </p:nvSpPr>
        <p:spPr>
          <a:xfrm>
            <a:off x="1825673" y="1096436"/>
            <a:ext cx="352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29AA1A-09C3-0A48-13A8-08BA67EEA82D}"/>
              </a:ext>
            </a:extLst>
          </p:cNvPr>
          <p:cNvSpPr txBox="1"/>
          <p:nvPr/>
        </p:nvSpPr>
        <p:spPr>
          <a:xfrm>
            <a:off x="7246242" y="1096436"/>
            <a:ext cx="35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MODEL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6BC4D9-562C-29B8-6AE1-391D950B39AD}"/>
              </a:ext>
            </a:extLst>
          </p:cNvPr>
          <p:cNvCxnSpPr>
            <a:cxnSpLocks/>
          </p:cNvCxnSpPr>
          <p:nvPr/>
        </p:nvCxnSpPr>
        <p:spPr>
          <a:xfrm>
            <a:off x="6130636" y="1534212"/>
            <a:ext cx="0" cy="4642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A6AE034-6641-FDEC-5780-2F186857C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130" y="3212524"/>
            <a:ext cx="2966580" cy="5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A2D2-BEB6-344E-0157-D130D0E4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A2DC-5B50-0C2D-706D-3872991CC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56436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of Giant strings :  Scaling of size and tension with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forces between separated fundamental strings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versus unstable symmetric bound states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important data points gathered from simple AHMs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B611D-4B84-BEBB-6B03-8730B42A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262" y="1712212"/>
            <a:ext cx="254577" cy="2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8E45-AD84-3F55-BD50-D86511CF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7286"/>
            <a:ext cx="10515600" cy="210094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FLUCTUATIONS IN CONVENTIONAL AHM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3EBE3-647A-E4DE-53F4-42544925ADB8}"/>
              </a:ext>
            </a:extLst>
          </p:cNvPr>
          <p:cNvSpPr txBox="1"/>
          <p:nvPr/>
        </p:nvSpPr>
        <p:spPr>
          <a:xfrm>
            <a:off x="3048000" y="4355766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Forthcoming [Dumitrescu, AG, Li ‘25]</a:t>
            </a:r>
          </a:p>
        </p:txBody>
      </p:sp>
    </p:spTree>
    <p:extLst>
      <p:ext uri="{BB962C8B-B14F-4D97-AF65-F5344CB8AC3E}">
        <p14:creationId xmlns:p14="http://schemas.microsoft.com/office/powerpoint/2010/main" val="184081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8D19-7BBA-4296-1780-F5C5A58F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SUPERCONDUCTING STRINGS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4B76-09E8-90F3-0AD0-3DD1527F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 Hooft - Mandelstam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superconductivity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Confining strings (electric) EM dual to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superconducting strings (magnetic)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Today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Abrikosov-Nielsen-Oleson (ANO)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vortex strings (magnetic flux tubes)  in tractable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weakly coupled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Abelian Higgs Models  (AHMs)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3+1D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superconductivity : made explicit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deformed Seiberg Witten theory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dual Abelian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Higgs model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flux tubes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Abelian models are good laboratories for studying properties of strings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E2AB66-DAD3-1A0E-4AA6-823164153A1A}"/>
              </a:ext>
            </a:extLst>
          </p:cNvPr>
          <p:cNvCxnSpPr/>
          <p:nvPr/>
        </p:nvCxnSpPr>
        <p:spPr>
          <a:xfrm flipV="1">
            <a:off x="8967730" y="2633031"/>
            <a:ext cx="451692" cy="36355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E6C3F-7717-1E2B-EA91-357910C32AE6}"/>
              </a:ext>
            </a:extLst>
          </p:cNvPr>
          <p:cNvCxnSpPr>
            <a:cxnSpLocks/>
          </p:cNvCxnSpPr>
          <p:nvPr/>
        </p:nvCxnSpPr>
        <p:spPr>
          <a:xfrm>
            <a:off x="8967730" y="3470897"/>
            <a:ext cx="451692" cy="33309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07644A-BFE9-F8D5-4322-0A2CE94B992B}"/>
              </a:ext>
            </a:extLst>
          </p:cNvPr>
          <p:cNvSpPr txBox="1"/>
          <p:nvPr/>
        </p:nvSpPr>
        <p:spPr>
          <a:xfrm>
            <a:off x="9419422" y="244836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Strings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2310B-FB95-C12A-1640-C38B27EC00FC}"/>
              </a:ext>
            </a:extLst>
          </p:cNvPr>
          <p:cNvSpPr txBox="1"/>
          <p:nvPr/>
        </p:nvSpPr>
        <p:spPr>
          <a:xfrm>
            <a:off x="9419422" y="363744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</a:p>
        </p:txBody>
      </p:sp>
    </p:spTree>
    <p:extLst>
      <p:ext uri="{BB962C8B-B14F-4D97-AF65-F5344CB8AC3E}">
        <p14:creationId xmlns:p14="http://schemas.microsoft.com/office/powerpoint/2010/main" val="190477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A91037-1240-CDE4-82CC-FA330EE110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 PROBLEM AND ZERO MODES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D9573-FB8D-A0A6-3280-D53E72E3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is an object in 2D space 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NGBs – Broken translational symmetry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moduli for BPS at higher flux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small fluctuation modes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gapped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extremely rich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 equations and solve linearized problem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4D109-0409-64E2-8C43-F53C740E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2619829"/>
            <a:ext cx="22225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183F5-615D-2272-6129-57400704F881}"/>
              </a:ext>
            </a:extLst>
          </p:cNvPr>
          <p:cNvSpPr txBox="1"/>
          <p:nvPr/>
        </p:nvSpPr>
        <p:spPr>
          <a:xfrm>
            <a:off x="7607442" y="3429000"/>
            <a:ext cx="3972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talk focus on fluctuations of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</a:p>
        </p:txBody>
      </p:sp>
    </p:spTree>
    <p:extLst>
      <p:ext uri="{BB962C8B-B14F-4D97-AF65-F5344CB8AC3E}">
        <p14:creationId xmlns:p14="http://schemas.microsoft.com/office/powerpoint/2010/main" val="1141929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3AFC-7F6F-BD33-C2AE-D07CF805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68F19-31E4-52F8-9943-B56C2D6C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109" y="2144371"/>
            <a:ext cx="5839691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transverse spin – rotates the GBs.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symmetry to organize states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Parity : GBs transform as a vector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spin – 0 : Axion and Dilaton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30047-4625-D2A8-AD84-29CC6C12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7253"/>
            <a:ext cx="3835556" cy="396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8F8EF-3CB9-06BE-E947-E0D08A74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19" y="4457504"/>
            <a:ext cx="597858" cy="307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8D1E5-A1BD-B99A-59B1-3C4A4D3F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5" y="2159123"/>
            <a:ext cx="692727" cy="356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08287B-56B2-5A8C-598E-E521B33EB7C5}"/>
              </a:ext>
            </a:extLst>
          </p:cNvPr>
          <p:cNvSpPr txBox="1"/>
          <p:nvPr/>
        </p:nvSpPr>
        <p:spPr>
          <a:xfrm>
            <a:off x="6830292" y="1401967"/>
            <a:ext cx="2885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state excitations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4DEEF-59B2-1A3B-0842-EBD0BDD7ECEC}"/>
              </a:ext>
            </a:extLst>
          </p:cNvPr>
          <p:cNvSpPr txBox="1"/>
          <p:nvPr/>
        </p:nvSpPr>
        <p:spPr>
          <a:xfrm>
            <a:off x="2061191" y="1401967"/>
            <a:ext cx="3693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Continuum of scattering states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5EC900-C5EA-01F1-54AF-8D42D231F99A}"/>
              </a:ext>
            </a:extLst>
          </p:cNvPr>
          <p:cNvCxnSpPr/>
          <p:nvPr/>
        </p:nvCxnSpPr>
        <p:spPr>
          <a:xfrm>
            <a:off x="7162800" y="1045029"/>
            <a:ext cx="239486" cy="272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98F0F2-DDF7-A73F-2B24-48E552B8D303}"/>
              </a:ext>
            </a:extLst>
          </p:cNvPr>
          <p:cNvCxnSpPr/>
          <p:nvPr/>
        </p:nvCxnSpPr>
        <p:spPr>
          <a:xfrm flipH="1">
            <a:off x="4397829" y="1066800"/>
            <a:ext cx="275927" cy="33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86DEE2-B918-B729-D323-87105D0AF665}"/>
              </a:ext>
            </a:extLst>
          </p:cNvPr>
          <p:cNvSpPr txBox="1"/>
          <p:nvPr/>
        </p:nvSpPr>
        <p:spPr>
          <a:xfrm>
            <a:off x="7900988" y="562927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Pseudoscalar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70F445-0A76-BD0E-D17C-AA7FF7292C1C}"/>
              </a:ext>
            </a:extLst>
          </p:cNvPr>
          <p:cNvSpPr txBox="1"/>
          <p:nvPr/>
        </p:nvSpPr>
        <p:spPr>
          <a:xfrm>
            <a:off x="9732354" y="56149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1463941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DC1E2-22FE-0AF3-A303-355EDF78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42" y="1355796"/>
            <a:ext cx="7168061" cy="4715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7C4C1-04B3-1088-41E4-16B07496CCA0}"/>
              </a:ext>
            </a:extLst>
          </p:cNvPr>
          <p:cNvSpPr txBox="1"/>
          <p:nvPr/>
        </p:nvSpPr>
        <p:spPr>
          <a:xfrm>
            <a:off x="1306285" y="134082"/>
            <a:ext cx="10498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HIERARCHY : AXION AND DILATON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AD5A8-1991-6C7C-704B-8268FE253DE9}"/>
              </a:ext>
            </a:extLst>
          </p:cNvPr>
          <p:cNvSpPr txBox="1"/>
          <p:nvPr/>
        </p:nvSpPr>
        <p:spPr>
          <a:xfrm>
            <a:off x="8912646" y="2305615"/>
            <a:ext cx="30507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 is the lightest massive excitation in the type-II regime - a setting where fundamental strings 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83BE5-5B93-488E-7542-F1F82AAD8344}"/>
              </a:ext>
            </a:extLst>
          </p:cNvPr>
          <p:cNvSpPr txBox="1"/>
          <p:nvPr/>
        </p:nvSpPr>
        <p:spPr>
          <a:xfrm>
            <a:off x="4641273" y="6071171"/>
            <a:ext cx="1170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-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2E473-6406-BBE5-F6CD-85481EAAE975}"/>
              </a:ext>
            </a:extLst>
          </p:cNvPr>
          <p:cNvSpPr txBox="1"/>
          <p:nvPr/>
        </p:nvSpPr>
        <p:spPr>
          <a:xfrm>
            <a:off x="1547816" y="6071172"/>
            <a:ext cx="1121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– I</a:t>
            </a:r>
          </a:p>
        </p:txBody>
      </p:sp>
    </p:spTree>
    <p:extLst>
      <p:ext uri="{BB962C8B-B14F-4D97-AF65-F5344CB8AC3E}">
        <p14:creationId xmlns:p14="http://schemas.microsoft.com/office/powerpoint/2010/main" val="290156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D85683-4CED-B05C-144E-1B40F897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YM CONFINING FLUX TUBES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9C65A-1D2F-EF95-775A-B1411D7B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563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 Axion is the lightest non-trivial fluctuation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confining strings in YM attract and form bound states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0135F-7DC7-153F-906F-DF00620EA4C6}"/>
              </a:ext>
            </a:extLst>
          </p:cNvPr>
          <p:cNvSpPr txBox="1"/>
          <p:nvPr/>
        </p:nvSpPr>
        <p:spPr>
          <a:xfrm>
            <a:off x="3048000" y="417841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 is the lightest massive excitation in a setting where fundamental confining strings 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7B8C2-8A2B-849D-6A52-8042DE6A5E49}"/>
              </a:ext>
            </a:extLst>
          </p:cNvPr>
          <p:cNvSpPr txBox="1"/>
          <p:nvPr/>
        </p:nvSpPr>
        <p:spPr>
          <a:xfrm>
            <a:off x="1330477" y="2302110"/>
            <a:ext cx="1051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[Dubovsky,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Flauger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Gorbenko’ 13,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Athenodorou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Dubovsky, Luo, Teper ’ 24, ….]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18257-5EDF-8762-CB6C-3FA6ECD73176}"/>
              </a:ext>
            </a:extLst>
          </p:cNvPr>
          <p:cNvSpPr txBox="1"/>
          <p:nvPr/>
        </p:nvSpPr>
        <p:spPr>
          <a:xfrm>
            <a:off x="6096000" y="3240260"/>
            <a:ext cx="471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Athenodorou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Teper ’21, ….]</a:t>
            </a:r>
          </a:p>
        </p:txBody>
      </p:sp>
    </p:spTree>
    <p:extLst>
      <p:ext uri="{BB962C8B-B14F-4D97-AF65-F5344CB8AC3E}">
        <p14:creationId xmlns:p14="http://schemas.microsoft.com/office/powerpoint/2010/main" val="369487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E7E7-CDAE-E1D6-8892-AD9B1A9D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5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ACTION OF LONG STRINGS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28E2-CB31-BA6A-7122-958A33B4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three point couplings of GBs to massive modes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to calculate backreaction on the GBs. At leading order,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76CCA-88C6-0612-A653-ED6B5C3B8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2567215"/>
            <a:ext cx="1028700" cy="330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A6A569-10EC-EB95-CEC0-40C59C44C2FF}"/>
              </a:ext>
            </a:extLst>
          </p:cNvPr>
          <p:cNvCxnSpPr/>
          <p:nvPr/>
        </p:nvCxnSpPr>
        <p:spPr>
          <a:xfrm>
            <a:off x="6879771" y="2732315"/>
            <a:ext cx="13607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1C264D-B090-18B9-7CB7-9291400BF0EA}"/>
              </a:ext>
            </a:extLst>
          </p:cNvPr>
          <p:cNvSpPr txBox="1"/>
          <p:nvPr/>
        </p:nvSpPr>
        <p:spPr>
          <a:xfrm>
            <a:off x="8324006" y="2528083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(Suppressed indices)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76FB6B-FEE7-1347-256E-4CFC324E7016}"/>
              </a:ext>
            </a:extLst>
          </p:cNvPr>
          <p:cNvCxnSpPr>
            <a:cxnSpLocks/>
          </p:cNvCxnSpPr>
          <p:nvPr/>
        </p:nvCxnSpPr>
        <p:spPr>
          <a:xfrm flipV="1">
            <a:off x="5888182" y="4566503"/>
            <a:ext cx="0" cy="42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A6A0BF-5226-72CB-8240-5DE4CCB2BC36}"/>
              </a:ext>
            </a:extLst>
          </p:cNvPr>
          <p:cNvCxnSpPr>
            <a:cxnSpLocks/>
          </p:cNvCxnSpPr>
          <p:nvPr/>
        </p:nvCxnSpPr>
        <p:spPr>
          <a:xfrm flipV="1">
            <a:off x="7560128" y="4566503"/>
            <a:ext cx="0" cy="377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504922-AE06-37A1-13A1-E142B93020E7}"/>
              </a:ext>
            </a:extLst>
          </p:cNvPr>
          <p:cNvSpPr txBox="1"/>
          <p:nvPr/>
        </p:nvSpPr>
        <p:spPr>
          <a:xfrm>
            <a:off x="4603925" y="4112734"/>
            <a:ext cx="514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characteristic numbers of the string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A96E7A-9A4E-5448-3D67-6A0C546E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5001569"/>
            <a:ext cx="7480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5ACC73-8341-A1E5-D6ED-5A0CA05B7D48}"/>
              </a:ext>
            </a:extLst>
          </p:cNvPr>
          <p:cNvSpPr txBox="1"/>
          <p:nvPr/>
        </p:nvSpPr>
        <p:spPr>
          <a:xfrm>
            <a:off x="838200" y="3801239"/>
            <a:ext cx="723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Aharony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Komargodski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’13, Dubovsky,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Flauger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Gorbenko ‘12….  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965733-CC8A-538B-FF3B-3E78B0B68DFC}"/>
              </a:ext>
            </a:extLst>
          </p:cNvPr>
          <p:cNvCxnSpPr/>
          <p:nvPr/>
        </p:nvCxnSpPr>
        <p:spPr>
          <a:xfrm>
            <a:off x="6425761" y="5643563"/>
            <a:ext cx="0" cy="371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F614AE-12B8-AE6F-6C75-38A07DC89C3B}"/>
              </a:ext>
            </a:extLst>
          </p:cNvPr>
          <p:cNvSpPr txBox="1"/>
          <p:nvPr/>
        </p:nvSpPr>
        <p:spPr>
          <a:xfrm>
            <a:off x="5811383" y="5995218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curvature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C99EEC-3D50-F88A-BF08-D793580A1811}"/>
              </a:ext>
            </a:extLst>
          </p:cNvPr>
          <p:cNvCxnSpPr/>
          <p:nvPr/>
        </p:nvCxnSpPr>
        <p:spPr>
          <a:xfrm>
            <a:off x="8121211" y="5623743"/>
            <a:ext cx="0" cy="371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7684C1-CC66-493E-18A7-5A1223B8A7A9}"/>
              </a:ext>
            </a:extLst>
          </p:cNvPr>
          <p:cNvSpPr txBox="1"/>
          <p:nvPr/>
        </p:nvSpPr>
        <p:spPr>
          <a:xfrm>
            <a:off x="7764864" y="6019416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Ricci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2461647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C0306B-6750-7AA3-EF66-F8194CBC4767}"/>
              </a:ext>
            </a:extLst>
          </p:cNvPr>
          <p:cNvSpPr txBox="1"/>
          <p:nvPr/>
        </p:nvSpPr>
        <p:spPr>
          <a:xfrm>
            <a:off x="7733799" y="4440935"/>
            <a:ext cx="327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[Miro, Guerrieri,</a:t>
            </a:r>
          </a:p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Hebbar, </a:t>
            </a:r>
            <a:r>
              <a:rPr lang="en-US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Penedones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Vieira ’19]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E6305-7DA7-767A-15EC-AF4F4A50CD1B}"/>
              </a:ext>
            </a:extLst>
          </p:cNvPr>
          <p:cNvSpPr txBox="1"/>
          <p:nvPr/>
        </p:nvSpPr>
        <p:spPr>
          <a:xfrm>
            <a:off x="8323832" y="5257760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[Miro, Guerrieri ’21]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1BB4D-12E3-15C0-84B7-5E0F1C892902}"/>
              </a:ext>
            </a:extLst>
          </p:cNvPr>
          <p:cNvSpPr txBox="1"/>
          <p:nvPr/>
        </p:nvSpPr>
        <p:spPr>
          <a:xfrm>
            <a:off x="8191528" y="252984"/>
            <a:ext cx="270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 BOUNDS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17E18-B55F-9738-7B27-8704B03E5827}"/>
              </a:ext>
            </a:extLst>
          </p:cNvPr>
          <p:cNvSpPr txBox="1"/>
          <p:nvPr/>
        </p:nvSpPr>
        <p:spPr>
          <a:xfrm>
            <a:off x="7920334" y="1792962"/>
            <a:ext cx="30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a consistent UV completion of the branon S-matrix, put bounds on its low energy expansion and bound the EFT parameters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AF60A-5D5B-BCBF-8DB0-8332DFC0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7" y="240792"/>
            <a:ext cx="6354352" cy="63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0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4174F-CE95-BAF9-A445-F85412AD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7" y="240792"/>
            <a:ext cx="6354352" cy="63764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CD8E0E-5376-6A26-D2AF-DD8AA84ACE37}"/>
              </a:ext>
            </a:extLst>
          </p:cNvPr>
          <p:cNvSpPr/>
          <p:nvPr/>
        </p:nvSpPr>
        <p:spPr>
          <a:xfrm>
            <a:off x="4029691" y="4833928"/>
            <a:ext cx="66821" cy="9164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C05ED9-97AA-2C32-91E5-148F2395DB5C}"/>
              </a:ext>
            </a:extLst>
          </p:cNvPr>
          <p:cNvSpPr/>
          <p:nvPr/>
        </p:nvSpPr>
        <p:spPr>
          <a:xfrm>
            <a:off x="4375654" y="4097055"/>
            <a:ext cx="72787" cy="9900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22624-0271-B5C7-6515-C97395123C97}"/>
              </a:ext>
            </a:extLst>
          </p:cNvPr>
          <p:cNvSpPr txBox="1"/>
          <p:nvPr/>
        </p:nvSpPr>
        <p:spPr>
          <a:xfrm>
            <a:off x="7438752" y="4664304"/>
            <a:ext cx="1805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 YM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9093D-115F-2381-B060-FCA78FEF13B5}"/>
              </a:ext>
            </a:extLst>
          </p:cNvPr>
          <p:cNvSpPr txBox="1"/>
          <p:nvPr/>
        </p:nvSpPr>
        <p:spPr>
          <a:xfrm>
            <a:off x="7438752" y="3980618"/>
            <a:ext cx="1805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SU(5) YM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EE8D5A-CC5A-511A-1051-2BE9637BA6E4}"/>
              </a:ext>
            </a:extLst>
          </p:cNvPr>
          <p:cNvCxnSpPr/>
          <p:nvPr/>
        </p:nvCxnSpPr>
        <p:spPr>
          <a:xfrm>
            <a:off x="4632960" y="4196062"/>
            <a:ext cx="2805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9097C-2315-99CF-4E3B-8BD6B148F183}"/>
              </a:ext>
            </a:extLst>
          </p:cNvPr>
          <p:cNvCxnSpPr/>
          <p:nvPr/>
        </p:nvCxnSpPr>
        <p:spPr>
          <a:xfrm>
            <a:off x="4516081" y="4921486"/>
            <a:ext cx="2805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071011-9BA9-6C9D-7EAA-E51671F8B326}"/>
              </a:ext>
            </a:extLst>
          </p:cNvPr>
          <p:cNvSpPr txBox="1"/>
          <p:nvPr/>
        </p:nvSpPr>
        <p:spPr>
          <a:xfrm>
            <a:off x="6742323" y="240792"/>
            <a:ext cx="5260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YM CONFINING FLUX TUBES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92DE0-7370-7D9A-EC59-7013F814AE0C}"/>
              </a:ext>
            </a:extLst>
          </p:cNvPr>
          <p:cNvSpPr txBox="1"/>
          <p:nvPr/>
        </p:nvSpPr>
        <p:spPr>
          <a:xfrm>
            <a:off x="7802123" y="1822673"/>
            <a:ext cx="327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[Miro, Guerrieri,</a:t>
            </a:r>
          </a:p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Hebbar, </a:t>
            </a:r>
            <a:r>
              <a:rPr lang="en-US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Penedones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Vieira ’19]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63C5E4-2CAC-5A74-D068-324722FC7F45}"/>
              </a:ext>
            </a:extLst>
          </p:cNvPr>
          <p:cNvSpPr txBox="1"/>
          <p:nvPr/>
        </p:nvSpPr>
        <p:spPr>
          <a:xfrm>
            <a:off x="7670780" y="2721803"/>
            <a:ext cx="353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[Dubovsky, </a:t>
            </a:r>
            <a:r>
              <a:rPr lang="en-US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Flauger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Gorbenko ’14, Dubovsky, Gorbenko ’15,…]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2E44D8-B2B7-D6EF-6CFA-0A3CFAB3D977}"/>
              </a:ext>
            </a:extLst>
          </p:cNvPr>
          <p:cNvCxnSpPr/>
          <p:nvPr/>
        </p:nvCxnSpPr>
        <p:spPr>
          <a:xfrm>
            <a:off x="4867417" y="6229350"/>
            <a:ext cx="1570189" cy="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627A30-EBBF-BBB1-A2B3-51AB8BEAF041}"/>
              </a:ext>
            </a:extLst>
          </p:cNvPr>
          <p:cNvCxnSpPr/>
          <p:nvPr/>
        </p:nvCxnSpPr>
        <p:spPr>
          <a:xfrm>
            <a:off x="607837" y="6210300"/>
            <a:ext cx="1570189" cy="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7745EA-8E67-ED69-ED8B-BEB8C0904C50}"/>
              </a:ext>
            </a:extLst>
          </p:cNvPr>
          <p:cNvCxnSpPr>
            <a:cxnSpLocks/>
          </p:cNvCxnSpPr>
          <p:nvPr/>
        </p:nvCxnSpPr>
        <p:spPr>
          <a:xfrm>
            <a:off x="499519" y="240792"/>
            <a:ext cx="0" cy="5962347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22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CDDA00-C656-39D0-1E78-71CE14006E10}"/>
              </a:ext>
            </a:extLst>
          </p:cNvPr>
          <p:cNvSpPr txBox="1"/>
          <p:nvPr/>
        </p:nvSpPr>
        <p:spPr>
          <a:xfrm>
            <a:off x="4090568" y="6020720"/>
            <a:ext cx="1581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TYPE-II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7C0FF-E968-7381-A6AF-06E2292527D1}"/>
              </a:ext>
            </a:extLst>
          </p:cNvPr>
          <p:cNvSpPr txBox="1"/>
          <p:nvPr/>
        </p:nvSpPr>
        <p:spPr>
          <a:xfrm>
            <a:off x="1287932" y="6020720"/>
            <a:ext cx="129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 I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E6496-06E6-2A9D-754A-3E58B72A29EE}"/>
              </a:ext>
            </a:extLst>
          </p:cNvPr>
          <p:cNvSpPr txBox="1"/>
          <p:nvPr/>
        </p:nvSpPr>
        <p:spPr>
          <a:xfrm>
            <a:off x="6984693" y="1867495"/>
            <a:ext cx="4781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plot 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conventional AHM  for different values of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39E98-BA91-576B-9C30-D725A0F43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25" y="2950258"/>
            <a:ext cx="211228" cy="33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AAA29F-C680-2400-5D15-0CD07BD4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" y="0"/>
            <a:ext cx="6096000" cy="61191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119093-3E75-191C-95A4-1785F30BA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798" y="4114111"/>
            <a:ext cx="2318060" cy="546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DB34F3-C48B-DCB0-80B5-673FB03B5FCD}"/>
              </a:ext>
            </a:extLst>
          </p:cNvPr>
          <p:cNvSpPr txBox="1"/>
          <p:nvPr/>
        </p:nvSpPr>
        <p:spPr>
          <a:xfrm>
            <a:off x="6521986" y="240792"/>
            <a:ext cx="5125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AHM</a:t>
            </a:r>
          </a:p>
        </p:txBody>
      </p:sp>
    </p:spTree>
    <p:extLst>
      <p:ext uri="{BB962C8B-B14F-4D97-AF65-F5344CB8AC3E}">
        <p14:creationId xmlns:p14="http://schemas.microsoft.com/office/powerpoint/2010/main" val="3592500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307B6-BE2F-E890-4811-122FC39A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AA118C-8FC5-9C84-A98A-9386414735A8}"/>
              </a:ext>
            </a:extLst>
          </p:cNvPr>
          <p:cNvSpPr txBox="1"/>
          <p:nvPr/>
        </p:nvSpPr>
        <p:spPr>
          <a:xfrm>
            <a:off x="7635270" y="4547083"/>
            <a:ext cx="1805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 YM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76AD50-E347-D51F-770B-554952F0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" y="0"/>
            <a:ext cx="6096000" cy="611917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21CDEDF-226A-92ED-F091-28F3F9618C96}"/>
              </a:ext>
            </a:extLst>
          </p:cNvPr>
          <p:cNvSpPr/>
          <p:nvPr/>
        </p:nvSpPr>
        <p:spPr>
          <a:xfrm>
            <a:off x="3651739" y="4631810"/>
            <a:ext cx="77983" cy="1307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D781D7-F4F1-4CD7-9404-00CB0EE82505}"/>
              </a:ext>
            </a:extLst>
          </p:cNvPr>
          <p:cNvCxnSpPr/>
          <p:nvPr/>
        </p:nvCxnSpPr>
        <p:spPr>
          <a:xfrm>
            <a:off x="3929896" y="4762527"/>
            <a:ext cx="3505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15718-C410-2903-A83E-0F00217A29F3}"/>
              </a:ext>
            </a:extLst>
          </p:cNvPr>
          <p:cNvCxnSpPr>
            <a:cxnSpLocks/>
          </p:cNvCxnSpPr>
          <p:nvPr/>
        </p:nvCxnSpPr>
        <p:spPr>
          <a:xfrm>
            <a:off x="4370026" y="3899388"/>
            <a:ext cx="952252" cy="371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79ACA1-2257-4CC1-FBC0-7A495159B2B4}"/>
              </a:ext>
            </a:extLst>
          </p:cNvPr>
          <p:cNvCxnSpPr/>
          <p:nvPr/>
        </p:nvCxnSpPr>
        <p:spPr>
          <a:xfrm flipV="1">
            <a:off x="5322278" y="4271231"/>
            <a:ext cx="2036465" cy="722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C79818-BB29-D9F3-E2C6-D5D90337A239}"/>
              </a:ext>
            </a:extLst>
          </p:cNvPr>
          <p:cNvSpPr txBox="1"/>
          <p:nvPr/>
        </p:nvSpPr>
        <p:spPr>
          <a:xfrm>
            <a:off x="7618023" y="4067392"/>
            <a:ext cx="1805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SU(5) YM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067C43-157F-955E-A7A5-A03F73C7B56E}"/>
              </a:ext>
            </a:extLst>
          </p:cNvPr>
          <p:cNvSpPr/>
          <p:nvPr/>
        </p:nvSpPr>
        <p:spPr>
          <a:xfrm>
            <a:off x="4102587" y="3672431"/>
            <a:ext cx="77983" cy="1307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C35F0-1851-CE48-DA3B-D54DFFC38F32}"/>
              </a:ext>
            </a:extLst>
          </p:cNvPr>
          <p:cNvSpPr txBox="1"/>
          <p:nvPr/>
        </p:nvSpPr>
        <p:spPr>
          <a:xfrm>
            <a:off x="6093911" y="428185"/>
            <a:ext cx="609600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YM confining flux tubes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 in the region where Type-II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strings reside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simulates the similar tension as before 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E410B-CF23-3FD2-B83D-49EE12A3750C}"/>
              </a:ext>
            </a:extLst>
          </p:cNvPr>
          <p:cNvSpPr txBox="1"/>
          <p:nvPr/>
        </p:nvSpPr>
        <p:spPr>
          <a:xfrm>
            <a:off x="4090568" y="6020720"/>
            <a:ext cx="1581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TYPE-II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26568-219A-1C21-CF5D-0DF6570B2CDF}"/>
              </a:ext>
            </a:extLst>
          </p:cNvPr>
          <p:cNvSpPr txBox="1"/>
          <p:nvPr/>
        </p:nvSpPr>
        <p:spPr>
          <a:xfrm>
            <a:off x="1287932" y="6020720"/>
            <a:ext cx="129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 I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</a:t>
            </a:r>
          </a:p>
        </p:txBody>
      </p:sp>
    </p:spTree>
    <p:extLst>
      <p:ext uri="{BB962C8B-B14F-4D97-AF65-F5344CB8AC3E}">
        <p14:creationId xmlns:p14="http://schemas.microsoft.com/office/powerpoint/2010/main" val="3435263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36E2-7277-38A3-548B-8733F340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28" y="2498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AHM IS </a:t>
            </a:r>
            <a:r>
              <a:rPr lang="en-US" sz="5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COMPELLING DUAL DESCRIPTION FOR YM CONFINING STRINGS  !</a:t>
            </a:r>
          </a:p>
        </p:txBody>
      </p:sp>
    </p:spTree>
    <p:extLst>
      <p:ext uri="{BB962C8B-B14F-4D97-AF65-F5344CB8AC3E}">
        <p14:creationId xmlns:p14="http://schemas.microsoft.com/office/powerpoint/2010/main" val="94904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7A14-2DCE-5A66-5D1A-CF6E5B812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007C1-801A-7621-6184-DDB2B205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15"/>
            <a:ext cx="10515600" cy="1182629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QUESTIONS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714C5-8C07-AB49-8B5F-177A53B2C80D}"/>
              </a:ext>
            </a:extLst>
          </p:cNvPr>
          <p:cNvSpPr txBox="1"/>
          <p:nvPr/>
        </p:nvSpPr>
        <p:spPr>
          <a:xfrm>
            <a:off x="731205" y="1482368"/>
            <a:ext cx="107295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lightest non-trivial fluctuation mode around a string background ?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fundamental strings attract or repel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4CC3D-70AC-9580-CBB1-EDD403EDA719}"/>
              </a:ext>
            </a:extLst>
          </p:cNvPr>
          <p:cNvSpPr/>
          <p:nvPr/>
        </p:nvSpPr>
        <p:spPr>
          <a:xfrm>
            <a:off x="838200" y="1226244"/>
            <a:ext cx="10729589" cy="1665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95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C0C7-3007-DF00-B0DF-EAA6D436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ANOTHER VARIANT 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F764-75FA-972A-D9D8-2D5AC3B1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Deformed SW theory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Abelian model of confinement,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fields : scalars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fermions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known from condensed matter literature that if one has multiple Higgs fields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you play w/ potentials, one can dramatically change the way in which strings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attract / repel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CONFINING STRINGS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deformed Seiberg Witten theory.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E6DC4-F393-CFF6-C824-F3F340BBE07C}"/>
              </a:ext>
            </a:extLst>
          </p:cNvPr>
          <p:cNvSpPr txBox="1"/>
          <p:nvPr/>
        </p:nvSpPr>
        <p:spPr>
          <a:xfrm>
            <a:off x="2187802" y="5229512"/>
            <a:ext cx="4340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Forthcoming [Dumitrescu, AG  ‘25 ]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23327-9F1C-EAFE-F5A0-B21049A115F3}"/>
              </a:ext>
            </a:extLst>
          </p:cNvPr>
          <p:cNvSpPr txBox="1"/>
          <p:nvPr/>
        </p:nvSpPr>
        <p:spPr>
          <a:xfrm>
            <a:off x="7282149" y="5444955"/>
            <a:ext cx="469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 CROSSING AND EXTREMELY RICH GIANT STRING PHASE DIAGRAMS !</a:t>
            </a:r>
          </a:p>
        </p:txBody>
      </p:sp>
    </p:spTree>
    <p:extLst>
      <p:ext uri="{BB962C8B-B14F-4D97-AF65-F5344CB8AC3E}">
        <p14:creationId xmlns:p14="http://schemas.microsoft.com/office/powerpoint/2010/main" val="1342111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71A72-32E7-D221-BD23-56213E33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2797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E8207-1069-1734-C4D7-09DFE776C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9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62BAA-2AEC-493C-F9B6-2EFEFFD4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9" y="1850295"/>
            <a:ext cx="5657850" cy="3685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0F7F3-0B8E-A9BD-FDB1-05959123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06" y="1972435"/>
            <a:ext cx="5431238" cy="3563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3150C-E357-6624-3A53-0FDCD57241F7}"/>
              </a:ext>
            </a:extLst>
          </p:cNvPr>
          <p:cNvSpPr txBox="1"/>
          <p:nvPr/>
        </p:nvSpPr>
        <p:spPr>
          <a:xfrm>
            <a:off x="412749" y="734291"/>
            <a:ext cx="1151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conventional AHM and Degenerate models qualitatively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8DD8C-7294-6621-227B-66F75F506BC6}"/>
              </a:ext>
            </a:extLst>
          </p:cNvPr>
          <p:cNvSpPr txBox="1"/>
          <p:nvPr/>
        </p:nvSpPr>
        <p:spPr>
          <a:xfrm>
            <a:off x="1804697" y="5862099"/>
            <a:ext cx="820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degenerate model is more dilute for same value of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7C2BE-E6F8-0034-A844-B694BE16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31" y="5966219"/>
            <a:ext cx="2667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60047-8B4C-C4E2-059B-41CB2C0E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08C571-3AE9-02CA-AFA3-D9B7D9B69396}"/>
              </a:ext>
            </a:extLst>
          </p:cNvPr>
          <p:cNvSpPr txBox="1"/>
          <p:nvPr/>
        </p:nvSpPr>
        <p:spPr>
          <a:xfrm>
            <a:off x="1306285" y="134082"/>
            <a:ext cx="10498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HIERARCHY : DEGENERATE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50B4F-DC74-DCBD-5A2D-BBA5EB29F0B7}"/>
              </a:ext>
            </a:extLst>
          </p:cNvPr>
          <p:cNvSpPr txBox="1"/>
          <p:nvPr/>
        </p:nvSpPr>
        <p:spPr>
          <a:xfrm>
            <a:off x="9350828" y="2305615"/>
            <a:ext cx="26125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 is the lightest massive excitation in the type-II regime, where fundamental strings repel 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3E68F-2810-6CEA-7CE1-03ED8A298986}"/>
              </a:ext>
            </a:extLst>
          </p:cNvPr>
          <p:cNvSpPr txBox="1"/>
          <p:nvPr/>
        </p:nvSpPr>
        <p:spPr>
          <a:xfrm>
            <a:off x="4641273" y="6071171"/>
            <a:ext cx="1170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-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2872E-216E-8267-FCED-734CC45714C5}"/>
              </a:ext>
            </a:extLst>
          </p:cNvPr>
          <p:cNvSpPr txBox="1"/>
          <p:nvPr/>
        </p:nvSpPr>
        <p:spPr>
          <a:xfrm>
            <a:off x="1547816" y="6071172"/>
            <a:ext cx="1121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– 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03ACC-5FDF-A52C-E8CD-2F119985A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6" y="1793580"/>
            <a:ext cx="6483927" cy="42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4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5F8B-50FD-9F75-CB57-E6ACC711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LINDE WEINBERG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69E1-867A-B525-AB0C-CB6B8FE5E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gets very small, then there are quantum effects that become important and completely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destroy the Higgs phase. There is a lower bound on       that comes from quantum corrections.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problem in cutting off the analysis at the point where the quantum corrections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become important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69926-8387-451B-6DDF-EBE5E455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24" y="1918168"/>
            <a:ext cx="139843" cy="198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E3A07-DE44-E023-669A-06277BCB9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083" y="2293902"/>
            <a:ext cx="187683" cy="294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DD201-0183-9F05-11C6-F96702996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321" y="4249986"/>
            <a:ext cx="1030631" cy="410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F8A36-D6A0-034A-49C1-3965B062B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050" y="4225427"/>
            <a:ext cx="1051664" cy="4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417E-BBC2-FBC0-61F8-DA4B0138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 DILATON LIGHTER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CB23-1BC4-9CDA-71EF-B61F33B8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that opens up in the middles is a Coulomb region with a nearly massless photon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the whole model has a magnetic flux symmetry. The photon that becomes massless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 this large bucket is the GB for that symmetry, Precisely the mode of wiggling the magnetic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field is the Dilaton – it preserves all the symmetries of the string and it is natural that the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mode which is the Goldstone mode of that system should be the lightest modes in this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regime.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Maxwell has 2 GBs. In the full AHM, there’s only the mag symmetry. The thing that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breaks the degeneracy b/w them is the interactions w/ the charged Higgs. If one had to 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guess,  which one survived or which one is lighter, it is maybe more natural to guess the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pseudo GB. This is a-posteriori reasoning !</a:t>
            </a:r>
          </a:p>
        </p:txBody>
      </p:sp>
    </p:spTree>
    <p:extLst>
      <p:ext uri="{BB962C8B-B14F-4D97-AF65-F5344CB8AC3E}">
        <p14:creationId xmlns:p14="http://schemas.microsoft.com/office/powerpoint/2010/main" val="4109895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D2FF-163E-E59D-6B95-5D1F9176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MAGNETIC FIELD INSIDE CORE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58B8FCA-158D-39CC-0636-E269C1FF7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2227912"/>
            <a:ext cx="4621014" cy="2985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E1B2C10-0111-ED8B-4466-4150A4647CC8}"/>
                  </a:ext>
                </a:extLst>
              </p14:cNvPr>
              <p14:cNvContentPartPr/>
              <p14:nvPr/>
            </p14:nvContentPartPr>
            <p14:xfrm>
              <a:off x="3339742" y="3258967"/>
              <a:ext cx="22320" cy="299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E1B2C10-0111-ED8B-4466-4150A4647C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742" y="3250327"/>
                <a:ext cx="399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B406542-5695-DE77-21D5-09DC35585A6D}"/>
                  </a:ext>
                </a:extLst>
              </p14:cNvPr>
              <p14:cNvContentPartPr/>
              <p14:nvPr/>
            </p14:nvContentPartPr>
            <p14:xfrm>
              <a:off x="3697582" y="3501247"/>
              <a:ext cx="337320" cy="3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B406542-5695-DE77-21D5-09DC35585A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8942" y="3492247"/>
                <a:ext cx="354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7ABC37-EDDC-4F9D-8D1F-2F4A61491FC7}"/>
                  </a:ext>
                </a:extLst>
              </p14:cNvPr>
              <p14:cNvContentPartPr/>
              <p14:nvPr/>
            </p14:nvContentPartPr>
            <p14:xfrm>
              <a:off x="3751222" y="3173647"/>
              <a:ext cx="231120" cy="54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7ABC37-EDDC-4F9D-8D1F-2F4A61491F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2222" y="3164647"/>
                <a:ext cx="2487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58914CD-83AD-3929-F2CE-1A53265A33B3}"/>
                  </a:ext>
                </a:extLst>
              </p14:cNvPr>
              <p14:cNvContentPartPr/>
              <p14:nvPr/>
            </p14:nvContentPartPr>
            <p14:xfrm>
              <a:off x="3394822" y="3039727"/>
              <a:ext cx="585720" cy="363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58914CD-83AD-3929-F2CE-1A53265A33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6182" y="3030727"/>
                <a:ext cx="6033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A8CE521-BD8E-F5EE-9F3F-AEF43E9B9CD3}"/>
                  </a:ext>
                </a:extLst>
              </p14:cNvPr>
              <p14:cNvContentPartPr/>
              <p14:nvPr/>
            </p14:nvContentPartPr>
            <p14:xfrm>
              <a:off x="3042742" y="2734447"/>
              <a:ext cx="585000" cy="858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A8CE521-BD8E-F5EE-9F3F-AEF43E9B9C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4102" y="2725807"/>
                <a:ext cx="60264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E384E23-48DC-0C15-C0B8-C9CA1390AC50}"/>
                  </a:ext>
                </a:extLst>
              </p14:cNvPr>
              <p14:cNvContentPartPr/>
              <p14:nvPr/>
            </p14:nvContentPartPr>
            <p14:xfrm>
              <a:off x="3022222" y="2820487"/>
              <a:ext cx="529560" cy="77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E384E23-48DC-0C15-C0B8-C9CA1390AC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3582" y="2811847"/>
                <a:ext cx="54720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3025ED-74C8-FB35-2AA3-2EAE0A4D1763}"/>
                  </a:ext>
                </a:extLst>
              </p14:cNvPr>
              <p14:cNvContentPartPr/>
              <p14:nvPr/>
            </p14:nvContentPartPr>
            <p14:xfrm>
              <a:off x="3357382" y="3037567"/>
              <a:ext cx="456120" cy="495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3025ED-74C8-FB35-2AA3-2EAE0A4D17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8382" y="3028927"/>
                <a:ext cx="4737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9D94BB5-4465-2A2C-910E-85E9481AA60E}"/>
                  </a:ext>
                </a:extLst>
              </p14:cNvPr>
              <p14:cNvContentPartPr/>
              <p14:nvPr/>
            </p14:nvContentPartPr>
            <p14:xfrm>
              <a:off x="3758062" y="3120367"/>
              <a:ext cx="534600" cy="428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9D94BB5-4465-2A2C-910E-85E9481AA60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49422" y="3111367"/>
                <a:ext cx="552240" cy="4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46C1122-3F0C-9D4D-CD82-B1BAC5EDA7D5}"/>
              </a:ext>
            </a:extLst>
          </p:cNvPr>
          <p:cNvGrpSpPr/>
          <p:nvPr/>
        </p:nvGrpSpPr>
        <p:grpSpPr>
          <a:xfrm>
            <a:off x="3035182" y="2666047"/>
            <a:ext cx="1163160" cy="1438920"/>
            <a:chOff x="3035182" y="2666047"/>
            <a:chExt cx="1163160" cy="14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11FBEE-C255-A36A-6D28-CF6A58E23919}"/>
                    </a:ext>
                  </a:extLst>
                </p14:cNvPr>
                <p14:cNvContentPartPr/>
                <p14:nvPr/>
              </p14:nvContentPartPr>
              <p14:xfrm>
                <a:off x="4064422" y="3344287"/>
                <a:ext cx="63720" cy="251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11FBEE-C255-A36A-6D28-CF6A58E239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5782" y="3335287"/>
                  <a:ext cx="81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625A24-81CC-B998-E8D8-B4921E53084F}"/>
                    </a:ext>
                  </a:extLst>
                </p14:cNvPr>
                <p14:cNvContentPartPr/>
                <p14:nvPr/>
              </p14:nvContentPartPr>
              <p14:xfrm>
                <a:off x="4060462" y="350772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625A24-81CC-B998-E8D8-B4921E5308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51822" y="34987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2AE59D-5B3D-14D5-8D8A-3A9775653490}"/>
                    </a:ext>
                  </a:extLst>
                </p14:cNvPr>
                <p14:cNvContentPartPr/>
                <p14:nvPr/>
              </p14:nvContentPartPr>
              <p14:xfrm>
                <a:off x="3390862" y="3326647"/>
                <a:ext cx="8280" cy="179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2AE59D-5B3D-14D5-8D8A-3A97756534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2222" y="3318007"/>
                  <a:ext cx="25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71F981-F252-45AB-11AE-AB7525294768}"/>
                    </a:ext>
                  </a:extLst>
                </p14:cNvPr>
                <p14:cNvContentPartPr/>
                <p14:nvPr/>
              </p14:nvContentPartPr>
              <p14:xfrm>
                <a:off x="3390862" y="3298567"/>
                <a:ext cx="360" cy="18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71F981-F252-45AB-11AE-AB75252947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2222" y="3289927"/>
                  <a:ext cx="18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2DAF4D-7B29-3E44-2A9B-8328A6D75185}"/>
                    </a:ext>
                  </a:extLst>
                </p14:cNvPr>
                <p14:cNvContentPartPr/>
                <p14:nvPr/>
              </p14:nvContentPartPr>
              <p14:xfrm>
                <a:off x="3297622" y="3168247"/>
                <a:ext cx="392760" cy="26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2DAF4D-7B29-3E44-2A9B-8328A6D751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88982" y="3159247"/>
                  <a:ext cx="410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E294AC-98D3-FF97-D2B5-5A7063CAA93F}"/>
                    </a:ext>
                  </a:extLst>
                </p14:cNvPr>
                <p14:cNvContentPartPr/>
                <p14:nvPr/>
              </p14:nvContentPartPr>
              <p14:xfrm>
                <a:off x="3179182" y="3314767"/>
                <a:ext cx="433080" cy="46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E294AC-98D3-FF97-D2B5-5A7063CAA93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0542" y="3305767"/>
                  <a:ext cx="4507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8D500E-0FB0-C30F-98F3-04635F9EA2CF}"/>
                    </a:ext>
                  </a:extLst>
                </p14:cNvPr>
                <p14:cNvContentPartPr/>
                <p14:nvPr/>
              </p14:nvContentPartPr>
              <p14:xfrm>
                <a:off x="3352342" y="3384247"/>
                <a:ext cx="211320" cy="27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8D500E-0FB0-C30F-98F3-04635F9EA2C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43702" y="3375607"/>
                  <a:ext cx="228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1065C9-669F-7463-2948-2F28CC384B86}"/>
                    </a:ext>
                  </a:extLst>
                </p14:cNvPr>
                <p14:cNvContentPartPr/>
                <p14:nvPr/>
              </p14:nvContentPartPr>
              <p14:xfrm>
                <a:off x="3244702" y="2666047"/>
                <a:ext cx="261000" cy="1020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1065C9-669F-7463-2948-2F28CC384B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36062" y="2657407"/>
                  <a:ext cx="27864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7337C6-9770-5623-0996-6B0000477DB0}"/>
                    </a:ext>
                  </a:extLst>
                </p14:cNvPr>
                <p14:cNvContentPartPr/>
                <p14:nvPr/>
              </p14:nvContentPartPr>
              <p14:xfrm>
                <a:off x="3161902" y="2904727"/>
                <a:ext cx="421560" cy="37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7337C6-9770-5623-0996-6B0000477D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53262" y="2895727"/>
                  <a:ext cx="4392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6B1F1D4-6EAC-9474-39DB-055BFD67E813}"/>
                    </a:ext>
                  </a:extLst>
                </p14:cNvPr>
                <p14:cNvContentPartPr/>
                <p14:nvPr/>
              </p14:nvContentPartPr>
              <p14:xfrm>
                <a:off x="3415702" y="3179047"/>
                <a:ext cx="736920" cy="32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6B1F1D4-6EAC-9474-39DB-055BFD67E8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07062" y="3170407"/>
                  <a:ext cx="754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6575F7-2807-CB43-8D38-3937C4DD48B3}"/>
                    </a:ext>
                  </a:extLst>
                </p14:cNvPr>
                <p14:cNvContentPartPr/>
                <p14:nvPr/>
              </p14:nvContentPartPr>
              <p14:xfrm>
                <a:off x="3697222" y="3422767"/>
                <a:ext cx="374760" cy="2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6575F7-2807-CB43-8D38-3937C4DD48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88222" y="3414127"/>
                  <a:ext cx="39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4DF6E1-ACD6-3D81-030E-DE80AFEAB32A}"/>
                    </a:ext>
                  </a:extLst>
                </p14:cNvPr>
                <p14:cNvContentPartPr/>
                <p14:nvPr/>
              </p14:nvContentPartPr>
              <p14:xfrm>
                <a:off x="3813502" y="3302887"/>
                <a:ext cx="145440" cy="29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4DF6E1-ACD6-3D81-030E-DE80AFEAB3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04862" y="3293887"/>
                  <a:ext cx="163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FA4E20-650B-E181-F64E-940A4D0BFC43}"/>
                    </a:ext>
                  </a:extLst>
                </p14:cNvPr>
                <p14:cNvContentPartPr/>
                <p14:nvPr/>
              </p14:nvContentPartPr>
              <p14:xfrm>
                <a:off x="3846622" y="3435007"/>
                <a:ext cx="139320" cy="16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FA4E20-650B-E181-F64E-940A4D0BFC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37982" y="3426007"/>
                  <a:ext cx="156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656351-454E-85A8-F47A-99FFBBE64C77}"/>
                    </a:ext>
                  </a:extLst>
                </p14:cNvPr>
                <p14:cNvContentPartPr/>
                <p14:nvPr/>
              </p14:nvContentPartPr>
              <p14:xfrm>
                <a:off x="3506062" y="3489727"/>
                <a:ext cx="492840" cy="77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656351-454E-85A8-F47A-99FFBBE64C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97422" y="3480727"/>
                  <a:ext cx="510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517626-C2A4-AE72-0D12-725D2C621062}"/>
                    </a:ext>
                  </a:extLst>
                </p14:cNvPr>
                <p14:cNvContentPartPr/>
                <p14:nvPr/>
              </p14:nvContentPartPr>
              <p14:xfrm>
                <a:off x="3579502" y="2797087"/>
                <a:ext cx="241200" cy="541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517626-C2A4-AE72-0D12-725D2C6210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0502" y="2788447"/>
                  <a:ext cx="2588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83BA00-0F12-3832-CA30-99D660293477}"/>
                    </a:ext>
                  </a:extLst>
                </p14:cNvPr>
                <p14:cNvContentPartPr/>
                <p14:nvPr/>
              </p14:nvContentPartPr>
              <p14:xfrm>
                <a:off x="3557902" y="3277687"/>
                <a:ext cx="473760" cy="36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83BA00-0F12-3832-CA30-99D6602934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49262" y="3268687"/>
                  <a:ext cx="491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98DCCF9-DC1C-1C49-3A56-3AEF256A0B1B}"/>
                    </a:ext>
                  </a:extLst>
                </p14:cNvPr>
                <p14:cNvContentPartPr/>
                <p14:nvPr/>
              </p14:nvContentPartPr>
              <p14:xfrm>
                <a:off x="3247582" y="2888167"/>
                <a:ext cx="489240" cy="21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98DCCF9-DC1C-1C49-3A56-3AEF256A0B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38582" y="2879167"/>
                  <a:ext cx="506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941D44-07E5-603F-5807-AB8E267CC3F8}"/>
                    </a:ext>
                  </a:extLst>
                </p14:cNvPr>
                <p14:cNvContentPartPr/>
                <p14:nvPr/>
              </p14:nvContentPartPr>
              <p14:xfrm>
                <a:off x="3476542" y="2900047"/>
                <a:ext cx="721800" cy="50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941D44-07E5-603F-5807-AB8E267CC3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67902" y="2891407"/>
                  <a:ext cx="7394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B0CF6E-D4F3-31AC-FB54-777385200320}"/>
                    </a:ext>
                  </a:extLst>
                </p14:cNvPr>
                <p14:cNvContentPartPr/>
                <p14:nvPr/>
              </p14:nvContentPartPr>
              <p14:xfrm>
                <a:off x="3633142" y="2787727"/>
                <a:ext cx="170280" cy="19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B0CF6E-D4F3-31AC-FB54-7773852003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24142" y="2779087"/>
                  <a:ext cx="187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CF2AF1-33D9-B92F-618F-1CE99D461573}"/>
                    </a:ext>
                  </a:extLst>
                </p14:cNvPr>
                <p14:cNvContentPartPr/>
                <p14:nvPr/>
              </p14:nvContentPartPr>
              <p14:xfrm>
                <a:off x="3328582" y="3365887"/>
                <a:ext cx="675720" cy="439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CF2AF1-33D9-B92F-618F-1CE99D4615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19582" y="3356887"/>
                  <a:ext cx="6933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34B8BF-85C7-AEAF-5D8D-2306F7BD51FC}"/>
                    </a:ext>
                  </a:extLst>
                </p14:cNvPr>
                <p14:cNvContentPartPr/>
                <p14:nvPr/>
              </p14:nvContentPartPr>
              <p14:xfrm>
                <a:off x="3035182" y="3895807"/>
                <a:ext cx="786600" cy="20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34B8BF-85C7-AEAF-5D8D-2306F7BD51F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26542" y="3887167"/>
                  <a:ext cx="80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1452B2-7025-0701-B73A-F07BD7914DA6}"/>
                    </a:ext>
                  </a:extLst>
                </p14:cNvPr>
                <p14:cNvContentPartPr/>
                <p14:nvPr/>
              </p14:nvContentPartPr>
              <p14:xfrm>
                <a:off x="3702622" y="3329527"/>
                <a:ext cx="259560" cy="372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1452B2-7025-0701-B73A-F07BD7914D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93622" y="3320887"/>
                  <a:ext cx="277200" cy="39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892FB08-D587-1219-E1B4-F907CF2B8176}"/>
                  </a:ext>
                </a:extLst>
              </p14:cNvPr>
              <p14:cNvContentPartPr/>
              <p14:nvPr/>
            </p14:nvContentPartPr>
            <p14:xfrm>
              <a:off x="2139502" y="-638753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892FB08-D587-1219-E1B4-F907CF2B81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30862" y="-64739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9" name="Picture 88">
            <a:extLst>
              <a:ext uri="{FF2B5EF4-FFF2-40B4-BE49-F238E27FC236}">
                <a16:creationId xmlns:a16="http://schemas.microsoft.com/office/drawing/2014/main" id="{4A4719E9-6D2C-15C3-7863-C2AAB0046DDE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86352" y="2371767"/>
            <a:ext cx="4572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7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6A78-768D-CA2C-13AE-67D0FB6E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TENSION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3B79-51BA-5D42-39A1-FAB8F5EB1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for all      :  BPS point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leading order in       marginal BPS-like behavior – we did not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account for physics from the boundary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marginality by producing large      solution everywhere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8B49B-EC80-B7EF-B77C-D87137C0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58" y="3030690"/>
            <a:ext cx="26670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BE71E-9C21-66FA-CEB6-EF9B87E4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49" y="4513292"/>
            <a:ext cx="254577" cy="218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26520-7BCB-61D8-0FCB-52F30EE4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08" y="5140074"/>
            <a:ext cx="35814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DA711-FA40-6C56-B200-2C2F9FCA3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091" y="6169841"/>
            <a:ext cx="7772400" cy="323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10912-63D6-E4B0-6914-0DE121785019}"/>
              </a:ext>
            </a:extLst>
          </p:cNvPr>
          <p:cNvSpPr txBox="1"/>
          <p:nvPr/>
        </p:nvSpPr>
        <p:spPr>
          <a:xfrm>
            <a:off x="5428766" y="57115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CA492-2C0E-00DE-AD4A-73670E5F33ED}"/>
              </a:ext>
            </a:extLst>
          </p:cNvPr>
          <p:cNvSpPr txBox="1"/>
          <p:nvPr/>
        </p:nvSpPr>
        <p:spPr>
          <a:xfrm>
            <a:off x="6900526" y="571963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2564B5-6492-3DB8-66BC-71F2BC18E250}"/>
              </a:ext>
            </a:extLst>
          </p:cNvPr>
          <p:cNvCxnSpPr/>
          <p:nvPr/>
        </p:nvCxnSpPr>
        <p:spPr>
          <a:xfrm flipV="1">
            <a:off x="7174853" y="5018161"/>
            <a:ext cx="0" cy="298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A2BE5F-F0A7-4B1A-0E68-C2B2439F9BA1}"/>
              </a:ext>
            </a:extLst>
          </p:cNvPr>
          <p:cNvSpPr txBox="1"/>
          <p:nvPr/>
        </p:nvSpPr>
        <p:spPr>
          <a:xfrm>
            <a:off x="6601950" y="468986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tension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640CE8-EED0-D954-ECC5-4B562C383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037" y="1779623"/>
            <a:ext cx="1981200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BEF60-5DEA-6886-7143-0D5473687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548" y="1951073"/>
            <a:ext cx="2667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62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4096-7B4F-9143-509C-A6187A66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of a function&#10;&#10;AI-generated content may be incorrect.">
            <a:extLst>
              <a:ext uri="{FF2B5EF4-FFF2-40B4-BE49-F238E27FC236}">
                <a16:creationId xmlns:a16="http://schemas.microsoft.com/office/drawing/2014/main" id="{65335F9D-B3D0-8B63-B847-18F4CD6DA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862" y="1663047"/>
            <a:ext cx="5800806" cy="483400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314FD1-8DCD-2CC2-AB1C-C3C1BF467753}"/>
              </a:ext>
            </a:extLst>
          </p:cNvPr>
          <p:cNvSpPr txBox="1"/>
          <p:nvPr/>
        </p:nvSpPr>
        <p:spPr>
          <a:xfrm>
            <a:off x="8666169" y="2135383"/>
            <a:ext cx="287396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CARTOON PREDICTION</a:t>
            </a: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Strings repel at infinity but can form rotationally symmetric bound states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E8431-78FB-F39C-3F25-DF8CD324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3" y="6238381"/>
            <a:ext cx="1101437" cy="258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21B380-77FC-CEEE-7057-F1B518C3EBFC}"/>
              </a:ext>
            </a:extLst>
          </p:cNvPr>
          <p:cNvSpPr txBox="1">
            <a:spLocks/>
          </p:cNvSpPr>
          <p:nvPr/>
        </p:nvSpPr>
        <p:spPr>
          <a:xfrm>
            <a:off x="505558" y="656879"/>
            <a:ext cx="10515600" cy="61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POTENTIAL             AS  A FUNCTION  OF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8EA23-DAC6-4DEA-BA6C-63B5551A0EF2}"/>
              </a:ext>
            </a:extLst>
          </p:cNvPr>
          <p:cNvSpPr txBox="1"/>
          <p:nvPr/>
        </p:nvSpPr>
        <p:spPr>
          <a:xfrm>
            <a:off x="2372961" y="6296997"/>
            <a:ext cx="315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of a 2-string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6255C-3F84-642A-C062-DC7532723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169" y="413392"/>
            <a:ext cx="1082164" cy="486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DBEDC6-8266-714B-32E6-98478235D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68" y="1087673"/>
            <a:ext cx="351703" cy="3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D2CBE-1AFC-B9A2-09DA-0AB9A1D28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7D3407-6516-AC15-C233-B46802D6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15"/>
            <a:ext cx="10515600" cy="1182629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YM CONFINING FLUX TUBES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9A794-051A-B673-A71B-F0F87B96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835"/>
            <a:ext cx="10515600" cy="2245632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 Axion is the lightest non-trivial fluctuation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confining strings in YM attract and form bound states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74B12-4F1D-9FB2-3882-9FA7BBEE606B}"/>
              </a:ext>
            </a:extLst>
          </p:cNvPr>
          <p:cNvSpPr txBox="1"/>
          <p:nvPr/>
        </p:nvSpPr>
        <p:spPr>
          <a:xfrm>
            <a:off x="2757570" y="508198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 is the lightest massive excitation in a setting where fundamental confining strings attract !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50362-B86E-DA9D-D3BA-5D543E6AED77}"/>
              </a:ext>
            </a:extLst>
          </p:cNvPr>
          <p:cNvSpPr txBox="1"/>
          <p:nvPr/>
        </p:nvSpPr>
        <p:spPr>
          <a:xfrm>
            <a:off x="1440205" y="3397715"/>
            <a:ext cx="1051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[Dubovsky,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Flauger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Gorbenko’ 12 ,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Athenodorou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Dubovsky, Luo, Teper ’ 24, ….]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C6D0B-FC0F-974D-7026-55A9E3CDFC0B}"/>
              </a:ext>
            </a:extLst>
          </p:cNvPr>
          <p:cNvSpPr txBox="1"/>
          <p:nvPr/>
        </p:nvSpPr>
        <p:spPr>
          <a:xfrm>
            <a:off x="7180142" y="4384128"/>
            <a:ext cx="471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Athenodorou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Teper ’21, ….]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B0CC8-77B0-957D-B388-383422DBCEFB}"/>
              </a:ext>
            </a:extLst>
          </p:cNvPr>
          <p:cNvSpPr txBox="1"/>
          <p:nvPr/>
        </p:nvSpPr>
        <p:spPr>
          <a:xfrm>
            <a:off x="838200" y="1226244"/>
            <a:ext cx="107295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lightest non-trivial fluctuation mode around a string background ?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fundamental strings attract or repel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285FAA-F5FB-B099-C3FD-58D1350E1E6D}"/>
              </a:ext>
            </a:extLst>
          </p:cNvPr>
          <p:cNvSpPr/>
          <p:nvPr/>
        </p:nvSpPr>
        <p:spPr>
          <a:xfrm>
            <a:off x="838200" y="1133015"/>
            <a:ext cx="10729589" cy="1665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64E490-63FB-FF78-147D-C77CCCCD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627" y="864176"/>
            <a:ext cx="6310745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TODAY’S TALK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F18230-5411-4036-7841-3609AA122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690" y="3561339"/>
            <a:ext cx="5015346" cy="1444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Strings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DB731-8576-17C0-32C1-8589E63C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0572" y="3561339"/>
            <a:ext cx="5181600" cy="1444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of Strings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F6BF4C-A851-0E30-E943-28F1C9D298FD}"/>
              </a:ext>
            </a:extLst>
          </p:cNvPr>
          <p:cNvCxnSpPr/>
          <p:nvPr/>
        </p:nvCxnSpPr>
        <p:spPr>
          <a:xfrm flipH="1">
            <a:off x="3947556" y="2189739"/>
            <a:ext cx="1274618" cy="137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42E243-6B3C-EE26-A3CD-25B69EE7C7DA}"/>
              </a:ext>
            </a:extLst>
          </p:cNvPr>
          <p:cNvCxnSpPr/>
          <p:nvPr/>
        </p:nvCxnSpPr>
        <p:spPr>
          <a:xfrm>
            <a:off x="6969827" y="2075368"/>
            <a:ext cx="1371600" cy="137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4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C31BF-7C11-5DD0-B64B-028A2D3F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58"/>
            <a:ext cx="10515600" cy="2590799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STRINGS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38BE5-899C-4AF8-1B50-98788F29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6615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Tension, Phases of giant strings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strings attract or repel ?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strings form bound states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94B7D-71BE-8F14-0145-6FAD22F4961C}"/>
              </a:ext>
            </a:extLst>
          </p:cNvPr>
          <p:cNvSpPr txBox="1"/>
          <p:nvPr/>
        </p:nvSpPr>
        <p:spPr>
          <a:xfrm>
            <a:off x="3048000" y="4869254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Forthcoming [Dumitrescu, AG ‘25]</a:t>
            </a:r>
          </a:p>
        </p:txBody>
      </p:sp>
    </p:spTree>
    <p:extLst>
      <p:ext uri="{BB962C8B-B14F-4D97-AF65-F5344CB8AC3E}">
        <p14:creationId xmlns:p14="http://schemas.microsoft.com/office/powerpoint/2010/main" val="151028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DD08D-7086-0E0D-07D5-06E23122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60072C-AA7C-1FC1-8849-3EFBE84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997"/>
            <a:ext cx="10515600" cy="77122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FEATURES OF AHM VARIANTS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0E348-2106-8E5D-902E-22B2068784FE}"/>
              </a:ext>
            </a:extLst>
          </p:cNvPr>
          <p:cNvSpPr txBox="1"/>
          <p:nvPr/>
        </p:nvSpPr>
        <p:spPr>
          <a:xfrm>
            <a:off x="838200" y="2197614"/>
            <a:ext cx="9918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gauge theory, single complex scalar of unit 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gauge coupling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admits one Higgs vacuum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one-form magnetic flux symmetry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275BC-3BD6-D49B-D07D-36768301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56" y="3577359"/>
            <a:ext cx="196994" cy="236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92728-7D42-C17A-1411-2CB80909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56" y="4899336"/>
            <a:ext cx="1081644" cy="489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AB4ED-B48E-41D6-7E7A-0BC34F44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713763"/>
            <a:ext cx="6738446" cy="449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093-BF2A-27B2-7215-0962490F8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100" y="4235316"/>
            <a:ext cx="993775" cy="380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AABBE-5C9E-D1E2-20A1-8A9564FE4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2661926"/>
            <a:ext cx="729474" cy="3805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AD59CA-3A97-6662-2412-E33757E6FF58}"/>
              </a:ext>
            </a:extLst>
          </p:cNvPr>
          <p:cNvSpPr txBox="1"/>
          <p:nvPr/>
        </p:nvSpPr>
        <p:spPr>
          <a:xfrm>
            <a:off x="6478484" y="3464236"/>
            <a:ext cx="1548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920EF2-8A1A-611A-339E-DB051851FE80}"/>
              </a:ext>
            </a:extLst>
          </p:cNvPr>
          <p:cNvSpPr txBox="1"/>
          <p:nvPr/>
        </p:nvSpPr>
        <p:spPr>
          <a:xfrm>
            <a:off x="9563100" y="1753712"/>
            <a:ext cx="1680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general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096A9-B5A1-B413-8E2E-EF85FD5CF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425" y="5774232"/>
            <a:ext cx="584200" cy="39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FCB2EF-4F4D-BF0A-6B08-5DC20B75F3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167" y="5907582"/>
            <a:ext cx="317500" cy="12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996C03-3C65-6D9F-45DF-C907A375D1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1165" y="5742595"/>
            <a:ext cx="508000" cy="393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C60DA8-4C5D-FDE7-EF50-FA058BDAD9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2643" y="5751626"/>
            <a:ext cx="520700" cy="342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028EED-D888-BE2F-FA65-5C91562CC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4884" y="5666282"/>
            <a:ext cx="172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0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954649-CEE6-B495-3673-8D52E0BB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CHOICES OF POTENTIAL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848C1-2D0D-3A53-F4AE-59EA50E1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97125"/>
            <a:ext cx="3363686" cy="425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5275F-FB59-2088-2B03-181282D3A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63" y="2317226"/>
            <a:ext cx="3363687" cy="366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EBA7-8204-2BB4-D392-14423CDEF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1" y="3207153"/>
            <a:ext cx="3658436" cy="2398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EA89E-DD61-2E15-A9B9-4B5D205B9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965" y="3302606"/>
            <a:ext cx="3658437" cy="2398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0617F-0E0D-8C10-BE49-CD9E6A162C59}"/>
              </a:ext>
            </a:extLst>
          </p:cNvPr>
          <p:cNvSpPr txBox="1"/>
          <p:nvPr/>
        </p:nvSpPr>
        <p:spPr>
          <a:xfrm>
            <a:off x="1117601" y="6148816"/>
            <a:ext cx="32645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Higgs vacuum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6B54B-A536-AF60-603D-0DB8878EE12A}"/>
              </a:ext>
            </a:extLst>
          </p:cNvPr>
          <p:cNvSpPr txBox="1"/>
          <p:nvPr/>
        </p:nvSpPr>
        <p:spPr>
          <a:xfrm>
            <a:off x="6670883" y="6112609"/>
            <a:ext cx="4867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vacuum + Coulomb vacuum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E1882C-E3CB-5367-8712-1350652FC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612" y="2368059"/>
            <a:ext cx="760775" cy="2416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30C373-91D7-7E4D-611D-D06743FE2AF5}"/>
              </a:ext>
            </a:extLst>
          </p:cNvPr>
          <p:cNvSpPr txBox="1"/>
          <p:nvPr/>
        </p:nvSpPr>
        <p:spPr>
          <a:xfrm>
            <a:off x="838200" y="1691071"/>
            <a:ext cx="468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7E646-098C-D626-869C-25AE50F2664B}"/>
              </a:ext>
            </a:extLst>
          </p:cNvPr>
          <p:cNvSpPr txBox="1"/>
          <p:nvPr/>
        </p:nvSpPr>
        <p:spPr>
          <a:xfrm>
            <a:off x="7049036" y="1635277"/>
            <a:ext cx="439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2658D-F0A4-512F-73AA-CBB32ED7C02C}"/>
              </a:ext>
            </a:extLst>
          </p:cNvPr>
          <p:cNvSpPr txBox="1"/>
          <p:nvPr/>
        </p:nvSpPr>
        <p:spPr>
          <a:xfrm>
            <a:off x="237745" y="1269049"/>
            <a:ext cx="1760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studied !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1D13FB3-4E09-9E8E-F936-94903F96D8D6}"/>
              </a:ext>
            </a:extLst>
          </p:cNvPr>
          <p:cNvSpPr/>
          <p:nvPr/>
        </p:nvSpPr>
        <p:spPr>
          <a:xfrm>
            <a:off x="7794064" y="4234071"/>
            <a:ext cx="2556684" cy="1182198"/>
          </a:xfrm>
          <a:custGeom>
            <a:avLst/>
            <a:gdLst>
              <a:gd name="connsiteX0" fmla="*/ 0 w 2992582"/>
              <a:gd name="connsiteY0" fmla="*/ 1316394 h 1399521"/>
              <a:gd name="connsiteX1" fmla="*/ 1565564 w 2992582"/>
              <a:gd name="connsiteY1" fmla="*/ 212 h 1399521"/>
              <a:gd name="connsiteX2" fmla="*/ 2992582 w 2992582"/>
              <a:gd name="connsiteY2" fmla="*/ 1399521 h 139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582" h="1399521">
                <a:moveTo>
                  <a:pt x="0" y="1316394"/>
                </a:moveTo>
                <a:cubicBezTo>
                  <a:pt x="533400" y="651375"/>
                  <a:pt x="1066800" y="-13643"/>
                  <a:pt x="1565564" y="212"/>
                </a:cubicBezTo>
                <a:cubicBezTo>
                  <a:pt x="2064328" y="14066"/>
                  <a:pt x="2528455" y="706793"/>
                  <a:pt x="2992582" y="1399521"/>
                </a:cubicBezTo>
              </a:path>
            </a:pathLst>
          </a:custGeom>
          <a:noFill/>
          <a:ln>
            <a:solidFill>
              <a:schemeClr val="accent6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9AF241-3AE6-568E-2A1E-F9B637750798}"/>
              </a:ext>
            </a:extLst>
          </p:cNvPr>
          <p:cNvSpPr txBox="1"/>
          <p:nvPr/>
        </p:nvSpPr>
        <p:spPr>
          <a:xfrm>
            <a:off x="8341823" y="3733202"/>
            <a:ext cx="150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Wall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DBDD3-C8AC-3CA5-B503-A9B0B0771B68}"/>
              </a:ext>
            </a:extLst>
          </p:cNvPr>
          <p:cNvSpPr txBox="1"/>
          <p:nvPr/>
        </p:nvSpPr>
        <p:spPr>
          <a:xfrm>
            <a:off x="4950686" y="3193954"/>
            <a:ext cx="2160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Higgs vacuum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trivial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gapped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massive Higgs boson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vector boson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E1DA9-35DB-B886-B606-528E71D3C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894" y="4259331"/>
            <a:ext cx="433357" cy="170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8FD03-D187-6278-646F-81FB60F9B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323" y="4825170"/>
            <a:ext cx="433356" cy="1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6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34784</TotalTime>
  <Words>1866</Words>
  <Application>Microsoft Macintosh PowerPoint</Application>
  <PresentationFormat>Widescreen</PresentationFormat>
  <Paragraphs>387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Aptos</vt:lpstr>
      <vt:lpstr>Aptos Display</vt:lpstr>
      <vt:lpstr>Arial</vt:lpstr>
      <vt:lpstr>Times New Roman</vt:lpstr>
      <vt:lpstr>Office Theme</vt:lpstr>
      <vt:lpstr>ASPECTS OF  SUPERCONDUCTING STRINGS</vt:lpstr>
      <vt:lpstr>CONFINING STRINGS </vt:lpstr>
      <vt:lpstr>WHAT ARE SUPERCONDUCTING STRINGS ? </vt:lpstr>
      <vt:lpstr>TWO QUESTIONS </vt:lpstr>
      <vt:lpstr>YM CONFINING FLUX TUBES</vt:lpstr>
      <vt:lpstr>OUTLINE OF TODAY’S TALK </vt:lpstr>
      <vt:lpstr>PROPERTIES OF STRINGS</vt:lpstr>
      <vt:lpstr>UNIVERSAL FEATURES OF AHM VARIANTS </vt:lpstr>
      <vt:lpstr>CHOICES OF POTENTIAL</vt:lpstr>
      <vt:lpstr>TYPE - I AND TYPE - II CLASSIFICATION</vt:lpstr>
      <vt:lpstr>ABRIKOSOV-NIELSEN-OLESON (ANO) STRINGS </vt:lpstr>
      <vt:lpstr>PART I </vt:lpstr>
      <vt:lpstr> ROTATIONALLY SYMMETRIC STRINGS</vt:lpstr>
      <vt:lpstr>STRING EQUATIONS </vt:lpstr>
      <vt:lpstr>VARIATION WITH </vt:lpstr>
      <vt:lpstr>PowerPoint Presentation</vt:lpstr>
      <vt:lpstr>GIANT STRINGS : CONVENTIONAL AHM</vt:lpstr>
      <vt:lpstr>STRING TENSION  GUESSTIMATE</vt:lpstr>
      <vt:lpstr>LARGE      SOLUTION </vt:lpstr>
      <vt:lpstr>PowerPoint Presentation</vt:lpstr>
      <vt:lpstr>STRING TENSION</vt:lpstr>
      <vt:lpstr>PHASES OF GIANT STRINGS </vt:lpstr>
      <vt:lpstr>PART II</vt:lpstr>
      <vt:lpstr>FORCES BETWEEN SEPARATED  STRINGS </vt:lpstr>
      <vt:lpstr>INTERACTION POTENTIAL             AS  A FUNCTION  of </vt:lpstr>
      <vt:lpstr>ROTATIONALLY  SYMMETRIC BOUND  STATES </vt:lpstr>
      <vt:lpstr>STABILITY OF GIANT BOUND STATES </vt:lpstr>
      <vt:lpstr>FEATURES</vt:lpstr>
      <vt:lpstr>STRING FLUCTUATIONS IN CONVENTIONAL AHM</vt:lpstr>
      <vt:lpstr>FLUCTUATION PROBLEM AND ZERO MODES </vt:lpstr>
      <vt:lpstr>MASSIVE MODES</vt:lpstr>
      <vt:lpstr>PowerPoint Presentation</vt:lpstr>
      <vt:lpstr>YM CONFINING FLUX TUBES</vt:lpstr>
      <vt:lpstr>EFFECTIVE ACTION OF LONG STRINGS </vt:lpstr>
      <vt:lpstr>PowerPoint Presentation</vt:lpstr>
      <vt:lpstr>PowerPoint Presentation</vt:lpstr>
      <vt:lpstr>PowerPoint Presentation</vt:lpstr>
      <vt:lpstr>PowerPoint Presentation</vt:lpstr>
      <vt:lpstr>MINIMAL AHM IS NOT A COMPELLING DUAL DESCRIPTION FOR YM CONFINING STRINGS  !</vt:lpstr>
      <vt:lpstr>YET ANOTHER VARIANT ! </vt:lpstr>
      <vt:lpstr>THANK YOU ! </vt:lpstr>
      <vt:lpstr>PowerPoint Presentation</vt:lpstr>
      <vt:lpstr>PowerPoint Presentation</vt:lpstr>
      <vt:lpstr>LINDE WEINBERG BOUND</vt:lpstr>
      <vt:lpstr>WHY IS THE DILATON LIGHTER ? </vt:lpstr>
      <vt:lpstr>UNIFORM MAGNETIC FIELD INSIDE CORE </vt:lpstr>
      <vt:lpstr>STRING TENSION (CONTINUED)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Amey Gaikwad</dc:creator>
  <cp:lastModifiedBy>Amey Gaikwad</cp:lastModifiedBy>
  <cp:revision>642</cp:revision>
  <cp:lastPrinted>2025-08-03T00:29:57Z</cp:lastPrinted>
  <dcterms:created xsi:type="dcterms:W3CDTF">2025-08-02T01:58:20Z</dcterms:created>
  <dcterms:modified xsi:type="dcterms:W3CDTF">2025-08-26T11:17:28Z</dcterms:modified>
</cp:coreProperties>
</file>