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2" r:id="rId3"/>
  </p:sldMasterIdLst>
  <p:notesMasterIdLst>
    <p:notesMasterId r:id="rId34"/>
  </p:notesMasterIdLst>
  <p:sldIdLst>
    <p:sldId id="257" r:id="rId4"/>
    <p:sldId id="617" r:id="rId5"/>
    <p:sldId id="631" r:id="rId6"/>
    <p:sldId id="618" r:id="rId7"/>
    <p:sldId id="648" r:id="rId8"/>
    <p:sldId id="621" r:id="rId9"/>
    <p:sldId id="653" r:id="rId10"/>
    <p:sldId id="625" r:id="rId11"/>
    <p:sldId id="626" r:id="rId12"/>
    <p:sldId id="636" r:id="rId13"/>
    <p:sldId id="634" r:id="rId14"/>
    <p:sldId id="563" r:id="rId15"/>
    <p:sldId id="643" r:id="rId16"/>
    <p:sldId id="645" r:id="rId17"/>
    <p:sldId id="650" r:id="rId18"/>
    <p:sldId id="580" r:id="rId19"/>
    <p:sldId id="602" r:id="rId20"/>
    <p:sldId id="596" r:id="rId21"/>
    <p:sldId id="576" r:id="rId22"/>
    <p:sldId id="588" r:id="rId23"/>
    <p:sldId id="589" r:id="rId24"/>
    <p:sldId id="632" r:id="rId25"/>
    <p:sldId id="633" r:id="rId26"/>
    <p:sldId id="639" r:id="rId27"/>
    <p:sldId id="635" r:id="rId28"/>
    <p:sldId id="608" r:id="rId29"/>
    <p:sldId id="652" r:id="rId30"/>
    <p:sldId id="649" r:id="rId31"/>
    <p:sldId id="651" r:id="rId32"/>
    <p:sldId id="64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A334"/>
    <a:srgbClr val="2F5597"/>
    <a:srgbClr val="FFFFFF"/>
    <a:srgbClr val="FF7A05"/>
    <a:srgbClr val="313196"/>
    <a:srgbClr val="8B0000"/>
    <a:srgbClr val="4E95D9"/>
    <a:srgbClr val="008000"/>
    <a:srgbClr val="FF7171"/>
    <a:srgbClr val="4A7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0EE61F-A985-4397-9EC4-8238AD225210}" v="2381" dt="2024-09-24T12:41:50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8" autoAdjust="0"/>
    <p:restoredTop sz="94404" autoAdjust="0"/>
  </p:normalViewPr>
  <p:slideViewPr>
    <p:cSldViewPr snapToGrid="0">
      <p:cViewPr>
        <p:scale>
          <a:sx n="67" d="100"/>
          <a:sy n="67" d="100"/>
        </p:scale>
        <p:origin x="-80" y="156"/>
      </p:cViewPr>
      <p:guideLst/>
    </p:cSldViewPr>
  </p:slideViewPr>
  <p:outlineViewPr>
    <p:cViewPr>
      <p:scale>
        <a:sx n="100" d="100"/>
        <a:sy n="100" d="100"/>
      </p:scale>
      <p:origin x="0" y="-98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Marino" userId="87cae2e6-40cf-4c5b-830a-db74a6187111" providerId="ADAL" clId="{D30EE61F-A985-4397-9EC4-8238AD225210}"/>
    <pc:docChg chg="undo custSel addSld delSld modSld sldOrd delMainMaster">
      <pc:chgData name="Francesco Marino" userId="87cae2e6-40cf-4c5b-830a-db74a6187111" providerId="ADAL" clId="{D30EE61F-A985-4397-9EC4-8238AD225210}" dt="2024-09-24T12:43:57.253" v="17017" actId="1036"/>
      <pc:docMkLst>
        <pc:docMk/>
      </pc:docMkLst>
      <pc:sldChg chg="addSp delSp modSp mod">
        <pc:chgData name="Francesco Marino" userId="87cae2e6-40cf-4c5b-830a-db74a6187111" providerId="ADAL" clId="{D30EE61F-A985-4397-9EC4-8238AD225210}" dt="2024-09-17T15:13:05.762" v="10610" actId="1035"/>
        <pc:sldMkLst>
          <pc:docMk/>
          <pc:sldMk cId="3519134154" sldId="257"/>
        </pc:sldMkLst>
        <pc:spChg chg="mod">
          <ac:chgData name="Francesco Marino" userId="87cae2e6-40cf-4c5b-830a-db74a6187111" providerId="ADAL" clId="{D30EE61F-A985-4397-9EC4-8238AD225210}" dt="2024-09-17T15:13:05.762" v="10610" actId="1035"/>
          <ac:spMkLst>
            <pc:docMk/>
            <pc:sldMk cId="3519134154" sldId="257"/>
            <ac:spMk id="2" creationId="{F8C178B9-F9E9-FE34-D155-B31C1BA0C6D7}"/>
          </ac:spMkLst>
        </pc:spChg>
        <pc:spChg chg="mod">
          <ac:chgData name="Francesco Marino" userId="87cae2e6-40cf-4c5b-830a-db74a6187111" providerId="ADAL" clId="{D30EE61F-A985-4397-9EC4-8238AD225210}" dt="2024-09-17T09:20:14.470" v="9000" actId="1036"/>
          <ac:spMkLst>
            <pc:docMk/>
            <pc:sldMk cId="3519134154" sldId="257"/>
            <ac:spMk id="3" creationId="{5E788253-5D9B-4813-B164-117BB026F2C8}"/>
          </ac:spMkLst>
        </pc:spChg>
        <pc:spChg chg="mod">
          <ac:chgData name="Francesco Marino" userId="87cae2e6-40cf-4c5b-830a-db74a6187111" providerId="ADAL" clId="{D30EE61F-A985-4397-9EC4-8238AD225210}" dt="2024-09-17T06:14:38.980" v="7900" actId="1036"/>
          <ac:spMkLst>
            <pc:docMk/>
            <pc:sldMk cId="3519134154" sldId="257"/>
            <ac:spMk id="9" creationId="{313F7361-FFB8-1F20-498D-189B500A3690}"/>
          </ac:spMkLst>
        </pc:spChg>
        <pc:spChg chg="mod">
          <ac:chgData name="Francesco Marino" userId="87cae2e6-40cf-4c5b-830a-db74a6187111" providerId="ADAL" clId="{D30EE61F-A985-4397-9EC4-8238AD225210}" dt="2024-09-17T09:20:04.951" v="8994" actId="1035"/>
          <ac:spMkLst>
            <pc:docMk/>
            <pc:sldMk cId="3519134154" sldId="257"/>
            <ac:spMk id="10" creationId="{88EB703E-AD2E-4516-90AE-EEE88FB5A9DD}"/>
          </ac:spMkLst>
        </pc:spChg>
        <pc:grpChg chg="mod">
          <ac:chgData name="Francesco Marino" userId="87cae2e6-40cf-4c5b-830a-db74a6187111" providerId="ADAL" clId="{D30EE61F-A985-4397-9EC4-8238AD225210}" dt="2024-09-17T09:19:07.853" v="8985" actId="1076"/>
          <ac:grpSpMkLst>
            <pc:docMk/>
            <pc:sldMk cId="3519134154" sldId="257"/>
            <ac:grpSpMk id="13" creationId="{C6DE9B4E-632D-0A45-46F8-2514CB25F901}"/>
          </ac:grpSpMkLst>
        </pc:grpChg>
        <pc:picChg chg="mod">
          <ac:chgData name="Francesco Marino" userId="87cae2e6-40cf-4c5b-830a-db74a6187111" providerId="ADAL" clId="{D30EE61F-A985-4397-9EC4-8238AD225210}" dt="2024-09-17T09:19:07.853" v="8985" actId="1076"/>
          <ac:picMkLst>
            <pc:docMk/>
            <pc:sldMk cId="3519134154" sldId="257"/>
            <ac:picMk id="6" creationId="{75A14383-CC90-2864-F336-CDA4A7251603}"/>
          </ac:picMkLst>
        </pc:picChg>
        <pc:picChg chg="mod ord">
          <ac:chgData name="Francesco Marino" userId="87cae2e6-40cf-4c5b-830a-db74a6187111" providerId="ADAL" clId="{D30EE61F-A985-4397-9EC4-8238AD225210}" dt="2024-09-17T09:19:07.853" v="8985" actId="1076"/>
          <ac:picMkLst>
            <pc:docMk/>
            <pc:sldMk cId="3519134154" sldId="257"/>
            <ac:picMk id="7" creationId="{708BA8F9-6850-8685-276E-BB586AF7C5AD}"/>
          </ac:picMkLst>
        </pc:picChg>
        <pc:picChg chg="add mod modCrop">
          <ac:chgData name="Francesco Marino" userId="87cae2e6-40cf-4c5b-830a-db74a6187111" providerId="ADAL" clId="{D30EE61F-A985-4397-9EC4-8238AD225210}" dt="2024-09-10T15:51:28.452" v="45" actId="1076"/>
          <ac:picMkLst>
            <pc:docMk/>
            <pc:sldMk cId="3519134154" sldId="257"/>
            <ac:picMk id="8" creationId="{85AC07A0-F26C-FF9D-47DB-D176D9F4D726}"/>
          </ac:picMkLst>
        </pc:picChg>
        <pc:picChg chg="del">
          <ac:chgData name="Francesco Marino" userId="87cae2e6-40cf-4c5b-830a-db74a6187111" providerId="ADAL" clId="{D30EE61F-A985-4397-9EC4-8238AD225210}" dt="2024-09-10T15:49:59.998" v="21" actId="21"/>
          <ac:picMkLst>
            <pc:docMk/>
            <pc:sldMk cId="3519134154" sldId="257"/>
            <ac:picMk id="11" creationId="{FE030FB0-D38C-2740-9370-44AB07900701}"/>
          </ac:picMkLst>
        </pc:picChg>
        <pc:picChg chg="mod">
          <ac:chgData name="Francesco Marino" userId="87cae2e6-40cf-4c5b-830a-db74a6187111" providerId="ADAL" clId="{D30EE61F-A985-4397-9EC4-8238AD225210}" dt="2024-09-17T09:19:07.853" v="8985" actId="1076"/>
          <ac:picMkLst>
            <pc:docMk/>
            <pc:sldMk cId="3519134154" sldId="257"/>
            <ac:picMk id="1026" creationId="{3EFD265B-0629-E165-BF04-94A7D566CD71}"/>
          </ac:picMkLst>
        </pc:picChg>
      </pc:sldChg>
      <pc:sldChg chg="del">
        <pc:chgData name="Francesco Marino" userId="87cae2e6-40cf-4c5b-830a-db74a6187111" providerId="ADAL" clId="{D30EE61F-A985-4397-9EC4-8238AD225210}" dt="2024-09-17T06:04:12.305" v="7617" actId="2696"/>
        <pc:sldMkLst>
          <pc:docMk/>
          <pc:sldMk cId="1762659976" sldId="258"/>
        </pc:sldMkLst>
      </pc:sldChg>
      <pc:sldChg chg="addSp delSp modSp del mod ord delAnim modAnim">
        <pc:chgData name="Francesco Marino" userId="87cae2e6-40cf-4c5b-830a-db74a6187111" providerId="ADAL" clId="{D30EE61F-A985-4397-9EC4-8238AD225210}" dt="2024-09-15T16:52:32.909" v="5682" actId="2696"/>
        <pc:sldMkLst>
          <pc:docMk/>
          <pc:sldMk cId="3698227119" sldId="259"/>
        </pc:sldMkLst>
        <pc:spChg chg="mod">
          <ac:chgData name="Francesco Marino" userId="87cae2e6-40cf-4c5b-830a-db74a6187111" providerId="ADAL" clId="{D30EE61F-A985-4397-9EC4-8238AD225210}" dt="2024-09-13T12:54:59.567" v="3138" actId="20577"/>
          <ac:spMkLst>
            <pc:docMk/>
            <pc:sldMk cId="3698227119" sldId="259"/>
            <ac:spMk id="4" creationId="{E6C0CD7C-CCFA-73A7-C9C1-B0622E51CE14}"/>
          </ac:spMkLst>
        </pc:spChg>
        <pc:spChg chg="mod">
          <ac:chgData name="Francesco Marino" userId="87cae2e6-40cf-4c5b-830a-db74a6187111" providerId="ADAL" clId="{D30EE61F-A985-4397-9EC4-8238AD225210}" dt="2024-09-13T14:08:33.608" v="4683" actId="14100"/>
          <ac:spMkLst>
            <pc:docMk/>
            <pc:sldMk cId="3698227119" sldId="259"/>
            <ac:spMk id="5" creationId="{AC55B25B-5D02-C467-7CCA-5BDE0BB76754}"/>
          </ac:spMkLst>
        </pc:spChg>
        <pc:spChg chg="add mod">
          <ac:chgData name="Francesco Marino" userId="87cae2e6-40cf-4c5b-830a-db74a6187111" providerId="ADAL" clId="{D30EE61F-A985-4397-9EC4-8238AD225210}" dt="2024-09-13T13:04:01.012" v="3363" actId="1076"/>
          <ac:spMkLst>
            <pc:docMk/>
            <pc:sldMk cId="3698227119" sldId="259"/>
            <ac:spMk id="9" creationId="{DE8AEE18-FC6E-6B2A-9926-64C9507B37A8}"/>
          </ac:spMkLst>
        </pc:spChg>
        <pc:spChg chg="add mod">
          <ac:chgData name="Francesco Marino" userId="87cae2e6-40cf-4c5b-830a-db74a6187111" providerId="ADAL" clId="{D30EE61F-A985-4397-9EC4-8238AD225210}" dt="2024-09-15T11:43:01.496" v="4879" actId="1076"/>
          <ac:spMkLst>
            <pc:docMk/>
            <pc:sldMk cId="3698227119" sldId="259"/>
            <ac:spMk id="10" creationId="{5B9F1E4A-151D-986B-B004-24E71B746E1F}"/>
          </ac:spMkLst>
        </pc:spChg>
        <pc:spChg chg="add mod">
          <ac:chgData name="Francesco Marino" userId="87cae2e6-40cf-4c5b-830a-db74a6187111" providerId="ADAL" clId="{D30EE61F-A985-4397-9EC4-8238AD225210}" dt="2024-09-13T13:05:55.477" v="3402"/>
          <ac:spMkLst>
            <pc:docMk/>
            <pc:sldMk cId="3698227119" sldId="259"/>
            <ac:spMk id="11" creationId="{F47A44C1-034A-4FB1-845D-862DD4D50B2E}"/>
          </ac:spMkLst>
        </pc:spChg>
        <pc:spChg chg="mod">
          <ac:chgData name="Francesco Marino" userId="87cae2e6-40cf-4c5b-830a-db74a6187111" providerId="ADAL" clId="{D30EE61F-A985-4397-9EC4-8238AD225210}" dt="2024-09-15T11:41:38.129" v="4869" actId="1076"/>
          <ac:spMkLst>
            <pc:docMk/>
            <pc:sldMk cId="3698227119" sldId="259"/>
            <ac:spMk id="13" creationId="{89691C0A-2062-D975-6A73-8233F76F7AF8}"/>
          </ac:spMkLst>
        </pc:spChg>
        <pc:spChg chg="mod">
          <ac:chgData name="Francesco Marino" userId="87cae2e6-40cf-4c5b-830a-db74a6187111" providerId="ADAL" clId="{D30EE61F-A985-4397-9EC4-8238AD225210}" dt="2024-09-15T11:39:32.519" v="4808" actId="1076"/>
          <ac:spMkLst>
            <pc:docMk/>
            <pc:sldMk cId="3698227119" sldId="259"/>
            <ac:spMk id="14" creationId="{708F6F5E-0124-0994-A0E9-258D96C2C0A9}"/>
          </ac:spMkLst>
        </pc:spChg>
        <pc:spChg chg="add mod">
          <ac:chgData name="Francesco Marino" userId="87cae2e6-40cf-4c5b-830a-db74a6187111" providerId="ADAL" clId="{D30EE61F-A985-4397-9EC4-8238AD225210}" dt="2024-09-13T13:03:15.053" v="3329" actId="1035"/>
          <ac:spMkLst>
            <pc:docMk/>
            <pc:sldMk cId="3698227119" sldId="259"/>
            <ac:spMk id="15" creationId="{C7B98EFA-27B2-585F-A7C2-636C649011C4}"/>
          </ac:spMkLst>
        </pc:spChg>
        <pc:spChg chg="add mod">
          <ac:chgData name="Francesco Marino" userId="87cae2e6-40cf-4c5b-830a-db74a6187111" providerId="ADAL" clId="{D30EE61F-A985-4397-9EC4-8238AD225210}" dt="2024-09-13T13:03:20.210" v="3348" actId="1038"/>
          <ac:spMkLst>
            <pc:docMk/>
            <pc:sldMk cId="3698227119" sldId="259"/>
            <ac:spMk id="16" creationId="{08828B4B-770C-F7DB-4092-4EED1098D93B}"/>
          </ac:spMkLst>
        </pc:spChg>
        <pc:spChg chg="add mod">
          <ac:chgData name="Francesco Marino" userId="87cae2e6-40cf-4c5b-830a-db74a6187111" providerId="ADAL" clId="{D30EE61F-A985-4397-9EC4-8238AD225210}" dt="2024-09-13T13:03:20.210" v="3348" actId="1038"/>
          <ac:spMkLst>
            <pc:docMk/>
            <pc:sldMk cId="3698227119" sldId="259"/>
            <ac:spMk id="17" creationId="{B4C20523-BA28-2496-3229-6E51960CD656}"/>
          </ac:spMkLst>
        </pc:spChg>
        <pc:spChg chg="mod">
          <ac:chgData name="Francesco Marino" userId="87cae2e6-40cf-4c5b-830a-db74a6187111" providerId="ADAL" clId="{D30EE61F-A985-4397-9EC4-8238AD225210}" dt="2024-09-15T11:39:39.976" v="4809" actId="1076"/>
          <ac:spMkLst>
            <pc:docMk/>
            <pc:sldMk cId="3698227119" sldId="259"/>
            <ac:spMk id="20" creationId="{6E633F39-BB59-789A-F50A-1B04CF90B378}"/>
          </ac:spMkLst>
        </pc:spChg>
        <pc:spChg chg="add mod">
          <ac:chgData name="Francesco Marino" userId="87cae2e6-40cf-4c5b-830a-db74a6187111" providerId="ADAL" clId="{D30EE61F-A985-4397-9EC4-8238AD225210}" dt="2024-09-15T11:39:57.489" v="4814" actId="164"/>
          <ac:spMkLst>
            <pc:docMk/>
            <pc:sldMk cId="3698227119" sldId="259"/>
            <ac:spMk id="23" creationId="{EF6DF036-C200-A62A-584E-0C5657D738B6}"/>
          </ac:spMkLst>
        </pc:spChg>
        <pc:spChg chg="add del mod">
          <ac:chgData name="Francesco Marino" userId="87cae2e6-40cf-4c5b-830a-db74a6187111" providerId="ADAL" clId="{D30EE61F-A985-4397-9EC4-8238AD225210}" dt="2024-09-15T11:40:13.514" v="4848" actId="21"/>
          <ac:spMkLst>
            <pc:docMk/>
            <pc:sldMk cId="3698227119" sldId="259"/>
            <ac:spMk id="24" creationId="{08B4C362-3198-72B6-03A2-7517964F9D88}"/>
          </ac:spMkLst>
        </pc:spChg>
        <pc:spChg chg="mod">
          <ac:chgData name="Francesco Marino" userId="87cae2e6-40cf-4c5b-830a-db74a6187111" providerId="ADAL" clId="{D30EE61F-A985-4397-9EC4-8238AD225210}" dt="2024-09-15T11:40:53.716" v="4858" actId="14100"/>
          <ac:spMkLst>
            <pc:docMk/>
            <pc:sldMk cId="3698227119" sldId="259"/>
            <ac:spMk id="27" creationId="{9B5AB984-4080-51ED-1004-21EDDE67EC8A}"/>
          </ac:spMkLst>
        </pc:spChg>
        <pc:spChg chg="add mod">
          <ac:chgData name="Francesco Marino" userId="87cae2e6-40cf-4c5b-830a-db74a6187111" providerId="ADAL" clId="{D30EE61F-A985-4397-9EC4-8238AD225210}" dt="2024-09-13T13:09:25.455" v="3585" actId="164"/>
          <ac:spMkLst>
            <pc:docMk/>
            <pc:sldMk cId="3698227119" sldId="259"/>
            <ac:spMk id="28" creationId="{913A6357-7DE8-4427-9B4E-720CA51AFB0A}"/>
          </ac:spMkLst>
        </pc:spChg>
        <pc:spChg chg="add mod">
          <ac:chgData name="Francesco Marino" userId="87cae2e6-40cf-4c5b-830a-db74a6187111" providerId="ADAL" clId="{D30EE61F-A985-4397-9EC4-8238AD225210}" dt="2024-09-13T13:09:25.455" v="3585" actId="164"/>
          <ac:spMkLst>
            <pc:docMk/>
            <pc:sldMk cId="3698227119" sldId="259"/>
            <ac:spMk id="29" creationId="{C3E480FD-645B-BB62-D7A1-3E7794E5398D}"/>
          </ac:spMkLst>
        </pc:spChg>
        <pc:spChg chg="add mod">
          <ac:chgData name="Francesco Marino" userId="87cae2e6-40cf-4c5b-830a-db74a6187111" providerId="ADAL" clId="{D30EE61F-A985-4397-9EC4-8238AD225210}" dt="2024-09-13T13:09:25.455" v="3585" actId="164"/>
          <ac:spMkLst>
            <pc:docMk/>
            <pc:sldMk cId="3698227119" sldId="259"/>
            <ac:spMk id="30" creationId="{2B1E3234-972B-3386-B23A-63D8775BCE57}"/>
          </ac:spMkLst>
        </pc:spChg>
        <pc:spChg chg="add mod">
          <ac:chgData name="Francesco Marino" userId="87cae2e6-40cf-4c5b-830a-db74a6187111" providerId="ADAL" clId="{D30EE61F-A985-4397-9EC4-8238AD225210}" dt="2024-09-13T13:10:31.326" v="3668" actId="403"/>
          <ac:spMkLst>
            <pc:docMk/>
            <pc:sldMk cId="3698227119" sldId="259"/>
            <ac:spMk id="31" creationId="{C8FFFFCC-BD9E-DFE7-A5EC-FC9C26005A56}"/>
          </ac:spMkLst>
        </pc:spChg>
        <pc:spChg chg="add mod">
          <ac:chgData name="Francesco Marino" userId="87cae2e6-40cf-4c5b-830a-db74a6187111" providerId="ADAL" clId="{D30EE61F-A985-4397-9EC4-8238AD225210}" dt="2024-09-13T13:10:35.762" v="3669" actId="403"/>
          <ac:spMkLst>
            <pc:docMk/>
            <pc:sldMk cId="3698227119" sldId="259"/>
            <ac:spMk id="32" creationId="{9CD44204-9638-BFDE-7EFA-280A08219058}"/>
          </ac:spMkLst>
        </pc:spChg>
        <pc:spChg chg="add mod">
          <ac:chgData name="Francesco Marino" userId="87cae2e6-40cf-4c5b-830a-db74a6187111" providerId="ADAL" clId="{D30EE61F-A985-4397-9EC4-8238AD225210}" dt="2024-09-13T13:13:45.522" v="3756" actId="14100"/>
          <ac:spMkLst>
            <pc:docMk/>
            <pc:sldMk cId="3698227119" sldId="259"/>
            <ac:spMk id="33" creationId="{C8BCF2F2-12BE-F854-F9E6-1A4D8BC618A3}"/>
          </ac:spMkLst>
        </pc:spChg>
        <pc:spChg chg="del mod">
          <ac:chgData name="Francesco Marino" userId="87cae2e6-40cf-4c5b-830a-db74a6187111" providerId="ADAL" clId="{D30EE61F-A985-4397-9EC4-8238AD225210}" dt="2024-09-15T11:41:12.987" v="4864" actId="21"/>
          <ac:spMkLst>
            <pc:docMk/>
            <pc:sldMk cId="3698227119" sldId="259"/>
            <ac:spMk id="36" creationId="{CA23A4B9-320C-37F6-A658-51A7ED04C7CD}"/>
          </ac:spMkLst>
        </pc:spChg>
        <pc:spChg chg="del mod">
          <ac:chgData name="Francesco Marino" userId="87cae2e6-40cf-4c5b-830a-db74a6187111" providerId="ADAL" clId="{D30EE61F-A985-4397-9EC4-8238AD225210}" dt="2024-09-13T12:54:49.261" v="3100" actId="21"/>
          <ac:spMkLst>
            <pc:docMk/>
            <pc:sldMk cId="3698227119" sldId="259"/>
            <ac:spMk id="40" creationId="{B64D1FF6-EC16-5C51-2AC3-5B30906506A0}"/>
          </ac:spMkLst>
        </pc:spChg>
        <pc:spChg chg="mod">
          <ac:chgData name="Francesco Marino" userId="87cae2e6-40cf-4c5b-830a-db74a6187111" providerId="ADAL" clId="{D30EE61F-A985-4397-9EC4-8238AD225210}" dt="2024-09-13T10:23:33.780" v="1746" actId="1076"/>
          <ac:spMkLst>
            <pc:docMk/>
            <pc:sldMk cId="3698227119" sldId="259"/>
            <ac:spMk id="71" creationId="{9875BE07-E295-FAD8-8F7E-000F5B0FD3EC}"/>
          </ac:spMkLst>
        </pc:spChg>
        <pc:spChg chg="del">
          <ac:chgData name="Francesco Marino" userId="87cae2e6-40cf-4c5b-830a-db74a6187111" providerId="ADAL" clId="{D30EE61F-A985-4397-9EC4-8238AD225210}" dt="2024-09-13T12:54:46.260" v="3098" actId="21"/>
          <ac:spMkLst>
            <pc:docMk/>
            <pc:sldMk cId="3698227119" sldId="259"/>
            <ac:spMk id="78" creationId="{EB486ED8-8E98-03BB-C4A3-DBEC7939264B}"/>
          </ac:spMkLst>
        </pc:spChg>
        <pc:grpChg chg="add mod">
          <ac:chgData name="Francesco Marino" userId="87cae2e6-40cf-4c5b-830a-db74a6187111" providerId="ADAL" clId="{D30EE61F-A985-4397-9EC4-8238AD225210}" dt="2024-09-15T11:43:55.003" v="4889" actId="1076"/>
          <ac:grpSpMkLst>
            <pc:docMk/>
            <pc:sldMk cId="3698227119" sldId="259"/>
            <ac:grpSpMk id="2" creationId="{91130348-3D6F-24DD-E028-4BD4B79C4AC8}"/>
          </ac:grpSpMkLst>
        </pc:grpChg>
        <pc:grpChg chg="mod">
          <ac:chgData name="Francesco Marino" userId="87cae2e6-40cf-4c5b-830a-db74a6187111" providerId="ADAL" clId="{D30EE61F-A985-4397-9EC4-8238AD225210}" dt="2024-09-15T11:39:08.618" v="4801"/>
          <ac:grpSpMkLst>
            <pc:docMk/>
            <pc:sldMk cId="3698227119" sldId="259"/>
            <ac:grpSpMk id="7" creationId="{A3AF5554-9D49-C4E4-B93B-1D0E8D8272E5}"/>
          </ac:grpSpMkLst>
        </pc:grpChg>
        <pc:grpChg chg="mod">
          <ac:chgData name="Francesco Marino" userId="87cae2e6-40cf-4c5b-830a-db74a6187111" providerId="ADAL" clId="{D30EE61F-A985-4397-9EC4-8238AD225210}" dt="2024-09-15T11:39:08.618" v="4801"/>
          <ac:grpSpMkLst>
            <pc:docMk/>
            <pc:sldMk cId="3698227119" sldId="259"/>
            <ac:grpSpMk id="12" creationId="{C86CFE51-79FC-140B-830E-13E6720A4813}"/>
          </ac:grpSpMkLst>
        </pc:grpChg>
        <pc:grpChg chg="del">
          <ac:chgData name="Francesco Marino" userId="87cae2e6-40cf-4c5b-830a-db74a6187111" providerId="ADAL" clId="{D30EE61F-A985-4397-9EC4-8238AD225210}" dt="2024-09-13T12:54:44.871" v="3096" actId="21"/>
          <ac:grpSpMkLst>
            <pc:docMk/>
            <pc:sldMk cId="3698227119" sldId="259"/>
            <ac:grpSpMk id="13" creationId="{1367A927-33CE-4794-9E80-8E46EEDDF6B8}"/>
          </ac:grpSpMkLst>
        </pc:grpChg>
        <pc:grpChg chg="del">
          <ac:chgData name="Francesco Marino" userId="87cae2e6-40cf-4c5b-830a-db74a6187111" providerId="ADAL" clId="{D30EE61F-A985-4397-9EC4-8238AD225210}" dt="2024-09-13T12:54:44.148" v="3095" actId="21"/>
          <ac:grpSpMkLst>
            <pc:docMk/>
            <pc:sldMk cId="3698227119" sldId="259"/>
            <ac:grpSpMk id="14" creationId="{19E1023A-C337-B176-9948-DB234A1BEB05}"/>
          </ac:grpSpMkLst>
        </pc:grpChg>
        <pc:grpChg chg="add mod">
          <ac:chgData name="Francesco Marino" userId="87cae2e6-40cf-4c5b-830a-db74a6187111" providerId="ADAL" clId="{D30EE61F-A985-4397-9EC4-8238AD225210}" dt="2024-09-13T13:02:24.693" v="3251" actId="164"/>
          <ac:grpSpMkLst>
            <pc:docMk/>
            <pc:sldMk cId="3698227119" sldId="259"/>
            <ac:grpSpMk id="18" creationId="{6FC4E15F-6DDF-BE1F-0E50-0939567373A6}"/>
          </ac:grpSpMkLst>
        </pc:grpChg>
        <pc:grpChg chg="add mod">
          <ac:chgData name="Francesco Marino" userId="87cae2e6-40cf-4c5b-830a-db74a6187111" providerId="ADAL" clId="{D30EE61F-A985-4397-9EC4-8238AD225210}" dt="2024-09-13T13:02:24.693" v="3251" actId="164"/>
          <ac:grpSpMkLst>
            <pc:docMk/>
            <pc:sldMk cId="3698227119" sldId="259"/>
            <ac:grpSpMk id="19" creationId="{0AB424EF-C9A4-316F-DF6C-B1142F91C64B}"/>
          </ac:grpSpMkLst>
        </pc:grpChg>
        <pc:grpChg chg="add mod">
          <ac:chgData name="Francesco Marino" userId="87cae2e6-40cf-4c5b-830a-db74a6187111" providerId="ADAL" clId="{D30EE61F-A985-4397-9EC4-8238AD225210}" dt="2024-09-15T11:40:03.624" v="4845" actId="1036"/>
          <ac:grpSpMkLst>
            <pc:docMk/>
            <pc:sldMk cId="3698227119" sldId="259"/>
            <ac:grpSpMk id="21" creationId="{B0C1AF19-DC6E-E61E-E184-C26A0D3F40BB}"/>
          </ac:grpSpMkLst>
        </pc:grpChg>
        <pc:grpChg chg="add mod">
          <ac:chgData name="Francesco Marino" userId="87cae2e6-40cf-4c5b-830a-db74a6187111" providerId="ADAL" clId="{D30EE61F-A985-4397-9EC4-8238AD225210}" dt="2024-09-15T11:39:57.489" v="4814" actId="164"/>
          <ac:grpSpMkLst>
            <pc:docMk/>
            <pc:sldMk cId="3698227119" sldId="259"/>
            <ac:grpSpMk id="22" creationId="{9B99AD21-31D9-1CD1-BD46-6A029299B422}"/>
          </ac:grpSpMkLst>
        </pc:grpChg>
        <pc:grpChg chg="add mod ord">
          <ac:chgData name="Francesco Marino" userId="87cae2e6-40cf-4c5b-830a-db74a6187111" providerId="ADAL" clId="{D30EE61F-A985-4397-9EC4-8238AD225210}" dt="2024-09-15T11:43:56.711" v="4890" actId="1076"/>
          <ac:grpSpMkLst>
            <pc:docMk/>
            <pc:sldMk cId="3698227119" sldId="259"/>
            <ac:grpSpMk id="25" creationId="{00A2EA89-8BB8-6E78-9BFB-EADE6FDC0054}"/>
          </ac:grpSpMkLst>
        </pc:grpChg>
        <pc:grpChg chg="del mod">
          <ac:chgData name="Francesco Marino" userId="87cae2e6-40cf-4c5b-830a-db74a6187111" providerId="ADAL" clId="{D30EE61F-A985-4397-9EC4-8238AD225210}" dt="2024-09-15T11:41:12.987" v="4864" actId="21"/>
          <ac:grpSpMkLst>
            <pc:docMk/>
            <pc:sldMk cId="3698227119" sldId="259"/>
            <ac:grpSpMk id="26" creationId="{BD3EB7B2-A8AA-B8A6-BAB6-97A1C3998B3C}"/>
          </ac:grpSpMkLst>
        </pc:grpChg>
        <pc:grpChg chg="add mod">
          <ac:chgData name="Francesco Marino" userId="87cae2e6-40cf-4c5b-830a-db74a6187111" providerId="ADAL" clId="{D30EE61F-A985-4397-9EC4-8238AD225210}" dt="2024-09-15T11:43:50.524" v="4887" actId="1076"/>
          <ac:grpSpMkLst>
            <pc:docMk/>
            <pc:sldMk cId="3698227119" sldId="259"/>
            <ac:grpSpMk id="34" creationId="{64E0F332-EF3F-3BDE-2070-AB9F9630ED2D}"/>
          </ac:grpSpMkLst>
        </pc:grpChg>
        <pc:grpChg chg="del">
          <ac:chgData name="Francesco Marino" userId="87cae2e6-40cf-4c5b-830a-db74a6187111" providerId="ADAL" clId="{D30EE61F-A985-4397-9EC4-8238AD225210}" dt="2024-09-13T12:54:46.985" v="3099" actId="21"/>
          <ac:grpSpMkLst>
            <pc:docMk/>
            <pc:sldMk cId="3698227119" sldId="259"/>
            <ac:grpSpMk id="48" creationId="{4F87A134-989B-B744-1B4F-8BE65F8DBEF2}"/>
          </ac:grpSpMkLst>
        </pc:grpChg>
        <pc:grpChg chg="del">
          <ac:chgData name="Francesco Marino" userId="87cae2e6-40cf-4c5b-830a-db74a6187111" providerId="ADAL" clId="{D30EE61F-A985-4397-9EC4-8238AD225210}" dt="2024-09-13T12:54:45.581" v="3097" actId="21"/>
          <ac:grpSpMkLst>
            <pc:docMk/>
            <pc:sldMk cId="3698227119" sldId="259"/>
            <ac:grpSpMk id="77" creationId="{262EC7A0-2BB3-9F5A-FB87-4CEABCD5155A}"/>
          </ac:grpSpMkLst>
        </pc:grpChg>
        <pc:picChg chg="mod">
          <ac:chgData name="Francesco Marino" userId="87cae2e6-40cf-4c5b-830a-db74a6187111" providerId="ADAL" clId="{D30EE61F-A985-4397-9EC4-8238AD225210}" dt="2024-09-15T11:39:08.618" v="4801"/>
          <ac:picMkLst>
            <pc:docMk/>
            <pc:sldMk cId="3698227119" sldId="259"/>
            <ac:picMk id="3" creationId="{639904E9-A193-9CD2-5AFC-3D5FDF69087C}"/>
          </ac:picMkLst>
        </pc:picChg>
        <pc:picChg chg="mod modCrop">
          <ac:chgData name="Francesco Marino" userId="87cae2e6-40cf-4c5b-830a-db74a6187111" providerId="ADAL" clId="{D30EE61F-A985-4397-9EC4-8238AD225210}" dt="2024-09-15T11:42:04.727" v="4873" actId="732"/>
          <ac:picMkLst>
            <pc:docMk/>
            <pc:sldMk cId="3698227119" sldId="259"/>
            <ac:picMk id="35" creationId="{81EB97F5-89FE-B3FC-160E-00FC81F4EA99}"/>
          </ac:picMkLst>
        </pc:picChg>
      </pc:sldChg>
      <pc:sldChg chg="del">
        <pc:chgData name="Francesco Marino" userId="87cae2e6-40cf-4c5b-830a-db74a6187111" providerId="ADAL" clId="{D30EE61F-A985-4397-9EC4-8238AD225210}" dt="2024-09-17T06:03:32.724" v="7610" actId="2696"/>
        <pc:sldMkLst>
          <pc:docMk/>
          <pc:sldMk cId="162477943" sldId="261"/>
        </pc:sldMkLst>
      </pc:sldChg>
      <pc:sldChg chg="modSp del mod ord">
        <pc:chgData name="Francesco Marino" userId="87cae2e6-40cf-4c5b-830a-db74a6187111" providerId="ADAL" clId="{D30EE61F-A985-4397-9EC4-8238AD225210}" dt="2024-09-15T13:10:42.809" v="5241" actId="2696"/>
        <pc:sldMkLst>
          <pc:docMk/>
          <pc:sldMk cId="2813235725" sldId="263"/>
        </pc:sldMkLst>
        <pc:spChg chg="mod">
          <ac:chgData name="Francesco Marino" userId="87cae2e6-40cf-4c5b-830a-db74a6187111" providerId="ADAL" clId="{D30EE61F-A985-4397-9EC4-8238AD225210}" dt="2024-09-13T10:10:46.363" v="1631" actId="14100"/>
          <ac:spMkLst>
            <pc:docMk/>
            <pc:sldMk cId="2813235725" sldId="263"/>
            <ac:spMk id="15" creationId="{54422FB4-5CB8-6353-A8E8-E4E3FB223237}"/>
          </ac:spMkLst>
        </pc:spChg>
      </pc:sldChg>
      <pc:sldChg chg="modSp mod ord">
        <pc:chgData name="Francesco Marino" userId="87cae2e6-40cf-4c5b-830a-db74a6187111" providerId="ADAL" clId="{D30EE61F-A985-4397-9EC4-8238AD225210}" dt="2024-09-17T09:23:58.067" v="9030" actId="20577"/>
        <pc:sldMkLst>
          <pc:docMk/>
          <pc:sldMk cId="90651131" sldId="264"/>
        </pc:sldMkLst>
        <pc:spChg chg="mod">
          <ac:chgData name="Francesco Marino" userId="87cae2e6-40cf-4c5b-830a-db74a6187111" providerId="ADAL" clId="{D30EE61F-A985-4397-9EC4-8238AD225210}" dt="2024-09-17T09:23:58.067" v="9030" actId="20577"/>
          <ac:spMkLst>
            <pc:docMk/>
            <pc:sldMk cId="90651131" sldId="264"/>
            <ac:spMk id="4" creationId="{8FCE3E47-097B-0A8D-48E9-1091B46BEAD4}"/>
          </ac:spMkLst>
        </pc:spChg>
      </pc:sldChg>
      <pc:sldChg chg="addSp delSp modSp del mod ord delAnim">
        <pc:chgData name="Francesco Marino" userId="87cae2e6-40cf-4c5b-830a-db74a6187111" providerId="ADAL" clId="{D30EE61F-A985-4397-9EC4-8238AD225210}" dt="2024-09-10T16:19:08.472" v="1100" actId="2696"/>
        <pc:sldMkLst>
          <pc:docMk/>
          <pc:sldMk cId="2816498265" sldId="265"/>
        </pc:sldMkLst>
        <pc:spChg chg="mod topLvl">
          <ac:chgData name="Francesco Marino" userId="87cae2e6-40cf-4c5b-830a-db74a6187111" providerId="ADAL" clId="{D30EE61F-A985-4397-9EC4-8238AD225210}" dt="2024-09-10T15:58:48.513" v="320" actId="165"/>
          <ac:spMkLst>
            <pc:docMk/>
            <pc:sldMk cId="2816498265" sldId="265"/>
            <ac:spMk id="21" creationId="{DD3F2BC8-4916-4E2F-9605-FC454F10D662}"/>
          </ac:spMkLst>
        </pc:spChg>
        <pc:spChg chg="mod topLvl">
          <ac:chgData name="Francesco Marino" userId="87cae2e6-40cf-4c5b-830a-db74a6187111" providerId="ADAL" clId="{D30EE61F-A985-4397-9EC4-8238AD225210}" dt="2024-09-10T15:58:54.158" v="321" actId="164"/>
          <ac:spMkLst>
            <pc:docMk/>
            <pc:sldMk cId="2816498265" sldId="265"/>
            <ac:spMk id="22" creationId="{E4C64504-FFF7-9D3A-2677-8D64C17BCB31}"/>
          </ac:spMkLst>
        </pc:spChg>
        <pc:spChg chg="mod">
          <ac:chgData name="Francesco Marino" userId="87cae2e6-40cf-4c5b-830a-db74a6187111" providerId="ADAL" clId="{D30EE61F-A985-4397-9EC4-8238AD225210}" dt="2024-09-10T15:58:25.681" v="318" actId="1036"/>
          <ac:spMkLst>
            <pc:docMk/>
            <pc:sldMk cId="2816498265" sldId="265"/>
            <ac:spMk id="24" creationId="{6BCE00C4-7CF5-DC28-D4EA-924B944010ED}"/>
          </ac:spMkLst>
        </pc:spChg>
        <pc:spChg chg="mod topLvl">
          <ac:chgData name="Francesco Marino" userId="87cae2e6-40cf-4c5b-830a-db74a6187111" providerId="ADAL" clId="{D30EE61F-A985-4397-9EC4-8238AD225210}" dt="2024-09-10T15:58:54.158" v="321" actId="164"/>
          <ac:spMkLst>
            <pc:docMk/>
            <pc:sldMk cId="2816498265" sldId="265"/>
            <ac:spMk id="25" creationId="{6BD02BBE-DBFE-22E3-C81E-BAD91F19B702}"/>
          </ac:spMkLst>
        </pc:spChg>
        <pc:spChg chg="mod">
          <ac:chgData name="Francesco Marino" userId="87cae2e6-40cf-4c5b-830a-db74a6187111" providerId="ADAL" clId="{D30EE61F-A985-4397-9EC4-8238AD225210}" dt="2024-09-10T15:59:48.240" v="352" actId="20577"/>
          <ac:spMkLst>
            <pc:docMk/>
            <pc:sldMk cId="2816498265" sldId="265"/>
            <ac:spMk id="114" creationId="{FAC76275-1BD6-C6A1-FA62-EEF493349B8F}"/>
          </ac:spMkLst>
        </pc:spChg>
        <pc:spChg chg="mod">
          <ac:chgData name="Francesco Marino" userId="87cae2e6-40cf-4c5b-830a-db74a6187111" providerId="ADAL" clId="{D30EE61F-A985-4397-9EC4-8238AD225210}" dt="2024-09-10T15:59:49.680" v="353" actId="20577"/>
          <ac:spMkLst>
            <pc:docMk/>
            <pc:sldMk cId="2816498265" sldId="265"/>
            <ac:spMk id="115" creationId="{25C3FDB4-8FDF-9CBB-58B1-C451ACC34FC6}"/>
          </ac:spMkLst>
        </pc:spChg>
        <pc:spChg chg="del topLvl">
          <ac:chgData name="Francesco Marino" userId="87cae2e6-40cf-4c5b-830a-db74a6187111" providerId="ADAL" clId="{D30EE61F-A985-4397-9EC4-8238AD225210}" dt="2024-09-10T15:57:22.744" v="174" actId="21"/>
          <ac:spMkLst>
            <pc:docMk/>
            <pc:sldMk cId="2816498265" sldId="265"/>
            <ac:spMk id="120" creationId="{AA951F5F-451B-B206-6A72-2585F9C76D7E}"/>
          </ac:spMkLst>
        </pc:spChg>
        <pc:spChg chg="mod topLvl">
          <ac:chgData name="Francesco Marino" userId="87cae2e6-40cf-4c5b-830a-db74a6187111" providerId="ADAL" clId="{D30EE61F-A985-4397-9EC4-8238AD225210}" dt="2024-09-10T15:57:38.866" v="184" actId="1076"/>
          <ac:spMkLst>
            <pc:docMk/>
            <pc:sldMk cId="2816498265" sldId="265"/>
            <ac:spMk id="121" creationId="{91B70D75-A619-04B0-898B-78B0E4190605}"/>
          </ac:spMkLst>
        </pc:spChg>
        <pc:grpChg chg="add mod">
          <ac:chgData name="Francesco Marino" userId="87cae2e6-40cf-4c5b-830a-db74a6187111" providerId="ADAL" clId="{D30EE61F-A985-4397-9EC4-8238AD225210}" dt="2024-09-10T15:58:54.158" v="321" actId="164"/>
          <ac:grpSpMkLst>
            <pc:docMk/>
            <pc:sldMk cId="2816498265" sldId="265"/>
            <ac:grpSpMk id="2" creationId="{C121AF51-969B-ABDA-5E8C-927D320E086F}"/>
          </ac:grpSpMkLst>
        </pc:grpChg>
        <pc:grpChg chg="del mod topLvl">
          <ac:chgData name="Francesco Marino" userId="87cae2e6-40cf-4c5b-830a-db74a6187111" providerId="ADAL" clId="{D30EE61F-A985-4397-9EC4-8238AD225210}" dt="2024-09-10T15:58:48.513" v="320" actId="165"/>
          <ac:grpSpMkLst>
            <pc:docMk/>
            <pc:sldMk cId="2816498265" sldId="265"/>
            <ac:grpSpMk id="23" creationId="{5C082F27-DD01-60DE-D717-76B33B1B99A9}"/>
          </ac:grpSpMkLst>
        </pc:grpChg>
        <pc:grpChg chg="mod">
          <ac:chgData name="Francesco Marino" userId="87cae2e6-40cf-4c5b-830a-db74a6187111" providerId="ADAL" clId="{D30EE61F-A985-4397-9EC4-8238AD225210}" dt="2024-09-10T15:59:07.394" v="322" actId="1076"/>
          <ac:grpSpMkLst>
            <pc:docMk/>
            <pc:sldMk cId="2816498265" sldId="265"/>
            <ac:grpSpMk id="109" creationId="{5A56BB70-8CF4-FA88-0AE5-06A5A1A82BFA}"/>
          </ac:grpSpMkLst>
        </pc:grpChg>
        <pc:grpChg chg="mod">
          <ac:chgData name="Francesco Marino" userId="87cae2e6-40cf-4c5b-830a-db74a6187111" providerId="ADAL" clId="{D30EE61F-A985-4397-9EC4-8238AD225210}" dt="2024-09-10T15:59:46.670" v="351" actId="1076"/>
          <ac:grpSpMkLst>
            <pc:docMk/>
            <pc:sldMk cId="2816498265" sldId="265"/>
            <ac:grpSpMk id="118" creationId="{65DE00F0-5A10-0D6E-958B-F86CBAC7372F}"/>
          </ac:grpSpMkLst>
        </pc:grpChg>
        <pc:grpChg chg="del mod">
          <ac:chgData name="Francesco Marino" userId="87cae2e6-40cf-4c5b-830a-db74a6187111" providerId="ADAL" clId="{D30EE61F-A985-4397-9EC4-8238AD225210}" dt="2024-09-10T15:58:37.409" v="319" actId="165"/>
          <ac:grpSpMkLst>
            <pc:docMk/>
            <pc:sldMk cId="2816498265" sldId="265"/>
            <ac:grpSpMk id="122" creationId="{BEA4CF32-281C-AEB8-53DA-344E75B60007}"/>
          </ac:grpSpMkLst>
        </pc:grpChg>
        <pc:grpChg chg="del">
          <ac:chgData name="Francesco Marino" userId="87cae2e6-40cf-4c5b-830a-db74a6187111" providerId="ADAL" clId="{D30EE61F-A985-4397-9EC4-8238AD225210}" dt="2024-09-10T15:57:22.744" v="174" actId="21"/>
          <ac:grpSpMkLst>
            <pc:docMk/>
            <pc:sldMk cId="2816498265" sldId="265"/>
            <ac:grpSpMk id="123" creationId="{B32EA76F-0C6B-FAEA-0762-9BF0016F8EA5}"/>
          </ac:grpSpMkLst>
        </pc:grpChg>
      </pc:sldChg>
      <pc:sldChg chg="del ord">
        <pc:chgData name="Francesco Marino" userId="87cae2e6-40cf-4c5b-830a-db74a6187111" providerId="ADAL" clId="{D30EE61F-A985-4397-9EC4-8238AD225210}" dt="2024-09-17T08:04:26.314" v="8842" actId="2696"/>
        <pc:sldMkLst>
          <pc:docMk/>
          <pc:sldMk cId="3108622917" sldId="270"/>
        </pc:sldMkLst>
      </pc:sldChg>
      <pc:sldChg chg="del">
        <pc:chgData name="Francesco Marino" userId="87cae2e6-40cf-4c5b-830a-db74a6187111" providerId="ADAL" clId="{D30EE61F-A985-4397-9EC4-8238AD225210}" dt="2024-09-17T19:24:18.604" v="10750" actId="2696"/>
        <pc:sldMkLst>
          <pc:docMk/>
          <pc:sldMk cId="1734772818" sldId="271"/>
        </pc:sldMkLst>
      </pc:sldChg>
      <pc:sldChg chg="del">
        <pc:chgData name="Francesco Marino" userId="87cae2e6-40cf-4c5b-830a-db74a6187111" providerId="ADAL" clId="{D30EE61F-A985-4397-9EC4-8238AD225210}" dt="2024-09-17T06:04:04.453" v="7616" actId="2696"/>
        <pc:sldMkLst>
          <pc:docMk/>
          <pc:sldMk cId="2321101487" sldId="273"/>
        </pc:sldMkLst>
      </pc:sldChg>
      <pc:sldChg chg="addSp delSp modSp mod ord modAnim">
        <pc:chgData name="Francesco Marino" userId="87cae2e6-40cf-4c5b-830a-db74a6187111" providerId="ADAL" clId="{D30EE61F-A985-4397-9EC4-8238AD225210}" dt="2024-09-17T09:23:39.626" v="9005" actId="20577"/>
        <pc:sldMkLst>
          <pc:docMk/>
          <pc:sldMk cId="850231308" sldId="502"/>
        </pc:sldMkLst>
        <pc:spChg chg="mod">
          <ac:chgData name="Francesco Marino" userId="87cae2e6-40cf-4c5b-830a-db74a6187111" providerId="ADAL" clId="{D30EE61F-A985-4397-9EC4-8238AD225210}" dt="2024-09-13T10:01:11.609" v="1224" actId="20577"/>
          <ac:spMkLst>
            <pc:docMk/>
            <pc:sldMk cId="850231308" sldId="502"/>
            <ac:spMk id="3" creationId="{ECFAB19E-539D-C88B-4D81-018FB71A3EEC}"/>
          </ac:spMkLst>
        </pc:spChg>
        <pc:spChg chg="mod">
          <ac:chgData name="Francesco Marino" userId="87cae2e6-40cf-4c5b-830a-db74a6187111" providerId="ADAL" clId="{D30EE61F-A985-4397-9EC4-8238AD225210}" dt="2024-09-13T10:01:38.769" v="1246" actId="20577"/>
          <ac:spMkLst>
            <pc:docMk/>
            <pc:sldMk cId="850231308" sldId="502"/>
            <ac:spMk id="6" creationId="{8ABE74B8-AF5F-4856-D238-92D964084C53}"/>
          </ac:spMkLst>
        </pc:spChg>
        <pc:spChg chg="mod topLvl">
          <ac:chgData name="Francesco Marino" userId="87cae2e6-40cf-4c5b-830a-db74a6187111" providerId="ADAL" clId="{D30EE61F-A985-4397-9EC4-8238AD225210}" dt="2024-09-17T09:23:39.626" v="9005" actId="20577"/>
          <ac:spMkLst>
            <pc:docMk/>
            <pc:sldMk cId="850231308" sldId="502"/>
            <ac:spMk id="9" creationId="{74FB3BFE-2E4A-8A02-A962-5559EEAC8392}"/>
          </ac:spMkLst>
        </pc:spChg>
        <pc:spChg chg="mod">
          <ac:chgData name="Francesco Marino" userId="87cae2e6-40cf-4c5b-830a-db74a6187111" providerId="ADAL" clId="{D30EE61F-A985-4397-9EC4-8238AD225210}" dt="2024-09-13T10:03:18.969" v="1392" actId="165"/>
          <ac:spMkLst>
            <pc:docMk/>
            <pc:sldMk cId="850231308" sldId="502"/>
            <ac:spMk id="19" creationId="{29F07056-B42A-EFA4-1799-8C3413E6FCA3}"/>
          </ac:spMkLst>
        </pc:spChg>
        <pc:spChg chg="mod">
          <ac:chgData name="Francesco Marino" userId="87cae2e6-40cf-4c5b-830a-db74a6187111" providerId="ADAL" clId="{D30EE61F-A985-4397-9EC4-8238AD225210}" dt="2024-09-13T10:03:18.969" v="1392" actId="165"/>
          <ac:spMkLst>
            <pc:docMk/>
            <pc:sldMk cId="850231308" sldId="502"/>
            <ac:spMk id="20" creationId="{69AFCAE6-A3AA-496D-80EA-21A17D12F6DD}"/>
          </ac:spMkLst>
        </pc:spChg>
        <pc:spChg chg="mod">
          <ac:chgData name="Francesco Marino" userId="87cae2e6-40cf-4c5b-830a-db74a6187111" providerId="ADAL" clId="{D30EE61F-A985-4397-9EC4-8238AD225210}" dt="2024-09-13T10:03:18.969" v="1392" actId="165"/>
          <ac:spMkLst>
            <pc:docMk/>
            <pc:sldMk cId="850231308" sldId="502"/>
            <ac:spMk id="21" creationId="{1B026B45-8281-5635-7A5D-CB80B67E7173}"/>
          </ac:spMkLst>
        </pc:spChg>
        <pc:spChg chg="mod">
          <ac:chgData name="Francesco Marino" userId="87cae2e6-40cf-4c5b-830a-db74a6187111" providerId="ADAL" clId="{D30EE61F-A985-4397-9EC4-8238AD225210}" dt="2024-09-13T10:03:18.969" v="1392" actId="165"/>
          <ac:spMkLst>
            <pc:docMk/>
            <pc:sldMk cId="850231308" sldId="502"/>
            <ac:spMk id="22" creationId="{8E1416A1-D17B-CEA1-291F-C704C4293FA3}"/>
          </ac:spMkLst>
        </pc:spChg>
        <pc:spChg chg="mod">
          <ac:chgData name="Francesco Marino" userId="87cae2e6-40cf-4c5b-830a-db74a6187111" providerId="ADAL" clId="{D30EE61F-A985-4397-9EC4-8238AD225210}" dt="2024-09-13T10:03:18.969" v="1392" actId="165"/>
          <ac:spMkLst>
            <pc:docMk/>
            <pc:sldMk cId="850231308" sldId="502"/>
            <ac:spMk id="23" creationId="{3A1B2806-FDB4-7C42-4FE4-CFE4E47339D1}"/>
          </ac:spMkLst>
        </pc:spChg>
        <pc:spChg chg="mod">
          <ac:chgData name="Francesco Marino" userId="87cae2e6-40cf-4c5b-830a-db74a6187111" providerId="ADAL" clId="{D30EE61F-A985-4397-9EC4-8238AD225210}" dt="2024-09-13T10:03:18.969" v="1392" actId="165"/>
          <ac:spMkLst>
            <pc:docMk/>
            <pc:sldMk cId="850231308" sldId="502"/>
            <ac:spMk id="25" creationId="{E42927C2-995E-A43E-4793-002BA9CE33A1}"/>
          </ac:spMkLst>
        </pc:spChg>
        <pc:spChg chg="mod">
          <ac:chgData name="Francesco Marino" userId="87cae2e6-40cf-4c5b-830a-db74a6187111" providerId="ADAL" clId="{D30EE61F-A985-4397-9EC4-8238AD225210}" dt="2024-09-13T10:03:18.969" v="1392" actId="165"/>
          <ac:spMkLst>
            <pc:docMk/>
            <pc:sldMk cId="850231308" sldId="502"/>
            <ac:spMk id="29" creationId="{519C3544-0A5D-08E9-F082-DEA3CD51FED8}"/>
          </ac:spMkLst>
        </pc:spChg>
        <pc:spChg chg="mod">
          <ac:chgData name="Francesco Marino" userId="87cae2e6-40cf-4c5b-830a-db74a6187111" providerId="ADAL" clId="{D30EE61F-A985-4397-9EC4-8238AD225210}" dt="2024-09-13T10:03:18.969" v="1392" actId="165"/>
          <ac:spMkLst>
            <pc:docMk/>
            <pc:sldMk cId="850231308" sldId="502"/>
            <ac:spMk id="30" creationId="{6C291910-0285-B2CD-CE73-D2F1F7FAB862}"/>
          </ac:spMkLst>
        </pc:spChg>
        <pc:spChg chg="mod">
          <ac:chgData name="Francesco Marino" userId="87cae2e6-40cf-4c5b-830a-db74a6187111" providerId="ADAL" clId="{D30EE61F-A985-4397-9EC4-8238AD225210}" dt="2024-09-13T10:03:18.969" v="1392" actId="165"/>
          <ac:spMkLst>
            <pc:docMk/>
            <pc:sldMk cId="850231308" sldId="502"/>
            <ac:spMk id="33" creationId="{0E722724-2A2F-8A6B-34A6-B8F4BDD88AA2}"/>
          </ac:spMkLst>
        </pc:spChg>
        <pc:spChg chg="mod">
          <ac:chgData name="Francesco Marino" userId="87cae2e6-40cf-4c5b-830a-db74a6187111" providerId="ADAL" clId="{D30EE61F-A985-4397-9EC4-8238AD225210}" dt="2024-09-13T10:03:18.969" v="1392" actId="165"/>
          <ac:spMkLst>
            <pc:docMk/>
            <pc:sldMk cId="850231308" sldId="502"/>
            <ac:spMk id="37" creationId="{0544654B-3B22-C2DE-BDC4-FECEF0EDFC90}"/>
          </ac:spMkLst>
        </pc:spChg>
        <pc:spChg chg="mod">
          <ac:chgData name="Francesco Marino" userId="87cae2e6-40cf-4c5b-830a-db74a6187111" providerId="ADAL" clId="{D30EE61F-A985-4397-9EC4-8238AD225210}" dt="2024-09-13T10:03:18.969" v="1392" actId="165"/>
          <ac:spMkLst>
            <pc:docMk/>
            <pc:sldMk cId="850231308" sldId="502"/>
            <ac:spMk id="38" creationId="{54C05D6C-397C-DB30-755D-20BBF13C110D}"/>
          </ac:spMkLst>
        </pc:spChg>
        <pc:spChg chg="mod">
          <ac:chgData name="Francesco Marino" userId="87cae2e6-40cf-4c5b-830a-db74a6187111" providerId="ADAL" clId="{D30EE61F-A985-4397-9EC4-8238AD225210}" dt="2024-09-13T10:03:18.969" v="1392" actId="165"/>
          <ac:spMkLst>
            <pc:docMk/>
            <pc:sldMk cId="850231308" sldId="502"/>
            <ac:spMk id="39" creationId="{434CDEC5-87E0-E25E-9CA7-735A82A07560}"/>
          </ac:spMkLst>
        </pc:spChg>
        <pc:spChg chg="mod topLvl">
          <ac:chgData name="Francesco Marino" userId="87cae2e6-40cf-4c5b-830a-db74a6187111" providerId="ADAL" clId="{D30EE61F-A985-4397-9EC4-8238AD225210}" dt="2024-09-13T10:04:55.824" v="1496" actId="164"/>
          <ac:spMkLst>
            <pc:docMk/>
            <pc:sldMk cId="850231308" sldId="502"/>
            <ac:spMk id="41" creationId="{5B7ECFA7-D2A4-C73A-54A3-16D62935FCB2}"/>
          </ac:spMkLst>
        </pc:spChg>
        <pc:grpChg chg="add mod">
          <ac:chgData name="Francesco Marino" userId="87cae2e6-40cf-4c5b-830a-db74a6187111" providerId="ADAL" clId="{D30EE61F-A985-4397-9EC4-8238AD225210}" dt="2024-09-13T10:04:58.372" v="1503" actId="1035"/>
          <ac:grpSpMkLst>
            <pc:docMk/>
            <pc:sldMk cId="850231308" sldId="502"/>
            <ac:grpSpMk id="8" creationId="{962B1E88-703B-1F0A-1344-06081E358E0B}"/>
          </ac:grpSpMkLst>
        </pc:grpChg>
        <pc:grpChg chg="mod topLvl">
          <ac:chgData name="Francesco Marino" userId="87cae2e6-40cf-4c5b-830a-db74a6187111" providerId="ADAL" clId="{D30EE61F-A985-4397-9EC4-8238AD225210}" dt="2024-09-13T10:04:55.824" v="1496" actId="164"/>
          <ac:grpSpMkLst>
            <pc:docMk/>
            <pc:sldMk cId="850231308" sldId="502"/>
            <ac:grpSpMk id="12" creationId="{2B5D0112-0DCE-E328-77EF-354D62BA59A5}"/>
          </ac:grpSpMkLst>
        </pc:grpChg>
        <pc:grpChg chg="del mod topLvl">
          <ac:chgData name="Francesco Marino" userId="87cae2e6-40cf-4c5b-830a-db74a6187111" providerId="ADAL" clId="{D30EE61F-A985-4397-9EC4-8238AD225210}" dt="2024-09-13T10:03:18.969" v="1392" actId="165"/>
          <ac:grpSpMkLst>
            <pc:docMk/>
            <pc:sldMk cId="850231308" sldId="502"/>
            <ac:grpSpMk id="42" creationId="{3CE83657-1774-BEBD-6D40-6004932EC686}"/>
          </ac:grpSpMkLst>
        </pc:grpChg>
        <pc:grpChg chg="del mod">
          <ac:chgData name="Francesco Marino" userId="87cae2e6-40cf-4c5b-830a-db74a6187111" providerId="ADAL" clId="{D30EE61F-A985-4397-9EC4-8238AD225210}" dt="2024-09-13T10:02:40.653" v="1391" actId="165"/>
          <ac:grpSpMkLst>
            <pc:docMk/>
            <pc:sldMk cId="850231308" sldId="502"/>
            <ac:grpSpMk id="43" creationId="{7B876242-4196-E5EC-DE29-A625E4A5F4A2}"/>
          </ac:grpSpMkLst>
        </pc:grpChg>
        <pc:grpChg chg="mod">
          <ac:chgData name="Francesco Marino" userId="87cae2e6-40cf-4c5b-830a-db74a6187111" providerId="ADAL" clId="{D30EE61F-A985-4397-9EC4-8238AD225210}" dt="2024-09-13T10:01:28.638" v="1238" actId="1076"/>
          <ac:grpSpMkLst>
            <pc:docMk/>
            <pc:sldMk cId="850231308" sldId="502"/>
            <ac:grpSpMk id="48" creationId="{C392E077-C0F3-B078-F281-79483753CEF5}"/>
          </ac:grpSpMkLst>
        </pc:grpChg>
        <pc:picChg chg="mod topLvl">
          <ac:chgData name="Francesco Marino" userId="87cae2e6-40cf-4c5b-830a-db74a6187111" providerId="ADAL" clId="{D30EE61F-A985-4397-9EC4-8238AD225210}" dt="2024-09-13T10:04:55.824" v="1496" actId="164"/>
          <ac:picMkLst>
            <pc:docMk/>
            <pc:sldMk cId="850231308" sldId="502"/>
            <ac:picMk id="10" creationId="{6880F923-6A0B-D6C3-4358-41AFDA1A12BC}"/>
          </ac:picMkLst>
        </pc:picChg>
        <pc:cxnChg chg="mod">
          <ac:chgData name="Francesco Marino" userId="87cae2e6-40cf-4c5b-830a-db74a6187111" providerId="ADAL" clId="{D30EE61F-A985-4397-9EC4-8238AD225210}" dt="2024-09-13T10:03:18.969" v="1392" actId="165"/>
          <ac:cxnSpMkLst>
            <pc:docMk/>
            <pc:sldMk cId="850231308" sldId="502"/>
            <ac:cxnSpMk id="18" creationId="{9E749ECC-B060-D70B-5D7E-ED24F4B83939}"/>
          </ac:cxnSpMkLst>
        </pc:cxnChg>
        <pc:cxnChg chg="mod">
          <ac:chgData name="Francesco Marino" userId="87cae2e6-40cf-4c5b-830a-db74a6187111" providerId="ADAL" clId="{D30EE61F-A985-4397-9EC4-8238AD225210}" dt="2024-09-13T10:03:18.969" v="1392" actId="165"/>
          <ac:cxnSpMkLst>
            <pc:docMk/>
            <pc:sldMk cId="850231308" sldId="502"/>
            <ac:cxnSpMk id="28" creationId="{19E64970-0A0A-6065-7A2A-9393CA103FE3}"/>
          </ac:cxnSpMkLst>
        </pc:cxnChg>
        <pc:cxnChg chg="mod">
          <ac:chgData name="Francesco Marino" userId="87cae2e6-40cf-4c5b-830a-db74a6187111" providerId="ADAL" clId="{D30EE61F-A985-4397-9EC4-8238AD225210}" dt="2024-09-13T10:03:18.969" v="1392" actId="165"/>
          <ac:cxnSpMkLst>
            <pc:docMk/>
            <pc:sldMk cId="850231308" sldId="502"/>
            <ac:cxnSpMk id="31" creationId="{1602E1EE-7C3C-FC6B-CD63-FCD83C05286D}"/>
          </ac:cxnSpMkLst>
        </pc:cxnChg>
      </pc:sldChg>
      <pc:sldChg chg="modSp del mod ord">
        <pc:chgData name="Francesco Marino" userId="87cae2e6-40cf-4c5b-830a-db74a6187111" providerId="ADAL" clId="{D30EE61F-A985-4397-9EC4-8238AD225210}" dt="2024-09-13T12:51:45.708" v="3073" actId="2696"/>
        <pc:sldMkLst>
          <pc:docMk/>
          <pc:sldMk cId="652546179" sldId="504"/>
        </pc:sldMkLst>
        <pc:spChg chg="mod">
          <ac:chgData name="Francesco Marino" userId="87cae2e6-40cf-4c5b-830a-db74a6187111" providerId="ADAL" clId="{D30EE61F-A985-4397-9EC4-8238AD225210}" dt="2024-09-13T12:07:42.051" v="2256" actId="20577"/>
          <ac:spMkLst>
            <pc:docMk/>
            <pc:sldMk cId="652546179" sldId="504"/>
            <ac:spMk id="36" creationId="{5DD8E778-305C-D8BF-003A-F21DFCF8C610}"/>
          </ac:spMkLst>
        </pc:spChg>
      </pc:sldChg>
      <pc:sldChg chg="addSp delSp modSp mod ord delAnim modAnim">
        <pc:chgData name="Francesco Marino" userId="87cae2e6-40cf-4c5b-830a-db74a6187111" providerId="ADAL" clId="{D30EE61F-A985-4397-9EC4-8238AD225210}" dt="2024-09-19T13:43:27.894" v="16095" actId="1076"/>
        <pc:sldMkLst>
          <pc:docMk/>
          <pc:sldMk cId="2119234913" sldId="557"/>
        </pc:sldMkLst>
        <pc:spChg chg="del mod topLvl">
          <ac:chgData name="Francesco Marino" userId="87cae2e6-40cf-4c5b-830a-db74a6187111" providerId="ADAL" clId="{D30EE61F-A985-4397-9EC4-8238AD225210}" dt="2024-09-19T13:43:04.543" v="16084" actId="21"/>
          <ac:spMkLst>
            <pc:docMk/>
            <pc:sldMk cId="2119234913" sldId="557"/>
            <ac:spMk id="2" creationId="{B9D1BE75-E0C6-ABC1-EB0B-C8D396CD2836}"/>
          </ac:spMkLst>
        </pc:spChg>
        <pc:spChg chg="mod topLvl">
          <ac:chgData name="Francesco Marino" userId="87cae2e6-40cf-4c5b-830a-db74a6187111" providerId="ADAL" clId="{D30EE61F-A985-4397-9EC4-8238AD225210}" dt="2024-09-19T13:43:27.894" v="16095" actId="1076"/>
          <ac:spMkLst>
            <pc:docMk/>
            <pc:sldMk cId="2119234913" sldId="557"/>
            <ac:spMk id="3" creationId="{2DF14DD8-A475-A044-2A6E-87AC130C3AF9}"/>
          </ac:spMkLst>
        </pc:spChg>
        <pc:spChg chg="del mod topLvl">
          <ac:chgData name="Francesco Marino" userId="87cae2e6-40cf-4c5b-830a-db74a6187111" providerId="ADAL" clId="{D30EE61F-A985-4397-9EC4-8238AD225210}" dt="2024-09-19T13:43:01.532" v="16083" actId="21"/>
          <ac:spMkLst>
            <pc:docMk/>
            <pc:sldMk cId="2119234913" sldId="557"/>
            <ac:spMk id="4" creationId="{42D8CE5F-15EB-6301-DF7B-80889354B638}"/>
          </ac:spMkLst>
        </pc:spChg>
        <pc:spChg chg="mod">
          <ac:chgData name="Francesco Marino" userId="87cae2e6-40cf-4c5b-830a-db74a6187111" providerId="ADAL" clId="{D30EE61F-A985-4397-9EC4-8238AD225210}" dt="2024-09-16T08:45:01.985" v="6649" actId="14100"/>
          <ac:spMkLst>
            <pc:docMk/>
            <pc:sldMk cId="2119234913" sldId="557"/>
            <ac:spMk id="6" creationId="{FE7F0EFD-A35D-19BF-20B0-121104BA4FD3}"/>
          </ac:spMkLst>
        </pc:spChg>
        <pc:spChg chg="del mod topLvl">
          <ac:chgData name="Francesco Marino" userId="87cae2e6-40cf-4c5b-830a-db74a6187111" providerId="ADAL" clId="{D30EE61F-A985-4397-9EC4-8238AD225210}" dt="2024-09-16T08:20:18.818" v="6494" actId="21"/>
          <ac:spMkLst>
            <pc:docMk/>
            <pc:sldMk cId="2119234913" sldId="557"/>
            <ac:spMk id="7" creationId="{377FB5DD-666A-1689-0893-71F1ECF7BB79}"/>
          </ac:spMkLst>
        </pc:spChg>
        <pc:spChg chg="add del mod topLvl">
          <ac:chgData name="Francesco Marino" userId="87cae2e6-40cf-4c5b-830a-db74a6187111" providerId="ADAL" clId="{D30EE61F-A985-4397-9EC4-8238AD225210}" dt="2024-09-19T13:43:14.206" v="16092"/>
          <ac:spMkLst>
            <pc:docMk/>
            <pc:sldMk cId="2119234913" sldId="557"/>
            <ac:spMk id="12" creationId="{6986F50D-AF5A-8270-6ADA-2523D5DA3A98}"/>
          </ac:spMkLst>
        </pc:spChg>
        <pc:grpChg chg="del mod">
          <ac:chgData name="Francesco Marino" userId="87cae2e6-40cf-4c5b-830a-db74a6187111" providerId="ADAL" clId="{D30EE61F-A985-4397-9EC4-8238AD225210}" dt="2024-09-16T08:20:18.818" v="6494" actId="21"/>
          <ac:grpSpMkLst>
            <pc:docMk/>
            <pc:sldMk cId="2119234913" sldId="557"/>
            <ac:grpSpMk id="9" creationId="{0FA90E1D-4EE7-28F6-AF18-68E8B2C3DC37}"/>
          </ac:grpSpMkLst>
        </pc:grpChg>
        <pc:grpChg chg="del mod">
          <ac:chgData name="Francesco Marino" userId="87cae2e6-40cf-4c5b-830a-db74a6187111" providerId="ADAL" clId="{D30EE61F-A985-4397-9EC4-8238AD225210}" dt="2024-09-19T13:43:04.543" v="16084" actId="21"/>
          <ac:grpSpMkLst>
            <pc:docMk/>
            <pc:sldMk cId="2119234913" sldId="557"/>
            <ac:grpSpMk id="10" creationId="{8A8E6DFC-1905-D99B-0C47-A837FF27FA59}"/>
          </ac:grpSpMkLst>
        </pc:grpChg>
        <pc:grpChg chg="add del mod">
          <ac:chgData name="Francesco Marino" userId="87cae2e6-40cf-4c5b-830a-db74a6187111" providerId="ADAL" clId="{D30EE61F-A985-4397-9EC4-8238AD225210}" dt="2024-09-19T13:43:01.532" v="16083" actId="21"/>
          <ac:grpSpMkLst>
            <pc:docMk/>
            <pc:sldMk cId="2119234913" sldId="557"/>
            <ac:grpSpMk id="13" creationId="{79429B25-B82A-C602-326A-9EB303D39A66}"/>
          </ac:grpSpMkLst>
        </pc:grpChg>
      </pc:sldChg>
      <pc:sldChg chg="del">
        <pc:chgData name="Francesco Marino" userId="87cae2e6-40cf-4c5b-830a-db74a6187111" providerId="ADAL" clId="{D30EE61F-A985-4397-9EC4-8238AD225210}" dt="2024-09-17T06:03:52.682" v="7613" actId="2696"/>
        <pc:sldMkLst>
          <pc:docMk/>
          <pc:sldMk cId="2972762045" sldId="562"/>
        </pc:sldMkLst>
      </pc:sldChg>
      <pc:sldChg chg="addSp delSp modSp mod ord delAnim modAnim">
        <pc:chgData name="Francesco Marino" userId="87cae2e6-40cf-4c5b-830a-db74a6187111" providerId="ADAL" clId="{D30EE61F-A985-4397-9EC4-8238AD225210}" dt="2024-09-19T13:48:05.395" v="16099"/>
        <pc:sldMkLst>
          <pc:docMk/>
          <pc:sldMk cId="3117547083" sldId="563"/>
        </pc:sldMkLst>
        <pc:spChg chg="add mod">
          <ac:chgData name="Francesco Marino" userId="87cae2e6-40cf-4c5b-830a-db74a6187111" providerId="ADAL" clId="{D30EE61F-A985-4397-9EC4-8238AD225210}" dt="2024-09-17T20:02:25.394" v="10871" actId="164"/>
          <ac:spMkLst>
            <pc:docMk/>
            <pc:sldMk cId="3117547083" sldId="563"/>
            <ac:spMk id="2" creationId="{7D074589-8449-E2C3-8D37-3BAC47409F02}"/>
          </ac:spMkLst>
        </pc:spChg>
        <pc:spChg chg="add mod">
          <ac:chgData name="Francesco Marino" userId="87cae2e6-40cf-4c5b-830a-db74a6187111" providerId="ADAL" clId="{D30EE61F-A985-4397-9EC4-8238AD225210}" dt="2024-09-17T20:02:25.394" v="10871" actId="164"/>
          <ac:spMkLst>
            <pc:docMk/>
            <pc:sldMk cId="3117547083" sldId="563"/>
            <ac:spMk id="3" creationId="{7F19C5E0-6585-F8A6-7954-C4A9E6D62BDC}"/>
          </ac:spMkLst>
        </pc:spChg>
        <pc:spChg chg="add mod">
          <ac:chgData name="Francesco Marino" userId="87cae2e6-40cf-4c5b-830a-db74a6187111" providerId="ADAL" clId="{D30EE61F-A985-4397-9EC4-8238AD225210}" dt="2024-09-17T19:58:27.466" v="10790"/>
          <ac:spMkLst>
            <pc:docMk/>
            <pc:sldMk cId="3117547083" sldId="563"/>
            <ac:spMk id="4" creationId="{4162A4E5-CF27-D3EE-175C-5B80367EBD52}"/>
          </ac:spMkLst>
        </pc:spChg>
        <pc:spChg chg="add mod">
          <ac:chgData name="Francesco Marino" userId="87cae2e6-40cf-4c5b-830a-db74a6187111" providerId="ADAL" clId="{D30EE61F-A985-4397-9EC4-8238AD225210}" dt="2024-09-17T20:03:51.034" v="10906" actId="164"/>
          <ac:spMkLst>
            <pc:docMk/>
            <pc:sldMk cId="3117547083" sldId="563"/>
            <ac:spMk id="6" creationId="{D5AEB53D-4926-28B1-838A-D8687779D8F7}"/>
          </ac:spMkLst>
        </pc:spChg>
        <pc:spChg chg="add mod">
          <ac:chgData name="Francesco Marino" userId="87cae2e6-40cf-4c5b-830a-db74a6187111" providerId="ADAL" clId="{D30EE61F-A985-4397-9EC4-8238AD225210}" dt="2024-09-18T06:59:35.466" v="11376" actId="164"/>
          <ac:spMkLst>
            <pc:docMk/>
            <pc:sldMk cId="3117547083" sldId="563"/>
            <ac:spMk id="9" creationId="{CA3E4533-31A3-0F29-697D-2D7AC06D64B8}"/>
          </ac:spMkLst>
        </pc:spChg>
        <pc:spChg chg="add mod">
          <ac:chgData name="Francesco Marino" userId="87cae2e6-40cf-4c5b-830a-db74a6187111" providerId="ADAL" clId="{D30EE61F-A985-4397-9EC4-8238AD225210}" dt="2024-09-17T20:04:42.164" v="10998" actId="255"/>
          <ac:spMkLst>
            <pc:docMk/>
            <pc:sldMk cId="3117547083" sldId="563"/>
            <ac:spMk id="13" creationId="{DD053160-1395-2EA5-DBE5-8C0093C1008D}"/>
          </ac:spMkLst>
        </pc:spChg>
        <pc:spChg chg="mod">
          <ac:chgData name="Francesco Marino" userId="87cae2e6-40cf-4c5b-830a-db74a6187111" providerId="ADAL" clId="{D30EE61F-A985-4397-9EC4-8238AD225210}" dt="2024-09-17T07:54:29.252" v="8840" actId="20577"/>
          <ac:spMkLst>
            <pc:docMk/>
            <pc:sldMk cId="3117547083" sldId="563"/>
            <ac:spMk id="14" creationId="{24D85E72-2CF8-52E1-3CCD-443EAAF89999}"/>
          </ac:spMkLst>
        </pc:spChg>
        <pc:spChg chg="add mod">
          <ac:chgData name="Francesco Marino" userId="87cae2e6-40cf-4c5b-830a-db74a6187111" providerId="ADAL" clId="{D30EE61F-A985-4397-9EC4-8238AD225210}" dt="2024-09-19T11:53:28.938" v="16080" actId="1076"/>
          <ac:spMkLst>
            <pc:docMk/>
            <pc:sldMk cId="3117547083" sldId="563"/>
            <ac:spMk id="19" creationId="{9F8D44B5-A2F5-2C2E-2934-752BDC20A5A4}"/>
          </ac:spMkLst>
        </pc:spChg>
        <pc:spChg chg="mod">
          <ac:chgData name="Francesco Marino" userId="87cae2e6-40cf-4c5b-830a-db74a6187111" providerId="ADAL" clId="{D30EE61F-A985-4397-9EC4-8238AD225210}" dt="2024-09-17T20:07:19.967" v="11141" actId="164"/>
          <ac:spMkLst>
            <pc:docMk/>
            <pc:sldMk cId="3117547083" sldId="563"/>
            <ac:spMk id="54" creationId="{38A91857-F32F-E936-4056-79063554EB18}"/>
          </ac:spMkLst>
        </pc:spChg>
        <pc:spChg chg="mod">
          <ac:chgData name="Francesco Marino" userId="87cae2e6-40cf-4c5b-830a-db74a6187111" providerId="ADAL" clId="{D30EE61F-A985-4397-9EC4-8238AD225210}" dt="2024-09-17T06:09:29.335" v="7669" actId="14100"/>
          <ac:spMkLst>
            <pc:docMk/>
            <pc:sldMk cId="3117547083" sldId="563"/>
            <ac:spMk id="56" creationId="{009F3A8E-3D68-3EA6-F69B-735547720D30}"/>
          </ac:spMkLst>
        </pc:spChg>
        <pc:spChg chg="mod">
          <ac:chgData name="Francesco Marino" userId="87cae2e6-40cf-4c5b-830a-db74a6187111" providerId="ADAL" clId="{D30EE61F-A985-4397-9EC4-8238AD225210}" dt="2024-09-17T20:07:19.967" v="11141" actId="164"/>
          <ac:spMkLst>
            <pc:docMk/>
            <pc:sldMk cId="3117547083" sldId="563"/>
            <ac:spMk id="60" creationId="{71AF64DB-25E1-0418-8E6A-60FC66CDE72D}"/>
          </ac:spMkLst>
        </pc:spChg>
        <pc:spChg chg="mod">
          <ac:chgData name="Francesco Marino" userId="87cae2e6-40cf-4c5b-830a-db74a6187111" providerId="ADAL" clId="{D30EE61F-A985-4397-9EC4-8238AD225210}" dt="2024-09-17T20:07:19.967" v="11141" actId="164"/>
          <ac:spMkLst>
            <pc:docMk/>
            <pc:sldMk cId="3117547083" sldId="563"/>
            <ac:spMk id="61" creationId="{12EB18CC-81B4-B092-715A-D8958913E1E1}"/>
          </ac:spMkLst>
        </pc:spChg>
        <pc:spChg chg="mod">
          <ac:chgData name="Francesco Marino" userId="87cae2e6-40cf-4c5b-830a-db74a6187111" providerId="ADAL" clId="{D30EE61F-A985-4397-9EC4-8238AD225210}" dt="2024-09-17T20:04:48.476" v="10999" actId="1076"/>
          <ac:spMkLst>
            <pc:docMk/>
            <pc:sldMk cId="3117547083" sldId="563"/>
            <ac:spMk id="62" creationId="{AF6A8846-E59D-ABCE-0B2C-8CF6EF24FA5C}"/>
          </ac:spMkLst>
        </pc:spChg>
        <pc:grpChg chg="add del mod">
          <ac:chgData name="Francesco Marino" userId="87cae2e6-40cf-4c5b-830a-db74a6187111" providerId="ADAL" clId="{D30EE61F-A985-4397-9EC4-8238AD225210}" dt="2024-09-18T06:59:40.775" v="11377" actId="21"/>
          <ac:grpSpMkLst>
            <pc:docMk/>
            <pc:sldMk cId="3117547083" sldId="563"/>
            <ac:grpSpMk id="10" creationId="{192B149C-A499-F914-86FC-63A22C5FF2F3}"/>
          </ac:grpSpMkLst>
        </pc:grpChg>
        <pc:grpChg chg="add mod">
          <ac:chgData name="Francesco Marino" userId="87cae2e6-40cf-4c5b-830a-db74a6187111" providerId="ADAL" clId="{D30EE61F-A985-4397-9EC4-8238AD225210}" dt="2024-09-17T20:05:06.109" v="11001" actId="1076"/>
          <ac:grpSpMkLst>
            <pc:docMk/>
            <pc:sldMk cId="3117547083" sldId="563"/>
            <ac:grpSpMk id="15" creationId="{25F78E1C-1BC5-D7A5-A516-BE36B0BD6576}"/>
          </ac:grpSpMkLst>
        </pc:grpChg>
        <pc:grpChg chg="add mod">
          <ac:chgData name="Francesco Marino" userId="87cae2e6-40cf-4c5b-830a-db74a6187111" providerId="ADAL" clId="{D30EE61F-A985-4397-9EC4-8238AD225210}" dt="2024-09-17T20:03:51.034" v="10906" actId="164"/>
          <ac:grpSpMkLst>
            <pc:docMk/>
            <pc:sldMk cId="3117547083" sldId="563"/>
            <ac:grpSpMk id="16" creationId="{054BB7C1-8083-2B62-673A-EFAFC0D4E7D6}"/>
          </ac:grpSpMkLst>
        </pc:grpChg>
        <pc:grpChg chg="add mod">
          <ac:chgData name="Francesco Marino" userId="87cae2e6-40cf-4c5b-830a-db74a6187111" providerId="ADAL" clId="{D30EE61F-A985-4397-9EC4-8238AD225210}" dt="2024-09-18T06:59:35.466" v="11376" actId="164"/>
          <ac:grpSpMkLst>
            <pc:docMk/>
            <pc:sldMk cId="3117547083" sldId="563"/>
            <ac:grpSpMk id="17" creationId="{E24184D9-B289-E2F2-11CC-4BA2B18BDE21}"/>
          </ac:grpSpMkLst>
        </pc:grpChg>
        <pc:grpChg chg="add mod">
          <ac:chgData name="Francesco Marino" userId="87cae2e6-40cf-4c5b-830a-db74a6187111" providerId="ADAL" clId="{D30EE61F-A985-4397-9EC4-8238AD225210}" dt="2024-09-17T20:07:19.967" v="11141" actId="164"/>
          <ac:grpSpMkLst>
            <pc:docMk/>
            <pc:sldMk cId="3117547083" sldId="563"/>
            <ac:grpSpMk id="18" creationId="{56FF80BD-E221-99A0-F222-514FB90FDB94}"/>
          </ac:grpSpMkLst>
        </pc:grpChg>
        <pc:grpChg chg="add mod">
          <ac:chgData name="Francesco Marino" userId="87cae2e6-40cf-4c5b-830a-db74a6187111" providerId="ADAL" clId="{D30EE61F-A985-4397-9EC4-8238AD225210}" dt="2024-09-18T06:59:35.466" v="11376" actId="164"/>
          <ac:grpSpMkLst>
            <pc:docMk/>
            <pc:sldMk cId="3117547083" sldId="563"/>
            <ac:grpSpMk id="20" creationId="{A416A149-46AD-AD62-A9A8-39F6CF24CFBE}"/>
          </ac:grpSpMkLst>
        </pc:grpChg>
        <pc:grpChg chg="del">
          <ac:chgData name="Francesco Marino" userId="87cae2e6-40cf-4c5b-830a-db74a6187111" providerId="ADAL" clId="{D30EE61F-A985-4397-9EC4-8238AD225210}" dt="2024-09-17T19:55:07.105" v="10751" actId="21"/>
          <ac:grpSpMkLst>
            <pc:docMk/>
            <pc:sldMk cId="3117547083" sldId="563"/>
            <ac:grpSpMk id="57" creationId="{C3B2197A-C685-C84E-97EB-C3E78955CBD7}"/>
          </ac:grpSpMkLst>
        </pc:grpChg>
        <pc:picChg chg="mod">
          <ac:chgData name="Francesco Marino" userId="87cae2e6-40cf-4c5b-830a-db74a6187111" providerId="ADAL" clId="{D30EE61F-A985-4397-9EC4-8238AD225210}" dt="2024-09-17T20:01:17.998" v="10830"/>
          <ac:picMkLst>
            <pc:docMk/>
            <pc:sldMk cId="3117547083" sldId="563"/>
            <ac:picMk id="11" creationId="{CBD79C87-6C74-4946-38CA-71DA447ED52C}"/>
          </ac:picMkLst>
        </pc:picChg>
        <pc:cxnChg chg="mod">
          <ac:chgData name="Francesco Marino" userId="87cae2e6-40cf-4c5b-830a-db74a6187111" providerId="ADAL" clId="{D30EE61F-A985-4397-9EC4-8238AD225210}" dt="2024-09-17T20:01:17.998" v="10830"/>
          <ac:cxnSpMkLst>
            <pc:docMk/>
            <pc:sldMk cId="3117547083" sldId="563"/>
            <ac:cxnSpMk id="12" creationId="{6DE9BE96-61DB-DB7A-5A78-CA15BF556794}"/>
          </ac:cxnSpMkLst>
        </pc:cxnChg>
      </pc:sldChg>
      <pc:sldChg chg="addSp delSp modSp del mod ord delAnim modAnim">
        <pc:chgData name="Francesco Marino" userId="87cae2e6-40cf-4c5b-830a-db74a6187111" providerId="ADAL" clId="{D30EE61F-A985-4397-9EC4-8238AD225210}" dt="2024-09-17T20:22:03.908" v="11375" actId="2696"/>
        <pc:sldMkLst>
          <pc:docMk/>
          <pc:sldMk cId="921151555" sldId="567"/>
        </pc:sldMkLst>
        <pc:spChg chg="mod">
          <ac:chgData name="Francesco Marino" userId="87cae2e6-40cf-4c5b-830a-db74a6187111" providerId="ADAL" clId="{D30EE61F-A985-4397-9EC4-8238AD225210}" dt="2024-09-17T15:22:53.914" v="10704" actId="1038"/>
          <ac:spMkLst>
            <pc:docMk/>
            <pc:sldMk cId="921151555" sldId="567"/>
            <ac:spMk id="6" creationId="{54298C20-5FCE-B218-926B-B6A1D8434DE0}"/>
          </ac:spMkLst>
        </pc:spChg>
        <pc:spChg chg="mod">
          <ac:chgData name="Francesco Marino" userId="87cae2e6-40cf-4c5b-830a-db74a6187111" providerId="ADAL" clId="{D30EE61F-A985-4397-9EC4-8238AD225210}" dt="2024-09-17T15:21:57.420" v="10688"/>
          <ac:spMkLst>
            <pc:docMk/>
            <pc:sldMk cId="921151555" sldId="567"/>
            <ac:spMk id="7" creationId="{4049DBAF-2605-68DE-2D09-9B41205AB280}"/>
          </ac:spMkLst>
        </pc:spChg>
        <pc:spChg chg="add mod ord">
          <ac:chgData name="Francesco Marino" userId="87cae2e6-40cf-4c5b-830a-db74a6187111" providerId="ADAL" clId="{D30EE61F-A985-4397-9EC4-8238AD225210}" dt="2024-09-17T15:24:24.583" v="10725" actId="14100"/>
          <ac:spMkLst>
            <pc:docMk/>
            <pc:sldMk cId="921151555" sldId="567"/>
            <ac:spMk id="9" creationId="{825F356F-ABFD-E151-127A-4C7D0BDA165F}"/>
          </ac:spMkLst>
        </pc:spChg>
        <pc:spChg chg="add mod">
          <ac:chgData name="Francesco Marino" userId="87cae2e6-40cf-4c5b-830a-db74a6187111" providerId="ADAL" clId="{D30EE61F-A985-4397-9EC4-8238AD225210}" dt="2024-09-17T15:24:48.905" v="10729" actId="14100"/>
          <ac:spMkLst>
            <pc:docMk/>
            <pc:sldMk cId="921151555" sldId="567"/>
            <ac:spMk id="10" creationId="{61E4B75C-A946-C5BE-8172-844BFB5EF0DC}"/>
          </ac:spMkLst>
        </pc:spChg>
        <pc:spChg chg="mod">
          <ac:chgData name="Francesco Marino" userId="87cae2e6-40cf-4c5b-830a-db74a6187111" providerId="ADAL" clId="{D30EE61F-A985-4397-9EC4-8238AD225210}" dt="2024-09-17T15:25:18.032" v="10749" actId="20577"/>
          <ac:spMkLst>
            <pc:docMk/>
            <pc:sldMk cId="921151555" sldId="567"/>
            <ac:spMk id="14" creationId="{24D85E72-2CF8-52E1-3CCD-443EAAF89999}"/>
          </ac:spMkLst>
        </pc:spChg>
        <pc:spChg chg="mod">
          <ac:chgData name="Francesco Marino" userId="87cae2e6-40cf-4c5b-830a-db74a6187111" providerId="ADAL" clId="{D30EE61F-A985-4397-9EC4-8238AD225210}" dt="2024-09-16T14:44:14.441" v="6875" actId="1076"/>
          <ac:spMkLst>
            <pc:docMk/>
            <pc:sldMk cId="921151555" sldId="567"/>
            <ac:spMk id="17" creationId="{430F6F37-96C5-54D6-0164-977C1486053C}"/>
          </ac:spMkLst>
        </pc:spChg>
        <pc:spChg chg="mod">
          <ac:chgData name="Francesco Marino" userId="87cae2e6-40cf-4c5b-830a-db74a6187111" providerId="ADAL" clId="{D30EE61F-A985-4397-9EC4-8238AD225210}" dt="2024-09-16T14:44:14.441" v="6875" actId="1076"/>
          <ac:spMkLst>
            <pc:docMk/>
            <pc:sldMk cId="921151555" sldId="567"/>
            <ac:spMk id="21" creationId="{B92A12AD-3705-9E2F-038E-21FAD725CF70}"/>
          </ac:spMkLst>
        </pc:spChg>
        <pc:spChg chg="mod">
          <ac:chgData name="Francesco Marino" userId="87cae2e6-40cf-4c5b-830a-db74a6187111" providerId="ADAL" clId="{D30EE61F-A985-4397-9EC4-8238AD225210}" dt="2024-09-16T14:44:14.441" v="6875" actId="1076"/>
          <ac:spMkLst>
            <pc:docMk/>
            <pc:sldMk cId="921151555" sldId="567"/>
            <ac:spMk id="23" creationId="{A9E4CFE4-F9F8-A3DF-E911-D23B27810504}"/>
          </ac:spMkLst>
        </pc:spChg>
        <pc:spChg chg="del mod">
          <ac:chgData name="Francesco Marino" userId="87cae2e6-40cf-4c5b-830a-db74a6187111" providerId="ADAL" clId="{D30EE61F-A985-4397-9EC4-8238AD225210}" dt="2024-09-16T14:44:39.856" v="6879" actId="21"/>
          <ac:spMkLst>
            <pc:docMk/>
            <pc:sldMk cId="921151555" sldId="567"/>
            <ac:spMk id="29" creationId="{68C23B28-CF91-AB18-257F-0615BA4731A9}"/>
          </ac:spMkLst>
        </pc:spChg>
        <pc:spChg chg="mod">
          <ac:chgData name="Francesco Marino" userId="87cae2e6-40cf-4c5b-830a-db74a6187111" providerId="ADAL" clId="{D30EE61F-A985-4397-9EC4-8238AD225210}" dt="2024-09-17T15:20:59.271" v="10680" actId="1036"/>
          <ac:spMkLst>
            <pc:docMk/>
            <pc:sldMk cId="921151555" sldId="567"/>
            <ac:spMk id="30" creationId="{D3822C6F-83C8-98F6-7D10-68CF587D69FD}"/>
          </ac:spMkLst>
        </pc:spChg>
        <pc:spChg chg="mod">
          <ac:chgData name="Francesco Marino" userId="87cae2e6-40cf-4c5b-830a-db74a6187111" providerId="ADAL" clId="{D30EE61F-A985-4397-9EC4-8238AD225210}" dt="2024-09-17T15:21:30.067" v="10685" actId="255"/>
          <ac:spMkLst>
            <pc:docMk/>
            <pc:sldMk cId="921151555" sldId="567"/>
            <ac:spMk id="31" creationId="{AF0C59FF-34D5-C635-169B-53F0B63D449B}"/>
          </ac:spMkLst>
        </pc:spChg>
        <pc:spChg chg="mod">
          <ac:chgData name="Francesco Marino" userId="87cae2e6-40cf-4c5b-830a-db74a6187111" providerId="ADAL" clId="{D30EE61F-A985-4397-9EC4-8238AD225210}" dt="2024-09-16T14:46:33.840" v="6962" actId="1035"/>
          <ac:spMkLst>
            <pc:docMk/>
            <pc:sldMk cId="921151555" sldId="567"/>
            <ac:spMk id="32" creationId="{B165202D-6301-34D0-4EA4-DB416FDAE052}"/>
          </ac:spMkLst>
        </pc:spChg>
        <pc:spChg chg="mod">
          <ac:chgData name="Francesco Marino" userId="87cae2e6-40cf-4c5b-830a-db74a6187111" providerId="ADAL" clId="{D30EE61F-A985-4397-9EC4-8238AD225210}" dt="2024-09-17T15:21:33.705" v="10686" actId="255"/>
          <ac:spMkLst>
            <pc:docMk/>
            <pc:sldMk cId="921151555" sldId="567"/>
            <ac:spMk id="38" creationId="{8572B623-7C36-506D-2DB0-C50B619C16D7}"/>
          </ac:spMkLst>
        </pc:spChg>
        <pc:spChg chg="del mod">
          <ac:chgData name="Francesco Marino" userId="87cae2e6-40cf-4c5b-830a-db74a6187111" providerId="ADAL" clId="{D30EE61F-A985-4397-9EC4-8238AD225210}" dt="2024-09-17T15:20:34.105" v="10612" actId="21"/>
          <ac:spMkLst>
            <pc:docMk/>
            <pc:sldMk cId="921151555" sldId="567"/>
            <ac:spMk id="46" creationId="{430562F3-1D28-70FC-1E1F-5314FDE8393B}"/>
          </ac:spMkLst>
        </pc:spChg>
        <pc:spChg chg="mod">
          <ac:chgData name="Francesco Marino" userId="87cae2e6-40cf-4c5b-830a-db74a6187111" providerId="ADAL" clId="{D30EE61F-A985-4397-9EC4-8238AD225210}" dt="2024-09-16T14:44:08.061" v="6873"/>
          <ac:spMkLst>
            <pc:docMk/>
            <pc:sldMk cId="921151555" sldId="567"/>
            <ac:spMk id="49" creationId="{E8C00E2E-F84F-C30A-282D-79059AC69E12}"/>
          </ac:spMkLst>
        </pc:spChg>
        <pc:spChg chg="mod">
          <ac:chgData name="Francesco Marino" userId="87cae2e6-40cf-4c5b-830a-db74a6187111" providerId="ADAL" clId="{D30EE61F-A985-4397-9EC4-8238AD225210}" dt="2024-09-16T14:44:08.061" v="6873"/>
          <ac:spMkLst>
            <pc:docMk/>
            <pc:sldMk cId="921151555" sldId="567"/>
            <ac:spMk id="50" creationId="{8930E03A-5A7F-6AF6-8455-50AAC351A79D}"/>
          </ac:spMkLst>
        </pc:spChg>
        <pc:spChg chg="add mod">
          <ac:chgData name="Francesco Marino" userId="87cae2e6-40cf-4c5b-830a-db74a6187111" providerId="ADAL" clId="{D30EE61F-A985-4397-9EC4-8238AD225210}" dt="2024-09-17T15:20:31.602" v="10611" actId="1076"/>
          <ac:spMkLst>
            <pc:docMk/>
            <pc:sldMk cId="921151555" sldId="567"/>
            <ac:spMk id="51" creationId="{75DE0EFB-B534-BC12-8E21-CD8E66335AA7}"/>
          </ac:spMkLst>
        </pc:spChg>
        <pc:spChg chg="add mod topLvl">
          <ac:chgData name="Francesco Marino" userId="87cae2e6-40cf-4c5b-830a-db74a6187111" providerId="ADAL" clId="{D30EE61F-A985-4397-9EC4-8238AD225210}" dt="2024-09-17T20:08:21.832" v="11148" actId="165"/>
          <ac:spMkLst>
            <pc:docMk/>
            <pc:sldMk cId="921151555" sldId="567"/>
            <ac:spMk id="53" creationId="{78F313E5-EB75-4EB2-387F-EE29F0A0E71D}"/>
          </ac:spMkLst>
        </pc:spChg>
        <pc:spChg chg="add del mod topLvl">
          <ac:chgData name="Francesco Marino" userId="87cae2e6-40cf-4c5b-830a-db74a6187111" providerId="ADAL" clId="{D30EE61F-A985-4397-9EC4-8238AD225210}" dt="2024-09-17T20:09:42.872" v="11154" actId="21"/>
          <ac:spMkLst>
            <pc:docMk/>
            <pc:sldMk cId="921151555" sldId="567"/>
            <ac:spMk id="54" creationId="{E7F31E74-4D5D-D046-1C67-AFA0FE991899}"/>
          </ac:spMkLst>
        </pc:spChg>
        <pc:spChg chg="add del mod topLvl">
          <ac:chgData name="Francesco Marino" userId="87cae2e6-40cf-4c5b-830a-db74a6187111" providerId="ADAL" clId="{D30EE61F-A985-4397-9EC4-8238AD225210}" dt="2024-09-17T20:09:32.517" v="11151" actId="21"/>
          <ac:spMkLst>
            <pc:docMk/>
            <pc:sldMk cId="921151555" sldId="567"/>
            <ac:spMk id="55" creationId="{8D3B9DD7-7CFD-C4B2-4250-ED8BFE2B81CF}"/>
          </ac:spMkLst>
        </pc:spChg>
        <pc:spChg chg="add del mod topLvl">
          <ac:chgData name="Francesco Marino" userId="87cae2e6-40cf-4c5b-830a-db74a6187111" providerId="ADAL" clId="{D30EE61F-A985-4397-9EC4-8238AD225210}" dt="2024-09-17T20:09:25.645" v="11150" actId="21"/>
          <ac:spMkLst>
            <pc:docMk/>
            <pc:sldMk cId="921151555" sldId="567"/>
            <ac:spMk id="56" creationId="{8046D90C-44E9-BDC9-6C76-49D8644043A0}"/>
          </ac:spMkLst>
        </pc:spChg>
        <pc:spChg chg="add mod">
          <ac:chgData name="Francesco Marino" userId="87cae2e6-40cf-4c5b-830a-db74a6187111" providerId="ADAL" clId="{D30EE61F-A985-4397-9EC4-8238AD225210}" dt="2024-09-17T15:21:38.763" v="10687" actId="1076"/>
          <ac:spMkLst>
            <pc:docMk/>
            <pc:sldMk cId="921151555" sldId="567"/>
            <ac:spMk id="57" creationId="{C992D66F-CB15-0B4D-EF56-990288AE7D86}"/>
          </ac:spMkLst>
        </pc:spChg>
        <pc:grpChg chg="add del mod ord">
          <ac:chgData name="Francesco Marino" userId="87cae2e6-40cf-4c5b-830a-db74a6187111" providerId="ADAL" clId="{D30EE61F-A985-4397-9EC4-8238AD225210}" dt="2024-09-17T20:08:21.832" v="11148" actId="165"/>
          <ac:grpSpMkLst>
            <pc:docMk/>
            <pc:sldMk cId="921151555" sldId="567"/>
            <ac:grpSpMk id="2" creationId="{DA903925-2267-1CA4-6663-6AA0D5693A48}"/>
          </ac:grpSpMkLst>
        </pc:grpChg>
        <pc:grpChg chg="add mod">
          <ac:chgData name="Francesco Marino" userId="87cae2e6-40cf-4c5b-830a-db74a6187111" providerId="ADAL" clId="{D30EE61F-A985-4397-9EC4-8238AD225210}" dt="2024-09-17T15:22:00.089" v="10689" actId="1076"/>
          <ac:grpSpMkLst>
            <pc:docMk/>
            <pc:sldMk cId="921151555" sldId="567"/>
            <ac:grpSpMk id="4" creationId="{8A709E98-8D6D-E332-7442-50DD48491E95}"/>
          </ac:grpSpMkLst>
        </pc:grpChg>
        <pc:grpChg chg="add mod">
          <ac:chgData name="Francesco Marino" userId="87cae2e6-40cf-4c5b-830a-db74a6187111" providerId="ADAL" clId="{D30EE61F-A985-4397-9EC4-8238AD225210}" dt="2024-09-16T14:46:05.086" v="6902" actId="164"/>
          <ac:grpSpMkLst>
            <pc:docMk/>
            <pc:sldMk cId="921151555" sldId="567"/>
            <ac:grpSpMk id="11" creationId="{8873F744-2513-D176-4BB5-808262674606}"/>
          </ac:grpSpMkLst>
        </pc:grpChg>
        <pc:grpChg chg="mod">
          <ac:chgData name="Francesco Marino" userId="87cae2e6-40cf-4c5b-830a-db74a6187111" providerId="ADAL" clId="{D30EE61F-A985-4397-9EC4-8238AD225210}" dt="2024-09-16T14:44:08.061" v="6873"/>
          <ac:grpSpMkLst>
            <pc:docMk/>
            <pc:sldMk cId="921151555" sldId="567"/>
            <ac:grpSpMk id="12" creationId="{0499443F-FF1F-84FD-E9A2-A9D3FC54057B}"/>
          </ac:grpSpMkLst>
        </pc:grpChg>
        <pc:grpChg chg="mod">
          <ac:chgData name="Francesco Marino" userId="87cae2e6-40cf-4c5b-830a-db74a6187111" providerId="ADAL" clId="{D30EE61F-A985-4397-9EC4-8238AD225210}" dt="2024-09-16T14:44:08.061" v="6873"/>
          <ac:grpSpMkLst>
            <pc:docMk/>
            <pc:sldMk cId="921151555" sldId="567"/>
            <ac:grpSpMk id="13" creationId="{1DF61C43-6D95-D8CE-1054-1D148E1670BB}"/>
          </ac:grpSpMkLst>
        </pc:grpChg>
        <pc:grpChg chg="del mod">
          <ac:chgData name="Francesco Marino" userId="87cae2e6-40cf-4c5b-830a-db74a6187111" providerId="ADAL" clId="{D30EE61F-A985-4397-9EC4-8238AD225210}" dt="2024-09-16T14:51:38.204" v="7130" actId="21"/>
          <ac:grpSpMkLst>
            <pc:docMk/>
            <pc:sldMk cId="921151555" sldId="567"/>
            <ac:grpSpMk id="15" creationId="{1E26676B-1828-2729-8D80-17A747F160BA}"/>
          </ac:grpSpMkLst>
        </pc:grpChg>
        <pc:grpChg chg="mod">
          <ac:chgData name="Francesco Marino" userId="87cae2e6-40cf-4c5b-830a-db74a6187111" providerId="ADAL" clId="{D30EE61F-A985-4397-9EC4-8238AD225210}" dt="2024-09-16T14:44:14.441" v="6875" actId="1076"/>
          <ac:grpSpMkLst>
            <pc:docMk/>
            <pc:sldMk cId="921151555" sldId="567"/>
            <ac:grpSpMk id="16" creationId="{633DB95D-7906-D108-B32A-44D808F80A5C}"/>
          </ac:grpSpMkLst>
        </pc:grpChg>
        <pc:grpChg chg="mod">
          <ac:chgData name="Francesco Marino" userId="87cae2e6-40cf-4c5b-830a-db74a6187111" providerId="ADAL" clId="{D30EE61F-A985-4397-9EC4-8238AD225210}" dt="2024-09-16T14:44:14.441" v="6875" actId="1076"/>
          <ac:grpSpMkLst>
            <pc:docMk/>
            <pc:sldMk cId="921151555" sldId="567"/>
            <ac:grpSpMk id="18" creationId="{0233ECD8-58FD-21D9-F366-F97B17BF6EDC}"/>
          </ac:grpSpMkLst>
        </pc:grpChg>
        <pc:grpChg chg="mod">
          <ac:chgData name="Francesco Marino" userId="87cae2e6-40cf-4c5b-830a-db74a6187111" providerId="ADAL" clId="{D30EE61F-A985-4397-9EC4-8238AD225210}" dt="2024-09-16T14:44:14.441" v="6875" actId="1076"/>
          <ac:grpSpMkLst>
            <pc:docMk/>
            <pc:sldMk cId="921151555" sldId="567"/>
            <ac:grpSpMk id="19" creationId="{49BA38CF-4311-4D74-3489-CCC02B3DA14A}"/>
          </ac:grpSpMkLst>
        </pc:grpChg>
        <pc:grpChg chg="del">
          <ac:chgData name="Francesco Marino" userId="87cae2e6-40cf-4c5b-830a-db74a6187111" providerId="ADAL" clId="{D30EE61F-A985-4397-9EC4-8238AD225210}" dt="2024-09-16T14:43:17.223" v="6861" actId="21"/>
          <ac:grpSpMkLst>
            <pc:docMk/>
            <pc:sldMk cId="921151555" sldId="567"/>
            <ac:grpSpMk id="24" creationId="{84EC19E9-7829-B24C-82EA-403F95AD42D7}"/>
          </ac:grpSpMkLst>
        </pc:grpChg>
        <pc:grpChg chg="del">
          <ac:chgData name="Francesco Marino" userId="87cae2e6-40cf-4c5b-830a-db74a6187111" providerId="ADAL" clId="{D30EE61F-A985-4397-9EC4-8238AD225210}" dt="2024-09-16T14:43:09.974" v="6859" actId="21"/>
          <ac:grpSpMkLst>
            <pc:docMk/>
            <pc:sldMk cId="921151555" sldId="567"/>
            <ac:grpSpMk id="25" creationId="{C5C02727-CF11-879D-0F62-F08C98A0E4E6}"/>
          </ac:grpSpMkLst>
        </pc:grpChg>
        <pc:grpChg chg="del">
          <ac:chgData name="Francesco Marino" userId="87cae2e6-40cf-4c5b-830a-db74a6187111" providerId="ADAL" clId="{D30EE61F-A985-4397-9EC4-8238AD225210}" dt="2024-09-16T14:43:07.322" v="6858" actId="21"/>
          <ac:grpSpMkLst>
            <pc:docMk/>
            <pc:sldMk cId="921151555" sldId="567"/>
            <ac:grpSpMk id="26" creationId="{932731FD-BBF4-C6EF-B34C-209214FC5D35}"/>
          </ac:grpSpMkLst>
        </pc:grpChg>
        <pc:grpChg chg="del mod">
          <ac:chgData name="Francesco Marino" userId="87cae2e6-40cf-4c5b-830a-db74a6187111" providerId="ADAL" clId="{D30EE61F-A985-4397-9EC4-8238AD225210}" dt="2024-09-16T14:44:39.856" v="6879" actId="21"/>
          <ac:grpSpMkLst>
            <pc:docMk/>
            <pc:sldMk cId="921151555" sldId="567"/>
            <ac:grpSpMk id="27" creationId="{682ACBBF-9CF3-EAF5-C1E6-55D43266BD7F}"/>
          </ac:grpSpMkLst>
        </pc:grpChg>
        <pc:grpChg chg="mod">
          <ac:chgData name="Francesco Marino" userId="87cae2e6-40cf-4c5b-830a-db74a6187111" providerId="ADAL" clId="{D30EE61F-A985-4397-9EC4-8238AD225210}" dt="2024-09-16T14:44:08.061" v="6873"/>
          <ac:grpSpMkLst>
            <pc:docMk/>
            <pc:sldMk cId="921151555" sldId="567"/>
            <ac:grpSpMk id="28" creationId="{F230B223-94E2-F5B4-56D4-4AB6B4498BF4}"/>
          </ac:grpSpMkLst>
        </pc:grpChg>
        <pc:grpChg chg="del">
          <ac:chgData name="Francesco Marino" userId="87cae2e6-40cf-4c5b-830a-db74a6187111" providerId="ADAL" clId="{D30EE61F-A985-4397-9EC4-8238AD225210}" dt="2024-09-16T14:43:15.604" v="6860" actId="21"/>
          <ac:grpSpMkLst>
            <pc:docMk/>
            <pc:sldMk cId="921151555" sldId="567"/>
            <ac:grpSpMk id="45" creationId="{280B1615-38D8-FCA7-90E6-8895A333B2FF}"/>
          </ac:grpSpMkLst>
        </pc:grpChg>
        <pc:grpChg chg="add mod">
          <ac:chgData name="Francesco Marino" userId="87cae2e6-40cf-4c5b-830a-db74a6187111" providerId="ADAL" clId="{D30EE61F-A985-4397-9EC4-8238AD225210}" dt="2024-09-16T14:47:47.783" v="7094" actId="1035"/>
          <ac:grpSpMkLst>
            <pc:docMk/>
            <pc:sldMk cId="921151555" sldId="567"/>
            <ac:grpSpMk id="52" creationId="{1790A44C-66A2-94BF-72F2-B399E24B43DF}"/>
          </ac:grpSpMkLst>
        </pc:grpChg>
        <pc:picChg chg="add del mod ord topLvl">
          <ac:chgData name="Francesco Marino" userId="87cae2e6-40cf-4c5b-830a-db74a6187111" providerId="ADAL" clId="{D30EE61F-A985-4397-9EC4-8238AD225210}" dt="2024-09-17T20:21:24.787" v="11374" actId="1036"/>
          <ac:picMkLst>
            <pc:docMk/>
            <pc:sldMk cId="921151555" sldId="567"/>
            <ac:picMk id="3" creationId="{6F0D155F-485D-65E7-8BA4-29DC0C0B79C9}"/>
          </ac:picMkLst>
        </pc:picChg>
        <pc:picChg chg="del">
          <ac:chgData name="Francesco Marino" userId="87cae2e6-40cf-4c5b-830a-db74a6187111" providerId="ADAL" clId="{D30EE61F-A985-4397-9EC4-8238AD225210}" dt="2024-09-16T14:43:04.392" v="6857" actId="21"/>
          <ac:picMkLst>
            <pc:docMk/>
            <pc:sldMk cId="921151555" sldId="567"/>
            <ac:picMk id="6" creationId="{0083DEDF-0B81-F652-CA61-36156F65C041}"/>
          </ac:picMkLst>
        </pc:picChg>
        <pc:picChg chg="mod">
          <ac:chgData name="Francesco Marino" userId="87cae2e6-40cf-4c5b-830a-db74a6187111" providerId="ADAL" clId="{D30EE61F-A985-4397-9EC4-8238AD225210}" dt="2024-09-16T14:44:14.441" v="6875" actId="1076"/>
          <ac:picMkLst>
            <pc:docMk/>
            <pc:sldMk cId="921151555" sldId="567"/>
            <ac:picMk id="20" creationId="{702FB1B2-44AD-2FF5-1D2F-A3193BFD6AA7}"/>
          </ac:picMkLst>
        </pc:picChg>
        <pc:picChg chg="mod">
          <ac:chgData name="Francesco Marino" userId="87cae2e6-40cf-4c5b-830a-db74a6187111" providerId="ADAL" clId="{D30EE61F-A985-4397-9EC4-8238AD225210}" dt="2024-09-16T14:44:14.441" v="6875" actId="1076"/>
          <ac:picMkLst>
            <pc:docMk/>
            <pc:sldMk cId="921151555" sldId="567"/>
            <ac:picMk id="22" creationId="{7F56544D-C470-3570-CA33-73B7C015EDE2}"/>
          </ac:picMkLst>
        </pc:picChg>
      </pc:sldChg>
      <pc:sldChg chg="ord">
        <pc:chgData name="Francesco Marino" userId="87cae2e6-40cf-4c5b-830a-db74a6187111" providerId="ADAL" clId="{D30EE61F-A985-4397-9EC4-8238AD225210}" dt="2024-09-16T14:56:58.313" v="7218"/>
        <pc:sldMkLst>
          <pc:docMk/>
          <pc:sldMk cId="2391706341" sldId="568"/>
        </pc:sldMkLst>
      </pc:sldChg>
      <pc:sldChg chg="addSp modSp del ord">
        <pc:chgData name="Francesco Marino" userId="87cae2e6-40cf-4c5b-830a-db74a6187111" providerId="ADAL" clId="{D30EE61F-A985-4397-9EC4-8238AD225210}" dt="2024-09-20T17:48:09.138" v="16181" actId="2696"/>
        <pc:sldMkLst>
          <pc:docMk/>
          <pc:sldMk cId="250173879" sldId="569"/>
        </pc:sldMkLst>
        <pc:spChg chg="add">
          <ac:chgData name="Francesco Marino" userId="87cae2e6-40cf-4c5b-830a-db74a6187111" providerId="ADAL" clId="{D30EE61F-A985-4397-9EC4-8238AD225210}" dt="2024-09-17T06:08:05.175" v="7651"/>
          <ac:spMkLst>
            <pc:docMk/>
            <pc:sldMk cId="250173879" sldId="569"/>
            <ac:spMk id="3" creationId="{031DC568-FE8D-1F20-7384-BA4E930ED58D}"/>
          </ac:spMkLst>
        </pc:spChg>
        <pc:spChg chg="mod">
          <ac:chgData name="Francesco Marino" userId="87cae2e6-40cf-4c5b-830a-db74a6187111" providerId="ADAL" clId="{D30EE61F-A985-4397-9EC4-8238AD225210}" dt="2024-09-17T06:05:33.933" v="7623" actId="20577"/>
          <ac:spMkLst>
            <pc:docMk/>
            <pc:sldMk cId="250173879" sldId="569"/>
            <ac:spMk id="12" creationId="{B4868C78-18BB-86F2-F2C7-5260B589A52C}"/>
          </ac:spMkLst>
        </pc:spChg>
        <pc:spChg chg="mod">
          <ac:chgData name="Francesco Marino" userId="87cae2e6-40cf-4c5b-830a-db74a6187111" providerId="ADAL" clId="{D30EE61F-A985-4397-9EC4-8238AD225210}" dt="2024-09-17T06:08:12.313" v="7661" actId="20577"/>
          <ac:spMkLst>
            <pc:docMk/>
            <pc:sldMk cId="250173879" sldId="569"/>
            <ac:spMk id="19" creationId="{2381D49A-3CB6-0B2E-240C-2A01EC066C3F}"/>
          </ac:spMkLst>
        </pc:spChg>
        <pc:spChg chg="mod">
          <ac:chgData name="Francesco Marino" userId="87cae2e6-40cf-4c5b-830a-db74a6187111" providerId="ADAL" clId="{D30EE61F-A985-4397-9EC4-8238AD225210}" dt="2024-09-17T06:08:08.951" v="7660" actId="20577"/>
          <ac:spMkLst>
            <pc:docMk/>
            <pc:sldMk cId="250173879" sldId="569"/>
            <ac:spMk id="22" creationId="{35D79EA6-C765-38B7-86C1-152D1B5002AC}"/>
          </ac:spMkLst>
        </pc:spChg>
        <pc:grpChg chg="mod">
          <ac:chgData name="Francesco Marino" userId="87cae2e6-40cf-4c5b-830a-db74a6187111" providerId="ADAL" clId="{D30EE61F-A985-4397-9EC4-8238AD225210}" dt="2024-09-17T06:08:08.951" v="7660" actId="20577"/>
          <ac:grpSpMkLst>
            <pc:docMk/>
            <pc:sldMk cId="250173879" sldId="569"/>
            <ac:grpSpMk id="23" creationId="{A01E81EA-5273-AD32-7A3D-C7DB4903C462}"/>
          </ac:grpSpMkLst>
        </pc:grpChg>
      </pc:sldChg>
      <pc:sldChg chg="addSp delSp modSp mod ord">
        <pc:chgData name="Francesco Marino" userId="87cae2e6-40cf-4c5b-830a-db74a6187111" providerId="ADAL" clId="{D30EE61F-A985-4397-9EC4-8238AD225210}" dt="2024-09-16T08:48:02.473" v="6813" actId="1035"/>
        <pc:sldMkLst>
          <pc:docMk/>
          <pc:sldMk cId="1524623944" sldId="571"/>
        </pc:sldMkLst>
        <pc:spChg chg="mod">
          <ac:chgData name="Francesco Marino" userId="87cae2e6-40cf-4c5b-830a-db74a6187111" providerId="ADAL" clId="{D30EE61F-A985-4397-9EC4-8238AD225210}" dt="2024-09-16T08:46:12.858" v="6682" actId="14100"/>
          <ac:spMkLst>
            <pc:docMk/>
            <pc:sldMk cId="1524623944" sldId="571"/>
            <ac:spMk id="3" creationId="{60DBFEB6-28BD-43AD-F8C4-6177788BE1BF}"/>
          </ac:spMkLst>
        </pc:spChg>
        <pc:spChg chg="add del mod">
          <ac:chgData name="Francesco Marino" userId="87cae2e6-40cf-4c5b-830a-db74a6187111" providerId="ADAL" clId="{D30EE61F-A985-4397-9EC4-8238AD225210}" dt="2024-09-16T08:46:59.363" v="6727" actId="21"/>
          <ac:spMkLst>
            <pc:docMk/>
            <pc:sldMk cId="1524623944" sldId="571"/>
            <ac:spMk id="4" creationId="{4992B444-AFEC-DF70-B753-2957EF5175D8}"/>
          </ac:spMkLst>
        </pc:spChg>
        <pc:spChg chg="add mod">
          <ac:chgData name="Francesco Marino" userId="87cae2e6-40cf-4c5b-830a-db74a6187111" providerId="ADAL" clId="{D30EE61F-A985-4397-9EC4-8238AD225210}" dt="2024-09-16T08:47:51.413" v="6800" actId="1036"/>
          <ac:spMkLst>
            <pc:docMk/>
            <pc:sldMk cId="1524623944" sldId="571"/>
            <ac:spMk id="8" creationId="{4A9A91DC-156E-2B62-0C9F-4175B4F90FE1}"/>
          </ac:spMkLst>
        </pc:spChg>
        <pc:spChg chg="mod">
          <ac:chgData name="Francesco Marino" userId="87cae2e6-40cf-4c5b-830a-db74a6187111" providerId="ADAL" clId="{D30EE61F-A985-4397-9EC4-8238AD225210}" dt="2024-09-16T08:47:51.413" v="6800" actId="1036"/>
          <ac:spMkLst>
            <pc:docMk/>
            <pc:sldMk cId="1524623944" sldId="571"/>
            <ac:spMk id="9" creationId="{CDC345CC-8480-5486-19BD-26EAD505651F}"/>
          </ac:spMkLst>
        </pc:spChg>
        <pc:spChg chg="mod">
          <ac:chgData name="Francesco Marino" userId="87cae2e6-40cf-4c5b-830a-db74a6187111" providerId="ADAL" clId="{D30EE61F-A985-4397-9EC4-8238AD225210}" dt="2024-09-16T08:47:57.123" v="6806" actId="1036"/>
          <ac:spMkLst>
            <pc:docMk/>
            <pc:sldMk cId="1524623944" sldId="571"/>
            <ac:spMk id="20" creationId="{4BCCBB39-BCF5-1D8A-2E72-70E1D215FBB6}"/>
          </ac:spMkLst>
        </pc:spChg>
        <pc:spChg chg="mod">
          <ac:chgData name="Francesco Marino" userId="87cae2e6-40cf-4c5b-830a-db74a6187111" providerId="ADAL" clId="{D30EE61F-A985-4397-9EC4-8238AD225210}" dt="2024-09-16T08:47:51.413" v="6800" actId="1036"/>
          <ac:spMkLst>
            <pc:docMk/>
            <pc:sldMk cId="1524623944" sldId="571"/>
            <ac:spMk id="24" creationId="{C36CA12C-4BA9-321D-529C-6F6BCC8DC8DD}"/>
          </ac:spMkLst>
        </pc:spChg>
        <pc:spChg chg="mod">
          <ac:chgData name="Francesco Marino" userId="87cae2e6-40cf-4c5b-830a-db74a6187111" providerId="ADAL" clId="{D30EE61F-A985-4397-9EC4-8238AD225210}" dt="2024-09-16T08:47:51.413" v="6800" actId="1036"/>
          <ac:spMkLst>
            <pc:docMk/>
            <pc:sldMk cId="1524623944" sldId="571"/>
            <ac:spMk id="27" creationId="{C4C16712-CCAC-9093-8BC0-880811A7A4AF}"/>
          </ac:spMkLst>
        </pc:spChg>
        <pc:grpChg chg="add mod">
          <ac:chgData name="Francesco Marino" userId="87cae2e6-40cf-4c5b-830a-db74a6187111" providerId="ADAL" clId="{D30EE61F-A985-4397-9EC4-8238AD225210}" dt="2024-09-16T08:47:51.413" v="6800" actId="1036"/>
          <ac:grpSpMkLst>
            <pc:docMk/>
            <pc:sldMk cId="1524623944" sldId="571"/>
            <ac:grpSpMk id="13" creationId="{83F80BD4-BEC4-93DC-CCE2-F3411B0712AC}"/>
          </ac:grpSpMkLst>
        </pc:grpChg>
        <pc:grpChg chg="mod">
          <ac:chgData name="Francesco Marino" userId="87cae2e6-40cf-4c5b-830a-db74a6187111" providerId="ADAL" clId="{D30EE61F-A985-4397-9EC4-8238AD225210}" dt="2024-09-16T08:47:51.413" v="6800" actId="1036"/>
          <ac:grpSpMkLst>
            <pc:docMk/>
            <pc:sldMk cId="1524623944" sldId="571"/>
            <ac:grpSpMk id="21" creationId="{6602F760-7AED-5FCD-AF4A-1269D1073097}"/>
          </ac:grpSpMkLst>
        </pc:grpChg>
        <pc:grpChg chg="mod">
          <ac:chgData name="Francesco Marino" userId="87cae2e6-40cf-4c5b-830a-db74a6187111" providerId="ADAL" clId="{D30EE61F-A985-4397-9EC4-8238AD225210}" dt="2024-09-16T08:47:57.123" v="6806" actId="1036"/>
          <ac:grpSpMkLst>
            <pc:docMk/>
            <pc:sldMk cId="1524623944" sldId="571"/>
            <ac:grpSpMk id="22" creationId="{157BB78C-7B17-98BF-548B-63AF83C9BADA}"/>
          </ac:grpSpMkLst>
        </pc:grpChg>
        <pc:grpChg chg="mod">
          <ac:chgData name="Francesco Marino" userId="87cae2e6-40cf-4c5b-830a-db74a6187111" providerId="ADAL" clId="{D30EE61F-A985-4397-9EC4-8238AD225210}" dt="2024-09-16T08:47:51.413" v="6800" actId="1036"/>
          <ac:grpSpMkLst>
            <pc:docMk/>
            <pc:sldMk cId="1524623944" sldId="571"/>
            <ac:grpSpMk id="25" creationId="{BB73EBCB-7EB5-6682-A710-E6650C2E338B}"/>
          </ac:grpSpMkLst>
        </pc:grpChg>
        <pc:grpChg chg="mod">
          <ac:chgData name="Francesco Marino" userId="87cae2e6-40cf-4c5b-830a-db74a6187111" providerId="ADAL" clId="{D30EE61F-A985-4397-9EC4-8238AD225210}" dt="2024-09-16T08:48:02.473" v="6813" actId="1035"/>
          <ac:grpSpMkLst>
            <pc:docMk/>
            <pc:sldMk cId="1524623944" sldId="571"/>
            <ac:grpSpMk id="28" creationId="{49182B9E-F8F4-B863-9E2B-6DE514E1C78D}"/>
          </ac:grpSpMkLst>
        </pc:grpChg>
        <pc:picChg chg="add mod">
          <ac:chgData name="Francesco Marino" userId="87cae2e6-40cf-4c5b-830a-db74a6187111" providerId="ADAL" clId="{D30EE61F-A985-4397-9EC4-8238AD225210}" dt="2024-09-16T08:47:51.413" v="6800" actId="1036"/>
          <ac:picMkLst>
            <pc:docMk/>
            <pc:sldMk cId="1524623944" sldId="571"/>
            <ac:picMk id="2" creationId="{9EA74A4F-B66D-CB20-ED7C-45F339AF869C}"/>
          </ac:picMkLst>
        </pc:picChg>
        <pc:picChg chg="mod">
          <ac:chgData name="Francesco Marino" userId="87cae2e6-40cf-4c5b-830a-db74a6187111" providerId="ADAL" clId="{D30EE61F-A985-4397-9EC4-8238AD225210}" dt="2024-09-16T08:47:51.413" v="6800" actId="1036"/>
          <ac:picMkLst>
            <pc:docMk/>
            <pc:sldMk cId="1524623944" sldId="571"/>
            <ac:picMk id="7" creationId="{7406AA62-1E2B-2621-E345-C774E4A8A3E5}"/>
          </ac:picMkLst>
        </pc:picChg>
        <pc:picChg chg="mod">
          <ac:chgData name="Francesco Marino" userId="87cae2e6-40cf-4c5b-830a-db74a6187111" providerId="ADAL" clId="{D30EE61F-A985-4397-9EC4-8238AD225210}" dt="2024-09-16T08:47:57.123" v="6806" actId="1036"/>
          <ac:picMkLst>
            <pc:docMk/>
            <pc:sldMk cId="1524623944" sldId="571"/>
            <ac:picMk id="10" creationId="{F769EA8E-60B1-AD92-D8AA-6C9237214319}"/>
          </ac:picMkLst>
        </pc:picChg>
        <pc:picChg chg="mod">
          <ac:chgData name="Francesco Marino" userId="87cae2e6-40cf-4c5b-830a-db74a6187111" providerId="ADAL" clId="{D30EE61F-A985-4397-9EC4-8238AD225210}" dt="2024-09-16T08:47:57.123" v="6806" actId="1036"/>
          <ac:picMkLst>
            <pc:docMk/>
            <pc:sldMk cId="1524623944" sldId="571"/>
            <ac:picMk id="11" creationId="{04D585DC-684E-E7F5-6CB2-C1A30C709B64}"/>
          </ac:picMkLst>
        </pc:picChg>
        <pc:picChg chg="mod">
          <ac:chgData name="Francesco Marino" userId="87cae2e6-40cf-4c5b-830a-db74a6187111" providerId="ADAL" clId="{D30EE61F-A985-4397-9EC4-8238AD225210}" dt="2024-09-16T08:47:51.413" v="6800" actId="1036"/>
          <ac:picMkLst>
            <pc:docMk/>
            <pc:sldMk cId="1524623944" sldId="571"/>
            <ac:picMk id="23" creationId="{85E970A2-0254-0F35-9DF5-6065A4870524}"/>
          </ac:picMkLst>
        </pc:picChg>
        <pc:picChg chg="mod">
          <ac:chgData name="Francesco Marino" userId="87cae2e6-40cf-4c5b-830a-db74a6187111" providerId="ADAL" clId="{D30EE61F-A985-4397-9EC4-8238AD225210}" dt="2024-09-16T08:47:51.413" v="6800" actId="1036"/>
          <ac:picMkLst>
            <pc:docMk/>
            <pc:sldMk cId="1524623944" sldId="571"/>
            <ac:picMk id="26" creationId="{8768A88E-7445-063A-7ED8-2A68DB48264D}"/>
          </ac:picMkLst>
        </pc:picChg>
      </pc:sldChg>
      <pc:sldChg chg="del">
        <pc:chgData name="Francesco Marino" userId="87cae2e6-40cf-4c5b-830a-db74a6187111" providerId="ADAL" clId="{D30EE61F-A985-4397-9EC4-8238AD225210}" dt="2024-09-17T07:55:15.049" v="8841" actId="2696"/>
        <pc:sldMkLst>
          <pc:docMk/>
          <pc:sldMk cId="2912920204" sldId="572"/>
        </pc:sldMkLst>
      </pc:sldChg>
      <pc:sldChg chg="del">
        <pc:chgData name="Francesco Marino" userId="87cae2e6-40cf-4c5b-830a-db74a6187111" providerId="ADAL" clId="{D30EE61F-A985-4397-9EC4-8238AD225210}" dt="2024-09-17T06:03:59.786" v="7615" actId="2696"/>
        <pc:sldMkLst>
          <pc:docMk/>
          <pc:sldMk cId="1047866202" sldId="573"/>
        </pc:sldMkLst>
      </pc:sldChg>
      <pc:sldChg chg="del">
        <pc:chgData name="Francesco Marino" userId="87cae2e6-40cf-4c5b-830a-db74a6187111" providerId="ADAL" clId="{D30EE61F-A985-4397-9EC4-8238AD225210}" dt="2024-09-17T06:03:29.088" v="7609" actId="2696"/>
        <pc:sldMkLst>
          <pc:docMk/>
          <pc:sldMk cId="1011510765" sldId="574"/>
        </pc:sldMkLst>
      </pc:sldChg>
      <pc:sldChg chg="del">
        <pc:chgData name="Francesco Marino" userId="87cae2e6-40cf-4c5b-830a-db74a6187111" providerId="ADAL" clId="{D30EE61F-A985-4397-9EC4-8238AD225210}" dt="2024-09-17T06:03:46.383" v="7612" actId="2696"/>
        <pc:sldMkLst>
          <pc:docMk/>
          <pc:sldMk cId="1427009074" sldId="575"/>
        </pc:sldMkLst>
      </pc:sldChg>
      <pc:sldChg chg="modSp mod ord modAnim">
        <pc:chgData name="Francesco Marino" userId="87cae2e6-40cf-4c5b-830a-db74a6187111" providerId="ADAL" clId="{D30EE61F-A985-4397-9EC4-8238AD225210}" dt="2024-09-17T13:13:47.514" v="9083" actId="20577"/>
        <pc:sldMkLst>
          <pc:docMk/>
          <pc:sldMk cId="3465467025" sldId="576"/>
        </pc:sldMkLst>
        <pc:spChg chg="mod">
          <ac:chgData name="Francesco Marino" userId="87cae2e6-40cf-4c5b-830a-db74a6187111" providerId="ADAL" clId="{D30EE61F-A985-4397-9EC4-8238AD225210}" dt="2024-09-17T13:13:47.514" v="9083" actId="20577"/>
          <ac:spMkLst>
            <pc:docMk/>
            <pc:sldMk cId="3465467025" sldId="576"/>
            <ac:spMk id="9" creationId="{03683FCA-640A-64E5-6E17-D05757E72401}"/>
          </ac:spMkLst>
        </pc:spChg>
        <pc:spChg chg="mod">
          <ac:chgData name="Francesco Marino" userId="87cae2e6-40cf-4c5b-830a-db74a6187111" providerId="ADAL" clId="{D30EE61F-A985-4397-9EC4-8238AD225210}" dt="2024-09-16T07:52:46.588" v="5968" actId="114"/>
          <ac:spMkLst>
            <pc:docMk/>
            <pc:sldMk cId="3465467025" sldId="576"/>
            <ac:spMk id="10" creationId="{02AAFDCD-B42E-F2B1-0D63-626E24689290}"/>
          </ac:spMkLst>
        </pc:spChg>
        <pc:spChg chg="mod">
          <ac:chgData name="Francesco Marino" userId="87cae2e6-40cf-4c5b-830a-db74a6187111" providerId="ADAL" clId="{D30EE61F-A985-4397-9EC4-8238AD225210}" dt="2024-09-17T07:50:24.628" v="8772" actId="113"/>
          <ac:spMkLst>
            <pc:docMk/>
            <pc:sldMk cId="3465467025" sldId="576"/>
            <ac:spMk id="11" creationId="{B53D184C-29E8-B7F5-B0C8-CCC2A53B65A8}"/>
          </ac:spMkLst>
        </pc:spChg>
        <pc:grpChg chg="mod">
          <ac:chgData name="Francesco Marino" userId="87cae2e6-40cf-4c5b-830a-db74a6187111" providerId="ADAL" clId="{D30EE61F-A985-4397-9EC4-8238AD225210}" dt="2024-09-10T16:28:17.363" v="1195" actId="1036"/>
          <ac:grpSpMkLst>
            <pc:docMk/>
            <pc:sldMk cId="3465467025" sldId="576"/>
            <ac:grpSpMk id="31" creationId="{88293C94-395A-B2A9-EFDA-EE2D5CCC5DDD}"/>
          </ac:grpSpMkLst>
        </pc:grpChg>
      </pc:sldChg>
      <pc:sldChg chg="del">
        <pc:chgData name="Francesco Marino" userId="87cae2e6-40cf-4c5b-830a-db74a6187111" providerId="ADAL" clId="{D30EE61F-A985-4397-9EC4-8238AD225210}" dt="2024-09-17T06:03:55.402" v="7614" actId="2696"/>
        <pc:sldMkLst>
          <pc:docMk/>
          <pc:sldMk cId="3702576915" sldId="577"/>
        </pc:sldMkLst>
      </pc:sldChg>
      <pc:sldChg chg="del ord">
        <pc:chgData name="Francesco Marino" userId="87cae2e6-40cf-4c5b-830a-db74a6187111" providerId="ADAL" clId="{D30EE61F-A985-4397-9EC4-8238AD225210}" dt="2024-09-17T19:24:18.604" v="10750" actId="2696"/>
        <pc:sldMkLst>
          <pc:docMk/>
          <pc:sldMk cId="353550085" sldId="578"/>
        </pc:sldMkLst>
      </pc:sldChg>
      <pc:sldChg chg="del">
        <pc:chgData name="Francesco Marino" userId="87cae2e6-40cf-4c5b-830a-db74a6187111" providerId="ADAL" clId="{D30EE61F-A985-4397-9EC4-8238AD225210}" dt="2024-09-17T06:03:21.084" v="7606" actId="2696"/>
        <pc:sldMkLst>
          <pc:docMk/>
          <pc:sldMk cId="3421708942" sldId="579"/>
        </pc:sldMkLst>
      </pc:sldChg>
      <pc:sldChg chg="modSp add mod">
        <pc:chgData name="Francesco Marino" userId="87cae2e6-40cf-4c5b-830a-db74a6187111" providerId="ADAL" clId="{D30EE61F-A985-4397-9EC4-8238AD225210}" dt="2024-09-10T16:20:28.846" v="1114" actId="20577"/>
        <pc:sldMkLst>
          <pc:docMk/>
          <pc:sldMk cId="2072982502" sldId="580"/>
        </pc:sldMkLst>
        <pc:spChg chg="mod">
          <ac:chgData name="Francesco Marino" userId="87cae2e6-40cf-4c5b-830a-db74a6187111" providerId="ADAL" clId="{D30EE61F-A985-4397-9EC4-8238AD225210}" dt="2024-09-10T16:20:28.846" v="1114" actId="20577"/>
          <ac:spMkLst>
            <pc:docMk/>
            <pc:sldMk cId="2072982502" sldId="580"/>
            <ac:spMk id="4" creationId="{8FCE3E47-097B-0A8D-48E9-1091B46BEAD4}"/>
          </ac:spMkLst>
        </pc:spChg>
      </pc:sldChg>
      <pc:sldChg chg="add del">
        <pc:chgData name="Francesco Marino" userId="87cae2e6-40cf-4c5b-830a-db74a6187111" providerId="ADAL" clId="{D30EE61F-A985-4397-9EC4-8238AD225210}" dt="2024-09-10T16:20:44.296" v="1115" actId="2696"/>
        <pc:sldMkLst>
          <pc:docMk/>
          <pc:sldMk cId="1753002404" sldId="581"/>
        </pc:sldMkLst>
      </pc:sldChg>
      <pc:sldChg chg="add del">
        <pc:chgData name="Francesco Marino" userId="87cae2e6-40cf-4c5b-830a-db74a6187111" providerId="ADAL" clId="{D30EE61F-A985-4397-9EC4-8238AD225210}" dt="2024-09-10T15:56:29.086" v="149" actId="2696"/>
        <pc:sldMkLst>
          <pc:docMk/>
          <pc:sldMk cId="472087425" sldId="582"/>
        </pc:sldMkLst>
      </pc:sldChg>
      <pc:sldChg chg="add del">
        <pc:chgData name="Francesco Marino" userId="87cae2e6-40cf-4c5b-830a-db74a6187111" providerId="ADAL" clId="{D30EE61F-A985-4397-9EC4-8238AD225210}" dt="2024-09-17T06:04:15.228" v="7618" actId="2696"/>
        <pc:sldMkLst>
          <pc:docMk/>
          <pc:sldMk cId="1201876187" sldId="582"/>
        </pc:sldMkLst>
      </pc:sldChg>
      <pc:sldChg chg="addSp delSp modSp new del mod ord modAnim">
        <pc:chgData name="Francesco Marino" userId="87cae2e6-40cf-4c5b-830a-db74a6187111" providerId="ADAL" clId="{D30EE61F-A985-4397-9EC4-8238AD225210}" dt="2024-09-17T06:03:26.183" v="7608" actId="2696"/>
        <pc:sldMkLst>
          <pc:docMk/>
          <pc:sldMk cId="2730669413" sldId="583"/>
        </pc:sldMkLst>
        <pc:spChg chg="del">
          <ac:chgData name="Francesco Marino" userId="87cae2e6-40cf-4c5b-830a-db74a6187111" providerId="ADAL" clId="{D30EE61F-A985-4397-9EC4-8238AD225210}" dt="2024-09-10T16:00:09.817" v="355" actId="21"/>
          <ac:spMkLst>
            <pc:docMk/>
            <pc:sldMk cId="2730669413" sldId="583"/>
            <ac:spMk id="2" creationId="{FEF47DAE-DDCA-0139-35D5-BA919BD03DFB}"/>
          </ac:spMkLst>
        </pc:spChg>
        <pc:spChg chg="del">
          <ac:chgData name="Francesco Marino" userId="87cae2e6-40cf-4c5b-830a-db74a6187111" providerId="ADAL" clId="{D30EE61F-A985-4397-9EC4-8238AD225210}" dt="2024-09-10T16:00:11.855" v="356" actId="21"/>
          <ac:spMkLst>
            <pc:docMk/>
            <pc:sldMk cId="2730669413" sldId="583"/>
            <ac:spMk id="3" creationId="{3DDD922A-60D6-FFEE-5E49-09AD3C0F1A96}"/>
          </ac:spMkLst>
        </pc:spChg>
        <pc:spChg chg="mod topLvl">
          <ac:chgData name="Francesco Marino" userId="87cae2e6-40cf-4c5b-830a-db74a6187111" providerId="ADAL" clId="{D30EE61F-A985-4397-9EC4-8238AD225210}" dt="2024-09-10T16:07:15.633" v="688" actId="164"/>
          <ac:spMkLst>
            <pc:docMk/>
            <pc:sldMk cId="2730669413" sldId="583"/>
            <ac:spMk id="9" creationId="{7CF28157-5CB6-18E3-DD01-6F9B86592059}"/>
          </ac:spMkLst>
        </pc:spChg>
        <pc:spChg chg="mod topLvl">
          <ac:chgData name="Francesco Marino" userId="87cae2e6-40cf-4c5b-830a-db74a6187111" providerId="ADAL" clId="{D30EE61F-A985-4397-9EC4-8238AD225210}" dt="2024-09-10T16:07:21.778" v="689" actId="164"/>
          <ac:spMkLst>
            <pc:docMk/>
            <pc:sldMk cId="2730669413" sldId="583"/>
            <ac:spMk id="10" creationId="{B86EE9F5-C4C1-E5E4-423E-B33530AF2087}"/>
          </ac:spMkLst>
        </pc:spChg>
        <pc:spChg chg="mod topLvl">
          <ac:chgData name="Francesco Marino" userId="87cae2e6-40cf-4c5b-830a-db74a6187111" providerId="ADAL" clId="{D30EE61F-A985-4397-9EC4-8238AD225210}" dt="2024-09-10T16:04:32.408" v="644" actId="164"/>
          <ac:spMkLst>
            <pc:docMk/>
            <pc:sldMk cId="2730669413" sldId="583"/>
            <ac:spMk id="12" creationId="{DC98EE03-869F-9DC0-997C-8AF500954E72}"/>
          </ac:spMkLst>
        </pc:spChg>
        <pc:spChg chg="mod">
          <ac:chgData name="Francesco Marino" userId="87cae2e6-40cf-4c5b-830a-db74a6187111" providerId="ADAL" clId="{D30EE61F-A985-4397-9EC4-8238AD225210}" dt="2024-09-10T16:00:28.113" v="358" actId="165"/>
          <ac:spMkLst>
            <pc:docMk/>
            <pc:sldMk cId="2730669413" sldId="583"/>
            <ac:spMk id="13" creationId="{27131692-BBEB-A9BC-B7AD-C4EC71590E19}"/>
          </ac:spMkLst>
        </pc:spChg>
        <pc:spChg chg="mod">
          <ac:chgData name="Francesco Marino" userId="87cae2e6-40cf-4c5b-830a-db74a6187111" providerId="ADAL" clId="{D30EE61F-A985-4397-9EC4-8238AD225210}" dt="2024-09-10T16:00:28.113" v="358" actId="165"/>
          <ac:spMkLst>
            <pc:docMk/>
            <pc:sldMk cId="2730669413" sldId="583"/>
            <ac:spMk id="14" creationId="{C09030A9-E115-4B56-0FA9-364B5828202F}"/>
          </ac:spMkLst>
        </pc:spChg>
        <pc:spChg chg="mod">
          <ac:chgData name="Francesco Marino" userId="87cae2e6-40cf-4c5b-830a-db74a6187111" providerId="ADAL" clId="{D30EE61F-A985-4397-9EC4-8238AD225210}" dt="2024-09-10T16:00:28.113" v="358" actId="165"/>
          <ac:spMkLst>
            <pc:docMk/>
            <pc:sldMk cId="2730669413" sldId="583"/>
            <ac:spMk id="15" creationId="{F0BFBAB7-5B2F-5860-4C25-BA35BD456076}"/>
          </ac:spMkLst>
        </pc:spChg>
        <pc:spChg chg="mod">
          <ac:chgData name="Francesco Marino" userId="87cae2e6-40cf-4c5b-830a-db74a6187111" providerId="ADAL" clId="{D30EE61F-A985-4397-9EC4-8238AD225210}" dt="2024-09-10T16:00:28.113" v="358" actId="165"/>
          <ac:spMkLst>
            <pc:docMk/>
            <pc:sldMk cId="2730669413" sldId="583"/>
            <ac:spMk id="17" creationId="{4C79AC02-CFDB-2D01-7029-4A7F19A28E2E}"/>
          </ac:spMkLst>
        </pc:spChg>
        <pc:spChg chg="mod">
          <ac:chgData name="Francesco Marino" userId="87cae2e6-40cf-4c5b-830a-db74a6187111" providerId="ADAL" clId="{D30EE61F-A985-4397-9EC4-8238AD225210}" dt="2024-09-10T16:00:28.113" v="358" actId="165"/>
          <ac:spMkLst>
            <pc:docMk/>
            <pc:sldMk cId="2730669413" sldId="583"/>
            <ac:spMk id="19" creationId="{987BD163-4535-0CB7-3E67-66B5400DEE8B}"/>
          </ac:spMkLst>
        </pc:spChg>
        <pc:spChg chg="mod">
          <ac:chgData name="Francesco Marino" userId="87cae2e6-40cf-4c5b-830a-db74a6187111" providerId="ADAL" clId="{D30EE61F-A985-4397-9EC4-8238AD225210}" dt="2024-09-10T16:00:28.113" v="358" actId="165"/>
          <ac:spMkLst>
            <pc:docMk/>
            <pc:sldMk cId="2730669413" sldId="583"/>
            <ac:spMk id="20" creationId="{67C0F06B-8E6A-FD91-A176-132581AD70B5}"/>
          </ac:spMkLst>
        </pc:spChg>
        <pc:spChg chg="mod">
          <ac:chgData name="Francesco Marino" userId="87cae2e6-40cf-4c5b-830a-db74a6187111" providerId="ADAL" clId="{D30EE61F-A985-4397-9EC4-8238AD225210}" dt="2024-09-10T16:00:28.113" v="358" actId="165"/>
          <ac:spMkLst>
            <pc:docMk/>
            <pc:sldMk cId="2730669413" sldId="583"/>
            <ac:spMk id="22" creationId="{03F77B8E-CB26-9B09-9569-9B288BE4E5FA}"/>
          </ac:spMkLst>
        </pc:spChg>
        <pc:spChg chg="mod">
          <ac:chgData name="Francesco Marino" userId="87cae2e6-40cf-4c5b-830a-db74a6187111" providerId="ADAL" clId="{D30EE61F-A985-4397-9EC4-8238AD225210}" dt="2024-09-10T16:00:28.113" v="358" actId="165"/>
          <ac:spMkLst>
            <pc:docMk/>
            <pc:sldMk cId="2730669413" sldId="583"/>
            <ac:spMk id="23" creationId="{70B69B47-D419-EC39-1131-E416B452BADD}"/>
          </ac:spMkLst>
        </pc:spChg>
        <pc:spChg chg="mod">
          <ac:chgData name="Francesco Marino" userId="87cae2e6-40cf-4c5b-830a-db74a6187111" providerId="ADAL" clId="{D30EE61F-A985-4397-9EC4-8238AD225210}" dt="2024-09-10T16:00:28.113" v="358" actId="165"/>
          <ac:spMkLst>
            <pc:docMk/>
            <pc:sldMk cId="2730669413" sldId="583"/>
            <ac:spMk id="24" creationId="{FC1CD18A-FB72-60A6-08A5-FC22DE1C377D}"/>
          </ac:spMkLst>
        </pc:spChg>
        <pc:spChg chg="mod">
          <ac:chgData name="Francesco Marino" userId="87cae2e6-40cf-4c5b-830a-db74a6187111" providerId="ADAL" clId="{D30EE61F-A985-4397-9EC4-8238AD225210}" dt="2024-09-10T16:00:28.113" v="358" actId="165"/>
          <ac:spMkLst>
            <pc:docMk/>
            <pc:sldMk cId="2730669413" sldId="583"/>
            <ac:spMk id="25" creationId="{6A0F14A2-69AA-5DCD-257C-3B37A59109CF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31" creationId="{2EDC5FF4-5BD7-2D06-6679-76A40F3F254A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32" creationId="{DCE8D502-88DC-F827-74FB-4752810E4F06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34" creationId="{E649C5B6-FEF7-0497-4B7D-9E2D613CB5AB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36" creationId="{8F4CB46B-C93C-3A96-4A70-7DAF3756A891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38" creationId="{E9317405-ED2E-F237-6F68-D00DDF5A5B5E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39" creationId="{4064234D-DD6F-49B7-CAD8-026C8A9A2042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40" creationId="{DAF15C16-7C0F-2B0E-BDFF-D5B8B90B3C08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41" creationId="{30E95FDA-55FC-D57F-2EEF-6C3E3F45D337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44" creationId="{B50257CD-BE9D-6168-D189-1616DD51EFEE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45" creationId="{3283491D-CF8E-27DF-3AE3-789B89582A42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46" creationId="{64C8C548-3E98-B6AA-758A-EB85BD42C7DF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48" creationId="{8E2C7AA2-D7AD-E59B-3AA1-0EE6B1C52B04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50" creationId="{415B1FD7-9B8D-19B7-F6E2-8FC52F552F88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51" creationId="{0C8A6484-CCA2-8141-C910-FD99C52B42B8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52" creationId="{EF89C788-AB21-8D8D-B96C-73EF46F9FE4C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53" creationId="{79643FA1-C6F0-9149-F0C3-0AEF4376E2A6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56" creationId="{0AEFC125-E02A-E5AC-4763-49687BDCF19E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57" creationId="{8EB0AAED-7813-5BE7-26BF-F02321C5B74D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59" creationId="{1D43E1A2-A101-9593-11EF-1CA26861AACA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60" creationId="{8F9B1ED3-CBC6-15DD-FB03-990F3428D7B3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62" creationId="{298A3488-DC88-2D0E-2F0D-AB90FDDB55CD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63" creationId="{1CD1D455-F199-0705-21CF-F353ADA67454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64" creationId="{A7EF9C08-54E4-DE78-D245-355FAC8DD54B}"/>
          </ac:spMkLst>
        </pc:spChg>
        <pc:spChg chg="mod">
          <ac:chgData name="Francesco Marino" userId="87cae2e6-40cf-4c5b-830a-db74a6187111" providerId="ADAL" clId="{D30EE61F-A985-4397-9EC4-8238AD225210}" dt="2024-09-10T16:01:11.977" v="410" actId="165"/>
          <ac:spMkLst>
            <pc:docMk/>
            <pc:sldMk cId="2730669413" sldId="583"/>
            <ac:spMk id="65" creationId="{838EB87D-A666-4C6B-28B1-12F98AC81BF1}"/>
          </ac:spMkLst>
        </pc:spChg>
        <pc:spChg chg="mod">
          <ac:chgData name="Francesco Marino" userId="87cae2e6-40cf-4c5b-830a-db74a6187111" providerId="ADAL" clId="{D30EE61F-A985-4397-9EC4-8238AD225210}" dt="2024-09-10T16:01:15.887" v="411"/>
          <ac:spMkLst>
            <pc:docMk/>
            <pc:sldMk cId="2730669413" sldId="583"/>
            <ac:spMk id="69" creationId="{B441E2C3-F57C-FE7D-6852-82503ABF9DAD}"/>
          </ac:spMkLst>
        </pc:spChg>
        <pc:spChg chg="mod">
          <ac:chgData name="Francesco Marino" userId="87cae2e6-40cf-4c5b-830a-db74a6187111" providerId="ADAL" clId="{D30EE61F-A985-4397-9EC4-8238AD225210}" dt="2024-09-10T16:02:05.501" v="501" actId="13822"/>
          <ac:spMkLst>
            <pc:docMk/>
            <pc:sldMk cId="2730669413" sldId="583"/>
            <ac:spMk id="70" creationId="{CD914FEC-2497-7661-D2B4-D700854475BC}"/>
          </ac:spMkLst>
        </pc:spChg>
        <pc:spChg chg="mod">
          <ac:chgData name="Francesco Marino" userId="87cae2e6-40cf-4c5b-830a-db74a6187111" providerId="ADAL" clId="{D30EE61F-A985-4397-9EC4-8238AD225210}" dt="2024-09-10T16:09:40.846" v="891" actId="207"/>
          <ac:spMkLst>
            <pc:docMk/>
            <pc:sldMk cId="2730669413" sldId="583"/>
            <ac:spMk id="72" creationId="{88A2EB06-D42C-88DA-3EA9-94CB717E971D}"/>
          </ac:spMkLst>
        </pc:spChg>
        <pc:spChg chg="mod">
          <ac:chgData name="Francesco Marino" userId="87cae2e6-40cf-4c5b-830a-db74a6187111" providerId="ADAL" clId="{D30EE61F-A985-4397-9EC4-8238AD225210}" dt="2024-09-10T16:01:15.887" v="411"/>
          <ac:spMkLst>
            <pc:docMk/>
            <pc:sldMk cId="2730669413" sldId="583"/>
            <ac:spMk id="73" creationId="{C955B083-E1EA-059F-42BE-AE61033BDFE6}"/>
          </ac:spMkLst>
        </pc:spChg>
        <pc:spChg chg="mod">
          <ac:chgData name="Francesco Marino" userId="87cae2e6-40cf-4c5b-830a-db74a6187111" providerId="ADAL" clId="{D30EE61F-A985-4397-9EC4-8238AD225210}" dt="2024-09-10T16:01:15.887" v="411"/>
          <ac:spMkLst>
            <pc:docMk/>
            <pc:sldMk cId="2730669413" sldId="583"/>
            <ac:spMk id="75" creationId="{DCBED7CD-F857-F9A7-652C-7BC7ACBDA2A2}"/>
          </ac:spMkLst>
        </pc:spChg>
        <pc:spChg chg="mod">
          <ac:chgData name="Francesco Marino" userId="87cae2e6-40cf-4c5b-830a-db74a6187111" providerId="ADAL" clId="{D30EE61F-A985-4397-9EC4-8238AD225210}" dt="2024-09-10T16:01:15.887" v="411"/>
          <ac:spMkLst>
            <pc:docMk/>
            <pc:sldMk cId="2730669413" sldId="583"/>
            <ac:spMk id="76" creationId="{47AC086B-6DA8-DAEF-D30C-0EB92C4E3B5D}"/>
          </ac:spMkLst>
        </pc:spChg>
        <pc:spChg chg="mod">
          <ac:chgData name="Francesco Marino" userId="87cae2e6-40cf-4c5b-830a-db74a6187111" providerId="ADAL" clId="{D30EE61F-A985-4397-9EC4-8238AD225210}" dt="2024-09-10T16:01:15.887" v="411"/>
          <ac:spMkLst>
            <pc:docMk/>
            <pc:sldMk cId="2730669413" sldId="583"/>
            <ac:spMk id="77" creationId="{8258AFD6-9432-D211-1CED-7532BCAED072}"/>
          </ac:spMkLst>
        </pc:spChg>
        <pc:spChg chg="mod">
          <ac:chgData name="Francesco Marino" userId="87cae2e6-40cf-4c5b-830a-db74a6187111" providerId="ADAL" clId="{D30EE61F-A985-4397-9EC4-8238AD225210}" dt="2024-09-10T16:01:15.887" v="411"/>
          <ac:spMkLst>
            <pc:docMk/>
            <pc:sldMk cId="2730669413" sldId="583"/>
            <ac:spMk id="78" creationId="{20F44455-98BF-C391-ED15-056F6E06AA7F}"/>
          </ac:spMkLst>
        </pc:spChg>
        <pc:spChg chg="del mod">
          <ac:chgData name="Francesco Marino" userId="87cae2e6-40cf-4c5b-830a-db74a6187111" providerId="ADAL" clId="{D30EE61F-A985-4397-9EC4-8238AD225210}" dt="2024-09-10T16:05:12.490" v="649" actId="21"/>
          <ac:spMkLst>
            <pc:docMk/>
            <pc:sldMk cId="2730669413" sldId="583"/>
            <ac:spMk id="83" creationId="{F398324D-01A3-BA5D-C37D-0805E79F030A}"/>
          </ac:spMkLst>
        </pc:spChg>
        <pc:spChg chg="mod">
          <ac:chgData name="Francesco Marino" userId="87cae2e6-40cf-4c5b-830a-db74a6187111" providerId="ADAL" clId="{D30EE61F-A985-4397-9EC4-8238AD225210}" dt="2024-09-10T16:04:00.616" v="639"/>
          <ac:spMkLst>
            <pc:docMk/>
            <pc:sldMk cId="2730669413" sldId="583"/>
            <ac:spMk id="84" creationId="{34DAADA5-71B7-ADFC-B055-2744088A8426}"/>
          </ac:spMkLst>
        </pc:spChg>
        <pc:spChg chg="mod">
          <ac:chgData name="Francesco Marino" userId="87cae2e6-40cf-4c5b-830a-db74a6187111" providerId="ADAL" clId="{D30EE61F-A985-4397-9EC4-8238AD225210}" dt="2024-09-10T16:04:00.616" v="639"/>
          <ac:spMkLst>
            <pc:docMk/>
            <pc:sldMk cId="2730669413" sldId="583"/>
            <ac:spMk id="86" creationId="{2610F8D6-410E-EC76-C26D-7BA4DD6850DD}"/>
          </ac:spMkLst>
        </pc:spChg>
        <pc:spChg chg="mod">
          <ac:chgData name="Francesco Marino" userId="87cae2e6-40cf-4c5b-830a-db74a6187111" providerId="ADAL" clId="{D30EE61F-A985-4397-9EC4-8238AD225210}" dt="2024-09-10T16:04:56.620" v="648" actId="208"/>
          <ac:spMkLst>
            <pc:docMk/>
            <pc:sldMk cId="2730669413" sldId="583"/>
            <ac:spMk id="88" creationId="{A625F8F4-44D3-1199-0ED5-33B6DB1BFFB1}"/>
          </ac:spMkLst>
        </pc:spChg>
        <pc:spChg chg="mod">
          <ac:chgData name="Francesco Marino" userId="87cae2e6-40cf-4c5b-830a-db74a6187111" providerId="ADAL" clId="{D30EE61F-A985-4397-9EC4-8238AD225210}" dt="2024-09-10T16:04:00.616" v="639"/>
          <ac:spMkLst>
            <pc:docMk/>
            <pc:sldMk cId="2730669413" sldId="583"/>
            <ac:spMk id="90" creationId="{132ED2A2-1DF0-1ACE-541B-50879A8E694E}"/>
          </ac:spMkLst>
        </pc:spChg>
        <pc:spChg chg="mod">
          <ac:chgData name="Francesco Marino" userId="87cae2e6-40cf-4c5b-830a-db74a6187111" providerId="ADAL" clId="{D30EE61F-A985-4397-9EC4-8238AD225210}" dt="2024-09-10T16:04:00.616" v="639"/>
          <ac:spMkLst>
            <pc:docMk/>
            <pc:sldMk cId="2730669413" sldId="583"/>
            <ac:spMk id="91" creationId="{1311BBB1-FC69-44EB-79EF-41411075AFA0}"/>
          </ac:spMkLst>
        </pc:spChg>
        <pc:spChg chg="mod">
          <ac:chgData name="Francesco Marino" userId="87cae2e6-40cf-4c5b-830a-db74a6187111" providerId="ADAL" clId="{D30EE61F-A985-4397-9EC4-8238AD225210}" dt="2024-09-10T16:04:00.616" v="639"/>
          <ac:spMkLst>
            <pc:docMk/>
            <pc:sldMk cId="2730669413" sldId="583"/>
            <ac:spMk id="92" creationId="{D4B38CB3-91D3-3E8F-9755-9CF141F4AD82}"/>
          </ac:spMkLst>
        </pc:spChg>
        <pc:spChg chg="mod">
          <ac:chgData name="Francesco Marino" userId="87cae2e6-40cf-4c5b-830a-db74a6187111" providerId="ADAL" clId="{D30EE61F-A985-4397-9EC4-8238AD225210}" dt="2024-09-10T16:04:00.616" v="639"/>
          <ac:spMkLst>
            <pc:docMk/>
            <pc:sldMk cId="2730669413" sldId="583"/>
            <ac:spMk id="93" creationId="{C4FC1504-CD45-171A-FB8D-DA5A01F8F31C}"/>
          </ac:spMkLst>
        </pc:spChg>
        <pc:spChg chg="mod">
          <ac:chgData name="Francesco Marino" userId="87cae2e6-40cf-4c5b-830a-db74a6187111" providerId="ADAL" clId="{D30EE61F-A985-4397-9EC4-8238AD225210}" dt="2024-09-10T16:05:16.787" v="650"/>
          <ac:spMkLst>
            <pc:docMk/>
            <pc:sldMk cId="2730669413" sldId="583"/>
            <ac:spMk id="98" creationId="{FB777B7D-02E7-20D0-61E5-38DCFE24015A}"/>
          </ac:spMkLst>
        </pc:spChg>
        <pc:spChg chg="mod">
          <ac:chgData name="Francesco Marino" userId="87cae2e6-40cf-4c5b-830a-db74a6187111" providerId="ADAL" clId="{D30EE61F-A985-4397-9EC4-8238AD225210}" dt="2024-09-10T16:05:48.732" v="654" actId="1076"/>
          <ac:spMkLst>
            <pc:docMk/>
            <pc:sldMk cId="2730669413" sldId="583"/>
            <ac:spMk id="100" creationId="{D5BBDD8B-BA16-0C65-76B3-B8E9B269A08F}"/>
          </ac:spMkLst>
        </pc:spChg>
        <pc:spChg chg="mod">
          <ac:chgData name="Francesco Marino" userId="87cae2e6-40cf-4c5b-830a-db74a6187111" providerId="ADAL" clId="{D30EE61F-A985-4397-9EC4-8238AD225210}" dt="2024-09-10T16:05:16.787" v="650"/>
          <ac:spMkLst>
            <pc:docMk/>
            <pc:sldMk cId="2730669413" sldId="583"/>
            <ac:spMk id="102" creationId="{78FE27A8-A88B-CDBC-AC4E-A9F6B3969D14}"/>
          </ac:spMkLst>
        </pc:spChg>
        <pc:spChg chg="mod">
          <ac:chgData name="Francesco Marino" userId="87cae2e6-40cf-4c5b-830a-db74a6187111" providerId="ADAL" clId="{D30EE61F-A985-4397-9EC4-8238AD225210}" dt="2024-09-10T16:05:16.787" v="650"/>
          <ac:spMkLst>
            <pc:docMk/>
            <pc:sldMk cId="2730669413" sldId="583"/>
            <ac:spMk id="104" creationId="{B0E789D5-546E-4E30-1983-2E120C6A8A02}"/>
          </ac:spMkLst>
        </pc:spChg>
        <pc:spChg chg="mod">
          <ac:chgData name="Francesco Marino" userId="87cae2e6-40cf-4c5b-830a-db74a6187111" providerId="ADAL" clId="{D30EE61F-A985-4397-9EC4-8238AD225210}" dt="2024-09-10T16:05:16.787" v="650"/>
          <ac:spMkLst>
            <pc:docMk/>
            <pc:sldMk cId="2730669413" sldId="583"/>
            <ac:spMk id="105" creationId="{BEE54E96-8948-0982-1A44-EDE9C8F893B2}"/>
          </ac:spMkLst>
        </pc:spChg>
        <pc:spChg chg="mod">
          <ac:chgData name="Francesco Marino" userId="87cae2e6-40cf-4c5b-830a-db74a6187111" providerId="ADAL" clId="{D30EE61F-A985-4397-9EC4-8238AD225210}" dt="2024-09-10T16:05:16.787" v="650"/>
          <ac:spMkLst>
            <pc:docMk/>
            <pc:sldMk cId="2730669413" sldId="583"/>
            <ac:spMk id="106" creationId="{E97BFA7F-FD20-ACF3-7F0D-BBBFA113E09A}"/>
          </ac:spMkLst>
        </pc:spChg>
        <pc:spChg chg="mod">
          <ac:chgData name="Francesco Marino" userId="87cae2e6-40cf-4c5b-830a-db74a6187111" providerId="ADAL" clId="{D30EE61F-A985-4397-9EC4-8238AD225210}" dt="2024-09-10T16:05:16.787" v="650"/>
          <ac:spMkLst>
            <pc:docMk/>
            <pc:sldMk cId="2730669413" sldId="583"/>
            <ac:spMk id="107" creationId="{5A2BBEA5-34CD-82DF-53B3-DE160DF8C318}"/>
          </ac:spMkLst>
        </pc:spChg>
        <pc:spChg chg="add mod">
          <ac:chgData name="Francesco Marino" userId="87cae2e6-40cf-4c5b-830a-db74a6187111" providerId="ADAL" clId="{D30EE61F-A985-4397-9EC4-8238AD225210}" dt="2024-09-10T16:07:34.638" v="690" actId="164"/>
          <ac:spMkLst>
            <pc:docMk/>
            <pc:sldMk cId="2730669413" sldId="583"/>
            <ac:spMk id="108" creationId="{ADC79D65-FFB9-7319-11CC-D5A728FC1E2F}"/>
          </ac:spMkLst>
        </pc:spChg>
        <pc:spChg chg="add mod">
          <ac:chgData name="Francesco Marino" userId="87cae2e6-40cf-4c5b-830a-db74a6187111" providerId="ADAL" clId="{D30EE61F-A985-4397-9EC4-8238AD225210}" dt="2024-09-10T16:09:17.395" v="867" actId="164"/>
          <ac:spMkLst>
            <pc:docMk/>
            <pc:sldMk cId="2730669413" sldId="583"/>
            <ac:spMk id="112" creationId="{179333C7-DCE8-7669-3A50-D726A7763701}"/>
          </ac:spMkLst>
        </pc:spChg>
        <pc:grpChg chg="add del mod">
          <ac:chgData name="Francesco Marino" userId="87cae2e6-40cf-4c5b-830a-db74a6187111" providerId="ADAL" clId="{D30EE61F-A985-4397-9EC4-8238AD225210}" dt="2024-09-10T16:00:28.113" v="358" actId="165"/>
          <ac:grpSpMkLst>
            <pc:docMk/>
            <pc:sldMk cId="2730669413" sldId="583"/>
            <ac:grpSpMk id="6" creationId="{62D9177F-2FE9-4350-2B63-630E18244576}"/>
          </ac:grpSpMkLst>
        </pc:grpChg>
        <pc:grpChg chg="del mod topLvl">
          <ac:chgData name="Francesco Marino" userId="87cae2e6-40cf-4c5b-830a-db74a6187111" providerId="ADAL" clId="{D30EE61F-A985-4397-9EC4-8238AD225210}" dt="2024-09-10T16:01:11.977" v="410" actId="165"/>
          <ac:grpSpMkLst>
            <pc:docMk/>
            <pc:sldMk cId="2730669413" sldId="583"/>
            <ac:grpSpMk id="7" creationId="{20854C27-13D9-98FE-C1CB-703D3E16FB6C}"/>
          </ac:grpSpMkLst>
        </pc:grpChg>
        <pc:grpChg chg="mod topLvl">
          <ac:chgData name="Francesco Marino" userId="87cae2e6-40cf-4c5b-830a-db74a6187111" providerId="ADAL" clId="{D30EE61F-A985-4397-9EC4-8238AD225210}" dt="2024-09-10T16:07:15.633" v="688" actId="164"/>
          <ac:grpSpMkLst>
            <pc:docMk/>
            <pc:sldMk cId="2730669413" sldId="583"/>
            <ac:grpSpMk id="8" creationId="{4ABEEF6A-0B9A-5A0E-DFED-AB1F9038F207}"/>
          </ac:grpSpMkLst>
        </pc:grpChg>
        <pc:grpChg chg="mod topLvl">
          <ac:chgData name="Francesco Marino" userId="87cae2e6-40cf-4c5b-830a-db74a6187111" providerId="ADAL" clId="{D30EE61F-A985-4397-9EC4-8238AD225210}" dt="2024-09-10T16:00:35.337" v="385" actId="1038"/>
          <ac:grpSpMkLst>
            <pc:docMk/>
            <pc:sldMk cId="2730669413" sldId="583"/>
            <ac:grpSpMk id="11" creationId="{3B6AD9C2-EE3C-63EA-62FA-239F68D2CD6E}"/>
          </ac:grpSpMkLst>
        </pc:grpChg>
        <pc:grpChg chg="mod">
          <ac:chgData name="Francesco Marino" userId="87cae2e6-40cf-4c5b-830a-db74a6187111" providerId="ADAL" clId="{D30EE61F-A985-4397-9EC4-8238AD225210}" dt="2024-09-10T16:00:28.113" v="358" actId="165"/>
          <ac:grpSpMkLst>
            <pc:docMk/>
            <pc:sldMk cId="2730669413" sldId="583"/>
            <ac:grpSpMk id="16" creationId="{46DEF6AA-CE2C-A4E1-7467-09C943DEE065}"/>
          </ac:grpSpMkLst>
        </pc:grpChg>
        <pc:grpChg chg="mod topLvl">
          <ac:chgData name="Francesco Marino" userId="87cae2e6-40cf-4c5b-830a-db74a6187111" providerId="ADAL" clId="{D30EE61F-A985-4397-9EC4-8238AD225210}" dt="2024-09-10T16:04:32.408" v="644" actId="164"/>
          <ac:grpSpMkLst>
            <pc:docMk/>
            <pc:sldMk cId="2730669413" sldId="583"/>
            <ac:grpSpMk id="26" creationId="{B8A38FAB-97FB-717D-CDD5-5BF6951DD8AD}"/>
          </ac:grpSpMkLst>
        </pc:grpChg>
        <pc:grpChg chg="mod topLvl">
          <ac:chgData name="Francesco Marino" userId="87cae2e6-40cf-4c5b-830a-db74a6187111" providerId="ADAL" clId="{D30EE61F-A985-4397-9EC4-8238AD225210}" dt="2024-09-10T16:04:32.408" v="644" actId="164"/>
          <ac:grpSpMkLst>
            <pc:docMk/>
            <pc:sldMk cId="2730669413" sldId="583"/>
            <ac:grpSpMk id="27" creationId="{9E631EA4-D7C7-3F0C-AF9C-576EF77875B1}"/>
          </ac:grpSpMkLst>
        </pc:grpChg>
        <pc:grpChg chg="mod topLvl">
          <ac:chgData name="Francesco Marino" userId="87cae2e6-40cf-4c5b-830a-db74a6187111" providerId="ADAL" clId="{D30EE61F-A985-4397-9EC4-8238AD225210}" dt="2024-09-10T16:04:32.408" v="644" actId="164"/>
          <ac:grpSpMkLst>
            <pc:docMk/>
            <pc:sldMk cId="2730669413" sldId="583"/>
            <ac:grpSpMk id="28" creationId="{F25D367D-EB40-528D-AD98-7F752A92B306}"/>
          </ac:grpSpMkLst>
        </pc:grpChg>
        <pc:grpChg chg="mod">
          <ac:chgData name="Francesco Marino" userId="87cae2e6-40cf-4c5b-830a-db74a6187111" providerId="ADAL" clId="{D30EE61F-A985-4397-9EC4-8238AD225210}" dt="2024-09-10T16:01:11.977" v="410" actId="165"/>
          <ac:grpSpMkLst>
            <pc:docMk/>
            <pc:sldMk cId="2730669413" sldId="583"/>
            <ac:grpSpMk id="29" creationId="{30341AA4-D487-45C2-6348-5D021088A4DA}"/>
          </ac:grpSpMkLst>
        </pc:grpChg>
        <pc:grpChg chg="mod">
          <ac:chgData name="Francesco Marino" userId="87cae2e6-40cf-4c5b-830a-db74a6187111" providerId="ADAL" clId="{D30EE61F-A985-4397-9EC4-8238AD225210}" dt="2024-09-10T16:01:11.977" v="410" actId="165"/>
          <ac:grpSpMkLst>
            <pc:docMk/>
            <pc:sldMk cId="2730669413" sldId="583"/>
            <ac:grpSpMk id="42" creationId="{3F31AC76-693E-7D11-DEFD-E7F1CF98F23B}"/>
          </ac:grpSpMkLst>
        </pc:grpChg>
        <pc:grpChg chg="mod">
          <ac:chgData name="Francesco Marino" userId="87cae2e6-40cf-4c5b-830a-db74a6187111" providerId="ADAL" clId="{D30EE61F-A985-4397-9EC4-8238AD225210}" dt="2024-09-10T16:01:11.977" v="410" actId="165"/>
          <ac:grpSpMkLst>
            <pc:docMk/>
            <pc:sldMk cId="2730669413" sldId="583"/>
            <ac:grpSpMk id="54" creationId="{E8CCCEDF-0386-65E8-6A96-5E3D1A801C7E}"/>
          </ac:grpSpMkLst>
        </pc:grpChg>
        <pc:grpChg chg="add mod">
          <ac:chgData name="Francesco Marino" userId="87cae2e6-40cf-4c5b-830a-db74a6187111" providerId="ADAL" clId="{D30EE61F-A985-4397-9EC4-8238AD225210}" dt="2024-09-10T16:07:34.638" v="690" actId="164"/>
          <ac:grpSpMkLst>
            <pc:docMk/>
            <pc:sldMk cId="2730669413" sldId="583"/>
            <ac:grpSpMk id="66" creationId="{291896BA-79A4-1028-3C14-4D498FE4136F}"/>
          </ac:grpSpMkLst>
        </pc:grpChg>
        <pc:grpChg chg="mod">
          <ac:chgData name="Francesco Marino" userId="87cae2e6-40cf-4c5b-830a-db74a6187111" providerId="ADAL" clId="{D30EE61F-A985-4397-9EC4-8238AD225210}" dt="2024-09-10T16:01:15.887" v="411"/>
          <ac:grpSpMkLst>
            <pc:docMk/>
            <pc:sldMk cId="2730669413" sldId="583"/>
            <ac:grpSpMk id="67" creationId="{4883764D-0444-F9A2-8627-62E86373EF78}"/>
          </ac:grpSpMkLst>
        </pc:grpChg>
        <pc:grpChg chg="add mod">
          <ac:chgData name="Francesco Marino" userId="87cae2e6-40cf-4c5b-830a-db74a6187111" providerId="ADAL" clId="{D30EE61F-A985-4397-9EC4-8238AD225210}" dt="2024-09-10T16:07:34.638" v="690" actId="164"/>
          <ac:grpSpMkLst>
            <pc:docMk/>
            <pc:sldMk cId="2730669413" sldId="583"/>
            <ac:grpSpMk id="80" creationId="{3B0C7F6D-3CDB-28A0-6CA7-8C6E5C93861E}"/>
          </ac:grpSpMkLst>
        </pc:grpChg>
        <pc:grpChg chg="mod">
          <ac:chgData name="Francesco Marino" userId="87cae2e6-40cf-4c5b-830a-db74a6187111" providerId="ADAL" clId="{D30EE61F-A985-4397-9EC4-8238AD225210}" dt="2024-09-10T16:04:00.616" v="639"/>
          <ac:grpSpMkLst>
            <pc:docMk/>
            <pc:sldMk cId="2730669413" sldId="583"/>
            <ac:grpSpMk id="81" creationId="{13914F93-3B03-5760-C425-57DC184EA776}"/>
          </ac:grpSpMkLst>
        </pc:grpChg>
        <pc:grpChg chg="add mod">
          <ac:chgData name="Francesco Marino" userId="87cae2e6-40cf-4c5b-830a-db74a6187111" providerId="ADAL" clId="{D30EE61F-A985-4397-9EC4-8238AD225210}" dt="2024-09-10T16:09:25.246" v="889" actId="1036"/>
          <ac:grpSpMkLst>
            <pc:docMk/>
            <pc:sldMk cId="2730669413" sldId="583"/>
            <ac:grpSpMk id="94" creationId="{392F39D6-78D4-509A-E994-98D109F8C80E}"/>
          </ac:grpSpMkLst>
        </pc:grpChg>
        <pc:grpChg chg="add mod">
          <ac:chgData name="Francesco Marino" userId="87cae2e6-40cf-4c5b-830a-db74a6187111" providerId="ADAL" clId="{D30EE61F-A985-4397-9EC4-8238AD225210}" dt="2024-09-10T16:07:34.638" v="690" actId="164"/>
          <ac:grpSpMkLst>
            <pc:docMk/>
            <pc:sldMk cId="2730669413" sldId="583"/>
            <ac:grpSpMk id="95" creationId="{F993467D-965E-E1CB-2BA6-91A1F011A8FB}"/>
          </ac:grpSpMkLst>
        </pc:grpChg>
        <pc:grpChg chg="mod">
          <ac:chgData name="Francesco Marino" userId="87cae2e6-40cf-4c5b-830a-db74a6187111" providerId="ADAL" clId="{D30EE61F-A985-4397-9EC4-8238AD225210}" dt="2024-09-10T16:05:16.787" v="650"/>
          <ac:grpSpMkLst>
            <pc:docMk/>
            <pc:sldMk cId="2730669413" sldId="583"/>
            <ac:grpSpMk id="96" creationId="{0591D1C1-6B3E-19BB-5B02-0BC4DCF1FEE2}"/>
          </ac:grpSpMkLst>
        </pc:grpChg>
        <pc:grpChg chg="add mod">
          <ac:chgData name="Francesco Marino" userId="87cae2e6-40cf-4c5b-830a-db74a6187111" providerId="ADAL" clId="{D30EE61F-A985-4397-9EC4-8238AD225210}" dt="2024-09-10T16:07:21.778" v="689" actId="164"/>
          <ac:grpSpMkLst>
            <pc:docMk/>
            <pc:sldMk cId="2730669413" sldId="583"/>
            <ac:grpSpMk id="109" creationId="{84342B89-1B22-4A15-E16F-D88F8F339812}"/>
          </ac:grpSpMkLst>
        </pc:grpChg>
        <pc:grpChg chg="add mod">
          <ac:chgData name="Francesco Marino" userId="87cae2e6-40cf-4c5b-830a-db74a6187111" providerId="ADAL" clId="{D30EE61F-A985-4397-9EC4-8238AD225210}" dt="2024-09-10T16:09:06.908" v="865" actId="1037"/>
          <ac:grpSpMkLst>
            <pc:docMk/>
            <pc:sldMk cId="2730669413" sldId="583"/>
            <ac:grpSpMk id="110" creationId="{5CE4A7FA-DAB9-9C70-FB80-F510C3ADA47C}"/>
          </ac:grpSpMkLst>
        </pc:grpChg>
        <pc:grpChg chg="add mod">
          <ac:chgData name="Francesco Marino" userId="87cae2e6-40cf-4c5b-830a-db74a6187111" providerId="ADAL" clId="{D30EE61F-A985-4397-9EC4-8238AD225210}" dt="2024-09-10T16:09:17.395" v="867" actId="164"/>
          <ac:grpSpMkLst>
            <pc:docMk/>
            <pc:sldMk cId="2730669413" sldId="583"/>
            <ac:grpSpMk id="111" creationId="{B124FDA4-B73B-B5BE-6467-9E4459776428}"/>
          </ac:grpSpMkLst>
        </pc:grpChg>
        <pc:grpChg chg="add mod">
          <ac:chgData name="Francesco Marino" userId="87cae2e6-40cf-4c5b-830a-db74a6187111" providerId="ADAL" clId="{D30EE61F-A985-4397-9EC4-8238AD225210}" dt="2024-09-10T16:09:17.395" v="867" actId="164"/>
          <ac:grpSpMkLst>
            <pc:docMk/>
            <pc:sldMk cId="2730669413" sldId="583"/>
            <ac:grpSpMk id="113" creationId="{437F5EEB-B4AC-B8BF-A6A6-DAB2CE892119}"/>
          </ac:grpSpMkLst>
        </pc:grpChg>
        <pc:cxnChg chg="mod">
          <ac:chgData name="Francesco Marino" userId="87cae2e6-40cf-4c5b-830a-db74a6187111" providerId="ADAL" clId="{D30EE61F-A985-4397-9EC4-8238AD225210}" dt="2024-09-10T16:00:28.113" v="358" actId="165"/>
          <ac:cxnSpMkLst>
            <pc:docMk/>
            <pc:sldMk cId="2730669413" sldId="583"/>
            <ac:cxnSpMk id="18" creationId="{E6AE4AD3-91DD-1AC8-BC0E-A9BFAC636761}"/>
          </ac:cxnSpMkLst>
        </pc:cxnChg>
        <pc:cxnChg chg="mod">
          <ac:chgData name="Francesco Marino" userId="87cae2e6-40cf-4c5b-830a-db74a6187111" providerId="ADAL" clId="{D30EE61F-A985-4397-9EC4-8238AD225210}" dt="2024-09-10T16:00:28.113" v="358" actId="165"/>
          <ac:cxnSpMkLst>
            <pc:docMk/>
            <pc:sldMk cId="2730669413" sldId="583"/>
            <ac:cxnSpMk id="21" creationId="{B396E1EF-3EE9-989F-6AAE-110819858D7D}"/>
          </ac:cxnSpMkLst>
        </pc:cxnChg>
        <pc:cxnChg chg="mod">
          <ac:chgData name="Francesco Marino" userId="87cae2e6-40cf-4c5b-830a-db74a6187111" providerId="ADAL" clId="{D30EE61F-A985-4397-9EC4-8238AD225210}" dt="2024-09-10T16:01:11.977" v="410" actId="165"/>
          <ac:cxnSpMkLst>
            <pc:docMk/>
            <pc:sldMk cId="2730669413" sldId="583"/>
            <ac:cxnSpMk id="30" creationId="{2CDF80C3-F5F3-7CA3-4210-45666FC4E8DA}"/>
          </ac:cxnSpMkLst>
        </pc:cxnChg>
        <pc:cxnChg chg="mod">
          <ac:chgData name="Francesco Marino" userId="87cae2e6-40cf-4c5b-830a-db74a6187111" providerId="ADAL" clId="{D30EE61F-A985-4397-9EC4-8238AD225210}" dt="2024-09-10T16:03:20.526" v="509" actId="1037"/>
          <ac:cxnSpMkLst>
            <pc:docMk/>
            <pc:sldMk cId="2730669413" sldId="583"/>
            <ac:cxnSpMk id="33" creationId="{D3FC35BA-849D-91AC-08DA-3570857BF6DD}"/>
          </ac:cxnSpMkLst>
        </pc:cxnChg>
        <pc:cxnChg chg="mod">
          <ac:chgData name="Francesco Marino" userId="87cae2e6-40cf-4c5b-830a-db74a6187111" providerId="ADAL" clId="{D30EE61F-A985-4397-9EC4-8238AD225210}" dt="2024-09-10T16:01:11.977" v="410" actId="165"/>
          <ac:cxnSpMkLst>
            <pc:docMk/>
            <pc:sldMk cId="2730669413" sldId="583"/>
            <ac:cxnSpMk id="35" creationId="{4E49162C-E698-2A5B-D78A-DE1252A0D1AE}"/>
          </ac:cxnSpMkLst>
        </pc:cxnChg>
        <pc:cxnChg chg="mod">
          <ac:chgData name="Francesco Marino" userId="87cae2e6-40cf-4c5b-830a-db74a6187111" providerId="ADAL" clId="{D30EE61F-A985-4397-9EC4-8238AD225210}" dt="2024-09-10T16:01:11.977" v="410" actId="165"/>
          <ac:cxnSpMkLst>
            <pc:docMk/>
            <pc:sldMk cId="2730669413" sldId="583"/>
            <ac:cxnSpMk id="37" creationId="{1EBF48AA-5B09-ED2A-5DB4-2F85DC92E1EF}"/>
          </ac:cxnSpMkLst>
        </pc:cxnChg>
        <pc:cxnChg chg="mod">
          <ac:chgData name="Francesco Marino" userId="87cae2e6-40cf-4c5b-830a-db74a6187111" providerId="ADAL" clId="{D30EE61F-A985-4397-9EC4-8238AD225210}" dt="2024-09-10T16:01:11.977" v="410" actId="165"/>
          <ac:cxnSpMkLst>
            <pc:docMk/>
            <pc:sldMk cId="2730669413" sldId="583"/>
            <ac:cxnSpMk id="43" creationId="{9129B37D-0B96-4834-46ED-198FBD23618B}"/>
          </ac:cxnSpMkLst>
        </pc:cxnChg>
        <pc:cxnChg chg="mod">
          <ac:chgData name="Francesco Marino" userId="87cae2e6-40cf-4c5b-830a-db74a6187111" providerId="ADAL" clId="{D30EE61F-A985-4397-9EC4-8238AD225210}" dt="2024-09-10T16:01:11.977" v="410" actId="165"/>
          <ac:cxnSpMkLst>
            <pc:docMk/>
            <pc:sldMk cId="2730669413" sldId="583"/>
            <ac:cxnSpMk id="47" creationId="{F03A8B22-56F7-C628-3152-A2178A575B72}"/>
          </ac:cxnSpMkLst>
        </pc:cxnChg>
        <pc:cxnChg chg="mod">
          <ac:chgData name="Francesco Marino" userId="87cae2e6-40cf-4c5b-830a-db74a6187111" providerId="ADAL" clId="{D30EE61F-A985-4397-9EC4-8238AD225210}" dt="2024-09-10T16:01:11.977" v="410" actId="165"/>
          <ac:cxnSpMkLst>
            <pc:docMk/>
            <pc:sldMk cId="2730669413" sldId="583"/>
            <ac:cxnSpMk id="49" creationId="{935C6E53-6406-125B-FE90-D9850A5FBA95}"/>
          </ac:cxnSpMkLst>
        </pc:cxnChg>
        <pc:cxnChg chg="mod">
          <ac:chgData name="Francesco Marino" userId="87cae2e6-40cf-4c5b-830a-db74a6187111" providerId="ADAL" clId="{D30EE61F-A985-4397-9EC4-8238AD225210}" dt="2024-09-10T16:01:11.977" v="410" actId="165"/>
          <ac:cxnSpMkLst>
            <pc:docMk/>
            <pc:sldMk cId="2730669413" sldId="583"/>
            <ac:cxnSpMk id="55" creationId="{0A8FFE52-319B-FCDC-5402-F63C76189F74}"/>
          </ac:cxnSpMkLst>
        </pc:cxnChg>
        <pc:cxnChg chg="mod">
          <ac:chgData name="Francesco Marino" userId="87cae2e6-40cf-4c5b-830a-db74a6187111" providerId="ADAL" clId="{D30EE61F-A985-4397-9EC4-8238AD225210}" dt="2024-09-10T16:01:11.977" v="410" actId="165"/>
          <ac:cxnSpMkLst>
            <pc:docMk/>
            <pc:sldMk cId="2730669413" sldId="583"/>
            <ac:cxnSpMk id="58" creationId="{A2F08F0B-74E9-E665-BF41-559C0677ADC4}"/>
          </ac:cxnSpMkLst>
        </pc:cxnChg>
        <pc:cxnChg chg="mod">
          <ac:chgData name="Francesco Marino" userId="87cae2e6-40cf-4c5b-830a-db74a6187111" providerId="ADAL" clId="{D30EE61F-A985-4397-9EC4-8238AD225210}" dt="2024-09-10T16:01:11.977" v="410" actId="165"/>
          <ac:cxnSpMkLst>
            <pc:docMk/>
            <pc:sldMk cId="2730669413" sldId="583"/>
            <ac:cxnSpMk id="61" creationId="{A0105973-0FA3-C845-E858-C981E9A32470}"/>
          </ac:cxnSpMkLst>
        </pc:cxnChg>
        <pc:cxnChg chg="mod">
          <ac:chgData name="Francesco Marino" userId="87cae2e6-40cf-4c5b-830a-db74a6187111" providerId="ADAL" clId="{D30EE61F-A985-4397-9EC4-8238AD225210}" dt="2024-09-10T16:01:15.887" v="411"/>
          <ac:cxnSpMkLst>
            <pc:docMk/>
            <pc:sldMk cId="2730669413" sldId="583"/>
            <ac:cxnSpMk id="68" creationId="{660ACD69-37F4-A91A-A79F-6DCC7A75A679}"/>
          </ac:cxnSpMkLst>
        </pc:cxnChg>
        <pc:cxnChg chg="mod">
          <ac:chgData name="Francesco Marino" userId="87cae2e6-40cf-4c5b-830a-db74a6187111" providerId="ADAL" clId="{D30EE61F-A985-4397-9EC4-8238AD225210}" dt="2024-09-10T16:01:15.887" v="411"/>
          <ac:cxnSpMkLst>
            <pc:docMk/>
            <pc:sldMk cId="2730669413" sldId="583"/>
            <ac:cxnSpMk id="71" creationId="{504E534F-4C90-FA2F-92C7-D57B3A509128}"/>
          </ac:cxnSpMkLst>
        </pc:cxnChg>
        <pc:cxnChg chg="mod">
          <ac:chgData name="Francesco Marino" userId="87cae2e6-40cf-4c5b-830a-db74a6187111" providerId="ADAL" clId="{D30EE61F-A985-4397-9EC4-8238AD225210}" dt="2024-09-10T16:01:15.887" v="411"/>
          <ac:cxnSpMkLst>
            <pc:docMk/>
            <pc:sldMk cId="2730669413" sldId="583"/>
            <ac:cxnSpMk id="74" creationId="{DD60DBFC-6004-DCB9-A8DF-1AE52E65F5EA}"/>
          </ac:cxnSpMkLst>
        </pc:cxnChg>
        <pc:cxnChg chg="add del mod">
          <ac:chgData name="Francesco Marino" userId="87cae2e6-40cf-4c5b-830a-db74a6187111" providerId="ADAL" clId="{D30EE61F-A985-4397-9EC4-8238AD225210}" dt="2024-09-10T16:03:33.565" v="635" actId="21"/>
          <ac:cxnSpMkLst>
            <pc:docMk/>
            <pc:sldMk cId="2730669413" sldId="583"/>
            <ac:cxnSpMk id="79" creationId="{1F113EEB-000B-1A64-43B7-5B7616D7084B}"/>
          </ac:cxnSpMkLst>
        </pc:cxnChg>
        <pc:cxnChg chg="mod">
          <ac:chgData name="Francesco Marino" userId="87cae2e6-40cf-4c5b-830a-db74a6187111" providerId="ADAL" clId="{D30EE61F-A985-4397-9EC4-8238AD225210}" dt="2024-09-10T16:04:00.616" v="639"/>
          <ac:cxnSpMkLst>
            <pc:docMk/>
            <pc:sldMk cId="2730669413" sldId="583"/>
            <ac:cxnSpMk id="82" creationId="{C7ACFC05-052D-BFBD-491E-4E949E5F92AA}"/>
          </ac:cxnSpMkLst>
        </pc:cxnChg>
        <pc:cxnChg chg="mod">
          <ac:chgData name="Francesco Marino" userId="87cae2e6-40cf-4c5b-830a-db74a6187111" providerId="ADAL" clId="{D30EE61F-A985-4397-9EC4-8238AD225210}" dt="2024-09-10T16:04:00.616" v="639"/>
          <ac:cxnSpMkLst>
            <pc:docMk/>
            <pc:sldMk cId="2730669413" sldId="583"/>
            <ac:cxnSpMk id="85" creationId="{19021273-85A5-AC3B-26F9-E27C4EEA7318}"/>
          </ac:cxnSpMkLst>
        </pc:cxnChg>
        <pc:cxnChg chg="mod">
          <ac:chgData name="Francesco Marino" userId="87cae2e6-40cf-4c5b-830a-db74a6187111" providerId="ADAL" clId="{D30EE61F-A985-4397-9EC4-8238AD225210}" dt="2024-09-10T16:04:00.616" v="639"/>
          <ac:cxnSpMkLst>
            <pc:docMk/>
            <pc:sldMk cId="2730669413" sldId="583"/>
            <ac:cxnSpMk id="87" creationId="{D4BF028B-10CE-7440-B8A5-ED7EC0592926}"/>
          </ac:cxnSpMkLst>
        </pc:cxnChg>
        <pc:cxnChg chg="mod">
          <ac:chgData name="Francesco Marino" userId="87cae2e6-40cf-4c5b-830a-db74a6187111" providerId="ADAL" clId="{D30EE61F-A985-4397-9EC4-8238AD225210}" dt="2024-09-10T16:04:00.616" v="639"/>
          <ac:cxnSpMkLst>
            <pc:docMk/>
            <pc:sldMk cId="2730669413" sldId="583"/>
            <ac:cxnSpMk id="89" creationId="{3B7E9D3C-B0BA-62E5-CAD5-A8127E97629E}"/>
          </ac:cxnSpMkLst>
        </pc:cxnChg>
        <pc:cxnChg chg="mod">
          <ac:chgData name="Francesco Marino" userId="87cae2e6-40cf-4c5b-830a-db74a6187111" providerId="ADAL" clId="{D30EE61F-A985-4397-9EC4-8238AD225210}" dt="2024-09-10T16:05:16.787" v="650"/>
          <ac:cxnSpMkLst>
            <pc:docMk/>
            <pc:sldMk cId="2730669413" sldId="583"/>
            <ac:cxnSpMk id="97" creationId="{14C5BC93-5AD1-0BB6-CD78-1F51A4BFDB42}"/>
          </ac:cxnSpMkLst>
        </pc:cxnChg>
        <pc:cxnChg chg="del mod">
          <ac:chgData name="Francesco Marino" userId="87cae2e6-40cf-4c5b-830a-db74a6187111" providerId="ADAL" clId="{D30EE61F-A985-4397-9EC4-8238AD225210}" dt="2024-09-10T16:05:57.488" v="655" actId="21"/>
          <ac:cxnSpMkLst>
            <pc:docMk/>
            <pc:sldMk cId="2730669413" sldId="583"/>
            <ac:cxnSpMk id="99" creationId="{BFD5515E-A897-5B2D-3D3F-9D8C13888882}"/>
          </ac:cxnSpMkLst>
        </pc:cxnChg>
        <pc:cxnChg chg="mod">
          <ac:chgData name="Francesco Marino" userId="87cae2e6-40cf-4c5b-830a-db74a6187111" providerId="ADAL" clId="{D30EE61F-A985-4397-9EC4-8238AD225210}" dt="2024-09-10T16:05:16.787" v="650"/>
          <ac:cxnSpMkLst>
            <pc:docMk/>
            <pc:sldMk cId="2730669413" sldId="583"/>
            <ac:cxnSpMk id="101" creationId="{44BDCC45-E1E2-6F96-52DF-B002522B9FB6}"/>
          </ac:cxnSpMkLst>
        </pc:cxnChg>
        <pc:cxnChg chg="mod">
          <ac:chgData name="Francesco Marino" userId="87cae2e6-40cf-4c5b-830a-db74a6187111" providerId="ADAL" clId="{D30EE61F-A985-4397-9EC4-8238AD225210}" dt="2024-09-10T16:05:16.787" v="650"/>
          <ac:cxnSpMkLst>
            <pc:docMk/>
            <pc:sldMk cId="2730669413" sldId="583"/>
            <ac:cxnSpMk id="103" creationId="{A92A4992-F6F6-46FB-2117-D5F36ED99CA0}"/>
          </ac:cxnSpMkLst>
        </pc:cxnChg>
      </pc:sldChg>
      <pc:sldChg chg="modSp add del mod ord">
        <pc:chgData name="Francesco Marino" userId="87cae2e6-40cf-4c5b-830a-db74a6187111" providerId="ADAL" clId="{D30EE61F-A985-4397-9EC4-8238AD225210}" dt="2024-09-17T06:03:42.469" v="7611" actId="2696"/>
        <pc:sldMkLst>
          <pc:docMk/>
          <pc:sldMk cId="988560919" sldId="584"/>
        </pc:sldMkLst>
        <pc:spChg chg="mod">
          <ac:chgData name="Francesco Marino" userId="87cae2e6-40cf-4c5b-830a-db74a6187111" providerId="ADAL" clId="{D30EE61F-A985-4397-9EC4-8238AD225210}" dt="2024-09-10T16:10:50.345" v="974" actId="1038"/>
          <ac:spMkLst>
            <pc:docMk/>
            <pc:sldMk cId="988560919" sldId="584"/>
            <ac:spMk id="9" creationId="{7CF28157-5CB6-18E3-DD01-6F9B86592059}"/>
          </ac:spMkLst>
        </pc:spChg>
        <pc:spChg chg="mod">
          <ac:chgData name="Francesco Marino" userId="87cae2e6-40cf-4c5b-830a-db74a6187111" providerId="ADAL" clId="{D30EE61F-A985-4397-9EC4-8238AD225210}" dt="2024-09-10T16:10:57.660" v="981" actId="1037"/>
          <ac:spMkLst>
            <pc:docMk/>
            <pc:sldMk cId="988560919" sldId="584"/>
            <ac:spMk id="112" creationId="{179333C7-DCE8-7669-3A50-D726A7763701}"/>
          </ac:spMkLst>
        </pc:spChg>
        <pc:grpChg chg="mod">
          <ac:chgData name="Francesco Marino" userId="87cae2e6-40cf-4c5b-830a-db74a6187111" providerId="ADAL" clId="{D30EE61F-A985-4397-9EC4-8238AD225210}" dt="2024-09-10T16:11:13.754" v="994" actId="1076"/>
          <ac:grpSpMkLst>
            <pc:docMk/>
            <pc:sldMk cId="988560919" sldId="584"/>
            <ac:grpSpMk id="11" creationId="{3B6AD9C2-EE3C-63EA-62FA-239F68D2CD6E}"/>
          </ac:grpSpMkLst>
        </pc:grpChg>
        <pc:grpChg chg="mod">
          <ac:chgData name="Francesco Marino" userId="87cae2e6-40cf-4c5b-830a-db74a6187111" providerId="ADAL" clId="{D30EE61F-A985-4397-9EC4-8238AD225210}" dt="2024-09-10T16:11:05.342" v="993" actId="1037"/>
          <ac:grpSpMkLst>
            <pc:docMk/>
            <pc:sldMk cId="988560919" sldId="584"/>
            <ac:grpSpMk id="94" creationId="{392F39D6-78D4-509A-E994-98D109F8C80E}"/>
          </ac:grpSpMkLst>
        </pc:grpChg>
        <pc:grpChg chg="mod">
          <ac:chgData name="Francesco Marino" userId="87cae2e6-40cf-4c5b-830a-db74a6187111" providerId="ADAL" clId="{D30EE61F-A985-4397-9EC4-8238AD225210}" dt="2024-09-10T16:10:12.606" v="893" actId="14100"/>
          <ac:grpSpMkLst>
            <pc:docMk/>
            <pc:sldMk cId="988560919" sldId="584"/>
            <ac:grpSpMk id="110" creationId="{5CE4A7FA-DAB9-9C70-FB80-F510C3ADA47C}"/>
          </ac:grpSpMkLst>
        </pc:grpChg>
        <pc:grpChg chg="mod">
          <ac:chgData name="Francesco Marino" userId="87cae2e6-40cf-4c5b-830a-db74a6187111" providerId="ADAL" clId="{D30EE61F-A985-4397-9EC4-8238AD225210}" dt="2024-09-10T16:10:35.988" v="961" actId="1037"/>
          <ac:grpSpMkLst>
            <pc:docMk/>
            <pc:sldMk cId="988560919" sldId="584"/>
            <ac:grpSpMk id="113" creationId="{437F5EEB-B4AC-B8BF-A6A6-DAB2CE892119}"/>
          </ac:grpSpMkLst>
        </pc:grpChg>
      </pc:sldChg>
      <pc:sldChg chg="addSp delSp modSp add mod delAnim modAnim">
        <pc:chgData name="Francesco Marino" userId="87cae2e6-40cf-4c5b-830a-db74a6187111" providerId="ADAL" clId="{D30EE61F-A985-4397-9EC4-8238AD225210}" dt="2024-09-19T08:50:07.468" v="14190"/>
        <pc:sldMkLst>
          <pc:docMk/>
          <pc:sldMk cId="1307579893" sldId="585"/>
        </pc:sldMkLst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7" creationId="{64A6E437-D34F-C8C7-D92E-FF11139B142A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0" creationId="{81316A44-C45F-CC0A-E429-A95FEC8D928C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2" creationId="{3B26680B-AA2A-26D1-898B-909A517901B2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4" creationId="{3231765C-572B-5316-311F-59119D89C51C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5" creationId="{1A0192CE-0734-77A3-B874-59449787E9C5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7" creationId="{5C1CFC0E-F9D0-DF00-5031-C0FDCEF2692B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8" creationId="{2B77EF27-F8B4-D18D-769E-9C5B94AC4971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9" creationId="{FA0CAD1C-D554-69E8-01CB-1CA089505341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20" creationId="{503C0427-E4F9-5690-8BF8-C85853328E5C}"/>
          </ac:spMkLst>
        </pc:spChg>
        <pc:spChg chg="mod">
          <ac:chgData name="Francesco Marino" userId="87cae2e6-40cf-4c5b-830a-db74a6187111" providerId="ADAL" clId="{D30EE61F-A985-4397-9EC4-8238AD225210}" dt="2024-09-13T10:06:18.592" v="1529" actId="1076"/>
          <ac:spMkLst>
            <pc:docMk/>
            <pc:sldMk cId="1307579893" sldId="585"/>
            <ac:spMk id="21" creationId="{DD3F2BC8-4916-4E2F-9605-FC454F10D662}"/>
          </ac:spMkLst>
        </pc:spChg>
        <pc:spChg chg="mod topLvl">
          <ac:chgData name="Francesco Marino" userId="87cae2e6-40cf-4c5b-830a-db74a6187111" providerId="ADAL" clId="{D30EE61F-A985-4397-9EC4-8238AD225210}" dt="2024-09-19T08:43:48.785" v="14161" actId="165"/>
          <ac:spMkLst>
            <pc:docMk/>
            <pc:sldMk cId="1307579893" sldId="585"/>
            <ac:spMk id="22" creationId="{E4C64504-FFF7-9D3A-2677-8D64C17BCB31}"/>
          </ac:spMkLst>
        </pc:spChg>
        <pc:spChg chg="mod topLvl">
          <ac:chgData name="Francesco Marino" userId="87cae2e6-40cf-4c5b-830a-db74a6187111" providerId="ADAL" clId="{D30EE61F-A985-4397-9EC4-8238AD225210}" dt="2024-09-19T08:43:48.785" v="14161" actId="165"/>
          <ac:spMkLst>
            <pc:docMk/>
            <pc:sldMk cId="1307579893" sldId="585"/>
            <ac:spMk id="25" creationId="{6BD02BBE-DBFE-22E3-C81E-BAD91F19B702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26" creationId="{28800389-7934-4221-6B66-16A574818FF5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27" creationId="{395368F2-FEBE-1FD3-9A10-1ED2F1CAB958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28" creationId="{5B6B7D59-15AE-7728-DD15-11E48DDA4942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33" creationId="{17F7A8F0-DFB4-61F4-9E78-D55F4B913266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36" creationId="{5CB2CD21-83E9-BF9B-8FA1-474DA1287799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37" creationId="{2FC59910-59B1-D0A1-5CC5-C9AC01345726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39" creationId="{1783AD59-2040-11BC-3A73-C6842AD28BD2}"/>
          </ac:spMkLst>
        </pc:spChg>
        <pc:spChg chg="add mod">
          <ac:chgData name="Francesco Marino" userId="87cae2e6-40cf-4c5b-830a-db74a6187111" providerId="ADAL" clId="{D30EE61F-A985-4397-9EC4-8238AD225210}" dt="2024-09-19T08:45:39.423" v="14181" actId="1076"/>
          <ac:spMkLst>
            <pc:docMk/>
            <pc:sldMk cId="1307579893" sldId="585"/>
            <ac:spMk id="40" creationId="{7F0D1C53-2A5E-36EE-8B10-91DBC3254C66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62" creationId="{BD6406ED-70ED-A8E7-7CB4-8EC319390FD6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86" creationId="{47B43FFF-35D2-FA0D-4315-CCBDDE4F8124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93" creationId="{806ED417-9C44-922A-3124-78CF2D554E9D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95" creationId="{F3B16B1E-80FB-D675-5086-93AD9021BE3E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00" creationId="{3E5AC59A-DC32-6CF3-862F-B92217906AEA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03" creationId="{98BEACE3-0950-EC68-B219-C88EFBAD75CB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11" creationId="{5C92997F-9F4E-3A41-454C-787C906E352E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17" creationId="{10EC4D17-D087-2909-8D9B-D40F96DE3F2B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20" creationId="{32B4ED5F-8BDF-EFAF-F19A-6B25FA916DDD}"/>
          </ac:spMkLst>
        </pc:spChg>
        <pc:spChg chg="mod">
          <ac:chgData name="Francesco Marino" userId="87cae2e6-40cf-4c5b-830a-db74a6187111" providerId="ADAL" clId="{D30EE61F-A985-4397-9EC4-8238AD225210}" dt="2024-09-13T10:07:15.846" v="1530" actId="1076"/>
          <ac:spMkLst>
            <pc:docMk/>
            <pc:sldMk cId="1307579893" sldId="585"/>
            <ac:spMk id="121" creationId="{91B70D75-A619-04B0-898B-78B0E4190605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23" creationId="{C373CDAD-D2AA-BDAB-71BF-E473634A8DCA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24" creationId="{1535BD60-577E-30E1-539B-29989DCCD9BD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25" creationId="{415AFA23-D8AD-6514-E52B-74CA6D8B13A4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26" creationId="{E1418DBD-A919-346B-E0BA-E74171F1B766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29" creationId="{65E32924-EF49-642B-AE39-CE25C1B31EB2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30" creationId="{EF4EC896-487C-8F92-3EC9-A9173F0AF86D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32" creationId="{1DEDEA61-0F1D-99AC-3394-BC9560AD28C3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33" creationId="{7F0DEB3B-06B6-701F-ADD3-1E744295261B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35" creationId="{0902A1F3-7DFB-9E11-FC1A-C4AF0A55BC4E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36" creationId="{6517D3F3-CB2F-E4A0-1CC0-ABF83010080D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37" creationId="{C2F99EFF-D7A1-2F34-DFEF-3BD1BAE048FB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38" creationId="{682E73AF-0880-BDE3-BD49-9607FA06D988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41" creationId="{2CE1D46C-F19F-3D07-9D74-F8207F288DCF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45" creationId="{4C002E7E-EF59-76BE-8312-8B19F045CB65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48" creationId="{E304CFF9-FF40-D22B-208C-F0E411EEA160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49" creationId="{2CB3E386-4BF5-385A-13F5-E56118B93567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51" creationId="{4C77CDE1-2730-0B23-7579-30C9513B8191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53" creationId="{32F516D1-AF16-0BEA-BB53-80D3C31864E6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54" creationId="{7B4C6C2A-0D77-9578-326C-59199A6632D8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55" creationId="{AAFE7E85-2F8F-B023-6B9E-D30D44AD2229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56" creationId="{323EE0FC-24E4-6BCF-8E33-2FD94D964226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59" creationId="{AA7C640D-2306-FF3E-0303-4A2150ADC7AB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61" creationId="{0F9B11C1-211D-7B80-176B-979D420D3C8A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63" creationId="{9FAB8FC4-C616-E8D5-CC3A-2DD7FA41499C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65" creationId="{14A13639-3858-1E8E-4B1C-6BF711912733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66" creationId="{3D674665-D20B-071D-C7B0-B1062A205285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67" creationId="{BAC6482B-C9A8-AB47-AFCE-8F48A95C7395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68" creationId="{1F861543-55AC-CA0A-C660-894112D643C8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71" creationId="{02806C8B-B9AA-89A7-0443-27A295B931E5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72" creationId="{6DEF8D0C-9845-B536-9104-86E48A888A92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74" creationId="{32A1E8A9-2AA2-6E43-28C0-A4B87992A2DD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75" creationId="{1D5105CA-DE4E-93B4-5F59-7EC3BB92E2C6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77" creationId="{4BE76503-B864-1B4A-D10D-2250D416D55E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78" creationId="{261F1FA3-DADC-328F-43D3-AF7AC4E8A138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79" creationId="{8810B3CC-62C6-31A7-D839-BEE9C27728F0}"/>
          </ac:spMkLst>
        </pc:spChg>
        <pc:spChg chg="mod">
          <ac:chgData name="Francesco Marino" userId="87cae2e6-40cf-4c5b-830a-db74a6187111" providerId="ADAL" clId="{D30EE61F-A985-4397-9EC4-8238AD225210}" dt="2024-09-10T16:11:42.703" v="998"/>
          <ac:spMkLst>
            <pc:docMk/>
            <pc:sldMk cId="1307579893" sldId="585"/>
            <ac:spMk id="180" creationId="{E0ACB210-3515-5D1C-BB3C-A28F53F081CD}"/>
          </ac:spMkLst>
        </pc:spChg>
        <pc:spChg chg="mod">
          <ac:chgData name="Francesco Marino" userId="87cae2e6-40cf-4c5b-830a-db74a6187111" providerId="ADAL" clId="{D30EE61F-A985-4397-9EC4-8238AD225210}" dt="2024-09-10T16:13:48.077" v="1010" actId="165"/>
          <ac:spMkLst>
            <pc:docMk/>
            <pc:sldMk cId="1307579893" sldId="585"/>
            <ac:spMk id="185" creationId="{210AEE96-CC45-09F4-1C19-6186BB65CB28}"/>
          </ac:spMkLst>
        </pc:spChg>
        <pc:spChg chg="mod">
          <ac:chgData name="Francesco Marino" userId="87cae2e6-40cf-4c5b-830a-db74a6187111" providerId="ADAL" clId="{D30EE61F-A985-4397-9EC4-8238AD225210}" dt="2024-09-17T07:47:20.231" v="8694" actId="20577"/>
          <ac:spMkLst>
            <pc:docMk/>
            <pc:sldMk cId="1307579893" sldId="585"/>
            <ac:spMk id="186" creationId="{231C9460-12B1-6840-5592-CBB9E5DAA5C4}"/>
          </ac:spMkLst>
        </pc:spChg>
        <pc:spChg chg="mod">
          <ac:chgData name="Francesco Marino" userId="87cae2e6-40cf-4c5b-830a-db74a6187111" providerId="ADAL" clId="{D30EE61F-A985-4397-9EC4-8238AD225210}" dt="2024-09-10T16:13:48.077" v="1010" actId="165"/>
          <ac:spMkLst>
            <pc:docMk/>
            <pc:sldMk cId="1307579893" sldId="585"/>
            <ac:spMk id="188" creationId="{2D33C00E-DD63-87E0-4868-4522BCA862E5}"/>
          </ac:spMkLst>
        </pc:spChg>
        <pc:spChg chg="add mod">
          <ac:chgData name="Francesco Marino" userId="87cae2e6-40cf-4c5b-830a-db74a6187111" providerId="ADAL" clId="{D30EE61F-A985-4397-9EC4-8238AD225210}" dt="2024-09-10T16:18:02.752" v="1075" actId="164"/>
          <ac:spMkLst>
            <pc:docMk/>
            <pc:sldMk cId="1307579893" sldId="585"/>
            <ac:spMk id="189" creationId="{B6C0009B-8277-58CC-DCAC-C346B958C30F}"/>
          </ac:spMkLst>
        </pc:spChg>
        <pc:grpChg chg="del">
          <ac:chgData name="Francesco Marino" userId="87cae2e6-40cf-4c5b-830a-db74a6187111" providerId="ADAL" clId="{D30EE61F-A985-4397-9EC4-8238AD225210}" dt="2024-09-19T08:43:48.785" v="14161" actId="165"/>
          <ac:grpSpMkLst>
            <pc:docMk/>
            <pc:sldMk cId="1307579893" sldId="585"/>
            <ac:grpSpMk id="2" creationId="{C121AF51-969B-ABDA-5E8C-927D320E086F}"/>
          </ac:grpSpMkLst>
        </pc:grpChg>
        <pc:grpChg chg="add mod">
          <ac:chgData name="Francesco Marino" userId="87cae2e6-40cf-4c5b-830a-db74a6187111" providerId="ADAL" clId="{D30EE61F-A985-4397-9EC4-8238AD225210}" dt="2024-09-10T16:11:45.356" v="999" actId="164"/>
          <ac:grpSpMkLst>
            <pc:docMk/>
            <pc:sldMk cId="1307579893" sldId="585"/>
            <ac:grpSpMk id="3" creationId="{27729033-54B5-8723-8C51-739D04189EBF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4" creationId="{9B24228F-1B7E-67E6-C191-55387F5FCD0E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9" creationId="{02B41D1B-3C58-2F90-5C62-0A139BEE139F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11" creationId="{E464C4CD-7491-5C0E-9951-1666D5A447CE}"/>
          </ac:grpSpMkLst>
        </pc:grpChg>
        <pc:grpChg chg="add mod">
          <ac:chgData name="Francesco Marino" userId="87cae2e6-40cf-4c5b-830a-db74a6187111" providerId="ADAL" clId="{D30EE61F-A985-4397-9EC4-8238AD225210}" dt="2024-09-10T16:11:45.356" v="999" actId="164"/>
          <ac:grpSpMkLst>
            <pc:docMk/>
            <pc:sldMk cId="1307579893" sldId="585"/>
            <ac:grpSpMk id="23" creationId="{EBD1D200-9430-3728-66A3-D7BAAAAA13A4}"/>
          </ac:grpSpMkLst>
        </pc:grpChg>
        <pc:grpChg chg="add mod">
          <ac:chgData name="Francesco Marino" userId="87cae2e6-40cf-4c5b-830a-db74a6187111" providerId="ADAL" clId="{D30EE61F-A985-4397-9EC4-8238AD225210}" dt="2024-09-10T16:11:45.356" v="999" actId="164"/>
          <ac:grpSpMkLst>
            <pc:docMk/>
            <pc:sldMk cId="1307579893" sldId="585"/>
            <ac:grpSpMk id="29" creationId="{A8084A29-AEFD-E7C2-DDF6-A98B1D80B3FB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30" creationId="{D46147D1-B998-6625-93BE-5BF55586228C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31" creationId="{B720F6AB-C39C-C54A-9276-0284CA0A38DF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32" creationId="{DFF1180C-917F-BACE-BCA7-C6A52853B173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34" creationId="{18CD9979-449A-719C-FF60-6A580F900FDD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101" creationId="{3B786EE4-41DD-F9E1-571B-8F380ECD886C}"/>
          </ac:grpSpMkLst>
        </pc:grpChg>
        <pc:grpChg chg="del">
          <ac:chgData name="Francesco Marino" userId="87cae2e6-40cf-4c5b-830a-db74a6187111" providerId="ADAL" clId="{D30EE61F-A985-4397-9EC4-8238AD225210}" dt="2024-09-10T16:11:30.837" v="997" actId="21"/>
          <ac:grpSpMkLst>
            <pc:docMk/>
            <pc:sldMk cId="1307579893" sldId="585"/>
            <ac:grpSpMk id="109" creationId="{5A56BB70-8CF4-FA88-0AE5-06A5A1A82BFA}"/>
          </ac:grpSpMkLst>
        </pc:grpChg>
        <pc:grpChg chg="del">
          <ac:chgData name="Francesco Marino" userId="87cae2e6-40cf-4c5b-830a-db74a6187111" providerId="ADAL" clId="{D30EE61F-A985-4397-9EC4-8238AD225210}" dt="2024-09-10T16:11:29.008" v="996" actId="21"/>
          <ac:grpSpMkLst>
            <pc:docMk/>
            <pc:sldMk cId="1307579893" sldId="585"/>
            <ac:grpSpMk id="118" creationId="{65DE00F0-5A10-0D6E-958B-F86CBAC7372F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127" creationId="{960F20AA-591F-7897-DBC1-6BB5D3B40F64}"/>
          </ac:grpSpMkLst>
        </pc:grpChg>
        <pc:grpChg chg="add mod">
          <ac:chgData name="Francesco Marino" userId="87cae2e6-40cf-4c5b-830a-db74a6187111" providerId="ADAL" clId="{D30EE61F-A985-4397-9EC4-8238AD225210}" dt="2024-09-10T16:11:45.356" v="999" actId="164"/>
          <ac:grpSpMkLst>
            <pc:docMk/>
            <pc:sldMk cId="1307579893" sldId="585"/>
            <ac:grpSpMk id="139" creationId="{AE020E06-74C5-6012-E3FD-395F5C8D69B0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140" creationId="{46F25B2C-6DC2-F40D-5752-15BC29344F2B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142" creationId="{25D531EB-EE0F-0BC4-81F6-A9F6E6CC55EB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143" creationId="{002F49D9-15DB-8916-ED32-86322BEAA74F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144" creationId="{89960885-C1A2-F076-00E9-F417074F1CA7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146" creationId="{28F3CE7E-5A8E-06EC-6A9D-E441567C74A7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157" creationId="{D60C9C1A-42F9-D8F2-A116-4532DA8B275F}"/>
          </ac:grpSpMkLst>
        </pc:grpChg>
        <pc:grpChg chg="mod">
          <ac:chgData name="Francesco Marino" userId="87cae2e6-40cf-4c5b-830a-db74a6187111" providerId="ADAL" clId="{D30EE61F-A985-4397-9EC4-8238AD225210}" dt="2024-09-10T16:11:42.703" v="998"/>
          <ac:grpSpMkLst>
            <pc:docMk/>
            <pc:sldMk cId="1307579893" sldId="585"/>
            <ac:grpSpMk id="169" creationId="{FDABF137-AF57-F2A4-82CF-4576714BB544}"/>
          </ac:grpSpMkLst>
        </pc:grpChg>
        <pc:grpChg chg="add mod">
          <ac:chgData name="Francesco Marino" userId="87cae2e6-40cf-4c5b-830a-db74a6187111" providerId="ADAL" clId="{D30EE61F-A985-4397-9EC4-8238AD225210}" dt="2024-09-10T16:19:17.485" v="1111" actId="1035"/>
          <ac:grpSpMkLst>
            <pc:docMk/>
            <pc:sldMk cId="1307579893" sldId="585"/>
            <ac:grpSpMk id="181" creationId="{53B4D24D-CC3F-E284-E461-487A49BB4B64}"/>
          </ac:grpSpMkLst>
        </pc:grpChg>
        <pc:grpChg chg="add del mod">
          <ac:chgData name="Francesco Marino" userId="87cae2e6-40cf-4c5b-830a-db74a6187111" providerId="ADAL" clId="{D30EE61F-A985-4397-9EC4-8238AD225210}" dt="2024-09-10T16:13:48.077" v="1010" actId="165"/>
          <ac:grpSpMkLst>
            <pc:docMk/>
            <pc:sldMk cId="1307579893" sldId="585"/>
            <ac:grpSpMk id="182" creationId="{636F4FCC-A555-9AEA-A275-9B7CC986F7BF}"/>
          </ac:grpSpMkLst>
        </pc:grpChg>
        <pc:grpChg chg="mod topLvl">
          <ac:chgData name="Francesco Marino" userId="87cae2e6-40cf-4c5b-830a-db74a6187111" providerId="ADAL" clId="{D30EE61F-A985-4397-9EC4-8238AD225210}" dt="2024-09-10T16:17:55.430" v="1074" actId="1036"/>
          <ac:grpSpMkLst>
            <pc:docMk/>
            <pc:sldMk cId="1307579893" sldId="585"/>
            <ac:grpSpMk id="183" creationId="{0D11F6F0-462A-91FE-4EC7-031EF06CEE19}"/>
          </ac:grpSpMkLst>
        </pc:grpChg>
        <pc:grpChg chg="mod topLvl">
          <ac:chgData name="Francesco Marino" userId="87cae2e6-40cf-4c5b-830a-db74a6187111" providerId="ADAL" clId="{D30EE61F-A985-4397-9EC4-8238AD225210}" dt="2024-09-10T16:18:20.273" v="1094" actId="1035"/>
          <ac:grpSpMkLst>
            <pc:docMk/>
            <pc:sldMk cId="1307579893" sldId="585"/>
            <ac:grpSpMk id="184" creationId="{033019DC-12C0-2A79-A991-0FE5C97073E0}"/>
          </ac:grpSpMkLst>
        </pc:grpChg>
        <pc:grpChg chg="add mod">
          <ac:chgData name="Francesco Marino" userId="87cae2e6-40cf-4c5b-830a-db74a6187111" providerId="ADAL" clId="{D30EE61F-A985-4397-9EC4-8238AD225210}" dt="2024-09-10T16:18:02.752" v="1075" actId="164"/>
          <ac:grpSpMkLst>
            <pc:docMk/>
            <pc:sldMk cId="1307579893" sldId="585"/>
            <ac:grpSpMk id="192" creationId="{5504FCAC-755A-8325-870B-C709DE84E60A}"/>
          </ac:grpSpMkLst>
        </pc:grpChg>
        <pc:picChg chg="mod">
          <ac:chgData name="Francesco Marino" userId="87cae2e6-40cf-4c5b-830a-db74a6187111" providerId="ADAL" clId="{D30EE61F-A985-4397-9EC4-8238AD225210}" dt="2024-09-10T16:13:48.077" v="1010" actId="165"/>
          <ac:picMkLst>
            <pc:docMk/>
            <pc:sldMk cId="1307579893" sldId="585"/>
            <ac:picMk id="187" creationId="{EB343729-4E86-D216-DB3D-9948E6E06594}"/>
          </ac:picMkLst>
        </pc:picChg>
        <pc:picChg chg="add mod">
          <ac:chgData name="Francesco Marino" userId="87cae2e6-40cf-4c5b-830a-db74a6187111" providerId="ADAL" clId="{D30EE61F-A985-4397-9EC4-8238AD225210}" dt="2024-09-10T16:18:02.752" v="1075" actId="164"/>
          <ac:picMkLst>
            <pc:docMk/>
            <pc:sldMk cId="1307579893" sldId="585"/>
            <ac:picMk id="191" creationId="{EEF4CAEA-886D-C082-5C5C-B421EE365706}"/>
          </ac:picMkLst>
        </pc:pic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3" creationId="{F77D5C48-538A-F507-4F51-DAB7A9AD32FD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6" creationId="{C75048F0-8217-2EDB-FEED-4529CA6CDA79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35" creationId="{E07DB127-CD0B-43D0-7AF6-66711E512A6E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38" creationId="{A7B37258-197C-640E-6B74-0F50A66DAB95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59" creationId="{53D953AE-7820-7F12-DBA2-987C65E8A2BF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65" creationId="{5629666D-DD4A-446C-4CA3-FC89AFA987A3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02" creationId="{363C344A-9DB9-CD28-7E56-2F7B81FA4223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19" creationId="{BD5E7CDE-4290-DCE9-CA08-97B572112499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22" creationId="{C10D34BB-6376-5428-85B4-A94711DA5D1B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28" creationId="{FBC11459-C8D3-08BB-1A04-3218869B04B6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31" creationId="{67974F20-14E8-6F1C-2664-9219ED7F02DE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34" creationId="{E69946C2-E785-E453-E6ED-88C4EE798B5B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47" creationId="{D01F59A6-3900-1B58-92BD-76467B5E20FB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50" creationId="{409C9597-CD3A-18B8-3399-819240E0E181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52" creationId="{1EDE5AE0-4249-1962-AEB6-26931A87EFC3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58" creationId="{FE56C538-C583-E85B-FEA4-8B8BFEB13146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60" creationId="{AAB1A874-7896-178E-033D-30FA2304BACB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62" creationId="{D79C39E2-59CD-F767-3CBB-7E329AA56384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64" creationId="{D5AC3621-FA39-96FC-9FB9-6643B3270BF2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70" creationId="{7A4D8EBA-510C-A47F-B36E-F5A99560E0E7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73" creationId="{423BC728-935F-4155-6CA9-BB3B3CF68270}"/>
          </ac:cxnSpMkLst>
        </pc:cxnChg>
        <pc:cxnChg chg="mod">
          <ac:chgData name="Francesco Marino" userId="87cae2e6-40cf-4c5b-830a-db74a6187111" providerId="ADAL" clId="{D30EE61F-A985-4397-9EC4-8238AD225210}" dt="2024-09-10T16:11:42.703" v="998"/>
          <ac:cxnSpMkLst>
            <pc:docMk/>
            <pc:sldMk cId="1307579893" sldId="585"/>
            <ac:cxnSpMk id="176" creationId="{6B2D08BB-7570-7175-57EF-EDF566BEEFEA}"/>
          </ac:cxnSpMkLst>
        </pc:cxnChg>
      </pc:sldChg>
      <pc:sldChg chg="addSp delSp modSp add del mod ord modAnim">
        <pc:chgData name="Francesco Marino" userId="87cae2e6-40cf-4c5b-830a-db74a6187111" providerId="ADAL" clId="{D30EE61F-A985-4397-9EC4-8238AD225210}" dt="2024-09-19T13:59:07.791" v="16129" actId="2696"/>
        <pc:sldMkLst>
          <pc:docMk/>
          <pc:sldMk cId="3688542608" sldId="586"/>
        </pc:sldMkLst>
        <pc:spChg chg="add del mod">
          <ac:chgData name="Francesco Marino" userId="87cae2e6-40cf-4c5b-830a-db74a6187111" providerId="ADAL" clId="{D30EE61F-A985-4397-9EC4-8238AD225210}" dt="2024-09-17T19:58:35.979" v="10792" actId="21"/>
          <ac:spMkLst>
            <pc:docMk/>
            <pc:sldMk cId="3688542608" sldId="586"/>
            <ac:spMk id="2" creationId="{D5AEB53D-4926-28B1-838A-D8687779D8F7}"/>
          </ac:spMkLst>
        </pc:spChg>
        <pc:spChg chg="add del mod">
          <ac:chgData name="Francesco Marino" userId="87cae2e6-40cf-4c5b-830a-db74a6187111" providerId="ADAL" clId="{D30EE61F-A985-4397-9EC4-8238AD225210}" dt="2024-09-16T15:02:20.847" v="7224" actId="21"/>
          <ac:spMkLst>
            <pc:docMk/>
            <pc:sldMk cId="3688542608" sldId="586"/>
            <ac:spMk id="3" creationId="{B7C22417-B130-FB15-B8E7-EC8A1C9268B7}"/>
          </ac:spMkLst>
        </pc:spChg>
        <pc:spChg chg="add mod">
          <ac:chgData name="Francesco Marino" userId="87cae2e6-40cf-4c5b-830a-db74a6187111" providerId="ADAL" clId="{D30EE61F-A985-4397-9EC4-8238AD225210}" dt="2024-09-13T10:09:04.229" v="1612"/>
          <ac:spMkLst>
            <pc:docMk/>
            <pc:sldMk cId="3688542608" sldId="586"/>
            <ac:spMk id="4" creationId="{936A8AF9-DFA5-5133-C56A-4D0FF40149A9}"/>
          </ac:spMkLst>
        </pc:spChg>
        <pc:spChg chg="add mod">
          <ac:chgData name="Francesco Marino" userId="87cae2e6-40cf-4c5b-830a-db74a6187111" providerId="ADAL" clId="{D30EE61F-A985-4397-9EC4-8238AD225210}" dt="2024-09-17T07:47:39.404" v="8703" actId="20577"/>
          <ac:spMkLst>
            <pc:docMk/>
            <pc:sldMk cId="3688542608" sldId="586"/>
            <ac:spMk id="4" creationId="{BEC7658A-36E8-1ED2-3B07-A1EC48039F09}"/>
          </ac:spMkLst>
        </pc:spChg>
        <pc:spChg chg="mod">
          <ac:chgData name="Francesco Marino" userId="87cae2e6-40cf-4c5b-830a-db74a6187111" providerId="ADAL" clId="{D30EE61F-A985-4397-9EC4-8238AD225210}" dt="2024-09-13T10:09:39.771" v="1621" actId="14100"/>
          <ac:spMkLst>
            <pc:docMk/>
            <pc:sldMk cId="3688542608" sldId="586"/>
            <ac:spMk id="5" creationId="{AC55B25B-5D02-C467-7CCA-5BDE0BB76754}"/>
          </ac:spMkLst>
        </pc:spChg>
        <pc:spChg chg="add mod">
          <ac:chgData name="Francesco Marino" userId="87cae2e6-40cf-4c5b-830a-db74a6187111" providerId="ADAL" clId="{D30EE61F-A985-4397-9EC4-8238AD225210}" dt="2024-09-17T07:47:39.404" v="8703" actId="20577"/>
          <ac:spMkLst>
            <pc:docMk/>
            <pc:sldMk cId="3688542608" sldId="586"/>
            <ac:spMk id="6" creationId="{6F61656C-E63D-7A0B-5D1E-009C6BFDB430}"/>
          </ac:spMkLst>
        </pc:spChg>
        <pc:spChg chg="add mod">
          <ac:chgData name="Francesco Marino" userId="87cae2e6-40cf-4c5b-830a-db74a6187111" providerId="ADAL" clId="{D30EE61F-A985-4397-9EC4-8238AD225210}" dt="2024-09-17T07:47:39.404" v="8703" actId="20577"/>
          <ac:spMkLst>
            <pc:docMk/>
            <pc:sldMk cId="3688542608" sldId="586"/>
            <ac:spMk id="10" creationId="{9F3979D6-CAB0-7DFD-DC9C-A3635101FAD7}"/>
          </ac:spMkLst>
        </pc:spChg>
        <pc:spChg chg="add mod">
          <ac:chgData name="Francesco Marino" userId="87cae2e6-40cf-4c5b-830a-db74a6187111" providerId="ADAL" clId="{D30EE61F-A985-4397-9EC4-8238AD225210}" dt="2024-09-17T07:47:39.404" v="8703" actId="20577"/>
          <ac:spMkLst>
            <pc:docMk/>
            <pc:sldMk cId="3688542608" sldId="586"/>
            <ac:spMk id="12" creationId="{7E9FA5C3-FC8A-CC2E-A610-74B5109C2780}"/>
          </ac:spMkLst>
        </pc:spChg>
        <pc:spChg chg="add mod">
          <ac:chgData name="Francesco Marino" userId="87cae2e6-40cf-4c5b-830a-db74a6187111" providerId="ADAL" clId="{D30EE61F-A985-4397-9EC4-8238AD225210}" dt="2024-09-17T07:47:39.404" v="8703" actId="20577"/>
          <ac:spMkLst>
            <pc:docMk/>
            <pc:sldMk cId="3688542608" sldId="586"/>
            <ac:spMk id="16" creationId="{0037286C-405E-AE57-7144-B87E6B0A0852}"/>
          </ac:spMkLst>
        </pc:spChg>
        <pc:spChg chg="mod">
          <ac:chgData name="Francesco Marino" userId="87cae2e6-40cf-4c5b-830a-db74a6187111" providerId="ADAL" clId="{D30EE61F-A985-4397-9EC4-8238AD225210}" dt="2024-09-17T06:35:25.620" v="8593" actId="1076"/>
          <ac:spMkLst>
            <pc:docMk/>
            <pc:sldMk cId="3688542608" sldId="586"/>
            <ac:spMk id="25" creationId="{B9522532-E357-F7CA-F312-952E2858E462}"/>
          </ac:spMkLst>
        </pc:spChg>
        <pc:spChg chg="mod">
          <ac:chgData name="Francesco Marino" userId="87cae2e6-40cf-4c5b-830a-db74a6187111" providerId="ADAL" clId="{D30EE61F-A985-4397-9EC4-8238AD225210}" dt="2024-09-17T06:35:25.620" v="8593" actId="1076"/>
          <ac:spMkLst>
            <pc:docMk/>
            <pc:sldMk cId="3688542608" sldId="586"/>
            <ac:spMk id="29" creationId="{F1533AC9-1562-61D0-2DDE-CA7D4C481CEB}"/>
          </ac:spMkLst>
        </pc:spChg>
        <pc:spChg chg="mod">
          <ac:chgData name="Francesco Marino" userId="87cae2e6-40cf-4c5b-830a-db74a6187111" providerId="ADAL" clId="{D30EE61F-A985-4397-9EC4-8238AD225210}" dt="2024-09-17T06:35:25.620" v="8593" actId="1076"/>
          <ac:spMkLst>
            <pc:docMk/>
            <pc:sldMk cId="3688542608" sldId="586"/>
            <ac:spMk id="31" creationId="{A3503A28-5A31-F391-7210-2425442DC5DD}"/>
          </ac:spMkLst>
        </pc:spChg>
        <pc:spChg chg="add mod">
          <ac:chgData name="Francesco Marino" userId="87cae2e6-40cf-4c5b-830a-db74a6187111" providerId="ADAL" clId="{D30EE61F-A985-4397-9EC4-8238AD225210}" dt="2024-09-17T06:24:21.097" v="8097" actId="14100"/>
          <ac:spMkLst>
            <pc:docMk/>
            <pc:sldMk cId="3688542608" sldId="586"/>
            <ac:spMk id="33" creationId="{559EB9E8-FF8D-23E2-1262-186F740B35ED}"/>
          </ac:spMkLst>
        </pc:spChg>
        <pc:spChg chg="add del">
          <ac:chgData name="Francesco Marino" userId="87cae2e6-40cf-4c5b-830a-db74a6187111" providerId="ADAL" clId="{D30EE61F-A985-4397-9EC4-8238AD225210}" dt="2024-09-17T05:54:02.723" v="7575" actId="22"/>
          <ac:spMkLst>
            <pc:docMk/>
            <pc:sldMk cId="3688542608" sldId="586"/>
            <ac:spMk id="35" creationId="{962F7F3C-D45E-55A5-BE40-8BF1B4E49D59}"/>
          </ac:spMkLst>
        </pc:spChg>
        <pc:spChg chg="add mod">
          <ac:chgData name="Francesco Marino" userId="87cae2e6-40cf-4c5b-830a-db74a6187111" providerId="ADAL" clId="{D30EE61F-A985-4397-9EC4-8238AD225210}" dt="2024-09-17T05:54:09.347" v="7576"/>
          <ac:spMkLst>
            <pc:docMk/>
            <pc:sldMk cId="3688542608" sldId="586"/>
            <ac:spMk id="37" creationId="{0378722D-9CA3-54D3-8E28-48388317E958}"/>
          </ac:spMkLst>
        </pc:spChg>
        <pc:spChg chg="add mod">
          <ac:chgData name="Francesco Marino" userId="87cae2e6-40cf-4c5b-830a-db74a6187111" providerId="ADAL" clId="{D30EE61F-A985-4397-9EC4-8238AD225210}" dt="2024-09-17T07:47:39.404" v="8703" actId="20577"/>
          <ac:spMkLst>
            <pc:docMk/>
            <pc:sldMk cId="3688542608" sldId="586"/>
            <ac:spMk id="38" creationId="{82D80B1A-27BA-F33D-A790-3296FA198607}"/>
          </ac:spMkLst>
        </pc:spChg>
        <pc:spChg chg="add mod">
          <ac:chgData name="Francesco Marino" userId="87cae2e6-40cf-4c5b-830a-db74a6187111" providerId="ADAL" clId="{D30EE61F-A985-4397-9EC4-8238AD225210}" dt="2024-09-17T07:47:39.404" v="8703" actId="20577"/>
          <ac:spMkLst>
            <pc:docMk/>
            <pc:sldMk cId="3688542608" sldId="586"/>
            <ac:spMk id="39" creationId="{829E3AAC-9742-BEBC-FB36-A45C05B14477}"/>
          </ac:spMkLst>
        </pc:spChg>
        <pc:spChg chg="add del mod">
          <ac:chgData name="Francesco Marino" userId="87cae2e6-40cf-4c5b-830a-db74a6187111" providerId="ADAL" clId="{D30EE61F-A985-4397-9EC4-8238AD225210}" dt="2024-09-17T06:21:36.208" v="8063" actId="21"/>
          <ac:spMkLst>
            <pc:docMk/>
            <pc:sldMk cId="3688542608" sldId="586"/>
            <ac:spMk id="40" creationId="{E1943287-45FC-443A-4454-F8E90FCE639A}"/>
          </ac:spMkLst>
        </pc:spChg>
        <pc:spChg chg="add mod">
          <ac:chgData name="Francesco Marino" userId="87cae2e6-40cf-4c5b-830a-db74a6187111" providerId="ADAL" clId="{D30EE61F-A985-4397-9EC4-8238AD225210}" dt="2024-09-17T06:21:39.007" v="8064"/>
          <ac:spMkLst>
            <pc:docMk/>
            <pc:sldMk cId="3688542608" sldId="586"/>
            <ac:spMk id="42" creationId="{E1943287-45FC-443A-4454-F8E90FCE639A}"/>
          </ac:spMkLst>
        </pc:spChg>
        <pc:spChg chg="add mod">
          <ac:chgData name="Francesco Marino" userId="87cae2e6-40cf-4c5b-830a-db74a6187111" providerId="ADAL" clId="{D30EE61F-A985-4397-9EC4-8238AD225210}" dt="2024-09-17T06:25:14.496" v="8112" actId="1076"/>
          <ac:spMkLst>
            <pc:docMk/>
            <pc:sldMk cId="3688542608" sldId="586"/>
            <ac:spMk id="43" creationId="{70A7A896-083C-6EC9-37C0-B097F26FA17E}"/>
          </ac:spMkLst>
        </pc:spChg>
        <pc:spChg chg="add mod">
          <ac:chgData name="Francesco Marino" userId="87cae2e6-40cf-4c5b-830a-db74a6187111" providerId="ADAL" clId="{D30EE61F-A985-4397-9EC4-8238AD225210}" dt="2024-09-17T06:26:57.761" v="8199" actId="164"/>
          <ac:spMkLst>
            <pc:docMk/>
            <pc:sldMk cId="3688542608" sldId="586"/>
            <ac:spMk id="45" creationId="{DC1F3CE2-2636-20D6-D00F-62B52877D546}"/>
          </ac:spMkLst>
        </pc:spChg>
        <pc:spChg chg="add mod">
          <ac:chgData name="Francesco Marino" userId="87cae2e6-40cf-4c5b-830a-db74a6187111" providerId="ADAL" clId="{D30EE61F-A985-4397-9EC4-8238AD225210}" dt="2024-09-17T06:35:01.008" v="8574" actId="20577"/>
          <ac:spMkLst>
            <pc:docMk/>
            <pc:sldMk cId="3688542608" sldId="586"/>
            <ac:spMk id="46" creationId="{0F31E833-2A88-3BFC-2328-AB793DA26257}"/>
          </ac:spMkLst>
        </pc:spChg>
        <pc:spChg chg="add mod">
          <ac:chgData name="Francesco Marino" userId="87cae2e6-40cf-4c5b-830a-db74a6187111" providerId="ADAL" clId="{D30EE61F-A985-4397-9EC4-8238AD225210}" dt="2024-09-17T06:26:57.761" v="8199" actId="164"/>
          <ac:spMkLst>
            <pc:docMk/>
            <pc:sldMk cId="3688542608" sldId="586"/>
            <ac:spMk id="47" creationId="{EFEA6D4D-39E9-9EA1-ABA4-267CBC6568B5}"/>
          </ac:spMkLst>
        </pc:spChg>
        <pc:spChg chg="mod">
          <ac:chgData name="Francesco Marino" userId="87cae2e6-40cf-4c5b-830a-db74a6187111" providerId="ADAL" clId="{D30EE61F-A985-4397-9EC4-8238AD225210}" dt="2024-09-16T15:03:13.281" v="7255" actId="14100"/>
          <ac:spMkLst>
            <pc:docMk/>
            <pc:sldMk cId="3688542608" sldId="586"/>
            <ac:spMk id="101" creationId="{F5461D0C-4F0C-504A-C15B-4B5B84A47AD8}"/>
          </ac:spMkLst>
        </pc:spChg>
        <pc:spChg chg="mod">
          <ac:chgData name="Francesco Marino" userId="87cae2e6-40cf-4c5b-830a-db74a6187111" providerId="ADAL" clId="{D30EE61F-A985-4397-9EC4-8238AD225210}" dt="2024-09-16T15:03:21.625" v="7256" actId="1076"/>
          <ac:spMkLst>
            <pc:docMk/>
            <pc:sldMk cId="3688542608" sldId="586"/>
            <ac:spMk id="102" creationId="{3F91D51F-7ACC-36A3-F6B6-08608DA784A8}"/>
          </ac:spMkLst>
        </pc:spChg>
        <pc:spChg chg="mod">
          <ac:chgData name="Francesco Marino" userId="87cae2e6-40cf-4c5b-830a-db74a6187111" providerId="ADAL" clId="{D30EE61F-A985-4397-9EC4-8238AD225210}" dt="2024-09-17T06:35:17.571" v="8592" actId="14100"/>
          <ac:spMkLst>
            <pc:docMk/>
            <pc:sldMk cId="3688542608" sldId="586"/>
            <ac:spMk id="170" creationId="{A926188C-C47D-0193-5B6B-A36033609DB3}"/>
          </ac:spMkLst>
        </pc:spChg>
        <pc:grpChg chg="del">
          <ac:chgData name="Francesco Marino" userId="87cae2e6-40cf-4c5b-830a-db74a6187111" providerId="ADAL" clId="{D30EE61F-A985-4397-9EC4-8238AD225210}" dt="2024-09-16T15:02:19.149" v="7223" actId="21"/>
          <ac:grpSpMkLst>
            <pc:docMk/>
            <pc:sldMk cId="3688542608" sldId="586"/>
            <ac:grpSpMk id="2" creationId="{8245D48B-E754-87DA-B472-F7B45E41DE45}"/>
          </ac:grpSpMkLst>
        </pc:grpChg>
        <pc:grpChg chg="add mod">
          <ac:chgData name="Francesco Marino" userId="87cae2e6-40cf-4c5b-830a-db74a6187111" providerId="ADAL" clId="{D30EE61F-A985-4397-9EC4-8238AD225210}" dt="2024-09-17T07:47:39.404" v="8703" actId="20577"/>
          <ac:grpSpMkLst>
            <pc:docMk/>
            <pc:sldMk cId="3688542608" sldId="586"/>
            <ac:grpSpMk id="14" creationId="{E360E2AF-5D27-3F32-E739-EA6A5686E3CD}"/>
          </ac:grpSpMkLst>
        </pc:grpChg>
        <pc:grpChg chg="add mod">
          <ac:chgData name="Francesco Marino" userId="87cae2e6-40cf-4c5b-830a-db74a6187111" providerId="ADAL" clId="{D30EE61F-A985-4397-9EC4-8238AD225210}" dt="2024-09-17T07:47:39.404" v="8703" actId="20577"/>
          <ac:grpSpMkLst>
            <pc:docMk/>
            <pc:sldMk cId="3688542608" sldId="586"/>
            <ac:grpSpMk id="15" creationId="{617A222D-F8B7-6FA5-17B2-C04268D31C80}"/>
          </ac:grpSpMkLst>
        </pc:grpChg>
        <pc:grpChg chg="del mod">
          <ac:chgData name="Francesco Marino" userId="87cae2e6-40cf-4c5b-830a-db74a6187111" providerId="ADAL" clId="{D30EE61F-A985-4397-9EC4-8238AD225210}" dt="2024-09-16T15:02:16.270" v="7222" actId="21"/>
          <ac:grpSpMkLst>
            <pc:docMk/>
            <pc:sldMk cId="3688542608" sldId="586"/>
            <ac:grpSpMk id="19" creationId="{A18C96DA-C752-4498-DF32-6BAC6514FD04}"/>
          </ac:grpSpMkLst>
        </pc:grpChg>
        <pc:grpChg chg="mod">
          <ac:chgData name="Francesco Marino" userId="87cae2e6-40cf-4c5b-830a-db74a6187111" providerId="ADAL" clId="{D30EE61F-A985-4397-9EC4-8238AD225210}" dt="2024-09-17T06:28:05.720" v="8350" actId="1036"/>
          <ac:grpSpMkLst>
            <pc:docMk/>
            <pc:sldMk cId="3688542608" sldId="586"/>
            <ac:grpSpMk id="20" creationId="{885BD4CA-6746-B925-34B0-B88DD770F63B}"/>
          </ac:grpSpMkLst>
        </pc:grpChg>
        <pc:grpChg chg="add mod">
          <ac:chgData name="Francesco Marino" userId="87cae2e6-40cf-4c5b-830a-db74a6187111" providerId="ADAL" clId="{D30EE61F-A985-4397-9EC4-8238AD225210}" dt="2024-09-16T15:35:32.866" v="7475" actId="164"/>
          <ac:grpSpMkLst>
            <pc:docMk/>
            <pc:sldMk cId="3688542608" sldId="586"/>
            <ac:grpSpMk id="21" creationId="{EFADE280-4757-41E1-E8F8-EFAB311E3F97}"/>
          </ac:grpSpMkLst>
        </pc:grpChg>
        <pc:grpChg chg="add mod">
          <ac:chgData name="Francesco Marino" userId="87cae2e6-40cf-4c5b-830a-db74a6187111" providerId="ADAL" clId="{D30EE61F-A985-4397-9EC4-8238AD225210}" dt="2024-09-17T07:47:39.404" v="8703" actId="20577"/>
          <ac:grpSpMkLst>
            <pc:docMk/>
            <pc:sldMk cId="3688542608" sldId="586"/>
            <ac:grpSpMk id="22" creationId="{527491F5-F461-389B-24B7-B8B2E3678877}"/>
          </ac:grpSpMkLst>
        </pc:grpChg>
        <pc:grpChg chg="add del mod">
          <ac:chgData name="Francesco Marino" userId="87cae2e6-40cf-4c5b-830a-db74a6187111" providerId="ADAL" clId="{D30EE61F-A985-4397-9EC4-8238AD225210}" dt="2024-09-17T13:15:54.893" v="9104" actId="21"/>
          <ac:grpSpMkLst>
            <pc:docMk/>
            <pc:sldMk cId="3688542608" sldId="586"/>
            <ac:grpSpMk id="23" creationId="{721E28AF-CFE2-0608-5D0F-679C186C14A1}"/>
          </ac:grpSpMkLst>
        </pc:grpChg>
        <pc:grpChg chg="mod">
          <ac:chgData name="Francesco Marino" userId="87cae2e6-40cf-4c5b-830a-db74a6187111" providerId="ADAL" clId="{D30EE61F-A985-4397-9EC4-8238AD225210}" dt="2024-09-17T06:35:25.620" v="8593" actId="1076"/>
          <ac:grpSpMkLst>
            <pc:docMk/>
            <pc:sldMk cId="3688542608" sldId="586"/>
            <ac:grpSpMk id="24" creationId="{6397AD79-C40E-DC9F-7C8C-C6A246CAF48C}"/>
          </ac:grpSpMkLst>
        </pc:grpChg>
        <pc:grpChg chg="mod">
          <ac:chgData name="Francesco Marino" userId="87cae2e6-40cf-4c5b-830a-db74a6187111" providerId="ADAL" clId="{D30EE61F-A985-4397-9EC4-8238AD225210}" dt="2024-09-17T06:35:25.620" v="8593" actId="1076"/>
          <ac:grpSpMkLst>
            <pc:docMk/>
            <pc:sldMk cId="3688542608" sldId="586"/>
            <ac:grpSpMk id="26" creationId="{D9B1DF5D-ADC8-E76D-E49B-61F02541DC85}"/>
          </ac:grpSpMkLst>
        </pc:grpChg>
        <pc:grpChg chg="mod">
          <ac:chgData name="Francesco Marino" userId="87cae2e6-40cf-4c5b-830a-db74a6187111" providerId="ADAL" clId="{D30EE61F-A985-4397-9EC4-8238AD225210}" dt="2024-09-17T06:35:25.620" v="8593" actId="1076"/>
          <ac:grpSpMkLst>
            <pc:docMk/>
            <pc:sldMk cId="3688542608" sldId="586"/>
            <ac:grpSpMk id="27" creationId="{4B0C2236-DF82-3183-8DAA-99165E1EC1C2}"/>
          </ac:grpSpMkLst>
        </pc:grpChg>
        <pc:grpChg chg="add mod">
          <ac:chgData name="Francesco Marino" userId="87cae2e6-40cf-4c5b-830a-db74a6187111" providerId="ADAL" clId="{D30EE61F-A985-4397-9EC4-8238AD225210}" dt="2024-09-17T07:47:39.404" v="8703" actId="20577"/>
          <ac:grpSpMkLst>
            <pc:docMk/>
            <pc:sldMk cId="3688542608" sldId="586"/>
            <ac:grpSpMk id="41" creationId="{12B97F15-99E6-960D-A529-6B84EBC2B1C6}"/>
          </ac:grpSpMkLst>
        </pc:grpChg>
        <pc:grpChg chg="add mod">
          <ac:chgData name="Francesco Marino" userId="87cae2e6-40cf-4c5b-830a-db74a6187111" providerId="ADAL" clId="{D30EE61F-A985-4397-9EC4-8238AD225210}" dt="2024-09-17T06:27:10.695" v="8238" actId="1035"/>
          <ac:grpSpMkLst>
            <pc:docMk/>
            <pc:sldMk cId="3688542608" sldId="586"/>
            <ac:grpSpMk id="44" creationId="{E82ED0DD-EC08-B2A6-7519-09CF3BE11C2E}"/>
          </ac:grpSpMkLst>
        </pc:grpChg>
        <pc:grpChg chg="add mod">
          <ac:chgData name="Francesco Marino" userId="87cae2e6-40cf-4c5b-830a-db74a6187111" providerId="ADAL" clId="{D30EE61F-A985-4397-9EC4-8238AD225210}" dt="2024-09-17T06:27:10.695" v="8238" actId="1035"/>
          <ac:grpSpMkLst>
            <pc:docMk/>
            <pc:sldMk cId="3688542608" sldId="586"/>
            <ac:grpSpMk id="48" creationId="{2A756DE6-B1F2-E914-5C27-9DA61D402355}"/>
          </ac:grpSpMkLst>
        </pc:grpChg>
        <pc:picChg chg="mod">
          <ac:chgData name="Francesco Marino" userId="87cae2e6-40cf-4c5b-830a-db74a6187111" providerId="ADAL" clId="{D30EE61F-A985-4397-9EC4-8238AD225210}" dt="2024-09-17T06:35:25.620" v="8593" actId="1076"/>
          <ac:picMkLst>
            <pc:docMk/>
            <pc:sldMk cId="3688542608" sldId="586"/>
            <ac:picMk id="28" creationId="{BB53568C-1438-C26C-49FF-DA41039FF5D3}"/>
          </ac:picMkLst>
        </pc:picChg>
        <pc:picChg chg="mod">
          <ac:chgData name="Francesco Marino" userId="87cae2e6-40cf-4c5b-830a-db74a6187111" providerId="ADAL" clId="{D30EE61F-A985-4397-9EC4-8238AD225210}" dt="2024-09-17T06:35:25.620" v="8593" actId="1076"/>
          <ac:picMkLst>
            <pc:docMk/>
            <pc:sldMk cId="3688542608" sldId="586"/>
            <ac:picMk id="30" creationId="{1D019936-065F-1532-C0A8-AB5BBA33C799}"/>
          </ac:picMkLst>
        </pc:picChg>
        <pc:picChg chg="add mod">
          <ac:chgData name="Francesco Marino" userId="87cae2e6-40cf-4c5b-830a-db74a6187111" providerId="ADAL" clId="{D30EE61F-A985-4397-9EC4-8238AD225210}" dt="2024-09-17T05:54:09.347" v="7576"/>
          <ac:picMkLst>
            <pc:docMk/>
            <pc:sldMk cId="3688542608" sldId="586"/>
            <ac:picMk id="36" creationId="{B9D44D75-D8C6-3F68-456E-A7F1FA16E80C}"/>
          </ac:picMkLst>
        </pc:picChg>
      </pc:sldChg>
      <pc:sldChg chg="add del">
        <pc:chgData name="Francesco Marino" userId="87cae2e6-40cf-4c5b-830a-db74a6187111" providerId="ADAL" clId="{D30EE61F-A985-4397-9EC4-8238AD225210}" dt="2024-09-17T06:04:18.892" v="7619" actId="2696"/>
        <pc:sldMkLst>
          <pc:docMk/>
          <pc:sldMk cId="2197892108" sldId="587"/>
        </pc:sldMkLst>
      </pc:sldChg>
      <pc:sldChg chg="addSp delSp modSp add mod ord modAnim">
        <pc:chgData name="Francesco Marino" userId="87cae2e6-40cf-4c5b-830a-db74a6187111" providerId="ADAL" clId="{D30EE61F-A985-4397-9EC4-8238AD225210}" dt="2024-09-24T12:41:43.901" v="17013" actId="1036"/>
        <pc:sldMkLst>
          <pc:docMk/>
          <pc:sldMk cId="2352507425" sldId="588"/>
        </pc:sldMkLst>
        <pc:spChg chg="mod">
          <ac:chgData name="Francesco Marino" userId="87cae2e6-40cf-4c5b-830a-db74a6187111" providerId="ADAL" clId="{D30EE61F-A985-4397-9EC4-8238AD225210}" dt="2024-09-17T13:37:01.516" v="9715" actId="1036"/>
          <ac:spMkLst>
            <pc:docMk/>
            <pc:sldMk cId="2352507425" sldId="588"/>
            <ac:spMk id="3" creationId="{8F56528C-331E-7708-F95D-42C3D537FE31}"/>
          </ac:spMkLst>
        </pc:spChg>
        <pc:spChg chg="add mod">
          <ac:chgData name="Francesco Marino" userId="87cae2e6-40cf-4c5b-830a-db74a6187111" providerId="ADAL" clId="{D30EE61F-A985-4397-9EC4-8238AD225210}" dt="2024-09-17T13:27:03.199" v="9532" actId="208"/>
          <ac:spMkLst>
            <pc:docMk/>
            <pc:sldMk cId="2352507425" sldId="588"/>
            <ac:spMk id="4" creationId="{BBAAD106-9908-3940-BD59-AE28EAF00923}"/>
          </ac:spMkLst>
        </pc:spChg>
        <pc:spChg chg="mod">
          <ac:chgData name="Francesco Marino" userId="87cae2e6-40cf-4c5b-830a-db74a6187111" providerId="ADAL" clId="{D30EE61F-A985-4397-9EC4-8238AD225210}" dt="2024-09-13T10:20:54.287" v="1689" actId="14100"/>
          <ac:spMkLst>
            <pc:docMk/>
            <pc:sldMk cId="2352507425" sldId="588"/>
            <ac:spMk id="6" creationId="{FE7F0EFD-A35D-19BF-20B0-121104BA4FD3}"/>
          </ac:spMkLst>
        </pc:spChg>
        <pc:spChg chg="mod">
          <ac:chgData name="Francesco Marino" userId="87cae2e6-40cf-4c5b-830a-db74a6187111" providerId="ADAL" clId="{D30EE61F-A985-4397-9EC4-8238AD225210}" dt="2024-09-13T10:21:38.354" v="1695" actId="1076"/>
          <ac:spMkLst>
            <pc:docMk/>
            <pc:sldMk cId="2352507425" sldId="588"/>
            <ac:spMk id="7" creationId="{C572723B-3C91-2C0C-4255-E340ED8291DF}"/>
          </ac:spMkLst>
        </pc:spChg>
        <pc:spChg chg="mod">
          <ac:chgData name="Francesco Marino" userId="87cae2e6-40cf-4c5b-830a-db74a6187111" providerId="ADAL" clId="{D30EE61F-A985-4397-9EC4-8238AD225210}" dt="2024-09-13T10:21:38.354" v="1695" actId="1076"/>
          <ac:spMkLst>
            <pc:docMk/>
            <pc:sldMk cId="2352507425" sldId="588"/>
            <ac:spMk id="10" creationId="{EB087AD6-7D3D-3EDA-1EA7-FCECE062A76F}"/>
          </ac:spMkLst>
        </pc:spChg>
        <pc:spChg chg="mod">
          <ac:chgData name="Francesco Marino" userId="87cae2e6-40cf-4c5b-830a-db74a6187111" providerId="ADAL" clId="{D30EE61F-A985-4397-9EC4-8238AD225210}" dt="2024-09-24T12:41:43.901" v="17013" actId="1036"/>
          <ac:spMkLst>
            <pc:docMk/>
            <pc:sldMk cId="2352507425" sldId="588"/>
            <ac:spMk id="11" creationId="{7995BB4A-6336-6918-6548-FB1A75C1219A}"/>
          </ac:spMkLst>
        </pc:spChg>
        <pc:spChg chg="mod">
          <ac:chgData name="Francesco Marino" userId="87cae2e6-40cf-4c5b-830a-db74a6187111" providerId="ADAL" clId="{D30EE61F-A985-4397-9EC4-8238AD225210}" dt="2024-09-13T10:21:38.354" v="1695" actId="1076"/>
          <ac:spMkLst>
            <pc:docMk/>
            <pc:sldMk cId="2352507425" sldId="588"/>
            <ac:spMk id="12" creationId="{0FCDCD73-0AC4-A87D-3351-BFACEA4AF9DC}"/>
          </ac:spMkLst>
        </pc:spChg>
        <pc:spChg chg="add mod">
          <ac:chgData name="Francesco Marino" userId="87cae2e6-40cf-4c5b-830a-db74a6187111" providerId="ADAL" clId="{D30EE61F-A985-4397-9EC4-8238AD225210}" dt="2024-09-17T13:36:44.683" v="9697" actId="1076"/>
          <ac:spMkLst>
            <pc:docMk/>
            <pc:sldMk cId="2352507425" sldId="588"/>
            <ac:spMk id="17" creationId="{CAFD3FDF-39F8-403D-A27C-5F5FE8E35B3D}"/>
          </ac:spMkLst>
        </pc:spChg>
        <pc:spChg chg="add mod ord">
          <ac:chgData name="Francesco Marino" userId="87cae2e6-40cf-4c5b-830a-db74a6187111" providerId="ADAL" clId="{D30EE61F-A985-4397-9EC4-8238AD225210}" dt="2024-09-17T13:30:23.211" v="9649" actId="1037"/>
          <ac:spMkLst>
            <pc:docMk/>
            <pc:sldMk cId="2352507425" sldId="588"/>
            <ac:spMk id="18" creationId="{CE56C54D-49D0-AD81-EB0A-653E19765BF2}"/>
          </ac:spMkLst>
        </pc:spChg>
        <pc:spChg chg="mod">
          <ac:chgData name="Francesco Marino" userId="87cae2e6-40cf-4c5b-830a-db74a6187111" providerId="ADAL" clId="{D30EE61F-A985-4397-9EC4-8238AD225210}" dt="2024-09-13T10:22:05.521" v="1744" actId="1036"/>
          <ac:spMkLst>
            <pc:docMk/>
            <pc:sldMk cId="2352507425" sldId="588"/>
            <ac:spMk id="26" creationId="{874280F0-EA71-90D7-B285-12A7853E5700}"/>
          </ac:spMkLst>
        </pc:spChg>
        <pc:spChg chg="mod">
          <ac:chgData name="Francesco Marino" userId="87cae2e6-40cf-4c5b-830a-db74a6187111" providerId="ADAL" clId="{D30EE61F-A985-4397-9EC4-8238AD225210}" dt="2024-09-17T13:37:46.306" v="9720" actId="1076"/>
          <ac:spMkLst>
            <pc:docMk/>
            <pc:sldMk cId="2352507425" sldId="588"/>
            <ac:spMk id="28" creationId="{AE044D9B-FA50-1F64-1351-8C6F0D3EB281}"/>
          </ac:spMkLst>
        </pc:spChg>
        <pc:spChg chg="mod">
          <ac:chgData name="Francesco Marino" userId="87cae2e6-40cf-4c5b-830a-db74a6187111" providerId="ADAL" clId="{D30EE61F-A985-4397-9EC4-8238AD225210}" dt="2024-09-17T13:36:57.518" v="9709" actId="1036"/>
          <ac:spMkLst>
            <pc:docMk/>
            <pc:sldMk cId="2352507425" sldId="588"/>
            <ac:spMk id="29" creationId="{4D9E55B8-8ACD-47FC-C58A-B205DC199B6D}"/>
          </ac:spMkLst>
        </pc:spChg>
        <pc:spChg chg="mod">
          <ac:chgData name="Francesco Marino" userId="87cae2e6-40cf-4c5b-830a-db74a6187111" providerId="ADAL" clId="{D30EE61F-A985-4397-9EC4-8238AD225210}" dt="2024-09-24T12:41:41.004" v="17012" actId="1036"/>
          <ac:spMkLst>
            <pc:docMk/>
            <pc:sldMk cId="2352507425" sldId="588"/>
            <ac:spMk id="30" creationId="{47CC9040-8C67-C3B5-CD86-422AB0B5E28F}"/>
          </ac:spMkLst>
        </pc:spChg>
        <pc:spChg chg="mod topLvl">
          <ac:chgData name="Francesco Marino" userId="87cae2e6-40cf-4c5b-830a-db74a6187111" providerId="ADAL" clId="{D30EE61F-A985-4397-9EC4-8238AD225210}" dt="2024-09-17T13:36:26.175" v="9696" actId="164"/>
          <ac:spMkLst>
            <pc:docMk/>
            <pc:sldMk cId="2352507425" sldId="588"/>
            <ac:spMk id="39" creationId="{48F92229-D496-9D62-F8EF-DE2E0C96219C}"/>
          </ac:spMkLst>
        </pc:spChg>
        <pc:spChg chg="mod">
          <ac:chgData name="Francesco Marino" userId="87cae2e6-40cf-4c5b-830a-db74a6187111" providerId="ADAL" clId="{D30EE61F-A985-4397-9EC4-8238AD225210}" dt="2024-09-24T12:41:36.068" v="17011" actId="1036"/>
          <ac:spMkLst>
            <pc:docMk/>
            <pc:sldMk cId="2352507425" sldId="588"/>
            <ac:spMk id="40" creationId="{2A9D11E0-13A1-B63A-0243-9E9889EA4789}"/>
          </ac:spMkLst>
        </pc:spChg>
        <pc:grpChg chg="del mod">
          <ac:chgData name="Francesco Marino" userId="87cae2e6-40cf-4c5b-830a-db74a6187111" providerId="ADAL" clId="{D30EE61F-A985-4397-9EC4-8238AD225210}" dt="2024-09-17T09:42:43.210" v="9043" actId="21"/>
          <ac:grpSpMkLst>
            <pc:docMk/>
            <pc:sldMk cId="2352507425" sldId="588"/>
            <ac:grpSpMk id="16" creationId="{A2DB0BAD-9832-B00E-8B2E-E94E04BA82AE}"/>
          </ac:grpSpMkLst>
        </pc:grpChg>
        <pc:grpChg chg="mod">
          <ac:chgData name="Francesco Marino" userId="87cae2e6-40cf-4c5b-830a-db74a6187111" providerId="ADAL" clId="{D30EE61F-A985-4397-9EC4-8238AD225210}" dt="2024-09-13T10:21:50.027" v="1715" actId="1036"/>
          <ac:grpSpMkLst>
            <pc:docMk/>
            <pc:sldMk cId="2352507425" sldId="588"/>
            <ac:grpSpMk id="25" creationId="{82655BD8-9EFF-4AB5-31C2-9D5DA8B7B933}"/>
          </ac:grpSpMkLst>
        </pc:grpChg>
        <pc:grpChg chg="add mod">
          <ac:chgData name="Francesco Marino" userId="87cae2e6-40cf-4c5b-830a-db74a6187111" providerId="ADAL" clId="{D30EE61F-A985-4397-9EC4-8238AD225210}" dt="2024-09-17T13:36:26.175" v="9696" actId="164"/>
          <ac:grpSpMkLst>
            <pc:docMk/>
            <pc:sldMk cId="2352507425" sldId="588"/>
            <ac:grpSpMk id="31" creationId="{081FBC9D-B57C-7CC0-DAB6-EA27EFF3532D}"/>
          </ac:grpSpMkLst>
        </pc:grpChg>
        <pc:grpChg chg="del mod">
          <ac:chgData name="Francesco Marino" userId="87cae2e6-40cf-4c5b-830a-db74a6187111" providerId="ADAL" clId="{D30EE61F-A985-4397-9EC4-8238AD225210}" dt="2024-09-17T13:36:13.282" v="9694" actId="165"/>
          <ac:grpSpMkLst>
            <pc:docMk/>
            <pc:sldMk cId="2352507425" sldId="588"/>
            <ac:grpSpMk id="37" creationId="{E4A9E090-D830-0368-C0A2-607A67695904}"/>
          </ac:grpSpMkLst>
        </pc:grpChg>
        <pc:grpChg chg="mod">
          <ac:chgData name="Francesco Marino" userId="87cae2e6-40cf-4c5b-830a-db74a6187111" providerId="ADAL" clId="{D30EE61F-A985-4397-9EC4-8238AD225210}" dt="2024-09-17T13:37:20.157" v="9717" actId="1076"/>
          <ac:grpSpMkLst>
            <pc:docMk/>
            <pc:sldMk cId="2352507425" sldId="588"/>
            <ac:grpSpMk id="43" creationId="{B723F9C3-C2CA-D0D2-B11C-32DBC570A2A0}"/>
          </ac:grpSpMkLst>
        </pc:grpChg>
        <pc:picChg chg="mod">
          <ac:chgData name="Francesco Marino" userId="87cae2e6-40cf-4c5b-830a-db74a6187111" providerId="ADAL" clId="{D30EE61F-A985-4397-9EC4-8238AD225210}" dt="2024-09-13T10:21:38.354" v="1695" actId="1076"/>
          <ac:picMkLst>
            <pc:docMk/>
            <pc:sldMk cId="2352507425" sldId="588"/>
            <ac:picMk id="13" creationId="{6F406BE3-0E28-5513-3A3D-52F1B7EE4649}"/>
          </ac:picMkLst>
        </pc:picChg>
        <pc:picChg chg="mod">
          <ac:chgData name="Francesco Marino" userId="87cae2e6-40cf-4c5b-830a-db74a6187111" providerId="ADAL" clId="{D30EE61F-A985-4397-9EC4-8238AD225210}" dt="2024-09-13T10:21:38.354" v="1695" actId="1076"/>
          <ac:picMkLst>
            <pc:docMk/>
            <pc:sldMk cId="2352507425" sldId="588"/>
            <ac:picMk id="15" creationId="{09F0457D-2CB5-B222-903E-8CB0797E962B}"/>
          </ac:picMkLst>
        </pc:picChg>
        <pc:picChg chg="mod">
          <ac:chgData name="Francesco Marino" userId="87cae2e6-40cf-4c5b-830a-db74a6187111" providerId="ADAL" clId="{D30EE61F-A985-4397-9EC4-8238AD225210}" dt="2024-09-13T10:21:50.027" v="1715" actId="1036"/>
          <ac:picMkLst>
            <pc:docMk/>
            <pc:sldMk cId="2352507425" sldId="588"/>
            <ac:picMk id="24" creationId="{6AF4B04A-AC88-70F1-848F-0A09508E2595}"/>
          </ac:picMkLst>
        </pc:picChg>
        <pc:picChg chg="add mod ord modCrop">
          <ac:chgData name="Francesco Marino" userId="87cae2e6-40cf-4c5b-830a-db74a6187111" providerId="ADAL" clId="{D30EE61F-A985-4397-9EC4-8238AD225210}" dt="2024-09-17T13:36:26.175" v="9696" actId="164"/>
          <ac:picMkLst>
            <pc:docMk/>
            <pc:sldMk cId="2352507425" sldId="588"/>
            <ac:picMk id="27" creationId="{758A4615-1F80-EC4A-7B7B-7E5FAEDC83F3}"/>
          </ac:picMkLst>
        </pc:picChg>
        <pc:picChg chg="del">
          <ac:chgData name="Francesco Marino" userId="87cae2e6-40cf-4c5b-830a-db74a6187111" providerId="ADAL" clId="{D30EE61F-A985-4397-9EC4-8238AD225210}" dt="2024-09-17T13:35:06.851" v="9650" actId="21"/>
          <ac:picMkLst>
            <pc:docMk/>
            <pc:sldMk cId="2352507425" sldId="588"/>
            <ac:picMk id="35" creationId="{5E19C052-7FB3-57B8-D15A-ADA225E0DF19}"/>
          </ac:picMkLst>
        </pc:picChg>
        <pc:picChg chg="mod topLvl">
          <ac:chgData name="Francesco Marino" userId="87cae2e6-40cf-4c5b-830a-db74a6187111" providerId="ADAL" clId="{D30EE61F-A985-4397-9EC4-8238AD225210}" dt="2024-09-17T13:36:26.175" v="9696" actId="164"/>
          <ac:picMkLst>
            <pc:docMk/>
            <pc:sldMk cId="2352507425" sldId="588"/>
            <ac:picMk id="49" creationId="{73017082-BC6B-2DB5-2FE6-CE81D61DD703}"/>
          </ac:picMkLst>
        </pc:picChg>
      </pc:sldChg>
      <pc:sldChg chg="addSp delSp modSp add mod ord modNotesTx">
        <pc:chgData name="Francesco Marino" userId="87cae2e6-40cf-4c5b-830a-db74a6187111" providerId="ADAL" clId="{D30EE61F-A985-4397-9EC4-8238AD225210}" dt="2024-09-17T15:11:44.027" v="10577" actId="1036"/>
        <pc:sldMkLst>
          <pc:docMk/>
          <pc:sldMk cId="3486706458" sldId="589"/>
        </pc:sldMkLst>
        <pc:spChg chg="add mod">
          <ac:chgData name="Francesco Marino" userId="87cae2e6-40cf-4c5b-830a-db74a6187111" providerId="ADAL" clId="{D30EE61F-A985-4397-9EC4-8238AD225210}" dt="2024-09-17T15:11:14.507" v="10560" actId="1076"/>
          <ac:spMkLst>
            <pc:docMk/>
            <pc:sldMk cId="3486706458" sldId="589"/>
            <ac:spMk id="2" creationId="{B2A91F74-F901-479F-B92A-64D6AFAF22FB}"/>
          </ac:spMkLst>
        </pc:spChg>
        <pc:spChg chg="add del mod">
          <ac:chgData name="Francesco Marino" userId="87cae2e6-40cf-4c5b-830a-db74a6187111" providerId="ADAL" clId="{D30EE61F-A985-4397-9EC4-8238AD225210}" dt="2024-09-17T09:45:27.626" v="9044" actId="21"/>
          <ac:spMkLst>
            <pc:docMk/>
            <pc:sldMk cId="3486706458" sldId="589"/>
            <ac:spMk id="4" creationId="{5F14DF93-9D72-55E7-FB21-69B157D053D7}"/>
          </ac:spMkLst>
        </pc:spChg>
        <pc:spChg chg="mod">
          <ac:chgData name="Francesco Marino" userId="87cae2e6-40cf-4c5b-830a-db74a6187111" providerId="ADAL" clId="{D30EE61F-A985-4397-9EC4-8238AD225210}" dt="2024-09-16T08:08:45.441" v="6026" actId="14100"/>
          <ac:spMkLst>
            <pc:docMk/>
            <pc:sldMk cId="3486706458" sldId="589"/>
            <ac:spMk id="6" creationId="{FE7F0EFD-A35D-19BF-20B0-121104BA4FD3}"/>
          </ac:spMkLst>
        </pc:spChg>
        <pc:picChg chg="mod">
          <ac:chgData name="Francesco Marino" userId="87cae2e6-40cf-4c5b-830a-db74a6187111" providerId="ADAL" clId="{D30EE61F-A985-4397-9EC4-8238AD225210}" dt="2024-09-17T15:11:44.027" v="10577" actId="1036"/>
          <ac:picMkLst>
            <pc:docMk/>
            <pc:sldMk cId="3486706458" sldId="589"/>
            <ac:picMk id="3" creationId="{7ACD90EE-8AAE-6D74-D0C6-EFDCC5EF0C1B}"/>
          </ac:picMkLst>
        </pc:picChg>
      </pc:sldChg>
      <pc:sldChg chg="add ord">
        <pc:chgData name="Francesco Marino" userId="87cae2e6-40cf-4c5b-830a-db74a6187111" providerId="ADAL" clId="{D30EE61F-A985-4397-9EC4-8238AD225210}" dt="2024-09-13T10:26:18.304" v="1762"/>
        <pc:sldMkLst>
          <pc:docMk/>
          <pc:sldMk cId="822084488" sldId="590"/>
        </pc:sldMkLst>
      </pc:sldChg>
      <pc:sldChg chg="add ord">
        <pc:chgData name="Francesco Marino" userId="87cae2e6-40cf-4c5b-830a-db74a6187111" providerId="ADAL" clId="{D30EE61F-A985-4397-9EC4-8238AD225210}" dt="2024-09-13T10:24:46.675" v="1749"/>
        <pc:sldMkLst>
          <pc:docMk/>
          <pc:sldMk cId="190627966" sldId="591"/>
        </pc:sldMkLst>
      </pc:sldChg>
      <pc:sldChg chg="addSp delSp modSp add del mod ord modAnim">
        <pc:chgData name="Francesco Marino" userId="87cae2e6-40cf-4c5b-830a-db74a6187111" providerId="ADAL" clId="{D30EE61F-A985-4397-9EC4-8238AD225210}" dt="2024-09-17T14:09:55.602" v="9909" actId="2696"/>
        <pc:sldMkLst>
          <pc:docMk/>
          <pc:sldMk cId="4070536711" sldId="592"/>
        </pc:sldMkLst>
        <pc:spChg chg="mod">
          <ac:chgData name="Francesco Marino" userId="87cae2e6-40cf-4c5b-830a-db74a6187111" providerId="ADAL" clId="{D30EE61F-A985-4397-9EC4-8238AD225210}" dt="2024-09-13T12:01:57.013" v="2145" actId="14100"/>
          <ac:spMkLst>
            <pc:docMk/>
            <pc:sldMk cId="4070536711" sldId="592"/>
            <ac:spMk id="2" creationId="{5A5EDBA3-63A7-E45E-E7CB-6E46087BBAB7}"/>
          </ac:spMkLst>
        </pc:spChg>
        <pc:spChg chg="del">
          <ac:chgData name="Francesco Marino" userId="87cae2e6-40cf-4c5b-830a-db74a6187111" providerId="ADAL" clId="{D30EE61F-A985-4397-9EC4-8238AD225210}" dt="2024-09-13T10:25:05.784" v="1753" actId="21"/>
          <ac:spMkLst>
            <pc:docMk/>
            <pc:sldMk cId="4070536711" sldId="592"/>
            <ac:spMk id="3" creationId="{509D8A63-5C7E-C004-8C01-A06CEEC3FA37}"/>
          </ac:spMkLst>
        </pc:spChg>
        <pc:spChg chg="add mod">
          <ac:chgData name="Francesco Marino" userId="87cae2e6-40cf-4c5b-830a-db74a6187111" providerId="ADAL" clId="{D30EE61F-A985-4397-9EC4-8238AD225210}" dt="2024-09-17T13:14:22.130" v="9088" actId="20577"/>
          <ac:spMkLst>
            <pc:docMk/>
            <pc:sldMk cId="4070536711" sldId="592"/>
            <ac:spMk id="4" creationId="{35741883-9A78-C2E4-0AA3-32AF0582244E}"/>
          </ac:spMkLst>
        </pc:spChg>
        <pc:spChg chg="add mod">
          <ac:chgData name="Francesco Marino" userId="87cae2e6-40cf-4c5b-830a-db74a6187111" providerId="ADAL" clId="{D30EE61F-A985-4397-9EC4-8238AD225210}" dt="2024-09-13T11:56:02.127" v="1961" actId="164"/>
          <ac:spMkLst>
            <pc:docMk/>
            <pc:sldMk cId="4070536711" sldId="592"/>
            <ac:spMk id="22" creationId="{842A4603-A38D-6A99-3768-E63D22A25202}"/>
          </ac:spMkLst>
        </pc:spChg>
        <pc:spChg chg="add del mod">
          <ac:chgData name="Francesco Marino" userId="87cae2e6-40cf-4c5b-830a-db74a6187111" providerId="ADAL" clId="{D30EE61F-A985-4397-9EC4-8238AD225210}" dt="2024-09-13T11:40:20.964" v="1849" actId="21"/>
          <ac:spMkLst>
            <pc:docMk/>
            <pc:sldMk cId="4070536711" sldId="592"/>
            <ac:spMk id="23" creationId="{EB11632E-9556-E527-3DF4-892CD5B6B7DE}"/>
          </ac:spMkLst>
        </pc:spChg>
        <pc:spChg chg="add mod">
          <ac:chgData name="Francesco Marino" userId="87cae2e6-40cf-4c5b-830a-db74a6187111" providerId="ADAL" clId="{D30EE61F-A985-4397-9EC4-8238AD225210}" dt="2024-09-13T11:56:02.127" v="1961" actId="164"/>
          <ac:spMkLst>
            <pc:docMk/>
            <pc:sldMk cId="4070536711" sldId="592"/>
            <ac:spMk id="24" creationId="{BFCF8C3B-0E0C-C689-9F68-E0BC010025FF}"/>
          </ac:spMkLst>
        </pc:spChg>
        <pc:spChg chg="add mod">
          <ac:chgData name="Francesco Marino" userId="87cae2e6-40cf-4c5b-830a-db74a6187111" providerId="ADAL" clId="{D30EE61F-A985-4397-9EC4-8238AD225210}" dt="2024-09-13T11:56:02.127" v="1961" actId="164"/>
          <ac:spMkLst>
            <pc:docMk/>
            <pc:sldMk cId="4070536711" sldId="592"/>
            <ac:spMk id="25" creationId="{394D2F27-8FD0-F5F3-F50D-82D7F256710E}"/>
          </ac:spMkLst>
        </pc:spChg>
        <pc:spChg chg="add mod">
          <ac:chgData name="Francesco Marino" userId="87cae2e6-40cf-4c5b-830a-db74a6187111" providerId="ADAL" clId="{D30EE61F-A985-4397-9EC4-8238AD225210}" dt="2024-09-13T11:55:54.853" v="1958" actId="164"/>
          <ac:spMkLst>
            <pc:docMk/>
            <pc:sldMk cId="4070536711" sldId="592"/>
            <ac:spMk id="26" creationId="{8B2EECC7-8AEE-DB9D-8D98-099FFC43BD8A}"/>
          </ac:spMkLst>
        </pc:spChg>
        <pc:spChg chg="add del mod">
          <ac:chgData name="Francesco Marino" userId="87cae2e6-40cf-4c5b-830a-db74a6187111" providerId="ADAL" clId="{D30EE61F-A985-4397-9EC4-8238AD225210}" dt="2024-09-13T11:45:17.124" v="1897" actId="21"/>
          <ac:spMkLst>
            <pc:docMk/>
            <pc:sldMk cId="4070536711" sldId="592"/>
            <ac:spMk id="27" creationId="{DFA0DD5A-FCD1-F4DB-C400-8BD7EBB47670}"/>
          </ac:spMkLst>
        </pc:spChg>
        <pc:spChg chg="add del">
          <ac:chgData name="Francesco Marino" userId="87cae2e6-40cf-4c5b-830a-db74a6187111" providerId="ADAL" clId="{D30EE61F-A985-4397-9EC4-8238AD225210}" dt="2024-09-13T11:51:01.917" v="1899" actId="21"/>
          <ac:spMkLst>
            <pc:docMk/>
            <pc:sldMk cId="4070536711" sldId="592"/>
            <ac:spMk id="28" creationId="{94E00FE3-E175-8F9C-5BAD-D65464E82EEF}"/>
          </ac:spMkLst>
        </pc:spChg>
        <pc:spChg chg="add mod">
          <ac:chgData name="Francesco Marino" userId="87cae2e6-40cf-4c5b-830a-db74a6187111" providerId="ADAL" clId="{D30EE61F-A985-4397-9EC4-8238AD225210}" dt="2024-09-13T11:55:54.853" v="1958" actId="164"/>
          <ac:spMkLst>
            <pc:docMk/>
            <pc:sldMk cId="4070536711" sldId="592"/>
            <ac:spMk id="29" creationId="{9A5F5347-EC7B-9147-2A22-371B981BD1E6}"/>
          </ac:spMkLst>
        </pc:spChg>
        <pc:spChg chg="add del mod">
          <ac:chgData name="Francesco Marino" userId="87cae2e6-40cf-4c5b-830a-db74a6187111" providerId="ADAL" clId="{D30EE61F-A985-4397-9EC4-8238AD225210}" dt="2024-09-13T11:54:54.462" v="1950" actId="21"/>
          <ac:spMkLst>
            <pc:docMk/>
            <pc:sldMk cId="4070536711" sldId="592"/>
            <ac:spMk id="30" creationId="{FD1C0DFB-225B-60B8-5DA7-A47709400EE2}"/>
          </ac:spMkLst>
        </pc:spChg>
        <pc:spChg chg="add mod">
          <ac:chgData name="Francesco Marino" userId="87cae2e6-40cf-4c5b-830a-db74a6187111" providerId="ADAL" clId="{D30EE61F-A985-4397-9EC4-8238AD225210}" dt="2024-09-13T12:02:51.905" v="2214" actId="1035"/>
          <ac:spMkLst>
            <pc:docMk/>
            <pc:sldMk cId="4070536711" sldId="592"/>
            <ac:spMk id="31" creationId="{2D256340-7CD6-2BD8-6C09-283A56B353CC}"/>
          </ac:spMkLst>
        </pc:spChg>
        <pc:spChg chg="add mod">
          <ac:chgData name="Francesco Marino" userId="87cae2e6-40cf-4c5b-830a-db74a6187111" providerId="ADAL" clId="{D30EE61F-A985-4397-9EC4-8238AD225210}" dt="2024-09-13T12:02:45.206" v="2198" actId="1076"/>
          <ac:spMkLst>
            <pc:docMk/>
            <pc:sldMk cId="4070536711" sldId="592"/>
            <ac:spMk id="34" creationId="{73B9E9E4-BBE8-76ED-4DF4-FB6988795C91}"/>
          </ac:spMkLst>
        </pc:spChg>
        <pc:spChg chg="add mod">
          <ac:chgData name="Francesco Marino" userId="87cae2e6-40cf-4c5b-830a-db74a6187111" providerId="ADAL" clId="{D30EE61F-A985-4397-9EC4-8238AD225210}" dt="2024-09-13T13:14:36.193" v="3761" actId="1038"/>
          <ac:spMkLst>
            <pc:docMk/>
            <pc:sldMk cId="4070536711" sldId="592"/>
            <ac:spMk id="35" creationId="{897DE7D5-1D7F-4A3D-980A-5A92D90D23C0}"/>
          </ac:spMkLst>
        </pc:spChg>
        <pc:grpChg chg="del">
          <ac:chgData name="Francesco Marino" userId="87cae2e6-40cf-4c5b-830a-db74a6187111" providerId="ADAL" clId="{D30EE61F-A985-4397-9EC4-8238AD225210}" dt="2024-09-13T10:25:02.398" v="1751" actId="21"/>
          <ac:grpSpMkLst>
            <pc:docMk/>
            <pc:sldMk cId="4070536711" sldId="592"/>
            <ac:grpSpMk id="20" creationId="{F7F7545B-A33E-0451-99F3-BD0FC17FE188}"/>
          </ac:grpSpMkLst>
        </pc:grpChg>
        <pc:grpChg chg="add mod">
          <ac:chgData name="Francesco Marino" userId="87cae2e6-40cf-4c5b-830a-db74a6187111" providerId="ADAL" clId="{D30EE61F-A985-4397-9EC4-8238AD225210}" dt="2024-09-13T12:02:26.754" v="2163" actId="1035"/>
          <ac:grpSpMkLst>
            <pc:docMk/>
            <pc:sldMk cId="4070536711" sldId="592"/>
            <ac:grpSpMk id="32" creationId="{A99178BE-6355-DA78-022D-738BCFA5E271}"/>
          </ac:grpSpMkLst>
        </pc:grpChg>
        <pc:grpChg chg="add mod">
          <ac:chgData name="Francesco Marino" userId="87cae2e6-40cf-4c5b-830a-db74a6187111" providerId="ADAL" clId="{D30EE61F-A985-4397-9EC4-8238AD225210}" dt="2024-09-17T13:39:08.372" v="9723" actId="1035"/>
          <ac:grpSpMkLst>
            <pc:docMk/>
            <pc:sldMk cId="4070536711" sldId="592"/>
            <ac:grpSpMk id="33" creationId="{941AC2AE-4ED1-724E-1E7B-9872FEDF98DA}"/>
          </ac:grpSpMkLst>
        </pc:grpChg>
        <pc:graphicFrameChg chg="add mod">
          <ac:chgData name="Francesco Marino" userId="87cae2e6-40cf-4c5b-830a-db74a6187111" providerId="ADAL" clId="{D30EE61F-A985-4397-9EC4-8238AD225210}" dt="2024-09-13T10:30:00.711" v="1766"/>
          <ac:graphicFrameMkLst>
            <pc:docMk/>
            <pc:sldMk cId="4070536711" sldId="592"/>
            <ac:graphicFrameMk id="8" creationId="{77F42013-488E-2F7D-24FE-0B42167705A6}"/>
          </ac:graphicFrameMkLst>
        </pc:graphicFrameChg>
        <pc:picChg chg="del">
          <ac:chgData name="Francesco Marino" userId="87cae2e6-40cf-4c5b-830a-db74a6187111" providerId="ADAL" clId="{D30EE61F-A985-4397-9EC4-8238AD225210}" dt="2024-09-13T10:25:03.668" v="1752" actId="21"/>
          <ac:picMkLst>
            <pc:docMk/>
            <pc:sldMk cId="4070536711" sldId="592"/>
            <ac:picMk id="7" creationId="{956536A0-2FE1-4C54-7AE6-0724141D9667}"/>
          </ac:picMkLst>
        </pc:picChg>
        <pc:picChg chg="add del mod">
          <ac:chgData name="Francesco Marino" userId="87cae2e6-40cf-4c5b-830a-db74a6187111" providerId="ADAL" clId="{D30EE61F-A985-4397-9EC4-8238AD225210}" dt="2024-09-13T11:36:41.409" v="1795" actId="21"/>
          <ac:picMkLst>
            <pc:docMk/>
            <pc:sldMk cId="4070536711" sldId="592"/>
            <ac:picMk id="16" creationId="{86D85F37-D919-E065-A438-AB73D005DEDA}"/>
          </ac:picMkLst>
        </pc:picChg>
        <pc:picChg chg="add mod">
          <ac:chgData name="Francesco Marino" userId="87cae2e6-40cf-4c5b-830a-db74a6187111" providerId="ADAL" clId="{D30EE61F-A985-4397-9EC4-8238AD225210}" dt="2024-09-13T11:55:54.853" v="1958" actId="164"/>
          <ac:picMkLst>
            <pc:docMk/>
            <pc:sldMk cId="4070536711" sldId="592"/>
            <ac:picMk id="18" creationId="{FFF7BE24-E79C-A157-E82B-3424B82448D3}"/>
          </ac:picMkLst>
        </pc:picChg>
        <pc:picChg chg="add mod">
          <ac:chgData name="Francesco Marino" userId="87cae2e6-40cf-4c5b-830a-db74a6187111" providerId="ADAL" clId="{D30EE61F-A985-4397-9EC4-8238AD225210}" dt="2024-09-13T11:56:02.127" v="1961" actId="164"/>
          <ac:picMkLst>
            <pc:docMk/>
            <pc:sldMk cId="4070536711" sldId="592"/>
            <ac:picMk id="21" creationId="{D349BD90-5187-7560-12C1-E5C20DBCD667}"/>
          </ac:picMkLst>
        </pc:picChg>
      </pc:sldChg>
      <pc:sldChg chg="delSp add del mod ord">
        <pc:chgData name="Francesco Marino" userId="87cae2e6-40cf-4c5b-830a-db74a6187111" providerId="ADAL" clId="{D30EE61F-A985-4397-9EC4-8238AD225210}" dt="2024-09-20T17:48:02.806" v="16180" actId="2696"/>
        <pc:sldMkLst>
          <pc:docMk/>
          <pc:sldMk cId="3057343392" sldId="593"/>
        </pc:sldMkLst>
        <pc:spChg chg="del">
          <ac:chgData name="Francesco Marino" userId="87cae2e6-40cf-4c5b-830a-db74a6187111" providerId="ADAL" clId="{D30EE61F-A985-4397-9EC4-8238AD225210}" dt="2024-09-13T10:25:59.509" v="1757" actId="21"/>
          <ac:spMkLst>
            <pc:docMk/>
            <pc:sldMk cId="3057343392" sldId="593"/>
            <ac:spMk id="4" creationId="{8FCE3E47-097B-0A8D-48E9-1091B46BEAD4}"/>
          </ac:spMkLst>
        </pc:spChg>
      </pc:sldChg>
      <pc:sldChg chg="add del ord">
        <pc:chgData name="Francesco Marino" userId="87cae2e6-40cf-4c5b-830a-db74a6187111" providerId="ADAL" clId="{D30EE61F-A985-4397-9EC4-8238AD225210}" dt="2024-09-20T17:48:02.806" v="16180" actId="2696"/>
        <pc:sldMkLst>
          <pc:docMk/>
          <pc:sldMk cId="1622502934" sldId="594"/>
        </pc:sldMkLst>
      </pc:sldChg>
      <pc:sldChg chg="addSp delSp modSp add del mod ord modAnim">
        <pc:chgData name="Francesco Marino" userId="87cae2e6-40cf-4c5b-830a-db74a6187111" providerId="ADAL" clId="{D30EE61F-A985-4397-9EC4-8238AD225210}" dt="2024-09-16T09:22:04.477" v="6851" actId="2696"/>
        <pc:sldMkLst>
          <pc:docMk/>
          <pc:sldMk cId="2982025981" sldId="595"/>
        </pc:sldMkLst>
        <pc:spChg chg="mod">
          <ac:chgData name="Francesco Marino" userId="87cae2e6-40cf-4c5b-830a-db74a6187111" providerId="ADAL" clId="{D30EE61F-A985-4397-9EC4-8238AD225210}" dt="2024-09-16T09:20:17.424" v="6821" actId="14100"/>
          <ac:spMkLst>
            <pc:docMk/>
            <pc:sldMk cId="2982025981" sldId="595"/>
            <ac:spMk id="4" creationId="{EAC1E02F-BEC9-40EB-B08D-C183CDE2A93C}"/>
          </ac:spMkLst>
        </pc:spChg>
        <pc:spChg chg="del">
          <ac:chgData name="Francesco Marino" userId="87cae2e6-40cf-4c5b-830a-db74a6187111" providerId="ADAL" clId="{D30EE61F-A985-4397-9EC4-8238AD225210}" dt="2024-09-13T12:15:53.494" v="2261" actId="21"/>
          <ac:spMkLst>
            <pc:docMk/>
            <pc:sldMk cId="2982025981" sldId="595"/>
            <ac:spMk id="9" creationId="{5DE3BF12-EB5D-EED0-698E-EEA1AED808D7}"/>
          </ac:spMkLst>
        </pc:spChg>
        <pc:spChg chg="del">
          <ac:chgData name="Francesco Marino" userId="87cae2e6-40cf-4c5b-830a-db74a6187111" providerId="ADAL" clId="{D30EE61F-A985-4397-9EC4-8238AD225210}" dt="2024-09-13T12:15:56.716" v="2263" actId="21"/>
          <ac:spMkLst>
            <pc:docMk/>
            <pc:sldMk cId="2982025981" sldId="595"/>
            <ac:spMk id="10" creationId="{129A282F-D259-187A-4341-F8F65CADF5C9}"/>
          </ac:spMkLst>
        </pc:spChg>
        <pc:spChg chg="del">
          <ac:chgData name="Francesco Marino" userId="87cae2e6-40cf-4c5b-830a-db74a6187111" providerId="ADAL" clId="{D30EE61F-A985-4397-9EC4-8238AD225210}" dt="2024-09-13T12:15:55.319" v="2262" actId="21"/>
          <ac:spMkLst>
            <pc:docMk/>
            <pc:sldMk cId="2982025981" sldId="595"/>
            <ac:spMk id="11" creationId="{7B1CB045-10C4-610C-3C79-52A0D939F09C}"/>
          </ac:spMkLst>
        </pc:spChg>
        <pc:spChg chg="add del mod">
          <ac:chgData name="Francesco Marino" userId="87cae2e6-40cf-4c5b-830a-db74a6187111" providerId="ADAL" clId="{D30EE61F-A985-4397-9EC4-8238AD225210}" dt="2024-09-13T12:21:30.949" v="2341" actId="21"/>
          <ac:spMkLst>
            <pc:docMk/>
            <pc:sldMk cId="2982025981" sldId="595"/>
            <ac:spMk id="17" creationId="{F321ADDD-B4DC-41B0-F2AD-5229578F4D21}"/>
          </ac:spMkLst>
        </pc:spChg>
        <pc:spChg chg="add mod">
          <ac:chgData name="Francesco Marino" userId="87cae2e6-40cf-4c5b-830a-db74a6187111" providerId="ADAL" clId="{D30EE61F-A985-4397-9EC4-8238AD225210}" dt="2024-09-13T12:50:41.026" v="3044" actId="14100"/>
          <ac:spMkLst>
            <pc:docMk/>
            <pc:sldMk cId="2982025981" sldId="595"/>
            <ac:spMk id="18" creationId="{F3584860-2A4A-0381-229F-98FB57D9E974}"/>
          </ac:spMkLst>
        </pc:spChg>
        <pc:spChg chg="add mod">
          <ac:chgData name="Francesco Marino" userId="87cae2e6-40cf-4c5b-830a-db74a6187111" providerId="ADAL" clId="{D30EE61F-A985-4397-9EC4-8238AD225210}" dt="2024-09-13T12:20:57.858" v="2318"/>
          <ac:spMkLst>
            <pc:docMk/>
            <pc:sldMk cId="2982025981" sldId="595"/>
            <ac:spMk id="19" creationId="{06B852B4-C536-A9F7-AF06-3117B1687F24}"/>
          </ac:spMkLst>
        </pc:spChg>
        <pc:spChg chg="add mod">
          <ac:chgData name="Francesco Marino" userId="87cae2e6-40cf-4c5b-830a-db74a6187111" providerId="ADAL" clId="{D30EE61F-A985-4397-9EC4-8238AD225210}" dt="2024-09-13T12:25:54.997" v="2464" actId="1035"/>
          <ac:spMkLst>
            <pc:docMk/>
            <pc:sldMk cId="2982025981" sldId="595"/>
            <ac:spMk id="21" creationId="{F2CF24A3-A34A-6AA5-02B6-ED7F25295AB4}"/>
          </ac:spMkLst>
        </pc:spChg>
        <pc:spChg chg="add mod">
          <ac:chgData name="Francesco Marino" userId="87cae2e6-40cf-4c5b-830a-db74a6187111" providerId="ADAL" clId="{D30EE61F-A985-4397-9EC4-8238AD225210}" dt="2024-09-13T12:43:56.066" v="2838" actId="1035"/>
          <ac:spMkLst>
            <pc:docMk/>
            <pc:sldMk cId="2982025981" sldId="595"/>
            <ac:spMk id="22" creationId="{A519ECA0-4E59-2663-A987-EFE72A276FA8}"/>
          </ac:spMkLst>
        </pc:spChg>
        <pc:spChg chg="add mod">
          <ac:chgData name="Francesco Marino" userId="87cae2e6-40cf-4c5b-830a-db74a6187111" providerId="ADAL" clId="{D30EE61F-A985-4397-9EC4-8238AD225210}" dt="2024-09-13T12:39:31.917" v="2593" actId="164"/>
          <ac:spMkLst>
            <pc:docMk/>
            <pc:sldMk cId="2982025981" sldId="595"/>
            <ac:spMk id="23" creationId="{46738C5B-61F3-C745-50D3-5E4A27B64A2D}"/>
          </ac:spMkLst>
        </pc:spChg>
        <pc:spChg chg="mod topLvl">
          <ac:chgData name="Francesco Marino" userId="87cae2e6-40cf-4c5b-830a-db74a6187111" providerId="ADAL" clId="{D30EE61F-A985-4397-9EC4-8238AD225210}" dt="2024-09-13T12:27:29.373" v="2536" actId="164"/>
          <ac:spMkLst>
            <pc:docMk/>
            <pc:sldMk cId="2982025981" sldId="595"/>
            <ac:spMk id="26" creationId="{F3380316-0016-1F48-3A9A-4D89C30D5583}"/>
          </ac:spMkLst>
        </pc:spChg>
        <pc:spChg chg="mod topLvl">
          <ac:chgData name="Francesco Marino" userId="87cae2e6-40cf-4c5b-830a-db74a6187111" providerId="ADAL" clId="{D30EE61F-A985-4397-9EC4-8238AD225210}" dt="2024-09-13T12:27:29.373" v="2536" actId="164"/>
          <ac:spMkLst>
            <pc:docMk/>
            <pc:sldMk cId="2982025981" sldId="595"/>
            <ac:spMk id="27" creationId="{E6776C4E-0485-834A-07DF-4371FE165AEB}"/>
          </ac:spMkLst>
        </pc:spChg>
        <pc:spChg chg="mod ord topLvl">
          <ac:chgData name="Francesco Marino" userId="87cae2e6-40cf-4c5b-830a-db74a6187111" providerId="ADAL" clId="{D30EE61F-A985-4397-9EC4-8238AD225210}" dt="2024-09-13T12:27:29.373" v="2536" actId="164"/>
          <ac:spMkLst>
            <pc:docMk/>
            <pc:sldMk cId="2982025981" sldId="595"/>
            <ac:spMk id="28" creationId="{C14BB4F6-2C6F-A5B4-4989-6AB534C923B2}"/>
          </ac:spMkLst>
        </pc:spChg>
        <pc:spChg chg="mod topLvl">
          <ac:chgData name="Francesco Marino" userId="87cae2e6-40cf-4c5b-830a-db74a6187111" providerId="ADAL" clId="{D30EE61F-A985-4397-9EC4-8238AD225210}" dt="2024-09-13T12:27:29.373" v="2536" actId="164"/>
          <ac:spMkLst>
            <pc:docMk/>
            <pc:sldMk cId="2982025981" sldId="595"/>
            <ac:spMk id="29" creationId="{2131063C-DFD0-59FE-7A85-0D105F9DEE51}"/>
          </ac:spMkLst>
        </pc:spChg>
        <pc:spChg chg="add mod">
          <ac:chgData name="Francesco Marino" userId="87cae2e6-40cf-4c5b-830a-db74a6187111" providerId="ADAL" clId="{D30EE61F-A985-4397-9EC4-8238AD225210}" dt="2024-09-13T12:44:38.059" v="2874" actId="1037"/>
          <ac:spMkLst>
            <pc:docMk/>
            <pc:sldMk cId="2982025981" sldId="595"/>
            <ac:spMk id="31" creationId="{87E3E98D-9A06-D42B-4052-4EC6D17A1714}"/>
          </ac:spMkLst>
        </pc:spChg>
        <pc:spChg chg="add del mod">
          <ac:chgData name="Francesco Marino" userId="87cae2e6-40cf-4c5b-830a-db74a6187111" providerId="ADAL" clId="{D30EE61F-A985-4397-9EC4-8238AD225210}" dt="2024-09-13T12:42:10.682" v="2626" actId="21"/>
          <ac:spMkLst>
            <pc:docMk/>
            <pc:sldMk cId="2982025981" sldId="595"/>
            <ac:spMk id="32" creationId="{049B7F73-3AC1-4154-C48A-83902A49126C}"/>
          </ac:spMkLst>
        </pc:spChg>
        <pc:spChg chg="add mod">
          <ac:chgData name="Francesco Marino" userId="87cae2e6-40cf-4c5b-830a-db74a6187111" providerId="ADAL" clId="{D30EE61F-A985-4397-9EC4-8238AD225210}" dt="2024-09-13T12:43:02.451" v="2800" actId="164"/>
          <ac:spMkLst>
            <pc:docMk/>
            <pc:sldMk cId="2982025981" sldId="595"/>
            <ac:spMk id="46" creationId="{83399F7F-B4F9-DF4B-02FC-F51C437CC132}"/>
          </ac:spMkLst>
        </pc:spChg>
        <pc:spChg chg="add mod">
          <ac:chgData name="Francesco Marino" userId="87cae2e6-40cf-4c5b-830a-db74a6187111" providerId="ADAL" clId="{D30EE61F-A985-4397-9EC4-8238AD225210}" dt="2024-09-13T12:43:40.060" v="2812" actId="1037"/>
          <ac:spMkLst>
            <pc:docMk/>
            <pc:sldMk cId="2982025981" sldId="595"/>
            <ac:spMk id="48" creationId="{C2835196-3A09-A3CF-2994-EA0635A6E77E}"/>
          </ac:spMkLst>
        </pc:spChg>
        <pc:spChg chg="add mod">
          <ac:chgData name="Francesco Marino" userId="87cae2e6-40cf-4c5b-830a-db74a6187111" providerId="ADAL" clId="{D30EE61F-A985-4397-9EC4-8238AD225210}" dt="2024-09-16T07:47:02.597" v="5953" actId="1036"/>
          <ac:spMkLst>
            <pc:docMk/>
            <pc:sldMk cId="2982025981" sldId="595"/>
            <ac:spMk id="50" creationId="{635CC9A4-48A8-C9AD-F477-36174863F742}"/>
          </ac:spMkLst>
        </pc:spChg>
        <pc:spChg chg="add mod">
          <ac:chgData name="Francesco Marino" userId="87cae2e6-40cf-4c5b-830a-db74a6187111" providerId="ADAL" clId="{D30EE61F-A985-4397-9EC4-8238AD225210}" dt="2024-09-16T07:47:02.597" v="5953" actId="1036"/>
          <ac:spMkLst>
            <pc:docMk/>
            <pc:sldMk cId="2982025981" sldId="595"/>
            <ac:spMk id="51" creationId="{79E0FB3F-843D-10FE-E274-CEA041920B6F}"/>
          </ac:spMkLst>
        </pc:spChg>
        <pc:grpChg chg="del">
          <ac:chgData name="Francesco Marino" userId="87cae2e6-40cf-4c5b-830a-db74a6187111" providerId="ADAL" clId="{D30EE61F-A985-4397-9EC4-8238AD225210}" dt="2024-09-13T12:15:45.349" v="2258" actId="21"/>
          <ac:grpSpMkLst>
            <pc:docMk/>
            <pc:sldMk cId="2982025981" sldId="595"/>
            <ac:grpSpMk id="8" creationId="{8E2B1E0B-8E84-933D-5C85-6F6ADAF34CD1}"/>
          </ac:grpSpMkLst>
        </pc:grpChg>
        <pc:grpChg chg="add mod">
          <ac:chgData name="Francesco Marino" userId="87cae2e6-40cf-4c5b-830a-db74a6187111" providerId="ADAL" clId="{D30EE61F-A985-4397-9EC4-8238AD225210}" dt="2024-09-13T12:52:01.210" v="3093" actId="1036"/>
          <ac:grpSpMkLst>
            <pc:docMk/>
            <pc:sldMk cId="2982025981" sldId="595"/>
            <ac:grpSpMk id="20" creationId="{4D2FCDD7-9D83-BC08-CB17-3E8A89E797AC}"/>
          </ac:grpSpMkLst>
        </pc:grpChg>
        <pc:grpChg chg="add del mod">
          <ac:chgData name="Francesco Marino" userId="87cae2e6-40cf-4c5b-830a-db74a6187111" providerId="ADAL" clId="{D30EE61F-A985-4397-9EC4-8238AD225210}" dt="2024-09-13T12:27:27.232" v="2535" actId="165"/>
          <ac:grpSpMkLst>
            <pc:docMk/>
            <pc:sldMk cId="2982025981" sldId="595"/>
            <ac:grpSpMk id="24" creationId="{D932C4BF-4BA0-39E9-DFB2-38A46FADBC1F}"/>
          </ac:grpSpMkLst>
        </pc:grpChg>
        <pc:grpChg chg="add del mod">
          <ac:chgData name="Francesco Marino" userId="87cae2e6-40cf-4c5b-830a-db74a6187111" providerId="ADAL" clId="{D30EE61F-A985-4397-9EC4-8238AD225210}" dt="2024-09-13T12:27:41.500" v="2539" actId="21"/>
          <ac:grpSpMkLst>
            <pc:docMk/>
            <pc:sldMk cId="2982025981" sldId="595"/>
            <ac:grpSpMk id="30" creationId="{B1547D8B-2D91-1377-279E-BDA8957B44E9}"/>
          </ac:grpSpMkLst>
        </pc:grpChg>
        <pc:grpChg chg="add mod">
          <ac:chgData name="Francesco Marino" userId="87cae2e6-40cf-4c5b-830a-db74a6187111" providerId="ADAL" clId="{D30EE61F-A985-4397-9EC4-8238AD225210}" dt="2024-09-13T12:45:13.295" v="2893" actId="1035"/>
          <ac:grpSpMkLst>
            <pc:docMk/>
            <pc:sldMk cId="2982025981" sldId="595"/>
            <ac:grpSpMk id="35" creationId="{D6F7C783-046B-EFEA-F329-2D0F89842A82}"/>
          </ac:grpSpMkLst>
        </pc:grpChg>
        <pc:grpChg chg="del">
          <ac:chgData name="Francesco Marino" userId="87cae2e6-40cf-4c5b-830a-db74a6187111" providerId="ADAL" clId="{D30EE61F-A985-4397-9EC4-8238AD225210}" dt="2024-09-13T12:15:51.911" v="2260" actId="21"/>
          <ac:grpSpMkLst>
            <pc:docMk/>
            <pc:sldMk cId="2982025981" sldId="595"/>
            <ac:grpSpMk id="42" creationId="{C53F94C8-2559-C120-9591-3A24928EC11F}"/>
          </ac:grpSpMkLst>
        </pc:grpChg>
        <pc:grpChg chg="del">
          <ac:chgData name="Francesco Marino" userId="87cae2e6-40cf-4c5b-830a-db74a6187111" providerId="ADAL" clId="{D30EE61F-A985-4397-9EC4-8238AD225210}" dt="2024-09-13T12:15:50.406" v="2259" actId="21"/>
          <ac:grpSpMkLst>
            <pc:docMk/>
            <pc:sldMk cId="2982025981" sldId="595"/>
            <ac:grpSpMk id="45" creationId="{EC817FFF-5133-F4EE-C433-B8D6CDB71881}"/>
          </ac:grpSpMkLst>
        </pc:grpChg>
        <pc:grpChg chg="add mod">
          <ac:chgData name="Francesco Marino" userId="87cae2e6-40cf-4c5b-830a-db74a6187111" providerId="ADAL" clId="{D30EE61F-A985-4397-9EC4-8238AD225210}" dt="2024-09-13T12:45:13.295" v="2893" actId="1035"/>
          <ac:grpSpMkLst>
            <pc:docMk/>
            <pc:sldMk cId="2982025981" sldId="595"/>
            <ac:grpSpMk id="49" creationId="{4B1F578D-E569-AD9D-B3BB-E60E6ADD1013}"/>
          </ac:grpSpMkLst>
        </pc:grpChg>
        <pc:picChg chg="add del mod modCrop">
          <ac:chgData name="Francesco Marino" userId="87cae2e6-40cf-4c5b-830a-db74a6187111" providerId="ADAL" clId="{D30EE61F-A985-4397-9EC4-8238AD225210}" dt="2024-09-13T12:17:33.167" v="2275" actId="21"/>
          <ac:picMkLst>
            <pc:docMk/>
            <pc:sldMk cId="2982025981" sldId="595"/>
            <ac:picMk id="13" creationId="{D1B2387F-40DF-3E48-7AAD-BAE72F6B5920}"/>
          </ac:picMkLst>
        </pc:picChg>
        <pc:picChg chg="add mod modCrop">
          <ac:chgData name="Francesco Marino" userId="87cae2e6-40cf-4c5b-830a-db74a6187111" providerId="ADAL" clId="{D30EE61F-A985-4397-9EC4-8238AD225210}" dt="2024-09-13T12:50:38.182" v="3043" actId="403"/>
          <ac:picMkLst>
            <pc:docMk/>
            <pc:sldMk cId="2982025981" sldId="595"/>
            <ac:picMk id="15" creationId="{E16608E7-25F1-5EF2-F7CC-9585C348E2CE}"/>
          </ac:picMkLst>
        </pc:picChg>
        <pc:picChg chg="mod ord topLvl">
          <ac:chgData name="Francesco Marino" userId="87cae2e6-40cf-4c5b-830a-db74a6187111" providerId="ADAL" clId="{D30EE61F-A985-4397-9EC4-8238AD225210}" dt="2024-09-13T12:27:29.373" v="2536" actId="164"/>
          <ac:picMkLst>
            <pc:docMk/>
            <pc:sldMk cId="2982025981" sldId="595"/>
            <ac:picMk id="25" creationId="{FA485B58-C090-33D2-8039-3D3702DB6833}"/>
          </ac:picMkLst>
        </pc:picChg>
        <pc:picChg chg="add del mod ord">
          <ac:chgData name="Francesco Marino" userId="87cae2e6-40cf-4c5b-830a-db74a6187111" providerId="ADAL" clId="{D30EE61F-A985-4397-9EC4-8238AD225210}" dt="2024-09-13T12:40:48.445" v="2612" actId="21"/>
          <ac:picMkLst>
            <pc:docMk/>
            <pc:sldMk cId="2982025981" sldId="595"/>
            <ac:picMk id="34" creationId="{E73C13F2-82E1-EE83-87D2-7C0D1C74AEEC}"/>
          </ac:picMkLst>
        </pc:picChg>
        <pc:picChg chg="add mod modCrop">
          <ac:chgData name="Francesco Marino" userId="87cae2e6-40cf-4c5b-830a-db74a6187111" providerId="ADAL" clId="{D30EE61F-A985-4397-9EC4-8238AD225210}" dt="2024-09-16T07:47:06.121" v="5960" actId="1035"/>
          <ac:picMkLst>
            <pc:docMk/>
            <pc:sldMk cId="2982025981" sldId="595"/>
            <ac:picMk id="43" creationId="{85622978-E939-937A-8647-B4D7824F32B9}"/>
          </ac:picMkLst>
        </pc:picChg>
      </pc:sldChg>
      <pc:sldChg chg="modSp add mod">
        <pc:chgData name="Francesco Marino" userId="87cae2e6-40cf-4c5b-830a-db74a6187111" providerId="ADAL" clId="{D30EE61F-A985-4397-9EC4-8238AD225210}" dt="2024-09-17T15:10:33.599" v="10558" actId="1038"/>
        <pc:sldMkLst>
          <pc:docMk/>
          <pc:sldMk cId="2709561220" sldId="596"/>
        </pc:sldMkLst>
        <pc:spChg chg="mod">
          <ac:chgData name="Francesco Marino" userId="87cae2e6-40cf-4c5b-830a-db74a6187111" providerId="ADAL" clId="{D30EE61F-A985-4397-9EC4-8238AD225210}" dt="2024-09-17T15:10:33.599" v="10558" actId="1038"/>
          <ac:spMkLst>
            <pc:docMk/>
            <pc:sldMk cId="2709561220" sldId="596"/>
            <ac:spMk id="3" creationId="{F3776F7E-5149-BF2A-308B-674346A3D844}"/>
          </ac:spMkLst>
        </pc:spChg>
        <pc:spChg chg="mod">
          <ac:chgData name="Francesco Marino" userId="87cae2e6-40cf-4c5b-830a-db74a6187111" providerId="ADAL" clId="{D30EE61F-A985-4397-9EC4-8238AD225210}" dt="2024-09-17T07:49:59.893" v="8756" actId="1038"/>
          <ac:spMkLst>
            <pc:docMk/>
            <pc:sldMk cId="2709561220" sldId="596"/>
            <ac:spMk id="40" creationId="{B64D1FF6-EC16-5C51-2AC3-5B30906506A0}"/>
          </ac:spMkLst>
        </pc:spChg>
        <pc:spChg chg="mod">
          <ac:chgData name="Francesco Marino" userId="87cae2e6-40cf-4c5b-830a-db74a6187111" providerId="ADAL" clId="{D30EE61F-A985-4397-9EC4-8238AD225210}" dt="2024-09-15T13:25:44.965" v="5242" actId="20577"/>
          <ac:spMkLst>
            <pc:docMk/>
            <pc:sldMk cId="2709561220" sldId="596"/>
            <ac:spMk id="70" creationId="{48BA69DB-5A44-E5F7-C0C7-95BD2C0A8E86}"/>
          </ac:spMkLst>
        </pc:spChg>
        <pc:spChg chg="mod">
          <ac:chgData name="Francesco Marino" userId="87cae2e6-40cf-4c5b-830a-db74a6187111" providerId="ADAL" clId="{D30EE61F-A985-4397-9EC4-8238AD225210}" dt="2024-09-17T15:10:20.446" v="10545" actId="1038"/>
          <ac:spMkLst>
            <pc:docMk/>
            <pc:sldMk cId="2709561220" sldId="596"/>
            <ac:spMk id="71" creationId="{9875BE07-E295-FAD8-8F7E-000F5B0FD3EC}"/>
          </ac:spMkLst>
        </pc:spChg>
        <pc:spChg chg="mod">
          <ac:chgData name="Francesco Marino" userId="87cae2e6-40cf-4c5b-830a-db74a6187111" providerId="ADAL" clId="{D30EE61F-A985-4397-9EC4-8238AD225210}" dt="2024-09-15T13:10:06.976" v="5240" actId="20577"/>
          <ac:spMkLst>
            <pc:docMk/>
            <pc:sldMk cId="2709561220" sldId="596"/>
            <ac:spMk id="72" creationId="{BFF3C6BD-3312-E162-72EB-4941ABE2E81E}"/>
          </ac:spMkLst>
        </pc:spChg>
        <pc:spChg chg="mod">
          <ac:chgData name="Francesco Marino" userId="87cae2e6-40cf-4c5b-830a-db74a6187111" providerId="ADAL" clId="{D30EE61F-A985-4397-9EC4-8238AD225210}" dt="2024-09-15T13:10:06.976" v="5240" actId="20577"/>
          <ac:spMkLst>
            <pc:docMk/>
            <pc:sldMk cId="2709561220" sldId="596"/>
            <ac:spMk id="74" creationId="{DE779437-E92D-2569-B6E9-96D82CBE4F01}"/>
          </ac:spMkLst>
        </pc:spChg>
        <pc:grpChg chg="mod">
          <ac:chgData name="Francesco Marino" userId="87cae2e6-40cf-4c5b-830a-db74a6187111" providerId="ADAL" clId="{D30EE61F-A985-4397-9EC4-8238AD225210}" dt="2024-09-17T15:09:49.241" v="10527" actId="1076"/>
          <ac:grpSpMkLst>
            <pc:docMk/>
            <pc:sldMk cId="2709561220" sldId="596"/>
            <ac:grpSpMk id="14" creationId="{19E1023A-C337-B176-9948-DB234A1BEB05}"/>
          </ac:grpSpMkLst>
        </pc:grpChg>
        <pc:grpChg chg="mod">
          <ac:chgData name="Francesco Marino" userId="87cae2e6-40cf-4c5b-830a-db74a6187111" providerId="ADAL" clId="{D30EE61F-A985-4397-9EC4-8238AD225210}" dt="2024-09-15T13:10:06.976" v="5240" actId="20577"/>
          <ac:grpSpMkLst>
            <pc:docMk/>
            <pc:sldMk cId="2709561220" sldId="596"/>
            <ac:grpSpMk id="75" creationId="{9C417D14-6916-BD27-4352-0EF1ABFA39EE}"/>
          </ac:grpSpMkLst>
        </pc:grpChg>
      </pc:sldChg>
      <pc:sldChg chg="addSp delSp modSp add mod modAnim">
        <pc:chgData name="Francesco Marino" userId="87cae2e6-40cf-4c5b-830a-db74a6187111" providerId="ADAL" clId="{D30EE61F-A985-4397-9EC4-8238AD225210}" dt="2024-09-24T12:43:57.253" v="17017" actId="1036"/>
        <pc:sldMkLst>
          <pc:docMk/>
          <pc:sldMk cId="3830588870" sldId="597"/>
        </pc:sldMkLst>
        <pc:spChg chg="add mod">
          <ac:chgData name="Francesco Marino" userId="87cae2e6-40cf-4c5b-830a-db74a6187111" providerId="ADAL" clId="{D30EE61F-A985-4397-9EC4-8238AD225210}" dt="2024-09-17T07:52:13.235" v="8807" actId="1076"/>
          <ac:spMkLst>
            <pc:docMk/>
            <pc:sldMk cId="3830588870" sldId="597"/>
            <ac:spMk id="3" creationId="{3313E0ED-6EAA-3449-7853-1842B3864073}"/>
          </ac:spMkLst>
        </pc:spChg>
        <pc:spChg chg="del">
          <ac:chgData name="Francesco Marino" userId="87cae2e6-40cf-4c5b-830a-db74a6187111" providerId="ADAL" clId="{D30EE61F-A985-4397-9EC4-8238AD225210}" dt="2024-09-13T13:16:29.589" v="3789" actId="21"/>
          <ac:spMkLst>
            <pc:docMk/>
            <pc:sldMk cId="3830588870" sldId="597"/>
            <ac:spMk id="4" creationId="{35741883-9A78-C2E4-0AA3-32AF0582244E}"/>
          </ac:spMkLst>
        </pc:spChg>
        <pc:spChg chg="mod">
          <ac:chgData name="Francesco Marino" userId="87cae2e6-40cf-4c5b-830a-db74a6187111" providerId="ADAL" clId="{D30EE61F-A985-4397-9EC4-8238AD225210}" dt="2024-09-13T13:16:19.223" v="3784" actId="20577"/>
          <ac:spMkLst>
            <pc:docMk/>
            <pc:sldMk cId="3830588870" sldId="597"/>
            <ac:spMk id="6" creationId="{FE7F0EFD-A35D-19BF-20B0-121104BA4FD3}"/>
          </ac:spMkLst>
        </pc:spChg>
        <pc:spChg chg="add mod">
          <ac:chgData name="Francesco Marino" userId="87cae2e6-40cf-4c5b-830a-db74a6187111" providerId="ADAL" clId="{D30EE61F-A985-4397-9EC4-8238AD225210}" dt="2024-09-17T13:14:29.834" v="9090" actId="20577"/>
          <ac:spMkLst>
            <pc:docMk/>
            <pc:sldMk cId="3830588870" sldId="597"/>
            <ac:spMk id="7" creationId="{9533A6E6-52F9-7060-45CC-9780D4F68C23}"/>
          </ac:spMkLst>
        </pc:spChg>
        <pc:spChg chg="add mod">
          <ac:chgData name="Francesco Marino" userId="87cae2e6-40cf-4c5b-830a-db74a6187111" providerId="ADAL" clId="{D30EE61F-A985-4397-9EC4-8238AD225210}" dt="2024-09-13T13:21:42.706" v="3864" actId="1076"/>
          <ac:spMkLst>
            <pc:docMk/>
            <pc:sldMk cId="3830588870" sldId="597"/>
            <ac:spMk id="10" creationId="{18CDFC6A-2196-A0D9-EC3E-C7B4BA8385F6}"/>
          </ac:spMkLst>
        </pc:spChg>
        <pc:spChg chg="add mod ord">
          <ac:chgData name="Francesco Marino" userId="87cae2e6-40cf-4c5b-830a-db74a6187111" providerId="ADAL" clId="{D30EE61F-A985-4397-9EC4-8238AD225210}" dt="2024-09-15T16:42:47.494" v="5558" actId="166"/>
          <ac:spMkLst>
            <pc:docMk/>
            <pc:sldMk cId="3830588870" sldId="597"/>
            <ac:spMk id="11" creationId="{372D6B48-6A75-7C22-7E91-62F6F9BCC91B}"/>
          </ac:spMkLst>
        </pc:spChg>
        <pc:spChg chg="add mod">
          <ac:chgData name="Francesco Marino" userId="87cae2e6-40cf-4c5b-830a-db74a6187111" providerId="ADAL" clId="{D30EE61F-A985-4397-9EC4-8238AD225210}" dt="2024-09-15T16:45:27.785" v="5579" actId="208"/>
          <ac:spMkLst>
            <pc:docMk/>
            <pc:sldMk cId="3830588870" sldId="597"/>
            <ac:spMk id="12" creationId="{B79704AF-1424-5506-2FD8-EEC7FA5C9E82}"/>
          </ac:spMkLst>
        </pc:spChg>
        <pc:spChg chg="add mod">
          <ac:chgData name="Francesco Marino" userId="87cae2e6-40cf-4c5b-830a-db74a6187111" providerId="ADAL" clId="{D30EE61F-A985-4397-9EC4-8238AD225210}" dt="2024-09-15T16:46:56.023" v="5592" actId="1076"/>
          <ac:spMkLst>
            <pc:docMk/>
            <pc:sldMk cId="3830588870" sldId="597"/>
            <ac:spMk id="13" creationId="{EC9343D2-99F0-8623-F617-6027CCCD2375}"/>
          </ac:spMkLst>
        </pc:spChg>
        <pc:spChg chg="add mod">
          <ac:chgData name="Francesco Marino" userId="87cae2e6-40cf-4c5b-830a-db74a6187111" providerId="ADAL" clId="{D30EE61F-A985-4397-9EC4-8238AD225210}" dt="2024-09-15T16:47:24.740" v="5598" actId="208"/>
          <ac:spMkLst>
            <pc:docMk/>
            <pc:sldMk cId="3830588870" sldId="597"/>
            <ac:spMk id="14" creationId="{52A6FDC0-62AA-7553-3966-C2E45B06A5F5}"/>
          </ac:spMkLst>
        </pc:spChg>
        <pc:spChg chg="add mod">
          <ac:chgData name="Francesco Marino" userId="87cae2e6-40cf-4c5b-830a-db74a6187111" providerId="ADAL" clId="{D30EE61F-A985-4397-9EC4-8238AD225210}" dt="2024-09-15T16:48:13.832" v="5626" actId="1076"/>
          <ac:spMkLst>
            <pc:docMk/>
            <pc:sldMk cId="3830588870" sldId="597"/>
            <ac:spMk id="15" creationId="{5BE0BDD3-4F76-A2AA-794D-DCFDDEEEA9D8}"/>
          </ac:spMkLst>
        </pc:spChg>
        <pc:spChg chg="add mod">
          <ac:chgData name="Francesco Marino" userId="87cae2e6-40cf-4c5b-830a-db74a6187111" providerId="ADAL" clId="{D30EE61F-A985-4397-9EC4-8238AD225210}" dt="2024-09-15T16:48:17.675" v="5627" actId="1076"/>
          <ac:spMkLst>
            <pc:docMk/>
            <pc:sldMk cId="3830588870" sldId="597"/>
            <ac:spMk id="16" creationId="{F9467DD3-6647-283C-99A0-4F37FBE6C0A0}"/>
          </ac:spMkLst>
        </pc:spChg>
        <pc:spChg chg="add mod">
          <ac:chgData name="Francesco Marino" userId="87cae2e6-40cf-4c5b-830a-db74a6187111" providerId="ADAL" clId="{D30EE61F-A985-4397-9EC4-8238AD225210}" dt="2024-09-15T16:49:36.092" v="5676" actId="1038"/>
          <ac:spMkLst>
            <pc:docMk/>
            <pc:sldMk cId="3830588870" sldId="597"/>
            <ac:spMk id="17" creationId="{72C1D6BA-A170-B0DB-59B2-7085A38C1C56}"/>
          </ac:spMkLst>
        </pc:spChg>
        <pc:spChg chg="add mod">
          <ac:chgData name="Francesco Marino" userId="87cae2e6-40cf-4c5b-830a-db74a6187111" providerId="ADAL" clId="{D30EE61F-A985-4397-9EC4-8238AD225210}" dt="2024-09-15T16:49:36.092" v="5676" actId="1038"/>
          <ac:spMkLst>
            <pc:docMk/>
            <pc:sldMk cId="3830588870" sldId="597"/>
            <ac:spMk id="18" creationId="{1A695DF6-5C42-CA2D-76B1-E92FFE9894E4}"/>
          </ac:spMkLst>
        </pc:spChg>
        <pc:spChg chg="add mod">
          <ac:chgData name="Francesco Marino" userId="87cae2e6-40cf-4c5b-830a-db74a6187111" providerId="ADAL" clId="{D30EE61F-A985-4397-9EC4-8238AD225210}" dt="2024-09-15T17:46:05.745" v="5828" actId="1076"/>
          <ac:spMkLst>
            <pc:docMk/>
            <pc:sldMk cId="3830588870" sldId="597"/>
            <ac:spMk id="19" creationId="{A7807DAF-0642-C0B2-32F7-FB8C356810E6}"/>
          </ac:spMkLst>
        </pc:spChg>
        <pc:spChg chg="add mod">
          <ac:chgData name="Francesco Marino" userId="87cae2e6-40cf-4c5b-830a-db74a6187111" providerId="ADAL" clId="{D30EE61F-A985-4397-9EC4-8238AD225210}" dt="2024-09-15T17:46:35.055" v="5882" actId="113"/>
          <ac:spMkLst>
            <pc:docMk/>
            <pc:sldMk cId="3830588870" sldId="597"/>
            <ac:spMk id="20" creationId="{10AE8E32-7207-92D0-207B-220AA560EC9A}"/>
          </ac:spMkLst>
        </pc:spChg>
        <pc:spChg chg="del">
          <ac:chgData name="Francesco Marino" userId="87cae2e6-40cf-4c5b-830a-db74a6187111" providerId="ADAL" clId="{D30EE61F-A985-4397-9EC4-8238AD225210}" dt="2024-09-13T13:16:30.859" v="3790" actId="21"/>
          <ac:spMkLst>
            <pc:docMk/>
            <pc:sldMk cId="3830588870" sldId="597"/>
            <ac:spMk id="34" creationId="{73B9E9E4-BBE8-76ED-4DF4-FB6988795C91}"/>
          </ac:spMkLst>
        </pc:spChg>
        <pc:spChg chg="del">
          <ac:chgData name="Francesco Marino" userId="87cae2e6-40cf-4c5b-830a-db74a6187111" providerId="ADAL" clId="{D30EE61F-A985-4397-9EC4-8238AD225210}" dt="2024-09-13T13:16:25.523" v="3787" actId="21"/>
          <ac:spMkLst>
            <pc:docMk/>
            <pc:sldMk cId="3830588870" sldId="597"/>
            <ac:spMk id="35" creationId="{897DE7D5-1D7F-4A3D-980A-5A92D90D23C0}"/>
          </ac:spMkLst>
        </pc:spChg>
        <pc:grpChg chg="del">
          <ac:chgData name="Francesco Marino" userId="87cae2e6-40cf-4c5b-830a-db74a6187111" providerId="ADAL" clId="{D30EE61F-A985-4397-9EC4-8238AD225210}" dt="2024-09-13T13:16:27.617" v="3788" actId="21"/>
          <ac:grpSpMkLst>
            <pc:docMk/>
            <pc:sldMk cId="3830588870" sldId="597"/>
            <ac:grpSpMk id="32" creationId="{A99178BE-6355-DA78-022D-738BCFA5E271}"/>
          </ac:grpSpMkLst>
        </pc:grpChg>
        <pc:grpChg chg="del">
          <ac:chgData name="Francesco Marino" userId="87cae2e6-40cf-4c5b-830a-db74a6187111" providerId="ADAL" clId="{D30EE61F-A985-4397-9EC4-8238AD225210}" dt="2024-09-13T13:16:21.046" v="3785" actId="21"/>
          <ac:grpSpMkLst>
            <pc:docMk/>
            <pc:sldMk cId="3830588870" sldId="597"/>
            <ac:grpSpMk id="33" creationId="{941AC2AE-4ED1-724E-1E7B-9872FEDF98DA}"/>
          </ac:grpSpMkLst>
        </pc:grpChg>
        <pc:picChg chg="add del mod ord modCrop">
          <ac:chgData name="Francesco Marino" userId="87cae2e6-40cf-4c5b-830a-db74a6187111" providerId="ADAL" clId="{D30EE61F-A985-4397-9EC4-8238AD225210}" dt="2024-09-24T12:43:57.253" v="17017" actId="1036"/>
          <ac:picMkLst>
            <pc:docMk/>
            <pc:sldMk cId="3830588870" sldId="597"/>
            <ac:picMk id="4" creationId="{1D9A553A-577F-E25A-5D42-BA25649FAD6C}"/>
          </ac:picMkLst>
        </pc:picChg>
        <pc:picChg chg="add del mod ord">
          <ac:chgData name="Francesco Marino" userId="87cae2e6-40cf-4c5b-830a-db74a6187111" providerId="ADAL" clId="{D30EE61F-A985-4397-9EC4-8238AD225210}" dt="2024-09-13T13:19:45.283" v="3802" actId="21"/>
          <ac:picMkLst>
            <pc:docMk/>
            <pc:sldMk cId="3830588870" sldId="597"/>
            <ac:picMk id="7" creationId="{7D179AC4-775C-8720-A0E4-9FEFD4B0B5FE}"/>
          </ac:picMkLst>
        </pc:picChg>
        <pc:picChg chg="add del">
          <ac:chgData name="Francesco Marino" userId="87cae2e6-40cf-4c5b-830a-db74a6187111" providerId="ADAL" clId="{D30EE61F-A985-4397-9EC4-8238AD225210}" dt="2024-09-15T16:34:10.886" v="5450" actId="22"/>
          <ac:picMkLst>
            <pc:docMk/>
            <pc:sldMk cId="3830588870" sldId="597"/>
            <ac:picMk id="8" creationId="{27972284-46DD-3D5A-EDB3-AD7C7B6C7FF4}"/>
          </ac:picMkLst>
        </pc:picChg>
        <pc:picChg chg="add mod ord">
          <ac:chgData name="Francesco Marino" userId="87cae2e6-40cf-4c5b-830a-db74a6187111" providerId="ADAL" clId="{D30EE61F-A985-4397-9EC4-8238AD225210}" dt="2024-09-17T09:56:03.354" v="9054" actId="1036"/>
          <ac:picMkLst>
            <pc:docMk/>
            <pc:sldMk cId="3830588870" sldId="597"/>
            <ac:picMk id="9" creationId="{3C247196-1104-C6E3-A348-323754377DA2}"/>
          </ac:picMkLst>
        </pc:picChg>
        <pc:picChg chg="del">
          <ac:chgData name="Francesco Marino" userId="87cae2e6-40cf-4c5b-830a-db74a6187111" providerId="ADAL" clId="{D30EE61F-A985-4397-9EC4-8238AD225210}" dt="2024-09-13T13:16:23.644" v="3786" actId="21"/>
          <ac:picMkLst>
            <pc:docMk/>
            <pc:sldMk cId="3830588870" sldId="597"/>
            <ac:picMk id="18" creationId="{FFF7BE24-E79C-A157-E82B-3424B82448D3}"/>
          </ac:picMkLst>
        </pc:picChg>
      </pc:sldChg>
      <pc:sldChg chg="addSp delSp modSp add del mod ord modAnim">
        <pc:chgData name="Francesco Marino" userId="87cae2e6-40cf-4c5b-830a-db74a6187111" providerId="ADAL" clId="{D30EE61F-A985-4397-9EC4-8238AD225210}" dt="2024-09-17T06:03:23.875" v="7607" actId="2696"/>
        <pc:sldMkLst>
          <pc:docMk/>
          <pc:sldMk cId="1526000361" sldId="598"/>
        </pc:sldMkLst>
        <pc:spChg chg="del">
          <ac:chgData name="Francesco Marino" userId="87cae2e6-40cf-4c5b-830a-db74a6187111" providerId="ADAL" clId="{D30EE61F-A985-4397-9EC4-8238AD225210}" dt="2024-09-13T13:35:26.677" v="3868" actId="21"/>
          <ac:spMkLst>
            <pc:docMk/>
            <pc:sldMk cId="1526000361" sldId="598"/>
            <ac:spMk id="3" creationId="{B7C22417-B130-FB15-B8E7-EC8A1C9268B7}"/>
          </ac:spMkLst>
        </pc:spChg>
        <pc:spChg chg="mod">
          <ac:chgData name="Francesco Marino" userId="87cae2e6-40cf-4c5b-830a-db74a6187111" providerId="ADAL" clId="{D30EE61F-A985-4397-9EC4-8238AD225210}" dt="2024-09-13T13:39:14.661" v="3998" actId="1035"/>
          <ac:spMkLst>
            <pc:docMk/>
            <pc:sldMk cId="1526000361" sldId="598"/>
            <ac:spMk id="12" creationId="{12EAC2E0-E1C7-3784-6E00-441102C23733}"/>
          </ac:spMkLst>
        </pc:spChg>
        <pc:spChg chg="mod">
          <ac:chgData name="Francesco Marino" userId="87cae2e6-40cf-4c5b-830a-db74a6187111" providerId="ADAL" clId="{D30EE61F-A985-4397-9EC4-8238AD225210}" dt="2024-09-13T13:39:14.661" v="3998" actId="1035"/>
          <ac:spMkLst>
            <pc:docMk/>
            <pc:sldMk cId="1526000361" sldId="598"/>
            <ac:spMk id="21" creationId="{A9B9BA51-6994-8974-59C2-69680FC9990B}"/>
          </ac:spMkLst>
        </pc:spChg>
        <pc:spChg chg="mod">
          <ac:chgData name="Francesco Marino" userId="87cae2e6-40cf-4c5b-830a-db74a6187111" providerId="ADAL" clId="{D30EE61F-A985-4397-9EC4-8238AD225210}" dt="2024-09-13T13:39:14.661" v="3998" actId="1035"/>
          <ac:spMkLst>
            <pc:docMk/>
            <pc:sldMk cId="1526000361" sldId="598"/>
            <ac:spMk id="23" creationId="{C675BCBF-94DA-A509-245E-ED670FC3F157}"/>
          </ac:spMkLst>
        </pc:spChg>
        <pc:spChg chg="add mod">
          <ac:chgData name="Francesco Marino" userId="87cae2e6-40cf-4c5b-830a-db74a6187111" providerId="ADAL" clId="{D30EE61F-A985-4397-9EC4-8238AD225210}" dt="2024-09-13T13:39:14.661" v="3998" actId="1035"/>
          <ac:spMkLst>
            <pc:docMk/>
            <pc:sldMk cId="1526000361" sldId="598"/>
            <ac:spMk id="24" creationId="{2BA74D94-BA7D-1DDC-FDD7-62C2C57FAF06}"/>
          </ac:spMkLst>
        </pc:spChg>
        <pc:spChg chg="mod">
          <ac:chgData name="Francesco Marino" userId="87cae2e6-40cf-4c5b-830a-db74a6187111" providerId="ADAL" clId="{D30EE61F-A985-4397-9EC4-8238AD225210}" dt="2024-09-13T13:36:14.394" v="3937" actId="20577"/>
          <ac:spMkLst>
            <pc:docMk/>
            <pc:sldMk cId="1526000361" sldId="598"/>
            <ac:spMk id="170" creationId="{A926188C-C47D-0193-5B6B-A36033609DB3}"/>
          </ac:spMkLst>
        </pc:spChg>
        <pc:grpChg chg="del">
          <ac:chgData name="Francesco Marino" userId="87cae2e6-40cf-4c5b-830a-db74a6187111" providerId="ADAL" clId="{D30EE61F-A985-4397-9EC4-8238AD225210}" dt="2024-09-13T13:35:28.301" v="3869" actId="21"/>
          <ac:grpSpMkLst>
            <pc:docMk/>
            <pc:sldMk cId="1526000361" sldId="598"/>
            <ac:grpSpMk id="2" creationId="{8245D48B-E754-87DA-B472-F7B45E41DE45}"/>
          </ac:grpSpMkLst>
        </pc:grpChg>
        <pc:grpChg chg="add mod">
          <ac:chgData name="Francesco Marino" userId="87cae2e6-40cf-4c5b-830a-db74a6187111" providerId="ADAL" clId="{D30EE61F-A985-4397-9EC4-8238AD225210}" dt="2024-09-13T13:39:14.661" v="3998" actId="1035"/>
          <ac:grpSpMkLst>
            <pc:docMk/>
            <pc:sldMk cId="1526000361" sldId="598"/>
            <ac:grpSpMk id="7" creationId="{31BA5EE5-26F5-73CA-7017-AF4C7C765F96}"/>
          </ac:grpSpMkLst>
        </pc:grpChg>
        <pc:grpChg chg="mod">
          <ac:chgData name="Francesco Marino" userId="87cae2e6-40cf-4c5b-830a-db74a6187111" providerId="ADAL" clId="{D30EE61F-A985-4397-9EC4-8238AD225210}" dt="2024-09-13T13:39:14.661" v="3998" actId="1035"/>
          <ac:grpSpMkLst>
            <pc:docMk/>
            <pc:sldMk cId="1526000361" sldId="598"/>
            <ac:grpSpMk id="10" creationId="{0206A445-CD09-A5D2-F677-E5086957952F}"/>
          </ac:grpSpMkLst>
        </pc:grpChg>
        <pc:grpChg chg="mod">
          <ac:chgData name="Francesco Marino" userId="87cae2e6-40cf-4c5b-830a-db74a6187111" providerId="ADAL" clId="{D30EE61F-A985-4397-9EC4-8238AD225210}" dt="2024-09-13T13:39:14.661" v="3998" actId="1035"/>
          <ac:grpSpMkLst>
            <pc:docMk/>
            <pc:sldMk cId="1526000361" sldId="598"/>
            <ac:grpSpMk id="14" creationId="{C6E7A829-8DFE-2F03-095C-C623BAD14511}"/>
          </ac:grpSpMkLst>
        </pc:grpChg>
        <pc:grpChg chg="mod">
          <ac:chgData name="Francesco Marino" userId="87cae2e6-40cf-4c5b-830a-db74a6187111" providerId="ADAL" clId="{D30EE61F-A985-4397-9EC4-8238AD225210}" dt="2024-09-13T13:39:14.661" v="3998" actId="1035"/>
          <ac:grpSpMkLst>
            <pc:docMk/>
            <pc:sldMk cId="1526000361" sldId="598"/>
            <ac:grpSpMk id="15" creationId="{E78A08D5-5D86-28E4-5ACA-47C83CE4112B}"/>
          </ac:grpSpMkLst>
        </pc:grpChg>
        <pc:grpChg chg="del">
          <ac:chgData name="Francesco Marino" userId="87cae2e6-40cf-4c5b-830a-db74a6187111" providerId="ADAL" clId="{D30EE61F-A985-4397-9EC4-8238AD225210}" dt="2024-09-13T13:35:23.550" v="3866" actId="21"/>
          <ac:grpSpMkLst>
            <pc:docMk/>
            <pc:sldMk cId="1526000361" sldId="598"/>
            <ac:grpSpMk id="19" creationId="{A18C96DA-C752-4498-DF32-6BAC6514FD04}"/>
          </ac:grpSpMkLst>
        </pc:grpChg>
        <pc:grpChg chg="del">
          <ac:chgData name="Francesco Marino" userId="87cae2e6-40cf-4c5b-830a-db74a6187111" providerId="ADAL" clId="{D30EE61F-A985-4397-9EC4-8238AD225210}" dt="2024-09-13T13:35:25.114" v="3867" actId="21"/>
          <ac:grpSpMkLst>
            <pc:docMk/>
            <pc:sldMk cId="1526000361" sldId="598"/>
            <ac:grpSpMk id="20" creationId="{885BD4CA-6746-B925-34B0-B88DD770F63B}"/>
          </ac:grpSpMkLst>
        </pc:grpChg>
        <pc:grpChg chg="add mod">
          <ac:chgData name="Francesco Marino" userId="87cae2e6-40cf-4c5b-830a-db74a6187111" providerId="ADAL" clId="{D30EE61F-A985-4397-9EC4-8238AD225210}" dt="2024-09-13T13:39:14.661" v="3998" actId="1035"/>
          <ac:grpSpMkLst>
            <pc:docMk/>
            <pc:sldMk cId="1526000361" sldId="598"/>
            <ac:grpSpMk id="25" creationId="{6C415F75-9EE9-108F-6775-5EF4872C075A}"/>
          </ac:grpSpMkLst>
        </pc:grpChg>
        <pc:picChg chg="add mod">
          <ac:chgData name="Francesco Marino" userId="87cae2e6-40cf-4c5b-830a-db74a6187111" providerId="ADAL" clId="{D30EE61F-A985-4397-9EC4-8238AD225210}" dt="2024-09-13T13:39:30.313" v="3999" actId="1076"/>
          <ac:picMkLst>
            <pc:docMk/>
            <pc:sldMk cId="1526000361" sldId="598"/>
            <ac:picMk id="6" creationId="{6D9C3975-C2BE-55B0-7847-926E806C60A7}"/>
          </ac:picMkLst>
        </pc:picChg>
        <pc:picChg chg="mod">
          <ac:chgData name="Francesco Marino" userId="87cae2e6-40cf-4c5b-830a-db74a6187111" providerId="ADAL" clId="{D30EE61F-A985-4397-9EC4-8238AD225210}" dt="2024-09-13T13:39:14.661" v="3998" actId="1035"/>
          <ac:picMkLst>
            <pc:docMk/>
            <pc:sldMk cId="1526000361" sldId="598"/>
            <ac:picMk id="16" creationId="{18B78DC6-62E7-18A6-A016-43608D97D1E2}"/>
          </ac:picMkLst>
        </pc:picChg>
        <pc:picChg chg="mod">
          <ac:chgData name="Francesco Marino" userId="87cae2e6-40cf-4c5b-830a-db74a6187111" providerId="ADAL" clId="{D30EE61F-A985-4397-9EC4-8238AD225210}" dt="2024-09-13T13:39:14.661" v="3998" actId="1035"/>
          <ac:picMkLst>
            <pc:docMk/>
            <pc:sldMk cId="1526000361" sldId="598"/>
            <ac:picMk id="22" creationId="{1F2FEDB0-52B2-DF7A-1DA4-028EEA2CBB06}"/>
          </ac:picMkLst>
        </pc:picChg>
        <pc:picChg chg="add mod">
          <ac:chgData name="Francesco Marino" userId="87cae2e6-40cf-4c5b-830a-db74a6187111" providerId="ADAL" clId="{D30EE61F-A985-4397-9EC4-8238AD225210}" dt="2024-09-13T13:39:14.661" v="3998" actId="1035"/>
          <ac:picMkLst>
            <pc:docMk/>
            <pc:sldMk cId="1526000361" sldId="598"/>
            <ac:picMk id="2050" creationId="{7072AEC3-D986-72EA-6FBD-5E46B3D2885E}"/>
          </ac:picMkLst>
        </pc:picChg>
      </pc:sldChg>
      <pc:sldChg chg="addSp delSp modSp add del mod ord modAnim">
        <pc:chgData name="Francesco Marino" userId="87cae2e6-40cf-4c5b-830a-db74a6187111" providerId="ADAL" clId="{D30EE61F-A985-4397-9EC4-8238AD225210}" dt="2024-09-17T14:53:49.610" v="10331" actId="2696"/>
        <pc:sldMkLst>
          <pc:docMk/>
          <pc:sldMk cId="3349970983" sldId="599"/>
        </pc:sldMkLst>
        <pc:spChg chg="add mod">
          <ac:chgData name="Francesco Marino" userId="87cae2e6-40cf-4c5b-830a-db74a6187111" providerId="ADAL" clId="{D30EE61F-A985-4397-9EC4-8238AD225210}" dt="2024-09-17T13:23:11.285" v="9397" actId="1036"/>
          <ac:spMkLst>
            <pc:docMk/>
            <pc:sldMk cId="3349970983" sldId="599"/>
            <ac:spMk id="2" creationId="{10DD458A-B903-A347-A602-0F425EF70B7E}"/>
          </ac:spMkLst>
        </pc:spChg>
        <pc:spChg chg="add del mod">
          <ac:chgData name="Francesco Marino" userId="87cae2e6-40cf-4c5b-830a-db74a6187111" providerId="ADAL" clId="{D30EE61F-A985-4397-9EC4-8238AD225210}" dt="2024-09-17T13:25:23.563" v="9493" actId="21"/>
          <ac:spMkLst>
            <pc:docMk/>
            <pc:sldMk cId="3349970983" sldId="599"/>
            <ac:spMk id="3" creationId="{013DF220-F507-71D3-DFC4-B0520AB157E4}"/>
          </ac:spMkLst>
        </pc:spChg>
        <pc:spChg chg="add mod topLvl">
          <ac:chgData name="Francesco Marino" userId="87cae2e6-40cf-4c5b-830a-db74a6187111" providerId="ADAL" clId="{D30EE61F-A985-4397-9EC4-8238AD225210}" dt="2024-09-17T13:21:25.304" v="9229" actId="165"/>
          <ac:spMkLst>
            <pc:docMk/>
            <pc:sldMk cId="3349970983" sldId="599"/>
            <ac:spMk id="4" creationId="{E3E166F9-536E-98F6-025C-599F72D78930}"/>
          </ac:spMkLst>
        </pc:spChg>
        <pc:spChg chg="mod">
          <ac:chgData name="Francesco Marino" userId="87cae2e6-40cf-4c5b-830a-db74a6187111" providerId="ADAL" clId="{D30EE61F-A985-4397-9EC4-8238AD225210}" dt="2024-09-17T07:54:14.913" v="8838" actId="14100"/>
          <ac:spMkLst>
            <pc:docMk/>
            <pc:sldMk cId="3349970983" sldId="599"/>
            <ac:spMk id="5" creationId="{AC55B25B-5D02-C467-7CCA-5BDE0BB76754}"/>
          </ac:spMkLst>
        </pc:spChg>
        <pc:spChg chg="add del mod topLvl">
          <ac:chgData name="Francesco Marino" userId="87cae2e6-40cf-4c5b-830a-db74a6187111" providerId="ADAL" clId="{D30EE61F-A985-4397-9EC4-8238AD225210}" dt="2024-09-17T13:17:53.665" v="9131" actId="21"/>
          <ac:spMkLst>
            <pc:docMk/>
            <pc:sldMk cId="3349970983" sldId="599"/>
            <ac:spMk id="11" creationId="{CD856294-9F84-8F9A-BDF6-23256F8E08CC}"/>
          </ac:spMkLst>
        </pc:spChg>
        <pc:spChg chg="mod topLvl">
          <ac:chgData name="Francesco Marino" userId="87cae2e6-40cf-4c5b-830a-db74a6187111" providerId="ADAL" clId="{D30EE61F-A985-4397-9EC4-8238AD225210}" dt="2024-09-17T13:21:25.304" v="9229" actId="165"/>
          <ac:spMkLst>
            <pc:docMk/>
            <pc:sldMk cId="3349970983" sldId="599"/>
            <ac:spMk id="12" creationId="{12EAC2E0-E1C7-3784-6E00-441102C23733}"/>
          </ac:spMkLst>
        </pc:spChg>
        <pc:spChg chg="add mod">
          <ac:chgData name="Francesco Marino" userId="87cae2e6-40cf-4c5b-830a-db74a6187111" providerId="ADAL" clId="{D30EE61F-A985-4397-9EC4-8238AD225210}" dt="2024-09-17T13:21:25.304" v="9229" actId="165"/>
          <ac:spMkLst>
            <pc:docMk/>
            <pc:sldMk cId="3349970983" sldId="599"/>
            <ac:spMk id="13" creationId="{C9D585B3-1867-EE88-91A3-E2A5F3CD947F}"/>
          </ac:spMkLst>
        </pc:spChg>
        <pc:spChg chg="add mod">
          <ac:chgData name="Francesco Marino" userId="87cae2e6-40cf-4c5b-830a-db74a6187111" providerId="ADAL" clId="{D30EE61F-A985-4397-9EC4-8238AD225210}" dt="2024-09-17T13:21:25.304" v="9229" actId="165"/>
          <ac:spMkLst>
            <pc:docMk/>
            <pc:sldMk cId="3349970983" sldId="599"/>
            <ac:spMk id="15" creationId="{3D2CAE01-AC77-0516-C695-AF9B6FDEF6AE}"/>
          </ac:spMkLst>
        </pc:spChg>
        <pc:spChg chg="add mod">
          <ac:chgData name="Francesco Marino" userId="87cae2e6-40cf-4c5b-830a-db74a6187111" providerId="ADAL" clId="{D30EE61F-A985-4397-9EC4-8238AD225210}" dt="2024-09-17T13:21:25.304" v="9229" actId="165"/>
          <ac:spMkLst>
            <pc:docMk/>
            <pc:sldMk cId="3349970983" sldId="599"/>
            <ac:spMk id="16" creationId="{5F3B62C2-3248-85BB-0C6E-FBD8BAF38AC1}"/>
          </ac:spMkLst>
        </pc:spChg>
        <pc:spChg chg="add mod">
          <ac:chgData name="Francesco Marino" userId="87cae2e6-40cf-4c5b-830a-db74a6187111" providerId="ADAL" clId="{D30EE61F-A985-4397-9EC4-8238AD225210}" dt="2024-09-17T13:21:25.304" v="9229" actId="165"/>
          <ac:spMkLst>
            <pc:docMk/>
            <pc:sldMk cId="3349970983" sldId="599"/>
            <ac:spMk id="17" creationId="{136E074B-D063-7B8B-1192-32B3AE7EADDE}"/>
          </ac:spMkLst>
        </pc:spChg>
        <pc:spChg chg="add del">
          <ac:chgData name="Francesco Marino" userId="87cae2e6-40cf-4c5b-830a-db74a6187111" providerId="ADAL" clId="{D30EE61F-A985-4397-9EC4-8238AD225210}" dt="2024-09-13T13:49:36.272" v="4196" actId="11529"/>
          <ac:spMkLst>
            <pc:docMk/>
            <pc:sldMk cId="3349970983" sldId="599"/>
            <ac:spMk id="18" creationId="{0D56DB5A-07CF-4183-85BC-E2FAD5034D40}"/>
          </ac:spMkLst>
        </pc:spChg>
        <pc:spChg chg="add mod">
          <ac:chgData name="Francesco Marino" userId="87cae2e6-40cf-4c5b-830a-db74a6187111" providerId="ADAL" clId="{D30EE61F-A985-4397-9EC4-8238AD225210}" dt="2024-09-17T13:21:25.304" v="9229" actId="165"/>
          <ac:spMkLst>
            <pc:docMk/>
            <pc:sldMk cId="3349970983" sldId="599"/>
            <ac:spMk id="19" creationId="{7CF57E5E-D6B3-9F60-3F32-13E165CAAD02}"/>
          </ac:spMkLst>
        </pc:spChg>
        <pc:spChg chg="del mod">
          <ac:chgData name="Francesco Marino" userId="87cae2e6-40cf-4c5b-830a-db74a6187111" providerId="ADAL" clId="{D30EE61F-A985-4397-9EC4-8238AD225210}" dt="2024-09-13T13:39:48.259" v="4003" actId="21"/>
          <ac:spMkLst>
            <pc:docMk/>
            <pc:sldMk cId="3349970983" sldId="599"/>
            <ac:spMk id="21" creationId="{A9B9BA51-6994-8974-59C2-69680FC9990B}"/>
          </ac:spMkLst>
        </pc:spChg>
        <pc:spChg chg="add mod">
          <ac:chgData name="Francesco Marino" userId="87cae2e6-40cf-4c5b-830a-db74a6187111" providerId="ADAL" clId="{D30EE61F-A985-4397-9EC4-8238AD225210}" dt="2024-09-17T14:10:34.783" v="9911" actId="1076"/>
          <ac:spMkLst>
            <pc:docMk/>
            <pc:sldMk cId="3349970983" sldId="599"/>
            <ac:spMk id="21" creationId="{BA5E7416-A6D5-EC00-8849-B95BFE5719A8}"/>
          </ac:spMkLst>
        </pc:spChg>
        <pc:spChg chg="add mod">
          <ac:chgData name="Francesco Marino" userId="87cae2e6-40cf-4c5b-830a-db74a6187111" providerId="ADAL" clId="{D30EE61F-A985-4397-9EC4-8238AD225210}" dt="2024-09-17T13:25:48.871" v="9504" actId="1036"/>
          <ac:spMkLst>
            <pc:docMk/>
            <pc:sldMk cId="3349970983" sldId="599"/>
            <ac:spMk id="22" creationId="{69D459FE-A2E3-3316-E293-BC2113E35207}"/>
          </ac:spMkLst>
        </pc:spChg>
        <pc:spChg chg="del mod">
          <ac:chgData name="Francesco Marino" userId="87cae2e6-40cf-4c5b-830a-db74a6187111" providerId="ADAL" clId="{D30EE61F-A985-4397-9EC4-8238AD225210}" dt="2024-09-13T13:39:48.259" v="4003" actId="21"/>
          <ac:spMkLst>
            <pc:docMk/>
            <pc:sldMk cId="3349970983" sldId="599"/>
            <ac:spMk id="23" creationId="{C675BCBF-94DA-A509-245E-ED670FC3F157}"/>
          </ac:spMkLst>
        </pc:spChg>
        <pc:spChg chg="del mod">
          <ac:chgData name="Francesco Marino" userId="87cae2e6-40cf-4c5b-830a-db74a6187111" providerId="ADAL" clId="{D30EE61F-A985-4397-9EC4-8238AD225210}" dt="2024-09-17T13:16:07.706" v="9106" actId="21"/>
          <ac:spMkLst>
            <pc:docMk/>
            <pc:sldMk cId="3349970983" sldId="599"/>
            <ac:spMk id="24" creationId="{2BA74D94-BA7D-1DDC-FDD7-62C2C57FAF06}"/>
          </ac:spMkLst>
        </pc:spChg>
        <pc:spChg chg="add mod">
          <ac:chgData name="Francesco Marino" userId="87cae2e6-40cf-4c5b-830a-db74a6187111" providerId="ADAL" clId="{D30EE61F-A985-4397-9EC4-8238AD225210}" dt="2024-09-17T13:21:25.304" v="9229" actId="165"/>
          <ac:spMkLst>
            <pc:docMk/>
            <pc:sldMk cId="3349970983" sldId="599"/>
            <ac:spMk id="26" creationId="{DA401E66-9F25-EE9A-31EF-7D3EFA805FB5}"/>
          </ac:spMkLst>
        </pc:spChg>
        <pc:spChg chg="add mod">
          <ac:chgData name="Francesco Marino" userId="87cae2e6-40cf-4c5b-830a-db74a6187111" providerId="ADAL" clId="{D30EE61F-A985-4397-9EC4-8238AD225210}" dt="2024-09-17T13:21:25.304" v="9229" actId="165"/>
          <ac:spMkLst>
            <pc:docMk/>
            <pc:sldMk cId="3349970983" sldId="599"/>
            <ac:spMk id="27" creationId="{05952853-3F7B-F975-6B50-342EEF12117A}"/>
          </ac:spMkLst>
        </pc:spChg>
        <pc:spChg chg="add mod">
          <ac:chgData name="Francesco Marino" userId="87cae2e6-40cf-4c5b-830a-db74a6187111" providerId="ADAL" clId="{D30EE61F-A985-4397-9EC4-8238AD225210}" dt="2024-09-17T13:21:25.304" v="9229" actId="165"/>
          <ac:spMkLst>
            <pc:docMk/>
            <pc:sldMk cId="3349970983" sldId="599"/>
            <ac:spMk id="28" creationId="{8AE6F13D-D850-6E27-101F-EC9B9A8BA4BF}"/>
          </ac:spMkLst>
        </pc:spChg>
        <pc:spChg chg="add del mod topLvl">
          <ac:chgData name="Francesco Marino" userId="87cae2e6-40cf-4c5b-830a-db74a6187111" providerId="ADAL" clId="{D30EE61F-A985-4397-9EC4-8238AD225210}" dt="2024-09-17T13:17:51.020" v="9130" actId="21"/>
          <ac:spMkLst>
            <pc:docMk/>
            <pc:sldMk cId="3349970983" sldId="599"/>
            <ac:spMk id="34" creationId="{EFEA53BB-B0E7-93AD-6D7C-C2123024FAC1}"/>
          </ac:spMkLst>
        </pc:spChg>
        <pc:spChg chg="add mod">
          <ac:chgData name="Francesco Marino" userId="87cae2e6-40cf-4c5b-830a-db74a6187111" providerId="ADAL" clId="{D30EE61F-A985-4397-9EC4-8238AD225210}" dt="2024-09-17T13:23:11.285" v="9397" actId="1036"/>
          <ac:spMkLst>
            <pc:docMk/>
            <pc:sldMk cId="3349970983" sldId="599"/>
            <ac:spMk id="36" creationId="{F2547795-F8C1-8453-E4AB-CFE7ECEEC9B4}"/>
          </ac:spMkLst>
        </pc:spChg>
        <pc:spChg chg="add mod">
          <ac:chgData name="Francesco Marino" userId="87cae2e6-40cf-4c5b-830a-db74a6187111" providerId="ADAL" clId="{D30EE61F-A985-4397-9EC4-8238AD225210}" dt="2024-09-17T13:23:11.285" v="9397" actId="1036"/>
          <ac:spMkLst>
            <pc:docMk/>
            <pc:sldMk cId="3349970983" sldId="599"/>
            <ac:spMk id="37" creationId="{612FE62C-CE71-E45D-B4DB-492B08733477}"/>
          </ac:spMkLst>
        </pc:spChg>
        <pc:spChg chg="mod">
          <ac:chgData name="Francesco Marino" userId="87cae2e6-40cf-4c5b-830a-db74a6187111" providerId="ADAL" clId="{D30EE61F-A985-4397-9EC4-8238AD225210}" dt="2024-09-13T13:58:25.349" v="4356" actId="14100"/>
          <ac:spMkLst>
            <pc:docMk/>
            <pc:sldMk cId="3349970983" sldId="599"/>
            <ac:spMk id="170" creationId="{A926188C-C47D-0193-5B6B-A36033609DB3}"/>
          </ac:spMkLst>
        </pc:spChg>
        <pc:grpChg chg="del mod">
          <ac:chgData name="Francesco Marino" userId="87cae2e6-40cf-4c5b-830a-db74a6187111" providerId="ADAL" clId="{D30EE61F-A985-4397-9EC4-8238AD225210}" dt="2024-09-13T13:39:48.259" v="4003" actId="21"/>
          <ac:grpSpMkLst>
            <pc:docMk/>
            <pc:sldMk cId="3349970983" sldId="599"/>
            <ac:grpSpMk id="7" creationId="{31BA5EE5-26F5-73CA-7017-AF4C7C765F96}"/>
          </ac:grpSpMkLst>
        </pc:grpChg>
        <pc:grpChg chg="add del mod">
          <ac:chgData name="Francesco Marino" userId="87cae2e6-40cf-4c5b-830a-db74a6187111" providerId="ADAL" clId="{D30EE61F-A985-4397-9EC4-8238AD225210}" dt="2024-09-17T13:17:31.601" v="9127" actId="165"/>
          <ac:grpSpMkLst>
            <pc:docMk/>
            <pc:sldMk cId="3349970983" sldId="599"/>
            <ac:grpSpMk id="7" creationId="{EDDA95AC-AF6F-71C6-9FE2-0B75EABFFDFC}"/>
          </ac:grpSpMkLst>
        </pc:grpChg>
        <pc:grpChg chg="add mod topLvl">
          <ac:chgData name="Francesco Marino" userId="87cae2e6-40cf-4c5b-830a-db74a6187111" providerId="ADAL" clId="{D30EE61F-A985-4397-9EC4-8238AD225210}" dt="2024-09-17T13:21:42.262" v="9288" actId="1035"/>
          <ac:grpSpMkLst>
            <pc:docMk/>
            <pc:sldMk cId="3349970983" sldId="599"/>
            <ac:grpSpMk id="9" creationId="{7E722A12-CBDF-EE89-0C19-68AB2A0AF319}"/>
          </ac:grpSpMkLst>
        </pc:grpChg>
        <pc:grpChg chg="del mod">
          <ac:chgData name="Francesco Marino" userId="87cae2e6-40cf-4c5b-830a-db74a6187111" providerId="ADAL" clId="{D30EE61F-A985-4397-9EC4-8238AD225210}" dt="2024-09-13T13:39:48.259" v="4003" actId="21"/>
          <ac:grpSpMkLst>
            <pc:docMk/>
            <pc:sldMk cId="3349970983" sldId="599"/>
            <ac:grpSpMk id="10" creationId="{0206A445-CD09-A5D2-F677-E5086957952F}"/>
          </ac:grpSpMkLst>
        </pc:grpChg>
        <pc:grpChg chg="del mod">
          <ac:chgData name="Francesco Marino" userId="87cae2e6-40cf-4c5b-830a-db74a6187111" providerId="ADAL" clId="{D30EE61F-A985-4397-9EC4-8238AD225210}" dt="2024-09-13T13:39:48.259" v="4003" actId="21"/>
          <ac:grpSpMkLst>
            <pc:docMk/>
            <pc:sldMk cId="3349970983" sldId="599"/>
            <ac:grpSpMk id="14" creationId="{C6E7A829-8DFE-2F03-095C-C623BAD14511}"/>
          </ac:grpSpMkLst>
        </pc:grpChg>
        <pc:grpChg chg="del mod">
          <ac:chgData name="Francesco Marino" userId="87cae2e6-40cf-4c5b-830a-db74a6187111" providerId="ADAL" clId="{D30EE61F-A985-4397-9EC4-8238AD225210}" dt="2024-09-13T13:39:48.259" v="4003" actId="21"/>
          <ac:grpSpMkLst>
            <pc:docMk/>
            <pc:sldMk cId="3349970983" sldId="599"/>
            <ac:grpSpMk id="15" creationId="{E78A08D5-5D86-28E4-5ACA-47C83CE4112B}"/>
          </ac:grpSpMkLst>
        </pc:grpChg>
        <pc:grpChg chg="add mod topLvl">
          <ac:chgData name="Francesco Marino" userId="87cae2e6-40cf-4c5b-830a-db74a6187111" providerId="ADAL" clId="{D30EE61F-A985-4397-9EC4-8238AD225210}" dt="2024-09-17T13:21:25.304" v="9229" actId="165"/>
          <ac:grpSpMkLst>
            <pc:docMk/>
            <pc:sldMk cId="3349970983" sldId="599"/>
            <ac:grpSpMk id="18" creationId="{CE1AC19E-22D5-8493-7FAD-E8DBE9994CA8}"/>
          </ac:grpSpMkLst>
        </pc:grpChg>
        <pc:grpChg chg="add del mod">
          <ac:chgData name="Francesco Marino" userId="87cae2e6-40cf-4c5b-830a-db74a6187111" providerId="ADAL" clId="{D30EE61F-A985-4397-9EC4-8238AD225210}" dt="2024-09-13T13:52:46.030" v="4234" actId="165"/>
          <ac:grpSpMkLst>
            <pc:docMk/>
            <pc:sldMk cId="3349970983" sldId="599"/>
            <ac:grpSpMk id="20" creationId="{0DAEF98E-1940-DD75-6B66-786A96CE1C60}"/>
          </ac:grpSpMkLst>
        </pc:grpChg>
        <pc:grpChg chg="add del mod">
          <ac:chgData name="Francesco Marino" userId="87cae2e6-40cf-4c5b-830a-db74a6187111" providerId="ADAL" clId="{D30EE61F-A985-4397-9EC4-8238AD225210}" dt="2024-09-17T13:21:25.304" v="9229" actId="165"/>
          <ac:grpSpMkLst>
            <pc:docMk/>
            <pc:sldMk cId="3349970983" sldId="599"/>
            <ac:grpSpMk id="20" creationId="{BBE5AA05-7632-76A5-4686-BBD3CB0468ED}"/>
          </ac:grpSpMkLst>
        </pc:grpChg>
        <pc:grpChg chg="del mod topLvl">
          <ac:chgData name="Francesco Marino" userId="87cae2e6-40cf-4c5b-830a-db74a6187111" providerId="ADAL" clId="{D30EE61F-A985-4397-9EC4-8238AD225210}" dt="2024-09-17T13:16:09.771" v="9107" actId="21"/>
          <ac:grpSpMkLst>
            <pc:docMk/>
            <pc:sldMk cId="3349970983" sldId="599"/>
            <ac:grpSpMk id="25" creationId="{6C415F75-9EE9-108F-6775-5EF4872C075A}"/>
          </ac:grpSpMkLst>
        </pc:grpChg>
        <pc:grpChg chg="add mod topLvl">
          <ac:chgData name="Francesco Marino" userId="87cae2e6-40cf-4c5b-830a-db74a6187111" providerId="ADAL" clId="{D30EE61F-A985-4397-9EC4-8238AD225210}" dt="2024-09-17T13:21:25.304" v="9229" actId="165"/>
          <ac:grpSpMkLst>
            <pc:docMk/>
            <pc:sldMk cId="3349970983" sldId="599"/>
            <ac:grpSpMk id="29" creationId="{21AE8C98-FB21-DB98-CC12-9FB1D2058BDA}"/>
          </ac:grpSpMkLst>
        </pc:grpChg>
        <pc:grpChg chg="add mod topLvl">
          <ac:chgData name="Francesco Marino" userId="87cae2e6-40cf-4c5b-830a-db74a6187111" providerId="ADAL" clId="{D30EE61F-A985-4397-9EC4-8238AD225210}" dt="2024-09-17T13:21:50.798" v="9297" actId="1035"/>
          <ac:grpSpMkLst>
            <pc:docMk/>
            <pc:sldMk cId="3349970983" sldId="599"/>
            <ac:grpSpMk id="30" creationId="{6C445823-A805-0E04-5A16-8172D81EA0AD}"/>
          </ac:grpSpMkLst>
        </pc:grpChg>
        <pc:grpChg chg="add mod topLvl">
          <ac:chgData name="Francesco Marino" userId="87cae2e6-40cf-4c5b-830a-db74a6187111" providerId="ADAL" clId="{D30EE61F-A985-4397-9EC4-8238AD225210}" dt="2024-09-17T13:21:50.798" v="9297" actId="1035"/>
          <ac:grpSpMkLst>
            <pc:docMk/>
            <pc:sldMk cId="3349970983" sldId="599"/>
            <ac:grpSpMk id="31" creationId="{FBFF8164-2F52-E5EA-0578-3418D32B6B8B}"/>
          </ac:grpSpMkLst>
        </pc:grpChg>
        <pc:grpChg chg="add del mod">
          <ac:chgData name="Francesco Marino" userId="87cae2e6-40cf-4c5b-830a-db74a6187111" providerId="ADAL" clId="{D30EE61F-A985-4397-9EC4-8238AD225210}" dt="2024-09-17T13:16:16.375" v="9108" actId="165"/>
          <ac:grpSpMkLst>
            <pc:docMk/>
            <pc:sldMk cId="3349970983" sldId="599"/>
            <ac:grpSpMk id="32" creationId="{AE4B66F0-FFAA-8D0A-6C20-8361BC5955E5}"/>
          </ac:grpSpMkLst>
        </pc:grpChg>
        <pc:grpChg chg="add del mod topLvl">
          <ac:chgData name="Francesco Marino" userId="87cae2e6-40cf-4c5b-830a-db74a6187111" providerId="ADAL" clId="{D30EE61F-A985-4397-9EC4-8238AD225210}" dt="2024-09-17T13:17:36.896" v="9128" actId="165"/>
          <ac:grpSpMkLst>
            <pc:docMk/>
            <pc:sldMk cId="3349970983" sldId="599"/>
            <ac:grpSpMk id="35" creationId="{C4F50EB8-F1B3-B33D-93A3-94699B20E578}"/>
          </ac:grpSpMkLst>
        </pc:grpChg>
        <pc:picChg chg="mod ord">
          <ac:chgData name="Francesco Marino" userId="87cae2e6-40cf-4c5b-830a-db74a6187111" providerId="ADAL" clId="{D30EE61F-A985-4397-9EC4-8238AD225210}" dt="2024-09-17T13:23:17.880" v="9398" actId="167"/>
          <ac:picMkLst>
            <pc:docMk/>
            <pc:sldMk cId="3349970983" sldId="599"/>
            <ac:picMk id="6" creationId="{6D9C3975-C2BE-55B0-7847-926E806C60A7}"/>
          </ac:picMkLst>
        </pc:picChg>
        <pc:picChg chg="del mod">
          <ac:chgData name="Francesco Marino" userId="87cae2e6-40cf-4c5b-830a-db74a6187111" providerId="ADAL" clId="{D30EE61F-A985-4397-9EC4-8238AD225210}" dt="2024-09-13T13:39:48.259" v="4003" actId="21"/>
          <ac:picMkLst>
            <pc:docMk/>
            <pc:sldMk cId="3349970983" sldId="599"/>
            <ac:picMk id="16" creationId="{18B78DC6-62E7-18A6-A016-43608D97D1E2}"/>
          </ac:picMkLst>
        </pc:picChg>
        <pc:picChg chg="del">
          <ac:chgData name="Francesco Marino" userId="87cae2e6-40cf-4c5b-830a-db74a6187111" providerId="ADAL" clId="{D30EE61F-A985-4397-9EC4-8238AD225210}" dt="2024-09-13T13:39:48.259" v="4003" actId="21"/>
          <ac:picMkLst>
            <pc:docMk/>
            <pc:sldMk cId="3349970983" sldId="599"/>
            <ac:picMk id="22" creationId="{1F2FEDB0-52B2-DF7A-1DA4-028EEA2CBB06}"/>
          </ac:picMkLst>
        </pc:picChg>
        <pc:picChg chg="del mod">
          <ac:chgData name="Francesco Marino" userId="87cae2e6-40cf-4c5b-830a-db74a6187111" providerId="ADAL" clId="{D30EE61F-A985-4397-9EC4-8238AD225210}" dt="2024-09-17T13:16:09.771" v="9107" actId="21"/>
          <ac:picMkLst>
            <pc:docMk/>
            <pc:sldMk cId="3349970983" sldId="599"/>
            <ac:picMk id="2050" creationId="{7072AEC3-D986-72EA-6FBD-5E46B3D2885E}"/>
          </ac:picMkLst>
        </pc:picChg>
        <pc:cxnChg chg="add del">
          <ac:chgData name="Francesco Marino" userId="87cae2e6-40cf-4c5b-830a-db74a6187111" providerId="ADAL" clId="{D30EE61F-A985-4397-9EC4-8238AD225210}" dt="2024-09-17T13:19:40.929" v="9160" actId="11529"/>
          <ac:cxnSpMkLst>
            <pc:docMk/>
            <pc:sldMk cId="3349970983" sldId="599"/>
            <ac:cxnSpMk id="14" creationId="{449D208E-787A-44AC-A766-848DE6EFFFF1}"/>
          </ac:cxnSpMkLst>
        </pc:cxnChg>
      </pc:sldChg>
      <pc:sldChg chg="addSp delSp modSp add del mod ord delAnim modAnim">
        <pc:chgData name="Francesco Marino" userId="87cae2e6-40cf-4c5b-830a-db74a6187111" providerId="ADAL" clId="{D30EE61F-A985-4397-9EC4-8238AD225210}" dt="2024-09-17T19:24:18.604" v="10750" actId="2696"/>
        <pc:sldMkLst>
          <pc:docMk/>
          <pc:sldMk cId="1846987168" sldId="600"/>
        </pc:sldMkLst>
        <pc:spChg chg="add mod">
          <ac:chgData name="Francesco Marino" userId="87cae2e6-40cf-4c5b-830a-db74a6187111" providerId="ADAL" clId="{D30EE61F-A985-4397-9EC4-8238AD225210}" dt="2024-09-16T07:42:58.600" v="5916" actId="208"/>
          <ac:spMkLst>
            <pc:docMk/>
            <pc:sldMk cId="1846987168" sldId="600"/>
            <ac:spMk id="2" creationId="{7F33797E-93D2-1F92-1E24-23476ADD52B5}"/>
          </ac:spMkLst>
        </pc:spChg>
        <pc:spChg chg="add mod">
          <ac:chgData name="Francesco Marino" userId="87cae2e6-40cf-4c5b-830a-db74a6187111" providerId="ADAL" clId="{D30EE61F-A985-4397-9EC4-8238AD225210}" dt="2024-09-16T07:43:05.871" v="5917" actId="208"/>
          <ac:spMkLst>
            <pc:docMk/>
            <pc:sldMk cId="1846987168" sldId="600"/>
            <ac:spMk id="3" creationId="{A775AA51-5E4D-B7DB-7140-2EAF6C1E8137}"/>
          </ac:spMkLst>
        </pc:spChg>
        <pc:spChg chg="add mod">
          <ac:chgData name="Francesco Marino" userId="87cae2e6-40cf-4c5b-830a-db74a6187111" providerId="ADAL" clId="{D30EE61F-A985-4397-9EC4-8238AD225210}" dt="2024-09-16T07:44:11.433" v="5930" actId="208"/>
          <ac:spMkLst>
            <pc:docMk/>
            <pc:sldMk cId="1846987168" sldId="600"/>
            <ac:spMk id="4" creationId="{F56F7392-1D27-7B71-7DBC-D8549A2D4B55}"/>
          </ac:spMkLst>
        </pc:spChg>
        <pc:spChg chg="del mod">
          <ac:chgData name="Francesco Marino" userId="87cae2e6-40cf-4c5b-830a-db74a6187111" providerId="ADAL" clId="{D30EE61F-A985-4397-9EC4-8238AD225210}" dt="2024-09-13T14:02:47.922" v="4406" actId="21"/>
          <ac:spMkLst>
            <pc:docMk/>
            <pc:sldMk cId="1846987168" sldId="600"/>
            <ac:spMk id="175" creationId="{932DF3DA-3539-653A-6850-EC44AA46ED3D}"/>
          </ac:spMkLst>
        </pc:spChg>
        <pc:spChg chg="del mod">
          <ac:chgData name="Francesco Marino" userId="87cae2e6-40cf-4c5b-830a-db74a6187111" providerId="ADAL" clId="{D30EE61F-A985-4397-9EC4-8238AD225210}" dt="2024-09-13T14:02:50.322" v="4407" actId="21"/>
          <ac:spMkLst>
            <pc:docMk/>
            <pc:sldMk cId="1846987168" sldId="600"/>
            <ac:spMk id="176" creationId="{5EC02107-BB77-8904-B961-8C381B7B027C}"/>
          </ac:spMkLst>
        </pc:spChg>
        <pc:spChg chg="mod topLvl">
          <ac:chgData name="Francesco Marino" userId="87cae2e6-40cf-4c5b-830a-db74a6187111" providerId="ADAL" clId="{D30EE61F-A985-4397-9EC4-8238AD225210}" dt="2024-09-13T14:01:56.886" v="4396" actId="1076"/>
          <ac:spMkLst>
            <pc:docMk/>
            <pc:sldMk cId="1846987168" sldId="600"/>
            <ac:spMk id="183" creationId="{F13D8E1E-8F0B-ACB3-0D57-A4B05DBAA83A}"/>
          </ac:spMkLst>
        </pc:spChg>
        <pc:spChg chg="del">
          <ac:chgData name="Francesco Marino" userId="87cae2e6-40cf-4c5b-830a-db74a6187111" providerId="ADAL" clId="{D30EE61F-A985-4397-9EC4-8238AD225210}" dt="2024-09-13T14:01:21.770" v="4388" actId="21"/>
          <ac:spMkLst>
            <pc:docMk/>
            <pc:sldMk cId="1846987168" sldId="600"/>
            <ac:spMk id="187" creationId="{34534AA3-DA98-57D5-CD4C-D7BCE954EA7C}"/>
          </ac:spMkLst>
        </pc:spChg>
        <pc:spChg chg="mod">
          <ac:chgData name="Francesco Marino" userId="87cae2e6-40cf-4c5b-830a-db74a6187111" providerId="ADAL" clId="{D30EE61F-A985-4397-9EC4-8238AD225210}" dt="2024-09-13T14:06:36.150" v="4660" actId="1036"/>
          <ac:spMkLst>
            <pc:docMk/>
            <pc:sldMk cId="1846987168" sldId="600"/>
            <ac:spMk id="188" creationId="{FAD592D0-C0D6-CE3E-2D29-E11FCD0D17EB}"/>
          </ac:spMkLst>
        </pc:spChg>
        <pc:spChg chg="mod">
          <ac:chgData name="Francesco Marino" userId="87cae2e6-40cf-4c5b-830a-db74a6187111" providerId="ADAL" clId="{D30EE61F-A985-4397-9EC4-8238AD225210}" dt="2024-09-13T14:05:38.754" v="4575" actId="1038"/>
          <ac:spMkLst>
            <pc:docMk/>
            <pc:sldMk cId="1846987168" sldId="600"/>
            <ac:spMk id="191" creationId="{EE31402E-F4C0-9C0E-D95D-C3F16EAFCD44}"/>
          </ac:spMkLst>
        </pc:spChg>
        <pc:spChg chg="mod">
          <ac:chgData name="Francesco Marino" userId="87cae2e6-40cf-4c5b-830a-db74a6187111" providerId="ADAL" clId="{D30EE61F-A985-4397-9EC4-8238AD225210}" dt="2024-09-13T14:06:50.901" v="4682" actId="1037"/>
          <ac:spMkLst>
            <pc:docMk/>
            <pc:sldMk cId="1846987168" sldId="600"/>
            <ac:spMk id="192" creationId="{43CE9D0D-66B3-0F85-E4D4-869910EEE26C}"/>
          </ac:spMkLst>
        </pc:spChg>
        <pc:spChg chg="mod">
          <ac:chgData name="Francesco Marino" userId="87cae2e6-40cf-4c5b-830a-db74a6187111" providerId="ADAL" clId="{D30EE61F-A985-4397-9EC4-8238AD225210}" dt="2024-09-13T14:05:44.145" v="4596" actId="1037"/>
          <ac:spMkLst>
            <pc:docMk/>
            <pc:sldMk cId="1846987168" sldId="600"/>
            <ac:spMk id="196" creationId="{5170EA10-EA26-DEBD-0F0F-EE5A45E8CF91}"/>
          </ac:spMkLst>
        </pc:spChg>
        <pc:spChg chg="mod">
          <ac:chgData name="Francesco Marino" userId="87cae2e6-40cf-4c5b-830a-db74a6187111" providerId="ADAL" clId="{D30EE61F-A985-4397-9EC4-8238AD225210}" dt="2024-09-13T14:05:20.561" v="4511" actId="1037"/>
          <ac:spMkLst>
            <pc:docMk/>
            <pc:sldMk cId="1846987168" sldId="600"/>
            <ac:spMk id="197" creationId="{63CC6A9E-F0FC-F87F-C97F-1A54B278BBB0}"/>
          </ac:spMkLst>
        </pc:spChg>
        <pc:spChg chg="mod">
          <ac:chgData name="Francesco Marino" userId="87cae2e6-40cf-4c5b-830a-db74a6187111" providerId="ADAL" clId="{D30EE61F-A985-4397-9EC4-8238AD225210}" dt="2024-09-13T14:05:54.276" v="4618" actId="1037"/>
          <ac:spMkLst>
            <pc:docMk/>
            <pc:sldMk cId="1846987168" sldId="600"/>
            <ac:spMk id="200" creationId="{58371957-121A-F5DB-163F-AE43C86B9561}"/>
          </ac:spMkLst>
        </pc:spChg>
        <pc:spChg chg="mod">
          <ac:chgData name="Francesco Marino" userId="87cae2e6-40cf-4c5b-830a-db74a6187111" providerId="ADAL" clId="{D30EE61F-A985-4397-9EC4-8238AD225210}" dt="2024-09-13T14:05:11.616" v="4474" actId="1037"/>
          <ac:spMkLst>
            <pc:docMk/>
            <pc:sldMk cId="1846987168" sldId="600"/>
            <ac:spMk id="201" creationId="{2856831B-3709-3782-1782-7C302C017250}"/>
          </ac:spMkLst>
        </pc:spChg>
        <pc:spChg chg="mod">
          <ac:chgData name="Francesco Marino" userId="87cae2e6-40cf-4c5b-830a-db74a6187111" providerId="ADAL" clId="{D30EE61F-A985-4397-9EC4-8238AD225210}" dt="2024-09-13T14:06:06.538" v="4642" actId="1035"/>
          <ac:spMkLst>
            <pc:docMk/>
            <pc:sldMk cId="1846987168" sldId="600"/>
            <ac:spMk id="204" creationId="{54DE4ECC-2317-6CC9-1799-B11EB0A44F1B}"/>
          </ac:spMkLst>
        </pc:spChg>
        <pc:spChg chg="mod">
          <ac:chgData name="Francesco Marino" userId="87cae2e6-40cf-4c5b-830a-db74a6187111" providerId="ADAL" clId="{D30EE61F-A985-4397-9EC4-8238AD225210}" dt="2024-09-13T14:06:09.108" v="4645" actId="1035"/>
          <ac:spMkLst>
            <pc:docMk/>
            <pc:sldMk cId="1846987168" sldId="600"/>
            <ac:spMk id="206" creationId="{5A10D46D-E294-C032-1250-61B3DAD05648}"/>
          </ac:spMkLst>
        </pc:spChg>
        <pc:spChg chg="mod">
          <ac:chgData name="Francesco Marino" userId="87cae2e6-40cf-4c5b-830a-db74a6187111" providerId="ADAL" clId="{D30EE61F-A985-4397-9EC4-8238AD225210}" dt="2024-09-13T14:06:19.305" v="4650" actId="14100"/>
          <ac:spMkLst>
            <pc:docMk/>
            <pc:sldMk cId="1846987168" sldId="600"/>
            <ac:spMk id="209" creationId="{0B92CDC0-D13F-535A-2207-76E4EAE5D17D}"/>
          </ac:spMkLst>
        </pc:spChg>
        <pc:grpChg chg="del mod">
          <ac:chgData name="Francesco Marino" userId="87cae2e6-40cf-4c5b-830a-db74a6187111" providerId="ADAL" clId="{D30EE61F-A985-4397-9EC4-8238AD225210}" dt="2024-09-13T14:02:47.922" v="4406" actId="21"/>
          <ac:grpSpMkLst>
            <pc:docMk/>
            <pc:sldMk cId="1846987168" sldId="600"/>
            <ac:grpSpMk id="174" creationId="{9550DD40-C6FE-5FE1-C364-899861C2D5C7}"/>
          </ac:grpSpMkLst>
        </pc:grpChg>
        <pc:grpChg chg="mod topLvl">
          <ac:chgData name="Francesco Marino" userId="87cae2e6-40cf-4c5b-830a-db74a6187111" providerId="ADAL" clId="{D30EE61F-A985-4397-9EC4-8238AD225210}" dt="2024-09-13T14:06:30.200" v="4653" actId="1076"/>
          <ac:grpSpMkLst>
            <pc:docMk/>
            <pc:sldMk cId="1846987168" sldId="600"/>
            <ac:grpSpMk id="184" creationId="{E9BEE459-6763-BBBD-A4CA-C33FB4689CF7}"/>
          </ac:grpSpMkLst>
        </pc:grpChg>
        <pc:grpChg chg="del mod">
          <ac:chgData name="Francesco Marino" userId="87cae2e6-40cf-4c5b-830a-db74a6187111" providerId="ADAL" clId="{D30EE61F-A985-4397-9EC4-8238AD225210}" dt="2024-09-13T14:01:49.290" v="4395" actId="165"/>
          <ac:grpSpMkLst>
            <pc:docMk/>
            <pc:sldMk cId="1846987168" sldId="600"/>
            <ac:grpSpMk id="186" creationId="{97672E59-DC62-C0FC-7A6D-56F802DF0C0E}"/>
          </ac:grpSpMkLst>
        </pc:grpChg>
        <pc:grpChg chg="mod">
          <ac:chgData name="Francesco Marino" userId="87cae2e6-40cf-4c5b-830a-db74a6187111" providerId="ADAL" clId="{D30EE61F-A985-4397-9EC4-8238AD225210}" dt="2024-09-13T14:06:41.629" v="4673" actId="1035"/>
          <ac:grpSpMkLst>
            <pc:docMk/>
            <pc:sldMk cId="1846987168" sldId="600"/>
            <ac:grpSpMk id="207" creationId="{E67FE8F7-AC10-0B5C-8E79-AF6BDC585A6C}"/>
          </ac:grpSpMkLst>
        </pc:grpChg>
        <pc:grpChg chg="mod">
          <ac:chgData name="Francesco Marino" userId="87cae2e6-40cf-4c5b-830a-db74a6187111" providerId="ADAL" clId="{D30EE61F-A985-4397-9EC4-8238AD225210}" dt="2024-09-13T14:06:38.549" v="4668" actId="1035"/>
          <ac:grpSpMkLst>
            <pc:docMk/>
            <pc:sldMk cId="1846987168" sldId="600"/>
            <ac:grpSpMk id="208" creationId="{85E18F84-E27F-E7F2-A9A7-0C4810C8F7C4}"/>
          </ac:grpSpMkLst>
        </pc:grpChg>
        <pc:grpChg chg="mod">
          <ac:chgData name="Francesco Marino" userId="87cae2e6-40cf-4c5b-830a-db74a6187111" providerId="ADAL" clId="{D30EE61F-A985-4397-9EC4-8238AD225210}" dt="2024-09-13T14:06:44.809" v="4679" actId="1035"/>
          <ac:grpSpMkLst>
            <pc:docMk/>
            <pc:sldMk cId="1846987168" sldId="600"/>
            <ac:grpSpMk id="210" creationId="{19A50050-794D-5FE0-17BA-5495A1A3C756}"/>
          </ac:grpSpMkLst>
        </pc:grpChg>
        <pc:picChg chg="mod modCrop">
          <ac:chgData name="Francesco Marino" userId="87cae2e6-40cf-4c5b-830a-db74a6187111" providerId="ADAL" clId="{D30EE61F-A985-4397-9EC4-8238AD225210}" dt="2024-09-13T14:02:41.683" v="4404" actId="732"/>
          <ac:picMkLst>
            <pc:docMk/>
            <pc:sldMk cId="1846987168" sldId="600"/>
            <ac:picMk id="181" creationId="{4E921149-C5D3-0EDD-B8B1-E020D06AD7DF}"/>
          </ac:picMkLst>
        </pc:picChg>
        <pc:cxnChg chg="mod">
          <ac:chgData name="Francesco Marino" userId="87cae2e6-40cf-4c5b-830a-db74a6187111" providerId="ADAL" clId="{D30EE61F-A985-4397-9EC4-8238AD225210}" dt="2024-09-13T14:01:49.290" v="4395" actId="165"/>
          <ac:cxnSpMkLst>
            <pc:docMk/>
            <pc:sldMk cId="1846987168" sldId="600"/>
            <ac:cxnSpMk id="173" creationId="{ABF29605-A7D3-D8DC-F09A-D3C8BCA9C30A}"/>
          </ac:cxnSpMkLst>
        </pc:cxnChg>
      </pc:sldChg>
      <pc:sldChg chg="addSp delSp modSp add mod ord delAnim modAnim">
        <pc:chgData name="Francesco Marino" userId="87cae2e6-40cf-4c5b-830a-db74a6187111" providerId="ADAL" clId="{D30EE61F-A985-4397-9EC4-8238AD225210}" dt="2024-09-16T09:21:54.054" v="6850" actId="732"/>
        <pc:sldMkLst>
          <pc:docMk/>
          <pc:sldMk cId="3625090457" sldId="601"/>
        </pc:sldMkLst>
        <pc:spChg chg="add mod">
          <ac:chgData name="Francesco Marino" userId="87cae2e6-40cf-4c5b-830a-db74a6187111" providerId="ADAL" clId="{D30EE61F-A985-4397-9EC4-8238AD225210}" dt="2024-09-16T09:20:51.078" v="6836"/>
          <ac:spMkLst>
            <pc:docMk/>
            <pc:sldMk cId="3625090457" sldId="601"/>
            <ac:spMk id="2" creationId="{CC3A7CFD-DD01-0F4E-2FF1-AAD75B5BC29A}"/>
          </ac:spMkLst>
        </pc:spChg>
        <pc:spChg chg="mod">
          <ac:chgData name="Francesco Marino" userId="87cae2e6-40cf-4c5b-830a-db74a6187111" providerId="ADAL" clId="{D30EE61F-A985-4397-9EC4-8238AD225210}" dt="2024-09-15T11:50:36.456" v="4925" actId="165"/>
          <ac:spMkLst>
            <pc:docMk/>
            <pc:sldMk cId="3625090457" sldId="601"/>
            <ac:spMk id="4" creationId="{DAFA6A9C-319F-3227-A6F1-7061B76F52A6}"/>
          </ac:spMkLst>
        </pc:spChg>
        <pc:spChg chg="del mod">
          <ac:chgData name="Francesco Marino" userId="87cae2e6-40cf-4c5b-830a-db74a6187111" providerId="ADAL" clId="{D30EE61F-A985-4397-9EC4-8238AD225210}" dt="2024-09-16T09:20:47.410" v="6835" actId="21"/>
          <ac:spMkLst>
            <pc:docMk/>
            <pc:sldMk cId="3625090457" sldId="601"/>
            <ac:spMk id="6" creationId="{FE7F0EFD-A35D-19BF-20B0-121104BA4FD3}"/>
          </ac:spMkLst>
        </pc:spChg>
        <pc:spChg chg="add mod">
          <ac:chgData name="Francesco Marino" userId="87cae2e6-40cf-4c5b-830a-db74a6187111" providerId="ADAL" clId="{D30EE61F-A985-4397-9EC4-8238AD225210}" dt="2024-09-15T11:54:28.058" v="4978" actId="14100"/>
          <ac:spMkLst>
            <pc:docMk/>
            <pc:sldMk cId="3625090457" sldId="601"/>
            <ac:spMk id="8" creationId="{E1F46514-B8E2-2F79-F782-A9E06BE1217D}"/>
          </ac:spMkLst>
        </pc:spChg>
        <pc:spChg chg="add mod ord">
          <ac:chgData name="Francesco Marino" userId="87cae2e6-40cf-4c5b-830a-db74a6187111" providerId="ADAL" clId="{D30EE61F-A985-4397-9EC4-8238AD225210}" dt="2024-09-15T13:01:27.172" v="4997"/>
          <ac:spMkLst>
            <pc:docMk/>
            <pc:sldMk cId="3625090457" sldId="601"/>
            <ac:spMk id="9" creationId="{666E02FE-6F9A-F7E3-0C4B-B777513E54E2}"/>
          </ac:spMkLst>
        </pc:spChg>
        <pc:spChg chg="mod">
          <ac:chgData name="Francesco Marino" userId="87cae2e6-40cf-4c5b-830a-db74a6187111" providerId="ADAL" clId="{D30EE61F-A985-4397-9EC4-8238AD225210}" dt="2024-09-15T11:50:36.456" v="4925" actId="165"/>
          <ac:spMkLst>
            <pc:docMk/>
            <pc:sldMk cId="3625090457" sldId="601"/>
            <ac:spMk id="12" creationId="{823C0A0F-AE7C-B84C-DCC4-3FF9991D5553}"/>
          </ac:spMkLst>
        </pc:spChg>
        <pc:spChg chg="mod">
          <ac:chgData name="Francesco Marino" userId="87cae2e6-40cf-4c5b-830a-db74a6187111" providerId="ADAL" clId="{D30EE61F-A985-4397-9EC4-8238AD225210}" dt="2024-09-16T09:21:00.635" v="6837"/>
          <ac:spMkLst>
            <pc:docMk/>
            <pc:sldMk cId="3625090457" sldId="601"/>
            <ac:spMk id="13" creationId="{609D563A-5AE5-0FDC-5D37-B73289ECB48C}"/>
          </ac:spMkLst>
        </pc:spChg>
        <pc:spChg chg="del mod">
          <ac:chgData name="Francesco Marino" userId="87cae2e6-40cf-4c5b-830a-db74a6187111" providerId="ADAL" clId="{D30EE61F-A985-4397-9EC4-8238AD225210}" dt="2024-09-16T09:20:45.684" v="6834" actId="21"/>
          <ac:spMkLst>
            <pc:docMk/>
            <pc:sldMk cId="3625090457" sldId="601"/>
            <ac:spMk id="14" creationId="{9D26D03B-54E0-6027-F7D6-9873B970F2F5}"/>
          </ac:spMkLst>
        </pc:spChg>
        <pc:spChg chg="mod">
          <ac:chgData name="Francesco Marino" userId="87cae2e6-40cf-4c5b-830a-db74a6187111" providerId="ADAL" clId="{D30EE61F-A985-4397-9EC4-8238AD225210}" dt="2024-09-15T15:32:59.512" v="5364" actId="1076"/>
          <ac:spMkLst>
            <pc:docMk/>
            <pc:sldMk cId="3625090457" sldId="601"/>
            <ac:spMk id="15" creationId="{54422FB4-5CB8-6353-A8E8-E4E3FB223237}"/>
          </ac:spMkLst>
        </pc:spChg>
        <pc:spChg chg="add mod">
          <ac:chgData name="Francesco Marino" userId="87cae2e6-40cf-4c5b-830a-db74a6187111" providerId="ADAL" clId="{D30EE61F-A985-4397-9EC4-8238AD225210}" dt="2024-09-16T09:21:13.619" v="6841" actId="14100"/>
          <ac:spMkLst>
            <pc:docMk/>
            <pc:sldMk cId="3625090457" sldId="601"/>
            <ac:spMk id="16" creationId="{057B3A07-F4E7-E210-8B6B-8AD06656EBAA}"/>
          </ac:spMkLst>
        </pc:spChg>
        <pc:spChg chg="mod">
          <ac:chgData name="Francesco Marino" userId="87cae2e6-40cf-4c5b-830a-db74a6187111" providerId="ADAL" clId="{D30EE61F-A985-4397-9EC4-8238AD225210}" dt="2024-09-15T11:50:36.456" v="4925" actId="165"/>
          <ac:spMkLst>
            <pc:docMk/>
            <pc:sldMk cId="3625090457" sldId="601"/>
            <ac:spMk id="16" creationId="{90076F53-C5A0-D99E-EDED-C5F7B19D1867}"/>
          </ac:spMkLst>
        </pc:spChg>
        <pc:spChg chg="mod ord topLvl">
          <ac:chgData name="Francesco Marino" userId="87cae2e6-40cf-4c5b-830a-db74a6187111" providerId="ADAL" clId="{D30EE61F-A985-4397-9EC4-8238AD225210}" dt="2024-09-15T11:52:21.539" v="4948" actId="164"/>
          <ac:spMkLst>
            <pc:docMk/>
            <pc:sldMk cId="3625090457" sldId="601"/>
            <ac:spMk id="17" creationId="{4DF9CE10-BA66-CB41-AB34-8646610B9572}"/>
          </ac:spMkLst>
        </pc:spChg>
        <pc:spChg chg="add mod">
          <ac:chgData name="Francesco Marino" userId="87cae2e6-40cf-4c5b-830a-db74a6187111" providerId="ADAL" clId="{D30EE61F-A985-4397-9EC4-8238AD225210}" dt="2024-09-16T09:21:22.698" v="6844" actId="1035"/>
          <ac:spMkLst>
            <pc:docMk/>
            <pc:sldMk cId="3625090457" sldId="601"/>
            <ac:spMk id="19" creationId="{4F02C20D-CE4F-0973-ED05-6C577B320B1A}"/>
          </ac:spMkLst>
        </pc:spChg>
        <pc:spChg chg="add mod">
          <ac:chgData name="Francesco Marino" userId="87cae2e6-40cf-4c5b-830a-db74a6187111" providerId="ADAL" clId="{D30EE61F-A985-4397-9EC4-8238AD225210}" dt="2024-09-15T11:55:23.861" v="4994" actId="164"/>
          <ac:spMkLst>
            <pc:docMk/>
            <pc:sldMk cId="3625090457" sldId="601"/>
            <ac:spMk id="20" creationId="{2C46898A-D4FC-B89E-FE2E-AF6EF190B1DD}"/>
          </ac:spMkLst>
        </pc:spChg>
        <pc:spChg chg="mod">
          <ac:chgData name="Francesco Marino" userId="87cae2e6-40cf-4c5b-830a-db74a6187111" providerId="ADAL" clId="{D30EE61F-A985-4397-9EC4-8238AD225210}" dt="2024-09-15T11:50:36.456" v="4925" actId="165"/>
          <ac:spMkLst>
            <pc:docMk/>
            <pc:sldMk cId="3625090457" sldId="601"/>
            <ac:spMk id="23" creationId="{A86D35C0-C1F1-1B08-DC83-6FB3C47423FA}"/>
          </ac:spMkLst>
        </pc:spChg>
        <pc:spChg chg="mod">
          <ac:chgData name="Francesco Marino" userId="87cae2e6-40cf-4c5b-830a-db74a6187111" providerId="ADAL" clId="{D30EE61F-A985-4397-9EC4-8238AD225210}" dt="2024-09-15T15:33:07.828" v="5388" actId="1035"/>
          <ac:spMkLst>
            <pc:docMk/>
            <pc:sldMk cId="3625090457" sldId="601"/>
            <ac:spMk id="24" creationId="{ACD17703-5C92-56EC-5572-1A4817021D18}"/>
          </ac:spMkLst>
        </pc:spChg>
        <pc:spChg chg="mod">
          <ac:chgData name="Francesco Marino" userId="87cae2e6-40cf-4c5b-830a-db74a6187111" providerId="ADAL" clId="{D30EE61F-A985-4397-9EC4-8238AD225210}" dt="2024-09-16T09:21:00.635" v="6837"/>
          <ac:spMkLst>
            <pc:docMk/>
            <pc:sldMk cId="3625090457" sldId="601"/>
            <ac:spMk id="25" creationId="{44F139C1-D06E-F6C8-4F48-A3EAC76475DB}"/>
          </ac:spMkLst>
        </pc:spChg>
        <pc:spChg chg="add mod">
          <ac:chgData name="Francesco Marino" userId="87cae2e6-40cf-4c5b-830a-db74a6187111" providerId="ADAL" clId="{D30EE61F-A985-4397-9EC4-8238AD225210}" dt="2024-09-15T11:53:58.611" v="4974"/>
          <ac:spMkLst>
            <pc:docMk/>
            <pc:sldMk cId="3625090457" sldId="601"/>
            <ac:spMk id="25" creationId="{B51DD7EA-42F0-4B54-727C-F43124364260}"/>
          </ac:spMkLst>
        </pc:spChg>
        <pc:spChg chg="mod">
          <ac:chgData name="Francesco Marino" userId="87cae2e6-40cf-4c5b-830a-db74a6187111" providerId="ADAL" clId="{D30EE61F-A985-4397-9EC4-8238AD225210}" dt="2024-09-15T11:50:36.456" v="4925" actId="165"/>
          <ac:spMkLst>
            <pc:docMk/>
            <pc:sldMk cId="3625090457" sldId="601"/>
            <ac:spMk id="26" creationId="{4A10BB6E-F210-A2B8-1192-A7EBD04533A1}"/>
          </ac:spMkLst>
        </pc:spChg>
        <pc:spChg chg="mod">
          <ac:chgData name="Francesco Marino" userId="87cae2e6-40cf-4c5b-830a-db74a6187111" providerId="ADAL" clId="{D30EE61F-A985-4397-9EC4-8238AD225210}" dt="2024-09-16T09:21:00.635" v="6837"/>
          <ac:spMkLst>
            <pc:docMk/>
            <pc:sldMk cId="3625090457" sldId="601"/>
            <ac:spMk id="26" creationId="{B3066291-DC9E-7B39-8EBC-970B5DE225E8}"/>
          </ac:spMkLst>
        </pc:spChg>
        <pc:spChg chg="mod">
          <ac:chgData name="Francesco Marino" userId="87cae2e6-40cf-4c5b-830a-db74a6187111" providerId="ADAL" clId="{D30EE61F-A985-4397-9EC4-8238AD225210}" dt="2024-09-15T11:50:36.456" v="4925" actId="165"/>
          <ac:spMkLst>
            <pc:docMk/>
            <pc:sldMk cId="3625090457" sldId="601"/>
            <ac:spMk id="27" creationId="{5900B06F-343E-A2CA-E449-948A311169B9}"/>
          </ac:spMkLst>
        </pc:spChg>
        <pc:spChg chg="add mod">
          <ac:chgData name="Francesco Marino" userId="87cae2e6-40cf-4c5b-830a-db74a6187111" providerId="ADAL" clId="{D30EE61F-A985-4397-9EC4-8238AD225210}" dt="2024-09-15T11:55:23.861" v="4994" actId="164"/>
          <ac:spMkLst>
            <pc:docMk/>
            <pc:sldMk cId="3625090457" sldId="601"/>
            <ac:spMk id="28" creationId="{33A66A75-3056-EB23-BAEF-16B12250B24C}"/>
          </ac:spMkLst>
        </pc:spChg>
        <pc:spChg chg="add mod">
          <ac:chgData name="Francesco Marino" userId="87cae2e6-40cf-4c5b-830a-db74a6187111" providerId="ADAL" clId="{D30EE61F-A985-4397-9EC4-8238AD225210}" dt="2024-09-15T11:55:23.861" v="4994" actId="164"/>
          <ac:spMkLst>
            <pc:docMk/>
            <pc:sldMk cId="3625090457" sldId="601"/>
            <ac:spMk id="29" creationId="{ED653E59-29DE-418F-757B-F936826AF8EF}"/>
          </ac:spMkLst>
        </pc:spChg>
        <pc:spChg chg="add mod">
          <ac:chgData name="Francesco Marino" userId="87cae2e6-40cf-4c5b-830a-db74a6187111" providerId="ADAL" clId="{D30EE61F-A985-4397-9EC4-8238AD225210}" dt="2024-09-15T11:55:23.861" v="4994" actId="164"/>
          <ac:spMkLst>
            <pc:docMk/>
            <pc:sldMk cId="3625090457" sldId="601"/>
            <ac:spMk id="30" creationId="{6864252D-6DA0-B602-BEEA-5F0AD0A20755}"/>
          </ac:spMkLst>
        </pc:spChg>
        <pc:spChg chg="add mod">
          <ac:chgData name="Francesco Marino" userId="87cae2e6-40cf-4c5b-830a-db74a6187111" providerId="ADAL" clId="{D30EE61F-A985-4397-9EC4-8238AD225210}" dt="2024-09-15T13:05:25.221" v="5099" actId="164"/>
          <ac:spMkLst>
            <pc:docMk/>
            <pc:sldMk cId="3625090457" sldId="601"/>
            <ac:spMk id="32" creationId="{B3CAAC9D-7ECF-498C-7700-014F3476CFBB}"/>
          </ac:spMkLst>
        </pc:spChg>
        <pc:spChg chg="add mod">
          <ac:chgData name="Francesco Marino" userId="87cae2e6-40cf-4c5b-830a-db74a6187111" providerId="ADAL" clId="{D30EE61F-A985-4397-9EC4-8238AD225210}" dt="2024-09-15T13:02:38.857" v="5017"/>
          <ac:spMkLst>
            <pc:docMk/>
            <pc:sldMk cId="3625090457" sldId="601"/>
            <ac:spMk id="33" creationId="{EEF0E4D9-FD20-375B-3FD2-DB4C99F07C46}"/>
          </ac:spMkLst>
        </pc:spChg>
        <pc:spChg chg="mod">
          <ac:chgData name="Francesco Marino" userId="87cae2e6-40cf-4c5b-830a-db74a6187111" providerId="ADAL" clId="{D30EE61F-A985-4397-9EC4-8238AD225210}" dt="2024-09-16T09:21:00.635" v="6837"/>
          <ac:spMkLst>
            <pc:docMk/>
            <pc:sldMk cId="3625090457" sldId="601"/>
            <ac:spMk id="34" creationId="{6AEB924C-B079-5016-6C06-BED6B3239414}"/>
          </ac:spMkLst>
        </pc:spChg>
        <pc:spChg chg="add mod">
          <ac:chgData name="Francesco Marino" userId="87cae2e6-40cf-4c5b-830a-db74a6187111" providerId="ADAL" clId="{D30EE61F-A985-4397-9EC4-8238AD225210}" dt="2024-09-15T13:36:31.062" v="5301" actId="688"/>
          <ac:spMkLst>
            <pc:docMk/>
            <pc:sldMk cId="3625090457" sldId="601"/>
            <ac:spMk id="35" creationId="{F791430B-D50A-1EFD-50B0-0076419B46B7}"/>
          </ac:spMkLst>
        </pc:spChg>
        <pc:spChg chg="mod">
          <ac:chgData name="Francesco Marino" userId="87cae2e6-40cf-4c5b-830a-db74a6187111" providerId="ADAL" clId="{D30EE61F-A985-4397-9EC4-8238AD225210}" dt="2024-09-16T09:21:00.635" v="6837"/>
          <ac:spMkLst>
            <pc:docMk/>
            <pc:sldMk cId="3625090457" sldId="601"/>
            <ac:spMk id="36" creationId="{E7C7D630-F1F4-B92D-2F2E-6DEBB5041481}"/>
          </ac:spMkLst>
        </pc:spChg>
        <pc:spChg chg="add mod">
          <ac:chgData name="Francesco Marino" userId="87cae2e6-40cf-4c5b-830a-db74a6187111" providerId="ADAL" clId="{D30EE61F-A985-4397-9EC4-8238AD225210}" dt="2024-09-15T13:36:10.468" v="5297" actId="1076"/>
          <ac:spMkLst>
            <pc:docMk/>
            <pc:sldMk cId="3625090457" sldId="601"/>
            <ac:spMk id="37" creationId="{0F5B5475-4A5E-6689-7339-6D86B3E65CAE}"/>
          </ac:spMkLst>
        </pc:spChg>
        <pc:spChg chg="add mod">
          <ac:chgData name="Francesco Marino" userId="87cae2e6-40cf-4c5b-830a-db74a6187111" providerId="ADAL" clId="{D30EE61F-A985-4397-9EC4-8238AD225210}" dt="2024-09-15T13:36:05.534" v="5296" actId="1076"/>
          <ac:spMkLst>
            <pc:docMk/>
            <pc:sldMk cId="3625090457" sldId="601"/>
            <ac:spMk id="38" creationId="{691B0A94-1FEF-FC81-6649-9F0A3D212262}"/>
          </ac:spMkLst>
        </pc:spChg>
        <pc:spChg chg="add mod">
          <ac:chgData name="Francesco Marino" userId="87cae2e6-40cf-4c5b-830a-db74a6187111" providerId="ADAL" clId="{D30EE61F-A985-4397-9EC4-8238AD225210}" dt="2024-09-15T13:36:34.536" v="5302" actId="1076"/>
          <ac:spMkLst>
            <pc:docMk/>
            <pc:sldMk cId="3625090457" sldId="601"/>
            <ac:spMk id="39" creationId="{4A8ADBB1-ED08-C6AA-C896-8EB7B6F71EC9}"/>
          </ac:spMkLst>
        </pc:spChg>
        <pc:spChg chg="add mod">
          <ac:chgData name="Francesco Marino" userId="87cae2e6-40cf-4c5b-830a-db74a6187111" providerId="ADAL" clId="{D30EE61F-A985-4397-9EC4-8238AD225210}" dt="2024-09-16T09:21:00.635" v="6837"/>
          <ac:spMkLst>
            <pc:docMk/>
            <pc:sldMk cId="3625090457" sldId="601"/>
            <ac:spMk id="42" creationId="{612B9BBB-CD76-57B5-C320-6BBD0F6F801D}"/>
          </ac:spMkLst>
        </pc:spChg>
        <pc:spChg chg="add mod">
          <ac:chgData name="Francesco Marino" userId="87cae2e6-40cf-4c5b-830a-db74a6187111" providerId="ADAL" clId="{D30EE61F-A985-4397-9EC4-8238AD225210}" dt="2024-09-15T13:44:55.159" v="5321" actId="164"/>
          <ac:spMkLst>
            <pc:docMk/>
            <pc:sldMk cId="3625090457" sldId="601"/>
            <ac:spMk id="45" creationId="{F3EC9B7F-C029-5050-E1D2-5A3416EA586F}"/>
          </ac:spMkLst>
        </pc:spChg>
        <pc:spChg chg="add mod">
          <ac:chgData name="Francesco Marino" userId="87cae2e6-40cf-4c5b-830a-db74a6187111" providerId="ADAL" clId="{D30EE61F-A985-4397-9EC4-8238AD225210}" dt="2024-09-15T15:33:23.287" v="5417" actId="164"/>
          <ac:spMkLst>
            <pc:docMk/>
            <pc:sldMk cId="3625090457" sldId="601"/>
            <ac:spMk id="47" creationId="{B60DD9FD-EFA9-07CB-CCA4-6C8810A4C701}"/>
          </ac:spMkLst>
        </pc:spChg>
        <pc:spChg chg="add mod">
          <ac:chgData name="Francesco Marino" userId="87cae2e6-40cf-4c5b-830a-db74a6187111" providerId="ADAL" clId="{D30EE61F-A985-4397-9EC4-8238AD225210}" dt="2024-09-15T15:33:23.287" v="5417" actId="164"/>
          <ac:spMkLst>
            <pc:docMk/>
            <pc:sldMk cId="3625090457" sldId="601"/>
            <ac:spMk id="48" creationId="{D84E123A-F576-0AD8-A8DB-83A1BEC80B18}"/>
          </ac:spMkLst>
        </pc:spChg>
        <pc:spChg chg="add mod">
          <ac:chgData name="Francesco Marino" userId="87cae2e6-40cf-4c5b-830a-db74a6187111" providerId="ADAL" clId="{D30EE61F-A985-4397-9EC4-8238AD225210}" dt="2024-09-15T15:33:23.287" v="5417" actId="164"/>
          <ac:spMkLst>
            <pc:docMk/>
            <pc:sldMk cId="3625090457" sldId="601"/>
            <ac:spMk id="49" creationId="{9CD2CEF2-BB08-03F0-AC4A-FDB4D18EDB2C}"/>
          </ac:spMkLst>
        </pc:spChg>
        <pc:spChg chg="add mod">
          <ac:chgData name="Francesco Marino" userId="87cae2e6-40cf-4c5b-830a-db74a6187111" providerId="ADAL" clId="{D30EE61F-A985-4397-9EC4-8238AD225210}" dt="2024-09-15T15:33:23.287" v="5417" actId="164"/>
          <ac:spMkLst>
            <pc:docMk/>
            <pc:sldMk cId="3625090457" sldId="601"/>
            <ac:spMk id="50" creationId="{BEB99730-E2C1-6818-D7E6-C46E6E52DB23}"/>
          </ac:spMkLst>
        </pc:spChg>
        <pc:spChg chg="add mod">
          <ac:chgData name="Francesco Marino" userId="87cae2e6-40cf-4c5b-830a-db74a6187111" providerId="ADAL" clId="{D30EE61F-A985-4397-9EC4-8238AD225210}" dt="2024-09-16T09:21:00.635" v="6837"/>
          <ac:spMkLst>
            <pc:docMk/>
            <pc:sldMk cId="3625090457" sldId="601"/>
            <ac:spMk id="52" creationId="{568BB924-0BB3-308C-5002-6F20C186B6FF}"/>
          </ac:spMkLst>
        </pc:spChg>
        <pc:spChg chg="add del mod">
          <ac:chgData name="Francesco Marino" userId="87cae2e6-40cf-4c5b-830a-db74a6187111" providerId="ADAL" clId="{D30EE61F-A985-4397-9EC4-8238AD225210}" dt="2024-09-15T15:34:06.971" v="5437" actId="21"/>
          <ac:spMkLst>
            <pc:docMk/>
            <pc:sldMk cId="3625090457" sldId="601"/>
            <ac:spMk id="52" creationId="{BD12BDF3-6D27-1E5A-73BD-34874A2DE1D9}"/>
          </ac:spMkLst>
        </pc:spChg>
        <pc:spChg chg="del mod topLvl">
          <ac:chgData name="Francesco Marino" userId="87cae2e6-40cf-4c5b-830a-db74a6187111" providerId="ADAL" clId="{D30EE61F-A985-4397-9EC4-8238AD225210}" dt="2024-09-15T11:53:27.035" v="4965" actId="21"/>
          <ac:spMkLst>
            <pc:docMk/>
            <pc:sldMk cId="3625090457" sldId="601"/>
            <ac:spMk id="66" creationId="{5040E102-9BAB-1854-ECE7-1720B54A8BD0}"/>
          </ac:spMkLst>
        </pc:spChg>
        <pc:spChg chg="del mod topLvl">
          <ac:chgData name="Francesco Marino" userId="87cae2e6-40cf-4c5b-830a-db74a6187111" providerId="ADAL" clId="{D30EE61F-A985-4397-9EC4-8238AD225210}" dt="2024-09-15T13:46:19.117" v="5337" actId="21"/>
          <ac:spMkLst>
            <pc:docMk/>
            <pc:sldMk cId="3625090457" sldId="601"/>
            <ac:spMk id="67" creationId="{5F4DE662-2E8A-3E6A-FCE8-D54AFC7B9158}"/>
          </ac:spMkLst>
        </pc:spChg>
        <pc:spChg chg="del mod topLvl">
          <ac:chgData name="Francesco Marino" userId="87cae2e6-40cf-4c5b-830a-db74a6187111" providerId="ADAL" clId="{D30EE61F-A985-4397-9EC4-8238AD225210}" dt="2024-09-15T13:46:18.278" v="5336" actId="21"/>
          <ac:spMkLst>
            <pc:docMk/>
            <pc:sldMk cId="3625090457" sldId="601"/>
            <ac:spMk id="68" creationId="{C8DC2802-BE56-54F7-CF28-32990D8613FF}"/>
          </ac:spMkLst>
        </pc:spChg>
        <pc:grpChg chg="add mod">
          <ac:chgData name="Francesco Marino" userId="87cae2e6-40cf-4c5b-830a-db74a6187111" providerId="ADAL" clId="{D30EE61F-A985-4397-9EC4-8238AD225210}" dt="2024-09-16T09:21:00.635" v="6837"/>
          <ac:grpSpMkLst>
            <pc:docMk/>
            <pc:sldMk cId="3625090457" sldId="601"/>
            <ac:grpSpMk id="4" creationId="{5132C837-D45F-0042-0B8B-7C517A435436}"/>
          </ac:grpSpMkLst>
        </pc:grpChg>
        <pc:grpChg chg="add mod">
          <ac:chgData name="Francesco Marino" userId="87cae2e6-40cf-4c5b-830a-db74a6187111" providerId="ADAL" clId="{D30EE61F-A985-4397-9EC4-8238AD225210}" dt="2024-09-15T11:53:20.055" v="4963" actId="164"/>
          <ac:grpSpMkLst>
            <pc:docMk/>
            <pc:sldMk cId="3625090457" sldId="601"/>
            <ac:grpSpMk id="10" creationId="{B048B66E-2A16-2326-C3A0-949B0508CCF9}"/>
          </ac:grpSpMkLst>
        </pc:grpChg>
        <pc:grpChg chg="add mod">
          <ac:chgData name="Francesco Marino" userId="87cae2e6-40cf-4c5b-830a-db74a6187111" providerId="ADAL" clId="{D30EE61F-A985-4397-9EC4-8238AD225210}" dt="2024-09-15T11:55:23.861" v="4994" actId="164"/>
          <ac:grpSpMkLst>
            <pc:docMk/>
            <pc:sldMk cId="3625090457" sldId="601"/>
            <ac:grpSpMk id="11" creationId="{F558439F-F000-443D-B41E-08D3AEB408B4}"/>
          </ac:grpSpMkLst>
        </pc:grpChg>
        <pc:grpChg chg="mod">
          <ac:chgData name="Francesco Marino" userId="87cae2e6-40cf-4c5b-830a-db74a6187111" providerId="ADAL" clId="{D30EE61F-A985-4397-9EC4-8238AD225210}" dt="2024-09-15T11:50:36.456" v="4925" actId="165"/>
          <ac:grpSpMkLst>
            <pc:docMk/>
            <pc:sldMk cId="3625090457" sldId="601"/>
            <ac:grpSpMk id="13" creationId="{4CCF727D-B308-FF06-DED5-E3EAA4F21452}"/>
          </ac:grpSpMkLst>
        </pc:grpChg>
        <pc:grpChg chg="del">
          <ac:chgData name="Francesco Marino" userId="87cae2e6-40cf-4c5b-830a-db74a6187111" providerId="ADAL" clId="{D30EE61F-A985-4397-9EC4-8238AD225210}" dt="2024-09-15T11:48:33.727" v="4900" actId="21"/>
          <ac:grpSpMkLst>
            <pc:docMk/>
            <pc:sldMk cId="3625090457" sldId="601"/>
            <ac:grpSpMk id="19" creationId="{683E2509-8120-0FD9-5E15-CF79D0A325E4}"/>
          </ac:grpSpMkLst>
        </pc:grpChg>
        <pc:grpChg chg="del mod">
          <ac:chgData name="Francesco Marino" userId="87cae2e6-40cf-4c5b-830a-db74a6187111" providerId="ADAL" clId="{D30EE61F-A985-4397-9EC4-8238AD225210}" dt="2024-09-16T09:21:07.839" v="6839" actId="21"/>
          <ac:grpSpMkLst>
            <pc:docMk/>
            <pc:sldMk cId="3625090457" sldId="601"/>
            <ac:grpSpMk id="22" creationId="{A9638251-9BCC-EA13-A535-C5F76E4FC802}"/>
          </ac:grpSpMkLst>
        </pc:grpChg>
        <pc:grpChg chg="add mod">
          <ac:chgData name="Francesco Marino" userId="87cae2e6-40cf-4c5b-830a-db74a6187111" providerId="ADAL" clId="{D30EE61F-A985-4397-9EC4-8238AD225210}" dt="2024-09-16T09:21:00.635" v="6837"/>
          <ac:grpSpMkLst>
            <pc:docMk/>
            <pc:sldMk cId="3625090457" sldId="601"/>
            <ac:grpSpMk id="23" creationId="{F7B7FC46-D10E-B15D-3C40-E1E64C46B0A3}"/>
          </ac:grpSpMkLst>
        </pc:grpChg>
        <pc:grpChg chg="add mod">
          <ac:chgData name="Francesco Marino" userId="87cae2e6-40cf-4c5b-830a-db74a6187111" providerId="ADAL" clId="{D30EE61F-A985-4397-9EC4-8238AD225210}" dt="2024-09-15T13:05:06.925" v="5094" actId="164"/>
          <ac:grpSpMkLst>
            <pc:docMk/>
            <pc:sldMk cId="3625090457" sldId="601"/>
            <ac:grpSpMk id="31" creationId="{BF71083C-4DFB-B9B1-E9B9-FB5D7D526260}"/>
          </ac:grpSpMkLst>
        </pc:grpChg>
        <pc:grpChg chg="add mod">
          <ac:chgData name="Francesco Marino" userId="87cae2e6-40cf-4c5b-830a-db74a6187111" providerId="ADAL" clId="{D30EE61F-A985-4397-9EC4-8238AD225210}" dt="2024-09-16T09:21:00.635" v="6837"/>
          <ac:grpSpMkLst>
            <pc:docMk/>
            <pc:sldMk cId="3625090457" sldId="601"/>
            <ac:grpSpMk id="33" creationId="{C2E5C41C-0A18-CD77-8FAA-4B58A9F35DED}"/>
          </ac:grpSpMkLst>
        </pc:grpChg>
        <pc:grpChg chg="del mod topLvl">
          <ac:chgData name="Francesco Marino" userId="87cae2e6-40cf-4c5b-830a-db74a6187111" providerId="ADAL" clId="{D30EE61F-A985-4397-9EC4-8238AD225210}" dt="2024-09-15T13:46:16.786" v="5335" actId="21"/>
          <ac:grpSpMkLst>
            <pc:docMk/>
            <pc:sldMk cId="3625090457" sldId="601"/>
            <ac:grpSpMk id="34" creationId="{42A5E973-7433-6D52-BD29-9B7B193B50C6}"/>
          </ac:grpSpMkLst>
        </pc:grpChg>
        <pc:grpChg chg="del mod topLvl">
          <ac:chgData name="Francesco Marino" userId="87cae2e6-40cf-4c5b-830a-db74a6187111" providerId="ADAL" clId="{D30EE61F-A985-4397-9EC4-8238AD225210}" dt="2024-09-15T11:50:36.456" v="4925" actId="165"/>
          <ac:grpSpMkLst>
            <pc:docMk/>
            <pc:sldMk cId="3625090457" sldId="601"/>
            <ac:grpSpMk id="36" creationId="{025DDAE6-9692-25CC-1802-72CB8E64D7FF}"/>
          </ac:grpSpMkLst>
        </pc:grpChg>
        <pc:grpChg chg="add mod ord">
          <ac:chgData name="Francesco Marino" userId="87cae2e6-40cf-4c5b-830a-db74a6187111" providerId="ADAL" clId="{D30EE61F-A985-4397-9EC4-8238AD225210}" dt="2024-09-15T13:05:25.221" v="5099" actId="164"/>
          <ac:grpSpMkLst>
            <pc:docMk/>
            <pc:sldMk cId="3625090457" sldId="601"/>
            <ac:grpSpMk id="40" creationId="{2BC289A0-66D7-FE6D-CB3B-87894BFF154B}"/>
          </ac:grpSpMkLst>
        </pc:grpChg>
        <pc:grpChg chg="add del mod">
          <ac:chgData name="Francesco Marino" userId="87cae2e6-40cf-4c5b-830a-db74a6187111" providerId="ADAL" clId="{D30EE61F-A985-4397-9EC4-8238AD225210}" dt="2024-09-16T09:20:41.526" v="6831" actId="21"/>
          <ac:grpSpMkLst>
            <pc:docMk/>
            <pc:sldMk cId="3625090457" sldId="601"/>
            <ac:grpSpMk id="41" creationId="{7FCD8037-DDAC-022D-F0BA-3ADA3640BC8D}"/>
          </ac:grpSpMkLst>
        </pc:grpChg>
        <pc:grpChg chg="add del mod">
          <ac:chgData name="Francesco Marino" userId="87cae2e6-40cf-4c5b-830a-db74a6187111" providerId="ADAL" clId="{D30EE61F-A985-4397-9EC4-8238AD225210}" dt="2024-09-16T09:20:44.042" v="6833" actId="21"/>
          <ac:grpSpMkLst>
            <pc:docMk/>
            <pc:sldMk cId="3625090457" sldId="601"/>
            <ac:grpSpMk id="44" creationId="{F6D16ED8-9B1F-FFAF-C22E-F981901E172F}"/>
          </ac:grpSpMkLst>
        </pc:grpChg>
        <pc:grpChg chg="add mod">
          <ac:chgData name="Francesco Marino" userId="87cae2e6-40cf-4c5b-830a-db74a6187111" providerId="ADAL" clId="{D30EE61F-A985-4397-9EC4-8238AD225210}" dt="2024-09-15T15:33:23.287" v="5417" actId="164"/>
          <ac:grpSpMkLst>
            <pc:docMk/>
            <pc:sldMk cId="3625090457" sldId="601"/>
            <ac:grpSpMk id="46" creationId="{45EC1DE8-EFDA-1237-2AC0-9808E35FDC67}"/>
          </ac:grpSpMkLst>
        </pc:grpChg>
        <pc:grpChg chg="add del mod">
          <ac:chgData name="Francesco Marino" userId="87cae2e6-40cf-4c5b-830a-db74a6187111" providerId="ADAL" clId="{D30EE61F-A985-4397-9EC4-8238AD225210}" dt="2024-09-16T09:20:42.407" v="6832" actId="21"/>
          <ac:grpSpMkLst>
            <pc:docMk/>
            <pc:sldMk cId="3625090457" sldId="601"/>
            <ac:grpSpMk id="51" creationId="{082C67B9-EC64-015D-C49E-B17379EB6402}"/>
          </ac:grpSpMkLst>
        </pc:grpChg>
        <pc:grpChg chg="del">
          <ac:chgData name="Francesco Marino" userId="87cae2e6-40cf-4c5b-830a-db74a6187111" providerId="ADAL" clId="{D30EE61F-A985-4397-9EC4-8238AD225210}" dt="2024-09-15T11:48:32.622" v="4899" actId="21"/>
          <ac:grpSpMkLst>
            <pc:docMk/>
            <pc:sldMk cId="3625090457" sldId="601"/>
            <ac:grpSpMk id="65" creationId="{E6E27D76-F1F3-982A-09A4-CD5A89437F9F}"/>
          </ac:grpSpMkLst>
        </pc:grpChg>
        <pc:grpChg chg="del mod topLvl">
          <ac:chgData name="Francesco Marino" userId="87cae2e6-40cf-4c5b-830a-db74a6187111" providerId="ADAL" clId="{D30EE61F-A985-4397-9EC4-8238AD225210}" dt="2024-09-15T11:49:46.554" v="4918" actId="165"/>
          <ac:grpSpMkLst>
            <pc:docMk/>
            <pc:sldMk cId="3625090457" sldId="601"/>
            <ac:grpSpMk id="69" creationId="{63352E72-3D2E-164F-B67F-CD91E5A91AD6}"/>
          </ac:grpSpMkLst>
        </pc:grpChg>
        <pc:grpChg chg="del mod">
          <ac:chgData name="Francesco Marino" userId="87cae2e6-40cf-4c5b-830a-db74a6187111" providerId="ADAL" clId="{D30EE61F-A985-4397-9EC4-8238AD225210}" dt="2024-09-15T11:49:26.240" v="4913" actId="165"/>
          <ac:grpSpMkLst>
            <pc:docMk/>
            <pc:sldMk cId="3625090457" sldId="601"/>
            <ac:grpSpMk id="83" creationId="{9BFE5173-E371-A916-6336-8BB1A897C169}"/>
          </ac:grpSpMkLst>
        </pc:grpChg>
        <pc:picChg chg="add mod ord">
          <ac:chgData name="Francesco Marino" userId="87cae2e6-40cf-4c5b-830a-db74a6187111" providerId="ADAL" clId="{D30EE61F-A985-4397-9EC4-8238AD225210}" dt="2024-09-15T13:05:14.837" v="5097" actId="167"/>
          <ac:picMkLst>
            <pc:docMk/>
            <pc:sldMk cId="3625090457" sldId="601"/>
            <ac:picMk id="7" creationId="{AB16917F-B45A-ABAC-D6EF-A89CC4C25F94}"/>
          </ac:picMkLst>
        </pc:picChg>
        <pc:picChg chg="mod">
          <ac:chgData name="Francesco Marino" userId="87cae2e6-40cf-4c5b-830a-db74a6187111" providerId="ADAL" clId="{D30EE61F-A985-4397-9EC4-8238AD225210}" dt="2024-09-16T09:21:00.635" v="6837"/>
          <ac:picMkLst>
            <pc:docMk/>
            <pc:sldMk cId="3625090457" sldId="601"/>
            <ac:picMk id="12" creationId="{4ECB7D3A-2DAF-8528-BD0E-BD67D20823C9}"/>
          </ac:picMkLst>
        </pc:picChg>
        <pc:picChg chg="mod">
          <ac:chgData name="Francesco Marino" userId="87cae2e6-40cf-4c5b-830a-db74a6187111" providerId="ADAL" clId="{D30EE61F-A985-4397-9EC4-8238AD225210}" dt="2024-09-15T15:33:53.502" v="5435" actId="1076"/>
          <ac:picMkLst>
            <pc:docMk/>
            <pc:sldMk cId="3625090457" sldId="601"/>
            <ac:picMk id="18" creationId="{0E2A9721-76EE-B8BB-4C6C-CC475B4046C7}"/>
          </ac:picMkLst>
        </pc:picChg>
        <pc:picChg chg="mod">
          <ac:chgData name="Francesco Marino" userId="87cae2e6-40cf-4c5b-830a-db74a6187111" providerId="ADAL" clId="{D30EE61F-A985-4397-9EC4-8238AD225210}" dt="2024-09-15T15:33:53.502" v="5435" actId="1076"/>
          <ac:picMkLst>
            <pc:docMk/>
            <pc:sldMk cId="3625090457" sldId="601"/>
            <ac:picMk id="21" creationId="{2D61441A-A56A-3F3E-2224-2C317A32307B}"/>
          </ac:picMkLst>
        </pc:picChg>
        <pc:picChg chg="add mod modCrop">
          <ac:chgData name="Francesco Marino" userId="87cae2e6-40cf-4c5b-830a-db74a6187111" providerId="ADAL" clId="{D30EE61F-A985-4397-9EC4-8238AD225210}" dt="2024-09-16T09:21:54.054" v="6850" actId="732"/>
          <ac:picMkLst>
            <pc:docMk/>
            <pc:sldMk cId="3625090457" sldId="601"/>
            <ac:picMk id="27" creationId="{8BFB5100-AFBD-EC8F-A315-6D0CB096AD5C}"/>
          </ac:picMkLst>
        </pc:picChg>
        <pc:picChg chg="add mod ord modCrop">
          <ac:chgData name="Francesco Marino" userId="87cae2e6-40cf-4c5b-830a-db74a6187111" providerId="ADAL" clId="{D30EE61F-A985-4397-9EC4-8238AD225210}" dt="2024-09-15T13:44:55.159" v="5321" actId="164"/>
          <ac:picMkLst>
            <pc:docMk/>
            <pc:sldMk cId="3625090457" sldId="601"/>
            <ac:picMk id="43" creationId="{2EEEB831-193C-82EC-65AC-27C022FAF001}"/>
          </ac:picMkLst>
        </pc:picChg>
      </pc:sldChg>
      <pc:sldChg chg="delSp add modAnim">
        <pc:chgData name="Francesco Marino" userId="87cae2e6-40cf-4c5b-830a-db74a6187111" providerId="ADAL" clId="{D30EE61F-A985-4397-9EC4-8238AD225210}" dt="2024-09-17T13:38:04.440" v="9721" actId="21"/>
        <pc:sldMkLst>
          <pc:docMk/>
          <pc:sldMk cId="1183777068" sldId="602"/>
        </pc:sldMkLst>
        <pc:grpChg chg="del">
          <ac:chgData name="Francesco Marino" userId="87cae2e6-40cf-4c5b-830a-db74a6187111" providerId="ADAL" clId="{D30EE61F-A985-4397-9EC4-8238AD225210}" dt="2024-09-17T13:38:04.440" v="9721" actId="21"/>
          <ac:grpSpMkLst>
            <pc:docMk/>
            <pc:sldMk cId="1183777068" sldId="602"/>
            <ac:grpSpMk id="22" creationId="{A9638251-9BCC-EA13-A535-C5F76E4FC802}"/>
          </ac:grpSpMkLst>
        </pc:grpChg>
      </pc:sldChg>
      <pc:sldChg chg="add del">
        <pc:chgData name="Francesco Marino" userId="87cae2e6-40cf-4c5b-830a-db74a6187111" providerId="ADAL" clId="{D30EE61F-A985-4397-9EC4-8238AD225210}" dt="2024-09-17T06:03:06.974" v="7605" actId="2696"/>
        <pc:sldMkLst>
          <pc:docMk/>
          <pc:sldMk cId="1493909463" sldId="603"/>
        </pc:sldMkLst>
      </pc:sldChg>
      <pc:sldChg chg="modSp add del mod">
        <pc:chgData name="Francesco Marino" userId="87cae2e6-40cf-4c5b-830a-db74a6187111" providerId="ADAL" clId="{D30EE61F-A985-4397-9EC4-8238AD225210}" dt="2024-09-18T13:15:13.709" v="14092" actId="2696"/>
        <pc:sldMkLst>
          <pc:docMk/>
          <pc:sldMk cId="2002639980" sldId="604"/>
        </pc:sldMkLst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9" creationId="{2AAE0275-1ACC-438B-92D6-E7C8728A1E0F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1" creationId="{4EFB0898-67F5-66E7-0002-D31C21019A87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3" creationId="{E1CA2B2C-DC58-FBE5-573A-509077FB7A8B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7" creationId="{C81D0556-3173-56B7-0470-6E785054BEA8}"/>
          </ac:spMkLst>
        </pc:spChg>
        <pc:spChg chg="mod">
          <ac:chgData name="Francesco Marino" userId="87cae2e6-40cf-4c5b-830a-db74a6187111" providerId="ADAL" clId="{D30EE61F-A985-4397-9EC4-8238AD225210}" dt="2024-09-17T07:53:10.559" v="8832" actId="20577"/>
          <ac:spMkLst>
            <pc:docMk/>
            <pc:sldMk cId="2002639980" sldId="604"/>
            <ac:spMk id="102" creationId="{3F91D51F-7ACC-36A3-F6B6-08608DA784A8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06" creationId="{48422822-9617-1301-3339-B4CE98F20BB3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10" creationId="{6D9745FA-C4E0-C34D-91B0-857690D8C563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13" creationId="{2134501E-7A31-7F5E-0E74-3F58B8CE620A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14" creationId="{85B36968-946F-5ED5-FF34-3E672D37547E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15" creationId="{2FA3822F-5282-7C41-A076-B003D27B66FD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16" creationId="{829E9DB6-D6C5-18B4-634E-2396E2E5B228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17" creationId="{9A034ADB-A379-C982-1B37-7CBAE597E3C3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18" creationId="{573A5CF6-1993-2709-1B1F-A1F2A71FEFD6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20" creationId="{54D47400-98C1-D671-8EDC-540281506958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21" creationId="{AA41F808-94EF-68C4-3F59-DDEFECBA2BEE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23" creationId="{532D29BF-F4B9-61D6-E331-36D4845CC881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24" creationId="{AF01E6AD-523D-60BF-C7E3-D3B5BA9787BE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25" creationId="{8BB1EF57-25B3-9813-58B7-EEE21DF4617E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26" creationId="{29431121-D2B0-4640-AB7D-6F4DBCB16056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28" creationId="{0A4301DB-398C-1B0C-6FF8-A51E35ED0FDC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35" creationId="{1830A17C-6502-274F-9400-EE7ED8BAB8C2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36" creationId="{233BBFAB-1AC6-2F5A-978C-43988FB1B648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37" creationId="{28329033-2367-40A6-4599-3255C5C4DF23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38" creationId="{EDDA94C9-31E9-45D7-C63B-AF95110D0375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39" creationId="{69B0D8EF-8CC7-5E61-5B91-856E3CB5C949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40" creationId="{D5038CA5-C253-87AB-476B-491D0FC6BE26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42" creationId="{262ADC30-84BD-A0D8-B396-76855EEB6DC2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43" creationId="{B1B9C6B6-9A7E-FC62-BFB9-B4D7ED810163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45" creationId="{3F8FD75C-0B93-5C7B-75DF-C2B1804D4A97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46" creationId="{3C4D4711-2B87-B100-C203-DEF8969D798C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47" creationId="{A0341566-ECB8-96BC-1804-7C62389B06F5}"/>
          </ac:spMkLst>
        </pc:spChg>
        <pc:spChg chg="mod">
          <ac:chgData name="Francesco Marino" userId="87cae2e6-40cf-4c5b-830a-db74a6187111" providerId="ADAL" clId="{D30EE61F-A985-4397-9EC4-8238AD225210}" dt="2024-09-17T06:19:13.575" v="7963" actId="20577"/>
          <ac:spMkLst>
            <pc:docMk/>
            <pc:sldMk cId="2002639980" sldId="604"/>
            <ac:spMk id="148" creationId="{0514160F-B0AE-F54E-6940-9F6CBB32CEC6}"/>
          </ac:spMkLst>
        </pc:spChg>
        <pc:spChg chg="mod">
          <ac:chgData name="Francesco Marino" userId="87cae2e6-40cf-4c5b-830a-db74a6187111" providerId="ADAL" clId="{D30EE61F-A985-4397-9EC4-8238AD225210}" dt="2024-09-17T07:53:23.513" v="8837" actId="20577"/>
          <ac:spMkLst>
            <pc:docMk/>
            <pc:sldMk cId="2002639980" sldId="604"/>
            <ac:spMk id="150" creationId="{0DCEB782-872A-5FE3-C6C8-7E3B0A5BDDF5}"/>
          </ac:spMkLst>
        </pc:spChg>
        <pc:spChg chg="mod">
          <ac:chgData name="Francesco Marino" userId="87cae2e6-40cf-4c5b-830a-db74a6187111" providerId="ADAL" clId="{D30EE61F-A985-4397-9EC4-8238AD225210}" dt="2024-09-17T07:53:23.513" v="8837" actId="20577"/>
          <ac:spMkLst>
            <pc:docMk/>
            <pc:sldMk cId="2002639980" sldId="604"/>
            <ac:spMk id="151" creationId="{73947AA1-DF50-9C31-39A8-692D5E16BDE9}"/>
          </ac:spMkLst>
        </pc:spChg>
        <pc:grpChg chg="mod">
          <ac:chgData name="Francesco Marino" userId="87cae2e6-40cf-4c5b-830a-db74a6187111" providerId="ADAL" clId="{D30EE61F-A985-4397-9EC4-8238AD225210}" dt="2024-09-17T07:53:23.513" v="8837" actId="20577"/>
          <ac:grpSpMkLst>
            <pc:docMk/>
            <pc:sldMk cId="2002639980" sldId="604"/>
            <ac:grpSpMk id="2" creationId="{8245D48B-E754-87DA-B472-F7B45E41DE45}"/>
          </ac:grpSpMkLst>
        </pc:grpChg>
        <pc:grpChg chg="mod">
          <ac:chgData name="Francesco Marino" userId="87cae2e6-40cf-4c5b-830a-db74a6187111" providerId="ADAL" clId="{D30EE61F-A985-4397-9EC4-8238AD225210}" dt="2024-09-17T06:19:13.575" v="7963" actId="20577"/>
          <ac:grpSpMkLst>
            <pc:docMk/>
            <pc:sldMk cId="2002639980" sldId="604"/>
            <ac:grpSpMk id="18" creationId="{C7D7D138-9D7D-56B5-0019-10BB858B1568}"/>
          </ac:grpSpMkLst>
        </pc:grpChg>
        <pc:grpChg chg="mod">
          <ac:chgData name="Francesco Marino" userId="87cae2e6-40cf-4c5b-830a-db74a6187111" providerId="ADAL" clId="{D30EE61F-A985-4397-9EC4-8238AD225210}" dt="2024-09-17T06:19:24.272" v="7968" actId="1036"/>
          <ac:grpSpMkLst>
            <pc:docMk/>
            <pc:sldMk cId="2002639980" sldId="604"/>
            <ac:grpSpMk id="19" creationId="{A18C96DA-C752-4498-DF32-6BAC6514FD04}"/>
          </ac:grpSpMkLst>
        </pc:grpChg>
        <pc:grpChg chg="mod">
          <ac:chgData name="Francesco Marino" userId="87cae2e6-40cf-4c5b-830a-db74a6187111" providerId="ADAL" clId="{D30EE61F-A985-4397-9EC4-8238AD225210}" dt="2024-09-17T06:19:13.575" v="7963" actId="20577"/>
          <ac:grpSpMkLst>
            <pc:docMk/>
            <pc:sldMk cId="2002639980" sldId="604"/>
            <ac:grpSpMk id="103" creationId="{6CE614EC-6568-5A2F-CEEC-525A74C7C57E}"/>
          </ac:grpSpMkLst>
        </pc:grpChg>
        <pc:grpChg chg="mod">
          <ac:chgData name="Francesco Marino" userId="87cae2e6-40cf-4c5b-830a-db74a6187111" providerId="ADAL" clId="{D30EE61F-A985-4397-9EC4-8238AD225210}" dt="2024-09-17T06:19:13.575" v="7963" actId="20577"/>
          <ac:grpSpMkLst>
            <pc:docMk/>
            <pc:sldMk cId="2002639980" sldId="604"/>
            <ac:grpSpMk id="104" creationId="{2DFE0F30-2ABD-EC1C-53AC-DCDC6B443A36}"/>
          </ac:grpSpMkLst>
        </pc:grpChg>
        <pc:grpChg chg="mod">
          <ac:chgData name="Francesco Marino" userId="87cae2e6-40cf-4c5b-830a-db74a6187111" providerId="ADAL" clId="{D30EE61F-A985-4397-9EC4-8238AD225210}" dt="2024-09-17T06:19:13.575" v="7963" actId="20577"/>
          <ac:grpSpMkLst>
            <pc:docMk/>
            <pc:sldMk cId="2002639980" sldId="604"/>
            <ac:grpSpMk id="105" creationId="{4FB15729-151A-372E-D760-F8435EE3B78B}"/>
          </ac:grpSpMkLst>
        </pc:grpChg>
        <pc:grpChg chg="mod">
          <ac:chgData name="Francesco Marino" userId="87cae2e6-40cf-4c5b-830a-db74a6187111" providerId="ADAL" clId="{D30EE61F-A985-4397-9EC4-8238AD225210}" dt="2024-09-17T06:19:13.575" v="7963" actId="20577"/>
          <ac:grpSpMkLst>
            <pc:docMk/>
            <pc:sldMk cId="2002639980" sldId="604"/>
            <ac:grpSpMk id="107" creationId="{C2EA28D1-A3A8-192C-0B93-898C159DC637}"/>
          </ac:grpSpMkLst>
        </pc:grpChg>
        <pc:grpChg chg="mod">
          <ac:chgData name="Francesco Marino" userId="87cae2e6-40cf-4c5b-830a-db74a6187111" providerId="ADAL" clId="{D30EE61F-A985-4397-9EC4-8238AD225210}" dt="2024-09-17T06:19:13.575" v="7963" actId="20577"/>
          <ac:grpSpMkLst>
            <pc:docMk/>
            <pc:sldMk cId="2002639980" sldId="604"/>
            <ac:grpSpMk id="129" creationId="{F0B32BE9-258F-FCE8-E394-1F04314294FE}"/>
          </ac:grpSpMkLst>
        </pc:grpChg>
        <pc:cxnChg chg="mod">
          <ac:chgData name="Francesco Marino" userId="87cae2e6-40cf-4c5b-830a-db74a6187111" providerId="ADAL" clId="{D30EE61F-A985-4397-9EC4-8238AD225210}" dt="2024-09-17T06:19:13.575" v="7963" actId="20577"/>
          <ac:cxnSpMkLst>
            <pc:docMk/>
            <pc:sldMk cId="2002639980" sldId="604"/>
            <ac:cxnSpMk id="108" creationId="{A80F17BD-2B9E-CD86-2330-EA4632BDE017}"/>
          </ac:cxnSpMkLst>
        </pc:cxnChg>
        <pc:cxnChg chg="mod">
          <ac:chgData name="Francesco Marino" userId="87cae2e6-40cf-4c5b-830a-db74a6187111" providerId="ADAL" clId="{D30EE61F-A985-4397-9EC4-8238AD225210}" dt="2024-09-17T06:19:13.575" v="7963" actId="20577"/>
          <ac:cxnSpMkLst>
            <pc:docMk/>
            <pc:sldMk cId="2002639980" sldId="604"/>
            <ac:cxnSpMk id="111" creationId="{20ACBFDC-CCBF-56AF-2227-A2F65CC324CD}"/>
          </ac:cxnSpMkLst>
        </pc:cxnChg>
        <pc:cxnChg chg="mod">
          <ac:chgData name="Francesco Marino" userId="87cae2e6-40cf-4c5b-830a-db74a6187111" providerId="ADAL" clId="{D30EE61F-A985-4397-9EC4-8238AD225210}" dt="2024-09-17T06:19:13.575" v="7963" actId="20577"/>
          <ac:cxnSpMkLst>
            <pc:docMk/>
            <pc:sldMk cId="2002639980" sldId="604"/>
            <ac:cxnSpMk id="112" creationId="{6D8E0B00-BCFF-8A8C-19A3-A31D6D6AF1DB}"/>
          </ac:cxnSpMkLst>
        </pc:cxnChg>
        <pc:cxnChg chg="mod">
          <ac:chgData name="Francesco Marino" userId="87cae2e6-40cf-4c5b-830a-db74a6187111" providerId="ADAL" clId="{D30EE61F-A985-4397-9EC4-8238AD225210}" dt="2024-09-17T06:19:13.575" v="7963" actId="20577"/>
          <ac:cxnSpMkLst>
            <pc:docMk/>
            <pc:sldMk cId="2002639980" sldId="604"/>
            <ac:cxnSpMk id="119" creationId="{D5CD0A18-EC69-A907-9E61-90947C94C8F2}"/>
          </ac:cxnSpMkLst>
        </pc:cxnChg>
        <pc:cxnChg chg="mod">
          <ac:chgData name="Francesco Marino" userId="87cae2e6-40cf-4c5b-830a-db74a6187111" providerId="ADAL" clId="{D30EE61F-A985-4397-9EC4-8238AD225210}" dt="2024-09-17T06:19:13.575" v="7963" actId="20577"/>
          <ac:cxnSpMkLst>
            <pc:docMk/>
            <pc:sldMk cId="2002639980" sldId="604"/>
            <ac:cxnSpMk id="122" creationId="{03A3D775-716F-E20B-D4C1-D491F5B38649}"/>
          </ac:cxnSpMkLst>
        </pc:cxnChg>
        <pc:cxnChg chg="mod">
          <ac:chgData name="Francesco Marino" userId="87cae2e6-40cf-4c5b-830a-db74a6187111" providerId="ADAL" clId="{D30EE61F-A985-4397-9EC4-8238AD225210}" dt="2024-09-17T06:19:13.575" v="7963" actId="20577"/>
          <ac:cxnSpMkLst>
            <pc:docMk/>
            <pc:sldMk cId="2002639980" sldId="604"/>
            <ac:cxnSpMk id="134" creationId="{D5D30F91-B712-9EBB-0175-3091A114141B}"/>
          </ac:cxnSpMkLst>
        </pc:cxnChg>
        <pc:cxnChg chg="mod">
          <ac:chgData name="Francesco Marino" userId="87cae2e6-40cf-4c5b-830a-db74a6187111" providerId="ADAL" clId="{D30EE61F-A985-4397-9EC4-8238AD225210}" dt="2024-09-17T06:19:13.575" v="7963" actId="20577"/>
          <ac:cxnSpMkLst>
            <pc:docMk/>
            <pc:sldMk cId="2002639980" sldId="604"/>
            <ac:cxnSpMk id="141" creationId="{193C0E18-5B96-6974-672F-6B6BE10CB5D3}"/>
          </ac:cxnSpMkLst>
        </pc:cxnChg>
        <pc:cxnChg chg="mod">
          <ac:chgData name="Francesco Marino" userId="87cae2e6-40cf-4c5b-830a-db74a6187111" providerId="ADAL" clId="{D30EE61F-A985-4397-9EC4-8238AD225210}" dt="2024-09-17T06:19:13.575" v="7963" actId="20577"/>
          <ac:cxnSpMkLst>
            <pc:docMk/>
            <pc:sldMk cId="2002639980" sldId="604"/>
            <ac:cxnSpMk id="144" creationId="{30F85554-94DB-C502-6BF2-9C749F02581E}"/>
          </ac:cxnSpMkLst>
        </pc:cxnChg>
      </pc:sldChg>
      <pc:sldChg chg="addSp delSp modSp add del mod ord">
        <pc:chgData name="Francesco Marino" userId="87cae2e6-40cf-4c5b-830a-db74a6187111" providerId="ADAL" clId="{D30EE61F-A985-4397-9EC4-8238AD225210}" dt="2024-09-17T19:24:18.604" v="10750" actId="2696"/>
        <pc:sldMkLst>
          <pc:docMk/>
          <pc:sldMk cId="134513801" sldId="605"/>
        </pc:sldMkLst>
        <pc:spChg chg="del mod">
          <ac:chgData name="Francesco Marino" userId="87cae2e6-40cf-4c5b-830a-db74a6187111" providerId="ADAL" clId="{D30EE61F-A985-4397-9EC4-8238AD225210}" dt="2024-09-17T06:32:02.335" v="8495" actId="21"/>
          <ac:spMkLst>
            <pc:docMk/>
            <pc:sldMk cId="134513801" sldId="605"/>
            <ac:spMk id="2" creationId="{6CDE6B47-DBBF-6175-8F0C-D2456280A6BB}"/>
          </ac:spMkLst>
        </pc:spChg>
        <pc:spChg chg="del">
          <ac:chgData name="Francesco Marino" userId="87cae2e6-40cf-4c5b-830a-db74a6187111" providerId="ADAL" clId="{D30EE61F-A985-4397-9EC4-8238AD225210}" dt="2024-09-17T06:29:03.785" v="8369" actId="21"/>
          <ac:spMkLst>
            <pc:docMk/>
            <pc:sldMk cId="134513801" sldId="605"/>
            <ac:spMk id="3" creationId="{031DC568-FE8D-1F20-7384-BA4E930ED58D}"/>
          </ac:spMkLst>
        </pc:spChg>
        <pc:spChg chg="mod">
          <ac:chgData name="Francesco Marino" userId="87cae2e6-40cf-4c5b-830a-db74a6187111" providerId="ADAL" clId="{D30EE61F-A985-4397-9EC4-8238AD225210}" dt="2024-09-17T06:34:34.745" v="8572" actId="20577"/>
          <ac:spMkLst>
            <pc:docMk/>
            <pc:sldMk cId="134513801" sldId="605"/>
            <ac:spMk id="6" creationId="{FE7F0EFD-A35D-19BF-20B0-121104BA4FD3}"/>
          </ac:spMkLst>
        </pc:spChg>
        <pc:spChg chg="mod">
          <ac:chgData name="Francesco Marino" userId="87cae2e6-40cf-4c5b-830a-db74a6187111" providerId="ADAL" clId="{D30EE61F-A985-4397-9EC4-8238AD225210}" dt="2024-09-17T06:31:45.002" v="8485" actId="164"/>
          <ac:spMkLst>
            <pc:docMk/>
            <pc:sldMk cId="134513801" sldId="605"/>
            <ac:spMk id="7" creationId="{5C9F845F-63B2-469B-FA6B-A818697280F8}"/>
          </ac:spMkLst>
        </pc:spChg>
        <pc:spChg chg="del mod">
          <ac:chgData name="Francesco Marino" userId="87cae2e6-40cf-4c5b-830a-db74a6187111" providerId="ADAL" clId="{D30EE61F-A985-4397-9EC4-8238AD225210}" dt="2024-09-17T06:32:05.154" v="8496" actId="21"/>
          <ac:spMkLst>
            <pc:docMk/>
            <pc:sldMk cId="134513801" sldId="605"/>
            <ac:spMk id="9" creationId="{2589820A-8C65-A6A4-3868-18D26F59214F}"/>
          </ac:spMkLst>
        </pc:spChg>
        <pc:spChg chg="add mod">
          <ac:chgData name="Francesco Marino" userId="87cae2e6-40cf-4c5b-830a-db74a6187111" providerId="ADAL" clId="{D30EE61F-A985-4397-9EC4-8238AD225210}" dt="2024-09-17T06:31:45.002" v="8485" actId="164"/>
          <ac:spMkLst>
            <pc:docMk/>
            <pc:sldMk cId="134513801" sldId="605"/>
            <ac:spMk id="10" creationId="{C921B6C5-CACB-AA68-5882-938D05633EAE}"/>
          </ac:spMkLst>
        </pc:spChg>
        <pc:spChg chg="mod">
          <ac:chgData name="Francesco Marino" userId="87cae2e6-40cf-4c5b-830a-db74a6187111" providerId="ADAL" clId="{D30EE61F-A985-4397-9EC4-8238AD225210}" dt="2024-09-17T06:33:43.665" v="8520" actId="1076"/>
          <ac:spMkLst>
            <pc:docMk/>
            <pc:sldMk cId="134513801" sldId="605"/>
            <ac:spMk id="11" creationId="{EE6DB347-CC57-35D5-8DA6-4DA59202E9D4}"/>
          </ac:spMkLst>
        </pc:spChg>
        <pc:spChg chg="mod">
          <ac:chgData name="Francesco Marino" userId="87cae2e6-40cf-4c5b-830a-db74a6187111" providerId="ADAL" clId="{D30EE61F-A985-4397-9EC4-8238AD225210}" dt="2024-09-17T06:41:30.476" v="8671" actId="20577"/>
          <ac:spMkLst>
            <pc:docMk/>
            <pc:sldMk cId="134513801" sldId="605"/>
            <ac:spMk id="12" creationId="{B4868C78-18BB-86F2-F2C7-5260B589A52C}"/>
          </ac:spMkLst>
        </pc:spChg>
        <pc:spChg chg="mod">
          <ac:chgData name="Francesco Marino" userId="87cae2e6-40cf-4c5b-830a-db74a6187111" providerId="ADAL" clId="{D30EE61F-A985-4397-9EC4-8238AD225210}" dt="2024-09-17T06:41:30.476" v="8671" actId="20577"/>
          <ac:spMkLst>
            <pc:docMk/>
            <pc:sldMk cId="134513801" sldId="605"/>
            <ac:spMk id="13" creationId="{FFD6D03B-FA01-ABFC-F2B7-96C2508E139E}"/>
          </ac:spMkLst>
        </pc:spChg>
        <pc:spChg chg="add del">
          <ac:chgData name="Francesco Marino" userId="87cae2e6-40cf-4c5b-830a-db74a6187111" providerId="ADAL" clId="{D30EE61F-A985-4397-9EC4-8238AD225210}" dt="2024-09-17T06:30:40.911" v="8400" actId="22"/>
          <ac:spMkLst>
            <pc:docMk/>
            <pc:sldMk cId="134513801" sldId="605"/>
            <ac:spMk id="15" creationId="{D45D74DD-BE15-8C13-5F64-E5EF7C167EB2}"/>
          </ac:spMkLst>
        </pc:spChg>
        <pc:spChg chg="add mod">
          <ac:chgData name="Francesco Marino" userId="87cae2e6-40cf-4c5b-830a-db74a6187111" providerId="ADAL" clId="{D30EE61F-A985-4397-9EC4-8238AD225210}" dt="2024-09-17T06:31:45.002" v="8485" actId="164"/>
          <ac:spMkLst>
            <pc:docMk/>
            <pc:sldMk cId="134513801" sldId="605"/>
            <ac:spMk id="16" creationId="{E6CC0BE1-6C18-57EC-39ED-506A14DF31ED}"/>
          </ac:spMkLst>
        </pc:spChg>
        <pc:spChg chg="mod topLvl">
          <ac:chgData name="Francesco Marino" userId="87cae2e6-40cf-4c5b-830a-db74a6187111" providerId="ADAL" clId="{D30EE61F-A985-4397-9EC4-8238AD225210}" dt="2024-09-17T06:39:31.019" v="8640" actId="20577"/>
          <ac:spMkLst>
            <pc:docMk/>
            <pc:sldMk cId="134513801" sldId="605"/>
            <ac:spMk id="19" creationId="{2381D49A-3CB6-0B2E-240C-2A01EC066C3F}"/>
          </ac:spMkLst>
        </pc:spChg>
        <pc:spChg chg="del mod topLvl">
          <ac:chgData name="Francesco Marino" userId="87cae2e6-40cf-4c5b-830a-db74a6187111" providerId="ADAL" clId="{D30EE61F-A985-4397-9EC4-8238AD225210}" dt="2024-09-17T06:36:27.984" v="8597" actId="21"/>
          <ac:spMkLst>
            <pc:docMk/>
            <pc:sldMk cId="134513801" sldId="605"/>
            <ac:spMk id="22" creationId="{35D79EA6-C765-38B7-86C1-152D1B5002AC}"/>
          </ac:spMkLst>
        </pc:spChg>
        <pc:spChg chg="add mod">
          <ac:chgData name="Francesco Marino" userId="87cae2e6-40cf-4c5b-830a-db74a6187111" providerId="ADAL" clId="{D30EE61F-A985-4397-9EC4-8238AD225210}" dt="2024-09-17T06:41:30.476" v="8671" actId="20577"/>
          <ac:spMkLst>
            <pc:docMk/>
            <pc:sldMk cId="134513801" sldId="605"/>
            <ac:spMk id="26" creationId="{8F6696FC-54A8-A158-5807-6BD313642D30}"/>
          </ac:spMkLst>
        </pc:spChg>
        <pc:spChg chg="add mod">
          <ac:chgData name="Francesco Marino" userId="87cae2e6-40cf-4c5b-830a-db74a6187111" providerId="ADAL" clId="{D30EE61F-A985-4397-9EC4-8238AD225210}" dt="2024-09-17T06:40:08.427" v="8649" actId="14100"/>
          <ac:spMkLst>
            <pc:docMk/>
            <pc:sldMk cId="134513801" sldId="605"/>
            <ac:spMk id="28" creationId="{E572C37D-2D07-5E34-7542-67ACE6E5EB4E}"/>
          </ac:spMkLst>
        </pc:spChg>
        <pc:spChg chg="add mod">
          <ac:chgData name="Francesco Marino" userId="87cae2e6-40cf-4c5b-830a-db74a6187111" providerId="ADAL" clId="{D30EE61F-A985-4397-9EC4-8238AD225210}" dt="2024-09-17T06:40:59.463" v="8657" actId="14100"/>
          <ac:spMkLst>
            <pc:docMk/>
            <pc:sldMk cId="134513801" sldId="605"/>
            <ac:spMk id="29" creationId="{03D43DDB-7ED1-4207-2288-887B016BCE49}"/>
          </ac:spMkLst>
        </pc:spChg>
        <pc:spChg chg="add mod">
          <ac:chgData name="Francesco Marino" userId="87cae2e6-40cf-4c5b-830a-db74a6187111" providerId="ADAL" clId="{D30EE61F-A985-4397-9EC4-8238AD225210}" dt="2024-09-17T06:41:38.210" v="8672" actId="14100"/>
          <ac:spMkLst>
            <pc:docMk/>
            <pc:sldMk cId="134513801" sldId="605"/>
            <ac:spMk id="30" creationId="{55355464-1AD7-F9AE-A6D1-C21E27848C2D}"/>
          </ac:spMkLst>
        </pc:spChg>
        <pc:grpChg chg="add mod">
          <ac:chgData name="Francesco Marino" userId="87cae2e6-40cf-4c5b-830a-db74a6187111" providerId="ADAL" clId="{D30EE61F-A985-4397-9EC4-8238AD225210}" dt="2024-09-17T06:32:33.869" v="8502" actId="164"/>
          <ac:grpSpMkLst>
            <pc:docMk/>
            <pc:sldMk cId="134513801" sldId="605"/>
            <ac:grpSpMk id="18" creationId="{94E2E5EC-9192-0E4A-922C-FC842B6827CE}"/>
          </ac:grpSpMkLst>
        </pc:grpChg>
        <pc:grpChg chg="del">
          <ac:chgData name="Francesco Marino" userId="87cae2e6-40cf-4c5b-830a-db74a6187111" providerId="ADAL" clId="{D30EE61F-A985-4397-9EC4-8238AD225210}" dt="2024-09-17T06:32:47.171" v="8505" actId="21"/>
          <ac:grpSpMkLst>
            <pc:docMk/>
            <pc:sldMk cId="134513801" sldId="605"/>
            <ac:grpSpMk id="21" creationId="{43C8FB02-68FA-814F-C76C-C57BDC3A54BC}"/>
          </ac:grpSpMkLst>
        </pc:grpChg>
        <pc:grpChg chg="del mod">
          <ac:chgData name="Francesco Marino" userId="87cae2e6-40cf-4c5b-830a-db74a6187111" providerId="ADAL" clId="{D30EE61F-A985-4397-9EC4-8238AD225210}" dt="2024-09-17T06:36:27.984" v="8597" actId="21"/>
          <ac:grpSpMkLst>
            <pc:docMk/>
            <pc:sldMk cId="134513801" sldId="605"/>
            <ac:grpSpMk id="23" creationId="{A01E81EA-5273-AD32-7A3D-C7DB4903C462}"/>
          </ac:grpSpMkLst>
        </pc:grpChg>
        <pc:grpChg chg="add mod">
          <ac:chgData name="Francesco Marino" userId="87cae2e6-40cf-4c5b-830a-db74a6187111" providerId="ADAL" clId="{D30EE61F-A985-4397-9EC4-8238AD225210}" dt="2024-09-17T06:32:33.869" v="8502" actId="164"/>
          <ac:grpSpMkLst>
            <pc:docMk/>
            <pc:sldMk cId="134513801" sldId="605"/>
            <ac:grpSpMk id="24" creationId="{D4A13C78-5C9F-4F1F-371A-CAF8C8D3E1FD}"/>
          </ac:grpSpMkLst>
        </pc:grpChg>
        <pc:grpChg chg="add mod">
          <ac:chgData name="Francesco Marino" userId="87cae2e6-40cf-4c5b-830a-db74a6187111" providerId="ADAL" clId="{D30EE61F-A985-4397-9EC4-8238AD225210}" dt="2024-09-17T06:41:30.476" v="8671" actId="20577"/>
          <ac:grpSpMkLst>
            <pc:docMk/>
            <pc:sldMk cId="134513801" sldId="605"/>
            <ac:grpSpMk id="25" creationId="{A2BBC85F-297B-ADE2-82F4-07E6DE6F5EE3}"/>
          </ac:grpSpMkLst>
        </pc:grpChg>
        <pc:grpChg chg="add mod">
          <ac:chgData name="Francesco Marino" userId="87cae2e6-40cf-4c5b-830a-db74a6187111" providerId="ADAL" clId="{D30EE61F-A985-4397-9EC4-8238AD225210}" dt="2024-09-17T06:41:30.476" v="8671" actId="20577"/>
          <ac:grpSpMkLst>
            <pc:docMk/>
            <pc:sldMk cId="134513801" sldId="605"/>
            <ac:grpSpMk id="27" creationId="{42998363-C6F3-C481-8A42-AE957229B71A}"/>
          </ac:grpSpMkLst>
        </pc:grpChg>
      </pc:sldChg>
      <pc:sldChg chg="addSp delSp modSp add mod">
        <pc:chgData name="Francesco Marino" userId="87cae2e6-40cf-4c5b-830a-db74a6187111" providerId="ADAL" clId="{D30EE61F-A985-4397-9EC4-8238AD225210}" dt="2024-09-17T14:00:58.675" v="9908" actId="1037"/>
        <pc:sldMkLst>
          <pc:docMk/>
          <pc:sldMk cId="3940408593" sldId="606"/>
        </pc:sldMkLst>
        <pc:spChg chg="mod">
          <ac:chgData name="Francesco Marino" userId="87cae2e6-40cf-4c5b-830a-db74a6187111" providerId="ADAL" clId="{D30EE61F-A985-4397-9EC4-8238AD225210}" dt="2024-09-17T13:59:35.700" v="9805" actId="164"/>
          <ac:spMkLst>
            <pc:docMk/>
            <pc:sldMk cId="3940408593" sldId="606"/>
            <ac:spMk id="4" creationId="{35741883-9A78-C2E4-0AA3-32AF0582244E}"/>
          </ac:spMkLst>
        </pc:spChg>
        <pc:spChg chg="add mod">
          <ac:chgData name="Francesco Marino" userId="87cae2e6-40cf-4c5b-830a-db74a6187111" providerId="ADAL" clId="{D30EE61F-A985-4397-9EC4-8238AD225210}" dt="2024-09-17T13:59:43.691" v="9808" actId="164"/>
          <ac:spMkLst>
            <pc:docMk/>
            <pc:sldMk cId="3940408593" sldId="606"/>
            <ac:spMk id="10" creationId="{A3B47EA1-6D72-70BF-8779-7718556F6562}"/>
          </ac:spMkLst>
        </pc:spChg>
        <pc:spChg chg="add mod">
          <ac:chgData name="Francesco Marino" userId="87cae2e6-40cf-4c5b-830a-db74a6187111" providerId="ADAL" clId="{D30EE61F-A985-4397-9EC4-8238AD225210}" dt="2024-09-17T14:00:29.903" v="9836" actId="164"/>
          <ac:spMkLst>
            <pc:docMk/>
            <pc:sldMk cId="3940408593" sldId="606"/>
            <ac:spMk id="11" creationId="{B47C4350-725C-46FA-CCBE-046B9856AD24}"/>
          </ac:spMkLst>
        </pc:spChg>
        <pc:spChg chg="mod">
          <ac:chgData name="Francesco Marino" userId="87cae2e6-40cf-4c5b-830a-db74a6187111" providerId="ADAL" clId="{D30EE61F-A985-4397-9EC4-8238AD225210}" dt="2024-09-17T13:55:03.299" v="9738" actId="1076"/>
          <ac:spMkLst>
            <pc:docMk/>
            <pc:sldMk cId="3940408593" sldId="606"/>
            <ac:spMk id="25" creationId="{394D2F27-8FD0-F5F3-F50D-82D7F256710E}"/>
          </ac:spMkLst>
        </pc:spChg>
        <pc:spChg chg="mod topLvl">
          <ac:chgData name="Francesco Marino" userId="87cae2e6-40cf-4c5b-830a-db74a6187111" providerId="ADAL" clId="{D30EE61F-A985-4397-9EC4-8238AD225210}" dt="2024-09-17T14:00:29.903" v="9836" actId="164"/>
          <ac:spMkLst>
            <pc:docMk/>
            <pc:sldMk cId="3940408593" sldId="606"/>
            <ac:spMk id="26" creationId="{8B2EECC7-8AEE-DB9D-8D98-099FFC43BD8A}"/>
          </ac:spMkLst>
        </pc:spChg>
        <pc:spChg chg="mod topLvl">
          <ac:chgData name="Francesco Marino" userId="87cae2e6-40cf-4c5b-830a-db74a6187111" providerId="ADAL" clId="{D30EE61F-A985-4397-9EC4-8238AD225210}" dt="2024-09-17T14:00:29.903" v="9836" actId="164"/>
          <ac:spMkLst>
            <pc:docMk/>
            <pc:sldMk cId="3940408593" sldId="606"/>
            <ac:spMk id="29" creationId="{9A5F5347-EC7B-9147-2A22-371B981BD1E6}"/>
          </ac:spMkLst>
        </pc:spChg>
        <pc:spChg chg="mod ord topLvl">
          <ac:chgData name="Francesco Marino" userId="87cae2e6-40cf-4c5b-830a-db74a6187111" providerId="ADAL" clId="{D30EE61F-A985-4397-9EC4-8238AD225210}" dt="2024-09-17T14:00:29.903" v="9836" actId="164"/>
          <ac:spMkLst>
            <pc:docMk/>
            <pc:sldMk cId="3940408593" sldId="606"/>
            <ac:spMk id="31" creationId="{2D256340-7CD6-2BD8-6C09-283A56B353CC}"/>
          </ac:spMkLst>
        </pc:spChg>
        <pc:spChg chg="mod">
          <ac:chgData name="Francesco Marino" userId="87cae2e6-40cf-4c5b-830a-db74a6187111" providerId="ADAL" clId="{D30EE61F-A985-4397-9EC4-8238AD225210}" dt="2024-09-17T14:00:29.903" v="9836" actId="164"/>
          <ac:spMkLst>
            <pc:docMk/>
            <pc:sldMk cId="3940408593" sldId="606"/>
            <ac:spMk id="34" creationId="{73B9E9E4-BBE8-76ED-4DF4-FB6988795C91}"/>
          </ac:spMkLst>
        </pc:spChg>
        <pc:spChg chg="mod">
          <ac:chgData name="Francesco Marino" userId="87cae2e6-40cf-4c5b-830a-db74a6187111" providerId="ADAL" clId="{D30EE61F-A985-4397-9EC4-8238AD225210}" dt="2024-09-17T13:59:25.185" v="9804" actId="1076"/>
          <ac:spMkLst>
            <pc:docMk/>
            <pc:sldMk cId="3940408593" sldId="606"/>
            <ac:spMk id="35" creationId="{897DE7D5-1D7F-4A3D-980A-5A92D90D23C0}"/>
          </ac:spMkLst>
        </pc:spChg>
        <pc:grpChg chg="add mod">
          <ac:chgData name="Francesco Marino" userId="87cae2e6-40cf-4c5b-830a-db74a6187111" providerId="ADAL" clId="{D30EE61F-A985-4397-9EC4-8238AD225210}" dt="2024-09-17T13:59:43.691" v="9808" actId="164"/>
          <ac:grpSpMkLst>
            <pc:docMk/>
            <pc:sldMk cId="3940408593" sldId="606"/>
            <ac:grpSpMk id="12" creationId="{46E73B4E-A5BC-D749-6E3F-2F126D7B6078}"/>
          </ac:grpSpMkLst>
        </pc:grpChg>
        <pc:grpChg chg="add mod">
          <ac:chgData name="Francesco Marino" userId="87cae2e6-40cf-4c5b-830a-db74a6187111" providerId="ADAL" clId="{D30EE61F-A985-4397-9EC4-8238AD225210}" dt="2024-09-17T14:00:53.619" v="9901" actId="1035"/>
          <ac:grpSpMkLst>
            <pc:docMk/>
            <pc:sldMk cId="3940408593" sldId="606"/>
            <ac:grpSpMk id="13" creationId="{30227D24-C87E-958B-068D-BCFA8491D8A1}"/>
          </ac:grpSpMkLst>
        </pc:grpChg>
        <pc:grpChg chg="add mod">
          <ac:chgData name="Francesco Marino" userId="87cae2e6-40cf-4c5b-830a-db74a6187111" providerId="ADAL" clId="{D30EE61F-A985-4397-9EC4-8238AD225210}" dt="2024-09-17T14:00:13.892" v="9835" actId="164"/>
          <ac:grpSpMkLst>
            <pc:docMk/>
            <pc:sldMk cId="3940408593" sldId="606"/>
            <ac:grpSpMk id="14" creationId="{F80FE632-A513-B98B-2CE3-70C3156477BE}"/>
          </ac:grpSpMkLst>
        </pc:grpChg>
        <pc:grpChg chg="add mod">
          <ac:chgData name="Francesco Marino" userId="87cae2e6-40cf-4c5b-830a-db74a6187111" providerId="ADAL" clId="{D30EE61F-A985-4397-9EC4-8238AD225210}" dt="2024-09-17T14:00:58.675" v="9908" actId="1037"/>
          <ac:grpSpMkLst>
            <pc:docMk/>
            <pc:sldMk cId="3940408593" sldId="606"/>
            <ac:grpSpMk id="15" creationId="{3EC3346F-DFFD-8744-92FD-8A62D67C1D8E}"/>
          </ac:grpSpMkLst>
        </pc:grpChg>
        <pc:grpChg chg="del mod">
          <ac:chgData name="Francesco Marino" userId="87cae2e6-40cf-4c5b-830a-db74a6187111" providerId="ADAL" clId="{D30EE61F-A985-4397-9EC4-8238AD225210}" dt="2024-09-17T13:56:13.667" v="9758" actId="165"/>
          <ac:grpSpMkLst>
            <pc:docMk/>
            <pc:sldMk cId="3940408593" sldId="606"/>
            <ac:grpSpMk id="32" creationId="{A99178BE-6355-DA78-022D-738BCFA5E271}"/>
          </ac:grpSpMkLst>
        </pc:grpChg>
        <pc:grpChg chg="mod">
          <ac:chgData name="Francesco Marino" userId="87cae2e6-40cf-4c5b-830a-db74a6187111" providerId="ADAL" clId="{D30EE61F-A985-4397-9EC4-8238AD225210}" dt="2024-09-17T13:59:35.700" v="9805" actId="164"/>
          <ac:grpSpMkLst>
            <pc:docMk/>
            <pc:sldMk cId="3940408593" sldId="606"/>
            <ac:grpSpMk id="33" creationId="{941AC2AE-4ED1-724E-1E7B-9872FEDF98DA}"/>
          </ac:grpSpMkLst>
        </pc:grpChg>
        <pc:picChg chg="add mod ord">
          <ac:chgData name="Francesco Marino" userId="87cae2e6-40cf-4c5b-830a-db74a6187111" providerId="ADAL" clId="{D30EE61F-A985-4397-9EC4-8238AD225210}" dt="2024-09-17T13:59:35.700" v="9805" actId="164"/>
          <ac:picMkLst>
            <pc:docMk/>
            <pc:sldMk cId="3940408593" sldId="606"/>
            <ac:picMk id="7" creationId="{BA247843-F2EB-0958-7A4D-CE7254974046}"/>
          </ac:picMkLst>
        </pc:picChg>
        <pc:picChg chg="add mod ord">
          <ac:chgData name="Francesco Marino" userId="87cae2e6-40cf-4c5b-830a-db74a6187111" providerId="ADAL" clId="{D30EE61F-A985-4397-9EC4-8238AD225210}" dt="2024-09-17T14:00:29.903" v="9836" actId="164"/>
          <ac:picMkLst>
            <pc:docMk/>
            <pc:sldMk cId="3940408593" sldId="606"/>
            <ac:picMk id="9" creationId="{B605DE26-897A-188C-FBFF-F86126BEE1AB}"/>
          </ac:picMkLst>
        </pc:picChg>
        <pc:picChg chg="del">
          <ac:chgData name="Francesco Marino" userId="87cae2e6-40cf-4c5b-830a-db74a6187111" providerId="ADAL" clId="{D30EE61F-A985-4397-9EC4-8238AD225210}" dt="2024-09-17T13:55:10.060" v="9739" actId="21"/>
          <ac:picMkLst>
            <pc:docMk/>
            <pc:sldMk cId="3940408593" sldId="606"/>
            <ac:picMk id="18" creationId="{FFF7BE24-E79C-A157-E82B-3424B82448D3}"/>
          </ac:picMkLst>
        </pc:picChg>
        <pc:picChg chg="del">
          <ac:chgData name="Francesco Marino" userId="87cae2e6-40cf-4c5b-830a-db74a6187111" providerId="ADAL" clId="{D30EE61F-A985-4397-9EC4-8238AD225210}" dt="2024-09-17T13:54:00.184" v="9725" actId="21"/>
          <ac:picMkLst>
            <pc:docMk/>
            <pc:sldMk cId="3940408593" sldId="606"/>
            <ac:picMk id="21" creationId="{D349BD90-5187-7560-12C1-E5C20DBCD667}"/>
          </ac:picMkLst>
        </pc:picChg>
      </pc:sldChg>
      <pc:sldChg chg="addSp delSp modSp add mod delAnim modAnim">
        <pc:chgData name="Francesco Marino" userId="87cae2e6-40cf-4c5b-830a-db74a6187111" providerId="ADAL" clId="{D30EE61F-A985-4397-9EC4-8238AD225210}" dt="2024-09-18T12:16:00.785" v="12663" actId="20577"/>
        <pc:sldMkLst>
          <pc:docMk/>
          <pc:sldMk cId="652443761" sldId="607"/>
        </pc:sldMkLst>
        <pc:spChg chg="del">
          <ac:chgData name="Francesco Marino" userId="87cae2e6-40cf-4c5b-830a-db74a6187111" providerId="ADAL" clId="{D30EE61F-A985-4397-9EC4-8238AD225210}" dt="2024-09-17T14:30:26.251" v="9914" actId="21"/>
          <ac:spMkLst>
            <pc:docMk/>
            <pc:sldMk cId="652443761" sldId="607"/>
            <ac:spMk id="2" creationId="{10DD458A-B903-A347-A602-0F425EF70B7E}"/>
          </ac:spMkLst>
        </pc:spChg>
        <pc:spChg chg="add mod ord">
          <ac:chgData name="Francesco Marino" userId="87cae2e6-40cf-4c5b-830a-db74a6187111" providerId="ADAL" clId="{D30EE61F-A985-4397-9EC4-8238AD225210}" dt="2024-09-17T14:58:45.615" v="10358" actId="1076"/>
          <ac:spMkLst>
            <pc:docMk/>
            <pc:sldMk cId="652443761" sldId="607"/>
            <ac:spMk id="2" creationId="{D921E7CB-B660-CD58-6A6D-08692DCFB9EE}"/>
          </ac:spMkLst>
        </pc:spChg>
        <pc:spChg chg="mod">
          <ac:chgData name="Francesco Marino" userId="87cae2e6-40cf-4c5b-830a-db74a6187111" providerId="ADAL" clId="{D30EE61F-A985-4397-9EC4-8238AD225210}" dt="2024-09-17T14:42:51.631" v="10187"/>
          <ac:spMkLst>
            <pc:docMk/>
            <pc:sldMk cId="652443761" sldId="607"/>
            <ac:spMk id="3" creationId="{50A60F39-5BE6-2B41-F665-FFBE8E95E9DC}"/>
          </ac:spMkLst>
        </pc:spChg>
        <pc:spChg chg="add mod">
          <ac:chgData name="Francesco Marino" userId="87cae2e6-40cf-4c5b-830a-db74a6187111" providerId="ADAL" clId="{D30EE61F-A985-4397-9EC4-8238AD225210}" dt="2024-09-17T14:58:25.562" v="10354" actId="2085"/>
          <ac:spMkLst>
            <pc:docMk/>
            <pc:sldMk cId="652443761" sldId="607"/>
            <ac:spMk id="3" creationId="{5EE4CEC8-4EF5-FCB2-6F9E-FB423A7B4D06}"/>
          </ac:spMkLst>
        </pc:spChg>
        <pc:spChg chg="mod">
          <ac:chgData name="Francesco Marino" userId="87cae2e6-40cf-4c5b-830a-db74a6187111" providerId="ADAL" clId="{D30EE61F-A985-4397-9EC4-8238AD225210}" dt="2024-09-17T14:42:51.631" v="10187"/>
          <ac:spMkLst>
            <pc:docMk/>
            <pc:sldMk cId="652443761" sldId="607"/>
            <ac:spMk id="4" creationId="{71C7A9B3-5FA5-BE3D-B8D9-ED2A03D9C10E}"/>
          </ac:spMkLst>
        </pc:spChg>
        <pc:spChg chg="mod">
          <ac:chgData name="Francesco Marino" userId="87cae2e6-40cf-4c5b-830a-db74a6187111" providerId="ADAL" clId="{D30EE61F-A985-4397-9EC4-8238AD225210}" dt="2024-09-17T14:42:51.631" v="10187"/>
          <ac:spMkLst>
            <pc:docMk/>
            <pc:sldMk cId="652443761" sldId="607"/>
            <ac:spMk id="7" creationId="{A90D26EE-7995-D7D9-C365-1FD2C8BC677F}"/>
          </ac:spMkLst>
        </pc:spChg>
        <pc:spChg chg="mod">
          <ac:chgData name="Francesco Marino" userId="87cae2e6-40cf-4c5b-830a-db74a6187111" providerId="ADAL" clId="{D30EE61F-A985-4397-9EC4-8238AD225210}" dt="2024-09-17T14:42:51.631" v="10187"/>
          <ac:spMkLst>
            <pc:docMk/>
            <pc:sldMk cId="652443761" sldId="607"/>
            <ac:spMk id="9" creationId="{1F38FD07-C70A-2ED3-8F44-308BCF6DEA17}"/>
          </ac:spMkLst>
        </pc:spChg>
        <pc:spChg chg="mod">
          <ac:chgData name="Francesco Marino" userId="87cae2e6-40cf-4c5b-830a-db74a6187111" providerId="ADAL" clId="{D30EE61F-A985-4397-9EC4-8238AD225210}" dt="2024-09-17T14:43:11.569" v="10191"/>
          <ac:spMkLst>
            <pc:docMk/>
            <pc:sldMk cId="652443761" sldId="607"/>
            <ac:spMk id="12" creationId="{B4376F98-42B6-4C20-164E-F359191F3E65}"/>
          </ac:spMkLst>
        </pc:spChg>
        <pc:spChg chg="mod">
          <ac:chgData name="Francesco Marino" userId="87cae2e6-40cf-4c5b-830a-db74a6187111" providerId="ADAL" clId="{D30EE61F-A985-4397-9EC4-8238AD225210}" dt="2024-09-18T12:15:51.093" v="12654" actId="20577"/>
          <ac:spMkLst>
            <pc:docMk/>
            <pc:sldMk cId="652443761" sldId="607"/>
            <ac:spMk id="13" creationId="{70ECB4DB-BAA2-59B5-C880-A3BE2D0E59EF}"/>
          </ac:spMkLst>
        </pc:spChg>
        <pc:spChg chg="mod">
          <ac:chgData name="Francesco Marino" userId="87cae2e6-40cf-4c5b-830a-db74a6187111" providerId="ADAL" clId="{D30EE61F-A985-4397-9EC4-8238AD225210}" dt="2024-09-17T14:43:11.569" v="10191"/>
          <ac:spMkLst>
            <pc:docMk/>
            <pc:sldMk cId="652443761" sldId="607"/>
            <ac:spMk id="15" creationId="{182CEC40-4D07-53BE-AD0D-8B4CB71BF0F8}"/>
          </ac:spMkLst>
        </pc:spChg>
        <pc:spChg chg="mod">
          <ac:chgData name="Francesco Marino" userId="87cae2e6-40cf-4c5b-830a-db74a6187111" providerId="ADAL" clId="{D30EE61F-A985-4397-9EC4-8238AD225210}" dt="2024-09-17T14:43:11.569" v="10191"/>
          <ac:spMkLst>
            <pc:docMk/>
            <pc:sldMk cId="652443761" sldId="607"/>
            <ac:spMk id="16" creationId="{4428230E-D978-F8F1-8E3D-257A1741CFF9}"/>
          </ac:spMkLst>
        </pc:spChg>
        <pc:spChg chg="mod">
          <ac:chgData name="Francesco Marino" userId="87cae2e6-40cf-4c5b-830a-db74a6187111" providerId="ADAL" clId="{D30EE61F-A985-4397-9EC4-8238AD225210}" dt="2024-09-17T14:43:11.569" v="10191"/>
          <ac:spMkLst>
            <pc:docMk/>
            <pc:sldMk cId="652443761" sldId="607"/>
            <ac:spMk id="18" creationId="{E738F4A9-B152-41C8-06E8-83EC649A008B}"/>
          </ac:spMkLst>
        </pc:spChg>
        <pc:spChg chg="mod">
          <ac:chgData name="Francesco Marino" userId="87cae2e6-40cf-4c5b-830a-db74a6187111" providerId="ADAL" clId="{D30EE61F-A985-4397-9EC4-8238AD225210}" dt="2024-09-18T12:16:00.785" v="12663" actId="20577"/>
          <ac:spMkLst>
            <pc:docMk/>
            <pc:sldMk cId="652443761" sldId="607"/>
            <ac:spMk id="19" creationId="{CD7B85CE-7864-D605-AEA6-D390320AB09B}"/>
          </ac:spMkLst>
        </pc:spChg>
        <pc:spChg chg="del">
          <ac:chgData name="Francesco Marino" userId="87cae2e6-40cf-4c5b-830a-db74a6187111" providerId="ADAL" clId="{D30EE61F-A985-4397-9EC4-8238AD225210}" dt="2024-09-17T14:30:26.251" v="9914" actId="21"/>
          <ac:spMkLst>
            <pc:docMk/>
            <pc:sldMk cId="652443761" sldId="607"/>
            <ac:spMk id="21" creationId="{BA5E7416-A6D5-EC00-8849-B95BFE5719A8}"/>
          </ac:spMkLst>
        </pc:spChg>
        <pc:spChg chg="mod">
          <ac:chgData name="Francesco Marino" userId="87cae2e6-40cf-4c5b-830a-db74a6187111" providerId="ADAL" clId="{D30EE61F-A985-4397-9EC4-8238AD225210}" dt="2024-09-17T14:43:11.569" v="10191"/>
          <ac:spMkLst>
            <pc:docMk/>
            <pc:sldMk cId="652443761" sldId="607"/>
            <ac:spMk id="22" creationId="{246314DE-B972-FC77-B35F-F07810F72E18}"/>
          </ac:spMkLst>
        </pc:spChg>
        <pc:spChg chg="del">
          <ac:chgData name="Francesco Marino" userId="87cae2e6-40cf-4c5b-830a-db74a6187111" providerId="ADAL" clId="{D30EE61F-A985-4397-9EC4-8238AD225210}" dt="2024-09-17T14:35:34.574" v="9930" actId="21"/>
          <ac:spMkLst>
            <pc:docMk/>
            <pc:sldMk cId="652443761" sldId="607"/>
            <ac:spMk id="22" creationId="{69D459FE-A2E3-3316-E293-BC2113E35207}"/>
          </ac:spMkLst>
        </pc:spChg>
        <pc:spChg chg="mod">
          <ac:chgData name="Francesco Marino" userId="87cae2e6-40cf-4c5b-830a-db74a6187111" providerId="ADAL" clId="{D30EE61F-A985-4397-9EC4-8238AD225210}" dt="2024-09-18T12:15:55.164" v="12657" actId="20577"/>
          <ac:spMkLst>
            <pc:docMk/>
            <pc:sldMk cId="652443761" sldId="607"/>
            <ac:spMk id="23" creationId="{027C98C6-3BAF-8BC7-D0F1-6F6F7E7A0359}"/>
          </ac:spMkLst>
        </pc:spChg>
        <pc:spChg chg="mod">
          <ac:chgData name="Francesco Marino" userId="87cae2e6-40cf-4c5b-830a-db74a6187111" providerId="ADAL" clId="{D30EE61F-A985-4397-9EC4-8238AD225210}" dt="2024-09-17T14:43:11.569" v="10191"/>
          <ac:spMkLst>
            <pc:docMk/>
            <pc:sldMk cId="652443761" sldId="607"/>
            <ac:spMk id="26" creationId="{9EE0AB98-14D2-F134-959E-E5410E9ADBFE}"/>
          </ac:spMkLst>
        </pc:spChg>
        <pc:spChg chg="mod">
          <ac:chgData name="Francesco Marino" userId="87cae2e6-40cf-4c5b-830a-db74a6187111" providerId="ADAL" clId="{D30EE61F-A985-4397-9EC4-8238AD225210}" dt="2024-09-17T14:43:11.569" v="10191"/>
          <ac:spMkLst>
            <pc:docMk/>
            <pc:sldMk cId="652443761" sldId="607"/>
            <ac:spMk id="27" creationId="{05A2B14F-8CE7-0C93-0ABB-DE9129EB2927}"/>
          </ac:spMkLst>
        </pc:spChg>
        <pc:spChg chg="add mod">
          <ac:chgData name="Francesco Marino" userId="87cae2e6-40cf-4c5b-830a-db74a6187111" providerId="ADAL" clId="{D30EE61F-A985-4397-9EC4-8238AD225210}" dt="2024-09-17T14:43:49.695" v="10225" actId="1076"/>
          <ac:spMkLst>
            <pc:docMk/>
            <pc:sldMk cId="652443761" sldId="607"/>
            <ac:spMk id="28" creationId="{668142A2-B64B-5634-4C67-43881DA0DBA1}"/>
          </ac:spMkLst>
        </pc:spChg>
        <pc:spChg chg="add mod">
          <ac:chgData name="Francesco Marino" userId="87cae2e6-40cf-4c5b-830a-db74a6187111" providerId="ADAL" clId="{D30EE61F-A985-4397-9EC4-8238AD225210}" dt="2024-09-17T14:43:58.020" v="10227" actId="1076"/>
          <ac:spMkLst>
            <pc:docMk/>
            <pc:sldMk cId="652443761" sldId="607"/>
            <ac:spMk id="29" creationId="{4E67846A-9E7F-87D6-ECDE-985F8D528F06}"/>
          </ac:spMkLst>
        </pc:spChg>
        <pc:spChg chg="add mod">
          <ac:chgData name="Francesco Marino" userId="87cae2e6-40cf-4c5b-830a-db74a6187111" providerId="ADAL" clId="{D30EE61F-A985-4397-9EC4-8238AD225210}" dt="2024-09-17T14:44:23.835" v="10231" actId="1076"/>
          <ac:spMkLst>
            <pc:docMk/>
            <pc:sldMk cId="652443761" sldId="607"/>
            <ac:spMk id="30" creationId="{C0961D0D-6640-BD8E-0967-D85414D6C877}"/>
          </ac:spMkLst>
        </pc:spChg>
        <pc:spChg chg="add mod">
          <ac:chgData name="Francesco Marino" userId="87cae2e6-40cf-4c5b-830a-db74a6187111" providerId="ADAL" clId="{D30EE61F-A985-4397-9EC4-8238AD225210}" dt="2024-09-17T14:47:29.854" v="10307" actId="1036"/>
          <ac:spMkLst>
            <pc:docMk/>
            <pc:sldMk cId="652443761" sldId="607"/>
            <ac:spMk id="31" creationId="{33BACEE6-34E9-6200-756D-AD8F173E4E01}"/>
          </ac:spMkLst>
        </pc:spChg>
        <pc:spChg chg="add del mod ord">
          <ac:chgData name="Francesco Marino" userId="87cae2e6-40cf-4c5b-830a-db74a6187111" providerId="ADAL" clId="{D30EE61F-A985-4397-9EC4-8238AD225210}" dt="2024-09-17T14:56:48.759" v="10338" actId="21"/>
          <ac:spMkLst>
            <pc:docMk/>
            <pc:sldMk cId="652443761" sldId="607"/>
            <ac:spMk id="32" creationId="{5B13D10B-BA9F-A384-59D0-6B6CF63D1D7D}"/>
          </ac:spMkLst>
        </pc:spChg>
        <pc:spChg chg="del">
          <ac:chgData name="Francesco Marino" userId="87cae2e6-40cf-4c5b-830a-db74a6187111" providerId="ADAL" clId="{D30EE61F-A985-4397-9EC4-8238AD225210}" dt="2024-09-17T14:30:26.251" v="9914" actId="21"/>
          <ac:spMkLst>
            <pc:docMk/>
            <pc:sldMk cId="652443761" sldId="607"/>
            <ac:spMk id="36" creationId="{F2547795-F8C1-8453-E4AB-CFE7ECEEC9B4}"/>
          </ac:spMkLst>
        </pc:spChg>
        <pc:spChg chg="del">
          <ac:chgData name="Francesco Marino" userId="87cae2e6-40cf-4c5b-830a-db74a6187111" providerId="ADAL" clId="{D30EE61F-A985-4397-9EC4-8238AD225210}" dt="2024-09-17T14:30:26.251" v="9914" actId="21"/>
          <ac:spMkLst>
            <pc:docMk/>
            <pc:sldMk cId="652443761" sldId="607"/>
            <ac:spMk id="37" creationId="{612FE62C-CE71-E45D-B4DB-492B08733477}"/>
          </ac:spMkLst>
        </pc:spChg>
        <pc:grpChg chg="add del mod">
          <ac:chgData name="Francesco Marino" userId="87cae2e6-40cf-4c5b-830a-db74a6187111" providerId="ADAL" clId="{D30EE61F-A985-4397-9EC4-8238AD225210}" dt="2024-09-17T14:43:05.243" v="10189" actId="21"/>
          <ac:grpSpMkLst>
            <pc:docMk/>
            <pc:sldMk cId="652443761" sldId="607"/>
            <ac:grpSpMk id="2" creationId="{73753718-4F10-9802-0C17-B4A9D118BE5A}"/>
          </ac:grpSpMkLst>
        </pc:grpChg>
        <pc:grpChg chg="add del mod">
          <ac:chgData name="Francesco Marino" userId="87cae2e6-40cf-4c5b-830a-db74a6187111" providerId="ADAL" clId="{D30EE61F-A985-4397-9EC4-8238AD225210}" dt="2024-09-17T14:43:06.353" v="10190" actId="21"/>
          <ac:grpSpMkLst>
            <pc:docMk/>
            <pc:sldMk cId="652443761" sldId="607"/>
            <ac:grpSpMk id="6" creationId="{9463FD2B-5C63-B86C-3285-7913E23523B0}"/>
          </ac:grpSpMkLst>
        </pc:grpChg>
        <pc:grpChg chg="del">
          <ac:chgData name="Francesco Marino" userId="87cae2e6-40cf-4c5b-830a-db74a6187111" providerId="ADAL" clId="{D30EE61F-A985-4397-9EC4-8238AD225210}" dt="2024-09-17T14:30:26.251" v="9914" actId="21"/>
          <ac:grpSpMkLst>
            <pc:docMk/>
            <pc:sldMk cId="652443761" sldId="607"/>
            <ac:grpSpMk id="9" creationId="{7E722A12-CBDF-EE89-0C19-68AB2A0AF319}"/>
          </ac:grpSpMkLst>
        </pc:grpChg>
        <pc:grpChg chg="add mod">
          <ac:chgData name="Francesco Marino" userId="87cae2e6-40cf-4c5b-830a-db74a6187111" providerId="ADAL" clId="{D30EE61F-A985-4397-9EC4-8238AD225210}" dt="2024-09-17T14:43:31.363" v="10223" actId="1036"/>
          <ac:grpSpMkLst>
            <pc:docMk/>
            <pc:sldMk cId="652443761" sldId="607"/>
            <ac:grpSpMk id="10" creationId="{5721ADB2-E290-7A75-DD01-2B05B629623F}"/>
          </ac:grpSpMkLst>
        </pc:grpChg>
        <pc:grpChg chg="add mod">
          <ac:chgData name="Francesco Marino" userId="87cae2e6-40cf-4c5b-830a-db74a6187111" providerId="ADAL" clId="{D30EE61F-A985-4397-9EC4-8238AD225210}" dt="2024-09-17T14:43:31.363" v="10223" actId="1036"/>
          <ac:grpSpMkLst>
            <pc:docMk/>
            <pc:sldMk cId="652443761" sldId="607"/>
            <ac:grpSpMk id="14" creationId="{3B1D61B8-B7A6-02F8-BEA6-98583A0EDE36}"/>
          </ac:grpSpMkLst>
        </pc:grpChg>
        <pc:grpChg chg="add mod">
          <ac:chgData name="Francesco Marino" userId="87cae2e6-40cf-4c5b-830a-db74a6187111" providerId="ADAL" clId="{D30EE61F-A985-4397-9EC4-8238AD225210}" dt="2024-09-17T14:45:10.008" v="10254" actId="1035"/>
          <ac:grpSpMkLst>
            <pc:docMk/>
            <pc:sldMk cId="652443761" sldId="607"/>
            <ac:grpSpMk id="17" creationId="{796369DF-EE15-8909-A366-09454D01E088}"/>
          </ac:grpSpMkLst>
        </pc:grpChg>
        <pc:grpChg chg="del">
          <ac:chgData name="Francesco Marino" userId="87cae2e6-40cf-4c5b-830a-db74a6187111" providerId="ADAL" clId="{D30EE61F-A985-4397-9EC4-8238AD225210}" dt="2024-09-17T14:30:26.251" v="9914" actId="21"/>
          <ac:grpSpMkLst>
            <pc:docMk/>
            <pc:sldMk cId="652443761" sldId="607"/>
            <ac:grpSpMk id="18" creationId="{CE1AC19E-22D5-8493-7FAD-E8DBE9994CA8}"/>
          </ac:grpSpMkLst>
        </pc:grpChg>
        <pc:grpChg chg="add mod">
          <ac:chgData name="Francesco Marino" userId="87cae2e6-40cf-4c5b-830a-db74a6187111" providerId="ADAL" clId="{D30EE61F-A985-4397-9EC4-8238AD225210}" dt="2024-09-17T14:43:31.363" v="10223" actId="1036"/>
          <ac:grpSpMkLst>
            <pc:docMk/>
            <pc:sldMk cId="652443761" sldId="607"/>
            <ac:grpSpMk id="21" creationId="{912F4D10-0179-F399-1DB1-530DD87414E6}"/>
          </ac:grpSpMkLst>
        </pc:grpChg>
        <pc:grpChg chg="add mod">
          <ac:chgData name="Francesco Marino" userId="87cae2e6-40cf-4c5b-830a-db74a6187111" providerId="ADAL" clId="{D30EE61F-A985-4397-9EC4-8238AD225210}" dt="2024-09-17T14:43:31.363" v="10223" actId="1036"/>
          <ac:grpSpMkLst>
            <pc:docMk/>
            <pc:sldMk cId="652443761" sldId="607"/>
            <ac:grpSpMk id="25" creationId="{D362B7DC-9A97-7907-8F42-17D7AFADBC43}"/>
          </ac:grpSpMkLst>
        </pc:grpChg>
        <pc:grpChg chg="del">
          <ac:chgData name="Francesco Marino" userId="87cae2e6-40cf-4c5b-830a-db74a6187111" providerId="ADAL" clId="{D30EE61F-A985-4397-9EC4-8238AD225210}" dt="2024-09-17T14:30:26.251" v="9914" actId="21"/>
          <ac:grpSpMkLst>
            <pc:docMk/>
            <pc:sldMk cId="652443761" sldId="607"/>
            <ac:grpSpMk id="29" creationId="{21AE8C98-FB21-DB98-CC12-9FB1D2058BDA}"/>
          </ac:grpSpMkLst>
        </pc:grpChg>
        <pc:grpChg chg="del">
          <ac:chgData name="Francesco Marino" userId="87cae2e6-40cf-4c5b-830a-db74a6187111" providerId="ADAL" clId="{D30EE61F-A985-4397-9EC4-8238AD225210}" dt="2024-09-17T14:30:26.251" v="9914" actId="21"/>
          <ac:grpSpMkLst>
            <pc:docMk/>
            <pc:sldMk cId="652443761" sldId="607"/>
            <ac:grpSpMk id="30" creationId="{6C445823-A805-0E04-5A16-8172D81EA0AD}"/>
          </ac:grpSpMkLst>
        </pc:grpChg>
        <pc:grpChg chg="del">
          <ac:chgData name="Francesco Marino" userId="87cae2e6-40cf-4c5b-830a-db74a6187111" providerId="ADAL" clId="{D30EE61F-A985-4397-9EC4-8238AD225210}" dt="2024-09-17T14:30:26.251" v="9914" actId="21"/>
          <ac:grpSpMkLst>
            <pc:docMk/>
            <pc:sldMk cId="652443761" sldId="607"/>
            <ac:grpSpMk id="31" creationId="{FBFF8164-2F52-E5EA-0578-3418D32B6B8B}"/>
          </ac:grpSpMkLst>
        </pc:grpChg>
        <pc:picChg chg="del">
          <ac:chgData name="Francesco Marino" userId="87cae2e6-40cf-4c5b-830a-db74a6187111" providerId="ADAL" clId="{D30EE61F-A985-4397-9EC4-8238AD225210}" dt="2024-09-17T14:30:19.281" v="9913" actId="21"/>
          <ac:picMkLst>
            <pc:docMk/>
            <pc:sldMk cId="652443761" sldId="607"/>
            <ac:picMk id="6" creationId="{6D9C3975-C2BE-55B0-7847-926E806C60A7}"/>
          </ac:picMkLst>
        </pc:picChg>
        <pc:picChg chg="add del mod">
          <ac:chgData name="Francesco Marino" userId="87cae2e6-40cf-4c5b-830a-db74a6187111" providerId="ADAL" clId="{D30EE61F-A985-4397-9EC4-8238AD225210}" dt="2024-09-17T14:35:10.717" v="9920" actId="21"/>
          <ac:picMkLst>
            <pc:docMk/>
            <pc:sldMk cId="652443761" sldId="607"/>
            <ac:picMk id="7" creationId="{61D553A7-3E76-D94D-99C0-4D1A8C6635BF}"/>
          </ac:picMkLst>
        </pc:picChg>
        <pc:picChg chg="add mod ord">
          <ac:chgData name="Francesco Marino" userId="87cae2e6-40cf-4c5b-830a-db74a6187111" providerId="ADAL" clId="{D30EE61F-A985-4397-9EC4-8238AD225210}" dt="2024-09-17T14:42:27.729" v="10180" actId="167"/>
          <ac:picMkLst>
            <pc:docMk/>
            <pc:sldMk cId="652443761" sldId="607"/>
            <ac:picMk id="11" creationId="{442F1601-F1B1-6495-A8B0-7C016AAEF8BD}"/>
          </ac:picMkLst>
        </pc:picChg>
        <pc:picChg chg="add mod ord modCrop">
          <ac:chgData name="Francesco Marino" userId="87cae2e6-40cf-4c5b-830a-db74a6187111" providerId="ADAL" clId="{D30EE61F-A985-4397-9EC4-8238AD225210}" dt="2024-09-17T14:42:25.765" v="10179" actId="167"/>
          <ac:picMkLst>
            <pc:docMk/>
            <pc:sldMk cId="652443761" sldId="607"/>
            <ac:picMk id="20" creationId="{7FBBF94B-AE37-9815-E6AB-4C0F0BD9E8EA}"/>
          </ac:picMkLst>
        </pc:picChg>
        <pc:picChg chg="add mod ord modCrop">
          <ac:chgData name="Francesco Marino" userId="87cae2e6-40cf-4c5b-830a-db74a6187111" providerId="ADAL" clId="{D30EE61F-A985-4397-9EC4-8238AD225210}" dt="2024-09-17T14:56:18.827" v="10336" actId="1076"/>
          <ac:picMkLst>
            <pc:docMk/>
            <pc:sldMk cId="652443761" sldId="607"/>
            <ac:picMk id="24" creationId="{C3C61FCD-B689-466A-B16B-DB24DA000BB2}"/>
          </ac:picMkLst>
        </pc:picChg>
      </pc:sldChg>
      <pc:sldChg chg="addSp delSp modSp add mod modAnim">
        <pc:chgData name="Francesco Marino" userId="87cae2e6-40cf-4c5b-830a-db74a6187111" providerId="ADAL" clId="{D30EE61F-A985-4397-9EC4-8238AD225210}" dt="2024-09-18T12:19:40.196" v="12677" actId="20577"/>
        <pc:sldMkLst>
          <pc:docMk/>
          <pc:sldMk cId="3805046752" sldId="608"/>
        </pc:sldMkLst>
        <pc:spChg chg="mod ord">
          <ac:chgData name="Francesco Marino" userId="87cae2e6-40cf-4c5b-830a-db74a6187111" providerId="ADAL" clId="{D30EE61F-A985-4397-9EC4-8238AD225210}" dt="2024-09-18T07:02:00.207" v="11446" actId="1035"/>
          <ac:spMkLst>
            <pc:docMk/>
            <pc:sldMk cId="3805046752" sldId="608"/>
            <ac:spMk id="9" creationId="{825F356F-ABFD-E151-127A-4C7D0BDA165F}"/>
          </ac:spMkLst>
        </pc:spChg>
        <pc:spChg chg="del">
          <ac:chgData name="Francesco Marino" userId="87cae2e6-40cf-4c5b-830a-db74a6187111" providerId="ADAL" clId="{D30EE61F-A985-4397-9EC4-8238AD225210}" dt="2024-09-17T20:14:20.928" v="11176" actId="21"/>
          <ac:spMkLst>
            <pc:docMk/>
            <pc:sldMk cId="3805046752" sldId="608"/>
            <ac:spMk id="10" creationId="{61E4B75C-A946-C5BE-8172-844BFB5EF0DC}"/>
          </ac:spMkLst>
        </pc:spChg>
        <pc:spChg chg="mod">
          <ac:chgData name="Francesco Marino" userId="87cae2e6-40cf-4c5b-830a-db74a6187111" providerId="ADAL" clId="{D30EE61F-A985-4397-9EC4-8238AD225210}" dt="2024-09-17T20:19:47.385" v="11356" actId="165"/>
          <ac:spMkLst>
            <pc:docMk/>
            <pc:sldMk cId="3805046752" sldId="608"/>
            <ac:spMk id="30" creationId="{D3822C6F-83C8-98F6-7D10-68CF587D69FD}"/>
          </ac:spMkLst>
        </pc:spChg>
        <pc:spChg chg="mod">
          <ac:chgData name="Francesco Marino" userId="87cae2e6-40cf-4c5b-830a-db74a6187111" providerId="ADAL" clId="{D30EE61F-A985-4397-9EC4-8238AD225210}" dt="2024-09-18T12:19:35.786" v="12674" actId="20577"/>
          <ac:spMkLst>
            <pc:docMk/>
            <pc:sldMk cId="3805046752" sldId="608"/>
            <ac:spMk id="31" creationId="{AF0C59FF-34D5-C635-169B-53F0B63D449B}"/>
          </ac:spMkLst>
        </pc:spChg>
        <pc:spChg chg="mod">
          <ac:chgData name="Francesco Marino" userId="87cae2e6-40cf-4c5b-830a-db74a6187111" providerId="ADAL" clId="{D30EE61F-A985-4397-9EC4-8238AD225210}" dt="2024-09-17T20:19:47.385" v="11356" actId="165"/>
          <ac:spMkLst>
            <pc:docMk/>
            <pc:sldMk cId="3805046752" sldId="608"/>
            <ac:spMk id="32" creationId="{B165202D-6301-34D0-4EA4-DB416FDAE052}"/>
          </ac:spMkLst>
        </pc:spChg>
        <pc:spChg chg="mod">
          <ac:chgData name="Francesco Marino" userId="87cae2e6-40cf-4c5b-830a-db74a6187111" providerId="ADAL" clId="{D30EE61F-A985-4397-9EC4-8238AD225210}" dt="2024-09-18T12:19:40.196" v="12677" actId="20577"/>
          <ac:spMkLst>
            <pc:docMk/>
            <pc:sldMk cId="3805046752" sldId="608"/>
            <ac:spMk id="38" creationId="{8572B623-7C36-506D-2DB0-C50B619C16D7}"/>
          </ac:spMkLst>
        </pc:spChg>
        <pc:spChg chg="mod">
          <ac:chgData name="Francesco Marino" userId="87cae2e6-40cf-4c5b-830a-db74a6187111" providerId="ADAL" clId="{D30EE61F-A985-4397-9EC4-8238AD225210}" dt="2024-09-17T20:19:47.385" v="11356" actId="165"/>
          <ac:spMkLst>
            <pc:docMk/>
            <pc:sldMk cId="3805046752" sldId="608"/>
            <ac:spMk id="49" creationId="{E8C00E2E-F84F-C30A-282D-79059AC69E12}"/>
          </ac:spMkLst>
        </pc:spChg>
        <pc:spChg chg="mod">
          <ac:chgData name="Francesco Marino" userId="87cae2e6-40cf-4c5b-830a-db74a6187111" providerId="ADAL" clId="{D30EE61F-A985-4397-9EC4-8238AD225210}" dt="2024-09-17T20:19:47.385" v="11356" actId="165"/>
          <ac:spMkLst>
            <pc:docMk/>
            <pc:sldMk cId="3805046752" sldId="608"/>
            <ac:spMk id="50" creationId="{8930E03A-5A7F-6AF6-8455-50AAC351A79D}"/>
          </ac:spMkLst>
        </pc:spChg>
        <pc:spChg chg="mod topLvl">
          <ac:chgData name="Francesco Marino" userId="87cae2e6-40cf-4c5b-830a-db74a6187111" providerId="ADAL" clId="{D30EE61F-A985-4397-9EC4-8238AD225210}" dt="2024-09-17T20:19:42.422" v="11355" actId="165"/>
          <ac:spMkLst>
            <pc:docMk/>
            <pc:sldMk cId="3805046752" sldId="608"/>
            <ac:spMk id="51" creationId="{75DE0EFB-B534-BC12-8E21-CD8E66335AA7}"/>
          </ac:spMkLst>
        </pc:spChg>
        <pc:grpChg chg="del mod topLvl">
          <ac:chgData name="Francesco Marino" userId="87cae2e6-40cf-4c5b-830a-db74a6187111" providerId="ADAL" clId="{D30EE61F-A985-4397-9EC4-8238AD225210}" dt="2024-09-17T20:19:47.385" v="11356" actId="165"/>
          <ac:grpSpMkLst>
            <pc:docMk/>
            <pc:sldMk cId="3805046752" sldId="608"/>
            <ac:grpSpMk id="11" creationId="{8873F744-2513-D176-4BB5-808262674606}"/>
          </ac:grpSpMkLst>
        </pc:grpChg>
        <pc:grpChg chg="mod topLvl">
          <ac:chgData name="Francesco Marino" userId="87cae2e6-40cf-4c5b-830a-db74a6187111" providerId="ADAL" clId="{D30EE61F-A985-4397-9EC4-8238AD225210}" dt="2024-09-17T20:19:47.385" v="11356" actId="165"/>
          <ac:grpSpMkLst>
            <pc:docMk/>
            <pc:sldMk cId="3805046752" sldId="608"/>
            <ac:grpSpMk id="12" creationId="{0499443F-FF1F-84FD-E9A2-A9D3FC54057B}"/>
          </ac:grpSpMkLst>
        </pc:grpChg>
        <pc:grpChg chg="mod topLvl">
          <ac:chgData name="Francesco Marino" userId="87cae2e6-40cf-4c5b-830a-db74a6187111" providerId="ADAL" clId="{D30EE61F-A985-4397-9EC4-8238AD225210}" dt="2024-09-17T20:19:47.385" v="11356" actId="165"/>
          <ac:grpSpMkLst>
            <pc:docMk/>
            <pc:sldMk cId="3805046752" sldId="608"/>
            <ac:grpSpMk id="13" creationId="{1DF61C43-6D95-D8CE-1054-1D148E1670BB}"/>
          </ac:grpSpMkLst>
        </pc:grpChg>
        <pc:grpChg chg="mod topLvl">
          <ac:chgData name="Francesco Marino" userId="87cae2e6-40cf-4c5b-830a-db74a6187111" providerId="ADAL" clId="{D30EE61F-A985-4397-9EC4-8238AD225210}" dt="2024-09-17T20:19:47.385" v="11356" actId="165"/>
          <ac:grpSpMkLst>
            <pc:docMk/>
            <pc:sldMk cId="3805046752" sldId="608"/>
            <ac:grpSpMk id="28" creationId="{F230B223-94E2-F5B4-56D4-4AB6B4498BF4}"/>
          </ac:grpSpMkLst>
        </pc:grpChg>
        <pc:grpChg chg="del">
          <ac:chgData name="Francesco Marino" userId="87cae2e6-40cf-4c5b-830a-db74a6187111" providerId="ADAL" clId="{D30EE61F-A985-4397-9EC4-8238AD225210}" dt="2024-09-17T20:19:42.422" v="11355" actId="165"/>
          <ac:grpSpMkLst>
            <pc:docMk/>
            <pc:sldMk cId="3805046752" sldId="608"/>
            <ac:grpSpMk id="52" creationId="{1790A44C-66A2-94BF-72F2-B399E24B43DF}"/>
          </ac:grpSpMkLst>
        </pc:grpChg>
        <pc:picChg chg="del">
          <ac:chgData name="Francesco Marino" userId="87cae2e6-40cf-4c5b-830a-db74a6187111" providerId="ADAL" clId="{D30EE61F-A985-4397-9EC4-8238AD225210}" dt="2024-09-17T20:13:39.622" v="11156" actId="21"/>
          <ac:picMkLst>
            <pc:docMk/>
            <pc:sldMk cId="3805046752" sldId="608"/>
            <ac:picMk id="3" creationId="{6F0D155F-485D-65E7-8BA4-29DC0C0B79C9}"/>
          </ac:picMkLst>
        </pc:picChg>
        <pc:picChg chg="add mod ord">
          <ac:chgData name="Francesco Marino" userId="87cae2e6-40cf-4c5b-830a-db74a6187111" providerId="ADAL" clId="{D30EE61F-A985-4397-9EC4-8238AD225210}" dt="2024-09-17T20:16:47.762" v="11271" actId="167"/>
          <ac:picMkLst>
            <pc:docMk/>
            <pc:sldMk cId="3805046752" sldId="608"/>
            <ac:picMk id="15" creationId="{C74BBCF7-9909-0611-05CB-2E09A8ECF769}"/>
          </ac:picMkLst>
        </pc:picChg>
        <pc:picChg chg="add mod ord">
          <ac:chgData name="Francesco Marino" userId="87cae2e6-40cf-4c5b-830a-db74a6187111" providerId="ADAL" clId="{D30EE61F-A985-4397-9EC4-8238AD225210}" dt="2024-09-17T20:18:26.212" v="11342" actId="1038"/>
          <ac:picMkLst>
            <pc:docMk/>
            <pc:sldMk cId="3805046752" sldId="608"/>
            <ac:picMk id="17" creationId="{BE7D2F70-146C-E3B5-FE83-0B2869FF8FEA}"/>
          </ac:picMkLst>
        </pc:picChg>
      </pc:sldChg>
      <pc:sldChg chg="addSp delSp modSp add mod modAnim">
        <pc:chgData name="Francesco Marino" userId="87cae2e6-40cf-4c5b-830a-db74a6187111" providerId="ADAL" clId="{D30EE61F-A985-4397-9EC4-8238AD225210}" dt="2024-09-19T13:47:52.057" v="16097"/>
        <pc:sldMkLst>
          <pc:docMk/>
          <pc:sldMk cId="2228516693" sldId="609"/>
        </pc:sldMkLst>
        <pc:spChg chg="add del mod">
          <ac:chgData name="Francesco Marino" userId="87cae2e6-40cf-4c5b-830a-db74a6187111" providerId="ADAL" clId="{D30EE61F-A985-4397-9EC4-8238AD225210}" dt="2024-09-18T07:11:10.953" v="11536" actId="21"/>
          <ac:spMkLst>
            <pc:docMk/>
            <pc:sldMk cId="2228516693" sldId="609"/>
            <ac:spMk id="2" creationId="{85139701-2CB9-EB8A-D40D-3BD2180BC73E}"/>
          </ac:spMkLst>
        </pc:spChg>
        <pc:spChg chg="mod">
          <ac:chgData name="Francesco Marino" userId="87cae2e6-40cf-4c5b-830a-db74a6187111" providerId="ADAL" clId="{D30EE61F-A985-4397-9EC4-8238AD225210}" dt="2024-09-18T07:15:01.516" v="11553" actId="13822"/>
          <ac:spMkLst>
            <pc:docMk/>
            <pc:sldMk cId="2228516693" sldId="609"/>
            <ac:spMk id="7" creationId="{DFF5F1BE-FEC0-49F9-81AE-00773F620462}"/>
          </ac:spMkLst>
        </pc:spChg>
        <pc:spChg chg="mod">
          <ac:chgData name="Francesco Marino" userId="87cae2e6-40cf-4c5b-830a-db74a6187111" providerId="ADAL" clId="{D30EE61F-A985-4397-9EC4-8238AD225210}" dt="2024-09-18T07:13:43.290" v="11537"/>
          <ac:spMkLst>
            <pc:docMk/>
            <pc:sldMk cId="2228516693" sldId="609"/>
            <ac:spMk id="9" creationId="{1DAC855A-4219-53E9-F679-EC0D6C51A4AA}"/>
          </ac:spMkLst>
        </pc:spChg>
        <pc:spChg chg="mod">
          <ac:chgData name="Francesco Marino" userId="87cae2e6-40cf-4c5b-830a-db74a6187111" providerId="ADAL" clId="{D30EE61F-A985-4397-9EC4-8238AD225210}" dt="2024-09-18T07:14:57.923" v="11552" actId="207"/>
          <ac:spMkLst>
            <pc:docMk/>
            <pc:sldMk cId="2228516693" sldId="609"/>
            <ac:spMk id="11" creationId="{F5193136-1DC7-84B3-77D8-914530C36D03}"/>
          </ac:spMkLst>
        </pc:spChg>
        <pc:spChg chg="mod">
          <ac:chgData name="Francesco Marino" userId="87cae2e6-40cf-4c5b-830a-db74a6187111" providerId="ADAL" clId="{D30EE61F-A985-4397-9EC4-8238AD225210}" dt="2024-09-18T07:13:43.290" v="11537"/>
          <ac:spMkLst>
            <pc:docMk/>
            <pc:sldMk cId="2228516693" sldId="609"/>
            <ac:spMk id="13" creationId="{0574F3C5-62CA-0428-17D0-E53D4932AF8F}"/>
          </ac:spMkLst>
        </pc:spChg>
        <pc:spChg chg="add mod">
          <ac:chgData name="Francesco Marino" userId="87cae2e6-40cf-4c5b-830a-db74a6187111" providerId="ADAL" clId="{D30EE61F-A985-4397-9EC4-8238AD225210}" dt="2024-09-18T07:15:10.547" v="11554" actId="164"/>
          <ac:spMkLst>
            <pc:docMk/>
            <pc:sldMk cId="2228516693" sldId="609"/>
            <ac:spMk id="17" creationId="{523B1A49-5C34-6D9B-F898-9249430663F4}"/>
          </ac:spMkLst>
        </pc:spChg>
        <pc:spChg chg="mod">
          <ac:chgData name="Francesco Marino" userId="87cae2e6-40cf-4c5b-830a-db74a6187111" providerId="ADAL" clId="{D30EE61F-A985-4397-9EC4-8238AD225210}" dt="2024-09-18T07:15:13.570" v="11556"/>
          <ac:spMkLst>
            <pc:docMk/>
            <pc:sldMk cId="2228516693" sldId="609"/>
            <ac:spMk id="23" creationId="{3BA2AAB9-84EF-F711-96E6-B01DEFE6B13B}"/>
          </ac:spMkLst>
        </pc:spChg>
        <pc:spChg chg="mod">
          <ac:chgData name="Francesco Marino" userId="87cae2e6-40cf-4c5b-830a-db74a6187111" providerId="ADAL" clId="{D30EE61F-A985-4397-9EC4-8238AD225210}" dt="2024-09-18T07:15:13.570" v="11556"/>
          <ac:spMkLst>
            <pc:docMk/>
            <pc:sldMk cId="2228516693" sldId="609"/>
            <ac:spMk id="24" creationId="{408C636A-48C9-1594-90B5-E90DDD045CA2}"/>
          </ac:spMkLst>
        </pc:spChg>
        <pc:spChg chg="mod">
          <ac:chgData name="Francesco Marino" userId="87cae2e6-40cf-4c5b-830a-db74a6187111" providerId="ADAL" clId="{D30EE61F-A985-4397-9EC4-8238AD225210}" dt="2024-09-18T07:15:13.570" v="11556"/>
          <ac:spMkLst>
            <pc:docMk/>
            <pc:sldMk cId="2228516693" sldId="609"/>
            <ac:spMk id="25" creationId="{27F0CFF1-FB5C-A079-91B7-525F13C1CE08}"/>
          </ac:spMkLst>
        </pc:spChg>
        <pc:spChg chg="mod">
          <ac:chgData name="Francesco Marino" userId="87cae2e6-40cf-4c5b-830a-db74a6187111" providerId="ADAL" clId="{D30EE61F-A985-4397-9EC4-8238AD225210}" dt="2024-09-18T07:15:13.570" v="11556"/>
          <ac:spMkLst>
            <pc:docMk/>
            <pc:sldMk cId="2228516693" sldId="609"/>
            <ac:spMk id="26" creationId="{AAB73C77-BBCD-DB59-BA14-21641146A894}"/>
          </ac:spMkLst>
        </pc:spChg>
        <pc:spChg chg="mod">
          <ac:chgData name="Francesco Marino" userId="87cae2e6-40cf-4c5b-830a-db74a6187111" providerId="ADAL" clId="{D30EE61F-A985-4397-9EC4-8238AD225210}" dt="2024-09-18T07:15:13.570" v="11556"/>
          <ac:spMkLst>
            <pc:docMk/>
            <pc:sldMk cId="2228516693" sldId="609"/>
            <ac:spMk id="27" creationId="{D2181E7B-5DF4-2C36-9A53-EC4DEE0915E5}"/>
          </ac:spMkLst>
        </pc:spChg>
        <pc:spChg chg="add del mod">
          <ac:chgData name="Francesco Marino" userId="87cae2e6-40cf-4c5b-830a-db74a6187111" providerId="ADAL" clId="{D30EE61F-A985-4397-9EC4-8238AD225210}" dt="2024-09-18T07:26:25.948" v="11577" actId="21"/>
          <ac:spMkLst>
            <pc:docMk/>
            <pc:sldMk cId="2228516693" sldId="609"/>
            <ac:spMk id="28" creationId="{E7D7B75F-33A9-6868-9A0A-3C96C1DE115F}"/>
          </ac:spMkLst>
        </pc:spChg>
        <pc:spChg chg="add del mod">
          <ac:chgData name="Francesco Marino" userId="87cae2e6-40cf-4c5b-830a-db74a6187111" providerId="ADAL" clId="{D30EE61F-A985-4397-9EC4-8238AD225210}" dt="2024-09-18T07:26:27.646" v="11578" actId="21"/>
          <ac:spMkLst>
            <pc:docMk/>
            <pc:sldMk cId="2228516693" sldId="609"/>
            <ac:spMk id="29" creationId="{8BDEC202-6F49-2DBB-DD51-F7760FA9C0C1}"/>
          </ac:spMkLst>
        </pc:spChg>
        <pc:spChg chg="mod">
          <ac:chgData name="Francesco Marino" userId="87cae2e6-40cf-4c5b-830a-db74a6187111" providerId="ADAL" clId="{D30EE61F-A985-4397-9EC4-8238AD225210}" dt="2024-09-18T07:16:11.092" v="11565"/>
          <ac:spMkLst>
            <pc:docMk/>
            <pc:sldMk cId="2228516693" sldId="609"/>
            <ac:spMk id="32" creationId="{AE4B9637-BE30-EDBF-30DC-AD72CC0B9D2C}"/>
          </ac:spMkLst>
        </pc:spChg>
        <pc:spChg chg="mod">
          <ac:chgData name="Francesco Marino" userId="87cae2e6-40cf-4c5b-830a-db74a6187111" providerId="ADAL" clId="{D30EE61F-A985-4397-9EC4-8238AD225210}" dt="2024-09-18T07:16:11.092" v="11565"/>
          <ac:spMkLst>
            <pc:docMk/>
            <pc:sldMk cId="2228516693" sldId="609"/>
            <ac:spMk id="34" creationId="{D29C19B3-4EF3-CF02-ACC7-BEBA0518E9D6}"/>
          </ac:spMkLst>
        </pc:spChg>
        <pc:spChg chg="mod">
          <ac:chgData name="Francesco Marino" userId="87cae2e6-40cf-4c5b-830a-db74a6187111" providerId="ADAL" clId="{D30EE61F-A985-4397-9EC4-8238AD225210}" dt="2024-09-18T07:16:32.044" v="11568" actId="207"/>
          <ac:spMkLst>
            <pc:docMk/>
            <pc:sldMk cId="2228516693" sldId="609"/>
            <ac:spMk id="35" creationId="{BADD5AA3-AC8E-FF8C-0A63-9B2478B3757C}"/>
          </ac:spMkLst>
        </pc:spChg>
        <pc:spChg chg="mod">
          <ac:chgData name="Francesco Marino" userId="87cae2e6-40cf-4c5b-830a-db74a6187111" providerId="ADAL" clId="{D30EE61F-A985-4397-9EC4-8238AD225210}" dt="2024-09-18T07:16:40.682" v="11569" actId="207"/>
          <ac:spMkLst>
            <pc:docMk/>
            <pc:sldMk cId="2228516693" sldId="609"/>
            <ac:spMk id="36" creationId="{DE988B82-A1A6-DD41-8682-620FA7C8D50B}"/>
          </ac:spMkLst>
        </pc:spChg>
        <pc:spChg chg="mod">
          <ac:chgData name="Francesco Marino" userId="87cae2e6-40cf-4c5b-830a-db74a6187111" providerId="ADAL" clId="{D30EE61F-A985-4397-9EC4-8238AD225210}" dt="2024-09-18T07:16:11.092" v="11565"/>
          <ac:spMkLst>
            <pc:docMk/>
            <pc:sldMk cId="2228516693" sldId="609"/>
            <ac:spMk id="37" creationId="{7BABAECA-9F54-2670-42DB-A951831095B8}"/>
          </ac:spMkLst>
        </pc:spChg>
        <pc:spChg chg="add mod topLvl">
          <ac:chgData name="Francesco Marino" userId="87cae2e6-40cf-4c5b-830a-db74a6187111" providerId="ADAL" clId="{D30EE61F-A985-4397-9EC4-8238AD225210}" dt="2024-09-18T13:04:08.760" v="13847" actId="165"/>
          <ac:spMkLst>
            <pc:docMk/>
            <pc:sldMk cId="2228516693" sldId="609"/>
            <ac:spMk id="40" creationId="{7BD90952-AF25-2B47-0132-C5F1F2D5E922}"/>
          </ac:spMkLst>
        </pc:spChg>
        <pc:spChg chg="mod">
          <ac:chgData name="Francesco Marino" userId="87cae2e6-40cf-4c5b-830a-db74a6187111" providerId="ADAL" clId="{D30EE61F-A985-4397-9EC4-8238AD225210}" dt="2024-09-18T08:03:09.239" v="11805" actId="165"/>
          <ac:spMkLst>
            <pc:docMk/>
            <pc:sldMk cId="2228516693" sldId="609"/>
            <ac:spMk id="50" creationId="{52CEA791-C1B2-41FE-4A26-6370F38EC0CE}"/>
          </ac:spMkLst>
        </pc:spChg>
        <pc:spChg chg="mod">
          <ac:chgData name="Francesco Marino" userId="87cae2e6-40cf-4c5b-830a-db74a6187111" providerId="ADAL" clId="{D30EE61F-A985-4397-9EC4-8238AD225210}" dt="2024-09-18T08:03:09.239" v="11805" actId="165"/>
          <ac:spMkLst>
            <pc:docMk/>
            <pc:sldMk cId="2228516693" sldId="609"/>
            <ac:spMk id="51" creationId="{227B082A-7FBC-9F0B-3A93-C444EAFE10C4}"/>
          </ac:spMkLst>
        </pc:spChg>
        <pc:spChg chg="mod">
          <ac:chgData name="Francesco Marino" userId="87cae2e6-40cf-4c5b-830a-db74a6187111" providerId="ADAL" clId="{D30EE61F-A985-4397-9EC4-8238AD225210}" dt="2024-09-18T08:03:09.239" v="11805" actId="165"/>
          <ac:spMkLst>
            <pc:docMk/>
            <pc:sldMk cId="2228516693" sldId="609"/>
            <ac:spMk id="52" creationId="{FB7A16E1-4491-C3D0-0DBE-C2CE726639CE}"/>
          </ac:spMkLst>
        </pc:spChg>
        <pc:spChg chg="mod">
          <ac:chgData name="Francesco Marino" userId="87cae2e6-40cf-4c5b-830a-db74a6187111" providerId="ADAL" clId="{D30EE61F-A985-4397-9EC4-8238AD225210}" dt="2024-09-18T08:03:09.239" v="11805" actId="165"/>
          <ac:spMkLst>
            <pc:docMk/>
            <pc:sldMk cId="2228516693" sldId="609"/>
            <ac:spMk id="53" creationId="{68E7FF24-E261-3A58-6729-E2F307EE505D}"/>
          </ac:spMkLst>
        </pc:spChg>
        <pc:spChg chg="mod">
          <ac:chgData name="Francesco Marino" userId="87cae2e6-40cf-4c5b-830a-db74a6187111" providerId="ADAL" clId="{D30EE61F-A985-4397-9EC4-8238AD225210}" dt="2024-09-18T08:03:09.239" v="11805" actId="165"/>
          <ac:spMkLst>
            <pc:docMk/>
            <pc:sldMk cId="2228516693" sldId="609"/>
            <ac:spMk id="54" creationId="{47F0C6A9-7254-425B-80B6-E59CA1EEC822}"/>
          </ac:spMkLst>
        </pc:spChg>
        <pc:spChg chg="mod topLvl">
          <ac:chgData name="Francesco Marino" userId="87cae2e6-40cf-4c5b-830a-db74a6187111" providerId="ADAL" clId="{D30EE61F-A985-4397-9EC4-8238AD225210}" dt="2024-09-18T08:04:07.896" v="11857" actId="164"/>
          <ac:spMkLst>
            <pc:docMk/>
            <pc:sldMk cId="2228516693" sldId="609"/>
            <ac:spMk id="56" creationId="{AC42B3F4-E5D3-3FC7-6D6A-4B1F70B367E7}"/>
          </ac:spMkLst>
        </pc:spChg>
        <pc:spChg chg="mod topLvl">
          <ac:chgData name="Francesco Marino" userId="87cae2e6-40cf-4c5b-830a-db74a6187111" providerId="ADAL" clId="{D30EE61F-A985-4397-9EC4-8238AD225210}" dt="2024-09-18T08:04:07.896" v="11857" actId="164"/>
          <ac:spMkLst>
            <pc:docMk/>
            <pc:sldMk cId="2228516693" sldId="609"/>
            <ac:spMk id="57" creationId="{5564B94B-751A-C6A1-B266-B08AFD4D6014}"/>
          </ac:spMkLst>
        </pc:spChg>
        <pc:spChg chg="mod">
          <ac:chgData name="Francesco Marino" userId="87cae2e6-40cf-4c5b-830a-db74a6187111" providerId="ADAL" clId="{D30EE61F-A985-4397-9EC4-8238AD225210}" dt="2024-09-18T08:03:15.687" v="11806" actId="165"/>
          <ac:spMkLst>
            <pc:docMk/>
            <pc:sldMk cId="2228516693" sldId="609"/>
            <ac:spMk id="60" creationId="{06E92D8D-1911-9BCA-4721-31311B8767FB}"/>
          </ac:spMkLst>
        </pc:spChg>
        <pc:spChg chg="mod">
          <ac:chgData name="Francesco Marino" userId="87cae2e6-40cf-4c5b-830a-db74a6187111" providerId="ADAL" clId="{D30EE61F-A985-4397-9EC4-8238AD225210}" dt="2024-09-18T08:03:15.687" v="11806" actId="165"/>
          <ac:spMkLst>
            <pc:docMk/>
            <pc:sldMk cId="2228516693" sldId="609"/>
            <ac:spMk id="61" creationId="{456C4AAA-0C68-3272-6841-5E8436D22C69}"/>
          </ac:spMkLst>
        </pc:spChg>
        <pc:spChg chg="mod">
          <ac:chgData name="Francesco Marino" userId="87cae2e6-40cf-4c5b-830a-db74a6187111" providerId="ADAL" clId="{D30EE61F-A985-4397-9EC4-8238AD225210}" dt="2024-09-18T08:03:15.687" v="11806" actId="165"/>
          <ac:spMkLst>
            <pc:docMk/>
            <pc:sldMk cId="2228516693" sldId="609"/>
            <ac:spMk id="62" creationId="{802A9DF4-85C1-1CF4-67ED-B9756FD01D8C}"/>
          </ac:spMkLst>
        </pc:spChg>
        <pc:spChg chg="mod">
          <ac:chgData name="Francesco Marino" userId="87cae2e6-40cf-4c5b-830a-db74a6187111" providerId="ADAL" clId="{D30EE61F-A985-4397-9EC4-8238AD225210}" dt="2024-09-18T08:03:15.687" v="11806" actId="165"/>
          <ac:spMkLst>
            <pc:docMk/>
            <pc:sldMk cId="2228516693" sldId="609"/>
            <ac:spMk id="63" creationId="{026B9808-0A84-0FDC-AAB6-FD8468AFE173}"/>
          </ac:spMkLst>
        </pc:spChg>
        <pc:spChg chg="mod">
          <ac:chgData name="Francesco Marino" userId="87cae2e6-40cf-4c5b-830a-db74a6187111" providerId="ADAL" clId="{D30EE61F-A985-4397-9EC4-8238AD225210}" dt="2024-09-18T08:03:15.687" v="11806" actId="165"/>
          <ac:spMkLst>
            <pc:docMk/>
            <pc:sldMk cId="2228516693" sldId="609"/>
            <ac:spMk id="64" creationId="{AFCAED4F-46F4-847A-5ACA-6C25AA67BA7B}"/>
          </ac:spMkLst>
        </pc:spChg>
        <pc:spChg chg="add mod">
          <ac:chgData name="Francesco Marino" userId="87cae2e6-40cf-4c5b-830a-db74a6187111" providerId="ADAL" clId="{D30EE61F-A985-4397-9EC4-8238AD225210}" dt="2024-09-18T08:03:15.687" v="11806" actId="165"/>
          <ac:spMkLst>
            <pc:docMk/>
            <pc:sldMk cId="2228516693" sldId="609"/>
            <ac:spMk id="65" creationId="{82E078BF-5E25-400D-3CA7-E0DC04F1E818}"/>
          </ac:spMkLst>
        </pc:spChg>
        <pc:spChg chg="add mod">
          <ac:chgData name="Francesco Marino" userId="87cae2e6-40cf-4c5b-830a-db74a6187111" providerId="ADAL" clId="{D30EE61F-A985-4397-9EC4-8238AD225210}" dt="2024-09-18T07:34:32.884" v="11665"/>
          <ac:spMkLst>
            <pc:docMk/>
            <pc:sldMk cId="2228516693" sldId="609"/>
            <ac:spMk id="66" creationId="{EB994629-EDA5-A571-DE08-5FA0A8780912}"/>
          </ac:spMkLst>
        </pc:spChg>
        <pc:spChg chg="add mod">
          <ac:chgData name="Francesco Marino" userId="87cae2e6-40cf-4c5b-830a-db74a6187111" providerId="ADAL" clId="{D30EE61F-A985-4397-9EC4-8238AD225210}" dt="2024-09-18T08:03:09.239" v="11805" actId="165"/>
          <ac:spMkLst>
            <pc:docMk/>
            <pc:sldMk cId="2228516693" sldId="609"/>
            <ac:spMk id="67" creationId="{C097B913-A1EC-4AF3-4A63-E7EE3C121CB8}"/>
          </ac:spMkLst>
        </pc:spChg>
        <pc:spChg chg="add mod">
          <ac:chgData name="Francesco Marino" userId="87cae2e6-40cf-4c5b-830a-db74a6187111" providerId="ADAL" clId="{D30EE61F-A985-4397-9EC4-8238AD225210}" dt="2024-09-18T12:20:16.334" v="12685" actId="14100"/>
          <ac:spMkLst>
            <pc:docMk/>
            <pc:sldMk cId="2228516693" sldId="609"/>
            <ac:spMk id="68" creationId="{E09952CB-870D-0490-433E-CAC5EA83C4EC}"/>
          </ac:spMkLst>
        </pc:spChg>
        <pc:spChg chg="add mod topLvl">
          <ac:chgData name="Francesco Marino" userId="87cae2e6-40cf-4c5b-830a-db74a6187111" providerId="ADAL" clId="{D30EE61F-A985-4397-9EC4-8238AD225210}" dt="2024-09-18T08:04:03.632" v="11856" actId="164"/>
          <ac:spMkLst>
            <pc:docMk/>
            <pc:sldMk cId="2228516693" sldId="609"/>
            <ac:spMk id="73" creationId="{D6CA0DC5-B6A3-E8A5-015A-3E2C714DD3F5}"/>
          </ac:spMkLst>
        </pc:spChg>
        <pc:spChg chg="add mod topLvl">
          <ac:chgData name="Francesco Marino" userId="87cae2e6-40cf-4c5b-830a-db74a6187111" providerId="ADAL" clId="{D30EE61F-A985-4397-9EC4-8238AD225210}" dt="2024-09-18T13:04:08.760" v="13847" actId="165"/>
          <ac:spMkLst>
            <pc:docMk/>
            <pc:sldMk cId="2228516693" sldId="609"/>
            <ac:spMk id="78" creationId="{D5098742-0A04-16DB-EEFC-77D5AB1F0FEB}"/>
          </ac:spMkLst>
        </pc:spChg>
        <pc:spChg chg="add mod">
          <ac:chgData name="Francesco Marino" userId="87cae2e6-40cf-4c5b-830a-db74a6187111" providerId="ADAL" clId="{D30EE61F-A985-4397-9EC4-8238AD225210}" dt="2024-09-18T12:25:52.570" v="12767" actId="1037"/>
          <ac:spMkLst>
            <pc:docMk/>
            <pc:sldMk cId="2228516693" sldId="609"/>
            <ac:spMk id="79" creationId="{7643D0B3-8E87-B973-6AC5-3F45329F5886}"/>
          </ac:spMkLst>
        </pc:spChg>
        <pc:spChg chg="add mod">
          <ac:chgData name="Francesco Marino" userId="87cae2e6-40cf-4c5b-830a-db74a6187111" providerId="ADAL" clId="{D30EE61F-A985-4397-9EC4-8238AD225210}" dt="2024-09-18T12:30:40.523" v="12861" actId="164"/>
          <ac:spMkLst>
            <pc:docMk/>
            <pc:sldMk cId="2228516693" sldId="609"/>
            <ac:spMk id="81" creationId="{D774BCC1-ED22-DFB5-39E4-17C85B22C61C}"/>
          </ac:spMkLst>
        </pc:spChg>
        <pc:spChg chg="add mod">
          <ac:chgData name="Francesco Marino" userId="87cae2e6-40cf-4c5b-830a-db74a6187111" providerId="ADAL" clId="{D30EE61F-A985-4397-9EC4-8238AD225210}" dt="2024-09-18T13:07:05.726" v="13929" actId="113"/>
          <ac:spMkLst>
            <pc:docMk/>
            <pc:sldMk cId="2228516693" sldId="609"/>
            <ac:spMk id="82" creationId="{3247C01F-B11F-222E-9114-9E92288FFA45}"/>
          </ac:spMkLst>
        </pc:spChg>
        <pc:spChg chg="add mod">
          <ac:chgData name="Francesco Marino" userId="87cae2e6-40cf-4c5b-830a-db74a6187111" providerId="ADAL" clId="{D30EE61F-A985-4397-9EC4-8238AD225210}" dt="2024-09-18T12:30:40.523" v="12861" actId="164"/>
          <ac:spMkLst>
            <pc:docMk/>
            <pc:sldMk cId="2228516693" sldId="609"/>
            <ac:spMk id="83" creationId="{CE625AA8-60CC-3B7F-5B74-A36064D2F8C6}"/>
          </ac:spMkLst>
        </pc:spChg>
        <pc:spChg chg="add mod">
          <ac:chgData name="Francesco Marino" userId="87cae2e6-40cf-4c5b-830a-db74a6187111" providerId="ADAL" clId="{D30EE61F-A985-4397-9EC4-8238AD225210}" dt="2024-09-18T12:31:49.865" v="12900" actId="1076"/>
          <ac:spMkLst>
            <pc:docMk/>
            <pc:sldMk cId="2228516693" sldId="609"/>
            <ac:spMk id="85" creationId="{34773482-093E-2DFB-4F29-8963384AB1AC}"/>
          </ac:spMkLst>
        </pc:spChg>
        <pc:spChg chg="del topLvl">
          <ac:chgData name="Francesco Marino" userId="87cae2e6-40cf-4c5b-830a-db74a6187111" providerId="ADAL" clId="{D30EE61F-A985-4397-9EC4-8238AD225210}" dt="2024-09-18T07:08:17.414" v="11477" actId="21"/>
          <ac:spMkLst>
            <pc:docMk/>
            <pc:sldMk cId="2228516693" sldId="609"/>
            <ac:spMk id="101" creationId="{F5461D0C-4F0C-504A-C15B-4B5B84A47AD8}"/>
          </ac:spMkLst>
        </pc:spChg>
        <pc:spChg chg="del topLvl">
          <ac:chgData name="Francesco Marino" userId="87cae2e6-40cf-4c5b-830a-db74a6187111" providerId="ADAL" clId="{D30EE61F-A985-4397-9EC4-8238AD225210}" dt="2024-09-18T07:08:14.198" v="11476" actId="21"/>
          <ac:spMkLst>
            <pc:docMk/>
            <pc:sldMk cId="2228516693" sldId="609"/>
            <ac:spMk id="102" creationId="{3F91D51F-7ACC-36A3-F6B6-08608DA784A8}"/>
          </ac:spMkLst>
        </pc:spChg>
        <pc:spChg chg="mod">
          <ac:chgData name="Francesco Marino" userId="87cae2e6-40cf-4c5b-830a-db74a6187111" providerId="ADAL" clId="{D30EE61F-A985-4397-9EC4-8238AD225210}" dt="2024-09-18T12:29:04.296" v="12844" actId="14100"/>
          <ac:spMkLst>
            <pc:docMk/>
            <pc:sldMk cId="2228516693" sldId="609"/>
            <ac:spMk id="170" creationId="{A926188C-C47D-0193-5B6B-A36033609DB3}"/>
          </ac:spMkLst>
        </pc:spChg>
        <pc:grpChg chg="add mod">
          <ac:chgData name="Francesco Marino" userId="87cae2e6-40cf-4c5b-830a-db74a6187111" providerId="ADAL" clId="{D30EE61F-A985-4397-9EC4-8238AD225210}" dt="2024-09-18T07:15:10.547" v="11554" actId="164"/>
          <ac:grpSpMkLst>
            <pc:docMk/>
            <pc:sldMk cId="2228516693" sldId="609"/>
            <ac:grpSpMk id="3" creationId="{935889D1-E85B-497B-F77D-4E0DC86F54D7}"/>
          </ac:grpSpMkLst>
        </pc:grpChg>
        <pc:grpChg chg="add del mod">
          <ac:chgData name="Francesco Marino" userId="87cae2e6-40cf-4c5b-830a-db74a6187111" providerId="ADAL" clId="{D30EE61F-A985-4397-9EC4-8238AD225210}" dt="2024-09-18T07:26:25.948" v="11577" actId="21"/>
          <ac:grpSpMkLst>
            <pc:docMk/>
            <pc:sldMk cId="2228516693" sldId="609"/>
            <ac:grpSpMk id="18" creationId="{D486F7F8-AC96-60AA-7AAC-73BE8B9CCC89}"/>
          </ac:grpSpMkLst>
        </pc:grpChg>
        <pc:grpChg chg="add del mod">
          <ac:chgData name="Francesco Marino" userId="87cae2e6-40cf-4c5b-830a-db74a6187111" providerId="ADAL" clId="{D30EE61F-A985-4397-9EC4-8238AD225210}" dt="2024-09-18T07:26:25.948" v="11577" actId="21"/>
          <ac:grpSpMkLst>
            <pc:docMk/>
            <pc:sldMk cId="2228516693" sldId="609"/>
            <ac:grpSpMk id="19" creationId="{5A66DAF4-3CFD-6A96-226C-74670C2132C7}"/>
          </ac:grpSpMkLst>
        </pc:grpChg>
        <pc:grpChg chg="del">
          <ac:chgData name="Francesco Marino" userId="87cae2e6-40cf-4c5b-830a-db74a6187111" providerId="ADAL" clId="{D30EE61F-A985-4397-9EC4-8238AD225210}" dt="2024-09-18T07:08:14.198" v="11476" actId="21"/>
          <ac:grpSpMkLst>
            <pc:docMk/>
            <pc:sldMk cId="2228516693" sldId="609"/>
            <ac:grpSpMk id="20" creationId="{885BD4CA-6746-B925-34B0-B88DD770F63B}"/>
          </ac:grpSpMkLst>
        </pc:grpChg>
        <pc:grpChg chg="mod">
          <ac:chgData name="Francesco Marino" userId="87cae2e6-40cf-4c5b-830a-db74a6187111" providerId="ADAL" clId="{D30EE61F-A985-4397-9EC4-8238AD225210}" dt="2024-09-18T07:15:13.570" v="11556"/>
          <ac:grpSpMkLst>
            <pc:docMk/>
            <pc:sldMk cId="2228516693" sldId="609"/>
            <ac:grpSpMk id="21" creationId="{576BAFFA-409C-827E-610D-6A4D9C8D7F57}"/>
          </ac:grpSpMkLst>
        </pc:grpChg>
        <pc:grpChg chg="add del mod">
          <ac:chgData name="Francesco Marino" userId="87cae2e6-40cf-4c5b-830a-db74a6187111" providerId="ADAL" clId="{D30EE61F-A985-4397-9EC4-8238AD225210}" dt="2024-09-18T07:26:25.948" v="11577" actId="21"/>
          <ac:grpSpMkLst>
            <pc:docMk/>
            <pc:sldMk cId="2228516693" sldId="609"/>
            <ac:grpSpMk id="30" creationId="{A20CB0C9-A1F3-55F4-44B1-F71E62DAE0DF}"/>
          </ac:grpSpMkLst>
        </pc:grpChg>
        <pc:grpChg chg="mod">
          <ac:chgData name="Francesco Marino" userId="87cae2e6-40cf-4c5b-830a-db74a6187111" providerId="ADAL" clId="{D30EE61F-A985-4397-9EC4-8238AD225210}" dt="2024-09-18T07:16:11.092" v="11565"/>
          <ac:grpSpMkLst>
            <pc:docMk/>
            <pc:sldMk cId="2228516693" sldId="609"/>
            <ac:grpSpMk id="31" creationId="{A7C5A35E-1D48-6E36-4A1A-7BBF9DED82A3}"/>
          </ac:grpSpMkLst>
        </pc:grpChg>
        <pc:grpChg chg="del">
          <ac:chgData name="Francesco Marino" userId="87cae2e6-40cf-4c5b-830a-db74a6187111" providerId="ADAL" clId="{D30EE61F-A985-4397-9EC4-8238AD225210}" dt="2024-09-18T07:08:05.615" v="11473" actId="21"/>
          <ac:grpSpMkLst>
            <pc:docMk/>
            <pc:sldMk cId="2228516693" sldId="609"/>
            <ac:grpSpMk id="41" creationId="{12B97F15-99E6-960D-A529-6B84EBC2B1C6}"/>
          </ac:grpSpMkLst>
        </pc:grpChg>
        <pc:grpChg chg="add mod topLvl">
          <ac:chgData name="Francesco Marino" userId="87cae2e6-40cf-4c5b-830a-db74a6187111" providerId="ADAL" clId="{D30EE61F-A985-4397-9EC4-8238AD225210}" dt="2024-09-18T08:04:07.896" v="11857" actId="164"/>
          <ac:grpSpMkLst>
            <pc:docMk/>
            <pc:sldMk cId="2228516693" sldId="609"/>
            <ac:grpSpMk id="42" creationId="{32545267-6023-7DD5-BC61-D79687C661E6}"/>
          </ac:grpSpMkLst>
        </pc:grpChg>
        <pc:grpChg chg="del">
          <ac:chgData name="Francesco Marino" userId="87cae2e6-40cf-4c5b-830a-db74a6187111" providerId="ADAL" clId="{D30EE61F-A985-4397-9EC4-8238AD225210}" dt="2024-09-18T07:08:10.346" v="11475" actId="21"/>
          <ac:grpSpMkLst>
            <pc:docMk/>
            <pc:sldMk cId="2228516693" sldId="609"/>
            <ac:grpSpMk id="44" creationId="{E82ED0DD-EC08-B2A6-7519-09CF3BE11C2E}"/>
          </ac:grpSpMkLst>
        </pc:grpChg>
        <pc:grpChg chg="del">
          <ac:chgData name="Francesco Marino" userId="87cae2e6-40cf-4c5b-830a-db74a6187111" providerId="ADAL" clId="{D30EE61F-A985-4397-9EC4-8238AD225210}" dt="2024-09-18T07:08:08.747" v="11474" actId="21"/>
          <ac:grpSpMkLst>
            <pc:docMk/>
            <pc:sldMk cId="2228516693" sldId="609"/>
            <ac:grpSpMk id="48" creationId="{2A756DE6-B1F2-E914-5C27-9DA61D402355}"/>
          </ac:grpSpMkLst>
        </pc:grpChg>
        <pc:grpChg chg="mod">
          <ac:chgData name="Francesco Marino" userId="87cae2e6-40cf-4c5b-830a-db74a6187111" providerId="ADAL" clId="{D30EE61F-A985-4397-9EC4-8238AD225210}" dt="2024-09-18T08:03:09.239" v="11805" actId="165"/>
          <ac:grpSpMkLst>
            <pc:docMk/>
            <pc:sldMk cId="2228516693" sldId="609"/>
            <ac:grpSpMk id="49" creationId="{1203AFA0-C567-E0AE-C10A-96FF66D2CC58}"/>
          </ac:grpSpMkLst>
        </pc:grpChg>
        <pc:grpChg chg="add del mod">
          <ac:chgData name="Francesco Marino" userId="87cae2e6-40cf-4c5b-830a-db74a6187111" providerId="ADAL" clId="{D30EE61F-A985-4397-9EC4-8238AD225210}" dt="2024-09-18T07:32:43.755" v="11648" actId="165"/>
          <ac:grpSpMkLst>
            <pc:docMk/>
            <pc:sldMk cId="2228516693" sldId="609"/>
            <ac:grpSpMk id="55" creationId="{A1205FF8-2707-2E08-23F5-846451830FD1}"/>
          </ac:grpSpMkLst>
        </pc:grpChg>
        <pc:grpChg chg="add mod">
          <ac:chgData name="Francesco Marino" userId="87cae2e6-40cf-4c5b-830a-db74a6187111" providerId="ADAL" clId="{D30EE61F-A985-4397-9EC4-8238AD225210}" dt="2024-09-18T08:03:15.687" v="11806" actId="165"/>
          <ac:grpSpMkLst>
            <pc:docMk/>
            <pc:sldMk cId="2228516693" sldId="609"/>
            <ac:grpSpMk id="58" creationId="{D3CBDDDE-BFC6-CD78-B640-734231BB55EB}"/>
          </ac:grpSpMkLst>
        </pc:grpChg>
        <pc:grpChg chg="mod">
          <ac:chgData name="Francesco Marino" userId="87cae2e6-40cf-4c5b-830a-db74a6187111" providerId="ADAL" clId="{D30EE61F-A985-4397-9EC4-8238AD225210}" dt="2024-09-18T08:03:15.687" v="11806" actId="165"/>
          <ac:grpSpMkLst>
            <pc:docMk/>
            <pc:sldMk cId="2228516693" sldId="609"/>
            <ac:grpSpMk id="59" creationId="{FAC82AD5-7DBF-D483-1713-898057C02FDB}"/>
          </ac:grpSpMkLst>
        </pc:grpChg>
        <pc:grpChg chg="add del mod">
          <ac:chgData name="Francesco Marino" userId="87cae2e6-40cf-4c5b-830a-db74a6187111" providerId="ADAL" clId="{D30EE61F-A985-4397-9EC4-8238AD225210}" dt="2024-09-18T08:03:09.239" v="11805" actId="165"/>
          <ac:grpSpMkLst>
            <pc:docMk/>
            <pc:sldMk cId="2228516693" sldId="609"/>
            <ac:grpSpMk id="69" creationId="{284C3E4B-6EF6-2C93-F7E7-3EF1F530625E}"/>
          </ac:grpSpMkLst>
        </pc:grpChg>
        <pc:grpChg chg="add mod topLvl">
          <ac:chgData name="Francesco Marino" userId="87cae2e6-40cf-4c5b-830a-db74a6187111" providerId="ADAL" clId="{D30EE61F-A985-4397-9EC4-8238AD225210}" dt="2024-09-18T08:04:03.632" v="11856" actId="164"/>
          <ac:grpSpMkLst>
            <pc:docMk/>
            <pc:sldMk cId="2228516693" sldId="609"/>
            <ac:grpSpMk id="70" creationId="{CB5F4E5B-F5DE-AB91-CDD8-5D2FEFAC9E58}"/>
          </ac:grpSpMkLst>
        </pc:grpChg>
        <pc:grpChg chg="add mod topLvl">
          <ac:chgData name="Francesco Marino" userId="87cae2e6-40cf-4c5b-830a-db74a6187111" providerId="ADAL" clId="{D30EE61F-A985-4397-9EC4-8238AD225210}" dt="2024-09-18T08:04:03.632" v="11856" actId="164"/>
          <ac:grpSpMkLst>
            <pc:docMk/>
            <pc:sldMk cId="2228516693" sldId="609"/>
            <ac:grpSpMk id="71" creationId="{EB06B3CA-816B-1859-1F63-2335A6359A22}"/>
          </ac:grpSpMkLst>
        </pc:grpChg>
        <pc:grpChg chg="add del mod topLvl">
          <ac:chgData name="Francesco Marino" userId="87cae2e6-40cf-4c5b-830a-db74a6187111" providerId="ADAL" clId="{D30EE61F-A985-4397-9EC4-8238AD225210}" dt="2024-09-18T08:03:15.687" v="11806" actId="165"/>
          <ac:grpSpMkLst>
            <pc:docMk/>
            <pc:sldMk cId="2228516693" sldId="609"/>
            <ac:grpSpMk id="74" creationId="{9D9BA2A1-6936-CA04-9599-9ED055BF1C4B}"/>
          </ac:grpSpMkLst>
        </pc:grpChg>
        <pc:grpChg chg="add del mod">
          <ac:chgData name="Francesco Marino" userId="87cae2e6-40cf-4c5b-830a-db74a6187111" providerId="ADAL" clId="{D30EE61F-A985-4397-9EC4-8238AD225210}" dt="2024-09-18T08:03:09.239" v="11805" actId="165"/>
          <ac:grpSpMkLst>
            <pc:docMk/>
            <pc:sldMk cId="2228516693" sldId="609"/>
            <ac:grpSpMk id="75" creationId="{7C577298-CFC9-6114-4CAD-986249A05104}"/>
          </ac:grpSpMkLst>
        </pc:grpChg>
        <pc:grpChg chg="add mod">
          <ac:chgData name="Francesco Marino" userId="87cae2e6-40cf-4c5b-830a-db74a6187111" providerId="ADAL" clId="{D30EE61F-A985-4397-9EC4-8238AD225210}" dt="2024-09-18T12:20:52.255" v="12722" actId="1035"/>
          <ac:grpSpMkLst>
            <pc:docMk/>
            <pc:sldMk cId="2228516693" sldId="609"/>
            <ac:grpSpMk id="76" creationId="{F0B56638-302C-0DBC-E161-2CA0EFAD990F}"/>
          </ac:grpSpMkLst>
        </pc:grpChg>
        <pc:grpChg chg="add mod">
          <ac:chgData name="Francesco Marino" userId="87cae2e6-40cf-4c5b-830a-db74a6187111" providerId="ADAL" clId="{D30EE61F-A985-4397-9EC4-8238AD225210}" dt="2024-09-18T13:03:34.390" v="13843" actId="1076"/>
          <ac:grpSpMkLst>
            <pc:docMk/>
            <pc:sldMk cId="2228516693" sldId="609"/>
            <ac:grpSpMk id="77" creationId="{BD6B2E1C-651C-11AA-EF1B-03F03829F839}"/>
          </ac:grpSpMkLst>
        </pc:grpChg>
        <pc:grpChg chg="add del mod">
          <ac:chgData name="Francesco Marino" userId="87cae2e6-40cf-4c5b-830a-db74a6187111" providerId="ADAL" clId="{D30EE61F-A985-4397-9EC4-8238AD225210}" dt="2024-09-18T13:04:08.760" v="13847" actId="165"/>
          <ac:grpSpMkLst>
            <pc:docMk/>
            <pc:sldMk cId="2228516693" sldId="609"/>
            <ac:grpSpMk id="80" creationId="{5AF3A6A9-591D-029C-706A-19C4D65EE61A}"/>
          </ac:grpSpMkLst>
        </pc:grpChg>
        <pc:grpChg chg="add mod">
          <ac:chgData name="Francesco Marino" userId="87cae2e6-40cf-4c5b-830a-db74a6187111" providerId="ADAL" clId="{D30EE61F-A985-4397-9EC4-8238AD225210}" dt="2024-09-18T12:31:37.580" v="12897" actId="1035"/>
          <ac:grpSpMkLst>
            <pc:docMk/>
            <pc:sldMk cId="2228516693" sldId="609"/>
            <ac:grpSpMk id="84" creationId="{67B071F7-FB3C-B947-A0C6-787E3FBE066D}"/>
          </ac:grpSpMkLst>
        </pc:grpChg>
      </pc:sldChg>
      <pc:sldChg chg="add del">
        <pc:chgData name="Francesco Marino" userId="87cae2e6-40cf-4c5b-830a-db74a6187111" providerId="ADAL" clId="{D30EE61F-A985-4397-9EC4-8238AD225210}" dt="2024-09-18T13:08:40.957" v="14004" actId="2696"/>
        <pc:sldMkLst>
          <pc:docMk/>
          <pc:sldMk cId="1575216388" sldId="610"/>
        </pc:sldMkLst>
      </pc:sldChg>
      <pc:sldChg chg="addSp delSp modSp add mod delAnim modAnim">
        <pc:chgData name="Francesco Marino" userId="87cae2e6-40cf-4c5b-830a-db74a6187111" providerId="ADAL" clId="{D30EE61F-A985-4397-9EC4-8238AD225210}" dt="2024-09-23T19:33:54.556" v="16194" actId="20577"/>
        <pc:sldMkLst>
          <pc:docMk/>
          <pc:sldMk cId="3133126178" sldId="611"/>
        </pc:sldMkLst>
        <pc:spChg chg="del">
          <ac:chgData name="Francesco Marino" userId="87cae2e6-40cf-4c5b-830a-db74a6187111" providerId="ADAL" clId="{D30EE61F-A985-4397-9EC4-8238AD225210}" dt="2024-09-18T09:12:52.318" v="11862" actId="21"/>
          <ac:spMkLst>
            <pc:docMk/>
            <pc:sldMk cId="3133126178" sldId="611"/>
            <ac:spMk id="2" creationId="{D921E7CB-B660-CD58-6A6D-08692DCFB9EE}"/>
          </ac:spMkLst>
        </pc:spChg>
        <pc:spChg chg="del mod">
          <ac:chgData name="Francesco Marino" userId="87cae2e6-40cf-4c5b-830a-db74a6187111" providerId="ADAL" clId="{D30EE61F-A985-4397-9EC4-8238AD225210}" dt="2024-09-18T09:40:05.913" v="12397" actId="21"/>
          <ac:spMkLst>
            <pc:docMk/>
            <pc:sldMk cId="3133126178" sldId="611"/>
            <ac:spMk id="3" creationId="{5EE4CEC8-4EF5-FCB2-6F9E-FB423A7B4D06}"/>
          </ac:spMkLst>
        </pc:spChg>
        <pc:spChg chg="add del mod">
          <ac:chgData name="Francesco Marino" userId="87cae2e6-40cf-4c5b-830a-db74a6187111" providerId="ADAL" clId="{D30EE61F-A985-4397-9EC4-8238AD225210}" dt="2024-09-18T09:42:06.846" v="12473" actId="21"/>
          <ac:spMkLst>
            <pc:docMk/>
            <pc:sldMk cId="3133126178" sldId="611"/>
            <ac:spMk id="7" creationId="{34F8B1EE-DF0A-5AC2-4BAD-7FA4B295B7B4}"/>
          </ac:spMkLst>
        </pc:spChg>
        <pc:spChg chg="mod">
          <ac:chgData name="Francesco Marino" userId="87cae2e6-40cf-4c5b-830a-db74a6187111" providerId="ADAL" clId="{D30EE61F-A985-4397-9EC4-8238AD225210}" dt="2024-09-18T09:14:58.393" v="11877" actId="208"/>
          <ac:spMkLst>
            <pc:docMk/>
            <pc:sldMk cId="3133126178" sldId="611"/>
            <ac:spMk id="12" creationId="{B4376F98-42B6-4C20-164E-F359191F3E65}"/>
          </ac:spMkLst>
        </pc:spChg>
        <pc:spChg chg="mod">
          <ac:chgData name="Francesco Marino" userId="87cae2e6-40cf-4c5b-830a-db74a6187111" providerId="ADAL" clId="{D30EE61F-A985-4397-9EC4-8238AD225210}" dt="2024-09-18T09:44:33.309" v="12487" actId="14100"/>
          <ac:spMkLst>
            <pc:docMk/>
            <pc:sldMk cId="3133126178" sldId="611"/>
            <ac:spMk id="13" creationId="{70ECB4DB-BAA2-59B5-C880-A3BE2D0E59EF}"/>
          </ac:spMkLst>
        </pc:spChg>
        <pc:spChg chg="mod">
          <ac:chgData name="Francesco Marino" userId="87cae2e6-40cf-4c5b-830a-db74a6187111" providerId="ADAL" clId="{D30EE61F-A985-4397-9EC4-8238AD225210}" dt="2024-09-18T09:14:43.630" v="11875" actId="208"/>
          <ac:spMkLst>
            <pc:docMk/>
            <pc:sldMk cId="3133126178" sldId="611"/>
            <ac:spMk id="15" creationId="{182CEC40-4D07-53BE-AD0D-8B4CB71BF0F8}"/>
          </ac:spMkLst>
        </pc:spChg>
        <pc:spChg chg="mod">
          <ac:chgData name="Francesco Marino" userId="87cae2e6-40cf-4c5b-830a-db74a6187111" providerId="ADAL" clId="{D30EE61F-A985-4397-9EC4-8238AD225210}" dt="2024-09-18T09:15:25.922" v="11892" actId="20577"/>
          <ac:spMkLst>
            <pc:docMk/>
            <pc:sldMk cId="3133126178" sldId="611"/>
            <ac:spMk id="16" creationId="{4428230E-D978-F8F1-8E3D-257A1741CFF9}"/>
          </ac:spMkLst>
        </pc:spChg>
        <pc:spChg chg="del">
          <ac:chgData name="Francesco Marino" userId="87cae2e6-40cf-4c5b-830a-db74a6187111" providerId="ADAL" clId="{D30EE61F-A985-4397-9EC4-8238AD225210}" dt="2024-09-18T09:12:56.560" v="11865" actId="21"/>
          <ac:spMkLst>
            <pc:docMk/>
            <pc:sldMk cId="3133126178" sldId="611"/>
            <ac:spMk id="28" creationId="{668142A2-B64B-5634-4C67-43881DA0DBA1}"/>
          </ac:spMkLst>
        </pc:spChg>
        <pc:spChg chg="del">
          <ac:chgData name="Francesco Marino" userId="87cae2e6-40cf-4c5b-830a-db74a6187111" providerId="ADAL" clId="{D30EE61F-A985-4397-9EC4-8238AD225210}" dt="2024-09-18T09:12:54.765" v="11864" actId="21"/>
          <ac:spMkLst>
            <pc:docMk/>
            <pc:sldMk cId="3133126178" sldId="611"/>
            <ac:spMk id="29" creationId="{4E67846A-9E7F-87D6-ECDE-985F8D528F06}"/>
          </ac:spMkLst>
        </pc:spChg>
        <pc:spChg chg="del">
          <ac:chgData name="Francesco Marino" userId="87cae2e6-40cf-4c5b-830a-db74a6187111" providerId="ADAL" clId="{D30EE61F-A985-4397-9EC4-8238AD225210}" dt="2024-09-18T09:12:57.935" v="11866" actId="21"/>
          <ac:spMkLst>
            <pc:docMk/>
            <pc:sldMk cId="3133126178" sldId="611"/>
            <ac:spMk id="30" creationId="{C0961D0D-6640-BD8E-0967-D85414D6C877}"/>
          </ac:spMkLst>
        </pc:spChg>
        <pc:spChg chg="del">
          <ac:chgData name="Francesco Marino" userId="87cae2e6-40cf-4c5b-830a-db74a6187111" providerId="ADAL" clId="{D30EE61F-A985-4397-9EC4-8238AD225210}" dt="2024-09-18T09:12:53.546" v="11863" actId="21"/>
          <ac:spMkLst>
            <pc:docMk/>
            <pc:sldMk cId="3133126178" sldId="611"/>
            <ac:spMk id="31" creationId="{33BACEE6-34E9-6200-756D-AD8F173E4E01}"/>
          </ac:spMkLst>
        </pc:spChg>
        <pc:spChg chg="add mod">
          <ac:chgData name="Francesco Marino" userId="87cae2e6-40cf-4c5b-830a-db74a6187111" providerId="ADAL" clId="{D30EE61F-A985-4397-9EC4-8238AD225210}" dt="2024-09-18T09:40:13.802" v="12399" actId="1076"/>
          <ac:spMkLst>
            <pc:docMk/>
            <pc:sldMk cId="3133126178" sldId="611"/>
            <ac:spMk id="35" creationId="{29662C08-00CA-C9F4-0130-6D4EADF7A7DC}"/>
          </ac:spMkLst>
        </pc:spChg>
        <pc:spChg chg="add mod">
          <ac:chgData name="Francesco Marino" userId="87cae2e6-40cf-4c5b-830a-db74a6187111" providerId="ADAL" clId="{D30EE61F-A985-4397-9EC4-8238AD225210}" dt="2024-09-18T09:42:04.401" v="12472" actId="1038"/>
          <ac:spMkLst>
            <pc:docMk/>
            <pc:sldMk cId="3133126178" sldId="611"/>
            <ac:spMk id="36" creationId="{5A49E108-846C-B90D-9BD7-0874FB501EA0}"/>
          </ac:spMkLst>
        </pc:spChg>
        <pc:spChg chg="add mod">
          <ac:chgData name="Francesco Marino" userId="87cae2e6-40cf-4c5b-830a-db74a6187111" providerId="ADAL" clId="{D30EE61F-A985-4397-9EC4-8238AD225210}" dt="2024-09-18T09:41:44.395" v="12461" actId="1076"/>
          <ac:spMkLst>
            <pc:docMk/>
            <pc:sldMk cId="3133126178" sldId="611"/>
            <ac:spMk id="37" creationId="{38CCE9C5-CFA6-889B-DD3E-8986460A4858}"/>
          </ac:spMkLst>
        </pc:spChg>
        <pc:spChg chg="add mod">
          <ac:chgData name="Francesco Marino" userId="87cae2e6-40cf-4c5b-830a-db74a6187111" providerId="ADAL" clId="{D30EE61F-A985-4397-9EC4-8238AD225210}" dt="2024-09-23T19:33:54.556" v="16194" actId="20577"/>
          <ac:spMkLst>
            <pc:docMk/>
            <pc:sldMk cId="3133126178" sldId="611"/>
            <ac:spMk id="38" creationId="{C04263B8-61F2-72BE-F470-37513BE0B3C5}"/>
          </ac:spMkLst>
        </pc:spChg>
        <pc:grpChg chg="mod">
          <ac:chgData name="Francesco Marino" userId="87cae2e6-40cf-4c5b-830a-db74a6187111" providerId="ADAL" clId="{D30EE61F-A985-4397-9EC4-8238AD225210}" dt="2024-09-18T09:44:28.486" v="12486" actId="14100"/>
          <ac:grpSpMkLst>
            <pc:docMk/>
            <pc:sldMk cId="3133126178" sldId="611"/>
            <ac:grpSpMk id="10" creationId="{5721ADB2-E290-7A75-DD01-2B05B629623F}"/>
          </ac:grpSpMkLst>
        </pc:grpChg>
        <pc:grpChg chg="mod">
          <ac:chgData name="Francesco Marino" userId="87cae2e6-40cf-4c5b-830a-db74a6187111" providerId="ADAL" clId="{D30EE61F-A985-4397-9EC4-8238AD225210}" dt="2024-09-18T09:44:28.486" v="12486" actId="14100"/>
          <ac:grpSpMkLst>
            <pc:docMk/>
            <pc:sldMk cId="3133126178" sldId="611"/>
            <ac:grpSpMk id="14" creationId="{3B1D61B8-B7A6-02F8-BEA6-98583A0EDE36}"/>
          </ac:grpSpMkLst>
        </pc:grpChg>
        <pc:grpChg chg="del">
          <ac:chgData name="Francesco Marino" userId="87cae2e6-40cf-4c5b-830a-db74a6187111" providerId="ADAL" clId="{D30EE61F-A985-4397-9EC4-8238AD225210}" dt="2024-09-18T09:15:01.306" v="11878" actId="21"/>
          <ac:grpSpMkLst>
            <pc:docMk/>
            <pc:sldMk cId="3133126178" sldId="611"/>
            <ac:grpSpMk id="17" creationId="{796369DF-EE15-8909-A366-09454D01E088}"/>
          </ac:grpSpMkLst>
        </pc:grpChg>
        <pc:grpChg chg="del">
          <ac:chgData name="Francesco Marino" userId="87cae2e6-40cf-4c5b-830a-db74a6187111" providerId="ADAL" clId="{D30EE61F-A985-4397-9EC4-8238AD225210}" dt="2024-09-18T09:15:03.315" v="11879" actId="21"/>
          <ac:grpSpMkLst>
            <pc:docMk/>
            <pc:sldMk cId="3133126178" sldId="611"/>
            <ac:grpSpMk id="21" creationId="{912F4D10-0179-F399-1DB1-530DD87414E6}"/>
          </ac:grpSpMkLst>
        </pc:grpChg>
        <pc:grpChg chg="mod">
          <ac:chgData name="Francesco Marino" userId="87cae2e6-40cf-4c5b-830a-db74a6187111" providerId="ADAL" clId="{D30EE61F-A985-4397-9EC4-8238AD225210}" dt="2024-09-18T09:44:28.486" v="12486" actId="14100"/>
          <ac:grpSpMkLst>
            <pc:docMk/>
            <pc:sldMk cId="3133126178" sldId="611"/>
            <ac:grpSpMk id="25" creationId="{D362B7DC-9A97-7907-8F42-17D7AFADBC43}"/>
          </ac:grpSpMkLst>
        </pc:grpChg>
        <pc:picChg chg="add del mod">
          <ac:chgData name="Francesco Marino" userId="87cae2e6-40cf-4c5b-830a-db74a6187111" providerId="ADAL" clId="{D30EE61F-A985-4397-9EC4-8238AD225210}" dt="2024-09-18T09:34:16.853" v="11997" actId="21"/>
          <ac:picMkLst>
            <pc:docMk/>
            <pc:sldMk cId="3133126178" sldId="611"/>
            <ac:picMk id="6" creationId="{31BF2CF7-AC82-539E-D210-78EA31A5A86D}"/>
          </ac:picMkLst>
        </pc:picChg>
        <pc:picChg chg="del">
          <ac:chgData name="Francesco Marino" userId="87cae2e6-40cf-4c5b-830a-db74a6187111" providerId="ADAL" clId="{D30EE61F-A985-4397-9EC4-8238AD225210}" dt="2024-09-18T09:12:49.827" v="11861" actId="21"/>
          <ac:picMkLst>
            <pc:docMk/>
            <pc:sldMk cId="3133126178" sldId="611"/>
            <ac:picMk id="11" creationId="{442F1601-F1B1-6495-A8B0-7C016AAEF8BD}"/>
          </ac:picMkLst>
        </pc:picChg>
        <pc:picChg chg="del">
          <ac:chgData name="Francesco Marino" userId="87cae2e6-40cf-4c5b-830a-db74a6187111" providerId="ADAL" clId="{D30EE61F-A985-4397-9EC4-8238AD225210}" dt="2024-09-18T09:12:48.412" v="11860" actId="21"/>
          <ac:picMkLst>
            <pc:docMk/>
            <pc:sldMk cId="3133126178" sldId="611"/>
            <ac:picMk id="20" creationId="{7FBBF94B-AE37-9815-E6AB-4C0F0BD9E8EA}"/>
          </ac:picMkLst>
        </pc:picChg>
        <pc:picChg chg="del">
          <ac:chgData name="Francesco Marino" userId="87cae2e6-40cf-4c5b-830a-db74a6187111" providerId="ADAL" clId="{D30EE61F-A985-4397-9EC4-8238AD225210}" dt="2024-09-18T09:12:45.415" v="11859" actId="21"/>
          <ac:picMkLst>
            <pc:docMk/>
            <pc:sldMk cId="3133126178" sldId="611"/>
            <ac:picMk id="24" creationId="{C3C61FCD-B689-466A-B16B-DB24DA000BB2}"/>
          </ac:picMkLst>
        </pc:picChg>
        <pc:picChg chg="add mod ord modCrop">
          <ac:chgData name="Francesco Marino" userId="87cae2e6-40cf-4c5b-830a-db74a6187111" providerId="ADAL" clId="{D30EE61F-A985-4397-9EC4-8238AD225210}" dt="2024-09-18T09:38:51.690" v="12372" actId="167"/>
          <ac:picMkLst>
            <pc:docMk/>
            <pc:sldMk cId="3133126178" sldId="611"/>
            <ac:picMk id="32" creationId="{CA905CE6-89A0-7875-8378-BD81DAB5F6E9}"/>
          </ac:picMkLst>
        </pc:picChg>
        <pc:picChg chg="add mod ord modCrop">
          <ac:chgData name="Francesco Marino" userId="87cae2e6-40cf-4c5b-830a-db74a6187111" providerId="ADAL" clId="{D30EE61F-A985-4397-9EC4-8238AD225210}" dt="2024-09-18T09:46:24.822" v="12490" actId="1076"/>
          <ac:picMkLst>
            <pc:docMk/>
            <pc:sldMk cId="3133126178" sldId="611"/>
            <ac:picMk id="34" creationId="{1D8D29AD-AE13-5099-2D33-F93321779DEC}"/>
          </ac:picMkLst>
        </pc:picChg>
      </pc:sldChg>
      <pc:sldChg chg="addSp delSp modSp add del mod delAnim modAnim">
        <pc:chgData name="Francesco Marino" userId="87cae2e6-40cf-4c5b-830a-db74a6187111" providerId="ADAL" clId="{D30EE61F-A985-4397-9EC4-8238AD225210}" dt="2024-09-19T09:47:44.850" v="14920" actId="2696"/>
        <pc:sldMkLst>
          <pc:docMk/>
          <pc:sldMk cId="435606393" sldId="612"/>
        </pc:sldMkLst>
        <pc:spChg chg="del">
          <ac:chgData name="Francesco Marino" userId="87cae2e6-40cf-4c5b-830a-db74a6187111" providerId="ADAL" clId="{D30EE61F-A985-4397-9EC4-8238AD225210}" dt="2024-09-18T12:05:04.094" v="12595" actId="21"/>
          <ac:spMkLst>
            <pc:docMk/>
            <pc:sldMk cId="435606393" sldId="612"/>
            <ac:spMk id="9" creationId="{825F356F-ABFD-E151-127A-4C7D0BDA165F}"/>
          </ac:spMkLst>
        </pc:spChg>
        <pc:spChg chg="mod">
          <ac:chgData name="Francesco Marino" userId="87cae2e6-40cf-4c5b-830a-db74a6187111" providerId="ADAL" clId="{D30EE61F-A985-4397-9EC4-8238AD225210}" dt="2024-09-18T12:04:36.313" v="12585" actId="20577"/>
          <ac:spMkLst>
            <pc:docMk/>
            <pc:sldMk cId="435606393" sldId="612"/>
            <ac:spMk id="14" creationId="{24D85E72-2CF8-52E1-3CCD-443EAAF89999}"/>
          </ac:spMkLst>
        </pc:spChg>
        <pc:spChg chg="add mod">
          <ac:chgData name="Francesco Marino" userId="87cae2e6-40cf-4c5b-830a-db74a6187111" providerId="ADAL" clId="{D30EE61F-A985-4397-9EC4-8238AD225210}" dt="2024-09-18T12:10:25.503" v="12642" actId="1076"/>
          <ac:spMkLst>
            <pc:docMk/>
            <pc:sldMk cId="435606393" sldId="612"/>
            <ac:spMk id="16" creationId="{6774B1F3-BBDE-A1A4-AF20-1C54027DB696}"/>
          </ac:spMkLst>
        </pc:spChg>
        <pc:spChg chg="add mod">
          <ac:chgData name="Francesco Marino" userId="87cae2e6-40cf-4c5b-830a-db74a6187111" providerId="ADAL" clId="{D30EE61F-A985-4397-9EC4-8238AD225210}" dt="2024-09-18T12:12:58.216" v="12652" actId="1036"/>
          <ac:spMkLst>
            <pc:docMk/>
            <pc:sldMk cId="435606393" sldId="612"/>
            <ac:spMk id="18" creationId="{8ED3692E-3CDC-9440-9242-B5776ABADDE7}"/>
          </ac:spMkLst>
        </pc:spChg>
        <pc:spChg chg="add mod">
          <ac:chgData name="Francesco Marino" userId="87cae2e6-40cf-4c5b-830a-db74a6187111" providerId="ADAL" clId="{D30EE61F-A985-4397-9EC4-8238AD225210}" dt="2024-09-18T13:13:34.642" v="14091" actId="1076"/>
          <ac:spMkLst>
            <pc:docMk/>
            <pc:sldMk cId="435606393" sldId="612"/>
            <ac:spMk id="19" creationId="{996CD4BB-A3E1-C7DC-25E6-13681C052C2D}"/>
          </ac:spMkLst>
        </pc:spChg>
        <pc:spChg chg="mod">
          <ac:chgData name="Francesco Marino" userId="87cae2e6-40cf-4c5b-830a-db74a6187111" providerId="ADAL" clId="{D30EE61F-A985-4397-9EC4-8238AD225210}" dt="2024-09-18T12:19:25.180" v="12666" actId="20577"/>
          <ac:spMkLst>
            <pc:docMk/>
            <pc:sldMk cId="435606393" sldId="612"/>
            <ac:spMk id="31" creationId="{AF0C59FF-34D5-C635-169B-53F0B63D449B}"/>
          </ac:spMkLst>
        </pc:spChg>
        <pc:spChg chg="mod">
          <ac:chgData name="Francesco Marino" userId="87cae2e6-40cf-4c5b-830a-db74a6187111" providerId="ADAL" clId="{D30EE61F-A985-4397-9EC4-8238AD225210}" dt="2024-09-18T12:19:30.338" v="12671" actId="20577"/>
          <ac:spMkLst>
            <pc:docMk/>
            <pc:sldMk cId="435606393" sldId="612"/>
            <ac:spMk id="38" creationId="{8572B623-7C36-506D-2DB0-C50B619C16D7}"/>
          </ac:spMkLst>
        </pc:spChg>
        <pc:spChg chg="del">
          <ac:chgData name="Francesco Marino" userId="87cae2e6-40cf-4c5b-830a-db74a6187111" providerId="ADAL" clId="{D30EE61F-A985-4397-9EC4-8238AD225210}" dt="2024-09-18T12:08:21.294" v="12629" actId="21"/>
          <ac:spMkLst>
            <pc:docMk/>
            <pc:sldMk cId="435606393" sldId="612"/>
            <ac:spMk id="51" creationId="{75DE0EFB-B534-BC12-8E21-CD8E66335AA7}"/>
          </ac:spMkLst>
        </pc:spChg>
        <pc:spChg chg="mod ord">
          <ac:chgData name="Francesco Marino" userId="87cae2e6-40cf-4c5b-830a-db74a6187111" providerId="ADAL" clId="{D30EE61F-A985-4397-9EC4-8238AD225210}" dt="2024-09-18T12:19:48.715" v="12678" actId="1076"/>
          <ac:spMkLst>
            <pc:docMk/>
            <pc:sldMk cId="435606393" sldId="612"/>
            <ac:spMk id="53" creationId="{78F313E5-EB75-4EB2-387F-EE29F0A0E71D}"/>
          </ac:spMkLst>
        </pc:spChg>
        <pc:spChg chg="mod">
          <ac:chgData name="Francesco Marino" userId="87cae2e6-40cf-4c5b-830a-db74a6187111" providerId="ADAL" clId="{D30EE61F-A985-4397-9EC4-8238AD225210}" dt="2024-09-18T12:08:25.289" v="12631" actId="20577"/>
          <ac:spMkLst>
            <pc:docMk/>
            <pc:sldMk cId="435606393" sldId="612"/>
            <ac:spMk id="57" creationId="{C992D66F-CB15-0B4D-EF56-990288AE7D86}"/>
          </ac:spMkLst>
        </pc:spChg>
        <pc:picChg chg="add mod ord">
          <ac:chgData name="Francesco Marino" userId="87cae2e6-40cf-4c5b-830a-db74a6187111" providerId="ADAL" clId="{D30EE61F-A985-4397-9EC4-8238AD225210}" dt="2024-09-18T12:08:02.657" v="12627" actId="167"/>
          <ac:picMkLst>
            <pc:docMk/>
            <pc:sldMk cId="435606393" sldId="612"/>
            <ac:picMk id="3" creationId="{DF8BAC9D-91A3-F529-622F-08AEBFC5A508}"/>
          </ac:picMkLst>
        </pc:picChg>
        <pc:picChg chg="add mod ord modCrop">
          <ac:chgData name="Francesco Marino" userId="87cae2e6-40cf-4c5b-830a-db74a6187111" providerId="ADAL" clId="{D30EE61F-A985-4397-9EC4-8238AD225210}" dt="2024-09-18T12:07:31.873" v="12623" actId="167"/>
          <ac:picMkLst>
            <pc:docMk/>
            <pc:sldMk cId="435606393" sldId="612"/>
            <ac:picMk id="11" creationId="{C2C6EF0E-D171-A758-01C4-86D84921CA43}"/>
          </ac:picMkLst>
        </pc:picChg>
        <pc:picChg chg="del">
          <ac:chgData name="Francesco Marino" userId="87cae2e6-40cf-4c5b-830a-db74a6187111" providerId="ADAL" clId="{D30EE61F-A985-4397-9EC4-8238AD225210}" dt="2024-09-18T12:04:39.715" v="12587" actId="21"/>
          <ac:picMkLst>
            <pc:docMk/>
            <pc:sldMk cId="435606393" sldId="612"/>
            <ac:picMk id="15" creationId="{C74BBCF7-9909-0611-05CB-2E09A8ECF769}"/>
          </ac:picMkLst>
        </pc:picChg>
        <pc:picChg chg="del">
          <ac:chgData name="Francesco Marino" userId="87cae2e6-40cf-4c5b-830a-db74a6187111" providerId="ADAL" clId="{D30EE61F-A985-4397-9EC4-8238AD225210}" dt="2024-09-18T12:04:38.817" v="12586" actId="21"/>
          <ac:picMkLst>
            <pc:docMk/>
            <pc:sldMk cId="435606393" sldId="612"/>
            <ac:picMk id="17" creationId="{BE7D2F70-146C-E3B5-FE83-0B2869FF8FEA}"/>
          </ac:picMkLst>
        </pc:picChg>
      </pc:sldChg>
      <pc:sldChg chg="addSp delSp modSp add mod ord modAnim">
        <pc:chgData name="Francesco Marino" userId="87cae2e6-40cf-4c5b-830a-db74a6187111" providerId="ADAL" clId="{D30EE61F-A985-4397-9EC4-8238AD225210}" dt="2024-09-20T12:23:34.722" v="16179"/>
        <pc:sldMkLst>
          <pc:docMk/>
          <pc:sldMk cId="3684572670" sldId="613"/>
        </pc:sldMkLst>
        <pc:spChg chg="mod">
          <ac:chgData name="Francesco Marino" userId="87cae2e6-40cf-4c5b-830a-db74a6187111" providerId="ADAL" clId="{D30EE61F-A985-4397-9EC4-8238AD225210}" dt="2024-09-18T12:47:14.690" v="13116" actId="1076"/>
          <ac:spMkLst>
            <pc:docMk/>
            <pc:sldMk cId="3684572670" sldId="613"/>
            <ac:spMk id="12" creationId="{81DB7F71-C8C5-67DA-C8F7-05EA58FEC1C1}"/>
          </ac:spMkLst>
        </pc:spChg>
        <pc:spChg chg="mod">
          <ac:chgData name="Francesco Marino" userId="87cae2e6-40cf-4c5b-830a-db74a6187111" providerId="ADAL" clId="{D30EE61F-A985-4397-9EC4-8238AD225210}" dt="2024-09-18T12:48:35.793" v="13150" actId="1076"/>
          <ac:spMkLst>
            <pc:docMk/>
            <pc:sldMk cId="3684572670" sldId="613"/>
            <ac:spMk id="14" creationId="{1F2B47A4-BCEA-A309-812E-02A5784B3783}"/>
          </ac:spMkLst>
        </pc:spChg>
        <pc:spChg chg="mod">
          <ac:chgData name="Francesco Marino" userId="87cae2e6-40cf-4c5b-830a-db74a6187111" providerId="ADAL" clId="{D30EE61F-A985-4397-9EC4-8238AD225210}" dt="2024-09-18T12:50:37.867" v="13233" actId="1036"/>
          <ac:spMkLst>
            <pc:docMk/>
            <pc:sldMk cId="3684572670" sldId="613"/>
            <ac:spMk id="15" creationId="{1598CA55-737C-501A-084F-8B5759CAAB66}"/>
          </ac:spMkLst>
        </pc:spChg>
        <pc:spChg chg="mod">
          <ac:chgData name="Francesco Marino" userId="87cae2e6-40cf-4c5b-830a-db74a6187111" providerId="ADAL" clId="{D30EE61F-A985-4397-9EC4-8238AD225210}" dt="2024-09-18T12:46:42.867" v="13112" actId="165"/>
          <ac:spMkLst>
            <pc:docMk/>
            <pc:sldMk cId="3684572670" sldId="613"/>
            <ac:spMk id="16" creationId="{3BC26B51-FC63-AAC4-C60A-E199881033CC}"/>
          </ac:spMkLst>
        </pc:spChg>
        <pc:spChg chg="mod topLvl">
          <ac:chgData name="Francesco Marino" userId="87cae2e6-40cf-4c5b-830a-db74a6187111" providerId="ADAL" clId="{D30EE61F-A985-4397-9EC4-8238AD225210}" dt="2024-09-18T12:50:12.215" v="13206" actId="1038"/>
          <ac:spMkLst>
            <pc:docMk/>
            <pc:sldMk cId="3684572670" sldId="613"/>
            <ac:spMk id="22" creationId="{CC9007DE-8113-4FA8-F896-884A284C8469}"/>
          </ac:spMkLst>
        </pc:spChg>
        <pc:spChg chg="del">
          <ac:chgData name="Francesco Marino" userId="87cae2e6-40cf-4c5b-830a-db74a6187111" providerId="ADAL" clId="{D30EE61F-A985-4397-9EC4-8238AD225210}" dt="2024-09-18T12:32:06.594" v="12905" actId="21"/>
          <ac:spMkLst>
            <pc:docMk/>
            <pc:sldMk cId="3684572670" sldId="613"/>
            <ac:spMk id="28" creationId="{E7D7B75F-33A9-6868-9A0A-3C96C1DE115F}"/>
          </ac:spMkLst>
        </pc:spChg>
        <pc:spChg chg="del">
          <ac:chgData name="Francesco Marino" userId="87cae2e6-40cf-4c5b-830a-db74a6187111" providerId="ADAL" clId="{D30EE61F-A985-4397-9EC4-8238AD225210}" dt="2024-09-18T12:32:07.703" v="12906" actId="21"/>
          <ac:spMkLst>
            <pc:docMk/>
            <pc:sldMk cId="3684572670" sldId="613"/>
            <ac:spMk id="29" creationId="{8BDEC202-6F49-2DBB-DD51-F7760FA9C0C1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39" creationId="{98F1A799-357A-6BE0-B772-D36D5EC6667B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42" creationId="{D6E4C93B-9199-4E33-DD79-6CD7C788BD84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43" creationId="{B53319AB-0280-394B-A2AB-B1245575F103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44" creationId="{C885E1F4-BF28-606D-6AF8-53AA48BE39CA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45" creationId="{F743BBF6-1116-22AD-EE0E-717EC80BDB6B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46" creationId="{8B9F926C-1199-94D2-3F4C-4E824F1654D2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47" creationId="{44A1D827-DEDA-3D7F-0D92-DC56FF9E2939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49" creationId="{D648D7D4-1E75-67CE-ACC4-B5FEE9940684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50" creationId="{08DF7C54-75BE-914A-C542-D652C5917AAE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52" creationId="{6FA51242-253A-85FE-8A42-D0A91A4A69A6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53" creationId="{1CA10AA6-681F-F33F-AF0E-11C27400FEEC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54" creationId="{D3B23D58-694C-873F-C38E-85E774C3F89E}"/>
          </ac:spMkLst>
        </pc:spChg>
        <pc:spChg chg="mod">
          <ac:chgData name="Francesco Marino" userId="87cae2e6-40cf-4c5b-830a-db74a6187111" providerId="ADAL" clId="{D30EE61F-A985-4397-9EC4-8238AD225210}" dt="2024-09-18T12:46:48.657" v="13113" actId="165"/>
          <ac:spMkLst>
            <pc:docMk/>
            <pc:sldMk cId="3684572670" sldId="613"/>
            <ac:spMk id="55" creationId="{023F8AA8-C788-57E4-B56A-00D4852365C3}"/>
          </ac:spMkLst>
        </pc:spChg>
        <pc:spChg chg="mod topLvl">
          <ac:chgData name="Francesco Marino" userId="87cae2e6-40cf-4c5b-830a-db74a6187111" providerId="ADAL" clId="{D30EE61F-A985-4397-9EC4-8238AD225210}" dt="2024-09-18T12:49:38.679" v="13193" actId="164"/>
          <ac:spMkLst>
            <pc:docMk/>
            <pc:sldMk cId="3684572670" sldId="613"/>
            <ac:spMk id="57" creationId="{E31983F2-4C06-FDB8-667C-39748CA9C42E}"/>
          </ac:spMkLst>
        </pc:spChg>
        <pc:spChg chg="mod">
          <ac:chgData name="Francesco Marino" userId="87cae2e6-40cf-4c5b-830a-db74a6187111" providerId="ADAL" clId="{D30EE61F-A985-4397-9EC4-8238AD225210}" dt="2024-09-18T12:47:27.257" v="13119" actId="165"/>
          <ac:spMkLst>
            <pc:docMk/>
            <pc:sldMk cId="3684572670" sldId="613"/>
            <ac:spMk id="59" creationId="{86F93E63-802F-277C-BC98-8A3D7DB369DA}"/>
          </ac:spMkLst>
        </pc:spChg>
        <pc:spChg chg="mod">
          <ac:chgData name="Francesco Marino" userId="87cae2e6-40cf-4c5b-830a-db74a6187111" providerId="ADAL" clId="{D30EE61F-A985-4397-9EC4-8238AD225210}" dt="2024-09-18T12:47:27.257" v="13119" actId="165"/>
          <ac:spMkLst>
            <pc:docMk/>
            <pc:sldMk cId="3684572670" sldId="613"/>
            <ac:spMk id="60" creationId="{31ABE200-1B62-80D7-FF8C-423812A7A799}"/>
          </ac:spMkLst>
        </pc:spChg>
        <pc:spChg chg="mod">
          <ac:chgData name="Francesco Marino" userId="87cae2e6-40cf-4c5b-830a-db74a6187111" providerId="ADAL" clId="{D30EE61F-A985-4397-9EC4-8238AD225210}" dt="2024-09-18T12:47:27.257" v="13119" actId="165"/>
          <ac:spMkLst>
            <pc:docMk/>
            <pc:sldMk cId="3684572670" sldId="613"/>
            <ac:spMk id="61" creationId="{6CDCF8BF-69BB-5490-7601-2A13CA38DA9F}"/>
          </ac:spMkLst>
        </pc:spChg>
        <pc:spChg chg="mod">
          <ac:chgData name="Francesco Marino" userId="87cae2e6-40cf-4c5b-830a-db74a6187111" providerId="ADAL" clId="{D30EE61F-A985-4397-9EC4-8238AD225210}" dt="2024-09-18T12:47:27.257" v="13119" actId="165"/>
          <ac:spMkLst>
            <pc:docMk/>
            <pc:sldMk cId="3684572670" sldId="613"/>
            <ac:spMk id="62" creationId="{A06C0D79-99EA-6A19-6523-664172666D8D}"/>
          </ac:spMkLst>
        </pc:spChg>
        <pc:spChg chg="mod">
          <ac:chgData name="Francesco Marino" userId="87cae2e6-40cf-4c5b-830a-db74a6187111" providerId="ADAL" clId="{D30EE61F-A985-4397-9EC4-8238AD225210}" dt="2024-09-18T12:47:27.257" v="13119" actId="165"/>
          <ac:spMkLst>
            <pc:docMk/>
            <pc:sldMk cId="3684572670" sldId="613"/>
            <ac:spMk id="63" creationId="{43735E62-3F05-DC1E-2BAE-86723C72B984}"/>
          </ac:spMkLst>
        </pc:spChg>
        <pc:spChg chg="mod">
          <ac:chgData name="Francesco Marino" userId="87cae2e6-40cf-4c5b-830a-db74a6187111" providerId="ADAL" clId="{D30EE61F-A985-4397-9EC4-8238AD225210}" dt="2024-09-18T12:47:27.257" v="13119" actId="165"/>
          <ac:spMkLst>
            <pc:docMk/>
            <pc:sldMk cId="3684572670" sldId="613"/>
            <ac:spMk id="128" creationId="{BA267423-A08B-0277-8181-42B796DCF8FA}"/>
          </ac:spMkLst>
        </pc:spChg>
        <pc:spChg chg="mod">
          <ac:chgData name="Francesco Marino" userId="87cae2e6-40cf-4c5b-830a-db74a6187111" providerId="ADAL" clId="{D30EE61F-A985-4397-9EC4-8238AD225210}" dt="2024-09-18T12:47:27.257" v="13119" actId="165"/>
          <ac:spMkLst>
            <pc:docMk/>
            <pc:sldMk cId="3684572670" sldId="613"/>
            <ac:spMk id="130" creationId="{10583E47-0B39-BCE2-65BB-B700FE41389C}"/>
          </ac:spMkLst>
        </pc:spChg>
        <pc:spChg chg="mod">
          <ac:chgData name="Francesco Marino" userId="87cae2e6-40cf-4c5b-830a-db74a6187111" providerId="ADAL" clId="{D30EE61F-A985-4397-9EC4-8238AD225210}" dt="2024-09-18T12:47:27.257" v="13119" actId="165"/>
          <ac:spMkLst>
            <pc:docMk/>
            <pc:sldMk cId="3684572670" sldId="613"/>
            <ac:spMk id="131" creationId="{073B65F5-7497-2674-3D95-FFD59EC506E6}"/>
          </ac:spMkLst>
        </pc:spChg>
        <pc:spChg chg="mod">
          <ac:chgData name="Francesco Marino" userId="87cae2e6-40cf-4c5b-830a-db74a6187111" providerId="ADAL" clId="{D30EE61F-A985-4397-9EC4-8238AD225210}" dt="2024-09-18T12:47:27.257" v="13119" actId="165"/>
          <ac:spMkLst>
            <pc:docMk/>
            <pc:sldMk cId="3684572670" sldId="613"/>
            <ac:spMk id="133" creationId="{BA8A0236-51BC-4497-7DA5-B1B538938EE1}"/>
          </ac:spMkLst>
        </pc:spChg>
        <pc:spChg chg="mod">
          <ac:chgData name="Francesco Marino" userId="87cae2e6-40cf-4c5b-830a-db74a6187111" providerId="ADAL" clId="{D30EE61F-A985-4397-9EC4-8238AD225210}" dt="2024-09-18T12:47:27.257" v="13119" actId="165"/>
          <ac:spMkLst>
            <pc:docMk/>
            <pc:sldMk cId="3684572670" sldId="613"/>
            <ac:spMk id="134" creationId="{F08FCB81-7D19-5477-D5FB-2A6A691033B0}"/>
          </ac:spMkLst>
        </pc:spChg>
        <pc:spChg chg="mod">
          <ac:chgData name="Francesco Marino" userId="87cae2e6-40cf-4c5b-830a-db74a6187111" providerId="ADAL" clId="{D30EE61F-A985-4397-9EC4-8238AD225210}" dt="2024-09-18T12:47:27.257" v="13119" actId="165"/>
          <ac:spMkLst>
            <pc:docMk/>
            <pc:sldMk cId="3684572670" sldId="613"/>
            <ac:spMk id="135" creationId="{5A072392-6DE1-51B1-7AE7-FD25AD83387C}"/>
          </ac:spMkLst>
        </pc:spChg>
        <pc:spChg chg="mod">
          <ac:chgData name="Francesco Marino" userId="87cae2e6-40cf-4c5b-830a-db74a6187111" providerId="ADAL" clId="{D30EE61F-A985-4397-9EC4-8238AD225210}" dt="2024-09-18T12:47:27.257" v="13119" actId="165"/>
          <ac:spMkLst>
            <pc:docMk/>
            <pc:sldMk cId="3684572670" sldId="613"/>
            <ac:spMk id="136" creationId="{E53AE366-6FD3-62D2-5DD8-FEE024B4710D}"/>
          </ac:spMkLst>
        </pc:spChg>
        <pc:spChg chg="add mod">
          <ac:chgData name="Francesco Marino" userId="87cae2e6-40cf-4c5b-830a-db74a6187111" providerId="ADAL" clId="{D30EE61F-A985-4397-9EC4-8238AD225210}" dt="2024-09-18T12:33:07.307" v="12911"/>
          <ac:spMkLst>
            <pc:docMk/>
            <pc:sldMk cId="3684572670" sldId="613"/>
            <ac:spMk id="137" creationId="{B3F57412-0031-57BA-C0AD-0C8AAF3FEEE2}"/>
          </ac:spMkLst>
        </pc:spChg>
        <pc:spChg chg="add mod">
          <ac:chgData name="Francesco Marino" userId="87cae2e6-40cf-4c5b-830a-db74a6187111" providerId="ADAL" clId="{D30EE61F-A985-4397-9EC4-8238AD225210}" dt="2024-09-18T12:33:39.241" v="12915" actId="164"/>
          <ac:spMkLst>
            <pc:docMk/>
            <pc:sldMk cId="3684572670" sldId="613"/>
            <ac:spMk id="138" creationId="{0A5DBC08-EB70-6185-D10B-F8B54C6D48E2}"/>
          </ac:spMkLst>
        </pc:spChg>
        <pc:spChg chg="add mod">
          <ac:chgData name="Francesco Marino" userId="87cae2e6-40cf-4c5b-830a-db74a6187111" providerId="ADAL" clId="{D30EE61F-A985-4397-9EC4-8238AD225210}" dt="2024-09-18T12:33:39.241" v="12915" actId="164"/>
          <ac:spMkLst>
            <pc:docMk/>
            <pc:sldMk cId="3684572670" sldId="613"/>
            <ac:spMk id="139" creationId="{0284D13A-AEAF-5CAA-BDE3-B8B8DBC662CB}"/>
          </ac:spMkLst>
        </pc:spChg>
        <pc:spChg chg="add mod">
          <ac:chgData name="Francesco Marino" userId="87cae2e6-40cf-4c5b-830a-db74a6187111" providerId="ADAL" clId="{D30EE61F-A985-4397-9EC4-8238AD225210}" dt="2024-09-18T12:33:39.241" v="12915" actId="164"/>
          <ac:spMkLst>
            <pc:docMk/>
            <pc:sldMk cId="3684572670" sldId="613"/>
            <ac:spMk id="140" creationId="{F892116C-9AC5-367D-2478-4E787B6C0199}"/>
          </ac:spMkLst>
        </pc:spChg>
        <pc:spChg chg="add mod">
          <ac:chgData name="Francesco Marino" userId="87cae2e6-40cf-4c5b-830a-db74a6187111" providerId="ADAL" clId="{D30EE61F-A985-4397-9EC4-8238AD225210}" dt="2024-09-18T12:33:39.241" v="12915" actId="164"/>
          <ac:spMkLst>
            <pc:docMk/>
            <pc:sldMk cId="3684572670" sldId="613"/>
            <ac:spMk id="141" creationId="{DE554810-B6C9-55E5-3A7B-3B4F34AF653B}"/>
          </ac:spMkLst>
        </pc:spChg>
        <pc:spChg chg="add mod">
          <ac:chgData name="Francesco Marino" userId="87cae2e6-40cf-4c5b-830a-db74a6187111" providerId="ADAL" clId="{D30EE61F-A985-4397-9EC4-8238AD225210}" dt="2024-09-18T12:33:39.241" v="12915" actId="164"/>
          <ac:spMkLst>
            <pc:docMk/>
            <pc:sldMk cId="3684572670" sldId="613"/>
            <ac:spMk id="142" creationId="{7AEE33D4-92EA-AFEB-6344-D01545146E51}"/>
          </ac:spMkLst>
        </pc:spChg>
        <pc:spChg chg="add mod">
          <ac:chgData name="Francesco Marino" userId="87cae2e6-40cf-4c5b-830a-db74a6187111" providerId="ADAL" clId="{D30EE61F-A985-4397-9EC4-8238AD225210}" dt="2024-09-18T12:34:17.078" v="12932" actId="164"/>
          <ac:spMkLst>
            <pc:docMk/>
            <pc:sldMk cId="3684572670" sldId="613"/>
            <ac:spMk id="144" creationId="{2C3F0142-DFAF-C1AB-2EAD-65ADF19CEADA}"/>
          </ac:spMkLst>
        </pc:spChg>
        <pc:spChg chg="add mod">
          <ac:chgData name="Francesco Marino" userId="87cae2e6-40cf-4c5b-830a-db74a6187111" providerId="ADAL" clId="{D30EE61F-A985-4397-9EC4-8238AD225210}" dt="2024-09-18T12:34:17.078" v="12932" actId="164"/>
          <ac:spMkLst>
            <pc:docMk/>
            <pc:sldMk cId="3684572670" sldId="613"/>
            <ac:spMk id="145" creationId="{1FAFE63D-91ED-36FC-00D9-5C8D06FF49C9}"/>
          </ac:spMkLst>
        </pc:spChg>
        <pc:spChg chg="add mod">
          <ac:chgData name="Francesco Marino" userId="87cae2e6-40cf-4c5b-830a-db74a6187111" providerId="ADAL" clId="{D30EE61F-A985-4397-9EC4-8238AD225210}" dt="2024-09-18T12:34:17.078" v="12932" actId="164"/>
          <ac:spMkLst>
            <pc:docMk/>
            <pc:sldMk cId="3684572670" sldId="613"/>
            <ac:spMk id="146" creationId="{707827A0-393D-92B8-73AC-3A856139A904}"/>
          </ac:spMkLst>
        </pc:spChg>
        <pc:spChg chg="add mod">
          <ac:chgData name="Francesco Marino" userId="87cae2e6-40cf-4c5b-830a-db74a6187111" providerId="ADAL" clId="{D30EE61F-A985-4397-9EC4-8238AD225210}" dt="2024-09-18T12:34:17.078" v="12932" actId="164"/>
          <ac:spMkLst>
            <pc:docMk/>
            <pc:sldMk cId="3684572670" sldId="613"/>
            <ac:spMk id="147" creationId="{C0F964D9-FA2A-A150-A603-6C983D1DCB51}"/>
          </ac:spMkLst>
        </pc:spChg>
        <pc:spChg chg="add mod">
          <ac:chgData name="Francesco Marino" userId="87cae2e6-40cf-4c5b-830a-db74a6187111" providerId="ADAL" clId="{D30EE61F-A985-4397-9EC4-8238AD225210}" dt="2024-09-18T12:34:17.078" v="12932" actId="164"/>
          <ac:spMkLst>
            <pc:docMk/>
            <pc:sldMk cId="3684572670" sldId="613"/>
            <ac:spMk id="148" creationId="{4F662AA4-F309-6942-27F3-C4312A97CE7C}"/>
          </ac:spMkLst>
        </pc:spChg>
        <pc:spChg chg="add mod">
          <ac:chgData name="Francesco Marino" userId="87cae2e6-40cf-4c5b-830a-db74a6187111" providerId="ADAL" clId="{D30EE61F-A985-4397-9EC4-8238AD225210}" dt="2024-09-18T12:35:51.561" v="12949" actId="164"/>
          <ac:spMkLst>
            <pc:docMk/>
            <pc:sldMk cId="3684572670" sldId="613"/>
            <ac:spMk id="150" creationId="{86603038-6D53-6D19-EAAB-4CBE040C1314}"/>
          </ac:spMkLst>
        </pc:spChg>
        <pc:spChg chg="add mod">
          <ac:chgData name="Francesco Marino" userId="87cae2e6-40cf-4c5b-830a-db74a6187111" providerId="ADAL" clId="{D30EE61F-A985-4397-9EC4-8238AD225210}" dt="2024-09-18T12:36:51.108" v="13036" actId="1038"/>
          <ac:spMkLst>
            <pc:docMk/>
            <pc:sldMk cId="3684572670" sldId="613"/>
            <ac:spMk id="152" creationId="{D5528B0D-56CC-793F-13EE-2F143A3C0674}"/>
          </ac:spMkLst>
        </pc:spChg>
        <pc:spChg chg="add mod">
          <ac:chgData name="Francesco Marino" userId="87cae2e6-40cf-4c5b-830a-db74a6187111" providerId="ADAL" clId="{D30EE61F-A985-4397-9EC4-8238AD225210}" dt="2024-09-18T12:52:48.447" v="13558" actId="1076"/>
          <ac:spMkLst>
            <pc:docMk/>
            <pc:sldMk cId="3684572670" sldId="613"/>
            <ac:spMk id="157" creationId="{03FDA0EF-EF3C-2AAA-12C9-B2B60866A376}"/>
          </ac:spMkLst>
        </pc:spChg>
        <pc:spChg chg="add mod">
          <ac:chgData name="Francesco Marino" userId="87cae2e6-40cf-4c5b-830a-db74a6187111" providerId="ADAL" clId="{D30EE61F-A985-4397-9EC4-8238AD225210}" dt="2024-09-18T13:10:59.480" v="14016" actId="165"/>
          <ac:spMkLst>
            <pc:docMk/>
            <pc:sldMk cId="3684572670" sldId="613"/>
            <ac:spMk id="158" creationId="{B9D41F0E-55A1-96B0-4B54-8F552931F9F7}"/>
          </ac:spMkLst>
        </pc:spChg>
        <pc:spChg chg="add mod">
          <ac:chgData name="Francesco Marino" userId="87cae2e6-40cf-4c5b-830a-db74a6187111" providerId="ADAL" clId="{D30EE61F-A985-4397-9EC4-8238AD225210}" dt="2024-09-18T13:10:59.480" v="14016" actId="165"/>
          <ac:spMkLst>
            <pc:docMk/>
            <pc:sldMk cId="3684572670" sldId="613"/>
            <ac:spMk id="159" creationId="{E2F788C3-6010-EAA9-6B5C-FA6F0466E3EF}"/>
          </ac:spMkLst>
        </pc:spChg>
        <pc:spChg chg="add mod">
          <ac:chgData name="Francesco Marino" userId="87cae2e6-40cf-4c5b-830a-db74a6187111" providerId="ADAL" clId="{D30EE61F-A985-4397-9EC4-8238AD225210}" dt="2024-09-18T13:10:59.480" v="14016" actId="165"/>
          <ac:spMkLst>
            <pc:docMk/>
            <pc:sldMk cId="3684572670" sldId="613"/>
            <ac:spMk id="160" creationId="{7EA278CB-79A6-98AD-99B0-582A5C3AB9F3}"/>
          </ac:spMkLst>
        </pc:spChg>
        <pc:spChg chg="add mod">
          <ac:chgData name="Francesco Marino" userId="87cae2e6-40cf-4c5b-830a-db74a6187111" providerId="ADAL" clId="{D30EE61F-A985-4397-9EC4-8238AD225210}" dt="2024-09-18T13:10:59.480" v="14016" actId="165"/>
          <ac:spMkLst>
            <pc:docMk/>
            <pc:sldMk cId="3684572670" sldId="613"/>
            <ac:spMk id="161" creationId="{ADF45AEF-5E62-26AA-E9BA-A795CE3308FF}"/>
          </ac:spMkLst>
        </pc:spChg>
        <pc:spChg chg="add mod">
          <ac:chgData name="Francesco Marino" userId="87cae2e6-40cf-4c5b-830a-db74a6187111" providerId="ADAL" clId="{D30EE61F-A985-4397-9EC4-8238AD225210}" dt="2024-09-18T13:10:59.480" v="14016" actId="165"/>
          <ac:spMkLst>
            <pc:docMk/>
            <pc:sldMk cId="3684572670" sldId="613"/>
            <ac:spMk id="162" creationId="{54735B0B-3E59-176D-51FF-F6073797282B}"/>
          </ac:spMkLst>
        </pc:spChg>
        <pc:spChg chg="add del mod">
          <ac:chgData name="Francesco Marino" userId="87cae2e6-40cf-4c5b-830a-db74a6187111" providerId="ADAL" clId="{D30EE61F-A985-4397-9EC4-8238AD225210}" dt="2024-09-18T12:53:29.445" v="13567" actId="21"/>
          <ac:spMkLst>
            <pc:docMk/>
            <pc:sldMk cId="3684572670" sldId="613"/>
            <ac:spMk id="164" creationId="{AF397A77-7AC2-2E28-EAE4-53EC2D062FE3}"/>
          </ac:spMkLst>
        </pc:spChg>
        <pc:spChg chg="add del mod">
          <ac:chgData name="Francesco Marino" userId="87cae2e6-40cf-4c5b-830a-db74a6187111" providerId="ADAL" clId="{D30EE61F-A985-4397-9EC4-8238AD225210}" dt="2024-09-18T12:53:29.445" v="13567" actId="21"/>
          <ac:spMkLst>
            <pc:docMk/>
            <pc:sldMk cId="3684572670" sldId="613"/>
            <ac:spMk id="165" creationId="{A5440D80-D330-00AA-EF3D-6F5B0F7D3BF6}"/>
          </ac:spMkLst>
        </pc:spChg>
        <pc:spChg chg="add mod">
          <ac:chgData name="Francesco Marino" userId="87cae2e6-40cf-4c5b-830a-db74a6187111" providerId="ADAL" clId="{D30EE61F-A985-4397-9EC4-8238AD225210}" dt="2024-09-18T13:10:59.480" v="14016" actId="165"/>
          <ac:spMkLst>
            <pc:docMk/>
            <pc:sldMk cId="3684572670" sldId="613"/>
            <ac:spMk id="166" creationId="{AF397A77-7AC2-2E28-EAE4-53EC2D062FE3}"/>
          </ac:spMkLst>
        </pc:spChg>
        <pc:spChg chg="add mod">
          <ac:chgData name="Francesco Marino" userId="87cae2e6-40cf-4c5b-830a-db74a6187111" providerId="ADAL" clId="{D30EE61F-A985-4397-9EC4-8238AD225210}" dt="2024-09-18T13:10:59.480" v="14016" actId="165"/>
          <ac:spMkLst>
            <pc:docMk/>
            <pc:sldMk cId="3684572670" sldId="613"/>
            <ac:spMk id="167" creationId="{A5440D80-D330-00AA-EF3D-6F5B0F7D3BF6}"/>
          </ac:spMkLst>
        </pc:spChg>
        <pc:spChg chg="mod">
          <ac:chgData name="Francesco Marino" userId="87cae2e6-40cf-4c5b-830a-db74a6187111" providerId="ADAL" clId="{D30EE61F-A985-4397-9EC4-8238AD225210}" dt="2024-09-18T13:05:56.141" v="13878" actId="20577"/>
          <ac:spMkLst>
            <pc:docMk/>
            <pc:sldMk cId="3684572670" sldId="613"/>
            <ac:spMk id="170" creationId="{A926188C-C47D-0193-5B6B-A36033609DB3}"/>
          </ac:spMkLst>
        </pc:spChg>
        <pc:spChg chg="mod">
          <ac:chgData name="Francesco Marino" userId="87cae2e6-40cf-4c5b-830a-db74a6187111" providerId="ADAL" clId="{D30EE61F-A985-4397-9EC4-8238AD225210}" dt="2024-09-18T12:54:33.431" v="13639"/>
          <ac:spMkLst>
            <pc:docMk/>
            <pc:sldMk cId="3684572670" sldId="613"/>
            <ac:spMk id="172" creationId="{767990BD-4673-2690-7825-15E488D05565}"/>
          </ac:spMkLst>
        </pc:spChg>
        <pc:spChg chg="del mod">
          <ac:chgData name="Francesco Marino" userId="87cae2e6-40cf-4c5b-830a-db74a6187111" providerId="ADAL" clId="{D30EE61F-A985-4397-9EC4-8238AD225210}" dt="2024-09-18T12:54:38.725" v="13641" actId="21"/>
          <ac:spMkLst>
            <pc:docMk/>
            <pc:sldMk cId="3684572670" sldId="613"/>
            <ac:spMk id="173" creationId="{4C3A8246-EAEC-3A0A-F8B7-4347660ADB20}"/>
          </ac:spMkLst>
        </pc:spChg>
        <pc:spChg chg="mod">
          <ac:chgData name="Francesco Marino" userId="87cae2e6-40cf-4c5b-830a-db74a6187111" providerId="ADAL" clId="{D30EE61F-A985-4397-9EC4-8238AD225210}" dt="2024-09-18T12:54:33.431" v="13639"/>
          <ac:spMkLst>
            <pc:docMk/>
            <pc:sldMk cId="3684572670" sldId="613"/>
            <ac:spMk id="174" creationId="{7E0D9C18-7A71-1C81-B276-6083B5427D43}"/>
          </ac:spMkLst>
        </pc:spChg>
        <pc:spChg chg="mod">
          <ac:chgData name="Francesco Marino" userId="87cae2e6-40cf-4c5b-830a-db74a6187111" providerId="ADAL" clId="{D30EE61F-A985-4397-9EC4-8238AD225210}" dt="2024-09-18T12:54:33.431" v="13639"/>
          <ac:spMkLst>
            <pc:docMk/>
            <pc:sldMk cId="3684572670" sldId="613"/>
            <ac:spMk id="175" creationId="{E01D3B5B-0666-72E6-AF97-E7445283A095}"/>
          </ac:spMkLst>
        </pc:spChg>
        <pc:spChg chg="mod">
          <ac:chgData name="Francesco Marino" userId="87cae2e6-40cf-4c5b-830a-db74a6187111" providerId="ADAL" clId="{D30EE61F-A985-4397-9EC4-8238AD225210}" dt="2024-09-18T12:54:33.431" v="13639"/>
          <ac:spMkLst>
            <pc:docMk/>
            <pc:sldMk cId="3684572670" sldId="613"/>
            <ac:spMk id="176" creationId="{33C06FD6-CD3B-55D5-88C1-A7D792239F67}"/>
          </ac:spMkLst>
        </pc:spChg>
        <pc:spChg chg="mod">
          <ac:chgData name="Francesco Marino" userId="87cae2e6-40cf-4c5b-830a-db74a6187111" providerId="ADAL" clId="{D30EE61F-A985-4397-9EC4-8238AD225210}" dt="2024-09-18T12:54:33.431" v="13639"/>
          <ac:spMkLst>
            <pc:docMk/>
            <pc:sldMk cId="3684572670" sldId="613"/>
            <ac:spMk id="177" creationId="{61F3B553-B7F5-6202-74F6-3472EACE626D}"/>
          </ac:spMkLst>
        </pc:spChg>
        <pc:spChg chg="mod">
          <ac:chgData name="Francesco Marino" userId="87cae2e6-40cf-4c5b-830a-db74a6187111" providerId="ADAL" clId="{D30EE61F-A985-4397-9EC4-8238AD225210}" dt="2024-09-18T12:54:33.431" v="13639"/>
          <ac:spMkLst>
            <pc:docMk/>
            <pc:sldMk cId="3684572670" sldId="613"/>
            <ac:spMk id="178" creationId="{045428CD-025B-2E26-7F4B-71B267D7664D}"/>
          </ac:spMkLst>
        </pc:spChg>
        <pc:spChg chg="del mod topLvl">
          <ac:chgData name="Francesco Marino" userId="87cae2e6-40cf-4c5b-830a-db74a6187111" providerId="ADAL" clId="{D30EE61F-A985-4397-9EC4-8238AD225210}" dt="2024-09-18T12:54:58.053" v="13644" actId="21"/>
          <ac:spMkLst>
            <pc:docMk/>
            <pc:sldMk cId="3684572670" sldId="613"/>
            <ac:spMk id="181" creationId="{53EE57A0-8E8E-9C1A-E73A-0E0555280C72}"/>
          </ac:spMkLst>
        </pc:spChg>
        <pc:spChg chg="mod">
          <ac:chgData name="Francesco Marino" userId="87cae2e6-40cf-4c5b-830a-db74a6187111" providerId="ADAL" clId="{D30EE61F-A985-4397-9EC4-8238AD225210}" dt="2024-09-18T12:54:53.428" v="13642"/>
          <ac:spMkLst>
            <pc:docMk/>
            <pc:sldMk cId="3684572670" sldId="613"/>
            <ac:spMk id="182" creationId="{B9567033-18AD-0B5E-D9B2-09C17D3D95E2}"/>
          </ac:spMkLst>
        </pc:spChg>
        <pc:spChg chg="mod">
          <ac:chgData name="Francesco Marino" userId="87cae2e6-40cf-4c5b-830a-db74a6187111" providerId="ADAL" clId="{D30EE61F-A985-4397-9EC4-8238AD225210}" dt="2024-09-18T12:55:06.154" v="13645" actId="207"/>
          <ac:spMkLst>
            <pc:docMk/>
            <pc:sldMk cId="3684572670" sldId="613"/>
            <ac:spMk id="183" creationId="{3063502A-8AFC-7466-E8B2-17540D21F88A}"/>
          </ac:spMkLst>
        </pc:spChg>
        <pc:spChg chg="mod">
          <ac:chgData name="Francesco Marino" userId="87cae2e6-40cf-4c5b-830a-db74a6187111" providerId="ADAL" clId="{D30EE61F-A985-4397-9EC4-8238AD225210}" dt="2024-09-18T12:54:53.428" v="13642"/>
          <ac:spMkLst>
            <pc:docMk/>
            <pc:sldMk cId="3684572670" sldId="613"/>
            <ac:spMk id="184" creationId="{3DB9C003-EE5B-02DE-26D9-B49AC6A8720C}"/>
          </ac:spMkLst>
        </pc:spChg>
        <pc:spChg chg="mod">
          <ac:chgData name="Francesco Marino" userId="87cae2e6-40cf-4c5b-830a-db74a6187111" providerId="ADAL" clId="{D30EE61F-A985-4397-9EC4-8238AD225210}" dt="2024-09-18T12:54:53.428" v="13642"/>
          <ac:spMkLst>
            <pc:docMk/>
            <pc:sldMk cId="3684572670" sldId="613"/>
            <ac:spMk id="185" creationId="{17698501-ED7E-9262-3C15-EB1204135721}"/>
          </ac:spMkLst>
        </pc:spChg>
        <pc:spChg chg="mod">
          <ac:chgData name="Francesco Marino" userId="87cae2e6-40cf-4c5b-830a-db74a6187111" providerId="ADAL" clId="{D30EE61F-A985-4397-9EC4-8238AD225210}" dt="2024-09-18T12:54:53.428" v="13642"/>
          <ac:spMkLst>
            <pc:docMk/>
            <pc:sldMk cId="3684572670" sldId="613"/>
            <ac:spMk id="186" creationId="{69299E0E-7988-F697-E74D-ACD54D6473AD}"/>
          </ac:spMkLst>
        </pc:spChg>
        <pc:spChg chg="add mod">
          <ac:chgData name="Francesco Marino" userId="87cae2e6-40cf-4c5b-830a-db74a6187111" providerId="ADAL" clId="{D30EE61F-A985-4397-9EC4-8238AD225210}" dt="2024-09-18T13:10:59.480" v="14016" actId="165"/>
          <ac:spMkLst>
            <pc:docMk/>
            <pc:sldMk cId="3684572670" sldId="613"/>
            <ac:spMk id="188" creationId="{820DB01C-E0BB-6D38-6AAE-427970077519}"/>
          </ac:spMkLst>
        </pc:spChg>
        <pc:spChg chg="add mod">
          <ac:chgData name="Francesco Marino" userId="87cae2e6-40cf-4c5b-830a-db74a6187111" providerId="ADAL" clId="{D30EE61F-A985-4397-9EC4-8238AD225210}" dt="2024-09-18T13:00:16.023" v="13742" actId="164"/>
          <ac:spMkLst>
            <pc:docMk/>
            <pc:sldMk cId="3684572670" sldId="613"/>
            <ac:spMk id="190" creationId="{39122B2A-2B08-7380-C48D-02DD5F8DA663}"/>
          </ac:spMkLst>
        </pc:spChg>
        <pc:spChg chg="add mod">
          <ac:chgData name="Francesco Marino" userId="87cae2e6-40cf-4c5b-830a-db74a6187111" providerId="ADAL" clId="{D30EE61F-A985-4397-9EC4-8238AD225210}" dt="2024-09-18T13:01:56.395" v="13812" actId="1076"/>
          <ac:spMkLst>
            <pc:docMk/>
            <pc:sldMk cId="3684572670" sldId="613"/>
            <ac:spMk id="192" creationId="{92CFBA73-5E2C-41DA-E7A2-15DD8AD02EF3}"/>
          </ac:spMkLst>
        </pc:spChg>
        <pc:spChg chg="add mod">
          <ac:chgData name="Francesco Marino" userId="87cae2e6-40cf-4c5b-830a-db74a6187111" providerId="ADAL" clId="{D30EE61F-A985-4397-9EC4-8238AD225210}" dt="2024-09-18T13:02:03.078" v="13813"/>
          <ac:spMkLst>
            <pc:docMk/>
            <pc:sldMk cId="3684572670" sldId="613"/>
            <ac:spMk id="193" creationId="{A671BD7B-E8B1-F430-513A-79E0C2DAAA1D}"/>
          </ac:spMkLst>
        </pc:spChg>
        <pc:spChg chg="add mod topLvl">
          <ac:chgData name="Francesco Marino" userId="87cae2e6-40cf-4c5b-830a-db74a6187111" providerId="ADAL" clId="{D30EE61F-A985-4397-9EC4-8238AD225210}" dt="2024-09-18T13:10:59.480" v="14016" actId="165"/>
          <ac:spMkLst>
            <pc:docMk/>
            <pc:sldMk cId="3684572670" sldId="613"/>
            <ac:spMk id="194" creationId="{25411D34-7009-E9FF-FAFE-6FAB7DB6605D}"/>
          </ac:spMkLst>
        </pc:spChg>
        <pc:spChg chg="add mod">
          <ac:chgData name="Francesco Marino" userId="87cae2e6-40cf-4c5b-830a-db74a6187111" providerId="ADAL" clId="{D30EE61F-A985-4397-9EC4-8238AD225210}" dt="2024-09-18T13:08:30.069" v="14002" actId="1076"/>
          <ac:spMkLst>
            <pc:docMk/>
            <pc:sldMk cId="3684572670" sldId="613"/>
            <ac:spMk id="196" creationId="{2CEEC3F9-508D-9943-087D-50F09CABBA0B}"/>
          </ac:spMkLst>
        </pc:spChg>
        <pc:grpChg chg="add del mod">
          <ac:chgData name="Francesco Marino" userId="87cae2e6-40cf-4c5b-830a-db74a6187111" providerId="ADAL" clId="{D30EE61F-A985-4397-9EC4-8238AD225210}" dt="2024-09-18T12:46:42.867" v="13112" actId="165"/>
          <ac:grpSpMkLst>
            <pc:docMk/>
            <pc:sldMk cId="3684572670" sldId="613"/>
            <ac:grpSpMk id="2" creationId="{362EAD10-03B0-92CE-D7CB-E0AC5DA8C29B}"/>
          </ac:grpSpMkLst>
        </pc:grpChg>
        <pc:grpChg chg="del mod topLvl">
          <ac:chgData name="Francesco Marino" userId="87cae2e6-40cf-4c5b-830a-db74a6187111" providerId="ADAL" clId="{D30EE61F-A985-4397-9EC4-8238AD225210}" dt="2024-09-18T12:47:27.257" v="13119" actId="165"/>
          <ac:grpSpMkLst>
            <pc:docMk/>
            <pc:sldMk cId="3684572670" sldId="613"/>
            <ac:grpSpMk id="4" creationId="{0CCDD207-1CEC-8C21-4CCE-0E395232CA81}"/>
          </ac:grpSpMkLst>
        </pc:grpChg>
        <pc:grpChg chg="del mod topLvl">
          <ac:chgData name="Francesco Marino" userId="87cae2e6-40cf-4c5b-830a-db74a6187111" providerId="ADAL" clId="{D30EE61F-A985-4397-9EC4-8238AD225210}" dt="2024-09-18T12:46:48.657" v="13113" actId="165"/>
          <ac:grpSpMkLst>
            <pc:docMk/>
            <pc:sldMk cId="3684572670" sldId="613"/>
            <ac:grpSpMk id="6" creationId="{8A96DB69-2E39-E68B-B9E8-BEB51E3480A7}"/>
          </ac:grpSpMkLst>
        </pc:grpChg>
        <pc:grpChg chg="mod topLvl">
          <ac:chgData name="Francesco Marino" userId="87cae2e6-40cf-4c5b-830a-db74a6187111" providerId="ADAL" clId="{D30EE61F-A985-4397-9EC4-8238AD225210}" dt="2024-09-18T13:06:02.232" v="13885" actId="1035"/>
          <ac:grpSpMkLst>
            <pc:docMk/>
            <pc:sldMk cId="3684572670" sldId="613"/>
            <ac:grpSpMk id="10" creationId="{40166FE5-A8E1-44E5-90C1-EEC67E85E543}"/>
          </ac:grpSpMkLst>
        </pc:grpChg>
        <pc:grpChg chg="del">
          <ac:chgData name="Francesco Marino" userId="87cae2e6-40cf-4c5b-830a-db74a6187111" providerId="ADAL" clId="{D30EE61F-A985-4397-9EC4-8238AD225210}" dt="2024-09-18T12:32:02.660" v="12902" actId="21"/>
          <ac:grpSpMkLst>
            <pc:docMk/>
            <pc:sldMk cId="3684572670" sldId="613"/>
            <ac:grpSpMk id="18" creationId="{D486F7F8-AC96-60AA-7AAC-73BE8B9CCC89}"/>
          </ac:grpSpMkLst>
        </pc:grpChg>
        <pc:grpChg chg="del">
          <ac:chgData name="Francesco Marino" userId="87cae2e6-40cf-4c5b-830a-db74a6187111" providerId="ADAL" clId="{D30EE61F-A985-4397-9EC4-8238AD225210}" dt="2024-09-18T12:32:05.372" v="12904" actId="21"/>
          <ac:grpSpMkLst>
            <pc:docMk/>
            <pc:sldMk cId="3684572670" sldId="613"/>
            <ac:grpSpMk id="19" creationId="{5A66DAF4-3CFD-6A96-226C-74670C2132C7}"/>
          </ac:grpSpMkLst>
        </pc:grpChg>
        <pc:grpChg chg="mod topLvl">
          <ac:chgData name="Francesco Marino" userId="87cae2e6-40cf-4c5b-830a-db74a6187111" providerId="ADAL" clId="{D30EE61F-A985-4397-9EC4-8238AD225210}" dt="2024-09-18T12:49:38.679" v="13193" actId="164"/>
          <ac:grpSpMkLst>
            <pc:docMk/>
            <pc:sldMk cId="3684572670" sldId="613"/>
            <ac:grpSpMk id="20" creationId="{532AE79F-D468-777E-61BE-A182638419B9}"/>
          </ac:grpSpMkLst>
        </pc:grpChg>
        <pc:grpChg chg="del">
          <ac:chgData name="Francesco Marino" userId="87cae2e6-40cf-4c5b-830a-db74a6187111" providerId="ADAL" clId="{D30EE61F-A985-4397-9EC4-8238AD225210}" dt="2024-09-18T12:32:04.122" v="12903" actId="21"/>
          <ac:grpSpMkLst>
            <pc:docMk/>
            <pc:sldMk cId="3684572670" sldId="613"/>
            <ac:grpSpMk id="30" creationId="{A20CB0C9-A1F3-55F4-44B1-F71E62DAE0DF}"/>
          </ac:grpSpMkLst>
        </pc:grpChg>
        <pc:grpChg chg="mod">
          <ac:chgData name="Francesco Marino" userId="87cae2e6-40cf-4c5b-830a-db74a6187111" providerId="ADAL" clId="{D30EE61F-A985-4397-9EC4-8238AD225210}" dt="2024-09-18T12:46:48.657" v="13113" actId="165"/>
          <ac:grpSpMkLst>
            <pc:docMk/>
            <pc:sldMk cId="3684572670" sldId="613"/>
            <ac:grpSpMk id="33" creationId="{26B61156-6DC8-55A4-6FCC-5DA396AC5A78}"/>
          </ac:grpSpMkLst>
        </pc:grpChg>
        <pc:grpChg chg="mod topLvl">
          <ac:chgData name="Francesco Marino" userId="87cae2e6-40cf-4c5b-830a-db74a6187111" providerId="ADAL" clId="{D30EE61F-A985-4397-9EC4-8238AD225210}" dt="2024-09-18T12:49:38.679" v="13193" actId="164"/>
          <ac:grpSpMkLst>
            <pc:docMk/>
            <pc:sldMk cId="3684572670" sldId="613"/>
            <ac:grpSpMk id="56" creationId="{A874B7CB-B7DE-5A92-6130-B13F9F216B85}"/>
          </ac:grpSpMkLst>
        </pc:grpChg>
        <pc:grpChg chg="add mod">
          <ac:chgData name="Francesco Marino" userId="87cae2e6-40cf-4c5b-830a-db74a6187111" providerId="ADAL" clId="{D30EE61F-A985-4397-9EC4-8238AD225210}" dt="2024-09-18T12:35:51.561" v="12949" actId="164"/>
          <ac:grpSpMkLst>
            <pc:docMk/>
            <pc:sldMk cId="3684572670" sldId="613"/>
            <ac:grpSpMk id="143" creationId="{8C5F07E7-0C3C-CEDC-18BF-36810A96E107}"/>
          </ac:grpSpMkLst>
        </pc:grpChg>
        <pc:grpChg chg="add mod">
          <ac:chgData name="Francesco Marino" userId="87cae2e6-40cf-4c5b-830a-db74a6187111" providerId="ADAL" clId="{D30EE61F-A985-4397-9EC4-8238AD225210}" dt="2024-09-18T12:35:51.561" v="12949" actId="164"/>
          <ac:grpSpMkLst>
            <pc:docMk/>
            <pc:sldMk cId="3684572670" sldId="613"/>
            <ac:grpSpMk id="149" creationId="{E61BF062-6601-B663-DE7C-4AD66A82BE0A}"/>
          </ac:grpSpMkLst>
        </pc:grpChg>
        <pc:grpChg chg="add mod">
          <ac:chgData name="Francesco Marino" userId="87cae2e6-40cf-4c5b-830a-db74a6187111" providerId="ADAL" clId="{D30EE61F-A985-4397-9EC4-8238AD225210}" dt="2024-09-18T13:02:52.461" v="13834" actId="1036"/>
          <ac:grpSpMkLst>
            <pc:docMk/>
            <pc:sldMk cId="3684572670" sldId="613"/>
            <ac:grpSpMk id="153" creationId="{D5222592-97D9-610B-9A41-81377C539C07}"/>
          </ac:grpSpMkLst>
        </pc:grpChg>
        <pc:grpChg chg="add mod">
          <ac:chgData name="Francesco Marino" userId="87cae2e6-40cf-4c5b-830a-db74a6187111" providerId="ADAL" clId="{D30EE61F-A985-4397-9EC4-8238AD225210}" dt="2024-09-18T13:06:00.144" v="13881" actId="1035"/>
          <ac:grpSpMkLst>
            <pc:docMk/>
            <pc:sldMk cId="3684572670" sldId="613"/>
            <ac:grpSpMk id="156" creationId="{C9776579-7459-9796-4DE9-02DBA7FF3888}"/>
          </ac:grpSpMkLst>
        </pc:grpChg>
        <pc:grpChg chg="add mod">
          <ac:chgData name="Francesco Marino" userId="87cae2e6-40cf-4c5b-830a-db74a6187111" providerId="ADAL" clId="{D30EE61F-A985-4397-9EC4-8238AD225210}" dt="2024-09-18T13:10:59.480" v="14016" actId="165"/>
          <ac:grpSpMkLst>
            <pc:docMk/>
            <pc:sldMk cId="3684572670" sldId="613"/>
            <ac:grpSpMk id="163" creationId="{7F9E6E1D-1DD1-C10F-7CCE-3959F9419D51}"/>
          </ac:grpSpMkLst>
        </pc:grpChg>
        <pc:grpChg chg="add mod">
          <ac:chgData name="Francesco Marino" userId="87cae2e6-40cf-4c5b-830a-db74a6187111" providerId="ADAL" clId="{D30EE61F-A985-4397-9EC4-8238AD225210}" dt="2024-09-18T13:10:59.480" v="14016" actId="165"/>
          <ac:grpSpMkLst>
            <pc:docMk/>
            <pc:sldMk cId="3684572670" sldId="613"/>
            <ac:grpSpMk id="168" creationId="{B41CA5A3-9D53-EE3A-CC4D-981085B897BF}"/>
          </ac:grpSpMkLst>
        </pc:grpChg>
        <pc:grpChg chg="add mod">
          <ac:chgData name="Francesco Marino" userId="87cae2e6-40cf-4c5b-830a-db74a6187111" providerId="ADAL" clId="{D30EE61F-A985-4397-9EC4-8238AD225210}" dt="2024-09-18T13:00:16.023" v="13742" actId="164"/>
          <ac:grpSpMkLst>
            <pc:docMk/>
            <pc:sldMk cId="3684572670" sldId="613"/>
            <ac:grpSpMk id="169" creationId="{B7AD64EF-8F4F-74D4-5260-3B108F5151EF}"/>
          </ac:grpSpMkLst>
        </pc:grpChg>
        <pc:grpChg chg="mod">
          <ac:chgData name="Francesco Marino" userId="87cae2e6-40cf-4c5b-830a-db74a6187111" providerId="ADAL" clId="{D30EE61F-A985-4397-9EC4-8238AD225210}" dt="2024-09-18T12:54:33.431" v="13639"/>
          <ac:grpSpMkLst>
            <pc:docMk/>
            <pc:sldMk cId="3684572670" sldId="613"/>
            <ac:grpSpMk id="171" creationId="{17C79F20-65F3-1AF3-AC5E-08C32873CB75}"/>
          </ac:grpSpMkLst>
        </pc:grpChg>
        <pc:grpChg chg="add del mod">
          <ac:chgData name="Francesco Marino" userId="87cae2e6-40cf-4c5b-830a-db74a6187111" providerId="ADAL" clId="{D30EE61F-A985-4397-9EC4-8238AD225210}" dt="2024-09-18T12:54:58.053" v="13644" actId="21"/>
          <ac:grpSpMkLst>
            <pc:docMk/>
            <pc:sldMk cId="3684572670" sldId="613"/>
            <ac:grpSpMk id="179" creationId="{B4075770-8DC8-89DD-0E83-4DA7BF64F3AF}"/>
          </ac:grpSpMkLst>
        </pc:grpChg>
        <pc:grpChg chg="mod topLvl">
          <ac:chgData name="Francesco Marino" userId="87cae2e6-40cf-4c5b-830a-db74a6187111" providerId="ADAL" clId="{D30EE61F-A985-4397-9EC4-8238AD225210}" dt="2024-09-18T13:00:16.023" v="13742" actId="164"/>
          <ac:grpSpMkLst>
            <pc:docMk/>
            <pc:sldMk cId="3684572670" sldId="613"/>
            <ac:grpSpMk id="180" creationId="{56BA9A83-698C-E3FC-33EB-3DB7A044D46A}"/>
          </ac:grpSpMkLst>
        </pc:grpChg>
        <pc:grpChg chg="add mod topLvl">
          <ac:chgData name="Francesco Marino" userId="87cae2e6-40cf-4c5b-830a-db74a6187111" providerId="ADAL" clId="{D30EE61F-A985-4397-9EC4-8238AD225210}" dt="2024-09-20T12:22:56.072" v="16174" actId="1076"/>
          <ac:grpSpMkLst>
            <pc:docMk/>
            <pc:sldMk cId="3684572670" sldId="613"/>
            <ac:grpSpMk id="189" creationId="{550425A5-1FCA-83BA-B395-0925EBB13F82}"/>
          </ac:grpSpMkLst>
        </pc:grpChg>
        <pc:grpChg chg="add mod">
          <ac:chgData name="Francesco Marino" userId="87cae2e6-40cf-4c5b-830a-db74a6187111" providerId="ADAL" clId="{D30EE61F-A985-4397-9EC4-8238AD225210}" dt="2024-09-18T13:02:35.465" v="13819" actId="1076"/>
          <ac:grpSpMkLst>
            <pc:docMk/>
            <pc:sldMk cId="3684572670" sldId="613"/>
            <ac:grpSpMk id="191" creationId="{3C641114-A1DC-A057-5079-5E41E87C145B}"/>
          </ac:grpSpMkLst>
        </pc:grpChg>
        <pc:grpChg chg="add del mod">
          <ac:chgData name="Francesco Marino" userId="87cae2e6-40cf-4c5b-830a-db74a6187111" providerId="ADAL" clId="{D30EE61F-A985-4397-9EC4-8238AD225210}" dt="2024-09-18T13:10:59.480" v="14016" actId="165"/>
          <ac:grpSpMkLst>
            <pc:docMk/>
            <pc:sldMk cId="3684572670" sldId="613"/>
            <ac:grpSpMk id="195" creationId="{DDDC01CD-32AA-47BC-6C18-8DB25F15D2A0}"/>
          </ac:grpSpMkLst>
        </pc:grpChg>
        <pc:graphicFrameChg chg="add del modGraphic">
          <ac:chgData name="Francesco Marino" userId="87cae2e6-40cf-4c5b-830a-db74a6187111" providerId="ADAL" clId="{D30EE61F-A985-4397-9EC4-8238AD225210}" dt="2024-09-18T12:39:36.485" v="13038" actId="27309"/>
          <ac:graphicFrameMkLst>
            <pc:docMk/>
            <pc:sldMk cId="3684572670" sldId="613"/>
            <ac:graphicFrameMk id="155" creationId="{4DA2B2C6-400D-9504-DD65-A5F2E79CAE7A}"/>
          </ac:graphicFrameMkLst>
        </pc:graphicFrameChg>
        <pc:picChg chg="add mod ord modCrop">
          <ac:chgData name="Francesco Marino" userId="87cae2e6-40cf-4c5b-830a-db74a6187111" providerId="ADAL" clId="{D30EE61F-A985-4397-9EC4-8238AD225210}" dt="2024-09-20T12:23:20.159" v="16178" actId="1076"/>
          <ac:picMkLst>
            <pc:docMk/>
            <pc:sldMk cId="3684572670" sldId="613"/>
            <ac:picMk id="3" creationId="{A9CE9E71-B61A-B1BB-9057-CFE109249D3F}"/>
          </ac:picMkLst>
        </pc:picChg>
        <pc:cxnChg chg="mod">
          <ac:chgData name="Francesco Marino" userId="87cae2e6-40cf-4c5b-830a-db74a6187111" providerId="ADAL" clId="{D30EE61F-A985-4397-9EC4-8238AD225210}" dt="2024-09-18T12:46:48.657" v="13113" actId="165"/>
          <ac:cxnSpMkLst>
            <pc:docMk/>
            <pc:sldMk cId="3684572670" sldId="613"/>
            <ac:cxnSpMk id="38" creationId="{77D9EFC1-5063-D8DA-B270-85892037D5E2}"/>
          </ac:cxnSpMkLst>
        </pc:cxnChg>
        <pc:cxnChg chg="mod">
          <ac:chgData name="Francesco Marino" userId="87cae2e6-40cf-4c5b-830a-db74a6187111" providerId="ADAL" clId="{D30EE61F-A985-4397-9EC4-8238AD225210}" dt="2024-09-18T12:46:48.657" v="13113" actId="165"/>
          <ac:cxnSpMkLst>
            <pc:docMk/>
            <pc:sldMk cId="3684572670" sldId="613"/>
            <ac:cxnSpMk id="40" creationId="{BD56A104-1540-6F69-D1D2-32E7403A7BB3}"/>
          </ac:cxnSpMkLst>
        </pc:cxnChg>
        <pc:cxnChg chg="mod">
          <ac:chgData name="Francesco Marino" userId="87cae2e6-40cf-4c5b-830a-db74a6187111" providerId="ADAL" clId="{D30EE61F-A985-4397-9EC4-8238AD225210}" dt="2024-09-18T12:46:48.657" v="13113" actId="165"/>
          <ac:cxnSpMkLst>
            <pc:docMk/>
            <pc:sldMk cId="3684572670" sldId="613"/>
            <ac:cxnSpMk id="41" creationId="{8EE3EF97-E41A-99E4-BE0B-E4FA5C0C9989}"/>
          </ac:cxnSpMkLst>
        </pc:cxnChg>
        <pc:cxnChg chg="mod">
          <ac:chgData name="Francesco Marino" userId="87cae2e6-40cf-4c5b-830a-db74a6187111" providerId="ADAL" clId="{D30EE61F-A985-4397-9EC4-8238AD225210}" dt="2024-09-18T12:46:48.657" v="13113" actId="165"/>
          <ac:cxnSpMkLst>
            <pc:docMk/>
            <pc:sldMk cId="3684572670" sldId="613"/>
            <ac:cxnSpMk id="48" creationId="{D8B5AC3C-322E-A971-8CF9-B721BAE47D25}"/>
          </ac:cxnSpMkLst>
        </pc:cxnChg>
        <pc:cxnChg chg="mod">
          <ac:chgData name="Francesco Marino" userId="87cae2e6-40cf-4c5b-830a-db74a6187111" providerId="ADAL" clId="{D30EE61F-A985-4397-9EC4-8238AD225210}" dt="2024-09-18T12:46:48.657" v="13113" actId="165"/>
          <ac:cxnSpMkLst>
            <pc:docMk/>
            <pc:sldMk cId="3684572670" sldId="613"/>
            <ac:cxnSpMk id="51" creationId="{3E445FAB-22AF-08A5-3BED-E887C49F67FD}"/>
          </ac:cxnSpMkLst>
        </pc:cxnChg>
        <pc:cxnChg chg="mod">
          <ac:chgData name="Francesco Marino" userId="87cae2e6-40cf-4c5b-830a-db74a6187111" providerId="ADAL" clId="{D30EE61F-A985-4397-9EC4-8238AD225210}" dt="2024-09-18T12:47:27.257" v="13119" actId="165"/>
          <ac:cxnSpMkLst>
            <pc:docMk/>
            <pc:sldMk cId="3684572670" sldId="613"/>
            <ac:cxnSpMk id="58" creationId="{4D78E1C7-1A07-E823-7E0E-342A5CEDE4E5}"/>
          </ac:cxnSpMkLst>
        </pc:cxnChg>
        <pc:cxnChg chg="mod">
          <ac:chgData name="Francesco Marino" userId="87cae2e6-40cf-4c5b-830a-db74a6187111" providerId="ADAL" clId="{D30EE61F-A985-4397-9EC4-8238AD225210}" dt="2024-09-18T12:47:27.257" v="13119" actId="165"/>
          <ac:cxnSpMkLst>
            <pc:docMk/>
            <pc:sldMk cId="3684572670" sldId="613"/>
            <ac:cxnSpMk id="129" creationId="{944A9370-620E-A694-E19D-74DFAC2307E9}"/>
          </ac:cxnSpMkLst>
        </pc:cxnChg>
        <pc:cxnChg chg="mod">
          <ac:chgData name="Francesco Marino" userId="87cae2e6-40cf-4c5b-830a-db74a6187111" providerId="ADAL" clId="{D30EE61F-A985-4397-9EC4-8238AD225210}" dt="2024-09-18T12:47:27.257" v="13119" actId="165"/>
          <ac:cxnSpMkLst>
            <pc:docMk/>
            <pc:sldMk cId="3684572670" sldId="613"/>
            <ac:cxnSpMk id="132" creationId="{CA70523A-041C-B3A3-F23D-B6660FDC3C3D}"/>
          </ac:cxnSpMkLst>
        </pc:cxnChg>
      </pc:sldChg>
      <pc:sldChg chg="addSp delSp modSp add mod delAnim modAnim">
        <pc:chgData name="Francesco Marino" userId="87cae2e6-40cf-4c5b-830a-db74a6187111" providerId="ADAL" clId="{D30EE61F-A985-4397-9EC4-8238AD225210}" dt="2024-09-24T12:28:45.714" v="17010" actId="1036"/>
        <pc:sldMkLst>
          <pc:docMk/>
          <pc:sldMk cId="1741057614" sldId="614"/>
        </pc:sldMkLst>
        <pc:spChg chg="add mod">
          <ac:chgData name="Francesco Marino" userId="87cae2e6-40cf-4c5b-830a-db74a6187111" providerId="ADAL" clId="{D30EE61F-A985-4397-9EC4-8238AD225210}" dt="2024-09-24T12:23:03.198" v="16976" actId="255"/>
          <ac:spMkLst>
            <pc:docMk/>
            <pc:sldMk cId="1741057614" sldId="614"/>
            <ac:spMk id="2" creationId="{9FB89767-912B-0C6C-43C7-633F30CA637F}"/>
          </ac:spMkLst>
        </pc:spChg>
        <pc:spChg chg="mod">
          <ac:chgData name="Francesco Marino" userId="87cae2e6-40cf-4c5b-830a-db74a6187111" providerId="ADAL" clId="{D30EE61F-A985-4397-9EC4-8238AD225210}" dt="2024-09-19T07:29:38.005" v="14140" actId="14100"/>
          <ac:spMkLst>
            <pc:docMk/>
            <pc:sldMk cId="1741057614" sldId="614"/>
            <ac:spMk id="6" creationId="{FE7F0EFD-A35D-19BF-20B0-121104BA4FD3}"/>
          </ac:spMkLst>
        </pc:spChg>
        <pc:spChg chg="del">
          <ac:chgData name="Francesco Marino" userId="87cae2e6-40cf-4c5b-830a-db74a6187111" providerId="ADAL" clId="{D30EE61F-A985-4397-9EC4-8238AD225210}" dt="2024-09-19T07:29:18.791" v="14100" actId="21"/>
          <ac:spMkLst>
            <pc:docMk/>
            <pc:sldMk cId="1741057614" sldId="614"/>
            <ac:spMk id="21" creationId="{DD3F2BC8-4916-4E2F-9605-FC454F10D662}"/>
          </ac:spMkLst>
        </pc:spChg>
        <pc:spChg chg="del">
          <ac:chgData name="Francesco Marino" userId="87cae2e6-40cf-4c5b-830a-db74a6187111" providerId="ADAL" clId="{D30EE61F-A985-4397-9EC4-8238AD225210}" dt="2024-09-19T07:29:17.905" v="14099" actId="21"/>
          <ac:spMkLst>
            <pc:docMk/>
            <pc:sldMk cId="1741057614" sldId="614"/>
            <ac:spMk id="24" creationId="{6BCE00C4-7CF5-DC28-D4EA-924B944010ED}"/>
          </ac:spMkLst>
        </pc:spChg>
        <pc:spChg chg="add mod">
          <ac:chgData name="Francesco Marino" userId="87cae2e6-40cf-4c5b-830a-db74a6187111" providerId="ADAL" clId="{D30EE61F-A985-4397-9EC4-8238AD225210}" dt="2024-09-19T11:48:35.612" v="15989" actId="1036"/>
          <ac:spMkLst>
            <pc:docMk/>
            <pc:sldMk cId="1741057614" sldId="614"/>
            <ac:spMk id="40" creationId="{85F6B200-B60A-5750-A30E-753CCC0AC74B}"/>
          </ac:spMkLst>
        </pc:spChg>
        <pc:spChg chg="add mod">
          <ac:chgData name="Francesco Marino" userId="87cae2e6-40cf-4c5b-830a-db74a6187111" providerId="ADAL" clId="{D30EE61F-A985-4397-9EC4-8238AD225210}" dt="2024-09-19T10:24:08.145" v="15123" actId="14100"/>
          <ac:spMkLst>
            <pc:docMk/>
            <pc:sldMk cId="1741057614" sldId="614"/>
            <ac:spMk id="41" creationId="{432797F2-0E6A-9DEE-85AB-437BED7D0DA4}"/>
          </ac:spMkLst>
        </pc:spChg>
        <pc:spChg chg="add mod">
          <ac:chgData name="Francesco Marino" userId="87cae2e6-40cf-4c5b-830a-db74a6187111" providerId="ADAL" clId="{D30EE61F-A985-4397-9EC4-8238AD225210}" dt="2024-09-19T10:24:05.283" v="15121" actId="20577"/>
          <ac:spMkLst>
            <pc:docMk/>
            <pc:sldMk cId="1741057614" sldId="614"/>
            <ac:spMk id="42" creationId="{97C424CB-041C-3184-9BE2-1B6343BACE92}"/>
          </ac:spMkLst>
        </pc:spChg>
        <pc:spChg chg="add mod">
          <ac:chgData name="Francesco Marino" userId="87cae2e6-40cf-4c5b-830a-db74a6187111" providerId="ADAL" clId="{D30EE61F-A985-4397-9EC4-8238AD225210}" dt="2024-09-19T09:00:20.679" v="14258"/>
          <ac:spMkLst>
            <pc:docMk/>
            <pc:sldMk cId="1741057614" sldId="614"/>
            <ac:spMk id="43" creationId="{B4904F18-E55E-507C-2E03-48F9A437A3DC}"/>
          </ac:spMkLst>
        </pc:spChg>
        <pc:spChg chg="add mod">
          <ac:chgData name="Francesco Marino" userId="87cae2e6-40cf-4c5b-830a-db74a6187111" providerId="ADAL" clId="{D30EE61F-A985-4397-9EC4-8238AD225210}" dt="2024-09-19T10:24:05.283" v="15121" actId="20577"/>
          <ac:spMkLst>
            <pc:docMk/>
            <pc:sldMk cId="1741057614" sldId="614"/>
            <ac:spMk id="44" creationId="{F18626B8-A5D8-F67A-AE0E-25040E25387E}"/>
          </ac:spMkLst>
        </pc:spChg>
        <pc:spChg chg="add mod">
          <ac:chgData name="Francesco Marino" userId="87cae2e6-40cf-4c5b-830a-db74a6187111" providerId="ADAL" clId="{D30EE61F-A985-4397-9EC4-8238AD225210}" dt="2024-09-19T11:42:03.031" v="15658" actId="208"/>
          <ac:spMkLst>
            <pc:docMk/>
            <pc:sldMk cId="1741057614" sldId="614"/>
            <ac:spMk id="46" creationId="{7EBBB8AB-A8A9-8F52-2856-E21DF0BFE808}"/>
          </ac:spMkLst>
        </pc:spChg>
        <pc:spChg chg="add mod">
          <ac:chgData name="Francesco Marino" userId="87cae2e6-40cf-4c5b-830a-db74a6187111" providerId="ADAL" clId="{D30EE61F-A985-4397-9EC4-8238AD225210}" dt="2024-09-19T11:35:05.764" v="15402" actId="1037"/>
          <ac:spMkLst>
            <pc:docMk/>
            <pc:sldMk cId="1741057614" sldId="614"/>
            <ac:spMk id="47" creationId="{9731210C-3759-748E-D422-EDD8ED8F6699}"/>
          </ac:spMkLst>
        </pc:spChg>
        <pc:spChg chg="add mod topLvl">
          <ac:chgData name="Francesco Marino" userId="87cae2e6-40cf-4c5b-830a-db74a6187111" providerId="ADAL" clId="{D30EE61F-A985-4397-9EC4-8238AD225210}" dt="2024-09-19T11:38:42.933" v="15563" actId="164"/>
          <ac:spMkLst>
            <pc:docMk/>
            <pc:sldMk cId="1741057614" sldId="614"/>
            <ac:spMk id="51" creationId="{B06850B8-53EB-D579-E4BE-4B1342CD1BB1}"/>
          </ac:spMkLst>
        </pc:spChg>
        <pc:spChg chg="add del">
          <ac:chgData name="Francesco Marino" userId="87cae2e6-40cf-4c5b-830a-db74a6187111" providerId="ADAL" clId="{D30EE61F-A985-4397-9EC4-8238AD225210}" dt="2024-09-19T10:28:47.059" v="15219" actId="21"/>
          <ac:spMkLst>
            <pc:docMk/>
            <pc:sldMk cId="1741057614" sldId="614"/>
            <ac:spMk id="53" creationId="{087CEDBB-0AB3-E4D9-790D-A8BEE92FB279}"/>
          </ac:spMkLst>
        </pc:spChg>
        <pc:spChg chg="add mod">
          <ac:chgData name="Francesco Marino" userId="87cae2e6-40cf-4c5b-830a-db74a6187111" providerId="ADAL" clId="{D30EE61F-A985-4397-9EC4-8238AD225210}" dt="2024-09-24T12:23:41.747" v="16984" actId="1076"/>
          <ac:spMkLst>
            <pc:docMk/>
            <pc:sldMk cId="1741057614" sldId="614"/>
            <ac:spMk id="54" creationId="{D2D8EC84-D5D0-12A9-10A7-EA6E1BCB7EEB}"/>
          </ac:spMkLst>
        </pc:spChg>
        <pc:spChg chg="add del mod">
          <ac:chgData name="Francesco Marino" userId="87cae2e6-40cf-4c5b-830a-db74a6187111" providerId="ADAL" clId="{D30EE61F-A985-4397-9EC4-8238AD225210}" dt="2024-09-19T10:34:35.628" v="15224" actId="21"/>
          <ac:spMkLst>
            <pc:docMk/>
            <pc:sldMk cId="1741057614" sldId="614"/>
            <ac:spMk id="56" creationId="{087CEDBB-0AB3-E4D9-790D-A8BEE92FB279}"/>
          </ac:spMkLst>
        </pc:spChg>
        <pc:spChg chg="add del mod">
          <ac:chgData name="Francesco Marino" userId="87cae2e6-40cf-4c5b-830a-db74a6187111" providerId="ADAL" clId="{D30EE61F-A985-4397-9EC4-8238AD225210}" dt="2024-09-19T10:34:52.704" v="15230" actId="21"/>
          <ac:spMkLst>
            <pc:docMk/>
            <pc:sldMk cId="1741057614" sldId="614"/>
            <ac:spMk id="57" creationId="{A29B53C5-C819-8524-1D90-F12926BDC081}"/>
          </ac:spMkLst>
        </pc:spChg>
        <pc:spChg chg="add mod">
          <ac:chgData name="Francesco Marino" userId="87cae2e6-40cf-4c5b-830a-db74a6187111" providerId="ADAL" clId="{D30EE61F-A985-4397-9EC4-8238AD225210}" dt="2024-09-19T11:30:27.352" v="15255" actId="164"/>
          <ac:spMkLst>
            <pc:docMk/>
            <pc:sldMk cId="1741057614" sldId="614"/>
            <ac:spMk id="58" creationId="{3336101B-0467-DE95-2235-CDBF0E861883}"/>
          </ac:spMkLst>
        </pc:spChg>
        <pc:spChg chg="add mod">
          <ac:chgData name="Francesco Marino" userId="87cae2e6-40cf-4c5b-830a-db74a6187111" providerId="ADAL" clId="{D30EE61F-A985-4397-9EC4-8238AD225210}" dt="2024-09-19T11:30:27.352" v="15255" actId="164"/>
          <ac:spMkLst>
            <pc:docMk/>
            <pc:sldMk cId="1741057614" sldId="614"/>
            <ac:spMk id="60" creationId="{A38CBCCC-7603-12AD-56D4-FBE94501CB0D}"/>
          </ac:spMkLst>
        </pc:spChg>
        <pc:spChg chg="add mod">
          <ac:chgData name="Francesco Marino" userId="87cae2e6-40cf-4c5b-830a-db74a6187111" providerId="ADAL" clId="{D30EE61F-A985-4397-9EC4-8238AD225210}" dt="2024-09-19T11:30:27.352" v="15255" actId="164"/>
          <ac:spMkLst>
            <pc:docMk/>
            <pc:sldMk cId="1741057614" sldId="614"/>
            <ac:spMk id="61" creationId="{C28D0683-D2E7-454E-07A2-2DC61B4B2776}"/>
          </ac:spMkLst>
        </pc:spChg>
        <pc:spChg chg="add mod">
          <ac:chgData name="Francesco Marino" userId="87cae2e6-40cf-4c5b-830a-db74a6187111" providerId="ADAL" clId="{D30EE61F-A985-4397-9EC4-8238AD225210}" dt="2024-09-19T11:30:27.352" v="15255" actId="164"/>
          <ac:spMkLst>
            <pc:docMk/>
            <pc:sldMk cId="1741057614" sldId="614"/>
            <ac:spMk id="63" creationId="{1FCDB570-D7F0-223D-21DB-34C11039B90C}"/>
          </ac:spMkLst>
        </pc:spChg>
        <pc:spChg chg="add mod">
          <ac:chgData name="Francesco Marino" userId="87cae2e6-40cf-4c5b-830a-db74a6187111" providerId="ADAL" clId="{D30EE61F-A985-4397-9EC4-8238AD225210}" dt="2024-09-19T11:30:27.352" v="15255" actId="164"/>
          <ac:spMkLst>
            <pc:docMk/>
            <pc:sldMk cId="1741057614" sldId="614"/>
            <ac:spMk id="64" creationId="{B7C28E6B-7DB3-4E89-807E-423A4A3816E8}"/>
          </ac:spMkLst>
        </pc:spChg>
        <pc:spChg chg="add mod">
          <ac:chgData name="Francesco Marino" userId="87cae2e6-40cf-4c5b-830a-db74a6187111" providerId="ADAL" clId="{D30EE61F-A985-4397-9EC4-8238AD225210}" dt="2024-09-19T11:30:27.352" v="15255" actId="164"/>
          <ac:spMkLst>
            <pc:docMk/>
            <pc:sldMk cId="1741057614" sldId="614"/>
            <ac:spMk id="66" creationId="{495FD59E-82FF-30EE-79E0-DD3E8EF447E0}"/>
          </ac:spMkLst>
        </pc:spChg>
        <pc:spChg chg="add mod">
          <ac:chgData name="Francesco Marino" userId="87cae2e6-40cf-4c5b-830a-db74a6187111" providerId="ADAL" clId="{D30EE61F-A985-4397-9EC4-8238AD225210}" dt="2024-09-19T11:48:57.244" v="16026" actId="1035"/>
          <ac:spMkLst>
            <pc:docMk/>
            <pc:sldMk cId="1741057614" sldId="614"/>
            <ac:spMk id="68" creationId="{F898B930-0239-157F-4A31-F971C4D34001}"/>
          </ac:spMkLst>
        </pc:spChg>
        <pc:spChg chg="add mod">
          <ac:chgData name="Francesco Marino" userId="87cae2e6-40cf-4c5b-830a-db74a6187111" providerId="ADAL" clId="{D30EE61F-A985-4397-9EC4-8238AD225210}" dt="2024-09-24T12:28:45.714" v="17010" actId="1036"/>
          <ac:spMkLst>
            <pc:docMk/>
            <pc:sldMk cId="1741057614" sldId="614"/>
            <ac:spMk id="70" creationId="{A31017FB-1BE9-C07F-9C43-830018C10581}"/>
          </ac:spMkLst>
        </pc:spChg>
        <pc:spChg chg="add del mod">
          <ac:chgData name="Francesco Marino" userId="87cae2e6-40cf-4c5b-830a-db74a6187111" providerId="ADAL" clId="{D30EE61F-A985-4397-9EC4-8238AD225210}" dt="2024-09-19T11:36:31.437" v="15499" actId="21"/>
          <ac:spMkLst>
            <pc:docMk/>
            <pc:sldMk cId="1741057614" sldId="614"/>
            <ac:spMk id="72" creationId="{13D847FE-90C1-01AF-DCE0-50D12272C79A}"/>
          </ac:spMkLst>
        </pc:spChg>
        <pc:spChg chg="add mod">
          <ac:chgData name="Francesco Marino" userId="87cae2e6-40cf-4c5b-830a-db74a6187111" providerId="ADAL" clId="{D30EE61F-A985-4397-9EC4-8238AD225210}" dt="2024-09-19T11:51:46.317" v="16052" actId="1076"/>
          <ac:spMkLst>
            <pc:docMk/>
            <pc:sldMk cId="1741057614" sldId="614"/>
            <ac:spMk id="73" creationId="{B75ACCA8-EB8F-A0AF-0566-7170B70348B3}"/>
          </ac:spMkLst>
        </pc:spChg>
        <pc:spChg chg="add mod">
          <ac:chgData name="Francesco Marino" userId="87cae2e6-40cf-4c5b-830a-db74a6187111" providerId="ADAL" clId="{D30EE61F-A985-4397-9EC4-8238AD225210}" dt="2024-09-19T11:38:42.933" v="15563" actId="164"/>
          <ac:spMkLst>
            <pc:docMk/>
            <pc:sldMk cId="1741057614" sldId="614"/>
            <ac:spMk id="74" creationId="{E14D3099-F1CF-DD1D-CD96-047A070A349B}"/>
          </ac:spMkLst>
        </pc:spChg>
        <pc:spChg chg="add mod">
          <ac:chgData name="Francesco Marino" userId="87cae2e6-40cf-4c5b-830a-db74a6187111" providerId="ADAL" clId="{D30EE61F-A985-4397-9EC4-8238AD225210}" dt="2024-09-19T11:38:42.933" v="15563" actId="164"/>
          <ac:spMkLst>
            <pc:docMk/>
            <pc:sldMk cId="1741057614" sldId="614"/>
            <ac:spMk id="75" creationId="{49C8050C-1454-4CEB-02AE-DC6402DF5A70}"/>
          </ac:spMkLst>
        </pc:spChg>
        <pc:spChg chg="add mod">
          <ac:chgData name="Francesco Marino" userId="87cae2e6-40cf-4c5b-830a-db74a6187111" providerId="ADAL" clId="{D30EE61F-A985-4397-9EC4-8238AD225210}" dt="2024-09-19T11:38:42.933" v="15563" actId="164"/>
          <ac:spMkLst>
            <pc:docMk/>
            <pc:sldMk cId="1741057614" sldId="614"/>
            <ac:spMk id="76" creationId="{EEF1A600-E4A7-346C-F7E3-8635498D6448}"/>
          </ac:spMkLst>
        </pc:spChg>
        <pc:spChg chg="mod">
          <ac:chgData name="Francesco Marino" userId="87cae2e6-40cf-4c5b-830a-db74a6187111" providerId="ADAL" clId="{D30EE61F-A985-4397-9EC4-8238AD225210}" dt="2024-09-19T11:50:11.603" v="16039" actId="165"/>
          <ac:spMkLst>
            <pc:docMk/>
            <pc:sldMk cId="1741057614" sldId="614"/>
            <ac:spMk id="79" creationId="{2669A056-E65A-11F7-D42F-38DA62901E61}"/>
          </ac:spMkLst>
        </pc:spChg>
        <pc:spChg chg="mod">
          <ac:chgData name="Francesco Marino" userId="87cae2e6-40cf-4c5b-830a-db74a6187111" providerId="ADAL" clId="{D30EE61F-A985-4397-9EC4-8238AD225210}" dt="2024-09-19T11:50:11.603" v="16039" actId="165"/>
          <ac:spMkLst>
            <pc:docMk/>
            <pc:sldMk cId="1741057614" sldId="614"/>
            <ac:spMk id="80" creationId="{63BB934C-0489-7E7D-DCC5-B523DFDC1B3C}"/>
          </ac:spMkLst>
        </pc:spChg>
        <pc:spChg chg="add mod">
          <ac:chgData name="Francesco Marino" userId="87cae2e6-40cf-4c5b-830a-db74a6187111" providerId="ADAL" clId="{D30EE61F-A985-4397-9EC4-8238AD225210}" dt="2024-09-24T12:22:26.260" v="16945" actId="1037"/>
          <ac:spMkLst>
            <pc:docMk/>
            <pc:sldMk cId="1741057614" sldId="614"/>
            <ac:spMk id="82" creationId="{B4894A49-10D6-D163-BFD4-0302D438BA59}"/>
          </ac:spMkLst>
        </pc:spChg>
        <pc:spChg chg="add mod">
          <ac:chgData name="Francesco Marino" userId="87cae2e6-40cf-4c5b-830a-db74a6187111" providerId="ADAL" clId="{D30EE61F-A985-4397-9EC4-8238AD225210}" dt="2024-09-24T12:22:21.516" v="16937" actId="1037"/>
          <ac:spMkLst>
            <pc:docMk/>
            <pc:sldMk cId="1741057614" sldId="614"/>
            <ac:spMk id="84" creationId="{D06C3573-37F4-EBC2-6BB1-94DA6733BDB3}"/>
          </ac:spMkLst>
        </pc:spChg>
        <pc:spChg chg="del">
          <ac:chgData name="Francesco Marino" userId="87cae2e6-40cf-4c5b-830a-db74a6187111" providerId="ADAL" clId="{D30EE61F-A985-4397-9EC4-8238AD225210}" dt="2024-09-19T07:29:16.082" v="14098" actId="21"/>
          <ac:spMkLst>
            <pc:docMk/>
            <pc:sldMk cId="1741057614" sldId="614"/>
            <ac:spMk id="121" creationId="{91B70D75-A619-04B0-898B-78B0E4190605}"/>
          </ac:spMkLst>
        </pc:spChg>
        <pc:grpChg chg="del">
          <ac:chgData name="Francesco Marino" userId="87cae2e6-40cf-4c5b-830a-db74a6187111" providerId="ADAL" clId="{D30EE61F-A985-4397-9EC4-8238AD225210}" dt="2024-09-19T07:29:20.755" v="14101" actId="21"/>
          <ac:grpSpMkLst>
            <pc:docMk/>
            <pc:sldMk cId="1741057614" sldId="614"/>
            <ac:grpSpMk id="2" creationId="{C121AF51-969B-ABDA-5E8C-927D320E086F}"/>
          </ac:grpSpMkLst>
        </pc:grpChg>
        <pc:grpChg chg="add mod">
          <ac:chgData name="Francesco Marino" userId="87cae2e6-40cf-4c5b-830a-db74a6187111" providerId="ADAL" clId="{D30EE61F-A985-4397-9EC4-8238AD225210}" dt="2024-09-19T11:48:39.646" v="15998" actId="1036"/>
          <ac:grpSpMkLst>
            <pc:docMk/>
            <pc:sldMk cId="1741057614" sldId="614"/>
            <ac:grpSpMk id="45" creationId="{3AAC920B-13F9-C79E-2A4C-5F9BB5639109}"/>
          </ac:grpSpMkLst>
        </pc:grpChg>
        <pc:grpChg chg="add mod">
          <ac:chgData name="Francesco Marino" userId="87cae2e6-40cf-4c5b-830a-db74a6187111" providerId="ADAL" clId="{D30EE61F-A985-4397-9EC4-8238AD225210}" dt="2024-09-19T11:48:31.824" v="15977" actId="1036"/>
          <ac:grpSpMkLst>
            <pc:docMk/>
            <pc:sldMk cId="1741057614" sldId="614"/>
            <ac:grpSpMk id="50" creationId="{50CAE57A-8CC8-16C4-3033-621B1268FC25}"/>
          </ac:grpSpMkLst>
        </pc:grpChg>
        <pc:grpChg chg="add del mod">
          <ac:chgData name="Francesco Marino" userId="87cae2e6-40cf-4c5b-830a-db74a6187111" providerId="ADAL" clId="{D30EE61F-A985-4397-9EC4-8238AD225210}" dt="2024-09-19T11:36:55.868" v="15544" actId="21"/>
          <ac:grpSpMkLst>
            <pc:docMk/>
            <pc:sldMk cId="1741057614" sldId="614"/>
            <ac:grpSpMk id="55" creationId="{2B2D2520-055D-34B6-B8D4-9A865BF0A4FA}"/>
          </ac:grpSpMkLst>
        </pc:grpChg>
        <pc:grpChg chg="add mod">
          <ac:chgData name="Francesco Marino" userId="87cae2e6-40cf-4c5b-830a-db74a6187111" providerId="ADAL" clId="{D30EE61F-A985-4397-9EC4-8238AD225210}" dt="2024-09-19T11:32:15.237" v="15293" actId="164"/>
          <ac:grpSpMkLst>
            <pc:docMk/>
            <pc:sldMk cId="1741057614" sldId="614"/>
            <ac:grpSpMk id="67" creationId="{BA5F0895-A3BC-576F-92E2-DCDD87342E16}"/>
          </ac:grpSpMkLst>
        </pc:grpChg>
        <pc:grpChg chg="add mod">
          <ac:chgData name="Francesco Marino" userId="87cae2e6-40cf-4c5b-830a-db74a6187111" providerId="ADAL" clId="{D30EE61F-A985-4397-9EC4-8238AD225210}" dt="2024-09-19T11:48:42.870" v="16005" actId="1037"/>
          <ac:grpSpMkLst>
            <pc:docMk/>
            <pc:sldMk cId="1741057614" sldId="614"/>
            <ac:grpSpMk id="71" creationId="{2E71D529-8260-082A-CCAD-25244D0A442E}"/>
          </ac:grpSpMkLst>
        </pc:grpChg>
        <pc:grpChg chg="add mod">
          <ac:chgData name="Francesco Marino" userId="87cae2e6-40cf-4c5b-830a-db74a6187111" providerId="ADAL" clId="{D30EE61F-A985-4397-9EC4-8238AD225210}" dt="2024-09-24T12:22:50.493" v="16968" actId="1036"/>
          <ac:grpSpMkLst>
            <pc:docMk/>
            <pc:sldMk cId="1741057614" sldId="614"/>
            <ac:grpSpMk id="77" creationId="{145BA857-38BC-303E-11F9-A156D2384FF4}"/>
          </ac:grpSpMkLst>
        </pc:grpChg>
        <pc:grpChg chg="add mod topLvl">
          <ac:chgData name="Francesco Marino" userId="87cae2e6-40cf-4c5b-830a-db74a6187111" providerId="ADAL" clId="{D30EE61F-A985-4397-9EC4-8238AD225210}" dt="2024-09-19T11:50:11.603" v="16039" actId="165"/>
          <ac:grpSpMkLst>
            <pc:docMk/>
            <pc:sldMk cId="1741057614" sldId="614"/>
            <ac:grpSpMk id="78" creationId="{A6E8B51E-67BC-E735-57F1-17713D7EA7EF}"/>
          </ac:grpSpMkLst>
        </pc:grpChg>
        <pc:grpChg chg="add mod topLvl">
          <ac:chgData name="Francesco Marino" userId="87cae2e6-40cf-4c5b-830a-db74a6187111" providerId="ADAL" clId="{D30EE61F-A985-4397-9EC4-8238AD225210}" dt="2024-09-24T12:22:01.648" v="16912" actId="1037"/>
          <ac:grpSpMkLst>
            <pc:docMk/>
            <pc:sldMk cId="1741057614" sldId="614"/>
            <ac:grpSpMk id="85" creationId="{A74D41C5-220F-3EBE-09F6-B7F4E93C8E92}"/>
          </ac:grpSpMkLst>
        </pc:grpChg>
        <pc:grpChg chg="add mod topLvl">
          <ac:chgData name="Francesco Marino" userId="87cae2e6-40cf-4c5b-830a-db74a6187111" providerId="ADAL" clId="{D30EE61F-A985-4397-9EC4-8238AD225210}" dt="2024-09-24T12:22:31.529" v="16957" actId="1037"/>
          <ac:grpSpMkLst>
            <pc:docMk/>
            <pc:sldMk cId="1741057614" sldId="614"/>
            <ac:grpSpMk id="87" creationId="{4E334608-9087-37D6-92C9-F792EF031687}"/>
          </ac:grpSpMkLst>
        </pc:grpChg>
        <pc:grpChg chg="add mod">
          <ac:chgData name="Francesco Marino" userId="87cae2e6-40cf-4c5b-830a-db74a6187111" providerId="ADAL" clId="{D30EE61F-A985-4397-9EC4-8238AD225210}" dt="2024-09-19T11:48:31.824" v="15977" actId="1036"/>
          <ac:grpSpMkLst>
            <pc:docMk/>
            <pc:sldMk cId="1741057614" sldId="614"/>
            <ac:grpSpMk id="89" creationId="{0009FBDE-48F4-B1BB-7426-A94B1537DFC2}"/>
          </ac:grpSpMkLst>
        </pc:grpChg>
        <pc:grpChg chg="add del mod topLvl">
          <ac:chgData name="Francesco Marino" userId="87cae2e6-40cf-4c5b-830a-db74a6187111" providerId="ADAL" clId="{D30EE61F-A985-4397-9EC4-8238AD225210}" dt="2024-09-19T13:49:04.098" v="16118" actId="165"/>
          <ac:grpSpMkLst>
            <pc:docMk/>
            <pc:sldMk cId="1741057614" sldId="614"/>
            <ac:grpSpMk id="90" creationId="{7867F79F-7C31-0D00-886F-81438CE7E943}"/>
          </ac:grpSpMkLst>
        </pc:grpChg>
        <pc:grpChg chg="add del mod">
          <ac:chgData name="Francesco Marino" userId="87cae2e6-40cf-4c5b-830a-db74a6187111" providerId="ADAL" clId="{D30EE61F-A985-4397-9EC4-8238AD225210}" dt="2024-09-19T11:50:11.603" v="16039" actId="165"/>
          <ac:grpSpMkLst>
            <pc:docMk/>
            <pc:sldMk cId="1741057614" sldId="614"/>
            <ac:grpSpMk id="91" creationId="{703B30EA-9D12-B444-EAB0-BC6E08EDAA61}"/>
          </ac:grpSpMkLst>
        </pc:grpChg>
        <pc:grpChg chg="del">
          <ac:chgData name="Francesco Marino" userId="87cae2e6-40cf-4c5b-830a-db74a6187111" providerId="ADAL" clId="{D30EE61F-A985-4397-9EC4-8238AD225210}" dt="2024-09-19T07:29:11.989" v="14094" actId="21"/>
          <ac:grpSpMkLst>
            <pc:docMk/>
            <pc:sldMk cId="1741057614" sldId="614"/>
            <ac:grpSpMk id="181" creationId="{53B4D24D-CC3F-E284-E461-487A49BB4B64}"/>
          </ac:grpSpMkLst>
        </pc:grpChg>
        <pc:grpChg chg="del">
          <ac:chgData name="Francesco Marino" userId="87cae2e6-40cf-4c5b-830a-db74a6187111" providerId="ADAL" clId="{D30EE61F-A985-4397-9EC4-8238AD225210}" dt="2024-09-19T07:29:14.585" v="14096" actId="21"/>
          <ac:grpSpMkLst>
            <pc:docMk/>
            <pc:sldMk cId="1741057614" sldId="614"/>
            <ac:grpSpMk id="183" creationId="{0D11F6F0-462A-91FE-4EC7-031EF06CEE19}"/>
          </ac:grpSpMkLst>
        </pc:grpChg>
        <pc:grpChg chg="del">
          <ac:chgData name="Francesco Marino" userId="87cae2e6-40cf-4c5b-830a-db74a6187111" providerId="ADAL" clId="{D30EE61F-A985-4397-9EC4-8238AD225210}" dt="2024-09-19T07:29:12.895" v="14095" actId="21"/>
          <ac:grpSpMkLst>
            <pc:docMk/>
            <pc:sldMk cId="1741057614" sldId="614"/>
            <ac:grpSpMk id="184" creationId="{033019DC-12C0-2A79-A991-0FE5C97073E0}"/>
          </ac:grpSpMkLst>
        </pc:grpChg>
        <pc:grpChg chg="del">
          <ac:chgData name="Francesco Marino" userId="87cae2e6-40cf-4c5b-830a-db74a6187111" providerId="ADAL" clId="{D30EE61F-A985-4397-9EC4-8238AD225210}" dt="2024-09-19T07:29:15.299" v="14097" actId="21"/>
          <ac:grpSpMkLst>
            <pc:docMk/>
            <pc:sldMk cId="1741057614" sldId="614"/>
            <ac:grpSpMk id="192" creationId="{5504FCAC-755A-8325-870B-C709DE84E60A}"/>
          </ac:grpSpMkLst>
        </pc:grpChg>
        <pc:picChg chg="add del mod topLvl">
          <ac:chgData name="Francesco Marino" userId="87cae2e6-40cf-4c5b-830a-db74a6187111" providerId="ADAL" clId="{D30EE61F-A985-4397-9EC4-8238AD225210}" dt="2024-09-19T11:36:55.868" v="15544" actId="21"/>
          <ac:picMkLst>
            <pc:docMk/>
            <pc:sldMk cId="1741057614" sldId="614"/>
            <ac:picMk id="49" creationId="{276BA2E9-6738-4F2C-50A0-00F2B4D3614D}"/>
          </ac:picMkLst>
        </pc:picChg>
        <pc:picChg chg="add mod">
          <ac:chgData name="Francesco Marino" userId="87cae2e6-40cf-4c5b-830a-db74a6187111" providerId="ADAL" clId="{D30EE61F-A985-4397-9EC4-8238AD225210}" dt="2024-09-19T13:49:04.098" v="16118" actId="165"/>
          <ac:picMkLst>
            <pc:docMk/>
            <pc:sldMk cId="1741057614" sldId="614"/>
            <ac:picMk id="81" creationId="{C0E1F31F-C203-8A36-3DFF-7E8E21B92A7F}"/>
          </ac:picMkLst>
        </pc:picChg>
        <pc:picChg chg="add mod">
          <ac:chgData name="Francesco Marino" userId="87cae2e6-40cf-4c5b-830a-db74a6187111" providerId="ADAL" clId="{D30EE61F-A985-4397-9EC4-8238AD225210}" dt="2024-09-19T13:49:04.098" v="16118" actId="165"/>
          <ac:picMkLst>
            <pc:docMk/>
            <pc:sldMk cId="1741057614" sldId="614"/>
            <ac:picMk id="83" creationId="{7F924406-B760-9609-3472-05C4C45B9842}"/>
          </ac:picMkLst>
        </pc:picChg>
        <pc:picChg chg="add mod">
          <ac:chgData name="Francesco Marino" userId="87cae2e6-40cf-4c5b-830a-db74a6187111" providerId="ADAL" clId="{D30EE61F-A985-4397-9EC4-8238AD225210}" dt="2024-09-19T11:48:05.885" v="15945" actId="1035"/>
          <ac:picMkLst>
            <pc:docMk/>
            <pc:sldMk cId="1741057614" sldId="614"/>
            <ac:picMk id="88" creationId="{4120B8E2-9506-4F28-D42C-D86DE38FCDA3}"/>
          </ac:picMkLst>
        </pc:picChg>
      </pc:sldChg>
      <pc:sldChg chg="addSp delSp modSp add mod delAnim modAnim">
        <pc:chgData name="Francesco Marino" userId="87cae2e6-40cf-4c5b-830a-db74a6187111" providerId="ADAL" clId="{D30EE61F-A985-4397-9EC4-8238AD225210}" dt="2024-09-19T09:47:12.559" v="14919"/>
        <pc:sldMkLst>
          <pc:docMk/>
          <pc:sldMk cId="2893643250" sldId="615"/>
        </pc:sldMkLst>
        <pc:spChg chg="del mod ord">
          <ac:chgData name="Francesco Marino" userId="87cae2e6-40cf-4c5b-830a-db74a6187111" providerId="ADAL" clId="{D30EE61F-A985-4397-9EC4-8238AD225210}" dt="2024-09-19T09:45:22.396" v="14889" actId="21"/>
          <ac:spMkLst>
            <pc:docMk/>
            <pc:sldMk cId="2893643250" sldId="615"/>
            <ac:spMk id="16" creationId="{6774B1F3-BBDE-A1A4-AF20-1C54027DB696}"/>
          </ac:spMkLst>
        </pc:spChg>
        <pc:spChg chg="add mod">
          <ac:chgData name="Francesco Marino" userId="87cae2e6-40cf-4c5b-830a-db74a6187111" providerId="ADAL" clId="{D30EE61F-A985-4397-9EC4-8238AD225210}" dt="2024-09-19T09:45:36.076" v="14892" actId="1076"/>
          <ac:spMkLst>
            <pc:docMk/>
            <pc:sldMk cId="2893643250" sldId="615"/>
            <ac:spMk id="17" creationId="{726F26F9-031F-D357-43FE-AFFF3E4CBEAF}"/>
          </ac:spMkLst>
        </pc:spChg>
        <pc:spChg chg="mod ord">
          <ac:chgData name="Francesco Marino" userId="87cae2e6-40cf-4c5b-830a-db74a6187111" providerId="ADAL" clId="{D30EE61F-A985-4397-9EC4-8238AD225210}" dt="2024-09-19T09:45:17.317" v="14887" actId="1076"/>
          <ac:spMkLst>
            <pc:docMk/>
            <pc:sldMk cId="2893643250" sldId="615"/>
            <ac:spMk id="18" creationId="{8ED3692E-3CDC-9440-9242-B5776ABADDE7}"/>
          </ac:spMkLst>
        </pc:spChg>
        <pc:spChg chg="mod">
          <ac:chgData name="Francesco Marino" userId="87cae2e6-40cf-4c5b-830a-db74a6187111" providerId="ADAL" clId="{D30EE61F-A985-4397-9EC4-8238AD225210}" dt="2024-09-19T09:46:49.631" v="14917" actId="20577"/>
          <ac:spMkLst>
            <pc:docMk/>
            <pc:sldMk cId="2893643250" sldId="615"/>
            <ac:spMk id="19" creationId="{996CD4BB-A3E1-C7DC-25E6-13681C052C2D}"/>
          </ac:spMkLst>
        </pc:spChg>
        <pc:spChg chg="ord">
          <ac:chgData name="Francesco Marino" userId="87cae2e6-40cf-4c5b-830a-db74a6187111" providerId="ADAL" clId="{D30EE61F-A985-4397-9EC4-8238AD225210}" dt="2024-09-19T09:44:10.817" v="14877" actId="166"/>
          <ac:spMkLst>
            <pc:docMk/>
            <pc:sldMk cId="2893643250" sldId="615"/>
            <ac:spMk id="53" creationId="{78F313E5-EB75-4EB2-387F-EE29F0A0E71D}"/>
          </ac:spMkLst>
        </pc:spChg>
        <pc:grpChg chg="mod">
          <ac:chgData name="Francesco Marino" userId="87cae2e6-40cf-4c5b-830a-db74a6187111" providerId="ADAL" clId="{D30EE61F-A985-4397-9EC4-8238AD225210}" dt="2024-09-19T09:40:04.333" v="14634" actId="1076"/>
          <ac:grpSpMkLst>
            <pc:docMk/>
            <pc:sldMk cId="2893643250" sldId="615"/>
            <ac:grpSpMk id="28" creationId="{F230B223-94E2-F5B4-56D4-4AB6B4498BF4}"/>
          </ac:grpSpMkLst>
        </pc:grpChg>
        <pc:picChg chg="del">
          <ac:chgData name="Francesco Marino" userId="87cae2e6-40cf-4c5b-830a-db74a6187111" providerId="ADAL" clId="{D30EE61F-A985-4397-9EC4-8238AD225210}" dt="2024-09-19T09:29:09.335" v="14339" actId="21"/>
          <ac:picMkLst>
            <pc:docMk/>
            <pc:sldMk cId="2893643250" sldId="615"/>
            <ac:picMk id="3" creationId="{DF8BAC9D-91A3-F529-622F-08AEBFC5A508}"/>
          </ac:picMkLst>
        </pc:picChg>
        <pc:picChg chg="add mod ord modCrop">
          <ac:chgData name="Francesco Marino" userId="87cae2e6-40cf-4c5b-830a-db74a6187111" providerId="ADAL" clId="{D30EE61F-A985-4397-9EC4-8238AD225210}" dt="2024-09-19T09:44:35.968" v="14879" actId="167"/>
          <ac:picMkLst>
            <pc:docMk/>
            <pc:sldMk cId="2893643250" sldId="615"/>
            <ac:picMk id="9" creationId="{880778DF-D8C9-970F-1ACF-689456480865}"/>
          </ac:picMkLst>
        </pc:picChg>
        <pc:picChg chg="del">
          <ac:chgData name="Francesco Marino" userId="87cae2e6-40cf-4c5b-830a-db74a6187111" providerId="ADAL" clId="{D30EE61F-A985-4397-9EC4-8238AD225210}" dt="2024-09-19T09:29:07.863" v="14338" actId="21"/>
          <ac:picMkLst>
            <pc:docMk/>
            <pc:sldMk cId="2893643250" sldId="615"/>
            <ac:picMk id="11" creationId="{C2C6EF0E-D171-A758-01C4-86D84921CA43}"/>
          </ac:picMkLst>
        </pc:picChg>
        <pc:picChg chg="add mod ord modCrop">
          <ac:chgData name="Francesco Marino" userId="87cae2e6-40cf-4c5b-830a-db74a6187111" providerId="ADAL" clId="{D30EE61F-A985-4397-9EC4-8238AD225210}" dt="2024-09-19T09:44:04.334" v="14876" actId="167"/>
          <ac:picMkLst>
            <pc:docMk/>
            <pc:sldMk cId="2893643250" sldId="615"/>
            <ac:picMk id="15" creationId="{5C24A6AA-75C5-926E-C013-E58977EA8115}"/>
          </ac:picMkLst>
        </pc:picChg>
      </pc:sldChg>
      <pc:sldChg chg="addSp delSp modSp add mod">
        <pc:chgData name="Francesco Marino" userId="87cae2e6-40cf-4c5b-830a-db74a6187111" providerId="ADAL" clId="{D30EE61F-A985-4397-9EC4-8238AD225210}" dt="2024-09-20T12:18:10.881" v="16158" actId="1036"/>
        <pc:sldMkLst>
          <pc:docMk/>
          <pc:sldMk cId="2802818177" sldId="616"/>
        </pc:sldMkLst>
        <pc:spChg chg="del">
          <ac:chgData name="Francesco Marino" userId="87cae2e6-40cf-4c5b-830a-db74a6187111" providerId="ADAL" clId="{D30EE61F-A985-4397-9EC4-8238AD225210}" dt="2024-09-20T12:13:36.202" v="16131" actId="21"/>
          <ac:spMkLst>
            <pc:docMk/>
            <pc:sldMk cId="2802818177" sldId="616"/>
            <ac:spMk id="4" creationId="{8FCE3E47-097B-0A8D-48E9-1091B46BEAD4}"/>
          </ac:spMkLst>
        </pc:spChg>
        <pc:spChg chg="del">
          <ac:chgData name="Francesco Marino" userId="87cae2e6-40cf-4c5b-830a-db74a6187111" providerId="ADAL" clId="{D30EE61F-A985-4397-9EC4-8238AD225210}" dt="2024-09-20T12:17:00.552" v="16147" actId="21"/>
          <ac:spMkLst>
            <pc:docMk/>
            <pc:sldMk cId="2802818177" sldId="616"/>
            <ac:spMk id="28" creationId="{6FD61E46-40F1-BA98-1023-00667589F758}"/>
          </ac:spMkLst>
        </pc:spChg>
        <pc:picChg chg="add mod modCrop">
          <ac:chgData name="Francesco Marino" userId="87cae2e6-40cf-4c5b-830a-db74a6187111" providerId="ADAL" clId="{D30EE61F-A985-4397-9EC4-8238AD225210}" dt="2024-09-20T12:18:10.881" v="16158" actId="1036"/>
          <ac:picMkLst>
            <pc:docMk/>
            <pc:sldMk cId="2802818177" sldId="616"/>
            <ac:picMk id="3" creationId="{50EC06AD-8FF6-3CC5-DA72-D3B7A4FEDF95}"/>
          </ac:picMkLst>
        </pc:picChg>
      </pc:sldChg>
      <pc:sldChg chg="modSp add mod">
        <pc:chgData name="Francesco Marino" userId="87cae2e6-40cf-4c5b-830a-db74a6187111" providerId="ADAL" clId="{D30EE61F-A985-4397-9EC4-8238AD225210}" dt="2024-09-24T08:06:34.565" v="16859" actId="20577"/>
        <pc:sldMkLst>
          <pc:docMk/>
          <pc:sldMk cId="2118232256" sldId="617"/>
        </pc:sldMkLst>
        <pc:spChg chg="mod">
          <ac:chgData name="Francesco Marino" userId="87cae2e6-40cf-4c5b-830a-db74a6187111" providerId="ADAL" clId="{D30EE61F-A985-4397-9EC4-8238AD225210}" dt="2024-09-24T08:06:34.565" v="16859" actId="20577"/>
          <ac:spMkLst>
            <pc:docMk/>
            <pc:sldMk cId="2118232256" sldId="617"/>
            <ac:spMk id="3" creationId="{2DF14DD8-A475-A044-2A6E-87AC130C3AF9}"/>
          </ac:spMkLst>
        </pc:spChg>
        <pc:spChg chg="mod">
          <ac:chgData name="Francesco Marino" userId="87cae2e6-40cf-4c5b-830a-db74a6187111" providerId="ADAL" clId="{D30EE61F-A985-4397-9EC4-8238AD225210}" dt="2024-09-24T07:53:19.484" v="16204" actId="20577"/>
          <ac:spMkLst>
            <pc:docMk/>
            <pc:sldMk cId="2118232256" sldId="617"/>
            <ac:spMk id="6" creationId="{FE7F0EFD-A35D-19BF-20B0-121104BA4FD3}"/>
          </ac:spMkLst>
        </pc:spChg>
      </pc:sldChg>
      <pc:sldMasterChg chg="del delSldLayout">
        <pc:chgData name="Francesco Marino" userId="87cae2e6-40cf-4c5b-830a-db74a6187111" providerId="ADAL" clId="{D30EE61F-A985-4397-9EC4-8238AD225210}" dt="2024-09-17T06:04:12.305" v="7617" actId="2696"/>
        <pc:sldMasterMkLst>
          <pc:docMk/>
          <pc:sldMasterMk cId="727915891" sldId="2147483648"/>
        </pc:sldMasterMkLst>
        <pc:sldLayoutChg chg="del">
          <pc:chgData name="Francesco Marino" userId="87cae2e6-40cf-4c5b-830a-db74a6187111" providerId="ADAL" clId="{D30EE61F-A985-4397-9EC4-8238AD225210}" dt="2024-09-17T06:04:12.305" v="7617" actId="2696"/>
          <pc:sldLayoutMkLst>
            <pc:docMk/>
            <pc:sldMasterMk cId="727915891" sldId="2147483648"/>
            <pc:sldLayoutMk cId="85995461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9A7DD-8BC0-4089-8556-1B95524FBEE7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A9517-F1C1-4001-BCE2-378EE17B871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7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C7E5-9839-4DE8-A34D-967F0399F1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32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BB45D-5588-7173-CB84-9FF26BFEB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F1BE45A-62BE-11FB-67EA-FB54817C3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F364BA4-89F4-498E-67E5-A8AA8DB23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62AD53-CBDE-9B14-27D6-D39A742472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12DEB-D1EB-4D26-9492-5EC667973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088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2172F-62B7-FC72-726F-FC80464F9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E37DA3B-BF26-5CFD-5F22-A49CE84286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6581BC4-F7BE-80C1-B527-18EBEFBCD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F483D9-CCA8-E62B-D365-5E849BB1B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18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15A9A-99A2-6620-14FB-D25404CD2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EE8DBC7-7650-CBFC-4696-EF65234F2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4874336-9E19-B17E-669C-0DB7FD8C6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AFD2B7-93C2-3B56-E948-6A315B3103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67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37CAD-AA26-F2F9-9A07-415402F1B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7EF8ECA-138D-7CD7-CC98-FA5288937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E0E244-D186-21DF-0DBF-4364BA29F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A38882-C95B-4CEF-2C88-D2F771C8C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25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BEA59-8AE6-E533-9E16-0CA54287F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F8B26C0-A220-B8B7-0D66-10C5166C5A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DA51459-832F-1970-42CC-201ABDCDD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F4C331-1B41-DC41-8196-0DC44B49C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47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89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12DEB-D1EB-4D26-9492-5EC667973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66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66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12DEB-D1EB-4D26-9492-5EC667973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65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6F15B-2AE0-D5D8-A6DC-A4E890E1A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AD40593-1E56-AF87-4696-309869A6F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9FFF362-CA7D-24DE-3240-602265158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FC9685-F588-010F-4931-98DA64913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04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12DEB-D1EB-4D26-9492-5EC667973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608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12DEB-D1EB-4D26-9492-5EC667973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673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FCC33-060C-5C55-F8CD-022E40176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08D169A-3320-1528-5C53-0185D59C9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AF9DC9E-E348-5A89-34B0-95BC6851A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824EA3-B0E2-17BF-7287-C0E54D01C9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46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513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0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D3A5E-19FC-B47B-4B8A-EBFC03ABE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91730C6-9CCB-6A3B-9955-7AF7EB4E8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059C9D8-0E9C-E0C6-8E66-228ABC55A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6012AE-0D5E-018B-25DA-CC2F8F8F9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8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DC8F0-7C25-BFB8-B11B-8C1217B62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B63F16B-E968-A0F7-5502-B2AF07C86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12E5511-4702-BA01-460E-0C0A59CFB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5267D5-FCAA-EDCD-A9B3-2234FAB76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3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DE2A3-9483-E21E-BB79-28351F1A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0163DE-BAC8-E04C-B081-8459702A2F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07EAA3-1599-E8C9-0FE4-72FE8CEE8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D0F7C8-2A60-6915-1279-51CB28F7E8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96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B6D78-C4B9-10E0-DD22-AB8F88B61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29CB6A7-5CC4-29DB-4D83-355865B32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6791710-1508-D71F-C081-AB3BB90A9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1A3F54-16B1-0577-5A98-BD919C879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50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A6AAC-00C0-0AA6-910B-3A5DDE52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307F70-9B37-E8A8-306C-28F4EE2900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FCE027D-D18D-02AF-634A-385E67961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00C98C-9D4C-A82B-753F-EA8C71E17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9937A-0126-A543-BD0A-248816D30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E250FD3-8BF7-880D-3294-9228595A2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A63C774-3B40-610B-6CA4-A3188F475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4C1DC6-DA47-01D8-7C2B-B1CFA14AD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11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2416D-DCB5-AE18-146B-A195B8627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C35F1BF-3C96-CBBB-DD00-6CE7912A0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7F380AF-D55D-310A-B0EB-F593191AC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1DC373-0BD1-CFA6-8387-7F659D1E8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12DEB-D1EB-4D26-9492-5EC667973D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4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12DEB-D1EB-4D26-9492-5EC667973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64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582BB-517C-A482-F348-1F6A250B8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076FA7-E7A1-8C71-4EA4-C1BA96137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87953C6-794A-776C-2C3D-DE3A0FEF4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9AAE3A-8540-1A35-4AE8-6472FB3F9D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12DEB-D1EB-4D26-9492-5EC667973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530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12DEB-D1EB-4D26-9492-5EC667973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588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12DEB-D1EB-4D26-9492-5EC667973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11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62F71-F1CF-30D9-F5DE-F1FB31B07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607A46-ACEC-52D9-F85D-B385A56B9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9EE9F8-23F6-9030-97FE-33388B82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9685-665F-4541-B122-6CC76F7AD5F1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2355B0-1890-1359-8EF2-93077699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906629-9FF1-CE20-E236-DB93FA27A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5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D18C2-9BF3-4EEB-03DF-A539AE4E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D4B3F7C-52C2-7D79-E550-01EB3932E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BA5B0C-CADD-6E8F-B3A9-0B947AED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963-DE09-4520-8317-3107AA0142E8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73E5F4-6B4C-0737-DFAB-FD6ADFA2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EB6ED6-5EEF-911B-DF89-DD2F00F8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4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F90E017-B458-EDEE-DE02-7B68D5F4B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47AD675-6A8A-1C1C-A8CD-E1CC5C1D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46E3F6-6822-0B4A-1342-1FE9247E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338E-F791-4296-BD98-A2E573E5014C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9C105F-15E2-F444-50B5-E5BBBA3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296437-1661-5D2B-5B79-38B9C4C6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A68F7-5447-2E2E-2D96-75AC69850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F0D1D7-C356-ACCE-C0F4-F62D6EF4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998D48-9E66-52A5-0BF3-30696D0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D2AF-D4CA-485A-A1AD-FFC15499609D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7E3AF7-B8AC-E0F1-B211-5A077ECE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E70529-2E6D-AC60-4D73-FD3349C9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4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A68F7-5447-2E2E-2D96-75AC69850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F0D1D7-C356-ACCE-C0F4-F62D6EF46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998D48-9E66-52A5-0BF3-30696D0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57704-1D30-4158-8DB4-470F67338544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7E3AF7-B8AC-E0F1-B211-5A077ECE5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E70529-2E6D-AC60-4D73-FD3349C9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6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03BBC7-BB6E-2E75-D398-BC941D00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86E847-F1AA-FAAA-A038-D88F444BB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641062-2989-21D1-87E9-AE2F49FD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1975-505A-4CC0-BE99-71E559502227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0CBB2F-BDFA-5747-908D-0415AF638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907D18-EB96-D5CA-705E-FC9F7505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4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94372-6F7F-2D09-824B-964B217A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D44719-266E-2EE4-63CB-C7C6D707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C49B2A-E79C-E66A-A543-D59B8A26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8666-1912-475D-8C3A-2E219F7E8BD9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D1A5B9-D3A9-85EA-7C41-131A00F1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27AEA1-600E-9910-1F0A-18A5153E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9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3D5DF-CBFE-4924-5F9C-89E85C5B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0FC71F-EE76-ECD3-E2DB-77F558DF1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BC27D7-DB9C-9593-11A7-36E7BD7E4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B7798E-60FC-5617-1540-331972CAD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2F1F-F5E3-423F-A80C-0C345835ABE5}" type="datetime1">
              <a:rPr lang="en-US" smtClean="0"/>
              <a:t>7/15/2025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F99785F-2493-1F2E-6294-E550B1ED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F8C398-2CA3-3C54-03A4-C57D05C0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3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FFD80-3FE4-ABD1-B3D1-F3BD8E7A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2071AE-78F8-576D-9FB1-979FCE684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7C8DC7-6D27-8DF4-D0A9-AF01C2D57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EAF032-4E1C-2168-2E41-391B25D03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76BBAE-3A51-9EC1-2E99-82F0F9392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CC8A6D-A55E-DA3E-CCEF-090573C1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28B0-7D31-49EF-9477-026BEB100CC4}" type="datetime1">
              <a:rPr lang="en-US" smtClean="0"/>
              <a:t>7/15/2025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C837DAB-B0B1-2B4C-6559-320DD960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012179-7C75-5732-E8C1-7897988B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FD7DE5-4236-EBF0-B8D5-C340325F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CCBE1DB-69D1-FD81-62F4-6017E75B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B04A-D143-414D-A3D5-6C34677AC6C9}" type="datetime1">
              <a:rPr lang="en-US" smtClean="0"/>
              <a:t>7/15/2025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FEEA38-AEBD-0D5B-B97F-5968A1AB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EEF3770-C467-A94B-2A8C-95F0D871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504C12-8708-960E-39E1-B5D51471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C9F8-A399-4BCF-9562-292D7103398C}" type="datetime1">
              <a:rPr lang="en-US" smtClean="0"/>
              <a:t>7/15/2025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DDCB0F4-B69D-511D-02E2-1CD288770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07E6D76-CB63-B9F9-FC30-9BCFD726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2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79678D-A8F1-F615-A310-3AFB286C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547862-1A2E-51E3-1D0C-94FBEFD6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B9B828-0837-DC1A-6EB8-6CDC058BA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F1DBC4-7A29-2CAF-617B-DCC4D01B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E9CE-D6B1-478A-A48F-A945A3B7C8A4}" type="datetime1">
              <a:rPr lang="en-US" smtClean="0"/>
              <a:t>7/15/2025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84E407-B6F9-AC8E-169B-53398B0A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3EC790F-CC40-C974-7FF9-B6A24830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5A5DE-3FBE-9463-908A-BD3ED720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215D6A-E702-8153-899B-684A39124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88C2DE-D344-BE9D-7BE7-795B7B14F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E64586-7ECC-CFA4-C2A4-F67AC467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97DB-8CB8-4E55-90BB-20FC2AB5ABF9}" type="datetime1">
              <a:rPr lang="en-US" smtClean="0"/>
              <a:t>7/15/2025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8660BF-4F70-E5FD-FB8F-97968BDE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0D78C15-FDB6-BB1D-C141-F1984E0B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410B356-EB52-4B1C-8912-0C9E48CC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650D7C-03D9-E288-F9CA-B182392BE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7E9113-ECF3-CCE1-0D72-3E1A669CD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FFC76F-B599-4749-A550-4219A53ED81F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2FA336-8028-E035-1985-5B1F2D68B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CC5113-9390-4DA0-B9A3-317D0BF23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83E06-3A22-4F41-98C1-DA00E61A758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F666B9-E8B5-08E4-AA62-B84EC786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F2A88-9A1C-447D-A151-9D7B3EEF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946343-2045-63E1-3AD2-1180003DE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FA123-CEA2-4D01-9656-447E8FD7A8A4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5E7B8E-77BE-9B5D-5423-BD96C78C4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63F399-996E-54E7-894B-153B048AC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0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EF666B9-E8B5-08E4-AA62-B84EC786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F2A88-9A1C-447D-A151-9D7B3EEFA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946343-2045-63E1-3AD2-1180003DE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C9831-C380-46A7-A4C1-9A4C8D685037}" type="datetime1">
              <a:rPr lang="en-US" smtClean="0"/>
              <a:t>7/15/2025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5E7B8E-77BE-9B5D-5423-BD96C78C4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Francesco Marino – Ect*, 16 July 2025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63F399-996E-54E7-894B-153B048AC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0925-2C2C-4E80-9930-EEA84C35EA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12.png"/><Relationship Id="rId4" Type="http://schemas.openxmlformats.org/officeDocument/2006/relationships/image" Target="../media/image3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0.png"/><Relationship Id="rId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48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0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1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4.png"/><Relationship Id="rId7" Type="http://schemas.openxmlformats.org/officeDocument/2006/relationships/image" Target="../media/image130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15" Type="http://schemas.openxmlformats.org/officeDocument/2006/relationships/image" Target="../media/image110.png"/><Relationship Id="rId10" Type="http://schemas.openxmlformats.org/officeDocument/2006/relationships/image" Target="../media/image160.png"/><Relationship Id="rId9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0.png"/><Relationship Id="rId4" Type="http://schemas.openxmlformats.org/officeDocument/2006/relationships/image" Target="../media/image2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E788253-5D9B-4813-B164-117BB026F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79" y="591300"/>
            <a:ext cx="11724241" cy="1618919"/>
          </a:xfrm>
        </p:spPr>
        <p:txBody>
          <a:bodyPr>
            <a:noAutofit/>
          </a:bodyPr>
          <a:lstStyle/>
          <a:p>
            <a:r>
              <a:rPr lang="en-US" sz="5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Many-body theory for nuclear response functions and nuclear matter</a:t>
            </a:r>
            <a:endParaRPr lang="it-IT" sz="5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C1E02F-BEC9-40EB-B08D-C183CDE2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764" y="6242050"/>
            <a:ext cx="593035" cy="5016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91ACB-B281-42A1-AFE7-8A63095FFEAB}" type="slidenum"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EB703E-AD2E-4516-90AE-EEE88FB5A9DD}"/>
              </a:ext>
            </a:extLst>
          </p:cNvPr>
          <p:cNvSpPr txBox="1"/>
          <p:nvPr/>
        </p:nvSpPr>
        <p:spPr>
          <a:xfrm>
            <a:off x="-237559" y="3796502"/>
            <a:ext cx="11724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000" dirty="0">
                <a:solidFill>
                  <a:srgbClr val="000000"/>
                </a:solidFill>
                <a:latin typeface="Calibri" panose="020F0502020204030204"/>
              </a:rPr>
              <a:t>Institut für Kernphysik </a:t>
            </a:r>
            <a:r>
              <a:rPr lang="en-US" sz="3000" dirty="0">
                <a:solidFill>
                  <a:srgbClr val="000000"/>
                </a:solidFill>
                <a:latin typeface="Calibri" panose="020F0502020204030204"/>
              </a:rPr>
              <a:t>and PRISMA+ Cluster of Excellence</a:t>
            </a:r>
            <a:r>
              <a:rPr lang="de-DE" sz="3000" dirty="0">
                <a:solidFill>
                  <a:srgbClr val="000000"/>
                </a:solidFill>
                <a:latin typeface="Calibri" panose="020F0502020204030204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Johannes Gutenberg-Universität Mainz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C6DE9B4E-632D-0A45-46F8-2514CB25F901}"/>
              </a:ext>
            </a:extLst>
          </p:cNvPr>
          <p:cNvGrpSpPr/>
          <p:nvPr/>
        </p:nvGrpSpPr>
        <p:grpSpPr>
          <a:xfrm>
            <a:off x="951704" y="2263937"/>
            <a:ext cx="10708340" cy="2955539"/>
            <a:chOff x="1119587" y="2887406"/>
            <a:chExt cx="10708340" cy="295553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08BA8F9-6850-8685-276E-BB586AF7C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20" t="8134" r="7891" b="8889"/>
            <a:stretch/>
          </p:blipFill>
          <p:spPr>
            <a:xfrm>
              <a:off x="9783015" y="2887406"/>
              <a:ext cx="1862672" cy="1342013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F8C178B9-F9E9-FE34-D155-B31C1BA0C6D7}"/>
                </a:ext>
              </a:extLst>
            </p:cNvPr>
            <p:cNvSpPr txBox="1"/>
            <p:nvPr/>
          </p:nvSpPr>
          <p:spPr>
            <a:xfrm>
              <a:off x="2167548" y="3097528"/>
              <a:ext cx="69044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Francesco</a:t>
              </a:r>
              <a:r>
                <a:rPr lang="it-IT" sz="5400" dirty="0"/>
                <a:t> Marino</a:t>
              </a:r>
              <a:endParaRPr lang="en-US" sz="5400" dirty="0">
                <a:solidFill>
                  <a:srgbClr val="000000"/>
                </a:solidFill>
                <a:latin typeface="Helvetica Neue"/>
              </a:endParaRPr>
            </a:p>
          </p:txBody>
        </p:sp>
        <p:pic>
          <p:nvPicPr>
            <p:cNvPr id="1026" name="Picture 2" descr="ARIS">
              <a:extLst>
                <a:ext uri="{FF2B5EF4-FFF2-40B4-BE49-F238E27FC236}">
                  <a16:creationId xmlns:a16="http://schemas.microsoft.com/office/drawing/2014/main" id="{3EFD265B-0629-E165-BF04-94A7D566C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587" y="3151653"/>
              <a:ext cx="886395" cy="886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magine 5" descr="Immagine che contiene Carattere, Elementi grafici, logo, simbolo&#10;&#10;Descrizione generata automaticamente">
              <a:extLst>
                <a:ext uri="{FF2B5EF4-FFF2-40B4-BE49-F238E27FC236}">
                  <a16:creationId xmlns:a16="http://schemas.microsoft.com/office/drawing/2014/main" id="{75A14383-CC90-2864-F336-CDA4A7251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2198" y="5113382"/>
              <a:ext cx="2475729" cy="729563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3F7361-FFB8-1F20-498D-189B500A3690}"/>
              </a:ext>
            </a:extLst>
          </p:cNvPr>
          <p:cNvSpPr txBox="1"/>
          <p:nvPr/>
        </p:nvSpPr>
        <p:spPr>
          <a:xfrm>
            <a:off x="1736808" y="5189482"/>
            <a:ext cx="74301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libri" panose="020F0502020204030204"/>
              </a:rPr>
              <a:t>Next generation </a:t>
            </a:r>
            <a:r>
              <a:rPr lang="en-US" sz="3200" i="1" dirty="0">
                <a:solidFill>
                  <a:srgbClr val="000000"/>
                </a:solidFill>
                <a:latin typeface="Calibri" panose="020F0502020204030204"/>
              </a:rPr>
              <a:t>ab initio </a:t>
            </a:r>
            <a:r>
              <a:rPr lang="en-US" sz="3200" dirty="0">
                <a:solidFill>
                  <a:srgbClr val="000000"/>
                </a:solidFill>
                <a:latin typeface="Calibri" panose="020F0502020204030204"/>
              </a:rPr>
              <a:t>nuclear theory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Calibri" panose="020F0502020204030204"/>
              </a:rPr>
              <a:t>ECT*, Trento, Italy</a:t>
            </a:r>
          </a:p>
        </p:txBody>
      </p:sp>
    </p:spTree>
    <p:extLst>
      <p:ext uri="{BB962C8B-B14F-4D97-AF65-F5344CB8AC3E}">
        <p14:creationId xmlns:p14="http://schemas.microsoft.com/office/powerpoint/2010/main" val="351913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06D86-2BB6-97F9-6379-FC8C713A4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>
            <a:extLst>
              <a:ext uri="{FF2B5EF4-FFF2-40B4-BE49-F238E27FC236}">
                <a16:creationId xmlns:a16="http://schemas.microsoft.com/office/drawing/2014/main" id="{2994001F-5460-A087-5A82-6DFF388D56B3}"/>
              </a:ext>
            </a:extLst>
          </p:cNvPr>
          <p:cNvGrpSpPr/>
          <p:nvPr/>
        </p:nvGrpSpPr>
        <p:grpSpPr>
          <a:xfrm>
            <a:off x="-31623" y="1155359"/>
            <a:ext cx="7096197" cy="5117630"/>
            <a:chOff x="848268" y="1155359"/>
            <a:chExt cx="7096197" cy="5117630"/>
          </a:xfrm>
        </p:grpSpPr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B06E0345-1258-7332-8640-B48DBD682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768" r="1159" b="1546"/>
            <a:stretch/>
          </p:blipFill>
          <p:spPr>
            <a:xfrm>
              <a:off x="848268" y="1155359"/>
              <a:ext cx="7096197" cy="5117630"/>
            </a:xfrm>
            <a:prstGeom prst="rect">
              <a:avLst/>
            </a:prstGeom>
          </p:spPr>
        </p:pic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5F678B7B-832F-AA60-0BE4-2D092156B738}"/>
                </a:ext>
              </a:extLst>
            </p:cNvPr>
            <p:cNvSpPr/>
            <p:nvPr/>
          </p:nvSpPr>
          <p:spPr>
            <a:xfrm>
              <a:off x="6607277" y="1347019"/>
              <a:ext cx="1199536" cy="619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3A98939-B126-4BD2-C6AC-E57D11D39E21}"/>
              </a:ext>
            </a:extLst>
          </p:cNvPr>
          <p:cNvGrpSpPr/>
          <p:nvPr/>
        </p:nvGrpSpPr>
        <p:grpSpPr>
          <a:xfrm>
            <a:off x="-31623" y="1171370"/>
            <a:ext cx="7096198" cy="5117630"/>
            <a:chOff x="848268" y="1119597"/>
            <a:chExt cx="7096198" cy="511763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531E1B70-79E3-030E-2008-7CB774D87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7" r="1276" b="1441"/>
            <a:stretch/>
          </p:blipFill>
          <p:spPr>
            <a:xfrm>
              <a:off x="848268" y="1119597"/>
              <a:ext cx="7096198" cy="5117630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3DA9742-B215-F4FF-0B0A-F7A1D6A63788}"/>
                </a:ext>
              </a:extLst>
            </p:cNvPr>
            <p:cNvSpPr/>
            <p:nvPr/>
          </p:nvSpPr>
          <p:spPr>
            <a:xfrm>
              <a:off x="6460634" y="1196601"/>
              <a:ext cx="1413248" cy="955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527528-0B9C-FD20-C920-09EFC731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6150" y="6356350"/>
            <a:ext cx="90351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0925-2C2C-4E80-9930-EEA84C35EA0B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9EF0605F-7163-519E-294A-C63EBC45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Marino – Ect*, 16 July 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16511E73-E92C-3395-5C2E-DB3973EC6D0B}"/>
              </a:ext>
            </a:extLst>
          </p:cNvPr>
          <p:cNvSpPr txBox="1"/>
          <p:nvPr/>
        </p:nvSpPr>
        <p:spPr>
          <a:xfrm>
            <a:off x="223611" y="114885"/>
            <a:ext cx="764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Binding energies in the Ca chain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2591853B-75B8-75B6-C4F8-3206463B1FF0}"/>
              </a:ext>
            </a:extLst>
          </p:cNvPr>
          <p:cNvGrpSpPr/>
          <p:nvPr/>
        </p:nvGrpSpPr>
        <p:grpSpPr>
          <a:xfrm>
            <a:off x="7462155" y="3258256"/>
            <a:ext cx="2978446" cy="523220"/>
            <a:chOff x="8477867" y="2593606"/>
            <a:chExt cx="2978446" cy="523220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76DA812B-A4BC-B867-B15E-4CE01EAF8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2481" t="9614" r="41853" b="69689"/>
            <a:stretch/>
          </p:blipFill>
          <p:spPr>
            <a:xfrm>
              <a:off x="8477867" y="2694039"/>
              <a:ext cx="1187243" cy="422787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41C462D1-5F2F-38C1-BF8D-22975FA0F52C}"/>
                </a:ext>
              </a:extLst>
            </p:cNvPr>
            <p:cNvSpPr txBox="1"/>
            <p:nvPr/>
          </p:nvSpPr>
          <p:spPr>
            <a:xfrm>
              <a:off x="9437732" y="2593606"/>
              <a:ext cx="2018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Experiment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CC20AB90-A4C7-12BC-B5B8-6FCA7594E4DB}"/>
              </a:ext>
            </a:extLst>
          </p:cNvPr>
          <p:cNvGrpSpPr/>
          <p:nvPr/>
        </p:nvGrpSpPr>
        <p:grpSpPr>
          <a:xfrm>
            <a:off x="7400074" y="3838807"/>
            <a:ext cx="4425146" cy="523220"/>
            <a:chOff x="8415786" y="3174157"/>
            <a:chExt cx="4425146" cy="523220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275218B4-D5D3-D9A3-679B-3D6485E6C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1624" t="37294" r="50415" b="47559"/>
            <a:stretch/>
          </p:blipFill>
          <p:spPr>
            <a:xfrm>
              <a:off x="8415786" y="3274288"/>
              <a:ext cx="986937" cy="3094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FC4ABBD3-A21D-DF7E-1FA1-97D240C6B1DB}"/>
                    </a:ext>
                  </a:extLst>
                </p:cNvPr>
                <p:cNvSpPr txBox="1"/>
                <p:nvPr/>
              </p:nvSpPr>
              <p:spPr>
                <a:xfrm>
                  <a:off x="9427900" y="3174157"/>
                  <a:ext cx="34130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Ψ</m:t>
                              </m:r>
                            </m:e>
                            <m:sub>
                              <m:r>
                                <a:rPr kumimoji="0" 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kern="0" dirty="0">
                      <a:solidFill>
                        <a:prstClr val="black"/>
                      </a:solidFill>
                      <a:latin typeface="Calibri" panose="020F0502020204030204"/>
                      <a:ea typeface="Calibri" panose="020F0502020204030204" pitchFamily="34" charset="0"/>
                      <a:cs typeface="Calibri" panose="020F0502020204030204" pitchFamily="34" charset="0"/>
                    </a:rPr>
                    <a:t> at CCSD level</a:t>
                  </a:r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FC4ABBD3-A21D-DF7E-1FA1-97D240C6B1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7900" y="3174157"/>
                  <a:ext cx="3413032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004761CF-0934-3EA1-5E89-2D7704ED71A8}"/>
              </a:ext>
            </a:extLst>
          </p:cNvPr>
          <p:cNvGrpSpPr/>
          <p:nvPr/>
        </p:nvGrpSpPr>
        <p:grpSpPr>
          <a:xfrm>
            <a:off x="7454004" y="4429190"/>
            <a:ext cx="3614132" cy="523220"/>
            <a:chOff x="8469716" y="3764540"/>
            <a:chExt cx="3614132" cy="523220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054BA923-1ECF-6473-F091-BBE942DAB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2091" t="63450" r="47272" b="17763"/>
            <a:stretch/>
          </p:blipFill>
          <p:spPr>
            <a:xfrm>
              <a:off x="8469716" y="3921912"/>
              <a:ext cx="851803" cy="30942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75D073C1-ECA7-999B-7639-75DC9EE42C87}"/>
                    </a:ext>
                  </a:extLst>
                </p:cNvPr>
                <p:cNvSpPr txBox="1"/>
                <p:nvPr/>
              </p:nvSpPr>
              <p:spPr>
                <a:xfrm>
                  <a:off x="9418068" y="3764540"/>
                  <a:ext cx="26657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Ψ</m:t>
                              </m:r>
                            </m:e>
                            <m:sub>
                              <m:r>
                                <a:rPr kumimoji="0" 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kern="0" dirty="0">
                      <a:solidFill>
                        <a:prstClr val="black"/>
                      </a:solidFill>
                      <a:latin typeface="Calibri" panose="020F0502020204030204"/>
                      <a:ea typeface="Calibri" panose="020F0502020204030204" pitchFamily="34" charset="0"/>
                      <a:cs typeface="Calibri" panose="020F0502020204030204" pitchFamily="34" charset="0"/>
                    </a:rPr>
                    <a:t> with triples</a:t>
                  </a:r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75D073C1-ECA7-999B-7639-75DC9EE42C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8068" y="3764540"/>
                  <a:ext cx="2665780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1765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B53FEE5-9192-E55E-C219-F2757A5F798D}"/>
              </a:ext>
            </a:extLst>
          </p:cNvPr>
          <p:cNvSpPr txBox="1"/>
          <p:nvPr/>
        </p:nvSpPr>
        <p:spPr>
          <a:xfrm>
            <a:off x="3811609" y="2327347"/>
            <a:ext cx="3115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C00000"/>
                </a:solidFill>
              </a:rPr>
              <a:t>FM</a:t>
            </a:r>
            <a:r>
              <a:rPr lang="en-US" sz="2000" dirty="0">
                <a:solidFill>
                  <a:srgbClr val="C00000"/>
                </a:solidFill>
              </a:rPr>
              <a:t> et al., arxiv:2504.11012  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5DA37F9-943B-A12F-A856-E23910A3AF0D}"/>
              </a:ext>
            </a:extLst>
          </p:cNvPr>
          <p:cNvSpPr txBox="1"/>
          <p:nvPr/>
        </p:nvSpPr>
        <p:spPr>
          <a:xfrm>
            <a:off x="4536576" y="1530812"/>
            <a:ext cx="2457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kern="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800" kern="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NNLO</a:t>
            </a:r>
            <a:r>
              <a:rPr lang="en-US" sz="2800" kern="0" baseline="-25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800" kern="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(394)</a:t>
            </a:r>
            <a:endParaRPr lang="en-US" sz="2800" dirty="0"/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45014C03-8F76-BB7E-699F-8B99119D7E87}"/>
              </a:ext>
            </a:extLst>
          </p:cNvPr>
          <p:cNvGrpSpPr/>
          <p:nvPr/>
        </p:nvGrpSpPr>
        <p:grpSpPr>
          <a:xfrm>
            <a:off x="7429145" y="1966495"/>
            <a:ext cx="4550178" cy="463077"/>
            <a:chOff x="7438023" y="1895471"/>
            <a:chExt cx="4550178" cy="463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FABCB4D4-2DB1-B8F1-2F2E-352DC3F63641}"/>
                    </a:ext>
                  </a:extLst>
                </p:cNvPr>
                <p:cNvSpPr txBox="1"/>
                <p:nvPr/>
              </p:nvSpPr>
              <p:spPr>
                <a:xfrm>
                  <a:off x="9969620" y="1895471"/>
                  <a:ext cx="2018581" cy="4217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sSubSup>
                          <m:sSubSupPr>
                            <m:ctrlP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Ψ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  <m:sup>
                            <m:d>
                              <m:d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𝐴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±</m:t>
                                </m:r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⟩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FABCB4D4-2DB1-B8F1-2F2E-352DC3F636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9620" y="1895471"/>
                  <a:ext cx="2018581" cy="421782"/>
                </a:xfrm>
                <a:prstGeom prst="rect">
                  <a:avLst/>
                </a:prstGeom>
                <a:blipFill>
                  <a:blip r:embed="rId8"/>
                  <a:stretch>
                    <a:fillRect l="-2719" b="-20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D8DF4461-112E-3FDA-3CCD-451CC5EE8820}"/>
                </a:ext>
              </a:extLst>
            </p:cNvPr>
            <p:cNvGrpSpPr/>
            <p:nvPr/>
          </p:nvGrpSpPr>
          <p:grpSpPr>
            <a:xfrm>
              <a:off x="7438023" y="2034536"/>
              <a:ext cx="542849" cy="222682"/>
              <a:chOff x="8241249" y="1841106"/>
              <a:chExt cx="542849" cy="222682"/>
            </a:xfrm>
          </p:grpSpPr>
          <p:sp>
            <p:nvSpPr>
              <p:cNvPr id="3" name="Fusione 2">
                <a:extLst>
                  <a:ext uri="{FF2B5EF4-FFF2-40B4-BE49-F238E27FC236}">
                    <a16:creationId xmlns:a16="http://schemas.microsoft.com/office/drawing/2014/main" id="{11AE102C-EC1C-3EA4-6EC6-0B04CE886461}"/>
                  </a:ext>
                </a:extLst>
              </p:cNvPr>
              <p:cNvSpPr/>
              <p:nvPr/>
            </p:nvSpPr>
            <p:spPr>
              <a:xfrm>
                <a:off x="8241249" y="1841106"/>
                <a:ext cx="246066" cy="222682"/>
              </a:xfrm>
              <a:prstGeom prst="flowChartMerg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Triangolo isoscele 3">
                <a:extLst>
                  <a:ext uri="{FF2B5EF4-FFF2-40B4-BE49-F238E27FC236}">
                    <a16:creationId xmlns:a16="http://schemas.microsoft.com/office/drawing/2014/main" id="{C05C3409-69D8-827D-8389-39B53B42EED7}"/>
                  </a:ext>
                </a:extLst>
              </p:cNvPr>
              <p:cNvSpPr/>
              <p:nvPr/>
            </p:nvSpPr>
            <p:spPr>
              <a:xfrm>
                <a:off x="8564134" y="1841106"/>
                <a:ext cx="219964" cy="222682"/>
              </a:xfrm>
              <a:prstGeom prst="triangle">
                <a:avLst/>
              </a:prstGeom>
              <a:solidFill>
                <a:srgbClr val="2F5597"/>
              </a:solidFill>
              <a:ln>
                <a:solidFill>
                  <a:srgbClr val="31319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D2BAAFA0-FBF4-B0F8-5072-0CE7745147B8}"/>
                </a:ext>
              </a:extLst>
            </p:cNvPr>
            <p:cNvSpPr txBox="1"/>
            <p:nvPr/>
          </p:nvSpPr>
          <p:spPr>
            <a:xfrm>
              <a:off x="8160159" y="1896883"/>
              <a:ext cx="15930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Open-shell</a:t>
              </a: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B7F52246-DFE7-769E-4C44-6D7B1E245F34}"/>
              </a:ext>
            </a:extLst>
          </p:cNvPr>
          <p:cNvGrpSpPr/>
          <p:nvPr/>
        </p:nvGrpSpPr>
        <p:grpSpPr>
          <a:xfrm>
            <a:off x="7592433" y="1435655"/>
            <a:ext cx="3010592" cy="461665"/>
            <a:chOff x="7592433" y="1435655"/>
            <a:chExt cx="3010592" cy="461665"/>
          </a:xfrm>
        </p:grpSpPr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E9074EA7-30C3-9EDF-2FE1-80D025A0B4DD}"/>
                </a:ext>
              </a:extLst>
            </p:cNvPr>
            <p:cNvGrpSpPr/>
            <p:nvPr/>
          </p:nvGrpSpPr>
          <p:grpSpPr>
            <a:xfrm>
              <a:off x="7592433" y="1435655"/>
              <a:ext cx="2350555" cy="461665"/>
              <a:chOff x="7592433" y="1435655"/>
              <a:chExt cx="2350555" cy="461665"/>
            </a:xfrm>
          </p:grpSpPr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458EC8A5-5589-7A3A-441A-F663A0661327}"/>
                  </a:ext>
                </a:extLst>
              </p:cNvPr>
              <p:cNvSpPr/>
              <p:nvPr/>
            </p:nvSpPr>
            <p:spPr>
              <a:xfrm>
                <a:off x="7592433" y="1558247"/>
                <a:ext cx="181154" cy="227939"/>
              </a:xfrm>
              <a:prstGeom prst="rect">
                <a:avLst/>
              </a:prstGeom>
              <a:solidFill>
                <a:srgbClr val="2F5597"/>
              </a:solidFill>
              <a:ln w="19050">
                <a:solidFill>
                  <a:srgbClr val="31319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87580DA3-3568-F5C1-0B50-E50D48C472B4}"/>
                  </a:ext>
                </a:extLst>
              </p:cNvPr>
              <p:cNvSpPr txBox="1"/>
              <p:nvPr/>
            </p:nvSpPr>
            <p:spPr>
              <a:xfrm>
                <a:off x="8151533" y="1435655"/>
                <a:ext cx="17914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Closed-shell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0E2DE1C7-1D8B-F5C2-681A-59F4099C14CE}"/>
                    </a:ext>
                  </a:extLst>
                </p:cNvPr>
                <p:cNvSpPr txBox="1"/>
                <p:nvPr/>
              </p:nvSpPr>
              <p:spPr>
                <a:xfrm>
                  <a:off x="9932321" y="1464664"/>
                  <a:ext cx="67070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kumimoji="0" lang="en-US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0E2DE1C7-1D8B-F5C2-681A-59F4099C14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2321" y="1464664"/>
                  <a:ext cx="670704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1F52A-3599-3F14-8FF4-B24F35552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734F09-F3B9-4D1C-691A-7CCB9ED7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11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D36DDD-843A-6744-997F-C56D8A397CBF}"/>
              </a:ext>
            </a:extLst>
          </p:cNvPr>
          <p:cNvSpPr txBox="1"/>
          <p:nvPr/>
        </p:nvSpPr>
        <p:spPr>
          <a:xfrm>
            <a:off x="223611" y="114882"/>
            <a:ext cx="323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Excited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states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E2322991-F048-AA54-4605-3AE2F42A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B48F7720-F02A-EFE1-ECE9-BDF277ED8C3B}"/>
              </a:ext>
            </a:extLst>
          </p:cNvPr>
          <p:cNvGrpSpPr/>
          <p:nvPr/>
        </p:nvGrpSpPr>
        <p:grpSpPr>
          <a:xfrm>
            <a:off x="223612" y="637814"/>
            <a:ext cx="8052573" cy="5983126"/>
            <a:chOff x="974787" y="518325"/>
            <a:chExt cx="8410754" cy="6249258"/>
          </a:xfrm>
        </p:grpSpPr>
        <p:pic>
          <p:nvPicPr>
            <p:cNvPr id="3" name="Immagine 2" descr="Immagine che contiene testo, diagramma, schermata, linea&#10;&#10;Il contenuto generato dall'IA potrebbe non essere corretto.">
              <a:extLst>
                <a:ext uri="{FF2B5EF4-FFF2-40B4-BE49-F238E27FC236}">
                  <a16:creationId xmlns:a16="http://schemas.microsoft.com/office/drawing/2014/main" id="{7DEF10E6-0DAB-C2CE-6BF3-B6EFAB483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87" y="1161994"/>
              <a:ext cx="8410754" cy="5605589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F5DDE4BE-C81E-2CDE-4E5E-C1C6C45F8ABA}"/>
                </a:ext>
              </a:extLst>
            </p:cNvPr>
            <p:cNvSpPr txBox="1"/>
            <p:nvPr/>
          </p:nvSpPr>
          <p:spPr>
            <a:xfrm>
              <a:off x="3007022" y="518326"/>
              <a:ext cx="13543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30000" dirty="0"/>
                <a:t>14</a:t>
              </a:r>
              <a:r>
                <a:rPr lang="en-US" sz="4800" dirty="0"/>
                <a:t>N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5822EF4-AD9B-2609-9FDE-8D8AA65BD562}"/>
                </a:ext>
              </a:extLst>
            </p:cNvPr>
            <p:cNvSpPr txBox="1"/>
            <p:nvPr/>
          </p:nvSpPr>
          <p:spPr>
            <a:xfrm>
              <a:off x="6679000" y="518325"/>
              <a:ext cx="13543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aseline="30000" dirty="0"/>
                <a:t>22</a:t>
              </a:r>
              <a:r>
                <a:rPr lang="en-US" sz="4800" dirty="0"/>
                <a:t>O</a:t>
              </a:r>
            </a:p>
          </p:txBody>
        </p: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EBEB4394-7462-72A6-99BD-EDCE6A8E63C8}"/>
              </a:ext>
            </a:extLst>
          </p:cNvPr>
          <p:cNvGrpSpPr/>
          <p:nvPr/>
        </p:nvGrpSpPr>
        <p:grpSpPr>
          <a:xfrm>
            <a:off x="8510919" y="2164168"/>
            <a:ext cx="2306608" cy="1220473"/>
            <a:chOff x="8944593" y="1582077"/>
            <a:chExt cx="2409207" cy="1274760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FE6C5E9A-7B76-CC0F-150C-8967ED6AB015}"/>
                </a:ext>
              </a:extLst>
            </p:cNvPr>
            <p:cNvGrpSpPr/>
            <p:nvPr/>
          </p:nvGrpSpPr>
          <p:grpSpPr>
            <a:xfrm>
              <a:off x="10414958" y="2097713"/>
              <a:ext cx="938842" cy="759124"/>
              <a:chOff x="10059837" y="2096219"/>
              <a:chExt cx="938842" cy="759124"/>
            </a:xfrm>
          </p:grpSpPr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BA14C9C0-97FB-D3E2-6B1C-BDB559645E9B}"/>
                  </a:ext>
                </a:extLst>
              </p:cNvPr>
              <p:cNvSpPr txBox="1"/>
              <p:nvPr/>
            </p:nvSpPr>
            <p:spPr>
              <a:xfrm>
                <a:off x="10059837" y="2329132"/>
                <a:ext cx="938842" cy="52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Exp.</a:t>
                </a:r>
              </a:p>
            </p:txBody>
          </p:sp>
          <p:pic>
            <p:nvPicPr>
              <p:cNvPr id="25" name="Immagine 24">
                <a:extLst>
                  <a:ext uri="{FF2B5EF4-FFF2-40B4-BE49-F238E27FC236}">
                    <a16:creationId xmlns:a16="http://schemas.microsoft.com/office/drawing/2014/main" id="{378535FB-E2FC-B6C4-366D-58BCB5F6D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28894" y="2096219"/>
                <a:ext cx="756968" cy="232913"/>
              </a:xfrm>
              <a:prstGeom prst="rect">
                <a:avLst/>
              </a:prstGeom>
            </p:spPr>
          </p:pic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7DE8148F-2FB5-5D5F-BCF4-A3759CE7B714}"/>
                </a:ext>
              </a:extLst>
            </p:cNvPr>
            <p:cNvGrpSpPr/>
            <p:nvPr/>
          </p:nvGrpSpPr>
          <p:grpSpPr>
            <a:xfrm>
              <a:off x="8944593" y="1582077"/>
              <a:ext cx="828112" cy="804709"/>
              <a:chOff x="8944593" y="1582077"/>
              <a:chExt cx="828112" cy="804709"/>
            </a:xfrm>
          </p:grpSpPr>
          <p:pic>
            <p:nvPicPr>
              <p:cNvPr id="23" name="Immagine 22">
                <a:extLst>
                  <a:ext uri="{FF2B5EF4-FFF2-40B4-BE49-F238E27FC236}">
                    <a16:creationId xmlns:a16="http://schemas.microsoft.com/office/drawing/2014/main" id="{779AC269-3FC5-EB4E-AF92-B447DA57B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55656" y="1582077"/>
                <a:ext cx="680049" cy="301386"/>
              </a:xfrm>
              <a:prstGeom prst="rect">
                <a:avLst/>
              </a:prstGeom>
            </p:spPr>
          </p:pic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71C713BF-96C6-C8CF-988D-CA5018245F03}"/>
                  </a:ext>
                </a:extLst>
              </p:cNvPr>
              <p:cNvSpPr txBox="1"/>
              <p:nvPr/>
            </p:nvSpPr>
            <p:spPr>
              <a:xfrm>
                <a:off x="8944593" y="1860575"/>
                <a:ext cx="828112" cy="52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</a:rPr>
                  <a:t>2PR</a:t>
                </a:r>
              </a:p>
            </p:txBody>
          </p:sp>
        </p:grp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A52B51E6-52A0-77FC-E0D3-22D073200508}"/>
                </a:ext>
              </a:extLst>
            </p:cNvPr>
            <p:cNvCxnSpPr>
              <a:cxnSpLocks/>
            </p:cNvCxnSpPr>
            <p:nvPr/>
          </p:nvCxnSpPr>
          <p:spPr>
            <a:xfrm>
              <a:off x="9720207" y="1834608"/>
              <a:ext cx="622865" cy="35949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793FDFA-4D01-F654-5C0E-6744112295A1}"/>
              </a:ext>
            </a:extLst>
          </p:cNvPr>
          <p:cNvSpPr txBox="1"/>
          <p:nvPr/>
        </p:nvSpPr>
        <p:spPr>
          <a:xfrm>
            <a:off x="8402163" y="3937506"/>
            <a:ext cx="3602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2PR with the </a:t>
            </a:r>
            <a:r>
              <a:rPr lang="el-GR" sz="2200" kern="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200" kern="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NNLO</a:t>
            </a:r>
            <a:r>
              <a:rPr lang="en-US" sz="2200" kern="0" baseline="-25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200" kern="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(394) interaction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describes well several 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excited states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FDFF3D2-FE63-F93D-9928-CBF9BF7D89DE}"/>
              </a:ext>
            </a:extLst>
          </p:cNvPr>
          <p:cNvSpPr txBox="1"/>
          <p:nvPr/>
        </p:nvSpPr>
        <p:spPr>
          <a:xfrm>
            <a:off x="8469754" y="1614177"/>
            <a:ext cx="3115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C00000"/>
                </a:solidFill>
              </a:rPr>
              <a:t>FM</a:t>
            </a:r>
            <a:r>
              <a:rPr lang="en-US" sz="2000" dirty="0">
                <a:solidFill>
                  <a:srgbClr val="C00000"/>
                </a:solidFill>
              </a:rPr>
              <a:t> et al., arxiv:2504.11012  </a:t>
            </a:r>
          </a:p>
        </p:txBody>
      </p:sp>
    </p:spTree>
    <p:extLst>
      <p:ext uri="{BB962C8B-B14F-4D97-AF65-F5344CB8AC3E}">
        <p14:creationId xmlns:p14="http://schemas.microsoft.com/office/powerpoint/2010/main" val="11015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6" y="6356350"/>
            <a:ext cx="569843" cy="365125"/>
          </a:xfrm>
        </p:spPr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12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4D85E72-2CF8-52E1-3CCD-443EAAF89999}"/>
              </a:ext>
            </a:extLst>
          </p:cNvPr>
          <p:cNvSpPr txBox="1"/>
          <p:nvPr/>
        </p:nvSpPr>
        <p:spPr>
          <a:xfrm>
            <a:off x="223611" y="114884"/>
            <a:ext cx="554423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response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functions</a:t>
            </a:r>
            <a:endParaRPr kumimoji="0" lang="it-IT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A8EA3EE2-B877-DC08-4967-ACF6697E42B0}"/>
                  </a:ext>
                </a:extLst>
              </p:cNvPr>
              <p:cNvSpPr txBox="1"/>
              <p:nvPr/>
            </p:nvSpPr>
            <p:spPr>
              <a:xfrm>
                <a:off x="451750" y="1026492"/>
                <a:ext cx="6494104" cy="10161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600" b="0" i="0" smtClean="0">
                                              <a:latin typeface="Cambria Math" panose="02040503050406030204" pitchFamily="18" charset="0"/>
                                            </a:rPr>
                                            <m:t>Ψ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600" b="0" i="0" smtClean="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600" b="0" i="0" smtClean="0">
                                              <a:latin typeface="Cambria Math" panose="02040503050406030204" pitchFamily="18" charset="0"/>
                                            </a:rPr>
                                            <m:t>Ψ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A8EA3EE2-B877-DC08-4967-ACF6697E4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50" y="1026492"/>
                <a:ext cx="6494104" cy="10161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tangolo 24">
            <a:extLst>
              <a:ext uri="{FF2B5EF4-FFF2-40B4-BE49-F238E27FC236}">
                <a16:creationId xmlns:a16="http://schemas.microsoft.com/office/drawing/2014/main" id="{11EED760-629E-74C1-46C8-9A889BE30107}"/>
              </a:ext>
            </a:extLst>
          </p:cNvPr>
          <p:cNvSpPr/>
          <p:nvPr/>
        </p:nvSpPr>
        <p:spPr>
          <a:xfrm>
            <a:off x="3061061" y="1175152"/>
            <a:ext cx="600871" cy="57597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31EF4C2-782C-99B9-1185-8BA28D52961E}"/>
                  </a:ext>
                </a:extLst>
              </p:cNvPr>
              <p:cNvSpPr txBox="1"/>
              <p:nvPr/>
            </p:nvSpPr>
            <p:spPr>
              <a:xfrm>
                <a:off x="818536" y="2179261"/>
                <a:ext cx="30736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/>
                  <a:t>: excitation operator</a:t>
                </a: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A31EF4C2-782C-99B9-1185-8BA28D529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36" y="2179261"/>
                <a:ext cx="3073695" cy="461665"/>
              </a:xfrm>
              <a:prstGeom prst="rect">
                <a:avLst/>
              </a:prstGeom>
              <a:blipFill>
                <a:blip r:embed="rId4"/>
                <a:stretch>
                  <a:fillRect l="-3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o 30">
            <a:extLst>
              <a:ext uri="{FF2B5EF4-FFF2-40B4-BE49-F238E27FC236}">
                <a16:creationId xmlns:a16="http://schemas.microsoft.com/office/drawing/2014/main" id="{3CFD08E5-9BB4-22BB-59D0-EB9EEE0EA086}"/>
              </a:ext>
            </a:extLst>
          </p:cNvPr>
          <p:cNvGrpSpPr/>
          <p:nvPr/>
        </p:nvGrpSpPr>
        <p:grpSpPr>
          <a:xfrm>
            <a:off x="7098891" y="761215"/>
            <a:ext cx="4705498" cy="1661840"/>
            <a:chOff x="6424158" y="746835"/>
            <a:chExt cx="4814264" cy="1691565"/>
          </a:xfrm>
        </p:grpSpPr>
        <p:pic>
          <p:nvPicPr>
            <p:cNvPr id="32" name="Picture 13" descr="A graph showing energy and energy&#10;&#10;Description automatically generated">
              <a:extLst>
                <a:ext uri="{FF2B5EF4-FFF2-40B4-BE49-F238E27FC236}">
                  <a16:creationId xmlns:a16="http://schemas.microsoft.com/office/drawing/2014/main" id="{B7D4DA27-1E1D-FF77-2311-19884F52D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1598" t="8626" b="23918"/>
            <a:stretch/>
          </p:blipFill>
          <p:spPr>
            <a:xfrm>
              <a:off x="6424158" y="746835"/>
              <a:ext cx="4713455" cy="1691565"/>
            </a:xfrm>
            <a:prstGeom prst="rect">
              <a:avLst/>
            </a:prstGeom>
          </p:spPr>
        </p:pic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C3A1669-F3AA-6002-F19B-0FF27ADCAFA0}"/>
                </a:ext>
              </a:extLst>
            </p:cNvPr>
            <p:cNvSpPr/>
            <p:nvPr/>
          </p:nvSpPr>
          <p:spPr>
            <a:xfrm>
              <a:off x="7216877" y="993058"/>
              <a:ext cx="1229033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68AE464E-4228-CBC3-B1EC-434ED7A4B8CE}"/>
                </a:ext>
              </a:extLst>
            </p:cNvPr>
            <p:cNvSpPr/>
            <p:nvPr/>
          </p:nvSpPr>
          <p:spPr>
            <a:xfrm>
              <a:off x="10009389" y="746836"/>
              <a:ext cx="1229033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e 36">
            <a:extLst>
              <a:ext uri="{FF2B5EF4-FFF2-40B4-BE49-F238E27FC236}">
                <a16:creationId xmlns:a16="http://schemas.microsoft.com/office/drawing/2014/main" id="{C93BDB12-1B4C-CB19-7B19-0068F345030D}"/>
              </a:ext>
            </a:extLst>
          </p:cNvPr>
          <p:cNvSpPr/>
          <p:nvPr/>
        </p:nvSpPr>
        <p:spPr>
          <a:xfrm>
            <a:off x="9278770" y="939772"/>
            <a:ext cx="2377370" cy="1755394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C9C57D4-766C-8175-763A-BA4A5D84AC88}"/>
              </a:ext>
            </a:extLst>
          </p:cNvPr>
          <p:cNvSpPr txBox="1"/>
          <p:nvPr/>
        </p:nvSpPr>
        <p:spPr>
          <a:xfrm>
            <a:off x="9341118" y="2724094"/>
            <a:ext cx="2252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Continuum</a:t>
            </a:r>
            <a:endParaRPr lang="en-US" sz="2600" i="1" dirty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EDE5BC4B-AE35-E9D4-B239-9AF5F66BC5F3}"/>
              </a:ext>
            </a:extLst>
          </p:cNvPr>
          <p:cNvSpPr/>
          <p:nvPr/>
        </p:nvSpPr>
        <p:spPr>
          <a:xfrm>
            <a:off x="7637204" y="1472021"/>
            <a:ext cx="1279393" cy="99003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2D49FA0E-57B7-6C33-042C-602C598100E7}"/>
              </a:ext>
            </a:extLst>
          </p:cNvPr>
          <p:cNvGrpSpPr/>
          <p:nvPr/>
        </p:nvGrpSpPr>
        <p:grpSpPr>
          <a:xfrm>
            <a:off x="-67259" y="3115500"/>
            <a:ext cx="7704463" cy="2006504"/>
            <a:chOff x="6845318" y="2656585"/>
            <a:chExt cx="4861350" cy="2006504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8A79F611-5F9A-1347-264D-01F397BF5E45}"/>
                </a:ext>
              </a:extLst>
            </p:cNvPr>
            <p:cNvGrpSpPr/>
            <p:nvPr/>
          </p:nvGrpSpPr>
          <p:grpSpPr>
            <a:xfrm>
              <a:off x="6845318" y="2656585"/>
              <a:ext cx="4861350" cy="1762959"/>
              <a:chOff x="6773399" y="2758820"/>
              <a:chExt cx="4861350" cy="176295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CasellaDiTesto 47">
                    <a:extLst>
                      <a:ext uri="{FF2B5EF4-FFF2-40B4-BE49-F238E27FC236}">
                        <a16:creationId xmlns:a16="http://schemas.microsoft.com/office/drawing/2014/main" id="{983ACBDF-AFF7-FFFF-7B40-DF8104F25E74}"/>
                      </a:ext>
                    </a:extLst>
                  </p:cNvPr>
                  <p:cNvSpPr txBox="1"/>
                  <p:nvPr/>
                </p:nvSpPr>
                <p:spPr>
                  <a:xfrm>
                    <a:off x="6773399" y="3472261"/>
                    <a:ext cx="4861350" cy="104951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</m:e>
                                    <m:sup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en-US" sz="2600" dirty="0"/>
                  </a:p>
                </p:txBody>
              </p:sp>
            </mc:Choice>
            <mc:Fallback xmlns="">
              <p:sp>
                <p:nvSpPr>
                  <p:cNvPr id="48" name="CasellaDiTesto 47">
                    <a:extLst>
                      <a:ext uri="{FF2B5EF4-FFF2-40B4-BE49-F238E27FC236}">
                        <a16:creationId xmlns:a16="http://schemas.microsoft.com/office/drawing/2014/main" id="{983ACBDF-AFF7-FFFF-7B40-DF8104F25E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3399" y="3472261"/>
                    <a:ext cx="4861350" cy="10495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6464126F-7270-A809-266D-AB1F04690854}"/>
                  </a:ext>
                </a:extLst>
              </p:cNvPr>
              <p:cNvSpPr txBox="1"/>
              <p:nvPr/>
            </p:nvSpPr>
            <p:spPr>
              <a:xfrm>
                <a:off x="7014588" y="2758820"/>
                <a:ext cx="437897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/>
                  <a:t>Lorentz integral transform (LIT)</a:t>
                </a:r>
                <a:endParaRPr lang="en-US" sz="2600" i="1" dirty="0"/>
              </a:p>
            </p:txBody>
          </p:sp>
        </p:grp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3224383B-F258-9571-A503-82347FEC6966}"/>
                </a:ext>
              </a:extLst>
            </p:cNvPr>
            <p:cNvSpPr txBox="1"/>
            <p:nvPr/>
          </p:nvSpPr>
          <p:spPr>
            <a:xfrm>
              <a:off x="7289021" y="4139869"/>
              <a:ext cx="35455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AE23420-9F57-85E1-6E59-237652C8C92F}"/>
                  </a:ext>
                </a:extLst>
              </p:cNvPr>
              <p:cNvSpPr txBox="1"/>
              <p:nvPr/>
            </p:nvSpPr>
            <p:spPr>
              <a:xfrm>
                <a:off x="7643135" y="4045767"/>
                <a:ext cx="3930162" cy="533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Bound pseudo-state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Ψ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CasellaDiTesto 49">
                <a:extLst>
                  <a:ext uri="{FF2B5EF4-FFF2-40B4-BE49-F238E27FC236}">
                    <a16:creationId xmlns:a16="http://schemas.microsoft.com/office/drawing/2014/main" id="{3AE23420-9F57-85E1-6E59-237652C8C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135" y="4045767"/>
                <a:ext cx="3930162" cy="533929"/>
              </a:xfrm>
              <a:prstGeom prst="rect">
                <a:avLst/>
              </a:prstGeom>
              <a:blipFill>
                <a:blip r:embed="rId7"/>
                <a:stretch>
                  <a:fillRect l="-3256" t="-91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e 50">
            <a:extLst>
              <a:ext uri="{FF2B5EF4-FFF2-40B4-BE49-F238E27FC236}">
                <a16:creationId xmlns:a16="http://schemas.microsoft.com/office/drawing/2014/main" id="{91B62754-B91A-E2B2-B80B-941C1039548C}"/>
              </a:ext>
            </a:extLst>
          </p:cNvPr>
          <p:cNvSpPr/>
          <p:nvPr/>
        </p:nvSpPr>
        <p:spPr>
          <a:xfrm>
            <a:off x="6167336" y="3919194"/>
            <a:ext cx="800035" cy="804476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3B7A7ED6-025E-D02D-D425-86702B5E9D34}"/>
              </a:ext>
            </a:extLst>
          </p:cNvPr>
          <p:cNvGrpSpPr/>
          <p:nvPr/>
        </p:nvGrpSpPr>
        <p:grpSpPr>
          <a:xfrm>
            <a:off x="551307" y="5129810"/>
            <a:ext cx="7825620" cy="838691"/>
            <a:chOff x="551307" y="5355952"/>
            <a:chExt cx="7825620" cy="838691"/>
          </a:xfrm>
        </p:grpSpPr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15AEA5BD-3CD8-0397-D89B-BBE196A98C53}"/>
                </a:ext>
              </a:extLst>
            </p:cNvPr>
            <p:cNvSpPr txBox="1"/>
            <p:nvPr/>
          </p:nvSpPr>
          <p:spPr>
            <a:xfrm>
              <a:off x="551307" y="5482909"/>
              <a:ext cx="240714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0" dirty="0"/>
                <a:t>LIT-CC ansatz</a:t>
              </a:r>
              <a:endParaRPr lang="en-US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B4F56E44-259B-400A-8FA8-D221F3DF9492}"/>
                    </a:ext>
                  </a:extLst>
                </p:cNvPr>
                <p:cNvSpPr txBox="1"/>
                <p:nvPr/>
              </p:nvSpPr>
              <p:spPr>
                <a:xfrm>
                  <a:off x="2279215" y="5355952"/>
                  <a:ext cx="6097712" cy="8386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−2)</m:t>
                                </m:r>
                              </m:sup>
                            </m:sSubSup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ℛ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800" i="1" dirty="0"/>
                </a:p>
              </p:txBody>
            </p:sp>
          </mc:Choice>
          <mc:Fallback xmlns="">
            <p:sp>
              <p:nvSpPr>
                <p:cNvPr id="57" name="CasellaDiTesto 56">
                  <a:extLst>
                    <a:ext uri="{FF2B5EF4-FFF2-40B4-BE49-F238E27FC236}">
                      <a16:creationId xmlns:a16="http://schemas.microsoft.com/office/drawing/2014/main" id="{B4F56E44-259B-400A-8FA8-D221F3DF9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215" y="5355952"/>
                  <a:ext cx="6097712" cy="8386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Rettangolo 57">
            <a:extLst>
              <a:ext uri="{FF2B5EF4-FFF2-40B4-BE49-F238E27FC236}">
                <a16:creationId xmlns:a16="http://schemas.microsoft.com/office/drawing/2014/main" id="{6A5FD4A4-87BF-B84D-6EED-C23DFCD8D618}"/>
              </a:ext>
            </a:extLst>
          </p:cNvPr>
          <p:cNvSpPr/>
          <p:nvPr/>
        </p:nvSpPr>
        <p:spPr>
          <a:xfrm>
            <a:off x="3203270" y="5047317"/>
            <a:ext cx="4088194" cy="10162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E2300F-74B4-9B09-2463-EFB763712B34}"/>
              </a:ext>
            </a:extLst>
          </p:cNvPr>
          <p:cNvSpPr txBox="1"/>
          <p:nvPr/>
        </p:nvSpPr>
        <p:spPr>
          <a:xfrm>
            <a:off x="7424846" y="4654071"/>
            <a:ext cx="6336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Bacca et al, Phys. Rev. Lett. 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111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122502 (2013)</a:t>
            </a:r>
          </a:p>
        </p:txBody>
      </p:sp>
    </p:spTree>
    <p:extLst>
      <p:ext uri="{BB962C8B-B14F-4D97-AF65-F5344CB8AC3E}">
        <p14:creationId xmlns:p14="http://schemas.microsoft.com/office/powerpoint/2010/main" val="311754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 animBg="1"/>
      <p:bldP spid="18" grpId="0"/>
      <p:bldP spid="37" grpId="0" animBg="1"/>
      <p:bldP spid="40" grpId="0"/>
      <p:bldP spid="42" grpId="0" animBg="1"/>
      <p:bldP spid="50" grpId="0"/>
      <p:bldP spid="51" grpId="0" animBg="1"/>
      <p:bldP spid="5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39D9F-1759-0FAC-6CDB-9C887098A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o 53">
            <a:extLst>
              <a:ext uri="{FF2B5EF4-FFF2-40B4-BE49-F238E27FC236}">
                <a16:creationId xmlns:a16="http://schemas.microsoft.com/office/drawing/2014/main" id="{F4CFE9A6-7061-113E-EB79-50A280F1A560}"/>
              </a:ext>
            </a:extLst>
          </p:cNvPr>
          <p:cNvGrpSpPr/>
          <p:nvPr/>
        </p:nvGrpSpPr>
        <p:grpSpPr>
          <a:xfrm>
            <a:off x="383035" y="1125588"/>
            <a:ext cx="6956500" cy="5277622"/>
            <a:chOff x="383035" y="1125588"/>
            <a:chExt cx="6956500" cy="5277622"/>
          </a:xfrm>
        </p:grpSpPr>
        <p:pic>
          <p:nvPicPr>
            <p:cNvPr id="55" name="Immagine 54">
              <a:extLst>
                <a:ext uri="{FF2B5EF4-FFF2-40B4-BE49-F238E27FC236}">
                  <a16:creationId xmlns:a16="http://schemas.microsoft.com/office/drawing/2014/main" id="{064D82CE-5923-31BE-3A4B-7D1A68169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35" y="1125588"/>
              <a:ext cx="6956500" cy="5277622"/>
            </a:xfrm>
            <a:prstGeom prst="rect">
              <a:avLst/>
            </a:prstGeom>
          </p:spPr>
        </p:pic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BD67C32A-14F5-8667-E3B1-0198E7677887}"/>
                </a:ext>
              </a:extLst>
            </p:cNvPr>
            <p:cNvSpPr/>
            <p:nvPr/>
          </p:nvSpPr>
          <p:spPr>
            <a:xfrm>
              <a:off x="1337187" y="1289744"/>
              <a:ext cx="2045110" cy="9225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A09EA81-4F33-71E6-5873-48C7A43E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6" y="6356350"/>
            <a:ext cx="569843" cy="365125"/>
          </a:xfrm>
        </p:spPr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13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DBB04C39-0A6B-6DE7-C8FA-115C2155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E3511AD-C277-B6AB-A2FF-236B50C0F0E8}"/>
              </a:ext>
            </a:extLst>
          </p:cNvPr>
          <p:cNvSpPr txBox="1"/>
          <p:nvPr/>
        </p:nvSpPr>
        <p:spPr>
          <a:xfrm>
            <a:off x="223610" y="114884"/>
            <a:ext cx="1056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Electric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dipole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polarizability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in O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isotopes</a:t>
            </a:r>
            <a:endParaRPr kumimoji="0" lang="it-IT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592DC632-A816-3391-BFE9-A6840B1FC250}"/>
              </a:ext>
            </a:extLst>
          </p:cNvPr>
          <p:cNvGrpSpPr/>
          <p:nvPr/>
        </p:nvGrpSpPr>
        <p:grpSpPr>
          <a:xfrm>
            <a:off x="378194" y="1211754"/>
            <a:ext cx="6951510" cy="5187199"/>
            <a:chOff x="378194" y="1211754"/>
            <a:chExt cx="6951510" cy="5187199"/>
          </a:xfrm>
        </p:grpSpPr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8A31E172-645E-8A8C-70D3-AFE5B9C68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3"/>
            <a:stretch/>
          </p:blipFill>
          <p:spPr>
            <a:xfrm>
              <a:off x="378194" y="1211754"/>
              <a:ext cx="6951510" cy="5187199"/>
            </a:xfrm>
            <a:prstGeom prst="rect">
              <a:avLst/>
            </a:prstGeom>
          </p:spPr>
        </p:pic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959D1E5C-51B8-096F-9A13-387B76000DE8}"/>
                </a:ext>
              </a:extLst>
            </p:cNvPr>
            <p:cNvSpPr/>
            <p:nvPr/>
          </p:nvSpPr>
          <p:spPr>
            <a:xfrm>
              <a:off x="1327356" y="1305294"/>
              <a:ext cx="2172929" cy="1050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uppo 57">
            <a:extLst>
              <a:ext uri="{FF2B5EF4-FFF2-40B4-BE49-F238E27FC236}">
                <a16:creationId xmlns:a16="http://schemas.microsoft.com/office/drawing/2014/main" id="{15C74279-A146-C8A2-BD32-AAF3D568BC11}"/>
              </a:ext>
            </a:extLst>
          </p:cNvPr>
          <p:cNvGrpSpPr/>
          <p:nvPr/>
        </p:nvGrpSpPr>
        <p:grpSpPr>
          <a:xfrm>
            <a:off x="8153401" y="1289744"/>
            <a:ext cx="2781688" cy="707886"/>
            <a:chOff x="7889188" y="488146"/>
            <a:chExt cx="2781688" cy="707886"/>
          </a:xfrm>
        </p:grpSpPr>
        <p:sp>
          <p:nvSpPr>
            <p:cNvPr id="59" name="Segno di sottrazione 58">
              <a:extLst>
                <a:ext uri="{FF2B5EF4-FFF2-40B4-BE49-F238E27FC236}">
                  <a16:creationId xmlns:a16="http://schemas.microsoft.com/office/drawing/2014/main" id="{9E4D44D8-B16E-1D17-3914-9862CCD36345}"/>
                </a:ext>
              </a:extLst>
            </p:cNvPr>
            <p:cNvSpPr/>
            <p:nvPr/>
          </p:nvSpPr>
          <p:spPr>
            <a:xfrm>
              <a:off x="7889188" y="488146"/>
              <a:ext cx="600438" cy="707886"/>
            </a:xfrm>
            <a:prstGeom prst="mathMinus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F2BED550-20DB-5716-44DF-8E0041CBB050}"/>
                </a:ext>
              </a:extLst>
            </p:cNvPr>
            <p:cNvSpPr txBox="1"/>
            <p:nvPr/>
          </p:nvSpPr>
          <p:spPr>
            <a:xfrm>
              <a:off x="8652295" y="632532"/>
              <a:ext cx="20185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Experiment</a:t>
              </a:r>
            </a:p>
          </p:txBody>
        </p:sp>
      </p:grp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94C99D8D-ECFE-0C24-2BCF-387C002ACBE5}"/>
              </a:ext>
            </a:extLst>
          </p:cNvPr>
          <p:cNvGrpSpPr/>
          <p:nvPr/>
        </p:nvGrpSpPr>
        <p:grpSpPr>
          <a:xfrm>
            <a:off x="8330716" y="1999428"/>
            <a:ext cx="2604373" cy="430887"/>
            <a:chOff x="8330716" y="1999428"/>
            <a:chExt cx="2604373" cy="430887"/>
          </a:xfrm>
        </p:grpSpPr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A384D62A-0A81-768C-9CE9-B6E5A50FB831}"/>
                </a:ext>
              </a:extLst>
            </p:cNvPr>
            <p:cNvSpPr txBox="1"/>
            <p:nvPr/>
          </p:nvSpPr>
          <p:spPr>
            <a:xfrm>
              <a:off x="8916508" y="1999428"/>
              <a:ext cx="20185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Closed-shell CC</a:t>
              </a:r>
            </a:p>
          </p:txBody>
        </p:sp>
        <p:sp>
          <p:nvSpPr>
            <p:cNvPr id="63" name="Ovale 62">
              <a:extLst>
                <a:ext uri="{FF2B5EF4-FFF2-40B4-BE49-F238E27FC236}">
                  <a16:creationId xmlns:a16="http://schemas.microsoft.com/office/drawing/2014/main" id="{00050026-284E-7AC8-0C5A-4E25A8AAC292}"/>
                </a:ext>
              </a:extLst>
            </p:cNvPr>
            <p:cNvSpPr/>
            <p:nvPr/>
          </p:nvSpPr>
          <p:spPr>
            <a:xfrm>
              <a:off x="8330716" y="2104103"/>
              <a:ext cx="245807" cy="2359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ED84F4B8-81C8-705F-93E2-5F6B92EC7245}"/>
              </a:ext>
            </a:extLst>
          </p:cNvPr>
          <p:cNvGrpSpPr/>
          <p:nvPr/>
        </p:nvGrpSpPr>
        <p:grpSpPr>
          <a:xfrm>
            <a:off x="8330715" y="2682772"/>
            <a:ext cx="1521209" cy="430887"/>
            <a:chOff x="8330715" y="2682772"/>
            <a:chExt cx="1521209" cy="430887"/>
          </a:xfrm>
        </p:grpSpPr>
        <p:sp>
          <p:nvSpPr>
            <p:cNvPr id="65" name="Triangolo isoscele 64">
              <a:extLst>
                <a:ext uri="{FF2B5EF4-FFF2-40B4-BE49-F238E27FC236}">
                  <a16:creationId xmlns:a16="http://schemas.microsoft.com/office/drawing/2014/main" id="{44A603E5-F173-2854-B220-E2D291E54E91}"/>
                </a:ext>
              </a:extLst>
            </p:cNvPr>
            <p:cNvSpPr/>
            <p:nvPr/>
          </p:nvSpPr>
          <p:spPr>
            <a:xfrm>
              <a:off x="8330715" y="2777372"/>
              <a:ext cx="303961" cy="291803"/>
            </a:xfrm>
            <a:prstGeom prst="triangle">
              <a:avLst/>
            </a:prstGeom>
            <a:solidFill>
              <a:srgbClr val="008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60473B88-1AAF-85EC-16E8-19AF05E02EB9}"/>
                </a:ext>
              </a:extLst>
            </p:cNvPr>
            <p:cNvSpPr txBox="1"/>
            <p:nvPr/>
          </p:nvSpPr>
          <p:spPr>
            <a:xfrm>
              <a:off x="8970588" y="2682772"/>
              <a:ext cx="8813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2PA</a:t>
              </a:r>
            </a:p>
          </p:txBody>
        </p:sp>
      </p:grpSp>
      <p:grpSp>
        <p:nvGrpSpPr>
          <p:cNvPr id="67" name="Gruppo 66">
            <a:extLst>
              <a:ext uri="{FF2B5EF4-FFF2-40B4-BE49-F238E27FC236}">
                <a16:creationId xmlns:a16="http://schemas.microsoft.com/office/drawing/2014/main" id="{315DF0F3-4555-6A3C-84E8-BF9E53A306A1}"/>
              </a:ext>
            </a:extLst>
          </p:cNvPr>
          <p:cNvGrpSpPr/>
          <p:nvPr/>
        </p:nvGrpSpPr>
        <p:grpSpPr>
          <a:xfrm>
            <a:off x="8330714" y="3425108"/>
            <a:ext cx="1585121" cy="430887"/>
            <a:chOff x="8330714" y="3425108"/>
            <a:chExt cx="1585121" cy="430887"/>
          </a:xfrm>
        </p:grpSpPr>
        <p:sp>
          <p:nvSpPr>
            <p:cNvPr id="68" name="Triangolo isoscele 67">
              <a:extLst>
                <a:ext uri="{FF2B5EF4-FFF2-40B4-BE49-F238E27FC236}">
                  <a16:creationId xmlns:a16="http://schemas.microsoft.com/office/drawing/2014/main" id="{42A6D8E8-BCC2-C66B-3A99-ABA5062098A3}"/>
                </a:ext>
              </a:extLst>
            </p:cNvPr>
            <p:cNvSpPr/>
            <p:nvPr/>
          </p:nvSpPr>
          <p:spPr>
            <a:xfrm rot="10800000">
              <a:off x="8330714" y="3497023"/>
              <a:ext cx="303961" cy="291803"/>
            </a:xfrm>
            <a:prstGeom prst="triangle">
              <a:avLst/>
            </a:prstGeom>
            <a:solidFill>
              <a:srgbClr val="008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045DBD6B-2C90-ED93-9452-1CC3F4A4D230}"/>
                </a:ext>
              </a:extLst>
            </p:cNvPr>
            <p:cNvSpPr txBox="1"/>
            <p:nvPr/>
          </p:nvSpPr>
          <p:spPr>
            <a:xfrm>
              <a:off x="9034499" y="3425108"/>
              <a:ext cx="8813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2PR</a:t>
              </a:r>
            </a:p>
          </p:txBody>
        </p:sp>
      </p:grp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7674A8ED-777D-04D4-5DB9-860EBF7AFDAE}"/>
              </a:ext>
            </a:extLst>
          </p:cNvPr>
          <p:cNvSpPr txBox="1"/>
          <p:nvPr/>
        </p:nvSpPr>
        <p:spPr>
          <a:xfrm>
            <a:off x="2613127" y="2186353"/>
            <a:ext cx="3115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C00000"/>
                </a:solidFill>
              </a:rPr>
              <a:t>FM</a:t>
            </a:r>
            <a:r>
              <a:rPr lang="en-US" sz="2000" dirty="0">
                <a:solidFill>
                  <a:srgbClr val="C00000"/>
                </a:solidFill>
              </a:rPr>
              <a:t> et al., arxiv:2504.11012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2DA4EB-4959-96AB-64FF-9B1B0B22A446}"/>
              </a:ext>
            </a:extLst>
          </p:cNvPr>
          <p:cNvSpPr txBox="1"/>
          <p:nvPr/>
        </p:nvSpPr>
        <p:spPr>
          <a:xfrm>
            <a:off x="4867292" y="5088409"/>
            <a:ext cx="2457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kern="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400" kern="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NNLO</a:t>
            </a:r>
            <a:r>
              <a:rPr lang="en-US" sz="2400" kern="0" baseline="-25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400" kern="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(394)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80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1AB2D-4FA5-C531-4D18-878D47912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4B9931-CFEA-2629-3B02-445D2862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6" y="6356350"/>
            <a:ext cx="569843" cy="365125"/>
          </a:xfrm>
        </p:spPr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14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86C250FC-794A-255C-19CB-53B72288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D1CAB74-4E93-1C9E-EF81-29B6F29E2206}"/>
              </a:ext>
            </a:extLst>
          </p:cNvPr>
          <p:cNvSpPr txBox="1"/>
          <p:nvPr/>
        </p:nvSpPr>
        <p:spPr>
          <a:xfrm>
            <a:off x="223611" y="114885"/>
            <a:ext cx="711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Inverting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the LIT</a:t>
            </a:r>
            <a:endParaRPr kumimoji="0" lang="it-IT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B15D352-3143-5CD8-7FBD-73224208863A}"/>
                  </a:ext>
                </a:extLst>
              </p:cNvPr>
              <p:cNvSpPr txBox="1"/>
              <p:nvPr/>
            </p:nvSpPr>
            <p:spPr>
              <a:xfrm>
                <a:off x="223610" y="1094170"/>
                <a:ext cx="89489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Problem: 	Determine the response function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Calibri" panose="020F0502020204030204"/>
                  </a:rPr>
                  <a:t> from the LIT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B15D352-3143-5CD8-7FBD-732242088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10" y="1094170"/>
                <a:ext cx="8948965" cy="461665"/>
              </a:xfrm>
              <a:prstGeom prst="rect">
                <a:avLst/>
              </a:prstGeom>
              <a:blipFill>
                <a:blip r:embed="rId3"/>
                <a:stretch>
                  <a:fillRect l="-10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o 11">
            <a:extLst>
              <a:ext uri="{FF2B5EF4-FFF2-40B4-BE49-F238E27FC236}">
                <a16:creationId xmlns:a16="http://schemas.microsoft.com/office/drawing/2014/main" id="{DC68F22E-CDC0-8E45-5D2B-4FF6D3C860C6}"/>
              </a:ext>
            </a:extLst>
          </p:cNvPr>
          <p:cNvGrpSpPr/>
          <p:nvPr/>
        </p:nvGrpSpPr>
        <p:grpSpPr>
          <a:xfrm>
            <a:off x="3105765" y="1785695"/>
            <a:ext cx="4505325" cy="556837"/>
            <a:chOff x="2581890" y="1778970"/>
            <a:chExt cx="4505325" cy="5568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9DBAFF80-C19B-6DA9-80CF-D5F64F2ABAFB}"/>
                    </a:ext>
                  </a:extLst>
                </p:cNvPr>
                <p:cNvSpPr txBox="1"/>
                <p:nvPr/>
              </p:nvSpPr>
              <p:spPr>
                <a:xfrm>
                  <a:off x="5620365" y="1781809"/>
                  <a:ext cx="1466850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300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9DBAFF80-C19B-6DA9-80CF-D5F64F2ABA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365" y="1781809"/>
                  <a:ext cx="146685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C5010FC4-90E4-316A-0217-731092818554}"/>
                    </a:ext>
                  </a:extLst>
                </p:cNvPr>
                <p:cNvSpPr txBox="1"/>
                <p:nvPr/>
              </p:nvSpPr>
              <p:spPr>
                <a:xfrm>
                  <a:off x="2581890" y="1778970"/>
                  <a:ext cx="1466850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C5010FC4-90E4-316A-0217-7310928185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890" y="1778970"/>
                  <a:ext cx="146685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ccia in giù 10">
              <a:extLst>
                <a:ext uri="{FF2B5EF4-FFF2-40B4-BE49-F238E27FC236}">
                  <a16:creationId xmlns:a16="http://schemas.microsoft.com/office/drawing/2014/main" id="{1507CE03-4FDD-6FA2-3EF2-5F5309FDF2D4}"/>
                </a:ext>
              </a:extLst>
            </p:cNvPr>
            <p:cNvSpPr/>
            <p:nvPr/>
          </p:nvSpPr>
          <p:spPr>
            <a:xfrm rot="16200000" flipH="1">
              <a:off x="4730621" y="1707298"/>
              <a:ext cx="207863" cy="808356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894C1E7-65D0-1606-535B-DA1AD1F14920}"/>
              </a:ext>
            </a:extLst>
          </p:cNvPr>
          <p:cNvSpPr txBox="1"/>
          <p:nvPr/>
        </p:nvSpPr>
        <p:spPr>
          <a:xfrm>
            <a:off x="8772525" y="1841202"/>
            <a:ext cx="17240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Calibri" panose="020F0502020204030204"/>
              </a:rPr>
              <a:t>Ill-posed!</a:t>
            </a:r>
            <a:endParaRPr lang="en-US" sz="3000" dirty="0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DC17A478-2A9B-A6F9-7600-5E84323B7945}"/>
              </a:ext>
            </a:extLst>
          </p:cNvPr>
          <p:cNvGrpSpPr/>
          <p:nvPr/>
        </p:nvGrpSpPr>
        <p:grpSpPr>
          <a:xfrm>
            <a:off x="1197855" y="3192175"/>
            <a:ext cx="9724856" cy="1176219"/>
            <a:chOff x="1628943" y="3097259"/>
            <a:chExt cx="9724856" cy="117621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71B578E3-DF58-3F03-980A-B4B7B17EDDCB}"/>
                    </a:ext>
                  </a:extLst>
                </p:cNvPr>
                <p:cNvSpPr txBox="1"/>
                <p:nvPr/>
              </p:nvSpPr>
              <p:spPr>
                <a:xfrm>
                  <a:off x="1628943" y="3097259"/>
                  <a:ext cx="3904915" cy="11762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71B578E3-DF58-3F03-980A-B4B7B17EDD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8943" y="3097259"/>
                  <a:ext cx="3904915" cy="117621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B83F44D0-53A0-9417-563A-62F374B7F7AC}"/>
                    </a:ext>
                  </a:extLst>
                </p:cNvPr>
                <p:cNvSpPr txBox="1"/>
                <p:nvPr/>
              </p:nvSpPr>
              <p:spPr>
                <a:xfrm>
                  <a:off x="7648574" y="3312495"/>
                  <a:ext cx="3705225" cy="6503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B83F44D0-53A0-9417-563A-62F374B7F7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8574" y="3312495"/>
                  <a:ext cx="3705225" cy="65037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2ACF8947-18D4-4DEA-66AD-D7E30D527867}"/>
                  </a:ext>
                </a:extLst>
              </p:cNvPr>
              <p:cNvSpPr txBox="1"/>
              <p:nvPr/>
            </p:nvSpPr>
            <p:spPr>
              <a:xfrm>
                <a:off x="812090" y="4971608"/>
                <a:ext cx="101106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prstClr val="black"/>
                    </a:solidFill>
                    <a:latin typeface="Calibri" panose="020F0502020204030204"/>
                  </a:rPr>
                  <a:t>Uncertainties</a:t>
                </a: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from varying the number of basis states </a:t>
                </a:r>
                <a:r>
                  <a:rPr lang="el-GR" sz="2400" dirty="0">
                    <a:solidFill>
                      <a:prstClr val="black"/>
                    </a:solidFill>
                    <a:latin typeface="Calibri" panose="020F0502020204030204"/>
                  </a:rPr>
                  <a:t>ν</a:t>
                </a: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and width </a:t>
                </a:r>
                <a:r>
                  <a:rPr lang="el-GR" sz="2400" dirty="0">
                    <a:solidFill>
                      <a:prstClr val="black"/>
                    </a:solidFill>
                    <a:latin typeface="Calibri" panose="020F0502020204030204"/>
                  </a:rPr>
                  <a:t>Γ</a:t>
                </a: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 </a:t>
                </a:r>
                <a:endParaRPr lang="en-US" sz="2400" dirty="0"/>
              </a:p>
            </p:txBody>
          </p:sp>
        </mc:Choice>
        <mc:Fallback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2ACF8947-18D4-4DEA-66AD-D7E30D527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90" y="4971608"/>
                <a:ext cx="10110621" cy="461665"/>
              </a:xfrm>
              <a:prstGeom prst="rect">
                <a:avLst/>
              </a:prstGeom>
              <a:blipFill>
                <a:blip r:embed="rId8"/>
                <a:stretch>
                  <a:fillRect l="-90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1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55BBF-9ED9-B441-B4A6-7E8C9713B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A19154-ACBE-D404-0DF9-8D97B88B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6" y="6356350"/>
            <a:ext cx="569843" cy="365125"/>
          </a:xfrm>
        </p:spPr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15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E20ED82C-217B-A007-46C4-51EC820E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FDDEF5A-C199-CCBC-5667-21CD7D70C9DF}"/>
              </a:ext>
            </a:extLst>
          </p:cNvPr>
          <p:cNvSpPr txBox="1"/>
          <p:nvPr/>
        </p:nvSpPr>
        <p:spPr>
          <a:xfrm>
            <a:off x="223611" y="114885"/>
            <a:ext cx="711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Photoneutron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cross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sections</a:t>
            </a:r>
            <a:endParaRPr kumimoji="0" lang="it-IT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4F2D70E-2E95-DA10-EBCC-084587EFC55C}"/>
                  </a:ext>
                </a:extLst>
              </p:cNvPr>
              <p:cNvSpPr txBox="1"/>
              <p:nvPr/>
            </p:nvSpPr>
            <p:spPr>
              <a:xfrm>
                <a:off x="8022923" y="1540698"/>
                <a:ext cx="3361177" cy="473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4F2D70E-2E95-DA10-EBCC-084587EFC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923" y="1540698"/>
                <a:ext cx="3361177" cy="473912"/>
              </a:xfrm>
              <a:prstGeom prst="rect">
                <a:avLst/>
              </a:prstGeom>
              <a:blipFill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8E8F7F1-3818-1E5A-1741-72547B4F247B}"/>
              </a:ext>
            </a:extLst>
          </p:cNvPr>
          <p:cNvSpPr txBox="1"/>
          <p:nvPr/>
        </p:nvSpPr>
        <p:spPr>
          <a:xfrm>
            <a:off x="8022923" y="2599308"/>
            <a:ext cx="3763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Cross sections with quantified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uncertainties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from the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inversion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of the LIT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564851C6-A038-DF03-AB14-5975CE259C3D}"/>
              </a:ext>
            </a:extLst>
          </p:cNvPr>
          <p:cNvGrpSpPr/>
          <p:nvPr/>
        </p:nvGrpSpPr>
        <p:grpSpPr>
          <a:xfrm>
            <a:off x="181899" y="899480"/>
            <a:ext cx="7713407" cy="5607906"/>
            <a:chOff x="181899" y="899480"/>
            <a:chExt cx="7713407" cy="5607906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BC2A77C2-C17C-3F1B-00EC-BA08AF81075B}"/>
                </a:ext>
              </a:extLst>
            </p:cNvPr>
            <p:cNvGrpSpPr/>
            <p:nvPr/>
          </p:nvGrpSpPr>
          <p:grpSpPr>
            <a:xfrm>
              <a:off x="181899" y="899480"/>
              <a:ext cx="7713407" cy="5385396"/>
              <a:chOff x="270387" y="919144"/>
              <a:chExt cx="7713407" cy="5385396"/>
            </a:xfrm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54DAFFD1-1E89-EC37-A6DD-7BA071F33EF2}"/>
                  </a:ext>
                </a:extLst>
              </p:cNvPr>
              <p:cNvGrpSpPr/>
              <p:nvPr/>
            </p:nvGrpSpPr>
            <p:grpSpPr>
              <a:xfrm>
                <a:off x="270387" y="919144"/>
                <a:ext cx="7713407" cy="5385396"/>
                <a:chOff x="324464" y="899446"/>
                <a:chExt cx="8672052" cy="5385396"/>
              </a:xfrm>
            </p:grpSpPr>
            <p:pic>
              <p:nvPicPr>
                <p:cNvPr id="4" name="Immagine 3" descr="Immagine che contiene diagramma, testo, Diagramma, line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F0DEA63E-0EA9-5C31-E8A9-3EE07922C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2" t="1619" r="1391" b="2130"/>
                <a:stretch/>
              </p:blipFill>
              <p:spPr>
                <a:xfrm>
                  <a:off x="324464" y="899446"/>
                  <a:ext cx="8672052" cy="5385396"/>
                </a:xfrm>
                <a:prstGeom prst="rect">
                  <a:avLst/>
                </a:prstGeom>
              </p:spPr>
            </p:pic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366D4D95-3735-165E-BBC4-72900C9713F9}"/>
                    </a:ext>
                  </a:extLst>
                </p:cNvPr>
                <p:cNvSpPr txBox="1"/>
                <p:nvPr/>
              </p:nvSpPr>
              <p:spPr>
                <a:xfrm>
                  <a:off x="1993541" y="2049523"/>
                  <a:ext cx="139452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baseline="30000" dirty="0"/>
                    <a:t>22</a:t>
                  </a:r>
                  <a:r>
                    <a:rPr lang="en-US" sz="6000" dirty="0"/>
                    <a:t>O</a:t>
                  </a:r>
                  <a:endParaRPr lang="en-US" sz="5400" dirty="0"/>
                </a:p>
              </p:txBody>
            </p:sp>
          </p:grpSp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D379262-2A90-2770-3128-2CC4117B0FD1}"/>
                  </a:ext>
                </a:extLst>
              </p:cNvPr>
              <p:cNvSpPr txBox="1"/>
              <p:nvPr/>
            </p:nvSpPr>
            <p:spPr>
              <a:xfrm>
                <a:off x="1028872" y="1094654"/>
                <a:ext cx="19664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Preliminary</a:t>
                </a: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85131722-14E4-8DD1-F25C-54BF8D834E3C}"/>
                </a:ext>
              </a:extLst>
            </p:cNvPr>
            <p:cNvSpPr txBox="1"/>
            <p:nvPr/>
          </p:nvSpPr>
          <p:spPr>
            <a:xfrm>
              <a:off x="181899" y="6045721"/>
              <a:ext cx="3743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Credit: Miriam El </a:t>
              </a:r>
              <a:r>
                <a:rPr lang="en-US" sz="2400" dirty="0" err="1"/>
                <a:t>Batchy</a:t>
              </a:r>
              <a:endParaRPr lang="en-US" sz="2400" dirty="0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62AD7042-709F-D7CD-209B-33AD0AC07622}"/>
              </a:ext>
            </a:extLst>
          </p:cNvPr>
          <p:cNvGrpSpPr/>
          <p:nvPr/>
        </p:nvGrpSpPr>
        <p:grpSpPr>
          <a:xfrm>
            <a:off x="8022923" y="4524352"/>
            <a:ext cx="3177762" cy="1044232"/>
            <a:chOff x="8125901" y="5337730"/>
            <a:chExt cx="3177762" cy="1044232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CB626987-A023-034A-F4E8-5EC25902E7F5}"/>
                </a:ext>
              </a:extLst>
            </p:cNvPr>
            <p:cNvSpPr txBox="1"/>
            <p:nvPr/>
          </p:nvSpPr>
          <p:spPr>
            <a:xfrm>
              <a:off x="8125901" y="5735631"/>
              <a:ext cx="317776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Leistenschneider</a:t>
              </a:r>
              <a:r>
                <a:rPr lang="en-US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et al, </a:t>
              </a:r>
            </a:p>
            <a:p>
              <a:r>
                <a:rPr lang="en-US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Phys. Rev. Lett. </a:t>
              </a:r>
              <a:r>
                <a:rPr lang="en-US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86</a:t>
              </a:r>
              <a:r>
                <a:rPr lang="en-US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5442 (2001)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05C44126-B96B-38E9-B714-A4A74DF95276}"/>
                </a:ext>
              </a:extLst>
            </p:cNvPr>
            <p:cNvSpPr txBox="1"/>
            <p:nvPr/>
          </p:nvSpPr>
          <p:spPr>
            <a:xfrm>
              <a:off x="8125901" y="5337730"/>
              <a:ext cx="21950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prstClr val="black"/>
                  </a:solidFill>
                  <a:latin typeface="Calibri" panose="020F0502020204030204"/>
                </a:rPr>
                <a:t>Exp. data from</a:t>
              </a:r>
              <a:endPara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05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16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egnaposto piè di pagina 3">
            <a:extLst>
              <a:ext uri="{FF2B5EF4-FFF2-40B4-BE49-F238E27FC236}">
                <a16:creationId xmlns:a16="http://schemas.microsoft.com/office/drawing/2014/main" id="{6FD61E46-40F1-BA98-1023-00667589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FCE3E47-097B-0A8D-48E9-1091B46BEAD4}"/>
              </a:ext>
            </a:extLst>
          </p:cNvPr>
          <p:cNvSpPr txBox="1"/>
          <p:nvPr/>
        </p:nvSpPr>
        <p:spPr>
          <a:xfrm>
            <a:off x="1361066" y="2339881"/>
            <a:ext cx="8621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Part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Green’s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functions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for infinite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matter</a:t>
            </a:r>
            <a:endParaRPr lang="it-IT" sz="3600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298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0925-2C2C-4E80-9930-EEA84C35EA0B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6671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consistent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Green’s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functions</a:t>
            </a:r>
            <a:endParaRPr kumimoji="0" lang="it-IT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80228A45-647D-C87F-AA7F-38FB8593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Marino – Ect*, 16 July 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3055DFF-9D4A-7A6D-BCD4-F8CD970F0C85}"/>
                  </a:ext>
                </a:extLst>
              </p:cNvPr>
              <p:cNvSpPr txBox="1"/>
              <p:nvPr/>
            </p:nvSpPr>
            <p:spPr>
              <a:xfrm>
                <a:off x="1669212" y="1285336"/>
                <a:ext cx="6762941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33055DFF-9D4A-7A6D-BCD4-F8CD970F0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212" y="1285336"/>
                <a:ext cx="6762941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e 3">
            <a:extLst>
              <a:ext uri="{FF2B5EF4-FFF2-40B4-BE49-F238E27FC236}">
                <a16:creationId xmlns:a16="http://schemas.microsoft.com/office/drawing/2014/main" id="{B4CA3DCC-194D-54A1-EF51-BA62F6525601}"/>
              </a:ext>
            </a:extLst>
          </p:cNvPr>
          <p:cNvSpPr/>
          <p:nvPr/>
        </p:nvSpPr>
        <p:spPr>
          <a:xfrm>
            <a:off x="1557067" y="1115013"/>
            <a:ext cx="1220637" cy="94668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B56416F-A056-CB73-12D8-2A849281533B}"/>
              </a:ext>
            </a:extLst>
          </p:cNvPr>
          <p:cNvSpPr txBox="1"/>
          <p:nvPr/>
        </p:nvSpPr>
        <p:spPr>
          <a:xfrm>
            <a:off x="944065" y="2135317"/>
            <a:ext cx="2615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One-body 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ropagator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1FC8B23-6637-F5EA-4A03-E087F8AD4ABA}"/>
              </a:ext>
            </a:extLst>
          </p:cNvPr>
          <p:cNvSpPr/>
          <p:nvPr/>
        </p:nvSpPr>
        <p:spPr>
          <a:xfrm>
            <a:off x="6284379" y="1200013"/>
            <a:ext cx="1220637" cy="696558"/>
          </a:xfrm>
          <a:prstGeom prst="rect">
            <a:avLst/>
          </a:prstGeom>
          <a:noFill/>
          <a:ln w="19050">
            <a:solidFill>
              <a:srgbClr val="2F559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211AD4E-AFDA-7754-A4D1-053FD98BE8B4}"/>
              </a:ext>
            </a:extLst>
          </p:cNvPr>
          <p:cNvSpPr txBox="1"/>
          <p:nvPr/>
        </p:nvSpPr>
        <p:spPr>
          <a:xfrm>
            <a:off x="6216167" y="2135316"/>
            <a:ext cx="1590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2F5597"/>
                </a:solidFill>
                <a:latin typeface="Calibri" panose="020F0502020204030204"/>
              </a:rPr>
              <a:t>Self-energy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483544F6-0E03-7C81-7AB3-D07D9B862AD9}"/>
              </a:ext>
            </a:extLst>
          </p:cNvPr>
          <p:cNvGrpSpPr/>
          <p:nvPr/>
        </p:nvGrpSpPr>
        <p:grpSpPr>
          <a:xfrm>
            <a:off x="944066" y="2664057"/>
            <a:ext cx="3470426" cy="707886"/>
            <a:chOff x="944066" y="2664057"/>
            <a:chExt cx="3470426" cy="707886"/>
          </a:xfrm>
        </p:grpSpPr>
        <p:sp>
          <p:nvSpPr>
            <p:cNvPr id="18" name="Freccia in giù 17">
              <a:extLst>
                <a:ext uri="{FF2B5EF4-FFF2-40B4-BE49-F238E27FC236}">
                  <a16:creationId xmlns:a16="http://schemas.microsoft.com/office/drawing/2014/main" id="{CD4241ED-0818-D91D-FF42-557E899A3797}"/>
                </a:ext>
              </a:extLst>
            </p:cNvPr>
            <p:cNvSpPr/>
            <p:nvPr/>
          </p:nvSpPr>
          <p:spPr>
            <a:xfrm rot="16200000">
              <a:off x="1102083" y="2771729"/>
              <a:ext cx="176505" cy="492540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9142786B-A918-C489-83BE-935A8B29BE45}"/>
                </a:ext>
              </a:extLst>
            </p:cNvPr>
            <p:cNvSpPr txBox="1"/>
            <p:nvPr/>
          </p:nvSpPr>
          <p:spPr>
            <a:xfrm>
              <a:off x="1799403" y="2664057"/>
              <a:ext cx="26150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Total energy </a:t>
              </a:r>
            </a:p>
            <a:p>
              <a:r>
                <a:rPr lang="en-US" sz="2000" dirty="0"/>
                <a:t>One-body observables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1281AE7-283D-CEF8-8DB6-896F5F259205}"/>
                  </a:ext>
                </a:extLst>
              </p:cNvPr>
              <p:cNvSpPr txBox="1"/>
              <p:nvPr/>
            </p:nvSpPr>
            <p:spPr>
              <a:xfrm>
                <a:off x="4327051" y="3987705"/>
                <a:ext cx="5368970" cy="1175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400" b="0" i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sup>
                      </m:sSup>
                      <m:d>
                        <m:dPr>
                          <m:ctrlPr>
                            <a:rPr lang="en-US" sz="3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400" b="0" i="0" smtClean="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4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40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400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sz="3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400" dirty="0"/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1281AE7-283D-CEF8-8DB6-896F5F259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051" y="3987705"/>
                <a:ext cx="5368970" cy="1175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E16008-7FF3-587B-41FE-F07E45383979}"/>
              </a:ext>
            </a:extLst>
          </p:cNvPr>
          <p:cNvSpPr txBox="1"/>
          <p:nvPr/>
        </p:nvSpPr>
        <p:spPr>
          <a:xfrm>
            <a:off x="379597" y="5645578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Somà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Phys. Rev. C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064317 (2011)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Barbieri et al., Phys. Rev. C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044330 (2022)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5C33A32-1027-2C22-F7DD-68E0A45BB352}"/>
              </a:ext>
            </a:extLst>
          </p:cNvPr>
          <p:cNvSpPr txBox="1"/>
          <p:nvPr/>
        </p:nvSpPr>
        <p:spPr>
          <a:xfrm>
            <a:off x="653191" y="4176308"/>
            <a:ext cx="29282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Gorkov superfluid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formulation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8D7ABFC1-32A7-36C1-2E99-CA715A320681}"/>
              </a:ext>
            </a:extLst>
          </p:cNvPr>
          <p:cNvSpPr/>
          <p:nvPr/>
        </p:nvSpPr>
        <p:spPr>
          <a:xfrm>
            <a:off x="8361547" y="3992954"/>
            <a:ext cx="742750" cy="603090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636B21-0970-2F9D-2F33-94D3ED72F37A}"/>
              </a:ext>
            </a:extLst>
          </p:cNvPr>
          <p:cNvSpPr txBox="1"/>
          <p:nvPr/>
        </p:nvSpPr>
        <p:spPr>
          <a:xfrm>
            <a:off x="8066617" y="3486425"/>
            <a:ext cx="1599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</a:rPr>
              <a:t>Pairing field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65EF2B3-7FC7-346B-BAA2-79859038DA61}"/>
              </a:ext>
            </a:extLst>
          </p:cNvPr>
          <p:cNvSpPr/>
          <p:nvPr/>
        </p:nvSpPr>
        <p:spPr>
          <a:xfrm>
            <a:off x="6282158" y="3968140"/>
            <a:ext cx="1333739" cy="649824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F95BAB7-D7BA-A2CA-E640-BA6F2E1901C8}"/>
              </a:ext>
            </a:extLst>
          </p:cNvPr>
          <p:cNvSpPr txBox="1"/>
          <p:nvPr/>
        </p:nvSpPr>
        <p:spPr>
          <a:xfrm>
            <a:off x="5828333" y="3460204"/>
            <a:ext cx="2241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/>
              </a:rPr>
              <a:t>Normal self-energy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2" grpId="0"/>
      <p:bldP spid="13" grpId="0" animBg="1"/>
      <p:bldP spid="14" grpId="0"/>
      <p:bldP spid="7" grpId="0"/>
      <p:bldP spid="8" grpId="0"/>
      <p:bldP spid="9" grpId="0"/>
      <p:bldP spid="10" grpId="0" animBg="1"/>
      <p:bldP spid="11" grpId="0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18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778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64D1FF6-EC16-5C51-2AC3-5B30906506A0}"/>
              </a:ext>
            </a:extLst>
          </p:cNvPr>
          <p:cNvSpPr txBox="1"/>
          <p:nvPr/>
        </p:nvSpPr>
        <p:spPr>
          <a:xfrm>
            <a:off x="340749" y="5575546"/>
            <a:ext cx="4993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Raimondi et al., Phys Rev C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97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054308 (2018)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Barbieri et al., Phys. Rev. C 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105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044330 (2022)</a:t>
            </a:r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4F87A134-989B-B744-1B4F-8BE65F8DBEF2}"/>
              </a:ext>
            </a:extLst>
          </p:cNvPr>
          <p:cNvGrpSpPr/>
          <p:nvPr/>
        </p:nvGrpSpPr>
        <p:grpSpPr>
          <a:xfrm>
            <a:off x="389798" y="3021109"/>
            <a:ext cx="6218607" cy="954205"/>
            <a:chOff x="2362860" y="256623"/>
            <a:chExt cx="6218607" cy="954205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26388EC7-4876-2A53-0259-4DE28C850440}"/>
                </a:ext>
              </a:extLst>
            </p:cNvPr>
            <p:cNvSpPr txBox="1"/>
            <p:nvPr/>
          </p:nvSpPr>
          <p:spPr>
            <a:xfrm>
              <a:off x="2362860" y="749163"/>
              <a:ext cx="621860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Algebraic diagrammatic construction (ADC)</a:t>
              </a:r>
            </a:p>
          </p:txBody>
        </p:sp>
        <p:sp>
          <p:nvSpPr>
            <p:cNvPr id="46" name="Freccia in giù 45">
              <a:extLst>
                <a:ext uri="{FF2B5EF4-FFF2-40B4-BE49-F238E27FC236}">
                  <a16:creationId xmlns:a16="http://schemas.microsoft.com/office/drawing/2014/main" id="{7D8A6CF2-3C92-015A-F20D-399DF9C5DD9C}"/>
                </a:ext>
              </a:extLst>
            </p:cNvPr>
            <p:cNvSpPr/>
            <p:nvPr/>
          </p:nvSpPr>
          <p:spPr>
            <a:xfrm>
              <a:off x="4723698" y="256623"/>
              <a:ext cx="176505" cy="49254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uppo 76">
            <a:extLst>
              <a:ext uri="{FF2B5EF4-FFF2-40B4-BE49-F238E27FC236}">
                <a16:creationId xmlns:a16="http://schemas.microsoft.com/office/drawing/2014/main" id="{262EC7A0-2BB3-9F5A-FB87-4CEABCD5155A}"/>
              </a:ext>
            </a:extLst>
          </p:cNvPr>
          <p:cNvGrpSpPr/>
          <p:nvPr/>
        </p:nvGrpSpPr>
        <p:grpSpPr>
          <a:xfrm>
            <a:off x="7392103" y="2665363"/>
            <a:ext cx="4314831" cy="2155738"/>
            <a:chOff x="7732799" y="3139940"/>
            <a:chExt cx="4314831" cy="2155738"/>
          </a:xfrm>
        </p:grpSpPr>
        <p:grpSp>
          <p:nvGrpSpPr>
            <p:cNvPr id="64" name="Gruppo 63">
              <a:extLst>
                <a:ext uri="{FF2B5EF4-FFF2-40B4-BE49-F238E27FC236}">
                  <a16:creationId xmlns:a16="http://schemas.microsoft.com/office/drawing/2014/main" id="{4698DC27-AFF5-05A7-0000-DCA4F7FB5936}"/>
                </a:ext>
              </a:extLst>
            </p:cNvPr>
            <p:cNvGrpSpPr/>
            <p:nvPr/>
          </p:nvGrpSpPr>
          <p:grpSpPr>
            <a:xfrm>
              <a:off x="7732799" y="3192976"/>
              <a:ext cx="1199101" cy="1674068"/>
              <a:chOff x="9798914" y="2614967"/>
              <a:chExt cx="1199101" cy="1674068"/>
            </a:xfrm>
          </p:grpSpPr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EF528523-007C-ABE2-5BC4-7DB8CE16CB8D}"/>
                  </a:ext>
                </a:extLst>
              </p:cNvPr>
              <p:cNvSpPr txBox="1"/>
              <p:nvPr/>
            </p:nvSpPr>
            <p:spPr>
              <a:xfrm>
                <a:off x="9798914" y="2614967"/>
                <a:ext cx="11105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ADC(2)</a:t>
                </a:r>
              </a:p>
            </p:txBody>
          </p:sp>
          <p:pic>
            <p:nvPicPr>
              <p:cNvPr id="63" name="Immagine 62" descr="Immagine che contiene schizzo, cerchio, bianco e nero, design&#10;&#10;Descrizione generata automaticamente">
                <a:extLst>
                  <a:ext uri="{FF2B5EF4-FFF2-40B4-BE49-F238E27FC236}">
                    <a16:creationId xmlns:a16="http://schemas.microsoft.com/office/drawing/2014/main" id="{6F5BB8E8-99CD-FC1C-4AA6-B4DADBED8E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" t="-802" r="67438" b="58646"/>
              <a:stretch/>
            </p:blipFill>
            <p:spPr>
              <a:xfrm>
                <a:off x="9810562" y="3076632"/>
                <a:ext cx="1187453" cy="1212403"/>
              </a:xfrm>
              <a:prstGeom prst="rect">
                <a:avLst/>
              </a:prstGeom>
            </p:spPr>
          </p:pic>
        </p:grpSp>
        <p:grpSp>
          <p:nvGrpSpPr>
            <p:cNvPr id="67" name="Gruppo 66">
              <a:extLst>
                <a:ext uri="{FF2B5EF4-FFF2-40B4-BE49-F238E27FC236}">
                  <a16:creationId xmlns:a16="http://schemas.microsoft.com/office/drawing/2014/main" id="{0AB10C1C-B19E-CCE8-4B9A-4DB5CFF4797B}"/>
                </a:ext>
              </a:extLst>
            </p:cNvPr>
            <p:cNvGrpSpPr/>
            <p:nvPr/>
          </p:nvGrpSpPr>
          <p:grpSpPr>
            <a:xfrm>
              <a:off x="9227046" y="3139940"/>
              <a:ext cx="2820584" cy="2155738"/>
              <a:chOff x="9073018" y="4128783"/>
              <a:chExt cx="2820584" cy="2155738"/>
            </a:xfrm>
          </p:grpSpPr>
          <p:grpSp>
            <p:nvGrpSpPr>
              <p:cNvPr id="26" name="Gruppo 25">
                <a:extLst>
                  <a:ext uri="{FF2B5EF4-FFF2-40B4-BE49-F238E27FC236}">
                    <a16:creationId xmlns:a16="http://schemas.microsoft.com/office/drawing/2014/main" id="{D0337CF7-4AF2-328E-D4CC-4D9E9C63FB8F}"/>
                  </a:ext>
                </a:extLst>
              </p:cNvPr>
              <p:cNvGrpSpPr/>
              <p:nvPr/>
            </p:nvGrpSpPr>
            <p:grpSpPr>
              <a:xfrm>
                <a:off x="9156356" y="4128783"/>
                <a:ext cx="2318703" cy="2155738"/>
                <a:chOff x="6206641" y="2731862"/>
                <a:chExt cx="2318703" cy="2155738"/>
              </a:xfrm>
            </p:grpSpPr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2D941422-58BD-B0C9-F63B-375F06F22B6D}"/>
                    </a:ext>
                  </a:extLst>
                </p:cNvPr>
                <p:cNvSpPr txBox="1"/>
                <p:nvPr/>
              </p:nvSpPr>
              <p:spPr>
                <a:xfrm>
                  <a:off x="6738613" y="2731862"/>
                  <a:ext cx="12929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ADC(3)</a:t>
                  </a:r>
                </a:p>
              </p:txBody>
            </p:sp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89F1D099-2524-F182-B7FA-CB7F135457D8}"/>
                    </a:ext>
                  </a:extLst>
                </p:cNvPr>
                <p:cNvSpPr txBox="1"/>
                <p:nvPr/>
              </p:nvSpPr>
              <p:spPr>
                <a:xfrm>
                  <a:off x="6206641" y="4487490"/>
                  <a:ext cx="89927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Ladder</a:t>
                  </a:r>
                </a:p>
              </p:txBody>
            </p:sp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85E0900A-0C82-46C1-1F2B-526128D1445A}"/>
                    </a:ext>
                  </a:extLst>
                </p:cNvPr>
                <p:cNvSpPr txBox="1"/>
                <p:nvPr/>
              </p:nvSpPr>
              <p:spPr>
                <a:xfrm>
                  <a:off x="7755047" y="4486096"/>
                  <a:ext cx="7702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Ring</a:t>
                  </a:r>
                </a:p>
              </p:txBody>
            </p:sp>
          </p:grpSp>
          <p:pic>
            <p:nvPicPr>
              <p:cNvPr id="65" name="Immagine 64" descr="Immagine che contiene schizzo, cerchio, bianco e nero, design&#10;&#10;Descrizione generata automaticamente">
                <a:extLst>
                  <a:ext uri="{FF2B5EF4-FFF2-40B4-BE49-F238E27FC236}">
                    <a16:creationId xmlns:a16="http://schemas.microsoft.com/office/drawing/2014/main" id="{04D74DA4-C2F0-D8E3-4B64-471422A04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51" r="67243"/>
              <a:stretch/>
            </p:blipFill>
            <p:spPr>
              <a:xfrm>
                <a:off x="9073018" y="4624778"/>
                <a:ext cx="1247381" cy="1270879"/>
              </a:xfrm>
              <a:prstGeom prst="rect">
                <a:avLst/>
              </a:prstGeom>
            </p:spPr>
          </p:pic>
          <p:pic>
            <p:nvPicPr>
              <p:cNvPr id="66" name="Immagine 65" descr="Immagine che contiene schizzo, cerchio, bianco e nero, design&#10;&#10;Descrizione generata automaticamente">
                <a:extLst>
                  <a:ext uri="{FF2B5EF4-FFF2-40B4-BE49-F238E27FC236}">
                    <a16:creationId xmlns:a16="http://schemas.microsoft.com/office/drawing/2014/main" id="{1C3C4A06-EF63-1990-0987-261E2C0C09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40" t="57315" r="587" b="-7315"/>
              <a:stretch/>
            </p:blipFill>
            <p:spPr>
              <a:xfrm>
                <a:off x="10425816" y="4668560"/>
                <a:ext cx="1467786" cy="1364922"/>
              </a:xfrm>
              <a:prstGeom prst="rect">
                <a:avLst/>
              </a:prstGeom>
            </p:spPr>
          </p:pic>
        </p:grpSp>
      </p:grp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C0CD7C-CCFA-73A7-C9C1-B0622E51CE14}"/>
              </a:ext>
            </a:extLst>
          </p:cNvPr>
          <p:cNvSpPr txBox="1"/>
          <p:nvPr/>
        </p:nvSpPr>
        <p:spPr>
          <a:xfrm>
            <a:off x="389798" y="212473"/>
            <a:ext cx="7313591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Algebraic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diagrammatic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construction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EB486ED8-8E98-03BB-C4A3-DBEC7939264B}"/>
              </a:ext>
            </a:extLst>
          </p:cNvPr>
          <p:cNvSpPr txBox="1"/>
          <p:nvPr/>
        </p:nvSpPr>
        <p:spPr>
          <a:xfrm>
            <a:off x="389798" y="4420991"/>
            <a:ext cx="713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ADC(3) includes third-order perturbation theory, ladders, rings…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48BA69DB-5A44-E5F7-C0C7-95BD2C0A8E86}"/>
                  </a:ext>
                </a:extLst>
              </p:cNvPr>
              <p:cNvSpPr txBox="1"/>
              <p:nvPr/>
            </p:nvSpPr>
            <p:spPr>
              <a:xfrm>
                <a:off x="468229" y="1494535"/>
                <a:ext cx="3945054" cy="448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11(∞)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+ </m:t>
                      </m:r>
                      <m:acc>
                        <m:accPr>
                          <m:chr m:val="̃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48BA69DB-5A44-E5F7-C0C7-95BD2C0A8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29" y="1494535"/>
                <a:ext cx="3945054" cy="448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BFF3C6BD-3312-E162-72EB-4941ABE2E81E}"/>
              </a:ext>
            </a:extLst>
          </p:cNvPr>
          <p:cNvSpPr txBox="1"/>
          <p:nvPr/>
        </p:nvSpPr>
        <p:spPr>
          <a:xfrm>
            <a:off x="694372" y="2346240"/>
            <a:ext cx="2144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Static self-energy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DE779437-E92D-2569-B6E9-96D82CBE4F01}"/>
              </a:ext>
            </a:extLst>
          </p:cNvPr>
          <p:cNvSpPr txBox="1"/>
          <p:nvPr/>
        </p:nvSpPr>
        <p:spPr>
          <a:xfrm>
            <a:off x="2990944" y="2348903"/>
            <a:ext cx="283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Dynamical self-energy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1367A927-33CE-4794-9E80-8E46EEDDF6B8}"/>
              </a:ext>
            </a:extLst>
          </p:cNvPr>
          <p:cNvGrpSpPr/>
          <p:nvPr/>
        </p:nvGrpSpPr>
        <p:grpSpPr>
          <a:xfrm>
            <a:off x="6123591" y="1457313"/>
            <a:ext cx="5165674" cy="523220"/>
            <a:chOff x="6123591" y="1457313"/>
            <a:chExt cx="5165674" cy="523220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17B8145C-1B8F-BBFC-AF39-130F60D83FD1}"/>
                </a:ext>
              </a:extLst>
            </p:cNvPr>
            <p:cNvSpPr txBox="1"/>
            <p:nvPr/>
          </p:nvSpPr>
          <p:spPr>
            <a:xfrm>
              <a:off x="6123591" y="1492804"/>
              <a:ext cx="25603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Self-consistent GF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74D4CA09-6008-EE84-7FC1-31AF6882B387}"/>
                    </a:ext>
                  </a:extLst>
                </p:cNvPr>
                <p:cNvSpPr txBox="1"/>
                <p:nvPr/>
              </p:nvSpPr>
              <p:spPr>
                <a:xfrm>
                  <a:off x="8591204" y="1457313"/>
                  <a:ext cx="2698061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⋆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74D4CA09-6008-EE84-7FC1-31AF6882B3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1204" y="1457313"/>
                  <a:ext cx="269806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7D72FD61-C75A-41C8-8A91-5A0589702E43}"/>
              </a:ext>
            </a:extLst>
          </p:cNvPr>
          <p:cNvSpPr/>
          <p:nvPr/>
        </p:nvSpPr>
        <p:spPr>
          <a:xfrm>
            <a:off x="1944963" y="1324406"/>
            <a:ext cx="1222555" cy="72354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460C6A8-69A6-8367-F094-457434CA9308}"/>
              </a:ext>
            </a:extLst>
          </p:cNvPr>
          <p:cNvSpPr/>
          <p:nvPr/>
        </p:nvSpPr>
        <p:spPr>
          <a:xfrm>
            <a:off x="3349200" y="1264396"/>
            <a:ext cx="1217141" cy="845979"/>
          </a:xfrm>
          <a:prstGeom prst="ellipse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5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8" grpId="0"/>
      <p:bldP spid="70" grpId="0"/>
      <p:bldP spid="72" grpId="0"/>
      <p:bldP spid="74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0925-2C2C-4E80-9930-EEA84C35EA0B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3"/>
            <a:ext cx="772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Combinin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g 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ADC 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and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coupled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-cluster</a:t>
            </a: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Marino – Ect*, 16 July 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88293C94-395A-B2A9-EFDA-EE2D5CCC5DDD}"/>
              </a:ext>
            </a:extLst>
          </p:cNvPr>
          <p:cNvGrpSpPr/>
          <p:nvPr/>
        </p:nvGrpSpPr>
        <p:grpSpPr>
          <a:xfrm>
            <a:off x="1544228" y="3069117"/>
            <a:ext cx="7435763" cy="1974631"/>
            <a:chOff x="865720" y="3640646"/>
            <a:chExt cx="7435763" cy="1974631"/>
          </a:xfrm>
        </p:grpSpPr>
        <p:pic>
          <p:nvPicPr>
            <p:cNvPr id="13" name="Immagine 12" descr="Immagine che contiene linea, design&#10;&#10;Descrizione generata automaticamente">
              <a:extLst>
                <a:ext uri="{FF2B5EF4-FFF2-40B4-BE49-F238E27FC236}">
                  <a16:creationId xmlns:a16="http://schemas.microsoft.com/office/drawing/2014/main" id="{43CFAF3E-319A-0D2F-322B-0133A5F8D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720" y="4388526"/>
              <a:ext cx="2715681" cy="1180787"/>
            </a:xfrm>
            <a:prstGeom prst="rect">
              <a:avLst/>
            </a:prstGeom>
          </p:spPr>
        </p:pic>
        <p:pic>
          <p:nvPicPr>
            <p:cNvPr id="20" name="Immagine 19" descr="Immagine che contiene linea, schizzo, diagramma&#10;&#10;Descrizione generata automaticamente">
              <a:extLst>
                <a:ext uri="{FF2B5EF4-FFF2-40B4-BE49-F238E27FC236}">
                  <a16:creationId xmlns:a16="http://schemas.microsoft.com/office/drawing/2014/main" id="{DAF272FE-4372-FF23-0D9C-FA38E0C2A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1890" y="4443823"/>
              <a:ext cx="2849593" cy="1171454"/>
            </a:xfrm>
            <a:prstGeom prst="rect">
              <a:avLst/>
            </a:prstGeom>
          </p:spPr>
        </p:pic>
        <p:sp>
          <p:nvSpPr>
            <p:cNvPr id="26" name="Freccia in giù 25">
              <a:extLst>
                <a:ext uri="{FF2B5EF4-FFF2-40B4-BE49-F238E27FC236}">
                  <a16:creationId xmlns:a16="http://schemas.microsoft.com/office/drawing/2014/main" id="{8A15F377-568F-97F0-7C1A-E7D01B83C8B7}"/>
                </a:ext>
              </a:extLst>
            </p:cNvPr>
            <p:cNvSpPr/>
            <p:nvPr/>
          </p:nvSpPr>
          <p:spPr>
            <a:xfrm rot="16200000">
              <a:off x="4353303" y="4510648"/>
              <a:ext cx="213565" cy="932111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01E72A0C-9556-A59E-BB23-3BC3CF4D7EB1}"/>
                    </a:ext>
                  </a:extLst>
                </p:cNvPr>
                <p:cNvSpPr txBox="1"/>
                <p:nvPr/>
              </p:nvSpPr>
              <p:spPr>
                <a:xfrm>
                  <a:off x="1988389" y="3644959"/>
                  <a:ext cx="716735" cy="525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01E72A0C-9556-A59E-BB23-3BC3CF4D7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89" y="3644959"/>
                  <a:ext cx="716735" cy="5259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A4814D49-ACA2-75EA-ADDD-083A7314BE92}"/>
                    </a:ext>
                  </a:extLst>
                </p:cNvPr>
                <p:cNvSpPr txBox="1"/>
                <p:nvPr/>
              </p:nvSpPr>
              <p:spPr>
                <a:xfrm>
                  <a:off x="6365779" y="3640646"/>
                  <a:ext cx="1128001" cy="525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𝐶𝐶𝐷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A4814D49-ACA2-75EA-ADDD-083A7314B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779" y="3640646"/>
                  <a:ext cx="1128001" cy="5259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683FCA-640A-64E5-6E17-D05757E72401}"/>
              </a:ext>
            </a:extLst>
          </p:cNvPr>
          <p:cNvSpPr txBox="1"/>
          <p:nvPr/>
        </p:nvSpPr>
        <p:spPr>
          <a:xfrm>
            <a:off x="223611" y="5632529"/>
            <a:ext cx="5193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Barbieri et al., Lect. Notes Phys.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936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571 (2017)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FM</a:t>
            </a: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, C. Barbieri, and G. </a:t>
            </a:r>
            <a:r>
              <a:rPr lang="en-US" dirty="0" err="1">
                <a:solidFill>
                  <a:srgbClr val="C00000"/>
                </a:solidFill>
                <a:latin typeface="Calibri" panose="020F0502020204030204"/>
              </a:rPr>
              <a:t>Colò</a:t>
            </a: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, to be submitted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B53D184C-29E8-B7F5-B0C8-CCC2A53B65A8}"/>
                  </a:ext>
                </a:extLst>
              </p:cNvPr>
              <p:cNvSpPr txBox="1"/>
              <p:nvPr/>
            </p:nvSpPr>
            <p:spPr>
              <a:xfrm>
                <a:off x="318646" y="2182393"/>
                <a:ext cx="7085757" cy="476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Σ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𝜔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(0)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converged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𝑻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amplitudes 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B53D184C-29E8-B7F5-B0C8-CCC2A53B6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46" y="2182393"/>
                <a:ext cx="7085757" cy="476990"/>
              </a:xfrm>
              <a:prstGeom prst="rect">
                <a:avLst/>
              </a:prstGeom>
              <a:blipFill>
                <a:blip r:embed="rId7"/>
                <a:stretch>
                  <a:fillRect l="-1290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o 14">
            <a:extLst>
              <a:ext uri="{FF2B5EF4-FFF2-40B4-BE49-F238E27FC236}">
                <a16:creationId xmlns:a16="http://schemas.microsoft.com/office/drawing/2014/main" id="{CE00CFD8-2760-7344-5383-25D5AEA91949}"/>
              </a:ext>
            </a:extLst>
          </p:cNvPr>
          <p:cNvGrpSpPr/>
          <p:nvPr/>
        </p:nvGrpSpPr>
        <p:grpSpPr>
          <a:xfrm>
            <a:off x="313511" y="1205541"/>
            <a:ext cx="8577386" cy="584775"/>
            <a:chOff x="313511" y="1205541"/>
            <a:chExt cx="8577386" cy="584775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E28926-1B18-4900-D5AB-1FA65EEDE140}"/>
                </a:ext>
              </a:extLst>
            </p:cNvPr>
            <p:cNvSpPr txBox="1"/>
            <p:nvPr/>
          </p:nvSpPr>
          <p:spPr>
            <a:xfrm>
              <a:off x="6619390" y="1205541"/>
              <a:ext cx="22715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ADC(3)-D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2AAFDCD-B42E-F2B1-0D63-626E24689290}"/>
                </a:ext>
              </a:extLst>
            </p:cNvPr>
            <p:cNvSpPr txBox="1"/>
            <p:nvPr/>
          </p:nvSpPr>
          <p:spPr>
            <a:xfrm>
              <a:off x="313511" y="1253461"/>
              <a:ext cx="3770419" cy="4709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Extension of ADC(3)</a:t>
              </a:r>
            </a:p>
          </p:txBody>
        </p:sp>
        <p:sp>
          <p:nvSpPr>
            <p:cNvPr id="14" name="Freccia in giù 13">
              <a:extLst>
                <a:ext uri="{FF2B5EF4-FFF2-40B4-BE49-F238E27FC236}">
                  <a16:creationId xmlns:a16="http://schemas.microsoft.com/office/drawing/2014/main" id="{16227449-65F3-0D45-08A8-4A39A5699A97}"/>
                </a:ext>
              </a:extLst>
            </p:cNvPr>
            <p:cNvSpPr/>
            <p:nvPr/>
          </p:nvSpPr>
          <p:spPr>
            <a:xfrm rot="16200000">
              <a:off x="5080564" y="1074122"/>
              <a:ext cx="187676" cy="838156"/>
            </a:xfrm>
            <a:prstGeom prst="downArrow">
              <a:avLst/>
            </a:prstGeom>
            <a:solidFill>
              <a:srgbClr val="FFB9B9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5A0214DA-3576-33AC-24EC-00D15A88DDF2}"/>
                  </a:ext>
                </a:extLst>
              </p:cNvPr>
              <p:cNvSpPr txBox="1"/>
              <p:nvPr/>
            </p:nvSpPr>
            <p:spPr>
              <a:xfrm>
                <a:off x="8358892" y="2013084"/>
                <a:ext cx="3326488" cy="815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sSup>
                            <m:sSup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𝑖𝑗</m:t>
                          </m:r>
                        </m:sub>
                        <m:sup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𝑎𝑏</m:t>
                          </m:r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sup>
                      </m:sSubSup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𝑎𝑏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𝑖𝑗</m:t>
                                  </m:r>
                                </m:e>
                              </m:d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sub>
                          </m:sSub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𝜖</m:t>
                              </m:r>
                            </m:e>
                            <m:sub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5A0214DA-3576-33AC-24EC-00D15A88D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892" y="2013084"/>
                <a:ext cx="3326488" cy="8156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4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9306B-DD4E-C6E6-58B5-F96033E15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DB16EB-8D10-CF9C-852F-0C07752C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1428" y="6356350"/>
            <a:ext cx="432371" cy="311443"/>
          </a:xfrm>
        </p:spPr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D231BA-CCDB-DABE-A1FB-3F02B0C36BCB}"/>
              </a:ext>
            </a:extLst>
          </p:cNvPr>
          <p:cNvSpPr txBox="1"/>
          <p:nvPr/>
        </p:nvSpPr>
        <p:spPr>
          <a:xfrm>
            <a:off x="223612" y="114884"/>
            <a:ext cx="2500538" cy="64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Outline</a:t>
            </a:r>
            <a:endParaRPr kumimoji="0" lang="it-IT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185ACD5C-550F-D332-14B4-4CD730E3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8DBEF87-08E8-D2A1-9BFB-0F398AD423E8}"/>
              </a:ext>
            </a:extLst>
          </p:cNvPr>
          <p:cNvGrpSpPr/>
          <p:nvPr/>
        </p:nvGrpSpPr>
        <p:grpSpPr>
          <a:xfrm>
            <a:off x="1070995" y="4051930"/>
            <a:ext cx="10549505" cy="1077218"/>
            <a:chOff x="1070995" y="4051930"/>
            <a:chExt cx="10549505" cy="1077218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E7E330A5-52CE-7C03-FA14-8FEB3D35DEDF}"/>
                </a:ext>
              </a:extLst>
            </p:cNvPr>
            <p:cNvSpPr txBox="1"/>
            <p:nvPr/>
          </p:nvSpPr>
          <p:spPr>
            <a:xfrm>
              <a:off x="3314700" y="4051930"/>
              <a:ext cx="8305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Infinite nuclear matter from the Self-consistent Green’s functions approach</a:t>
              </a:r>
            </a:p>
          </p:txBody>
        </p:sp>
        <p:sp>
          <p:nvSpPr>
            <p:cNvPr id="4" name="Freccia in giù 3">
              <a:extLst>
                <a:ext uri="{FF2B5EF4-FFF2-40B4-BE49-F238E27FC236}">
                  <a16:creationId xmlns:a16="http://schemas.microsoft.com/office/drawing/2014/main" id="{957F373B-B9B3-C667-FEB3-55F7E58C568C}"/>
                </a:ext>
              </a:extLst>
            </p:cNvPr>
            <p:cNvSpPr/>
            <p:nvPr/>
          </p:nvSpPr>
          <p:spPr>
            <a:xfrm rot="16200000">
              <a:off x="1433453" y="4095541"/>
              <a:ext cx="328497" cy="1053414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EEEC7674-F068-57C3-090E-45F43753DE05}"/>
              </a:ext>
            </a:extLst>
          </p:cNvPr>
          <p:cNvGrpSpPr/>
          <p:nvPr/>
        </p:nvGrpSpPr>
        <p:grpSpPr>
          <a:xfrm>
            <a:off x="1070995" y="1687088"/>
            <a:ext cx="9950811" cy="1077218"/>
            <a:chOff x="1070995" y="1763288"/>
            <a:chExt cx="9950811" cy="1077218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4DC68FD-2BEC-DEEE-EA86-2239C68203F8}"/>
                </a:ext>
              </a:extLst>
            </p:cNvPr>
            <p:cNvSpPr txBox="1"/>
            <p:nvPr/>
          </p:nvSpPr>
          <p:spPr>
            <a:xfrm>
              <a:off x="3314700" y="1763288"/>
              <a:ext cx="770710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Structure and dipole response of open-shell nuclei from coupled-cluster theory</a:t>
              </a:r>
            </a:p>
          </p:txBody>
        </p:sp>
        <p:sp>
          <p:nvSpPr>
            <p:cNvPr id="10" name="Freccia in giù 9">
              <a:extLst>
                <a:ext uri="{FF2B5EF4-FFF2-40B4-BE49-F238E27FC236}">
                  <a16:creationId xmlns:a16="http://schemas.microsoft.com/office/drawing/2014/main" id="{84D3DE17-0DA3-F1B9-A697-194FBDA1D552}"/>
                </a:ext>
              </a:extLst>
            </p:cNvPr>
            <p:cNvSpPr/>
            <p:nvPr/>
          </p:nvSpPr>
          <p:spPr>
            <a:xfrm rot="16200000">
              <a:off x="1433453" y="1779658"/>
              <a:ext cx="328497" cy="1053414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3502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6E6AA8CC-D753-6572-8745-29215428445C}"/>
              </a:ext>
            </a:extLst>
          </p:cNvPr>
          <p:cNvGrpSpPr/>
          <p:nvPr/>
        </p:nvGrpSpPr>
        <p:grpSpPr>
          <a:xfrm>
            <a:off x="667174" y="1152385"/>
            <a:ext cx="6841143" cy="5224421"/>
            <a:chOff x="357770" y="1387149"/>
            <a:chExt cx="6694735" cy="5112613"/>
          </a:xfrm>
        </p:grpSpPr>
        <p:pic>
          <p:nvPicPr>
            <p:cNvPr id="27" name="Immagine 26" descr="Immagine che contiene testo, schermata, linea, Diagramma&#10;&#10;Descrizione generata automaticamente">
              <a:extLst>
                <a:ext uri="{FF2B5EF4-FFF2-40B4-BE49-F238E27FC236}">
                  <a16:creationId xmlns:a16="http://schemas.microsoft.com/office/drawing/2014/main" id="{758A4615-1F80-EC4A-7B7B-7E5FAEDC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3" b="1192"/>
            <a:stretch/>
          </p:blipFill>
          <p:spPr>
            <a:xfrm>
              <a:off x="357770" y="1387149"/>
              <a:ext cx="6694735" cy="5112613"/>
            </a:xfrm>
            <a:prstGeom prst="rect">
              <a:avLst/>
            </a:prstGeom>
          </p:spPr>
        </p:pic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48F92229-D496-9D62-F8EF-DE2E0C96219C}"/>
                </a:ext>
              </a:extLst>
            </p:cNvPr>
            <p:cNvSpPr txBox="1"/>
            <p:nvPr/>
          </p:nvSpPr>
          <p:spPr>
            <a:xfrm>
              <a:off x="1927446" y="2093626"/>
              <a:ext cx="47516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Symmetric nuclear matter</a:t>
              </a:r>
            </a:p>
          </p:txBody>
        </p:sp>
        <p:pic>
          <p:nvPicPr>
            <p:cNvPr id="49" name="Immagine 48" descr="Immagine che contiene testo, diagramma, linea, Diagramma&#10;&#10;Descrizione generata automaticamente">
              <a:extLst>
                <a:ext uri="{FF2B5EF4-FFF2-40B4-BE49-F238E27FC236}">
                  <a16:creationId xmlns:a16="http://schemas.microsoft.com/office/drawing/2014/main" id="{73017082-BC6B-2DB5-2FE6-CE81D61DD7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7" r="26185" b="91417"/>
            <a:stretch/>
          </p:blipFill>
          <p:spPr>
            <a:xfrm>
              <a:off x="2581537" y="3293927"/>
              <a:ext cx="3018564" cy="621149"/>
            </a:xfrm>
            <a:prstGeom prst="rect">
              <a:avLst/>
            </a:prstGeom>
          </p:spPr>
        </p:pic>
      </p:grp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0925-2C2C-4E80-9930-EEA84C35EA0B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3"/>
            <a:ext cx="378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 of state</a:t>
            </a:r>
            <a:endParaRPr kumimoji="0" lang="it-IT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Marino – Ect*, 16 July 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B723F9C3-C2CA-D0D2-B11C-32DBC570A2A0}"/>
              </a:ext>
            </a:extLst>
          </p:cNvPr>
          <p:cNvGrpSpPr/>
          <p:nvPr/>
        </p:nvGrpSpPr>
        <p:grpSpPr>
          <a:xfrm>
            <a:off x="8764847" y="1920930"/>
            <a:ext cx="1897401" cy="1518109"/>
            <a:chOff x="5432783" y="1216549"/>
            <a:chExt cx="1897401" cy="1518109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DDFD80D4-FB76-D54E-7479-0DEFFCC45CE5}"/>
                </a:ext>
              </a:extLst>
            </p:cNvPr>
            <p:cNvGrpSpPr/>
            <p:nvPr/>
          </p:nvGrpSpPr>
          <p:grpSpPr>
            <a:xfrm>
              <a:off x="5469990" y="2272992"/>
              <a:ext cx="1505283" cy="461666"/>
              <a:chOff x="5792928" y="1796311"/>
              <a:chExt cx="1799590" cy="416359"/>
            </a:xfrm>
          </p:grpSpPr>
          <p:sp>
            <p:nvSpPr>
              <p:cNvPr id="3" name="Triangolo isoscele 2">
                <a:extLst>
                  <a:ext uri="{FF2B5EF4-FFF2-40B4-BE49-F238E27FC236}">
                    <a16:creationId xmlns:a16="http://schemas.microsoft.com/office/drawing/2014/main" id="{8F56528C-331E-7708-F95D-42C3D537FE31}"/>
                  </a:ext>
                </a:extLst>
              </p:cNvPr>
              <p:cNvSpPr/>
              <p:nvPr/>
            </p:nvSpPr>
            <p:spPr>
              <a:xfrm>
                <a:off x="5792928" y="1878950"/>
                <a:ext cx="222643" cy="210694"/>
              </a:xfrm>
              <a:prstGeom prst="triangle">
                <a:avLst/>
              </a:prstGeom>
              <a:solidFill>
                <a:srgbClr val="358435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7995BB4A-6336-6918-6548-FB1A75C1219A}"/>
                  </a:ext>
                </a:extLst>
              </p:cNvPr>
              <p:cNvSpPr txBox="1"/>
              <p:nvPr/>
            </p:nvSpPr>
            <p:spPr>
              <a:xfrm>
                <a:off x="6292187" y="1796311"/>
                <a:ext cx="1300331" cy="416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CCD(T)</a:t>
                </a:r>
              </a:p>
            </p:txBody>
          </p:sp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DDC06B2D-2C37-C2DF-C691-92FF54A35482}"/>
                </a:ext>
              </a:extLst>
            </p:cNvPr>
            <p:cNvGrpSpPr/>
            <p:nvPr/>
          </p:nvGrpSpPr>
          <p:grpSpPr>
            <a:xfrm>
              <a:off x="5451912" y="1740083"/>
              <a:ext cx="1878272" cy="461665"/>
              <a:chOff x="5451912" y="1791839"/>
              <a:chExt cx="1878272" cy="461665"/>
            </a:xfrm>
          </p:grpSpPr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4D9E55B8-8ACD-47FC-C58A-B205DC199B6D}"/>
                  </a:ext>
                </a:extLst>
              </p:cNvPr>
              <p:cNvSpPr/>
              <p:nvPr/>
            </p:nvSpPr>
            <p:spPr>
              <a:xfrm>
                <a:off x="5451912" y="1922015"/>
                <a:ext cx="220637" cy="193413"/>
              </a:xfrm>
              <a:prstGeom prst="rect">
                <a:avLst/>
              </a:prstGeom>
              <a:solidFill>
                <a:srgbClr val="13136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47CC9040-8C67-C3B5-CD86-422AB0B5E28F}"/>
                  </a:ext>
                </a:extLst>
              </p:cNvPr>
              <p:cNvSpPr txBox="1"/>
              <p:nvPr/>
            </p:nvSpPr>
            <p:spPr>
              <a:xfrm>
                <a:off x="5885478" y="1791839"/>
                <a:ext cx="14447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ADC(3)-D</a:t>
                </a:r>
              </a:p>
            </p:txBody>
          </p:sp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58CC2F59-5710-F7C9-181E-F943F9446A9B}"/>
                </a:ext>
              </a:extLst>
            </p:cNvPr>
            <p:cNvGrpSpPr/>
            <p:nvPr/>
          </p:nvGrpSpPr>
          <p:grpSpPr>
            <a:xfrm>
              <a:off x="5432783" y="1216549"/>
              <a:ext cx="1547415" cy="461665"/>
              <a:chOff x="5432783" y="1251055"/>
              <a:chExt cx="1547415" cy="461665"/>
            </a:xfrm>
          </p:grpSpPr>
          <p:sp>
            <p:nvSpPr>
              <p:cNvPr id="28" name="Rombo 27">
                <a:extLst>
                  <a:ext uri="{FF2B5EF4-FFF2-40B4-BE49-F238E27FC236}">
                    <a16:creationId xmlns:a16="http://schemas.microsoft.com/office/drawing/2014/main" id="{AE044D9B-FA50-1F64-1351-8C6F0D3EB281}"/>
                  </a:ext>
                </a:extLst>
              </p:cNvPr>
              <p:cNvSpPr/>
              <p:nvPr/>
            </p:nvSpPr>
            <p:spPr>
              <a:xfrm>
                <a:off x="5432783" y="1305862"/>
                <a:ext cx="220637" cy="291427"/>
              </a:xfrm>
              <a:prstGeom prst="diamond">
                <a:avLst/>
              </a:prstGeom>
              <a:solidFill>
                <a:srgbClr val="AEAEFE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2A9D11E0-13A1-B63A-0243-9E9889EA4789}"/>
                  </a:ext>
                </a:extLst>
              </p:cNvPr>
              <p:cNvSpPr txBox="1"/>
              <p:nvPr/>
            </p:nvSpPr>
            <p:spPr>
              <a:xfrm>
                <a:off x="5892527" y="1251055"/>
                <a:ext cx="10876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ADC(3)</a:t>
                </a:r>
              </a:p>
            </p:txBody>
          </p:sp>
        </p:grp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AFD3FDF-39F8-403D-A27C-5F5FE8E35B3D}"/>
              </a:ext>
            </a:extLst>
          </p:cNvPr>
          <p:cNvSpPr txBox="1"/>
          <p:nvPr/>
        </p:nvSpPr>
        <p:spPr>
          <a:xfrm>
            <a:off x="1438081" y="762681"/>
            <a:ext cx="83254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</a:t>
            </a:r>
            <a:r>
              <a:rPr lang="en-US" sz="2200" dirty="0">
                <a:solidFill>
                  <a:srgbClr val="C00000"/>
                </a:solidFill>
                <a:latin typeface="Calibri" panose="020F0502020204030204"/>
              </a:rPr>
              <a:t>, W. Jiang and S. </a:t>
            </a:r>
            <a:r>
              <a:rPr lang="en-US" sz="2200" dirty="0" err="1">
                <a:solidFill>
                  <a:srgbClr val="C00000"/>
                </a:solidFill>
                <a:latin typeface="Calibri" panose="020F0502020204030204"/>
              </a:rPr>
              <a:t>Novario</a:t>
            </a:r>
            <a:r>
              <a:rPr lang="en-US" sz="2200" dirty="0">
                <a:solidFill>
                  <a:srgbClr val="C00000"/>
                </a:solidFill>
                <a:latin typeface="Calibri" panose="020F0502020204030204"/>
              </a:rPr>
              <a:t>, Phys. Rev. C 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/>
              </a:rPr>
              <a:t>110</a:t>
            </a:r>
            <a:r>
              <a:rPr lang="en-US" sz="2200" dirty="0">
                <a:solidFill>
                  <a:srgbClr val="C00000"/>
                </a:solidFill>
                <a:latin typeface="Calibri" panose="020F0502020204030204"/>
              </a:rPr>
              <a:t>, 054322 (2024)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DB0875-D269-62D5-D4A5-CE9799B9A771}"/>
              </a:ext>
            </a:extLst>
          </p:cNvPr>
          <p:cNvSpPr txBox="1"/>
          <p:nvPr/>
        </p:nvSpPr>
        <p:spPr>
          <a:xfrm>
            <a:off x="7877717" y="4004507"/>
            <a:ext cx="4208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Many-body uncertainties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on the nuclear matter EOS are well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under control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D13170-5DF1-95CA-741E-4F0D45C5E152}"/>
              </a:ext>
            </a:extLst>
          </p:cNvPr>
          <p:cNvSpPr txBox="1"/>
          <p:nvPr/>
        </p:nvSpPr>
        <p:spPr>
          <a:xfrm>
            <a:off x="3581401" y="1586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5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chermo, diagramma&#10;&#10;Descrizione generata automaticamente">
            <a:extLst>
              <a:ext uri="{FF2B5EF4-FFF2-40B4-BE49-F238E27FC236}">
                <a16:creationId xmlns:a16="http://schemas.microsoft.com/office/drawing/2014/main" id="{7ACD90EE-8AAE-6D74-D0C6-EFDCC5EF0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27" y="712476"/>
            <a:ext cx="7306573" cy="5687407"/>
          </a:xfrm>
          <a:prstGeom prst="rect">
            <a:avLst/>
          </a:prstGeom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515FEA30-82BC-616E-E6C2-8ED87F904C2F}"/>
              </a:ext>
            </a:extLst>
          </p:cNvPr>
          <p:cNvGrpSpPr/>
          <p:nvPr/>
        </p:nvGrpSpPr>
        <p:grpSpPr>
          <a:xfrm>
            <a:off x="8103212" y="2783290"/>
            <a:ext cx="3757976" cy="1291419"/>
            <a:chOff x="8483160" y="3113964"/>
            <a:chExt cx="3757976" cy="1291419"/>
          </a:xfrm>
        </p:grpSpPr>
        <p:sp>
          <p:nvSpPr>
            <p:cNvPr id="20" name="Freccia in giù 19">
              <a:extLst>
                <a:ext uri="{FF2B5EF4-FFF2-40B4-BE49-F238E27FC236}">
                  <a16:creationId xmlns:a16="http://schemas.microsoft.com/office/drawing/2014/main" id="{1AD0A30D-48F8-BDF3-6ACF-5A395115D507}"/>
                </a:ext>
              </a:extLst>
            </p:cNvPr>
            <p:cNvSpPr/>
            <p:nvPr/>
          </p:nvSpPr>
          <p:spPr>
            <a:xfrm rot="3523594">
              <a:off x="8765671" y="3940692"/>
              <a:ext cx="182180" cy="747202"/>
            </a:xfrm>
            <a:prstGeom prst="downArrow">
              <a:avLst/>
            </a:prstGeom>
            <a:solidFill>
              <a:srgbClr val="F1F1F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5FBA479-A98F-0534-BC0E-C601B1DF245F}"/>
                </a:ext>
              </a:extLst>
            </p:cNvPr>
            <p:cNvSpPr txBox="1"/>
            <p:nvPr/>
          </p:nvSpPr>
          <p:spPr>
            <a:xfrm>
              <a:off x="9276848" y="3113964"/>
              <a:ext cx="29642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Linear correlation between saturation density and energy</a:t>
              </a:r>
            </a:p>
          </p:txBody>
        </p:sp>
      </p:grp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0925-2C2C-4E80-9930-EEA84C35EA0B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881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Saturation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point of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symmetric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nuclear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matter</a:t>
            </a:r>
            <a:endParaRPr kumimoji="0" lang="it-IT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Marino – Ect*, 16 July 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B331253B-A6F9-F3EE-E5D2-4AF6EE36E59E}"/>
              </a:ext>
            </a:extLst>
          </p:cNvPr>
          <p:cNvSpPr/>
          <p:nvPr/>
        </p:nvSpPr>
        <p:spPr>
          <a:xfrm rot="3097881">
            <a:off x="5469656" y="1482173"/>
            <a:ext cx="182180" cy="747202"/>
          </a:xfrm>
          <a:prstGeom prst="downArrow">
            <a:avLst/>
          </a:prstGeom>
          <a:solidFill>
            <a:srgbClr val="C9C9C9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006371C-35B5-17D9-2771-BBBA6D01DE60}"/>
              </a:ext>
            </a:extLst>
          </p:cNvPr>
          <p:cNvSpPr txBox="1"/>
          <p:nvPr/>
        </p:nvSpPr>
        <p:spPr>
          <a:xfrm>
            <a:off x="5992526" y="1136956"/>
            <a:ext cx="234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Empirical saturation point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A91F74-F901-479F-B92A-64D6AFAF22FB}"/>
              </a:ext>
            </a:extLst>
          </p:cNvPr>
          <p:cNvSpPr txBox="1"/>
          <p:nvPr/>
        </p:nvSpPr>
        <p:spPr>
          <a:xfrm>
            <a:off x="4304109" y="4958319"/>
            <a:ext cx="4135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</a:t>
            </a:r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et al.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Calibri" panose="020F0502020204030204"/>
              </a:rPr>
              <a:t>Phys. Rev. C </a:t>
            </a:r>
            <a:r>
              <a:rPr lang="en-US" sz="1800" b="1" dirty="0">
                <a:solidFill>
                  <a:srgbClr val="C00000"/>
                </a:solidFill>
                <a:latin typeface="Calibri" panose="020F0502020204030204"/>
              </a:rPr>
              <a:t>110</a:t>
            </a:r>
            <a:r>
              <a:rPr lang="en-US" sz="1800" dirty="0">
                <a:solidFill>
                  <a:srgbClr val="C00000"/>
                </a:solidFill>
                <a:latin typeface="Calibri" panose="020F0502020204030204"/>
              </a:rPr>
              <a:t>, 054322 (2024)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70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062F3-CFE9-B100-66F8-84E2B7FAB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FCA93A8-006E-C177-9ACB-C13697FE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22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2C56F7-E76E-765C-A512-2B159B9AC294}"/>
              </a:ext>
            </a:extLst>
          </p:cNvPr>
          <p:cNvSpPr txBox="1"/>
          <p:nvPr/>
        </p:nvSpPr>
        <p:spPr>
          <a:xfrm>
            <a:off x="223611" y="114883"/>
            <a:ext cx="500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Momentum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distributions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A5D75404-12A1-579B-9783-5A668BD9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8B5710F1-5074-6810-26E7-4846346D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950" y="4495992"/>
            <a:ext cx="1872329" cy="430131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129F9BFA-8B77-1150-8A90-45996FFBCFCC}"/>
              </a:ext>
            </a:extLst>
          </p:cNvPr>
          <p:cNvSpPr/>
          <p:nvPr/>
        </p:nvSpPr>
        <p:spPr>
          <a:xfrm>
            <a:off x="4727277" y="1802920"/>
            <a:ext cx="1106910" cy="1433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E56B14C3-6716-5B70-A477-D61BC7FC7C66}"/>
              </a:ext>
            </a:extLst>
          </p:cNvPr>
          <p:cNvGrpSpPr/>
          <p:nvPr/>
        </p:nvGrpSpPr>
        <p:grpSpPr>
          <a:xfrm>
            <a:off x="186118" y="1152310"/>
            <a:ext cx="11167682" cy="4924903"/>
            <a:chOff x="186118" y="1152310"/>
            <a:chExt cx="11167682" cy="4924903"/>
          </a:xfrm>
        </p:grpSpPr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FD20AC95-F1D5-2767-861F-6479D97F39DA}"/>
                </a:ext>
              </a:extLst>
            </p:cNvPr>
            <p:cNvGrpSpPr/>
            <p:nvPr/>
          </p:nvGrpSpPr>
          <p:grpSpPr>
            <a:xfrm>
              <a:off x="186118" y="1152310"/>
              <a:ext cx="11167682" cy="4924903"/>
              <a:chOff x="186118" y="1152310"/>
              <a:chExt cx="11167682" cy="4924903"/>
            </a:xfrm>
          </p:grpSpPr>
          <p:grpSp>
            <p:nvGrpSpPr>
              <p:cNvPr id="43" name="Gruppo 42">
                <a:extLst>
                  <a:ext uri="{FF2B5EF4-FFF2-40B4-BE49-F238E27FC236}">
                    <a16:creationId xmlns:a16="http://schemas.microsoft.com/office/drawing/2014/main" id="{5DABE74A-587E-A1FB-2BEA-96B94982ACF8}"/>
                  </a:ext>
                </a:extLst>
              </p:cNvPr>
              <p:cNvGrpSpPr/>
              <p:nvPr/>
            </p:nvGrpSpPr>
            <p:grpSpPr>
              <a:xfrm>
                <a:off x="186118" y="1152310"/>
                <a:ext cx="11167682" cy="4924903"/>
                <a:chOff x="186118" y="997035"/>
                <a:chExt cx="11167682" cy="4924903"/>
              </a:xfrm>
            </p:grpSpPr>
            <p:grpSp>
              <p:nvGrpSpPr>
                <p:cNvPr id="38" name="Gruppo 37">
                  <a:extLst>
                    <a:ext uri="{FF2B5EF4-FFF2-40B4-BE49-F238E27FC236}">
                      <a16:creationId xmlns:a16="http://schemas.microsoft.com/office/drawing/2014/main" id="{37AFB840-0160-C823-269B-E236378F882E}"/>
                    </a:ext>
                  </a:extLst>
                </p:cNvPr>
                <p:cNvGrpSpPr/>
                <p:nvPr/>
              </p:nvGrpSpPr>
              <p:grpSpPr>
                <a:xfrm>
                  <a:off x="186118" y="997035"/>
                  <a:ext cx="11167682" cy="4924903"/>
                  <a:chOff x="186118" y="902147"/>
                  <a:chExt cx="11167682" cy="4924903"/>
                </a:xfrm>
              </p:grpSpPr>
              <p:grpSp>
                <p:nvGrpSpPr>
                  <p:cNvPr id="31" name="Gruppo 30">
                    <a:extLst>
                      <a:ext uri="{FF2B5EF4-FFF2-40B4-BE49-F238E27FC236}">
                        <a16:creationId xmlns:a16="http://schemas.microsoft.com/office/drawing/2014/main" id="{08296207-64F3-0C90-2EC2-EF421C7CB9E7}"/>
                      </a:ext>
                    </a:extLst>
                  </p:cNvPr>
                  <p:cNvGrpSpPr/>
                  <p:nvPr/>
                </p:nvGrpSpPr>
                <p:grpSpPr>
                  <a:xfrm>
                    <a:off x="186118" y="902147"/>
                    <a:ext cx="11167682" cy="4924903"/>
                    <a:chOff x="120771" y="928026"/>
                    <a:chExt cx="11167682" cy="4924903"/>
                  </a:xfrm>
                </p:grpSpPr>
                <p:grpSp>
                  <p:nvGrpSpPr>
                    <p:cNvPr id="22" name="Gruppo 21">
                      <a:extLst>
                        <a:ext uri="{FF2B5EF4-FFF2-40B4-BE49-F238E27FC236}">
                          <a16:creationId xmlns:a16="http://schemas.microsoft.com/office/drawing/2014/main" id="{E7A6B6E6-BD7E-CF82-7F30-6463E46C9C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0771" y="1345721"/>
                      <a:ext cx="11167682" cy="4507208"/>
                      <a:chOff x="120771" y="1345721"/>
                      <a:chExt cx="11167682" cy="4507208"/>
                    </a:xfrm>
                  </p:grpSpPr>
                  <p:grpSp>
                    <p:nvGrpSpPr>
                      <p:cNvPr id="13" name="Gruppo 12">
                        <a:extLst>
                          <a:ext uri="{FF2B5EF4-FFF2-40B4-BE49-F238E27FC236}">
                            <a16:creationId xmlns:a16="http://schemas.microsoft.com/office/drawing/2014/main" id="{81F42827-9187-3EF0-CFA2-B16D6511990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1102" y="1345721"/>
                        <a:ext cx="10667351" cy="4183811"/>
                        <a:chOff x="422694" y="1281749"/>
                        <a:chExt cx="10667351" cy="3954908"/>
                      </a:xfrm>
                    </p:grpSpPr>
                    <p:pic>
                      <p:nvPicPr>
                        <p:cNvPr id="4" name="Immagine 3">
                          <a:extLst>
                            <a:ext uri="{FF2B5EF4-FFF2-40B4-BE49-F238E27FC236}">
                              <a16:creationId xmlns:a16="http://schemas.microsoft.com/office/drawing/2014/main" id="{4414FB09-E96C-FE20-E4A2-FC672A283D0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rcRect l="1718" t="1081" r="3177" b="5100"/>
                        <a:stretch>
                          <a:fillRect/>
                        </a:stretch>
                      </p:blipFill>
                      <p:spPr>
                        <a:xfrm>
                          <a:off x="422694" y="1281749"/>
                          <a:ext cx="5281916" cy="3954908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9" name="Immagine 8">
                          <a:extLst>
                            <a:ext uri="{FF2B5EF4-FFF2-40B4-BE49-F238E27FC236}">
                              <a16:creationId xmlns:a16="http://schemas.microsoft.com/office/drawing/2014/main" id="{F3180817-FD40-4BD2-5345-8D14352AD8E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rcRect l="6415" t="4116" r="6056" b="8246"/>
                        <a:stretch>
                          <a:fillRect/>
                        </a:stretch>
                      </p:blipFill>
                      <p:spPr>
                        <a:xfrm>
                          <a:off x="5808129" y="1290375"/>
                          <a:ext cx="5281916" cy="3881047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18" name="Immagine 17">
                        <a:extLst>
                          <a:ext uri="{FF2B5EF4-FFF2-40B4-BE49-F238E27FC236}">
                            <a16:creationId xmlns:a16="http://schemas.microsoft.com/office/drawing/2014/main" id="{5C635DF1-3626-8FF7-7FD1-22DB67CB603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rcRect l="16460" t="6452" r="17348" b="10846"/>
                      <a:stretch>
                        <a:fillRect/>
                      </a:stretch>
                    </p:blipFill>
                    <p:spPr>
                      <a:xfrm>
                        <a:off x="120771" y="3012030"/>
                        <a:ext cx="396812" cy="66282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0" name="Immagine 19">
                        <a:extLst>
                          <a:ext uri="{FF2B5EF4-FFF2-40B4-BE49-F238E27FC236}">
                            <a16:creationId xmlns:a16="http://schemas.microsoft.com/office/drawing/2014/main" id="{66B6A962-8D24-2A2F-B9F2-65B0957FC0F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rcRect b="23513"/>
                      <a:stretch>
                        <a:fillRect/>
                      </a:stretch>
                    </p:blipFill>
                    <p:spPr>
                      <a:xfrm>
                        <a:off x="3180271" y="5529532"/>
                        <a:ext cx="802259" cy="32339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1" name="Immagine 20">
                        <a:extLst>
                          <a:ext uri="{FF2B5EF4-FFF2-40B4-BE49-F238E27FC236}">
                            <a16:creationId xmlns:a16="http://schemas.microsoft.com/office/drawing/2014/main" id="{68F30F97-7733-370F-3385-1918BE59AA7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rcRect b="23513"/>
                      <a:stretch>
                        <a:fillRect/>
                      </a:stretch>
                    </p:blipFill>
                    <p:spPr>
                      <a:xfrm>
                        <a:off x="8502767" y="5529532"/>
                        <a:ext cx="802259" cy="323397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26" name="CasellaDiTesto 25">
                      <a:extLst>
                        <a:ext uri="{FF2B5EF4-FFF2-40B4-BE49-F238E27FC236}">
                          <a16:creationId xmlns:a16="http://schemas.microsoft.com/office/drawing/2014/main" id="{3790007E-2ACB-34F2-2D76-AA9BCCF274E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84365" y="928026"/>
                      <a:ext cx="329142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Pure neutron matter</a:t>
                      </a:r>
                    </a:p>
                  </p:txBody>
                </p:sp>
                <p:sp>
                  <p:nvSpPr>
                    <p:cNvPr id="30" name="CasellaDiTesto 29">
                      <a:extLst>
                        <a:ext uri="{FF2B5EF4-FFF2-40B4-BE49-F238E27FC236}">
                          <a16:creationId xmlns:a16="http://schemas.microsoft.com/office/drawing/2014/main" id="{D9A649D7-683D-16CB-2733-4D8423CE62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33178" y="931009"/>
                      <a:ext cx="3541436" cy="4664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Symmetric nuclear matter</a:t>
                      </a:r>
                    </a:p>
                  </p:txBody>
                </p:sp>
              </p:grpSp>
              <p:grpSp>
                <p:nvGrpSpPr>
                  <p:cNvPr id="37" name="Gruppo 36">
                    <a:extLst>
                      <a:ext uri="{FF2B5EF4-FFF2-40B4-BE49-F238E27FC236}">
                        <a16:creationId xmlns:a16="http://schemas.microsoft.com/office/drawing/2014/main" id="{79F43EA5-FA6D-46D4-A3FF-5746560F539E}"/>
                      </a:ext>
                    </a:extLst>
                  </p:cNvPr>
                  <p:cNvGrpSpPr/>
                  <p:nvPr/>
                </p:nvGrpSpPr>
                <p:grpSpPr>
                  <a:xfrm>
                    <a:off x="1410072" y="3801163"/>
                    <a:ext cx="2685051" cy="675686"/>
                    <a:chOff x="1410072" y="3801163"/>
                    <a:chExt cx="2685051" cy="675686"/>
                  </a:xfrm>
                </p:grpSpPr>
                <p:sp>
                  <p:nvSpPr>
                    <p:cNvPr id="35" name="CasellaDiTesto 34">
                      <a:extLst>
                        <a:ext uri="{FF2B5EF4-FFF2-40B4-BE49-F238E27FC236}">
                          <a16:creationId xmlns:a16="http://schemas.microsoft.com/office/drawing/2014/main" id="{3B7A329B-3F6A-600E-098B-1542AD506D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10072" y="3801163"/>
                      <a:ext cx="2685051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/>
                        <a:t>High-momentum tail</a:t>
                      </a:r>
                    </a:p>
                  </p:txBody>
                </p:sp>
                <p:sp>
                  <p:nvSpPr>
                    <p:cNvPr id="36" name="Freccia in giù 35">
                      <a:extLst>
                        <a:ext uri="{FF2B5EF4-FFF2-40B4-BE49-F238E27FC236}">
                          <a16:creationId xmlns:a16="http://schemas.microsoft.com/office/drawing/2014/main" id="{3A1CD0C8-778E-409D-EC5B-C59C838C7ADD}"/>
                        </a:ext>
                      </a:extLst>
                    </p:cNvPr>
                    <p:cNvSpPr/>
                    <p:nvPr/>
                  </p:nvSpPr>
                  <p:spPr>
                    <a:xfrm rot="18117739">
                      <a:off x="3314109" y="4145834"/>
                      <a:ext cx="152155" cy="509875"/>
                    </a:xfrm>
                    <a:prstGeom prst="downArrow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2" name="Gruppo 41">
                  <a:extLst>
                    <a:ext uri="{FF2B5EF4-FFF2-40B4-BE49-F238E27FC236}">
                      <a16:creationId xmlns:a16="http://schemas.microsoft.com/office/drawing/2014/main" id="{5E3A5A37-76E8-39C7-BAFC-A648D48489FF}"/>
                    </a:ext>
                  </a:extLst>
                </p:cNvPr>
                <p:cNvGrpSpPr/>
                <p:nvPr/>
              </p:nvGrpSpPr>
              <p:grpSpPr>
                <a:xfrm>
                  <a:off x="6974668" y="2138502"/>
                  <a:ext cx="2127901" cy="1899129"/>
                  <a:chOff x="7388736" y="2231479"/>
                  <a:chExt cx="2127901" cy="1899129"/>
                </a:xfrm>
              </p:grpSpPr>
              <p:sp>
                <p:nvSpPr>
                  <p:cNvPr id="39" name="Ovale 38">
                    <a:extLst>
                      <a:ext uri="{FF2B5EF4-FFF2-40B4-BE49-F238E27FC236}">
                        <a16:creationId xmlns:a16="http://schemas.microsoft.com/office/drawing/2014/main" id="{AA7D74A5-B405-A039-38D4-195CEF7A2C6E}"/>
                      </a:ext>
                    </a:extLst>
                  </p:cNvPr>
                  <p:cNvSpPr/>
                  <p:nvPr/>
                </p:nvSpPr>
                <p:spPr>
                  <a:xfrm>
                    <a:off x="8762210" y="2231479"/>
                    <a:ext cx="439943" cy="788357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Freccia in giù 39">
                    <a:extLst>
                      <a:ext uri="{FF2B5EF4-FFF2-40B4-BE49-F238E27FC236}">
                        <a16:creationId xmlns:a16="http://schemas.microsoft.com/office/drawing/2014/main" id="{6BA34662-E95B-8396-E3D2-1BAA7492F4AD}"/>
                      </a:ext>
                    </a:extLst>
                  </p:cNvPr>
                  <p:cNvSpPr/>
                  <p:nvPr/>
                </p:nvSpPr>
                <p:spPr>
                  <a:xfrm rot="13947744">
                    <a:off x="8373643" y="2871309"/>
                    <a:ext cx="158089" cy="605414"/>
                  </a:xfrm>
                  <a:prstGeom prst="downArrow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chemeClr val="accent2">
                        <a:lumMod val="50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" name="CasellaDiTesto 40">
                    <a:extLst>
                      <a:ext uri="{FF2B5EF4-FFF2-40B4-BE49-F238E27FC236}">
                        <a16:creationId xmlns:a16="http://schemas.microsoft.com/office/drawing/2014/main" id="{12197F13-70CE-4BE4-D038-97B2C81A84D2}"/>
                      </a:ext>
                    </a:extLst>
                  </p:cNvPr>
                  <p:cNvSpPr txBox="1"/>
                  <p:nvPr/>
                </p:nvSpPr>
                <p:spPr>
                  <a:xfrm>
                    <a:off x="7388736" y="3422722"/>
                    <a:ext cx="2127901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Discontinuity at the Fermi surface</a:t>
                    </a:r>
                  </a:p>
                </p:txBody>
              </p:sp>
            </p:grpSp>
          </p:grpSp>
          <p:sp>
            <p:nvSpPr>
              <p:cNvPr id="47" name="Rettangolo 46">
                <a:extLst>
                  <a:ext uri="{FF2B5EF4-FFF2-40B4-BE49-F238E27FC236}">
                    <a16:creationId xmlns:a16="http://schemas.microsoft.com/office/drawing/2014/main" id="{1C2F1B2B-2711-1641-8D26-78EFA1F74441}"/>
                  </a:ext>
                </a:extLst>
              </p:cNvPr>
              <p:cNvSpPr/>
              <p:nvPr/>
            </p:nvSpPr>
            <p:spPr>
              <a:xfrm>
                <a:off x="4695878" y="1756301"/>
                <a:ext cx="1106910" cy="1433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F9C73BC6-7E2B-2525-6191-C134E6F79442}"/>
                </a:ext>
              </a:extLst>
            </p:cNvPr>
            <p:cNvSpPr/>
            <p:nvPr/>
          </p:nvSpPr>
          <p:spPr>
            <a:xfrm>
              <a:off x="10005355" y="1836695"/>
              <a:ext cx="1106910" cy="1433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ECD1DC02-B39B-ABC0-FADA-B204BCDB79D4}"/>
              </a:ext>
            </a:extLst>
          </p:cNvPr>
          <p:cNvGrpSpPr/>
          <p:nvPr/>
        </p:nvGrpSpPr>
        <p:grpSpPr>
          <a:xfrm>
            <a:off x="4563452" y="2014418"/>
            <a:ext cx="940728" cy="1712590"/>
            <a:chOff x="4603126" y="2024571"/>
            <a:chExt cx="1019469" cy="1855937"/>
          </a:xfrm>
        </p:grpSpPr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B11AA3E8-5777-7F51-9E3C-6AD024ABC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4257" t="6073" r="8536" b="7821"/>
            <a:stretch>
              <a:fillRect/>
            </a:stretch>
          </p:blipFill>
          <p:spPr>
            <a:xfrm>
              <a:off x="4603126" y="2483762"/>
              <a:ext cx="1006164" cy="139674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sellaDiTesto 51">
                  <a:extLst>
                    <a:ext uri="{FF2B5EF4-FFF2-40B4-BE49-F238E27FC236}">
                      <a16:creationId xmlns:a16="http://schemas.microsoft.com/office/drawing/2014/main" id="{93ED3BF0-F7DC-C76A-44A6-2BF8E735BB2C}"/>
                    </a:ext>
                  </a:extLst>
                </p:cNvPr>
                <p:cNvSpPr txBox="1"/>
                <p:nvPr/>
              </p:nvSpPr>
              <p:spPr>
                <a:xfrm>
                  <a:off x="4681055" y="2024571"/>
                  <a:ext cx="94154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a14:m>
                  <a:r>
                    <a:rPr lang="en-US" sz="2400" dirty="0"/>
                    <a:t> [fm</a:t>
                  </a:r>
                  <a:r>
                    <a:rPr lang="en-US" sz="2400" baseline="30000" dirty="0"/>
                    <a:t>-3</a:t>
                  </a:r>
                  <a:r>
                    <a:rPr lang="en-US" sz="2400" dirty="0"/>
                    <a:t>]</a:t>
                  </a:r>
                </a:p>
              </p:txBody>
            </p:sp>
          </mc:Choice>
          <mc:Fallback xmlns="">
            <p:sp>
              <p:nvSpPr>
                <p:cNvPr id="52" name="CasellaDiTesto 51">
                  <a:extLst>
                    <a:ext uri="{FF2B5EF4-FFF2-40B4-BE49-F238E27FC236}">
                      <a16:creationId xmlns:a16="http://schemas.microsoft.com/office/drawing/2014/main" id="{93ED3BF0-F7DC-C76A-44A6-2BF8E735B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055" y="2024571"/>
                  <a:ext cx="941540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2587" t="-26786" r="-27972" b="-6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4F47F5-91C7-8E67-4DBF-5FE0B3DB8936}"/>
              </a:ext>
            </a:extLst>
          </p:cNvPr>
          <p:cNvSpPr txBox="1"/>
          <p:nvPr/>
        </p:nvSpPr>
        <p:spPr>
          <a:xfrm>
            <a:off x="582930" y="6287867"/>
            <a:ext cx="3682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C00000"/>
                </a:solidFill>
                <a:latin typeface="Calibri" panose="020F0502020204030204"/>
              </a:rPr>
              <a:t>FM </a:t>
            </a: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et al, </a:t>
            </a:r>
            <a:r>
              <a:rPr lang="en-US" dirty="0" err="1">
                <a:solidFill>
                  <a:srgbClr val="C00000"/>
                </a:solidFill>
                <a:latin typeface="Calibri" panose="020F0502020204030204"/>
              </a:rPr>
              <a:t>PoS</a:t>
            </a:r>
            <a:r>
              <a:rPr lang="en-US" dirty="0">
                <a:solidFill>
                  <a:srgbClr val="C00000"/>
                </a:solidFill>
                <a:latin typeface="Calibri" panose="020F0502020204030204"/>
              </a:rPr>
              <a:t> QNP2024, 180 (2025)</a:t>
            </a:r>
          </a:p>
        </p:txBody>
      </p:sp>
    </p:spTree>
    <p:extLst>
      <p:ext uri="{BB962C8B-B14F-4D97-AF65-F5344CB8AC3E}">
        <p14:creationId xmlns:p14="http://schemas.microsoft.com/office/powerpoint/2010/main" val="989760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23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1" y="114882"/>
            <a:ext cx="587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Conclusions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perspectives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76D0C7D-E11F-509B-4280-C185567F26F3}"/>
              </a:ext>
            </a:extLst>
          </p:cNvPr>
          <p:cNvSpPr txBox="1"/>
          <p:nvPr/>
        </p:nvSpPr>
        <p:spPr>
          <a:xfrm>
            <a:off x="626893" y="1650192"/>
            <a:ext cx="104810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have extended coupled-cluster theory to study the structure and dipole response functions of </a:t>
            </a:r>
            <a:r>
              <a:rPr lang="en-US" sz="2400" b="1" dirty="0"/>
              <a:t>open-shell</a:t>
            </a:r>
            <a:r>
              <a:rPr lang="en-US" sz="2400" dirty="0"/>
              <a:t> nuclei close to </a:t>
            </a:r>
            <a:r>
              <a:rPr lang="en-US" sz="2400" dirty="0" err="1"/>
              <a:t>magicity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Ongoing: response of odd nuclei, response functions with theory uncertainties…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ADC Green’s functions</a:t>
            </a:r>
            <a:r>
              <a:rPr lang="en-US" sz="2400" dirty="0"/>
              <a:t> method is a powerful ab initio tool to study the EOS and single-particle properties of </a:t>
            </a:r>
            <a:r>
              <a:rPr lang="en-US" sz="2400" b="1" dirty="0"/>
              <a:t>nuclear matter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Future developments: low-density neutron matter, quasi-particle properties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6283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D998C-2FEE-6872-B15F-3B8C4B54C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AFD0AC-F0EC-8DC5-8F70-6CEF3FCD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24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74D2264-11B1-DE61-C734-2E7C6DA512C4}"/>
              </a:ext>
            </a:extLst>
          </p:cNvPr>
          <p:cNvSpPr txBox="1"/>
          <p:nvPr/>
        </p:nvSpPr>
        <p:spPr>
          <a:xfrm>
            <a:off x="707365" y="4532452"/>
            <a:ext cx="4356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Organizers:</a:t>
            </a:r>
          </a:p>
          <a:p>
            <a:r>
              <a:rPr lang="en-US" sz="2400" dirty="0"/>
              <a:t>Francesco Marino (JGU Mainz)</a:t>
            </a:r>
          </a:p>
          <a:p>
            <a:r>
              <a:rPr lang="en-US" sz="2400" dirty="0"/>
              <a:t>Alexander </a:t>
            </a:r>
            <a:r>
              <a:rPr lang="en-US" sz="2400" dirty="0" err="1"/>
              <a:t>Tichai</a:t>
            </a:r>
            <a:r>
              <a:rPr lang="en-US" sz="2400" dirty="0"/>
              <a:t> (TU Darmstadt)</a:t>
            </a:r>
          </a:p>
          <a:p>
            <a:r>
              <a:rPr lang="en-US" sz="2400" dirty="0"/>
              <a:t>Sonia Bacca (JGU Mainz)</a:t>
            </a:r>
          </a:p>
          <a:p>
            <a:r>
              <a:rPr lang="en-US" sz="2400" dirty="0"/>
              <a:t>Jürgen Gauss (JGU Mainz)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E7F1C59-FFE2-7808-E760-B97277912DC5}"/>
              </a:ext>
            </a:extLst>
          </p:cNvPr>
          <p:cNvGrpSpPr/>
          <p:nvPr/>
        </p:nvGrpSpPr>
        <p:grpSpPr>
          <a:xfrm>
            <a:off x="476608" y="1701700"/>
            <a:ext cx="10677348" cy="3144698"/>
            <a:chOff x="476608" y="1028850"/>
            <a:chExt cx="10677348" cy="3144698"/>
          </a:xfrm>
        </p:grpSpPr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04BAF269-1901-E2B7-AEDA-49293DBABADB}"/>
                </a:ext>
              </a:extLst>
            </p:cNvPr>
            <p:cNvGrpSpPr/>
            <p:nvPr/>
          </p:nvGrpSpPr>
          <p:grpSpPr>
            <a:xfrm>
              <a:off x="476608" y="1028850"/>
              <a:ext cx="10668719" cy="2604993"/>
              <a:chOff x="450729" y="718299"/>
              <a:chExt cx="10668719" cy="2604993"/>
            </a:xfrm>
          </p:grpSpPr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8A9D98D-C51F-666B-B3B7-E2992538522F}"/>
                  </a:ext>
                </a:extLst>
              </p:cNvPr>
              <p:cNvSpPr txBox="1"/>
              <p:nvPr/>
            </p:nvSpPr>
            <p:spPr>
              <a:xfrm>
                <a:off x="450729" y="718299"/>
                <a:ext cx="1066871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/>
                  <a:t>Many-body Theory: </a:t>
                </a:r>
              </a:p>
              <a:p>
                <a:pPr algn="ctr"/>
                <a:r>
                  <a:rPr lang="en-US" sz="4400" b="1" dirty="0"/>
                  <a:t>Nuclear Physics Meets Quantum Chemistry</a:t>
                </a:r>
              </a:p>
            </p:txBody>
          </p:sp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F7AEF4B9-85F2-C582-8AA2-CBC3452D02D8}"/>
                  </a:ext>
                </a:extLst>
              </p:cNvPr>
              <p:cNvSpPr txBox="1"/>
              <p:nvPr/>
            </p:nvSpPr>
            <p:spPr>
              <a:xfrm>
                <a:off x="741872" y="2738517"/>
                <a:ext cx="45288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Aug 24</a:t>
                </a:r>
                <a:r>
                  <a:rPr lang="en-US" sz="3200" baseline="30000" dirty="0"/>
                  <a:t>th</a:t>
                </a:r>
                <a:r>
                  <a:rPr lang="en-US" sz="3200" dirty="0"/>
                  <a:t> – Sep 4</a:t>
                </a:r>
                <a:r>
                  <a:rPr lang="en-US" sz="3200" baseline="30000" dirty="0"/>
                  <a:t>th</a:t>
                </a:r>
                <a:r>
                  <a:rPr lang="en-US" sz="3200" dirty="0"/>
                  <a:t> 2026</a:t>
                </a:r>
              </a:p>
            </p:txBody>
          </p:sp>
        </p:grpSp>
        <p:pic>
          <p:nvPicPr>
            <p:cNvPr id="1030" name="Picture 6" descr="mitp-Logo-lang_625x250 | Institute for Nuclear Physics">
              <a:extLst>
                <a:ext uri="{FF2B5EF4-FFF2-40B4-BE49-F238E27FC236}">
                  <a16:creationId xmlns:a16="http://schemas.microsoft.com/office/drawing/2014/main" id="{3BE6ECF8-0CB6-354C-F572-3689AFFEA5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" t="20114" r="4162" b="19139"/>
            <a:stretch/>
          </p:blipFill>
          <p:spPr bwMode="auto">
            <a:xfrm>
              <a:off x="5358594" y="2618644"/>
              <a:ext cx="5795362" cy="1554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85CF26-7CF3-7A63-56EB-2A100CCC3D8B}"/>
              </a:ext>
            </a:extLst>
          </p:cNvPr>
          <p:cNvSpPr txBox="1"/>
          <p:nvPr/>
        </p:nvSpPr>
        <p:spPr>
          <a:xfrm>
            <a:off x="360111" y="239870"/>
            <a:ext cx="10627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/>
              <a:t>Save the date!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701195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25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D1F3D25-D9AA-74DD-5BA6-3BBB2D879670}"/>
              </a:ext>
            </a:extLst>
          </p:cNvPr>
          <p:cNvSpPr txBox="1"/>
          <p:nvPr/>
        </p:nvSpPr>
        <p:spPr>
          <a:xfrm>
            <a:off x="532640" y="244195"/>
            <a:ext cx="10627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/>
              <a:t>Thank </a:t>
            </a:r>
            <a:r>
              <a:rPr lang="it-IT" sz="6600" b="1" dirty="0" err="1"/>
              <a:t>you</a:t>
            </a:r>
            <a:r>
              <a:rPr lang="it-IT" sz="6600" b="1" dirty="0"/>
              <a:t> for </a:t>
            </a:r>
            <a:r>
              <a:rPr lang="it-IT" sz="6600" b="1" dirty="0" err="1"/>
              <a:t>your</a:t>
            </a:r>
            <a:r>
              <a:rPr lang="it-IT" sz="6600" b="1" dirty="0"/>
              <a:t> </a:t>
            </a:r>
            <a:r>
              <a:rPr lang="it-IT" sz="6600" b="1" dirty="0" err="1"/>
              <a:t>attention</a:t>
            </a:r>
            <a:r>
              <a:rPr lang="it-IT" sz="6600" b="1" dirty="0"/>
              <a:t>!</a:t>
            </a:r>
            <a:endParaRPr lang="it-IT" sz="24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DBFEB6-28BD-43AD-F8C4-6177788BE1BF}"/>
              </a:ext>
            </a:extLst>
          </p:cNvPr>
          <p:cNvSpPr txBox="1"/>
          <p:nvPr/>
        </p:nvSpPr>
        <p:spPr>
          <a:xfrm>
            <a:off x="744028" y="1550846"/>
            <a:ext cx="2327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87552"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Collaborators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6602F760-7AED-5FCD-AF4A-1269D1073097}"/>
              </a:ext>
            </a:extLst>
          </p:cNvPr>
          <p:cNvGrpSpPr/>
          <p:nvPr/>
        </p:nvGrpSpPr>
        <p:grpSpPr>
          <a:xfrm>
            <a:off x="951388" y="3417966"/>
            <a:ext cx="10513117" cy="579672"/>
            <a:chOff x="951388" y="2805078"/>
            <a:chExt cx="10513117" cy="579672"/>
          </a:xfrm>
        </p:grpSpPr>
        <p:pic>
          <p:nvPicPr>
            <p:cNvPr id="7" name="Picture 2" descr="ARIS">
              <a:extLst>
                <a:ext uri="{FF2B5EF4-FFF2-40B4-BE49-F238E27FC236}">
                  <a16:creationId xmlns:a16="http://schemas.microsoft.com/office/drawing/2014/main" id="{7406AA62-1E2B-2621-E345-C774E4A8A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388" y="2805078"/>
              <a:ext cx="579672" cy="579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DC345CC-8480-5486-19BD-26EAD505651F}"/>
                </a:ext>
              </a:extLst>
            </p:cNvPr>
            <p:cNvSpPr txBox="1"/>
            <p:nvPr/>
          </p:nvSpPr>
          <p:spPr>
            <a:xfrm>
              <a:off x="2210518" y="2883175"/>
              <a:ext cx="925398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Mainz:          		Sonia Bacca</a:t>
              </a:r>
              <a:r>
                <a:rPr lang="en-US" sz="2400" dirty="0"/>
                <a:t>, Miriam El </a:t>
              </a:r>
              <a:r>
                <a:rPr lang="en-US" sz="2400" dirty="0" err="1"/>
                <a:t>Batchy</a:t>
              </a:r>
              <a:r>
                <a:rPr lang="en-US" sz="2400" dirty="0"/>
                <a:t>, </a:t>
              </a:r>
              <a:r>
                <a:rPr lang="en-US" sz="2400" dirty="0" err="1"/>
                <a:t>Weiguang</a:t>
              </a:r>
              <a:r>
                <a:rPr lang="en-US" sz="2400" dirty="0"/>
                <a:t> Jiang</a:t>
              </a: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BB73EBCB-7EB5-6682-A710-E6650C2E338B}"/>
              </a:ext>
            </a:extLst>
          </p:cNvPr>
          <p:cNvGrpSpPr/>
          <p:nvPr/>
        </p:nvGrpSpPr>
        <p:grpSpPr>
          <a:xfrm>
            <a:off x="987173" y="5441849"/>
            <a:ext cx="10598102" cy="587856"/>
            <a:chOff x="987173" y="5159878"/>
            <a:chExt cx="10598102" cy="587856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85E970A2-0254-0F35-9DF5-6065A4870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7173" y="5159878"/>
              <a:ext cx="543887" cy="587856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C36CA12C-4BA9-321D-529C-6F6BCC8DC8DD}"/>
                </a:ext>
              </a:extLst>
            </p:cNvPr>
            <p:cNvSpPr txBox="1"/>
            <p:nvPr/>
          </p:nvSpPr>
          <p:spPr>
            <a:xfrm>
              <a:off x="2210519" y="5240060"/>
              <a:ext cx="9374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Oak Ridge:   		 Francesca </a:t>
              </a:r>
              <a:r>
                <a:rPr lang="en-US" sz="2400" dirty="0" err="1"/>
                <a:t>Bonaiti</a:t>
              </a:r>
              <a:r>
                <a:rPr lang="en-US" sz="2400" dirty="0"/>
                <a:t> , Gaute Hagen, Gustav Jansen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83F80BD4-BEC4-93DC-CCE2-F3411B0712AC}"/>
              </a:ext>
            </a:extLst>
          </p:cNvPr>
          <p:cNvGrpSpPr/>
          <p:nvPr/>
        </p:nvGrpSpPr>
        <p:grpSpPr>
          <a:xfrm>
            <a:off x="932681" y="2399083"/>
            <a:ext cx="6783210" cy="731238"/>
            <a:chOff x="950437" y="1886127"/>
            <a:chExt cx="6783210" cy="731238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9EA74A4F-B66D-CB20-ED7C-45F339AF8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37" y="1886127"/>
              <a:ext cx="617357" cy="731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4A9A91DC-156E-2B62-0C9F-4175B4F90FE1}"/>
                </a:ext>
              </a:extLst>
            </p:cNvPr>
            <p:cNvSpPr txBox="1"/>
            <p:nvPr/>
          </p:nvSpPr>
          <p:spPr>
            <a:xfrm>
              <a:off x="2210518" y="2061014"/>
              <a:ext cx="55231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Darmstadt</a:t>
              </a:r>
              <a:r>
                <a:rPr lang="en-US" sz="2400" dirty="0"/>
                <a:t>:   		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Alex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Tichai</a:t>
              </a:r>
              <a:endParaRPr lang="en-US" sz="2400" dirty="0"/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0C637C2-5E19-EDF1-9EA2-96263DA5D104}"/>
              </a:ext>
            </a:extLst>
          </p:cNvPr>
          <p:cNvGrpSpPr/>
          <p:nvPr/>
        </p:nvGrpSpPr>
        <p:grpSpPr>
          <a:xfrm>
            <a:off x="610277" y="4440502"/>
            <a:ext cx="9853564" cy="590824"/>
            <a:chOff x="610277" y="4019970"/>
            <a:chExt cx="9853564" cy="590824"/>
          </a:xfrm>
        </p:grpSpPr>
        <p:pic>
          <p:nvPicPr>
            <p:cNvPr id="11" name="Immagine 10" descr="Immagine che contiene segnale&#10;&#10;Descrizione generata automaticamente">
              <a:extLst>
                <a:ext uri="{FF2B5EF4-FFF2-40B4-BE49-F238E27FC236}">
                  <a16:creationId xmlns:a16="http://schemas.microsoft.com/office/drawing/2014/main" id="{D2708D26-1ADE-C7A0-3B7F-633963A36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77" y="4031122"/>
              <a:ext cx="579672" cy="57967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2" descr="Immagine che contiene Elementi grafici, Carattere, grafica, logo&#10;&#10;Descrizione generata automaticamente">
              <a:extLst>
                <a:ext uri="{FF2B5EF4-FFF2-40B4-BE49-F238E27FC236}">
                  <a16:creationId xmlns:a16="http://schemas.microsoft.com/office/drawing/2014/main" id="{07E0A8C7-E2EB-53A7-2601-1F73DF3E9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809" y="4019970"/>
              <a:ext cx="584503" cy="57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0152F3D8-564D-1D1F-8D04-8AF7B9CFBF84}"/>
                </a:ext>
              </a:extLst>
            </p:cNvPr>
            <p:cNvSpPr txBox="1"/>
            <p:nvPr/>
          </p:nvSpPr>
          <p:spPr>
            <a:xfrm>
              <a:off x="2210518" y="4031122"/>
              <a:ext cx="82533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Milano:         		Carlo Barbieri, Gianluca Colò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9342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6" y="6356350"/>
            <a:ext cx="569843" cy="365125"/>
          </a:xfrm>
        </p:spPr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26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4D85E72-2CF8-52E1-3CCD-443EAAF89999}"/>
              </a:ext>
            </a:extLst>
          </p:cNvPr>
          <p:cNvSpPr txBox="1"/>
          <p:nvPr/>
        </p:nvSpPr>
        <p:spPr>
          <a:xfrm>
            <a:off x="223611" y="114885"/>
            <a:ext cx="711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Discretized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response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function</a:t>
            </a:r>
            <a:endParaRPr kumimoji="0" lang="it-IT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A4012CE6-BAB7-15A2-A978-C9D840746231}"/>
              </a:ext>
            </a:extLst>
          </p:cNvPr>
          <p:cNvGrpSpPr/>
          <p:nvPr/>
        </p:nvGrpSpPr>
        <p:grpSpPr>
          <a:xfrm>
            <a:off x="7696456" y="3034838"/>
            <a:ext cx="3787622" cy="1296684"/>
            <a:chOff x="311004" y="5713901"/>
            <a:chExt cx="2832725" cy="1296684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6F010A65-AAA7-3D93-F782-CDF0A933F388}"/>
                </a:ext>
              </a:extLst>
            </p:cNvPr>
            <p:cNvGrpSpPr/>
            <p:nvPr/>
          </p:nvGrpSpPr>
          <p:grpSpPr>
            <a:xfrm>
              <a:off x="311004" y="6425810"/>
              <a:ext cx="2832725" cy="584775"/>
              <a:chOff x="8401187" y="3354191"/>
              <a:chExt cx="2832725" cy="584775"/>
            </a:xfrm>
          </p:grpSpPr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331F864C-D8D8-22A0-C616-B9FA003B9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1624" t="37294" r="50415" b="47559"/>
              <a:stretch/>
            </p:blipFill>
            <p:spPr>
              <a:xfrm>
                <a:off x="8401187" y="3491866"/>
                <a:ext cx="986937" cy="309423"/>
              </a:xfrm>
              <a:prstGeom prst="rect">
                <a:avLst/>
              </a:prstGeom>
            </p:spPr>
          </p:pic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E1E8A35-6605-2062-C5AE-F0CB45575878}"/>
                  </a:ext>
                </a:extLst>
              </p:cNvPr>
              <p:cNvSpPr txBox="1"/>
              <p:nvPr/>
            </p:nvSpPr>
            <p:spPr>
              <a:xfrm>
                <a:off x="9525433" y="3354191"/>
                <a:ext cx="170847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Closed-shell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9F9CCA79-13D9-B488-51B2-28FB57772930}"/>
                </a:ext>
              </a:extLst>
            </p:cNvPr>
            <p:cNvGrpSpPr/>
            <p:nvPr/>
          </p:nvGrpSpPr>
          <p:grpSpPr>
            <a:xfrm>
              <a:off x="471947" y="5713901"/>
              <a:ext cx="2016589" cy="584775"/>
              <a:chOff x="8085117" y="674489"/>
              <a:chExt cx="2016589" cy="584775"/>
            </a:xfrm>
          </p:grpSpPr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106DD4FA-FDF8-580B-0DD2-621920D9632F}"/>
                  </a:ext>
                </a:extLst>
              </p:cNvPr>
              <p:cNvSpPr txBox="1"/>
              <p:nvPr/>
            </p:nvSpPr>
            <p:spPr>
              <a:xfrm>
                <a:off x="9048421" y="674489"/>
                <a:ext cx="10532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2PR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8" name="Connettore diritto 17">
                <a:extLst>
                  <a:ext uri="{FF2B5EF4-FFF2-40B4-BE49-F238E27FC236}">
                    <a16:creationId xmlns:a16="http://schemas.microsoft.com/office/drawing/2014/main" id="{99339C8C-83BC-98DB-B83A-060808532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5117" y="966877"/>
                <a:ext cx="665052" cy="0"/>
              </a:xfrm>
              <a:prstGeom prst="line">
                <a:avLst/>
              </a:prstGeom>
              <a:ln w="76200">
                <a:solidFill>
                  <a:srgbClr val="8B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4356C064-CA98-5727-C6D2-EF01BCE01BFA}"/>
              </a:ext>
            </a:extLst>
          </p:cNvPr>
          <p:cNvGrpSpPr/>
          <p:nvPr/>
        </p:nvGrpSpPr>
        <p:grpSpPr>
          <a:xfrm>
            <a:off x="387101" y="991732"/>
            <a:ext cx="7021150" cy="5244880"/>
            <a:chOff x="427050" y="1571747"/>
            <a:chExt cx="5416310" cy="404604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FFD9A3D8-7F1C-BCFC-EF23-4F2C4E286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445" t="2466" r="1457" b="1881"/>
            <a:stretch/>
          </p:blipFill>
          <p:spPr>
            <a:xfrm>
              <a:off x="427050" y="1571747"/>
              <a:ext cx="5416310" cy="4046046"/>
            </a:xfrm>
            <a:prstGeom prst="rect">
              <a:avLst/>
            </a:prstGeom>
          </p:spPr>
        </p:pic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48A9CEA2-8AC3-08E1-7060-3D4C560E9402}"/>
                </a:ext>
              </a:extLst>
            </p:cNvPr>
            <p:cNvSpPr/>
            <p:nvPr/>
          </p:nvSpPr>
          <p:spPr>
            <a:xfrm>
              <a:off x="4069632" y="1738235"/>
              <a:ext cx="1553496" cy="49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9E387218-3379-3E58-298A-83F64E1C669F}"/>
                  </a:ext>
                </a:extLst>
              </p:cNvPr>
              <p:cNvSpPr txBox="1"/>
              <p:nvPr/>
            </p:nvSpPr>
            <p:spPr>
              <a:xfrm>
                <a:off x="7911652" y="1753443"/>
                <a:ext cx="23403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→0)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9E387218-3379-3E58-298A-83F64E1C6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652" y="1753443"/>
                <a:ext cx="234032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046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C9FE7-D495-703E-68AB-C9185E7DA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FDA75A-1E9F-D13E-325F-F310643D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1428" y="6356350"/>
            <a:ext cx="432371" cy="311443"/>
          </a:xfrm>
        </p:spPr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27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85E609-6AFF-528B-1F36-4B950F365568}"/>
              </a:ext>
            </a:extLst>
          </p:cNvPr>
          <p:cNvSpPr txBox="1"/>
          <p:nvPr/>
        </p:nvSpPr>
        <p:spPr>
          <a:xfrm>
            <a:off x="223612" y="114884"/>
            <a:ext cx="678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matter</a:t>
            </a:r>
            <a:endParaRPr kumimoji="0" lang="it-IT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F0EE8C65-F0EA-98A2-0419-D82DE6BB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7DB0CE65-BAFA-D189-1555-54C3B6F59BC7}"/>
              </a:ext>
            </a:extLst>
          </p:cNvPr>
          <p:cNvGrpSpPr/>
          <p:nvPr/>
        </p:nvGrpSpPr>
        <p:grpSpPr>
          <a:xfrm>
            <a:off x="655484" y="1172573"/>
            <a:ext cx="4988511" cy="5109127"/>
            <a:chOff x="655484" y="1172573"/>
            <a:chExt cx="4988511" cy="5109127"/>
          </a:xfrm>
        </p:grpSpPr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016D0AD1-5719-C47C-BED3-DBAB13B5EE48}"/>
                </a:ext>
              </a:extLst>
            </p:cNvPr>
            <p:cNvGrpSpPr/>
            <p:nvPr/>
          </p:nvGrpSpPr>
          <p:grpSpPr>
            <a:xfrm>
              <a:off x="655484" y="1729382"/>
              <a:ext cx="4988511" cy="4552318"/>
              <a:chOff x="8018510" y="-974590"/>
              <a:chExt cx="4988511" cy="4552318"/>
            </a:xfrm>
          </p:grpSpPr>
          <p:pic>
            <p:nvPicPr>
              <p:cNvPr id="53" name="Immagine 52" descr="Immagine che contiene testo, schermata, grafica, Elementi grafici&#10;&#10;Descrizione generata automaticamente">
                <a:extLst>
                  <a:ext uri="{FF2B5EF4-FFF2-40B4-BE49-F238E27FC236}">
                    <a16:creationId xmlns:a16="http://schemas.microsoft.com/office/drawing/2014/main" id="{F653781A-9E90-F559-0729-B9FA0483FA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76" t="17246" r="44883" b="19562"/>
              <a:stretch/>
            </p:blipFill>
            <p:spPr>
              <a:xfrm>
                <a:off x="8100702" y="-974590"/>
                <a:ext cx="4286387" cy="3956045"/>
              </a:xfrm>
              <a:prstGeom prst="rect">
                <a:avLst/>
              </a:prstGeom>
            </p:spPr>
          </p:pic>
          <p:sp>
            <p:nvSpPr>
              <p:cNvPr id="54" name="CasellaDiTesto 53">
                <a:extLst>
                  <a:ext uri="{FF2B5EF4-FFF2-40B4-BE49-F238E27FC236}">
                    <a16:creationId xmlns:a16="http://schemas.microsoft.com/office/drawing/2014/main" id="{402C3D03-DB8C-631E-1032-94DC3ED36F81}"/>
                  </a:ext>
                </a:extLst>
              </p:cNvPr>
              <p:cNvSpPr txBox="1"/>
              <p:nvPr/>
            </p:nvSpPr>
            <p:spPr>
              <a:xfrm>
                <a:off x="8018510" y="3208396"/>
                <a:ext cx="49885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Watts et al.,</a:t>
                </a:r>
                <a:r>
                  <a:rPr lang="da-DK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Rev. Mod. Phys. </a:t>
                </a:r>
                <a:r>
                  <a:rPr lang="da-DK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88</a:t>
                </a:r>
                <a:r>
                  <a:rPr lang="da-DK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021001 (2016)</a:t>
                </a:r>
                <a:r>
                  <a:rPr lang="en-US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p:grp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0A2A471D-9401-817C-2A31-E8C24D133190}"/>
                </a:ext>
              </a:extLst>
            </p:cNvPr>
            <p:cNvSpPr txBox="1"/>
            <p:nvPr/>
          </p:nvSpPr>
          <p:spPr>
            <a:xfrm>
              <a:off x="1880188" y="1172573"/>
              <a:ext cx="34767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dirty="0"/>
                <a:t>Neutron star</a:t>
              </a:r>
              <a:endParaRPr lang="en-US" sz="2400" dirty="0"/>
            </a:p>
          </p:txBody>
        </p: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CA208A81-89E4-C572-B1D4-F6A9D35F22E2}"/>
              </a:ext>
            </a:extLst>
          </p:cNvPr>
          <p:cNvGrpSpPr/>
          <p:nvPr/>
        </p:nvGrpSpPr>
        <p:grpSpPr>
          <a:xfrm>
            <a:off x="5659700" y="1192183"/>
            <a:ext cx="5794624" cy="4026732"/>
            <a:chOff x="5659700" y="1192183"/>
            <a:chExt cx="5794624" cy="4026732"/>
          </a:xfrm>
        </p:grpSpPr>
        <p:pic>
          <p:nvPicPr>
            <p:cNvPr id="56" name="Immagine 55">
              <a:extLst>
                <a:ext uri="{FF2B5EF4-FFF2-40B4-BE49-F238E27FC236}">
                  <a16:creationId xmlns:a16="http://schemas.microsoft.com/office/drawing/2014/main" id="{F279B4F1-74DC-D4B6-4D99-92C069E8F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683" t="16150" r="16577" b="3684"/>
            <a:stretch/>
          </p:blipFill>
          <p:spPr>
            <a:xfrm>
              <a:off x="5659700" y="1867123"/>
              <a:ext cx="5794624" cy="3351792"/>
            </a:xfrm>
            <a:prstGeom prst="rect">
              <a:avLst/>
            </a:prstGeom>
          </p:spPr>
        </p:pic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0EACF3B4-87B9-7AB8-443B-3BDB33CCF131}"/>
                </a:ext>
              </a:extLst>
            </p:cNvPr>
            <p:cNvSpPr txBox="1"/>
            <p:nvPr/>
          </p:nvSpPr>
          <p:spPr>
            <a:xfrm>
              <a:off x="7198498" y="1192183"/>
              <a:ext cx="34767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dirty="0"/>
                <a:t>Neutron stars merger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37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91EE2-508C-F9F4-06A1-0502A915F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D652C2-FCA8-1378-81E2-6EDDD0BD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28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886C4D-E865-F987-AD30-DB30DE3AD24F}"/>
              </a:ext>
            </a:extLst>
          </p:cNvPr>
          <p:cNvSpPr txBox="1"/>
          <p:nvPr/>
        </p:nvSpPr>
        <p:spPr>
          <a:xfrm>
            <a:off x="223611" y="114882"/>
            <a:ext cx="7012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Low-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density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neutron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matter</a:t>
            </a:r>
            <a:endParaRPr kumimoji="0" lang="it-IT" sz="36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CF3C25D3-ACD5-4623-ABAE-15C63128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Immagine 2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E5031DDA-581D-4C05-DA3D-A85D14840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2" y="1055830"/>
            <a:ext cx="6641631" cy="5232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622DEF9-C3B5-9DB0-F2BF-9AAB809D4FDD}"/>
                  </a:ext>
                </a:extLst>
              </p:cNvPr>
              <p:cNvSpPr txBox="1"/>
              <p:nvPr/>
            </p:nvSpPr>
            <p:spPr>
              <a:xfrm>
                <a:off x="7353137" y="4364453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Contact interaction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≈−200 </m:t>
                    </m:r>
                  </m:oMath>
                </a14:m>
                <a:r>
                  <a:rPr lang="en-US" sz="2400" dirty="0"/>
                  <a:t>fm 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622DEF9-C3B5-9DB0-F2BF-9AAB809D4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137" y="4364453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21F432-7239-CF3C-18E5-1A080DBDA3E3}"/>
              </a:ext>
            </a:extLst>
          </p:cNvPr>
          <p:cNvSpPr txBox="1"/>
          <p:nvPr/>
        </p:nvSpPr>
        <p:spPr>
          <a:xfrm>
            <a:off x="2689301" y="1290422"/>
            <a:ext cx="3459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/>
              <a:t>Courtesy: </a:t>
            </a:r>
            <a:r>
              <a:rPr lang="en-US" sz="2400" b="0" dirty="0" err="1"/>
              <a:t>Weiguang</a:t>
            </a:r>
            <a:r>
              <a:rPr lang="en-US" sz="2400" b="0" dirty="0"/>
              <a:t> Jiang</a:t>
            </a:r>
            <a:endParaRPr lang="en-US" sz="2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AA57720-B6FB-A00B-7D8F-A6896E112AAA}"/>
              </a:ext>
            </a:extLst>
          </p:cNvPr>
          <p:cNvSpPr txBox="1"/>
          <p:nvPr/>
        </p:nvSpPr>
        <p:spPr>
          <a:xfrm>
            <a:off x="4460500" y="4692275"/>
            <a:ext cx="178279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</a:t>
            </a:r>
            <a:endParaRPr lang="en-US" sz="2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BB3FEF4-B3A0-9A62-7EDB-C94DCA799D48}"/>
              </a:ext>
            </a:extLst>
          </p:cNvPr>
          <p:cNvSpPr txBox="1"/>
          <p:nvPr/>
        </p:nvSpPr>
        <p:spPr>
          <a:xfrm>
            <a:off x="7364154" y="990514"/>
            <a:ext cx="3989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Neutron matter towards the </a:t>
            </a:r>
            <a:r>
              <a:rPr lang="en-US" sz="2800" b="1" dirty="0"/>
              <a:t>unitary regime </a:t>
            </a:r>
          </a:p>
        </p:txBody>
      </p:sp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EF051B94-265E-BE1A-F4BB-0DA1156BE442}"/>
              </a:ext>
            </a:extLst>
          </p:cNvPr>
          <p:cNvSpPr/>
          <p:nvPr/>
        </p:nvSpPr>
        <p:spPr>
          <a:xfrm rot="21103710">
            <a:off x="2409798" y="3880249"/>
            <a:ext cx="213565" cy="93211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rgbClr val="4A71E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B92469AE-4000-8BD6-6A2C-08A29FAFDD60}"/>
              </a:ext>
            </a:extLst>
          </p:cNvPr>
          <p:cNvGrpSpPr/>
          <p:nvPr/>
        </p:nvGrpSpPr>
        <p:grpSpPr>
          <a:xfrm>
            <a:off x="7471115" y="2545083"/>
            <a:ext cx="2278970" cy="1134437"/>
            <a:chOff x="5432783" y="1216549"/>
            <a:chExt cx="2278970" cy="1134437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405E5367-EB48-879B-F6CE-D04F2A232012}"/>
                </a:ext>
              </a:extLst>
            </p:cNvPr>
            <p:cNvGrpSpPr/>
            <p:nvPr/>
          </p:nvGrpSpPr>
          <p:grpSpPr>
            <a:xfrm>
              <a:off x="5469990" y="1766211"/>
              <a:ext cx="1505283" cy="584775"/>
              <a:chOff x="5792928" y="1339260"/>
              <a:chExt cx="1799590" cy="527386"/>
            </a:xfrm>
          </p:grpSpPr>
          <p:sp>
            <p:nvSpPr>
              <p:cNvPr id="32" name="Triangolo isoscele 31">
                <a:extLst>
                  <a:ext uri="{FF2B5EF4-FFF2-40B4-BE49-F238E27FC236}">
                    <a16:creationId xmlns:a16="http://schemas.microsoft.com/office/drawing/2014/main" id="{3A4DE959-7722-43F2-9691-2E5FE31B6DCC}"/>
                  </a:ext>
                </a:extLst>
              </p:cNvPr>
              <p:cNvSpPr/>
              <p:nvPr/>
            </p:nvSpPr>
            <p:spPr>
              <a:xfrm>
                <a:off x="5792928" y="1481518"/>
                <a:ext cx="222643" cy="210694"/>
              </a:xfrm>
              <a:prstGeom prst="triangle">
                <a:avLst/>
              </a:prstGeom>
              <a:solidFill>
                <a:srgbClr val="358435"/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381C1FDD-D0A4-CA28-0C1E-33F707A268BA}"/>
                  </a:ext>
                </a:extLst>
              </p:cNvPr>
              <p:cNvSpPr txBox="1"/>
              <p:nvPr/>
            </p:nvSpPr>
            <p:spPr>
              <a:xfrm>
                <a:off x="6292187" y="1339260"/>
                <a:ext cx="1300331" cy="52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CCD</a:t>
                </a:r>
              </a:p>
            </p:txBody>
          </p:sp>
        </p:grpSp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3D2D1B47-6DFB-9CC4-2FB4-778D70C6BF7B}"/>
                </a:ext>
              </a:extLst>
            </p:cNvPr>
            <p:cNvGrpSpPr/>
            <p:nvPr/>
          </p:nvGrpSpPr>
          <p:grpSpPr>
            <a:xfrm>
              <a:off x="5432783" y="1216549"/>
              <a:ext cx="2278970" cy="584775"/>
              <a:chOff x="5432783" y="1251055"/>
              <a:chExt cx="2278970" cy="584775"/>
            </a:xfrm>
          </p:grpSpPr>
          <p:sp>
            <p:nvSpPr>
              <p:cNvPr id="28" name="Rombo 27">
                <a:extLst>
                  <a:ext uri="{FF2B5EF4-FFF2-40B4-BE49-F238E27FC236}">
                    <a16:creationId xmlns:a16="http://schemas.microsoft.com/office/drawing/2014/main" id="{EAA557DA-2411-9218-FFCD-65F9B1857A63}"/>
                  </a:ext>
                </a:extLst>
              </p:cNvPr>
              <p:cNvSpPr/>
              <p:nvPr/>
            </p:nvSpPr>
            <p:spPr>
              <a:xfrm>
                <a:off x="5432783" y="1371964"/>
                <a:ext cx="220637" cy="291427"/>
              </a:xfrm>
              <a:prstGeom prst="diamond">
                <a:avLst/>
              </a:prstGeom>
              <a:solidFill>
                <a:srgbClr val="AEAEFE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CasellaDiTesto 28">
                <a:extLst>
                  <a:ext uri="{FF2B5EF4-FFF2-40B4-BE49-F238E27FC236}">
                    <a16:creationId xmlns:a16="http://schemas.microsoft.com/office/drawing/2014/main" id="{C1A05405-1110-0F92-E0BA-A9F010DBE496}"/>
                  </a:ext>
                </a:extLst>
              </p:cNvPr>
              <p:cNvSpPr txBox="1"/>
              <p:nvPr/>
            </p:nvSpPr>
            <p:spPr>
              <a:xfrm>
                <a:off x="5892527" y="1251055"/>
                <a:ext cx="18192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ADC(3)</a:t>
                </a:r>
              </a:p>
            </p:txBody>
          </p:sp>
        </p:grp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F3C3DA2-DA94-C741-6FC0-76834B4222DE}"/>
              </a:ext>
            </a:extLst>
          </p:cNvPr>
          <p:cNvSpPr txBox="1"/>
          <p:nvPr/>
        </p:nvSpPr>
        <p:spPr>
          <a:xfrm>
            <a:off x="1101685" y="2714025"/>
            <a:ext cx="36355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Including </a:t>
            </a:r>
            <a:r>
              <a:rPr lang="en-US" sz="2600" b="1" dirty="0"/>
              <a:t>pairing</a:t>
            </a:r>
            <a:r>
              <a:rPr lang="en-US" sz="2600" dirty="0"/>
              <a:t> allows ADC to converge at low </a:t>
            </a:r>
            <a:r>
              <a:rPr lang="en-US" sz="2600" i="1" dirty="0" err="1"/>
              <a:t>k</a:t>
            </a:r>
            <a:r>
              <a:rPr lang="en-US" sz="2600" i="1" baseline="-25000" dirty="0" err="1"/>
              <a:t>F</a:t>
            </a:r>
            <a:endParaRPr lang="en-US" sz="2600" i="1" baseline="-25000" dirty="0"/>
          </a:p>
        </p:txBody>
      </p:sp>
    </p:spTree>
    <p:extLst>
      <p:ext uri="{BB962C8B-B14F-4D97-AF65-F5344CB8AC3E}">
        <p14:creationId xmlns:p14="http://schemas.microsoft.com/office/powerpoint/2010/main" val="171946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D3FB6-31F1-9D64-83EB-369E0AE3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96447F-88BF-26BB-510A-64798173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6" y="6356350"/>
            <a:ext cx="569843" cy="365125"/>
          </a:xfrm>
        </p:spPr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29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4218BB8E-4FCD-D070-7A45-72A68699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C56F6B-285A-C6B4-1254-17CD078E0311}"/>
              </a:ext>
            </a:extLst>
          </p:cNvPr>
          <p:cNvSpPr txBox="1"/>
          <p:nvPr/>
        </p:nvSpPr>
        <p:spPr>
          <a:xfrm>
            <a:off x="223611" y="114885"/>
            <a:ext cx="711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Discretized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response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function</a:t>
            </a:r>
            <a:endParaRPr kumimoji="0" lang="it-IT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8C6EBB6C-9E29-1A83-DC2B-E26C9B557691}"/>
              </a:ext>
            </a:extLst>
          </p:cNvPr>
          <p:cNvGrpSpPr/>
          <p:nvPr/>
        </p:nvGrpSpPr>
        <p:grpSpPr>
          <a:xfrm>
            <a:off x="7485574" y="1183438"/>
            <a:ext cx="3944876" cy="2351356"/>
            <a:chOff x="7813377" y="1753443"/>
            <a:chExt cx="3944876" cy="23513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2FE692DA-A3B3-4E33-E4DC-CF90F1321B6E}"/>
                    </a:ext>
                  </a:extLst>
                </p:cNvPr>
                <p:cNvSpPr txBox="1"/>
                <p:nvPr/>
              </p:nvSpPr>
              <p:spPr>
                <a:xfrm>
                  <a:off x="7911652" y="1753443"/>
                  <a:ext cx="234032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→0)</m:t>
                        </m:r>
                      </m:oMath>
                    </m:oMathPara>
                  </a14:m>
                  <a:endParaRPr lang="en-US" sz="3600" b="0" dirty="0"/>
                </a:p>
              </p:txBody>
            </p:sp>
          </mc:Choice>
          <mc:Fallback>
            <p:sp>
              <p:nvSpPr>
                <p:cNvPr id="26" name="CasellaDiTesto 25">
                  <a:extLst>
                    <a:ext uri="{FF2B5EF4-FFF2-40B4-BE49-F238E27FC236}">
                      <a16:creationId xmlns:a16="http://schemas.microsoft.com/office/drawing/2014/main" id="{2FE692DA-A3B3-4E33-E4DC-CF90F1321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1652" y="1753443"/>
                  <a:ext cx="2340321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6C2AFBD7-6275-03C2-4FE4-92D30C368B0B}"/>
                </a:ext>
              </a:extLst>
            </p:cNvPr>
            <p:cNvGrpSpPr/>
            <p:nvPr/>
          </p:nvGrpSpPr>
          <p:grpSpPr>
            <a:xfrm>
              <a:off x="7813377" y="2727204"/>
              <a:ext cx="3932656" cy="523220"/>
              <a:chOff x="8153401" y="2749010"/>
              <a:chExt cx="3932656" cy="523220"/>
            </a:xfrm>
          </p:grpSpPr>
          <p:cxnSp>
            <p:nvCxnSpPr>
              <p:cNvPr id="9" name="Connettore diritto 8">
                <a:extLst>
                  <a:ext uri="{FF2B5EF4-FFF2-40B4-BE49-F238E27FC236}">
                    <a16:creationId xmlns:a16="http://schemas.microsoft.com/office/drawing/2014/main" id="{459FEFB0-6C9A-B2E1-200B-5CABD542D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3401" y="3036498"/>
                <a:ext cx="852576" cy="0"/>
              </a:xfrm>
              <a:prstGeom prst="line">
                <a:avLst/>
              </a:prstGeom>
              <a:ln w="82550">
                <a:solidFill>
                  <a:srgbClr val="FF7A05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8654EBAB-1617-78C2-0CC5-38C9CFD7BD04}"/>
                  </a:ext>
                </a:extLst>
              </p:cNvPr>
              <p:cNvSpPr txBox="1"/>
              <p:nvPr/>
            </p:nvSpPr>
            <p:spPr>
              <a:xfrm>
                <a:off x="9481855" y="2749010"/>
                <a:ext cx="26042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2800" kern="0" dirty="0">
                    <a:solidFill>
                      <a:prstClr val="black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n-US" sz="2800" kern="0" dirty="0">
                    <a:solidFill>
                      <a:prstClr val="black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NNLO</a:t>
                </a:r>
                <a:r>
                  <a:rPr lang="en-US" sz="2800" kern="0" baseline="-25000" dirty="0">
                    <a:solidFill>
                      <a:prstClr val="black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GO</a:t>
                </a:r>
                <a:r>
                  <a:rPr lang="en-US" sz="2800" kern="0" dirty="0">
                    <a:solidFill>
                      <a:prstClr val="black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(394)</a:t>
                </a:r>
                <a:endParaRPr lang="en-US" sz="2800" dirty="0"/>
              </a:p>
            </p:txBody>
          </p:sp>
        </p:grp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D0283F43-A0FC-7F5E-9EC1-D8627DA99CEC}"/>
                </a:ext>
              </a:extLst>
            </p:cNvPr>
            <p:cNvGrpSpPr/>
            <p:nvPr/>
          </p:nvGrpSpPr>
          <p:grpSpPr>
            <a:xfrm>
              <a:off x="7825597" y="3581579"/>
              <a:ext cx="3932656" cy="523220"/>
              <a:chOff x="8153401" y="3375742"/>
              <a:chExt cx="3932656" cy="523220"/>
            </a:xfrm>
          </p:grpSpPr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B6BAF112-1BB3-5217-A1FF-D334EB8702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3401" y="3637471"/>
                <a:ext cx="852576" cy="0"/>
              </a:xfrm>
              <a:prstGeom prst="line">
                <a:avLst/>
              </a:prstGeom>
              <a:ln w="82550">
                <a:solidFill>
                  <a:srgbClr val="34A33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4938D879-C7A0-FF07-FA57-EE3B5D9B83D8}"/>
                  </a:ext>
                </a:extLst>
              </p:cNvPr>
              <p:cNvSpPr txBox="1"/>
              <p:nvPr/>
            </p:nvSpPr>
            <p:spPr>
              <a:xfrm>
                <a:off x="9481855" y="3375742"/>
                <a:ext cx="26042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kern="0" dirty="0" err="1">
                    <a:solidFill>
                      <a:prstClr val="black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NNLO</a:t>
                </a:r>
                <a:r>
                  <a:rPr lang="en-US" sz="2800" kern="0" baseline="-25000" dirty="0" err="1">
                    <a:solidFill>
                      <a:prstClr val="black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sat</a:t>
                </a:r>
                <a:r>
                  <a:rPr lang="en-US" sz="2800" kern="0" dirty="0">
                    <a:solidFill>
                      <a:prstClr val="black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(450)</a:t>
                </a:r>
                <a:endParaRPr lang="en-US" sz="2800" dirty="0"/>
              </a:p>
            </p:txBody>
          </p:sp>
        </p:grp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55AE74DC-1528-E1E2-2903-F7E3B68D6F5B}"/>
              </a:ext>
            </a:extLst>
          </p:cNvPr>
          <p:cNvGrpSpPr/>
          <p:nvPr/>
        </p:nvGrpSpPr>
        <p:grpSpPr>
          <a:xfrm>
            <a:off x="279021" y="913605"/>
            <a:ext cx="6811906" cy="5442745"/>
            <a:chOff x="279021" y="913605"/>
            <a:chExt cx="6811906" cy="5442745"/>
          </a:xfrm>
        </p:grpSpPr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34F89CB0-6730-7586-541D-BD4FD084F871}"/>
                </a:ext>
              </a:extLst>
            </p:cNvPr>
            <p:cNvGrpSpPr/>
            <p:nvPr/>
          </p:nvGrpSpPr>
          <p:grpSpPr>
            <a:xfrm>
              <a:off x="279021" y="913605"/>
              <a:ext cx="6811906" cy="5442745"/>
              <a:chOff x="279021" y="913605"/>
              <a:chExt cx="6811906" cy="5442745"/>
            </a:xfrm>
          </p:grpSpPr>
          <p:grpSp>
            <p:nvGrpSpPr>
              <p:cNvPr id="31" name="Gruppo 30">
                <a:extLst>
                  <a:ext uri="{FF2B5EF4-FFF2-40B4-BE49-F238E27FC236}">
                    <a16:creationId xmlns:a16="http://schemas.microsoft.com/office/drawing/2014/main" id="{BA3F349F-DD1A-A03B-B2A3-DC39B06BAE35}"/>
                  </a:ext>
                </a:extLst>
              </p:cNvPr>
              <p:cNvGrpSpPr/>
              <p:nvPr/>
            </p:nvGrpSpPr>
            <p:grpSpPr>
              <a:xfrm>
                <a:off x="279021" y="913605"/>
                <a:ext cx="6811906" cy="5442745"/>
                <a:chOff x="373285" y="913605"/>
                <a:chExt cx="6811906" cy="5442745"/>
              </a:xfrm>
            </p:grpSpPr>
            <p:pic>
              <p:nvPicPr>
                <p:cNvPr id="4" name="Immagine 3" descr="Immagine che contiene testo, schermata, diagramma, Diagramma&#10;&#10;Il contenuto generato dall'IA potrebbe non essere corretto.">
                  <a:extLst>
                    <a:ext uri="{FF2B5EF4-FFF2-40B4-BE49-F238E27FC236}">
                      <a16:creationId xmlns:a16="http://schemas.microsoft.com/office/drawing/2014/main" id="{C7556FAF-909D-6EDA-05C0-25BC1B4375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285" y="913605"/>
                  <a:ext cx="6811906" cy="5442745"/>
                </a:xfrm>
                <a:prstGeom prst="rect">
                  <a:avLst/>
                </a:prstGeom>
              </p:spPr>
            </p:pic>
            <p:sp>
              <p:nvSpPr>
                <p:cNvPr id="30" name="Rettangolo 29">
                  <a:extLst>
                    <a:ext uri="{FF2B5EF4-FFF2-40B4-BE49-F238E27FC236}">
                      <a16:creationId xmlns:a16="http://schemas.microsoft.com/office/drawing/2014/main" id="{78983443-31B8-1FA7-FDA2-21C57998A7AD}"/>
                    </a:ext>
                  </a:extLst>
                </p:cNvPr>
                <p:cNvSpPr/>
                <p:nvPr/>
              </p:nvSpPr>
              <p:spPr>
                <a:xfrm>
                  <a:off x="4813540" y="1043796"/>
                  <a:ext cx="2147977" cy="7096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DA66B959-6BB2-A458-26AC-F5D7A063C1C6}"/>
                  </a:ext>
                </a:extLst>
              </p:cNvPr>
              <p:cNvSpPr txBox="1"/>
              <p:nvPr/>
            </p:nvSpPr>
            <p:spPr>
              <a:xfrm>
                <a:off x="1485314" y="2124622"/>
                <a:ext cx="124036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aseline="30000" dirty="0"/>
                  <a:t>22</a:t>
                </a:r>
                <a:r>
                  <a:rPr lang="en-US" sz="6000" dirty="0"/>
                  <a:t>O</a:t>
                </a:r>
                <a:endParaRPr lang="en-US" sz="5400" dirty="0"/>
              </a:p>
            </p:txBody>
          </p: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A7294050-EC75-C8B7-04CD-86DAECBE1932}"/>
                  </a:ext>
                </a:extLst>
              </p:cNvPr>
              <p:cNvSpPr txBox="1"/>
              <p:nvPr/>
            </p:nvSpPr>
            <p:spPr>
              <a:xfrm>
                <a:off x="940384" y="1074990"/>
                <a:ext cx="19664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Preliminary</a:t>
                </a:r>
              </a:p>
            </p:txBody>
          </p:sp>
        </p:grp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FF44757E-9F71-DA31-1D92-D64333FBDDCE}"/>
                </a:ext>
              </a:extLst>
            </p:cNvPr>
            <p:cNvSpPr txBox="1"/>
            <p:nvPr/>
          </p:nvSpPr>
          <p:spPr>
            <a:xfrm>
              <a:off x="1303426" y="3335716"/>
              <a:ext cx="1966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Closed-shell CC at the CCSD level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9A65C41C-3682-C83C-565B-33EE1691F9B7}"/>
                  </a:ext>
                </a:extLst>
              </p:cNvPr>
              <p:cNvSpPr txBox="1"/>
              <p:nvPr/>
            </p:nvSpPr>
            <p:spPr>
              <a:xfrm>
                <a:off x="7497794" y="4366027"/>
                <a:ext cx="4109395" cy="1130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→0)</m:t>
                              </m:r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9A65C41C-3682-C83C-565B-33EE1691F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794" y="4366027"/>
                <a:ext cx="4109395" cy="11301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37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D0F09-E56F-CF91-39F2-70D97C0F9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7E6B13-8457-6A68-1A37-993570DC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1428" y="6356350"/>
            <a:ext cx="432371" cy="311443"/>
          </a:xfrm>
        </p:spPr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A7091C-2E31-0070-413F-69DBA787851F}"/>
              </a:ext>
            </a:extLst>
          </p:cNvPr>
          <p:cNvSpPr txBox="1"/>
          <p:nvPr/>
        </p:nvSpPr>
        <p:spPr>
          <a:xfrm>
            <a:off x="223612" y="114884"/>
            <a:ext cx="678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Nuclear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matter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equation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of state</a:t>
            </a:r>
            <a:endParaRPr kumimoji="0" lang="it-IT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9908DAB5-F220-E4FF-B0DE-4E4BCDB9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 dirty="0">
                <a:solidFill>
                  <a:prstClr val="black"/>
                </a:solidFill>
                <a:latin typeface="Calibri" panose="020F0502020204030204"/>
              </a:rPr>
              <a:t>Francesco Marino – </a:t>
            </a:r>
            <a:r>
              <a:rPr lang="it-IT" sz="1800" i="1" dirty="0" err="1">
                <a:solidFill>
                  <a:prstClr val="black"/>
                </a:solidFill>
                <a:latin typeface="Calibri" panose="020F0502020204030204"/>
              </a:rPr>
              <a:t>Ect</a:t>
            </a:r>
            <a:r>
              <a:rPr lang="it-IT" sz="1800" i="1" dirty="0">
                <a:solidFill>
                  <a:prstClr val="black"/>
                </a:solidFill>
                <a:latin typeface="Calibri" panose="020F0502020204030204"/>
              </a:rPr>
              <a:t>*, 16 </a:t>
            </a:r>
            <a:r>
              <a:rPr lang="it-IT" sz="1800" i="1" dirty="0" err="1">
                <a:solidFill>
                  <a:prstClr val="black"/>
                </a:solidFill>
                <a:latin typeface="Calibri" panose="020F0502020204030204"/>
              </a:rPr>
              <a:t>July</a:t>
            </a:r>
            <a:r>
              <a:rPr lang="it-IT" sz="1800" i="1" dirty="0">
                <a:solidFill>
                  <a:prstClr val="black"/>
                </a:solidFill>
                <a:latin typeface="Calibri" panose="020F0502020204030204"/>
              </a:rPr>
              <a:t>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4796A76-E585-789B-F3DC-44AE55BD42A9}"/>
                  </a:ext>
                </a:extLst>
              </p:cNvPr>
              <p:cNvSpPr txBox="1"/>
              <p:nvPr/>
            </p:nvSpPr>
            <p:spPr>
              <a:xfrm>
                <a:off x="858279" y="1086966"/>
                <a:ext cx="5746830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4796A76-E585-789B-F3DC-44AE55BD4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79" y="1086966"/>
                <a:ext cx="5746830" cy="803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0245BC44-D63B-E004-0B29-EB3F3E407438}"/>
                  </a:ext>
                </a:extLst>
              </p:cNvPr>
              <p:cNvSpPr txBox="1"/>
              <p:nvPr/>
            </p:nvSpPr>
            <p:spPr>
              <a:xfrm>
                <a:off x="1565639" y="3618793"/>
                <a:ext cx="3229538" cy="81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CasellaDiTesto 41">
                <a:extLst>
                  <a:ext uri="{FF2B5EF4-FFF2-40B4-BE49-F238E27FC236}">
                    <a16:creationId xmlns:a16="http://schemas.microsoft.com/office/drawing/2014/main" id="{0245BC44-D63B-E004-0B29-EB3F3E407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639" y="3618793"/>
                <a:ext cx="3229538" cy="810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uppo 49">
            <a:extLst>
              <a:ext uri="{FF2B5EF4-FFF2-40B4-BE49-F238E27FC236}">
                <a16:creationId xmlns:a16="http://schemas.microsoft.com/office/drawing/2014/main" id="{E28D0938-068B-5B3A-11EF-B88391BD8D30}"/>
              </a:ext>
            </a:extLst>
          </p:cNvPr>
          <p:cNvGrpSpPr/>
          <p:nvPr/>
        </p:nvGrpSpPr>
        <p:grpSpPr>
          <a:xfrm>
            <a:off x="8369185" y="1047558"/>
            <a:ext cx="1534010" cy="1113030"/>
            <a:chOff x="9027224" y="1985291"/>
            <a:chExt cx="1534010" cy="1113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2D2857AB-B9E8-34F7-093D-6249DBFCFFFE}"/>
                    </a:ext>
                  </a:extLst>
                </p:cNvPr>
                <p:cNvSpPr txBox="1"/>
                <p:nvPr/>
              </p:nvSpPr>
              <p:spPr>
                <a:xfrm>
                  <a:off x="9036169" y="1985291"/>
                  <a:ext cx="1516121" cy="3646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2200" b="0" dirty="0"/>
                </a:p>
              </p:txBody>
            </p:sp>
          </mc:Choice>
          <mc:Fallback xmlns="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2D2857AB-B9E8-34F7-093D-6249DBFCFF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6169" y="1985291"/>
                  <a:ext cx="1516121" cy="364652"/>
                </a:xfrm>
                <a:prstGeom prst="rect">
                  <a:avLst/>
                </a:prstGeom>
                <a:blipFill>
                  <a:blip r:embed="rId5"/>
                  <a:stretch>
                    <a:fillRect l="-4418" r="-1205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sellaDiTesto 43">
                  <a:extLst>
                    <a:ext uri="{FF2B5EF4-FFF2-40B4-BE49-F238E27FC236}">
                      <a16:creationId xmlns:a16="http://schemas.microsoft.com/office/drawing/2014/main" id="{0C7CFF2F-D185-F05C-531B-44F56FBE1002}"/>
                    </a:ext>
                  </a:extLst>
                </p:cNvPr>
                <p:cNvSpPr txBox="1"/>
                <p:nvPr/>
              </p:nvSpPr>
              <p:spPr>
                <a:xfrm>
                  <a:off x="9027224" y="2452631"/>
                  <a:ext cx="1534010" cy="6456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den>
                        </m:f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44" name="CasellaDiTesto 43">
                  <a:extLst>
                    <a:ext uri="{FF2B5EF4-FFF2-40B4-BE49-F238E27FC236}">
                      <a16:creationId xmlns:a16="http://schemas.microsoft.com/office/drawing/2014/main" id="{0C7CFF2F-D185-F05C-531B-44F56FBE1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7224" y="2452631"/>
                  <a:ext cx="1534010" cy="645690"/>
                </a:xfrm>
                <a:prstGeom prst="rect">
                  <a:avLst/>
                </a:prstGeom>
                <a:blipFill>
                  <a:blip r:embed="rId6"/>
                  <a:stretch>
                    <a:fillRect b="-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Rettangolo 44">
            <a:extLst>
              <a:ext uri="{FF2B5EF4-FFF2-40B4-BE49-F238E27FC236}">
                <a16:creationId xmlns:a16="http://schemas.microsoft.com/office/drawing/2014/main" id="{376BD17E-B438-275B-9BD2-E65A72B805DA}"/>
              </a:ext>
            </a:extLst>
          </p:cNvPr>
          <p:cNvSpPr/>
          <p:nvPr/>
        </p:nvSpPr>
        <p:spPr>
          <a:xfrm>
            <a:off x="2533675" y="3769714"/>
            <a:ext cx="575962" cy="51818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AE2C5333-21D4-EAA9-174E-BD86F61215C2}"/>
              </a:ext>
            </a:extLst>
          </p:cNvPr>
          <p:cNvSpPr/>
          <p:nvPr/>
        </p:nvSpPr>
        <p:spPr>
          <a:xfrm>
            <a:off x="4348611" y="3762080"/>
            <a:ext cx="575962" cy="518187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8082402-691C-3935-C74B-EFA1E805819F}"/>
              </a:ext>
            </a:extLst>
          </p:cNvPr>
          <p:cNvSpPr txBox="1"/>
          <p:nvPr/>
        </p:nvSpPr>
        <p:spPr>
          <a:xfrm>
            <a:off x="338698" y="4744115"/>
            <a:ext cx="294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J</a:t>
            </a:r>
            <a:r>
              <a:rPr lang="en-US" sz="2400" dirty="0"/>
              <a:t>: symmetry energy at saturation density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2307BC7-C2DD-0177-246D-805DE6E604B0}"/>
              </a:ext>
            </a:extLst>
          </p:cNvPr>
          <p:cNvSpPr txBox="1"/>
          <p:nvPr/>
        </p:nvSpPr>
        <p:spPr>
          <a:xfrm>
            <a:off x="3581297" y="4830381"/>
            <a:ext cx="335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L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/>
              <a:t>slope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989230A6-7DF8-E1EE-5E4F-0151A56EFAA9}"/>
                  </a:ext>
                </a:extLst>
              </p:cNvPr>
              <p:cNvSpPr txBox="1"/>
              <p:nvPr/>
            </p:nvSpPr>
            <p:spPr>
              <a:xfrm>
                <a:off x="8716999" y="3765236"/>
                <a:ext cx="177304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=0.16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−3 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989230A6-7DF8-E1EE-5E4F-0151A56EF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999" y="3765236"/>
                <a:ext cx="1773049" cy="307777"/>
              </a:xfrm>
              <a:prstGeom prst="rect">
                <a:avLst/>
              </a:prstGeom>
              <a:blipFill>
                <a:blip r:embed="rId7"/>
                <a:stretch>
                  <a:fillRect l="-3093" t="-4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182F6BA-A518-ADAD-6E9B-882DC2294E9F}"/>
              </a:ext>
            </a:extLst>
          </p:cNvPr>
          <p:cNvSpPr txBox="1"/>
          <p:nvPr/>
        </p:nvSpPr>
        <p:spPr>
          <a:xfrm>
            <a:off x="1767547" y="2625085"/>
            <a:ext cx="3356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Symmetry energy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8EA5A1B-C204-66E4-7EDE-ABA9C7712A66}"/>
              </a:ext>
            </a:extLst>
          </p:cNvPr>
          <p:cNvGrpSpPr/>
          <p:nvPr/>
        </p:nvGrpSpPr>
        <p:grpSpPr>
          <a:xfrm>
            <a:off x="6295698" y="2342608"/>
            <a:ext cx="5448545" cy="4047837"/>
            <a:chOff x="208476" y="1604519"/>
            <a:chExt cx="7013277" cy="5210309"/>
          </a:xfrm>
        </p:grpSpPr>
        <p:pic>
          <p:nvPicPr>
            <p:cNvPr id="7" name="Immagine 6" descr="Immagine che contiene testo, linea, diagramm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C95E34DF-CE49-3236-8D07-4585DFA30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2"/>
            <a:stretch/>
          </p:blipFill>
          <p:spPr>
            <a:xfrm>
              <a:off x="208476" y="1604519"/>
              <a:ext cx="7013277" cy="5210309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CDBBC53-D787-2000-795E-BBABEF502B9B}"/>
                </a:ext>
              </a:extLst>
            </p:cNvPr>
            <p:cNvSpPr txBox="1"/>
            <p:nvPr/>
          </p:nvSpPr>
          <p:spPr>
            <a:xfrm>
              <a:off x="4132052" y="4395159"/>
              <a:ext cx="474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>
                  <a:solidFill>
                    <a:srgbClr val="C00000"/>
                  </a:solidFill>
                </a:rPr>
                <a:t>J</a:t>
              </a:r>
              <a:endParaRPr lang="en-US" sz="3600" b="1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E39F86F5-CC63-2A55-62D6-13AFFE41BA5F}"/>
                </a:ext>
              </a:extLst>
            </p:cNvPr>
            <p:cNvSpPr txBox="1"/>
            <p:nvPr/>
          </p:nvSpPr>
          <p:spPr>
            <a:xfrm>
              <a:off x="3733080" y="2727020"/>
              <a:ext cx="6361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i="1" dirty="0">
                  <a:solidFill>
                    <a:srgbClr val="002060"/>
                  </a:solidFill>
                </a:rPr>
                <a:t>L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66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5" grpId="0" animBg="1"/>
      <p:bldP spid="46" grpId="0" animBg="1"/>
      <p:bldP spid="47" grpId="0"/>
      <p:bldP spid="48" grpId="0"/>
      <p:bldP spid="49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0C77B-259E-31F4-9AA5-19B76345E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39453EB1-4649-0891-6F1D-7A4B7EAECFE9}"/>
              </a:ext>
            </a:extLst>
          </p:cNvPr>
          <p:cNvGrpSpPr/>
          <p:nvPr/>
        </p:nvGrpSpPr>
        <p:grpSpPr>
          <a:xfrm>
            <a:off x="403123" y="958423"/>
            <a:ext cx="7077831" cy="5366402"/>
            <a:chOff x="403123" y="958423"/>
            <a:chExt cx="7077831" cy="536640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5F41DD8C-552B-07C0-89C7-EA9159CF4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123" y="958423"/>
              <a:ext cx="7077831" cy="5366402"/>
            </a:xfrm>
            <a:prstGeom prst="rect">
              <a:avLst/>
            </a:prstGeom>
          </p:spPr>
        </p:pic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0CF6D39C-ED35-BCAC-4F96-C1A7F46ABCE7}"/>
                </a:ext>
              </a:extLst>
            </p:cNvPr>
            <p:cNvSpPr/>
            <p:nvPr/>
          </p:nvSpPr>
          <p:spPr>
            <a:xfrm>
              <a:off x="1425677" y="1130710"/>
              <a:ext cx="2155724" cy="953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F7D8D9E-BD8F-4BE9-50A8-EC4B0431B603}"/>
              </a:ext>
            </a:extLst>
          </p:cNvPr>
          <p:cNvGrpSpPr/>
          <p:nvPr/>
        </p:nvGrpSpPr>
        <p:grpSpPr>
          <a:xfrm>
            <a:off x="403123" y="1032388"/>
            <a:ext cx="7077831" cy="5291554"/>
            <a:chOff x="403123" y="1032388"/>
            <a:chExt cx="7077831" cy="5291554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78560144-CD49-039E-5A86-F2FB5989C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4"/>
            <a:stretch/>
          </p:blipFill>
          <p:spPr>
            <a:xfrm>
              <a:off x="403123" y="1032388"/>
              <a:ext cx="7077831" cy="5291554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FB20A53-8BBE-E9FE-6611-028236C45AC6}"/>
                </a:ext>
              </a:extLst>
            </p:cNvPr>
            <p:cNvSpPr/>
            <p:nvPr/>
          </p:nvSpPr>
          <p:spPr>
            <a:xfrm>
              <a:off x="1354392" y="1155067"/>
              <a:ext cx="2084439" cy="1027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C39F08-4999-09D7-EC11-8C2F3201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3956" y="6356350"/>
            <a:ext cx="569843" cy="365125"/>
          </a:xfrm>
        </p:spPr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30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91562A4E-3311-4C31-CE06-309BBA86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25F3E6-9FAE-13CB-946D-93C51FB18F20}"/>
              </a:ext>
            </a:extLst>
          </p:cNvPr>
          <p:cNvSpPr txBox="1"/>
          <p:nvPr/>
        </p:nvSpPr>
        <p:spPr>
          <a:xfrm>
            <a:off x="223610" y="114884"/>
            <a:ext cx="1056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Electric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dipole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polarizability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in Ca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isotopes</a:t>
            </a:r>
            <a:endParaRPr kumimoji="0" lang="it-IT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EC8DFDD-BF3F-869B-94DE-B54F958439F9}"/>
              </a:ext>
            </a:extLst>
          </p:cNvPr>
          <p:cNvGrpSpPr/>
          <p:nvPr/>
        </p:nvGrpSpPr>
        <p:grpSpPr>
          <a:xfrm>
            <a:off x="8153401" y="1289744"/>
            <a:ext cx="2781688" cy="707886"/>
            <a:chOff x="7889188" y="488146"/>
            <a:chExt cx="2781688" cy="707886"/>
          </a:xfrm>
        </p:grpSpPr>
        <p:sp>
          <p:nvSpPr>
            <p:cNvPr id="13" name="Segno di sottrazione 12">
              <a:extLst>
                <a:ext uri="{FF2B5EF4-FFF2-40B4-BE49-F238E27FC236}">
                  <a16:creationId xmlns:a16="http://schemas.microsoft.com/office/drawing/2014/main" id="{F18082FD-1881-1C25-551A-56B1479DD3EC}"/>
                </a:ext>
              </a:extLst>
            </p:cNvPr>
            <p:cNvSpPr/>
            <p:nvPr/>
          </p:nvSpPr>
          <p:spPr>
            <a:xfrm>
              <a:off x="7889188" y="488146"/>
              <a:ext cx="600438" cy="707886"/>
            </a:xfrm>
            <a:prstGeom prst="mathMinus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5407430-B172-96A9-801A-6F593989AC98}"/>
                </a:ext>
              </a:extLst>
            </p:cNvPr>
            <p:cNvSpPr txBox="1"/>
            <p:nvPr/>
          </p:nvSpPr>
          <p:spPr>
            <a:xfrm>
              <a:off x="8652295" y="632532"/>
              <a:ext cx="20185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Experiment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676ACB8-ABBC-3FAB-B09E-2837AC92273A}"/>
              </a:ext>
            </a:extLst>
          </p:cNvPr>
          <p:cNvGrpSpPr/>
          <p:nvPr/>
        </p:nvGrpSpPr>
        <p:grpSpPr>
          <a:xfrm>
            <a:off x="8330716" y="1999428"/>
            <a:ext cx="2604373" cy="430887"/>
            <a:chOff x="8330716" y="1999428"/>
            <a:chExt cx="2604373" cy="430887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ED85DA9D-E24F-6C6D-F62D-E5ABAEA8DAFC}"/>
                </a:ext>
              </a:extLst>
            </p:cNvPr>
            <p:cNvSpPr txBox="1"/>
            <p:nvPr/>
          </p:nvSpPr>
          <p:spPr>
            <a:xfrm>
              <a:off x="8916508" y="1999428"/>
              <a:ext cx="20185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Closed-shell CC</a:t>
              </a:r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C2D51B3E-72E1-80CE-D938-26D680E73AF7}"/>
                </a:ext>
              </a:extLst>
            </p:cNvPr>
            <p:cNvSpPr/>
            <p:nvPr/>
          </p:nvSpPr>
          <p:spPr>
            <a:xfrm>
              <a:off x="8330716" y="2104103"/>
              <a:ext cx="245807" cy="23597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9F2B202-42C4-6D54-1E43-1F0CCFA0B458}"/>
              </a:ext>
            </a:extLst>
          </p:cNvPr>
          <p:cNvGrpSpPr/>
          <p:nvPr/>
        </p:nvGrpSpPr>
        <p:grpSpPr>
          <a:xfrm>
            <a:off x="8330715" y="2682772"/>
            <a:ext cx="1521209" cy="430887"/>
            <a:chOff x="8330715" y="2682772"/>
            <a:chExt cx="1521209" cy="430887"/>
          </a:xfrm>
        </p:grpSpPr>
        <p:sp>
          <p:nvSpPr>
            <p:cNvPr id="20" name="Triangolo isoscele 19">
              <a:extLst>
                <a:ext uri="{FF2B5EF4-FFF2-40B4-BE49-F238E27FC236}">
                  <a16:creationId xmlns:a16="http://schemas.microsoft.com/office/drawing/2014/main" id="{8ED706F7-6DE3-A99E-C8A5-38F40EAB14B4}"/>
                </a:ext>
              </a:extLst>
            </p:cNvPr>
            <p:cNvSpPr/>
            <p:nvPr/>
          </p:nvSpPr>
          <p:spPr>
            <a:xfrm>
              <a:off x="8330715" y="2777372"/>
              <a:ext cx="303961" cy="291803"/>
            </a:xfrm>
            <a:prstGeom prst="triangle">
              <a:avLst/>
            </a:prstGeom>
            <a:solidFill>
              <a:srgbClr val="008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10916D49-BC62-BE07-50AB-F93689B0D1A8}"/>
                </a:ext>
              </a:extLst>
            </p:cNvPr>
            <p:cNvSpPr txBox="1"/>
            <p:nvPr/>
          </p:nvSpPr>
          <p:spPr>
            <a:xfrm>
              <a:off x="8970588" y="2682772"/>
              <a:ext cx="8813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2PA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756B2787-2E39-43A7-BC73-3DA7D5F4269F}"/>
              </a:ext>
            </a:extLst>
          </p:cNvPr>
          <p:cNvGrpSpPr/>
          <p:nvPr/>
        </p:nvGrpSpPr>
        <p:grpSpPr>
          <a:xfrm>
            <a:off x="8330714" y="3425108"/>
            <a:ext cx="1585121" cy="430887"/>
            <a:chOff x="8330714" y="3425108"/>
            <a:chExt cx="1585121" cy="430887"/>
          </a:xfrm>
        </p:grpSpPr>
        <p:sp>
          <p:nvSpPr>
            <p:cNvPr id="23" name="Triangolo isoscele 22">
              <a:extLst>
                <a:ext uri="{FF2B5EF4-FFF2-40B4-BE49-F238E27FC236}">
                  <a16:creationId xmlns:a16="http://schemas.microsoft.com/office/drawing/2014/main" id="{C1A4DED1-30B2-169E-FE7C-630033669DD3}"/>
                </a:ext>
              </a:extLst>
            </p:cNvPr>
            <p:cNvSpPr/>
            <p:nvPr/>
          </p:nvSpPr>
          <p:spPr>
            <a:xfrm rot="10800000">
              <a:off x="8330714" y="3497023"/>
              <a:ext cx="303961" cy="291803"/>
            </a:xfrm>
            <a:prstGeom prst="triangle">
              <a:avLst/>
            </a:prstGeom>
            <a:solidFill>
              <a:srgbClr val="008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CFC4B03C-6F24-45D6-E45F-B78E05D04917}"/>
                </a:ext>
              </a:extLst>
            </p:cNvPr>
            <p:cNvSpPr txBox="1"/>
            <p:nvPr/>
          </p:nvSpPr>
          <p:spPr>
            <a:xfrm>
              <a:off x="9034499" y="3425108"/>
              <a:ext cx="88133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Calibri" panose="020F0502020204030204" pitchFamily="34" charset="0"/>
                </a:rPr>
                <a:t>2PR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A0BC86F6-3B45-6C0E-71B3-5702CE5B2B11}"/>
              </a:ext>
            </a:extLst>
          </p:cNvPr>
          <p:cNvGrpSpPr/>
          <p:nvPr/>
        </p:nvGrpSpPr>
        <p:grpSpPr>
          <a:xfrm>
            <a:off x="7690334" y="4167444"/>
            <a:ext cx="4501666" cy="953429"/>
            <a:chOff x="7690334" y="4167444"/>
            <a:chExt cx="4501666" cy="953429"/>
          </a:xfrm>
        </p:grpSpPr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C6D9DA3F-AAEE-3D3E-366E-45DB411D4B1F}"/>
                </a:ext>
              </a:extLst>
            </p:cNvPr>
            <p:cNvGrpSpPr/>
            <p:nvPr/>
          </p:nvGrpSpPr>
          <p:grpSpPr>
            <a:xfrm>
              <a:off x="8330714" y="4167444"/>
              <a:ext cx="2917388" cy="430887"/>
              <a:chOff x="8330714" y="4167444"/>
              <a:chExt cx="2917388" cy="430887"/>
            </a:xfrm>
          </p:grpSpPr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60AE33AA-A9C3-950C-CCE9-D237E56CBF06}"/>
                  </a:ext>
                </a:extLst>
              </p:cNvPr>
              <p:cNvSpPr/>
              <p:nvPr/>
            </p:nvSpPr>
            <p:spPr>
              <a:xfrm>
                <a:off x="8330714" y="4226120"/>
                <a:ext cx="274885" cy="291804"/>
              </a:xfrm>
              <a:prstGeom prst="rect">
                <a:avLst/>
              </a:prstGeom>
              <a:solidFill>
                <a:srgbClr val="FF717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0782F769-3F1F-C305-697C-7B04F7630765}"/>
                  </a:ext>
                </a:extLst>
              </p:cNvPr>
              <p:cNvSpPr txBox="1"/>
              <p:nvPr/>
            </p:nvSpPr>
            <p:spPr>
              <a:xfrm>
                <a:off x="9044461" y="4167444"/>
                <a:ext cx="220364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Calibri" panose="020F0502020204030204" pitchFamily="34" charset="0"/>
                  </a:rPr>
                  <a:t>Neural network</a:t>
                </a:r>
              </a:p>
            </p:txBody>
          </p:sp>
        </p:grp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320792A2-49BE-34B0-EAB7-F5405DACD0C8}"/>
                </a:ext>
              </a:extLst>
            </p:cNvPr>
            <p:cNvSpPr txBox="1"/>
            <p:nvPr/>
          </p:nvSpPr>
          <p:spPr>
            <a:xfrm>
              <a:off x="7690334" y="4751541"/>
              <a:ext cx="450166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Jiang et al., Phys. Rev. C </a:t>
              </a:r>
              <a:r>
                <a:rPr lang="en-US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111</a:t>
              </a:r>
              <a:r>
                <a:rPr lang="en-US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L051308 (2025)</a:t>
              </a: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F82031F7-A0EC-54C8-05F5-9F565355C127}"/>
              </a:ext>
            </a:extLst>
          </p:cNvPr>
          <p:cNvGrpSpPr/>
          <p:nvPr/>
        </p:nvGrpSpPr>
        <p:grpSpPr>
          <a:xfrm>
            <a:off x="449324" y="1052053"/>
            <a:ext cx="6949428" cy="5215359"/>
            <a:chOff x="449324" y="1052053"/>
            <a:chExt cx="6949428" cy="5215359"/>
          </a:xfrm>
        </p:grpSpPr>
        <p:pic>
          <p:nvPicPr>
            <p:cNvPr id="28" name="Immagine 27" descr="Immagine che contiene testo, schermata, diagramm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3F477F15-E6BA-2FA7-5D9C-8DB76B06F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" t="1344" r="1196" b="1611"/>
            <a:stretch/>
          </p:blipFill>
          <p:spPr>
            <a:xfrm>
              <a:off x="449324" y="1052053"/>
              <a:ext cx="6949428" cy="5215359"/>
            </a:xfrm>
            <a:prstGeom prst="rect">
              <a:avLst/>
            </a:prstGeom>
          </p:spPr>
        </p:pic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AC357311-DEA8-2538-630F-1FA2572E6AEE}"/>
                </a:ext>
              </a:extLst>
            </p:cNvPr>
            <p:cNvSpPr/>
            <p:nvPr/>
          </p:nvSpPr>
          <p:spPr>
            <a:xfrm>
              <a:off x="1437282" y="1186272"/>
              <a:ext cx="2013154" cy="1398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B416549-B0C4-2878-C7A2-956924C3C5AC}"/>
              </a:ext>
            </a:extLst>
          </p:cNvPr>
          <p:cNvSpPr txBox="1"/>
          <p:nvPr/>
        </p:nvSpPr>
        <p:spPr>
          <a:xfrm>
            <a:off x="1679063" y="1268804"/>
            <a:ext cx="3115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C00000"/>
                </a:solidFill>
              </a:rPr>
              <a:t>FM</a:t>
            </a:r>
            <a:r>
              <a:rPr lang="en-US" sz="2000" dirty="0">
                <a:solidFill>
                  <a:srgbClr val="C00000"/>
                </a:solidFill>
              </a:rPr>
              <a:t> et al., arxiv:2504.11012 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9B9B89E-D543-A90A-D6F9-9822675628FE}"/>
              </a:ext>
            </a:extLst>
          </p:cNvPr>
          <p:cNvSpPr txBox="1"/>
          <p:nvPr/>
        </p:nvSpPr>
        <p:spPr>
          <a:xfrm>
            <a:off x="5285141" y="5045037"/>
            <a:ext cx="2113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kern="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400" kern="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NNLO</a:t>
            </a:r>
            <a:r>
              <a:rPr lang="en-US" sz="2400" kern="0" baseline="-25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400" kern="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(394)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40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CB181-EA03-C8F5-BEB7-BBAA822A1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o 23">
            <a:extLst>
              <a:ext uri="{FF2B5EF4-FFF2-40B4-BE49-F238E27FC236}">
                <a16:creationId xmlns:a16="http://schemas.microsoft.com/office/drawing/2014/main" id="{B624BF30-5451-38F5-F1ED-AB7DA46D75F9}"/>
              </a:ext>
            </a:extLst>
          </p:cNvPr>
          <p:cNvGrpSpPr/>
          <p:nvPr/>
        </p:nvGrpSpPr>
        <p:grpSpPr>
          <a:xfrm>
            <a:off x="6773333" y="2844386"/>
            <a:ext cx="4943244" cy="3567750"/>
            <a:chOff x="6907906" y="2739370"/>
            <a:chExt cx="4733070" cy="3416058"/>
          </a:xfrm>
        </p:grpSpPr>
        <p:pic>
          <p:nvPicPr>
            <p:cNvPr id="22" name="Picture 7" descr="A diagram of a graph&#10;&#10;Description automatically generated">
              <a:extLst>
                <a:ext uri="{FF2B5EF4-FFF2-40B4-BE49-F238E27FC236}">
                  <a16:creationId xmlns:a16="http://schemas.microsoft.com/office/drawing/2014/main" id="{AB58C6E3-3346-78A6-A34E-61FFB5AA6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7906" y="3017649"/>
              <a:ext cx="4482541" cy="3137779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31C506B8-30F3-129A-9B97-702888B5E135}"/>
                </a:ext>
              </a:extLst>
            </p:cNvPr>
            <p:cNvSpPr txBox="1"/>
            <p:nvPr/>
          </p:nvSpPr>
          <p:spPr>
            <a:xfrm>
              <a:off x="7796405" y="2739370"/>
              <a:ext cx="38445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dirty="0"/>
                <a:t>Courtesy: Francesca </a:t>
              </a:r>
              <a:r>
                <a:rPr lang="en-US" b="0" dirty="0" err="1"/>
                <a:t>Bonaiti</a:t>
              </a:r>
              <a:endParaRPr lang="en-US" dirty="0"/>
            </a:p>
          </p:txBody>
        </p:sp>
      </p:grp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24A7A-457D-863A-E976-6D54B6F4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1428" y="6356350"/>
            <a:ext cx="432371" cy="311443"/>
          </a:xfrm>
        </p:spPr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4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A3D82C-87D8-A673-D7CD-FEA0ACFBFB6B}"/>
              </a:ext>
            </a:extLst>
          </p:cNvPr>
          <p:cNvSpPr txBox="1"/>
          <p:nvPr/>
        </p:nvSpPr>
        <p:spPr>
          <a:xfrm>
            <a:off x="223612" y="114884"/>
            <a:ext cx="406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How to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constrain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i="1" dirty="0">
                <a:solidFill>
                  <a:prstClr val="black"/>
                </a:solidFill>
                <a:latin typeface="Calibri" panose="020F0502020204030204"/>
              </a:rPr>
              <a:t>L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it-IT" sz="3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B63AB7F0-70CB-6E45-0D98-08374657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6D1E3B4-A3CE-C7FC-1CA1-EC56A3E95E31}"/>
              </a:ext>
            </a:extLst>
          </p:cNvPr>
          <p:cNvGrpSpPr/>
          <p:nvPr/>
        </p:nvGrpSpPr>
        <p:grpSpPr>
          <a:xfrm>
            <a:off x="6327604" y="898535"/>
            <a:ext cx="5058773" cy="1704479"/>
            <a:chOff x="1154810" y="3038993"/>
            <a:chExt cx="6074891" cy="17044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8C33B599-434D-4E60-834F-682F51F12574}"/>
                    </a:ext>
                  </a:extLst>
                </p:cNvPr>
                <p:cNvSpPr txBox="1"/>
                <p:nvPr/>
              </p:nvSpPr>
              <p:spPr>
                <a:xfrm>
                  <a:off x="1979058" y="3693954"/>
                  <a:ext cx="3955838" cy="104951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m:rPr>
                            <m:sty m:val="p"/>
                          </m:rPr>
                          <a:rPr lang="en-US" sz="2600" b="0" i="1" smtClean="0">
                            <a:latin typeface="Cambria Math" panose="02040503050406030204" pitchFamily="18" charset="0"/>
                          </a:rPr>
                          <m:t>α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f>
                              <m:f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60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sz="2600" b="0" dirty="0"/>
                </a:p>
              </p:txBody>
            </p:sp>
          </mc:Choice>
          <mc:Fallback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8C33B599-434D-4E60-834F-682F51F12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058" y="3693954"/>
                  <a:ext cx="3955838" cy="104951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C24CF287-41A1-E698-DF60-5966D278BF6B}"/>
                </a:ext>
              </a:extLst>
            </p:cNvPr>
            <p:cNvSpPr txBox="1"/>
            <p:nvPr/>
          </p:nvSpPr>
          <p:spPr>
            <a:xfrm>
              <a:off x="1154810" y="3038993"/>
              <a:ext cx="607489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Electric dipole polarizability</a:t>
              </a:r>
              <a:endParaRPr lang="en-US" sz="2600" i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EBC439B-5B51-9C2F-A492-796776ADA695}"/>
                  </a:ext>
                </a:extLst>
              </p:cNvPr>
              <p:cNvSpPr txBox="1"/>
              <p:nvPr/>
            </p:nvSpPr>
            <p:spPr>
              <a:xfrm>
                <a:off x="349019" y="4331381"/>
                <a:ext cx="607489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Strong linear </a:t>
                </a:r>
                <a:r>
                  <a:rPr lang="en-US" sz="2600" b="1" dirty="0"/>
                  <a:t>correlation</a:t>
                </a:r>
                <a:r>
                  <a:rPr lang="en-US" sz="2600" dirty="0"/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600" dirty="0"/>
                  <a:t> and the </a:t>
                </a:r>
                <a:r>
                  <a:rPr lang="en-US" sz="2600" b="1" dirty="0"/>
                  <a:t>slope</a:t>
                </a:r>
                <a:r>
                  <a:rPr lang="en-US" sz="2600" dirty="0"/>
                  <a:t> of the symmetry energy </a:t>
                </a:r>
                <a:r>
                  <a:rPr lang="en-US" sz="2600" i="1" dirty="0"/>
                  <a:t>L</a:t>
                </a:r>
              </a:p>
            </p:txBody>
          </p:sp>
        </mc:Choice>
        <mc:Fallback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EBC439B-5B51-9C2F-A492-796776ADA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9" y="4331381"/>
                <a:ext cx="6074891" cy="892552"/>
              </a:xfrm>
              <a:prstGeom prst="rect">
                <a:avLst/>
              </a:prstGeom>
              <a:blipFill>
                <a:blip r:embed="rId5"/>
                <a:stretch>
                  <a:fillRect l="-1805" t="-6849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id="{4A1313E2-6E58-F0A0-4EE1-E6869748F089}"/>
              </a:ext>
            </a:extLst>
          </p:cNvPr>
          <p:cNvGrpSpPr/>
          <p:nvPr/>
        </p:nvGrpSpPr>
        <p:grpSpPr>
          <a:xfrm>
            <a:off x="318344" y="898535"/>
            <a:ext cx="5056557" cy="2684665"/>
            <a:chOff x="318344" y="1304936"/>
            <a:chExt cx="5056557" cy="2684665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A1E1AFDC-4F91-5D99-F02A-2929B24F2FF2}"/>
                </a:ext>
              </a:extLst>
            </p:cNvPr>
            <p:cNvGrpSpPr/>
            <p:nvPr/>
          </p:nvGrpSpPr>
          <p:grpSpPr>
            <a:xfrm>
              <a:off x="318344" y="1852969"/>
              <a:ext cx="5056557" cy="2136632"/>
              <a:chOff x="1220049" y="4540810"/>
              <a:chExt cx="4542752" cy="1771599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0DB64ADF-480E-5C21-40CD-4BD7D931FB6A}"/>
                  </a:ext>
                </a:extLst>
              </p:cNvPr>
              <p:cNvGrpSpPr/>
              <p:nvPr/>
            </p:nvGrpSpPr>
            <p:grpSpPr>
              <a:xfrm>
                <a:off x="1220049" y="4540810"/>
                <a:ext cx="4354448" cy="1771599"/>
                <a:chOff x="1360744" y="4226011"/>
                <a:chExt cx="4063874" cy="1688044"/>
              </a:xfrm>
            </p:grpSpPr>
            <p:pic>
              <p:nvPicPr>
                <p:cNvPr id="12" name="Picture 13" descr="A graph showing energy and energy&#10;&#10;Description automatically generated">
                  <a:extLst>
                    <a:ext uri="{FF2B5EF4-FFF2-40B4-BE49-F238E27FC236}">
                      <a16:creationId xmlns:a16="http://schemas.microsoft.com/office/drawing/2014/main" id="{9FC81576-5905-B434-B86D-206B8BF260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 l="5162" t="10039" r="3931" b="5096"/>
                <a:stretch>
                  <a:fillRect/>
                </a:stretch>
              </p:blipFill>
              <p:spPr>
                <a:xfrm>
                  <a:off x="1360744" y="4232698"/>
                  <a:ext cx="4063874" cy="1681357"/>
                </a:xfrm>
                <a:prstGeom prst="rect">
                  <a:avLst/>
                </a:prstGeom>
              </p:spPr>
            </p:pic>
            <p:sp>
              <p:nvSpPr>
                <p:cNvPr id="13" name="Rectangle 14">
                  <a:extLst>
                    <a:ext uri="{FF2B5EF4-FFF2-40B4-BE49-F238E27FC236}">
                      <a16:creationId xmlns:a16="http://schemas.microsoft.com/office/drawing/2014/main" id="{3B15A86A-AA49-0F06-02B1-355159904A03}"/>
                    </a:ext>
                  </a:extLst>
                </p:cNvPr>
                <p:cNvSpPr/>
                <p:nvPr/>
              </p:nvSpPr>
              <p:spPr>
                <a:xfrm>
                  <a:off x="4646141" y="4226011"/>
                  <a:ext cx="778475" cy="4201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  <p:sp>
              <p:nvSpPr>
                <p:cNvPr id="14" name="Rectangle 15">
                  <a:extLst>
                    <a:ext uri="{FF2B5EF4-FFF2-40B4-BE49-F238E27FC236}">
                      <a16:creationId xmlns:a16="http://schemas.microsoft.com/office/drawing/2014/main" id="{FFCEB9CD-FCFB-2D3F-EFDE-B8B4A9404050}"/>
                    </a:ext>
                  </a:extLst>
                </p:cNvPr>
                <p:cNvSpPr/>
                <p:nvPr/>
              </p:nvSpPr>
              <p:spPr>
                <a:xfrm>
                  <a:off x="2398396" y="4372618"/>
                  <a:ext cx="778475" cy="42013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DE"/>
                </a:p>
              </p:txBody>
            </p:sp>
          </p:grp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DBDACA6D-0399-2F14-A234-B2F6E76E8A18}"/>
                  </a:ext>
                </a:extLst>
              </p:cNvPr>
              <p:cNvSpPr txBox="1"/>
              <p:nvPr/>
            </p:nvSpPr>
            <p:spPr>
              <a:xfrm>
                <a:off x="1587923" y="4771498"/>
                <a:ext cx="1588388" cy="484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Excited </a:t>
                </a:r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bound </a:t>
                </a:r>
              </a:p>
              <a:p>
                <a:pPr algn="ctr"/>
                <a:r>
                  <a: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states</a:t>
                </a:r>
                <a:endParaRPr lang="en-DE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0" name="TextBox 11">
                <a:extLst>
                  <a:ext uri="{FF2B5EF4-FFF2-40B4-BE49-F238E27FC236}">
                    <a16:creationId xmlns:a16="http://schemas.microsoft.com/office/drawing/2014/main" id="{F13F8CE7-AE11-565B-4918-CDF1A9CD7BBD}"/>
                  </a:ext>
                </a:extLst>
              </p:cNvPr>
              <p:cNvSpPr txBox="1"/>
              <p:nvPr/>
            </p:nvSpPr>
            <p:spPr>
              <a:xfrm>
                <a:off x="2987196" y="4985513"/>
                <a:ext cx="989217" cy="400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Pygmy Dipole</a:t>
                </a:r>
              </a:p>
              <a:p>
                <a:pPr algn="ctr"/>
                <a:r>
                  <a:rPr lang="en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Resonance</a:t>
                </a: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8ABE2C80-2D9A-FFC2-DB2E-D2247178F549}"/>
                  </a:ext>
                </a:extLst>
              </p:cNvPr>
              <p:cNvSpPr txBox="1"/>
              <p:nvPr/>
            </p:nvSpPr>
            <p:spPr>
              <a:xfrm>
                <a:off x="4837150" y="4761276"/>
                <a:ext cx="925651" cy="400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Giant Dipole</a:t>
                </a:r>
              </a:p>
              <a:p>
                <a:pPr algn="ctr"/>
                <a:r>
                  <a:rPr lang="en-DE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</a:rPr>
                  <a:t>Resonance</a:t>
                </a:r>
              </a:p>
            </p:txBody>
          </p:sp>
        </p:grp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FD24714E-2CCC-E062-BC1E-CE6E9AC6BA9E}"/>
                </a:ext>
              </a:extLst>
            </p:cNvPr>
            <p:cNvSpPr txBox="1"/>
            <p:nvPr/>
          </p:nvSpPr>
          <p:spPr>
            <a:xfrm>
              <a:off x="908425" y="1304936"/>
              <a:ext cx="366679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/>
                <a:t>Electric dipole response</a:t>
              </a:r>
              <a:endParaRPr lang="en-US" sz="2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748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B6BEC-41FD-4B60-2702-A4795B759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0232CC-B1E9-1A03-BA7C-C0B9EDEA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80925-2C2C-4E80-9930-EEA84C35EA0B}" type="slidenum">
              <a:rPr lang="en-US" sz="2800" b="1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5</a:t>
            </a:fld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Segnaposto piè di pagina 3">
            <a:extLst>
              <a:ext uri="{FF2B5EF4-FFF2-40B4-BE49-F238E27FC236}">
                <a16:creationId xmlns:a16="http://schemas.microsoft.com/office/drawing/2014/main" id="{D95AFB56-2562-63CC-9D51-775B8FE4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r>
              <a:rPr lang="it-IT" sz="1800" i="1">
                <a:solidFill>
                  <a:prstClr val="black"/>
                </a:solidFill>
                <a:latin typeface="Calibri" panose="020F0502020204030204"/>
              </a:rPr>
              <a:t>Francesco Marino – Ect*, 16 July 2025</a:t>
            </a:r>
            <a:endParaRPr lang="en-US" sz="18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010D6B-3975-3CA5-371F-64EDD570052E}"/>
              </a:ext>
            </a:extLst>
          </p:cNvPr>
          <p:cNvSpPr txBox="1"/>
          <p:nvPr/>
        </p:nvSpPr>
        <p:spPr>
          <a:xfrm>
            <a:off x="2684738" y="2254550"/>
            <a:ext cx="6132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Part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Structure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dipole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3600" dirty="0" err="1">
                <a:solidFill>
                  <a:prstClr val="black"/>
                </a:solidFill>
                <a:latin typeface="Calibri" panose="020F0502020204030204"/>
              </a:rPr>
              <a:t>response</a:t>
            </a: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 of open-shell nuclei</a:t>
            </a:r>
            <a:endParaRPr lang="it-IT" sz="3600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716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1428" y="6356350"/>
            <a:ext cx="432371" cy="31144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0925-2C2C-4E80-9930-EEA84C35EA0B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E7F0EFD-A35D-19BF-20B0-121104BA4FD3}"/>
              </a:ext>
            </a:extLst>
          </p:cNvPr>
          <p:cNvSpPr txBox="1"/>
          <p:nvPr/>
        </p:nvSpPr>
        <p:spPr>
          <a:xfrm>
            <a:off x="223612" y="114884"/>
            <a:ext cx="651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Coupled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-cluster theory</a:t>
            </a: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Marino – Ect*, 16 July 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D3F2BC8-4916-4E2F-9605-FC454F10D662}"/>
              </a:ext>
            </a:extLst>
          </p:cNvPr>
          <p:cNvSpPr txBox="1"/>
          <p:nvPr/>
        </p:nvSpPr>
        <p:spPr>
          <a:xfrm>
            <a:off x="241044" y="959859"/>
            <a:ext cx="45468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Coupled-cluster (CC) ground-state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4C64504-FFF7-9D3A-2677-8D64C17BCB31}"/>
                  </a:ext>
                </a:extLst>
              </p:cNvPr>
              <p:cNvSpPr txBox="1"/>
              <p:nvPr/>
            </p:nvSpPr>
            <p:spPr>
              <a:xfrm>
                <a:off x="5761470" y="883488"/>
                <a:ext cx="29355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Ψ</m:t>
                              </m:r>
                            </m:e>
                            <m:sub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  <m:r>
                        <m:rPr>
                          <m:lit/>
                        </m:rP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sSub>
                        <m:sSub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Φ</m:t>
                          </m:r>
                        </m:e>
                        <m:sub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⟩</m:t>
                      </m:r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E4C64504-FFF7-9D3A-2677-8D64C17BC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70" y="883488"/>
                <a:ext cx="293554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e 24">
            <a:extLst>
              <a:ext uri="{FF2B5EF4-FFF2-40B4-BE49-F238E27FC236}">
                <a16:creationId xmlns:a16="http://schemas.microsoft.com/office/drawing/2014/main" id="{6BD02BBE-DBFE-22E3-C81E-BAD91F19B702}"/>
              </a:ext>
            </a:extLst>
          </p:cNvPr>
          <p:cNvSpPr/>
          <p:nvPr/>
        </p:nvSpPr>
        <p:spPr>
          <a:xfrm>
            <a:off x="7090236" y="747602"/>
            <a:ext cx="812927" cy="81560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7F0D1C53-2A5E-36EE-8B10-91DBC3254C66}"/>
              </a:ext>
            </a:extLst>
          </p:cNvPr>
          <p:cNvSpPr/>
          <p:nvPr/>
        </p:nvSpPr>
        <p:spPr>
          <a:xfrm>
            <a:off x="7754228" y="789144"/>
            <a:ext cx="901593" cy="811153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6604ED07-A653-0A75-E2AA-1B153E9A9BC9}"/>
              </a:ext>
            </a:extLst>
          </p:cNvPr>
          <p:cNvGrpSpPr/>
          <p:nvPr/>
        </p:nvGrpSpPr>
        <p:grpSpPr>
          <a:xfrm>
            <a:off x="223612" y="3967989"/>
            <a:ext cx="11680758" cy="1753414"/>
            <a:chOff x="87409" y="2365771"/>
            <a:chExt cx="11680758" cy="1753414"/>
          </a:xfrm>
        </p:grpSpPr>
        <p:grpSp>
          <p:nvGrpSpPr>
            <p:cNvPr id="181" name="Gruppo 180">
              <a:extLst>
                <a:ext uri="{FF2B5EF4-FFF2-40B4-BE49-F238E27FC236}">
                  <a16:creationId xmlns:a16="http://schemas.microsoft.com/office/drawing/2014/main" id="{53B4D24D-CC3F-E284-E461-487A49BB4B64}"/>
                </a:ext>
              </a:extLst>
            </p:cNvPr>
            <p:cNvGrpSpPr/>
            <p:nvPr/>
          </p:nvGrpSpPr>
          <p:grpSpPr>
            <a:xfrm>
              <a:off x="87409" y="2365771"/>
              <a:ext cx="11680758" cy="1753414"/>
              <a:chOff x="-36473" y="1941035"/>
              <a:chExt cx="11680758" cy="1753414"/>
            </a:xfrm>
          </p:grpSpPr>
          <p:grpSp>
            <p:nvGrpSpPr>
              <p:cNvPr id="3" name="Gruppo 2">
                <a:extLst>
                  <a:ext uri="{FF2B5EF4-FFF2-40B4-BE49-F238E27FC236}">
                    <a16:creationId xmlns:a16="http://schemas.microsoft.com/office/drawing/2014/main" id="{27729033-54B5-8723-8C51-739D04189EBF}"/>
                  </a:ext>
                </a:extLst>
              </p:cNvPr>
              <p:cNvGrpSpPr/>
              <p:nvPr/>
            </p:nvGrpSpPr>
            <p:grpSpPr>
              <a:xfrm>
                <a:off x="-36473" y="2368559"/>
                <a:ext cx="2883509" cy="1307569"/>
                <a:chOff x="179178" y="2783280"/>
                <a:chExt cx="3357658" cy="1522577"/>
              </a:xfrm>
            </p:grpSpPr>
            <p:grpSp>
              <p:nvGrpSpPr>
                <p:cNvPr id="4" name="Gruppo 3">
                  <a:extLst>
                    <a:ext uri="{FF2B5EF4-FFF2-40B4-BE49-F238E27FC236}">
                      <a16:creationId xmlns:a16="http://schemas.microsoft.com/office/drawing/2014/main" id="{9B24228F-1B7E-67E6-C191-55387F5FCD0E}"/>
                    </a:ext>
                  </a:extLst>
                </p:cNvPr>
                <p:cNvGrpSpPr/>
                <p:nvPr/>
              </p:nvGrpSpPr>
              <p:grpSpPr>
                <a:xfrm>
                  <a:off x="1791445" y="2783280"/>
                  <a:ext cx="1745391" cy="1522577"/>
                  <a:chOff x="1791445" y="2783280"/>
                  <a:chExt cx="1745391" cy="1522577"/>
                </a:xfrm>
              </p:grpSpPr>
              <p:grpSp>
                <p:nvGrpSpPr>
                  <p:cNvPr id="9" name="Gruppo 8">
                    <a:extLst>
                      <a:ext uri="{FF2B5EF4-FFF2-40B4-BE49-F238E27FC236}">
                        <a16:creationId xmlns:a16="http://schemas.microsoft.com/office/drawing/2014/main" id="{02B41D1B-3C58-2F90-5C62-0A139BEE139F}"/>
                      </a:ext>
                    </a:extLst>
                  </p:cNvPr>
                  <p:cNvGrpSpPr/>
                  <p:nvPr/>
                </p:nvGrpSpPr>
                <p:grpSpPr>
                  <a:xfrm>
                    <a:off x="1791445" y="2826940"/>
                    <a:ext cx="1227473" cy="1478917"/>
                    <a:chOff x="1267359" y="2928013"/>
                    <a:chExt cx="1227473" cy="1478917"/>
                  </a:xfrm>
                </p:grpSpPr>
                <p:grpSp>
                  <p:nvGrpSpPr>
                    <p:cNvPr id="11" name="Gruppo 10">
                      <a:extLst>
                        <a:ext uri="{FF2B5EF4-FFF2-40B4-BE49-F238E27FC236}">
                          <a16:creationId xmlns:a16="http://schemas.microsoft.com/office/drawing/2014/main" id="{E464C4CD-7491-5C0E-9951-1666D5A447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67359" y="2928013"/>
                      <a:ext cx="1227473" cy="633063"/>
                      <a:chOff x="1960869" y="2898847"/>
                      <a:chExt cx="1227473" cy="633063"/>
                    </a:xfrm>
                  </p:grpSpPr>
                  <p:cxnSp>
                    <p:nvCxnSpPr>
                      <p:cNvPr id="13" name="Connettore diritto 12">
                        <a:extLst>
                          <a:ext uri="{FF2B5EF4-FFF2-40B4-BE49-F238E27FC236}">
                            <a16:creationId xmlns:a16="http://schemas.microsoft.com/office/drawing/2014/main" id="{F77D5C48-538A-F507-4F51-DAB7A9AD32F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66339" y="3462085"/>
                        <a:ext cx="1222003" cy="0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14" name="Ovale 13">
                        <a:extLst>
                          <a:ext uri="{FF2B5EF4-FFF2-40B4-BE49-F238E27FC236}">
                            <a16:creationId xmlns:a16="http://schemas.microsoft.com/office/drawing/2014/main" id="{3231765C-572B-5316-311F-59119D89C5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90445" y="3392258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" name="Ovale 14">
                        <a:extLst>
                          <a:ext uri="{FF2B5EF4-FFF2-40B4-BE49-F238E27FC236}">
                            <a16:creationId xmlns:a16="http://schemas.microsoft.com/office/drawing/2014/main" id="{1A0192CE-0734-77A3-B874-59449787E9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46135" y="3388313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6" name="Connettore diritto 15">
                        <a:extLst>
                          <a:ext uri="{FF2B5EF4-FFF2-40B4-BE49-F238E27FC236}">
                            <a16:creationId xmlns:a16="http://schemas.microsoft.com/office/drawing/2014/main" id="{C75048F0-8217-2EDB-FEED-4529CA6CDA7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60869" y="2968673"/>
                        <a:ext cx="1222003" cy="0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17" name="Ovale 16">
                        <a:extLst>
                          <a:ext uri="{FF2B5EF4-FFF2-40B4-BE49-F238E27FC236}">
                            <a16:creationId xmlns:a16="http://schemas.microsoft.com/office/drawing/2014/main" id="{5C1CFC0E-F9D0-DF00-5031-C0FDCEF269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98965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" name="Ovale 17">
                        <a:extLst>
                          <a:ext uri="{FF2B5EF4-FFF2-40B4-BE49-F238E27FC236}">
                            <a16:creationId xmlns:a16="http://schemas.microsoft.com/office/drawing/2014/main" id="{2B77EF27-F8B4-D18D-769E-9C5B94AC49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8144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9" name="Ovale 18">
                        <a:extLst>
                          <a:ext uri="{FF2B5EF4-FFF2-40B4-BE49-F238E27FC236}">
                            <a16:creationId xmlns:a16="http://schemas.microsoft.com/office/drawing/2014/main" id="{FA0CAD1C-D554-69E8-01CB-1CA0895053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9467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0" name="Ovale 19">
                        <a:extLst>
                          <a:ext uri="{FF2B5EF4-FFF2-40B4-BE49-F238E27FC236}">
                            <a16:creationId xmlns:a16="http://schemas.microsoft.com/office/drawing/2014/main" id="{503C0427-E4F9-5690-8BF8-C85853328E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33036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" name="CasellaDiTesto 11">
                          <a:extLst>
                            <a:ext uri="{FF2B5EF4-FFF2-40B4-BE49-F238E27FC236}">
                              <a16:creationId xmlns:a16="http://schemas.microsoft.com/office/drawing/2014/main" id="{3B26680B-AA2A-26D1-898B-909A517901B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44368" y="3883710"/>
                          <a:ext cx="1092143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⟩</m:t>
                                </m:r>
                              </m:oMath>
                            </m:oMathPara>
                          </a14:m>
                          <a:endParaRPr kumimoji="0" lang="en-US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2" name="CasellaDiTesto 11">
                          <a:extLst>
                            <a:ext uri="{FF2B5EF4-FFF2-40B4-BE49-F238E27FC236}">
                              <a16:creationId xmlns:a16="http://schemas.microsoft.com/office/drawing/2014/main" id="{3B26680B-AA2A-26D1-898B-909A517901B2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344368" y="3883710"/>
                          <a:ext cx="1092143" cy="523220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 b="-135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CasellaDiTesto 9">
                        <a:extLst>
                          <a:ext uri="{FF2B5EF4-FFF2-40B4-BE49-F238E27FC236}">
                            <a16:creationId xmlns:a16="http://schemas.microsoft.com/office/drawing/2014/main" id="{81316A44-C45F-CC0A-E429-A95FEC8D92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045886" y="2783280"/>
                        <a:ext cx="490950" cy="646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</m:oMath>
                          </m:oMathPara>
                        </a14:m>
                        <a:endParaRPr kumimoji="0" 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" name="CasellaDiTesto 9">
                        <a:extLst>
                          <a:ext uri="{FF2B5EF4-FFF2-40B4-BE49-F238E27FC236}">
                            <a16:creationId xmlns:a16="http://schemas.microsoft.com/office/drawing/2014/main" id="{81316A44-C45F-CC0A-E429-A95FEC8D928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45886" y="2783280"/>
                        <a:ext cx="490950" cy="646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CasellaDiTesto 6">
                      <a:extLst>
                        <a:ext uri="{FF2B5EF4-FFF2-40B4-BE49-F238E27FC236}">
                          <a16:creationId xmlns:a16="http://schemas.microsoft.com/office/drawing/2014/main" id="{64A6E437-D34F-C8C7-D92E-FF11139B14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9178" y="2783280"/>
                      <a:ext cx="1702809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lit/>
                              </m:r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32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⟩=</m:t>
                            </m:r>
                          </m:oMath>
                        </m:oMathPara>
                      </a14:m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CasellaDiTesto 6">
                      <a:extLst>
                        <a:ext uri="{FF2B5EF4-FFF2-40B4-BE49-F238E27FC236}">
                          <a16:creationId xmlns:a16="http://schemas.microsoft.com/office/drawing/2014/main" id="{64A6E437-D34F-C8C7-D92E-FF11139B14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178" y="2783280"/>
                      <a:ext cx="1702809" cy="58477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36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uppo 22">
                <a:extLst>
                  <a:ext uri="{FF2B5EF4-FFF2-40B4-BE49-F238E27FC236}">
                    <a16:creationId xmlns:a16="http://schemas.microsoft.com/office/drawing/2014/main" id="{EBD1D200-9430-3728-66A3-D7BAAAAA13A4}"/>
                  </a:ext>
                </a:extLst>
              </p:cNvPr>
              <p:cNvGrpSpPr/>
              <p:nvPr/>
            </p:nvGrpSpPr>
            <p:grpSpPr>
              <a:xfrm>
                <a:off x="11171029" y="2673767"/>
                <a:ext cx="473256" cy="73863"/>
                <a:chOff x="10208431" y="3509192"/>
                <a:chExt cx="473256" cy="73863"/>
              </a:xfrm>
            </p:grpSpPr>
            <p:sp>
              <p:nvSpPr>
                <p:cNvPr id="26" name="Ovale 25">
                  <a:extLst>
                    <a:ext uri="{FF2B5EF4-FFF2-40B4-BE49-F238E27FC236}">
                      <a16:creationId xmlns:a16="http://schemas.microsoft.com/office/drawing/2014/main" id="{28800389-7934-4221-6B66-16A574818FF5}"/>
                    </a:ext>
                  </a:extLst>
                </p:cNvPr>
                <p:cNvSpPr/>
                <p:nvPr/>
              </p:nvSpPr>
              <p:spPr>
                <a:xfrm>
                  <a:off x="10208431" y="3511055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Ovale 26">
                  <a:extLst>
                    <a:ext uri="{FF2B5EF4-FFF2-40B4-BE49-F238E27FC236}">
                      <a16:creationId xmlns:a16="http://schemas.microsoft.com/office/drawing/2014/main" id="{395368F2-FEBE-1FD3-9A10-1ED2F1CAB958}"/>
                    </a:ext>
                  </a:extLst>
                </p:cNvPr>
                <p:cNvSpPr/>
                <p:nvPr/>
              </p:nvSpPr>
              <p:spPr>
                <a:xfrm>
                  <a:off x="10409059" y="3509192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e 27">
                  <a:extLst>
                    <a:ext uri="{FF2B5EF4-FFF2-40B4-BE49-F238E27FC236}">
                      <a16:creationId xmlns:a16="http://schemas.microsoft.com/office/drawing/2014/main" id="{5B6B7D59-15AE-7728-DD15-11E48DDA4942}"/>
                    </a:ext>
                  </a:extLst>
                </p:cNvPr>
                <p:cNvSpPr/>
                <p:nvPr/>
              </p:nvSpPr>
              <p:spPr>
                <a:xfrm>
                  <a:off x="10609687" y="3509192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28575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uppo 28">
                <a:extLst>
                  <a:ext uri="{FF2B5EF4-FFF2-40B4-BE49-F238E27FC236}">
                    <a16:creationId xmlns:a16="http://schemas.microsoft.com/office/drawing/2014/main" id="{A8084A29-AEFD-E7C2-DDF6-A98B1D80B3FB}"/>
                  </a:ext>
                </a:extLst>
              </p:cNvPr>
              <p:cNvGrpSpPr/>
              <p:nvPr/>
            </p:nvGrpSpPr>
            <p:grpSpPr>
              <a:xfrm>
                <a:off x="7168120" y="1949569"/>
                <a:ext cx="3524448" cy="1744880"/>
                <a:chOff x="6400627" y="2259934"/>
                <a:chExt cx="4103984" cy="2031796"/>
              </a:xfrm>
            </p:grpSpPr>
            <p:grpSp>
              <p:nvGrpSpPr>
                <p:cNvPr id="30" name="Gruppo 29">
                  <a:extLst>
                    <a:ext uri="{FF2B5EF4-FFF2-40B4-BE49-F238E27FC236}">
                      <a16:creationId xmlns:a16="http://schemas.microsoft.com/office/drawing/2014/main" id="{D46147D1-B998-6625-93BE-5BF55586228C}"/>
                    </a:ext>
                  </a:extLst>
                </p:cNvPr>
                <p:cNvGrpSpPr/>
                <p:nvPr/>
              </p:nvGrpSpPr>
              <p:grpSpPr>
                <a:xfrm>
                  <a:off x="6400627" y="2586877"/>
                  <a:ext cx="1227473" cy="1082806"/>
                  <a:chOff x="3352773" y="2713001"/>
                  <a:chExt cx="1227473" cy="1082806"/>
                </a:xfrm>
              </p:grpSpPr>
              <p:grpSp>
                <p:nvGrpSpPr>
                  <p:cNvPr id="127" name="Gruppo 126">
                    <a:extLst>
                      <a:ext uri="{FF2B5EF4-FFF2-40B4-BE49-F238E27FC236}">
                        <a16:creationId xmlns:a16="http://schemas.microsoft.com/office/drawing/2014/main" id="{960F20AA-591F-7897-DBC1-6BB5D3B40F64}"/>
                      </a:ext>
                    </a:extLst>
                  </p:cNvPr>
                  <p:cNvGrpSpPr/>
                  <p:nvPr/>
                </p:nvGrpSpPr>
                <p:grpSpPr>
                  <a:xfrm>
                    <a:off x="3352773" y="3162744"/>
                    <a:ext cx="1227473" cy="633063"/>
                    <a:chOff x="1960869" y="2898847"/>
                    <a:chExt cx="1227473" cy="633063"/>
                  </a:xfrm>
                </p:grpSpPr>
                <p:cxnSp>
                  <p:nvCxnSpPr>
                    <p:cNvPr id="131" name="Connettore diritto 130">
                      <a:extLst>
                        <a:ext uri="{FF2B5EF4-FFF2-40B4-BE49-F238E27FC236}">
                          <a16:creationId xmlns:a16="http://schemas.microsoft.com/office/drawing/2014/main" id="{67974F20-14E8-6F1C-2664-9219ED7F02D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966339" y="3462085"/>
                      <a:ext cx="1222003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32" name="Ovale 131">
                      <a:extLst>
                        <a:ext uri="{FF2B5EF4-FFF2-40B4-BE49-F238E27FC236}">
                          <a16:creationId xmlns:a16="http://schemas.microsoft.com/office/drawing/2014/main" id="{1DEDEA61-0F1D-99AC-3394-BC9560AD28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90445" y="3392258"/>
                      <a:ext cx="107841" cy="13965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" name="Ovale 132">
                      <a:extLst>
                        <a:ext uri="{FF2B5EF4-FFF2-40B4-BE49-F238E27FC236}">
                          <a16:creationId xmlns:a16="http://schemas.microsoft.com/office/drawing/2014/main" id="{7F0DEB3B-06B6-701F-ADD3-1E74429526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46135" y="3388313"/>
                      <a:ext cx="107841" cy="13965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34" name="Connettore diritto 133">
                      <a:extLst>
                        <a:ext uri="{FF2B5EF4-FFF2-40B4-BE49-F238E27FC236}">
                          <a16:creationId xmlns:a16="http://schemas.microsoft.com/office/drawing/2014/main" id="{E69946C2-E785-E453-E6ED-88C4EE798B5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960869" y="2968673"/>
                      <a:ext cx="1222003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35" name="Ovale 134">
                      <a:extLst>
                        <a:ext uri="{FF2B5EF4-FFF2-40B4-BE49-F238E27FC236}">
                          <a16:creationId xmlns:a16="http://schemas.microsoft.com/office/drawing/2014/main" id="{0902A1F3-7DFB-9E11-FC1A-C4AF0A55BC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98965" y="2898847"/>
                      <a:ext cx="107841" cy="139652"/>
                    </a:xfrm>
                    <a:prstGeom prst="ellipse">
                      <a:avLst/>
                    </a:prstGeom>
                    <a:solidFill>
                      <a:srgbClr val="0E2841">
                        <a:lumMod val="50000"/>
                        <a:lumOff val="50000"/>
                      </a:srgbClr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6" name="Ovale 135">
                      <a:extLst>
                        <a:ext uri="{FF2B5EF4-FFF2-40B4-BE49-F238E27FC236}">
                          <a16:creationId xmlns:a16="http://schemas.microsoft.com/office/drawing/2014/main" id="{6517D3F3-CB2F-E4A0-1CC0-ABF8301008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8144" y="2898847"/>
                      <a:ext cx="107841" cy="139652"/>
                    </a:xfrm>
                    <a:prstGeom prst="ellipse">
                      <a:avLst/>
                    </a:prstGeom>
                    <a:solidFill>
                      <a:srgbClr val="0E2841">
                        <a:lumMod val="50000"/>
                        <a:lumOff val="50000"/>
                      </a:srgbClr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Ovale 136">
                      <a:extLst>
                        <a:ext uri="{FF2B5EF4-FFF2-40B4-BE49-F238E27FC236}">
                          <a16:creationId xmlns:a16="http://schemas.microsoft.com/office/drawing/2014/main" id="{C2F99EFF-D7A1-2F34-DFEF-3BD1BAE0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9467" y="2898847"/>
                      <a:ext cx="107841" cy="139652"/>
                    </a:xfrm>
                    <a:prstGeom prst="ellipse">
                      <a:avLst/>
                    </a:prstGeom>
                    <a:solidFill>
                      <a:srgbClr val="0E2841">
                        <a:lumMod val="50000"/>
                        <a:lumOff val="50000"/>
                      </a:srgbClr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8" name="Ovale 137">
                      <a:extLst>
                        <a:ext uri="{FF2B5EF4-FFF2-40B4-BE49-F238E27FC236}">
                          <a16:creationId xmlns:a16="http://schemas.microsoft.com/office/drawing/2014/main" id="{682E73AF-0880-BDE3-BD49-9607FA06D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33036" y="2898847"/>
                      <a:ext cx="107841" cy="139652"/>
                    </a:xfrm>
                    <a:prstGeom prst="ellipse">
                      <a:avLst/>
                    </a:prstGeom>
                    <a:solidFill>
                      <a:srgbClr val="0E2841">
                        <a:lumMod val="50000"/>
                        <a:lumOff val="50000"/>
                      </a:srgbClr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8" name="Connettore diritto 127">
                    <a:extLst>
                      <a:ext uri="{FF2B5EF4-FFF2-40B4-BE49-F238E27FC236}">
                        <a16:creationId xmlns:a16="http://schemas.microsoft.com/office/drawing/2014/main" id="{FBC11459-C8D3-08BB-1A04-3218869B04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352773" y="2782827"/>
                    <a:ext cx="1222003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29" name="Ovale 128">
                    <a:extLst>
                      <a:ext uri="{FF2B5EF4-FFF2-40B4-BE49-F238E27FC236}">
                        <a16:creationId xmlns:a16="http://schemas.microsoft.com/office/drawing/2014/main" id="{65E32924-EF49-642B-AE39-CE25C1B31EB2}"/>
                      </a:ext>
                    </a:extLst>
                  </p:cNvPr>
                  <p:cNvSpPr/>
                  <p:nvPr/>
                </p:nvSpPr>
                <p:spPr>
                  <a:xfrm>
                    <a:off x="3685002" y="2716338"/>
                    <a:ext cx="107841" cy="13965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28575" cap="flat" cmpd="sng" algn="ctr">
                    <a:solidFill>
                      <a:srgbClr val="C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" name="Ovale 129">
                    <a:extLst>
                      <a:ext uri="{FF2B5EF4-FFF2-40B4-BE49-F238E27FC236}">
                        <a16:creationId xmlns:a16="http://schemas.microsoft.com/office/drawing/2014/main" id="{EF4EC896-487C-8F92-3EC9-A9173F0AF86D}"/>
                      </a:ext>
                    </a:extLst>
                  </p:cNvPr>
                  <p:cNvSpPr/>
                  <p:nvPr/>
                </p:nvSpPr>
                <p:spPr>
                  <a:xfrm>
                    <a:off x="4138039" y="2713001"/>
                    <a:ext cx="107841" cy="13965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28575" cap="flat" cmpd="sng" algn="ctr">
                    <a:solidFill>
                      <a:srgbClr val="C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" name="Gruppo 30">
                  <a:extLst>
                    <a:ext uri="{FF2B5EF4-FFF2-40B4-BE49-F238E27FC236}">
                      <a16:creationId xmlns:a16="http://schemas.microsoft.com/office/drawing/2014/main" id="{B720F6AB-C39C-C54A-9276-0284CA0A38DF}"/>
                    </a:ext>
                  </a:extLst>
                </p:cNvPr>
                <p:cNvGrpSpPr/>
                <p:nvPr/>
              </p:nvGrpSpPr>
              <p:grpSpPr>
                <a:xfrm>
                  <a:off x="7838463" y="2589115"/>
                  <a:ext cx="1227473" cy="1088542"/>
                  <a:chOff x="5343688" y="2707265"/>
                  <a:chExt cx="1227473" cy="1088542"/>
                </a:xfrm>
              </p:grpSpPr>
              <p:grpSp>
                <p:nvGrpSpPr>
                  <p:cNvPr id="101" name="Gruppo 100">
                    <a:extLst>
                      <a:ext uri="{FF2B5EF4-FFF2-40B4-BE49-F238E27FC236}">
                        <a16:creationId xmlns:a16="http://schemas.microsoft.com/office/drawing/2014/main" id="{3B786EE4-41DD-F9E1-571B-8F380ECD886C}"/>
                      </a:ext>
                    </a:extLst>
                  </p:cNvPr>
                  <p:cNvGrpSpPr/>
                  <p:nvPr/>
                </p:nvGrpSpPr>
                <p:grpSpPr>
                  <a:xfrm>
                    <a:off x="5343688" y="3157008"/>
                    <a:ext cx="1227473" cy="629118"/>
                    <a:chOff x="1960869" y="2898847"/>
                    <a:chExt cx="1227473" cy="629118"/>
                  </a:xfrm>
                </p:grpSpPr>
                <p:cxnSp>
                  <p:nvCxnSpPr>
                    <p:cNvPr id="119" name="Connettore diritto 118">
                      <a:extLst>
                        <a:ext uri="{FF2B5EF4-FFF2-40B4-BE49-F238E27FC236}">
                          <a16:creationId xmlns:a16="http://schemas.microsoft.com/office/drawing/2014/main" id="{BD5E7CDE-4290-DCE9-CA08-97B57211249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966339" y="3462085"/>
                      <a:ext cx="1222003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20" name="Ovale 119">
                      <a:extLst>
                        <a:ext uri="{FF2B5EF4-FFF2-40B4-BE49-F238E27FC236}">
                          <a16:creationId xmlns:a16="http://schemas.microsoft.com/office/drawing/2014/main" id="{32B4ED5F-8BDF-EFAF-F19A-6B25FA916D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46135" y="3388313"/>
                      <a:ext cx="107841" cy="13965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22" name="Connettore diritto 121">
                      <a:extLst>
                        <a:ext uri="{FF2B5EF4-FFF2-40B4-BE49-F238E27FC236}">
                          <a16:creationId xmlns:a16="http://schemas.microsoft.com/office/drawing/2014/main" id="{C10D34BB-6376-5428-85B4-A94711DA5D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960869" y="2968673"/>
                      <a:ext cx="1222003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23" name="Ovale 122">
                      <a:extLst>
                        <a:ext uri="{FF2B5EF4-FFF2-40B4-BE49-F238E27FC236}">
                          <a16:creationId xmlns:a16="http://schemas.microsoft.com/office/drawing/2014/main" id="{C373CDAD-D2AA-BDAB-71BF-E473634A8D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98965" y="2898847"/>
                      <a:ext cx="107841" cy="13965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4" name="Ovale 123">
                      <a:extLst>
                        <a:ext uri="{FF2B5EF4-FFF2-40B4-BE49-F238E27FC236}">
                          <a16:creationId xmlns:a16="http://schemas.microsoft.com/office/drawing/2014/main" id="{1535BD60-577E-30E1-539B-29989DCCD9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8144" y="2898847"/>
                      <a:ext cx="107841" cy="139652"/>
                    </a:xfrm>
                    <a:prstGeom prst="ellipse">
                      <a:avLst/>
                    </a:prstGeom>
                    <a:solidFill>
                      <a:srgbClr val="0E2841">
                        <a:lumMod val="50000"/>
                        <a:lumOff val="50000"/>
                      </a:srgbClr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5" name="Ovale 124">
                      <a:extLst>
                        <a:ext uri="{FF2B5EF4-FFF2-40B4-BE49-F238E27FC236}">
                          <a16:creationId xmlns:a16="http://schemas.microsoft.com/office/drawing/2014/main" id="{415AFA23-D8AD-6514-E52B-74CA6D8B13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9467" y="2898847"/>
                      <a:ext cx="107841" cy="139652"/>
                    </a:xfrm>
                    <a:prstGeom prst="ellipse">
                      <a:avLst/>
                    </a:prstGeom>
                    <a:solidFill>
                      <a:srgbClr val="0E2841">
                        <a:lumMod val="50000"/>
                        <a:lumOff val="50000"/>
                      </a:srgbClr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" name="Ovale 125">
                      <a:extLst>
                        <a:ext uri="{FF2B5EF4-FFF2-40B4-BE49-F238E27FC236}">
                          <a16:creationId xmlns:a16="http://schemas.microsoft.com/office/drawing/2014/main" id="{E1418DBD-A919-346B-E0BA-E74171F1B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33036" y="2898847"/>
                      <a:ext cx="107841" cy="139652"/>
                    </a:xfrm>
                    <a:prstGeom prst="ellipse">
                      <a:avLst/>
                    </a:prstGeom>
                    <a:solidFill>
                      <a:srgbClr val="0E2841">
                        <a:lumMod val="50000"/>
                        <a:lumOff val="50000"/>
                      </a:srgbClr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2" name="Connettore diritto 101">
                    <a:extLst>
                      <a:ext uri="{FF2B5EF4-FFF2-40B4-BE49-F238E27FC236}">
                        <a16:creationId xmlns:a16="http://schemas.microsoft.com/office/drawing/2014/main" id="{363C344A-9DB9-CD28-7E56-2F7B81FA42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343688" y="2777091"/>
                    <a:ext cx="1222003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103" name="Ovale 102">
                    <a:extLst>
                      <a:ext uri="{FF2B5EF4-FFF2-40B4-BE49-F238E27FC236}">
                        <a16:creationId xmlns:a16="http://schemas.microsoft.com/office/drawing/2014/main" id="{98BEACE3-0950-EC68-B219-C88EFBAD75CB}"/>
                      </a:ext>
                    </a:extLst>
                  </p:cNvPr>
                  <p:cNvSpPr/>
                  <p:nvPr/>
                </p:nvSpPr>
                <p:spPr>
                  <a:xfrm>
                    <a:off x="5675917" y="2710602"/>
                    <a:ext cx="107841" cy="13965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28575" cap="flat" cmpd="sng" algn="ctr">
                    <a:solidFill>
                      <a:srgbClr val="C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Ovale 110">
                    <a:extLst>
                      <a:ext uri="{FF2B5EF4-FFF2-40B4-BE49-F238E27FC236}">
                        <a16:creationId xmlns:a16="http://schemas.microsoft.com/office/drawing/2014/main" id="{5C92997F-9F4E-3A41-454C-787C906E352E}"/>
                      </a:ext>
                    </a:extLst>
                  </p:cNvPr>
                  <p:cNvSpPr/>
                  <p:nvPr/>
                </p:nvSpPr>
                <p:spPr>
                  <a:xfrm>
                    <a:off x="6128954" y="2707265"/>
                    <a:ext cx="107841" cy="13965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28575" cap="flat" cmpd="sng" algn="ctr">
                    <a:solidFill>
                      <a:srgbClr val="C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Ovale 116">
                    <a:extLst>
                      <a:ext uri="{FF2B5EF4-FFF2-40B4-BE49-F238E27FC236}">
                        <a16:creationId xmlns:a16="http://schemas.microsoft.com/office/drawing/2014/main" id="{10EC4D17-D087-2909-8D9B-D40F96DE3F2B}"/>
                      </a:ext>
                    </a:extLst>
                  </p:cNvPr>
                  <p:cNvSpPr/>
                  <p:nvPr/>
                </p:nvSpPr>
                <p:spPr>
                  <a:xfrm>
                    <a:off x="5675633" y="3656155"/>
                    <a:ext cx="107841" cy="139652"/>
                  </a:xfrm>
                  <a:prstGeom prst="ellipse">
                    <a:avLst/>
                  </a:prstGeom>
                  <a:solidFill>
                    <a:srgbClr val="0E2841">
                      <a:lumMod val="50000"/>
                      <a:lumOff val="50000"/>
                    </a:srgbClr>
                  </a:solidFill>
                  <a:ln w="28575" cap="flat" cmpd="sng" algn="ctr">
                    <a:solidFill>
                      <a:srgbClr val="0E2841">
                        <a:lumMod val="90000"/>
                        <a:lumOff val="1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" name="Gruppo 31">
                  <a:extLst>
                    <a:ext uri="{FF2B5EF4-FFF2-40B4-BE49-F238E27FC236}">
                      <a16:creationId xmlns:a16="http://schemas.microsoft.com/office/drawing/2014/main" id="{DFF1180C-917F-BACE-BCA7-C6A52853B173}"/>
                    </a:ext>
                  </a:extLst>
                </p:cNvPr>
                <p:cNvGrpSpPr/>
                <p:nvPr/>
              </p:nvGrpSpPr>
              <p:grpSpPr>
                <a:xfrm>
                  <a:off x="9277138" y="2259934"/>
                  <a:ext cx="1227473" cy="1423056"/>
                  <a:chOff x="7311128" y="2364528"/>
                  <a:chExt cx="1227473" cy="1423056"/>
                </a:xfrm>
              </p:grpSpPr>
              <p:grpSp>
                <p:nvGrpSpPr>
                  <p:cNvPr id="34" name="Gruppo 33">
                    <a:extLst>
                      <a:ext uri="{FF2B5EF4-FFF2-40B4-BE49-F238E27FC236}">
                        <a16:creationId xmlns:a16="http://schemas.microsoft.com/office/drawing/2014/main" id="{18CD9979-449A-719C-FF60-6A580F900FDD}"/>
                      </a:ext>
                    </a:extLst>
                  </p:cNvPr>
                  <p:cNvGrpSpPr/>
                  <p:nvPr/>
                </p:nvGrpSpPr>
                <p:grpSpPr>
                  <a:xfrm>
                    <a:off x="7311128" y="3148785"/>
                    <a:ext cx="1227473" cy="629118"/>
                    <a:chOff x="1960869" y="2898847"/>
                    <a:chExt cx="1227473" cy="629118"/>
                  </a:xfrm>
                </p:grpSpPr>
                <p:cxnSp>
                  <p:nvCxnSpPr>
                    <p:cNvPr id="59" name="Connettore diritto 58">
                      <a:extLst>
                        <a:ext uri="{FF2B5EF4-FFF2-40B4-BE49-F238E27FC236}">
                          <a16:creationId xmlns:a16="http://schemas.microsoft.com/office/drawing/2014/main" id="{53D953AE-7820-7F12-DBA2-987C65E8A2B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966339" y="3462085"/>
                      <a:ext cx="1222003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62" name="Ovale 61">
                      <a:extLst>
                        <a:ext uri="{FF2B5EF4-FFF2-40B4-BE49-F238E27FC236}">
                          <a16:creationId xmlns:a16="http://schemas.microsoft.com/office/drawing/2014/main" id="{BD6406ED-70ED-A8E7-7CB4-8EC319390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46135" y="3388313"/>
                      <a:ext cx="107841" cy="13965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65" name="Connettore diritto 64">
                      <a:extLst>
                        <a:ext uri="{FF2B5EF4-FFF2-40B4-BE49-F238E27FC236}">
                          <a16:creationId xmlns:a16="http://schemas.microsoft.com/office/drawing/2014/main" id="{5629666D-DD4A-446C-4CA3-FC89AFA987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960869" y="2968673"/>
                      <a:ext cx="1222003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86" name="Ovale 85">
                      <a:extLst>
                        <a:ext uri="{FF2B5EF4-FFF2-40B4-BE49-F238E27FC236}">
                          <a16:creationId xmlns:a16="http://schemas.microsoft.com/office/drawing/2014/main" id="{47B43FFF-35D2-FA0D-4315-CCBDDE4F8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98965" y="2898847"/>
                      <a:ext cx="107841" cy="13965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3" name="Ovale 92">
                      <a:extLst>
                        <a:ext uri="{FF2B5EF4-FFF2-40B4-BE49-F238E27FC236}">
                          <a16:creationId xmlns:a16="http://schemas.microsoft.com/office/drawing/2014/main" id="{806ED417-9C44-922A-3124-78CF2D554E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8144" y="2898847"/>
                      <a:ext cx="107841" cy="139652"/>
                    </a:xfrm>
                    <a:prstGeom prst="ellipse">
                      <a:avLst/>
                    </a:prstGeom>
                    <a:solidFill>
                      <a:srgbClr val="0E2841">
                        <a:lumMod val="50000"/>
                        <a:lumOff val="50000"/>
                      </a:srgbClr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Ovale 94">
                      <a:extLst>
                        <a:ext uri="{FF2B5EF4-FFF2-40B4-BE49-F238E27FC236}">
                          <a16:creationId xmlns:a16="http://schemas.microsoft.com/office/drawing/2014/main" id="{F3B16B1E-80FB-D675-5086-93AD9021BE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9467" y="2898847"/>
                      <a:ext cx="107841" cy="139652"/>
                    </a:xfrm>
                    <a:prstGeom prst="ellipse">
                      <a:avLst/>
                    </a:prstGeom>
                    <a:solidFill>
                      <a:srgbClr val="0E2841">
                        <a:lumMod val="50000"/>
                        <a:lumOff val="50000"/>
                      </a:srgbClr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" name="Ovale 99">
                      <a:extLst>
                        <a:ext uri="{FF2B5EF4-FFF2-40B4-BE49-F238E27FC236}">
                          <a16:creationId xmlns:a16="http://schemas.microsoft.com/office/drawing/2014/main" id="{3E5AC59A-DC32-6CF3-862F-B92217906A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33036" y="2898847"/>
                      <a:ext cx="107841" cy="139652"/>
                    </a:xfrm>
                    <a:prstGeom prst="ellipse">
                      <a:avLst/>
                    </a:prstGeom>
                    <a:solidFill>
                      <a:srgbClr val="0E2841">
                        <a:lumMod val="50000"/>
                        <a:lumOff val="50000"/>
                      </a:srgbClr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35" name="Connettore diritto 34">
                    <a:extLst>
                      <a:ext uri="{FF2B5EF4-FFF2-40B4-BE49-F238E27FC236}">
                        <a16:creationId xmlns:a16="http://schemas.microsoft.com/office/drawing/2014/main" id="{E07DB127-CD0B-43D0-7AF6-66711E512A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11128" y="2768868"/>
                    <a:ext cx="1222003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36" name="Ovale 35">
                    <a:extLst>
                      <a:ext uri="{FF2B5EF4-FFF2-40B4-BE49-F238E27FC236}">
                        <a16:creationId xmlns:a16="http://schemas.microsoft.com/office/drawing/2014/main" id="{5CB2CD21-83E9-BF9B-8FA1-474DA1287799}"/>
                      </a:ext>
                    </a:extLst>
                  </p:cNvPr>
                  <p:cNvSpPr/>
                  <p:nvPr/>
                </p:nvSpPr>
                <p:spPr>
                  <a:xfrm>
                    <a:off x="7643357" y="2702379"/>
                    <a:ext cx="107841" cy="13965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28575" cap="flat" cmpd="sng" algn="ctr">
                    <a:solidFill>
                      <a:srgbClr val="C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Ovale 36">
                    <a:extLst>
                      <a:ext uri="{FF2B5EF4-FFF2-40B4-BE49-F238E27FC236}">
                        <a16:creationId xmlns:a16="http://schemas.microsoft.com/office/drawing/2014/main" id="{2FC59910-59B1-D0A1-5CC5-C9AC01345726}"/>
                      </a:ext>
                    </a:extLst>
                  </p:cNvPr>
                  <p:cNvSpPr/>
                  <p:nvPr/>
                </p:nvSpPr>
                <p:spPr>
                  <a:xfrm>
                    <a:off x="7643073" y="3647932"/>
                    <a:ext cx="107841" cy="139652"/>
                  </a:xfrm>
                  <a:prstGeom prst="ellipse">
                    <a:avLst/>
                  </a:prstGeom>
                  <a:solidFill>
                    <a:srgbClr val="0E2841">
                      <a:lumMod val="50000"/>
                      <a:lumOff val="50000"/>
                    </a:srgbClr>
                  </a:solidFill>
                  <a:ln w="28575" cap="flat" cmpd="sng" algn="ctr">
                    <a:solidFill>
                      <a:srgbClr val="0E2841">
                        <a:lumMod val="90000"/>
                        <a:lumOff val="1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38" name="Connettore diritto 37">
                    <a:extLst>
                      <a:ext uri="{FF2B5EF4-FFF2-40B4-BE49-F238E27FC236}">
                        <a16:creationId xmlns:a16="http://schemas.microsoft.com/office/drawing/2014/main" id="{A7B37258-197C-640E-6B74-0F50A66DAB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11128" y="2429562"/>
                    <a:ext cx="1222003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39" name="Ovale 38">
                    <a:extLst>
                      <a:ext uri="{FF2B5EF4-FFF2-40B4-BE49-F238E27FC236}">
                        <a16:creationId xmlns:a16="http://schemas.microsoft.com/office/drawing/2014/main" id="{1783AD59-2040-11BC-3A73-C6842AD28BD2}"/>
                      </a:ext>
                    </a:extLst>
                  </p:cNvPr>
                  <p:cNvSpPr/>
                  <p:nvPr/>
                </p:nvSpPr>
                <p:spPr>
                  <a:xfrm>
                    <a:off x="8123646" y="2364528"/>
                    <a:ext cx="107841" cy="139652"/>
                  </a:xfrm>
                  <a:prstGeom prst="ellipse">
                    <a:avLst/>
                  </a:prstGeom>
                  <a:solidFill>
                    <a:srgbClr val="FFC000"/>
                  </a:solidFill>
                  <a:ln w="28575" cap="flat" cmpd="sng" algn="ctr">
                    <a:solidFill>
                      <a:srgbClr val="C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ptos" panose="02110004020202020204"/>
                      <a:ea typeface="+mn-ea"/>
                      <a:cs typeface="+mn-cs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CasellaDiTesto 32">
                      <a:extLst>
                        <a:ext uri="{FF2B5EF4-FFF2-40B4-BE49-F238E27FC236}">
                          <a16:creationId xmlns:a16="http://schemas.microsoft.com/office/drawing/2014/main" id="{17F7A8F0-DFB4-61F4-9E78-D55F4B9132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15293" y="3830065"/>
                      <a:ext cx="276960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oMath>
                      </a14:m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excitations</a:t>
                      </a:r>
                    </a:p>
                  </p:txBody>
                </p:sp>
              </mc:Choice>
              <mc:Fallback xmlns="">
                <p:sp>
                  <p:nvSpPr>
                    <p:cNvPr id="33" name="CasellaDiTesto 32">
                      <a:extLst>
                        <a:ext uri="{FF2B5EF4-FFF2-40B4-BE49-F238E27FC236}">
                          <a16:creationId xmlns:a16="http://schemas.microsoft.com/office/drawing/2014/main" id="{17F7A8F0-DFB4-61F4-9E78-D55F4B9132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15293" y="3830065"/>
                      <a:ext cx="2769602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2051" t="-12308" b="-5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39" name="Gruppo 138">
                <a:extLst>
                  <a:ext uri="{FF2B5EF4-FFF2-40B4-BE49-F238E27FC236}">
                    <a16:creationId xmlns:a16="http://schemas.microsoft.com/office/drawing/2014/main" id="{AE020E06-74C5-6012-E3FD-395F5C8D69B0}"/>
                  </a:ext>
                </a:extLst>
              </p:cNvPr>
              <p:cNvGrpSpPr/>
              <p:nvPr/>
            </p:nvGrpSpPr>
            <p:grpSpPr>
              <a:xfrm>
                <a:off x="2981836" y="1941035"/>
                <a:ext cx="4071522" cy="1752859"/>
                <a:chOff x="3533921" y="1644181"/>
                <a:chExt cx="4741017" cy="2041087"/>
              </a:xfrm>
            </p:grpSpPr>
            <p:grpSp>
              <p:nvGrpSpPr>
                <p:cNvPr id="140" name="Gruppo 139">
                  <a:extLst>
                    <a:ext uri="{FF2B5EF4-FFF2-40B4-BE49-F238E27FC236}">
                      <a16:creationId xmlns:a16="http://schemas.microsoft.com/office/drawing/2014/main" id="{46F25B2C-6DC2-F40D-5752-15BC29344F2B}"/>
                    </a:ext>
                  </a:extLst>
                </p:cNvPr>
                <p:cNvGrpSpPr/>
                <p:nvPr/>
              </p:nvGrpSpPr>
              <p:grpSpPr>
                <a:xfrm>
                  <a:off x="3533921" y="1644181"/>
                  <a:ext cx="4111625" cy="2041087"/>
                  <a:chOff x="3749573" y="2273910"/>
                  <a:chExt cx="4111625" cy="2041087"/>
                </a:xfrm>
              </p:grpSpPr>
              <p:grpSp>
                <p:nvGrpSpPr>
                  <p:cNvPr id="142" name="Gruppo 141">
                    <a:extLst>
                      <a:ext uri="{FF2B5EF4-FFF2-40B4-BE49-F238E27FC236}">
                        <a16:creationId xmlns:a16="http://schemas.microsoft.com/office/drawing/2014/main" id="{25D531EB-EE0F-0BC4-81F6-A9F6E6CC55EB}"/>
                      </a:ext>
                    </a:extLst>
                  </p:cNvPr>
                  <p:cNvGrpSpPr/>
                  <p:nvPr/>
                </p:nvGrpSpPr>
                <p:grpSpPr>
                  <a:xfrm>
                    <a:off x="3749573" y="2611951"/>
                    <a:ext cx="1227473" cy="1079469"/>
                    <a:chOff x="3352773" y="2716338"/>
                    <a:chExt cx="1227473" cy="1079469"/>
                  </a:xfrm>
                </p:grpSpPr>
                <p:grpSp>
                  <p:nvGrpSpPr>
                    <p:cNvPr id="169" name="Gruppo 168">
                      <a:extLst>
                        <a:ext uri="{FF2B5EF4-FFF2-40B4-BE49-F238E27FC236}">
                          <a16:creationId xmlns:a16="http://schemas.microsoft.com/office/drawing/2014/main" id="{FDABF137-AF57-F2A4-82CF-4576714BB5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52773" y="3162744"/>
                      <a:ext cx="1227473" cy="633063"/>
                      <a:chOff x="1960869" y="2898847"/>
                      <a:chExt cx="1227473" cy="633063"/>
                    </a:xfrm>
                  </p:grpSpPr>
                  <p:cxnSp>
                    <p:nvCxnSpPr>
                      <p:cNvPr id="173" name="Connettore diritto 172">
                        <a:extLst>
                          <a:ext uri="{FF2B5EF4-FFF2-40B4-BE49-F238E27FC236}">
                            <a16:creationId xmlns:a16="http://schemas.microsoft.com/office/drawing/2014/main" id="{423BC728-935F-4155-6CA9-BB3B3CF682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66339" y="3462085"/>
                        <a:ext cx="1222003" cy="0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174" name="Ovale 173">
                        <a:extLst>
                          <a:ext uri="{FF2B5EF4-FFF2-40B4-BE49-F238E27FC236}">
                            <a16:creationId xmlns:a16="http://schemas.microsoft.com/office/drawing/2014/main" id="{32A1E8A9-2AA2-6E43-28C0-A4B87992A2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90445" y="3392258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4E95D9"/>
                      </a:solidFill>
                      <a:ln w="28575" cap="flat" cmpd="sng" algn="ctr">
                        <a:solidFill>
                          <a:srgbClr val="00206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5" name="Ovale 174">
                        <a:extLst>
                          <a:ext uri="{FF2B5EF4-FFF2-40B4-BE49-F238E27FC236}">
                            <a16:creationId xmlns:a16="http://schemas.microsoft.com/office/drawing/2014/main" id="{1D5105CA-DE4E-93B4-5F59-7EC3BB92E2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46135" y="3388313"/>
                        <a:ext cx="107841" cy="13965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76" name="Connettore diritto 175">
                        <a:extLst>
                          <a:ext uri="{FF2B5EF4-FFF2-40B4-BE49-F238E27FC236}">
                            <a16:creationId xmlns:a16="http://schemas.microsoft.com/office/drawing/2014/main" id="{6B2D08BB-7570-7175-57EF-EDF566BEEFE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60869" y="2968673"/>
                        <a:ext cx="1222003" cy="0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177" name="Ovale 176">
                        <a:extLst>
                          <a:ext uri="{FF2B5EF4-FFF2-40B4-BE49-F238E27FC236}">
                            <a16:creationId xmlns:a16="http://schemas.microsoft.com/office/drawing/2014/main" id="{4BE76503-B864-1B4A-D10D-2250D416D5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98965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8" name="Ovale 177">
                        <a:extLst>
                          <a:ext uri="{FF2B5EF4-FFF2-40B4-BE49-F238E27FC236}">
                            <a16:creationId xmlns:a16="http://schemas.microsoft.com/office/drawing/2014/main" id="{261F1FA3-DADC-328F-43D3-AF7AC4E8A1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8144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9" name="Ovale 178">
                        <a:extLst>
                          <a:ext uri="{FF2B5EF4-FFF2-40B4-BE49-F238E27FC236}">
                            <a16:creationId xmlns:a16="http://schemas.microsoft.com/office/drawing/2014/main" id="{8810B3CC-62C6-31A7-D839-BEE9C27728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9467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80" name="Ovale 179">
                        <a:extLst>
                          <a:ext uri="{FF2B5EF4-FFF2-40B4-BE49-F238E27FC236}">
                            <a16:creationId xmlns:a16="http://schemas.microsoft.com/office/drawing/2014/main" id="{E0ACB210-3515-5D1C-BB3C-A28F53F081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33036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cxnSp>
                  <p:nvCxnSpPr>
                    <p:cNvPr id="170" name="Connettore diritto 169">
                      <a:extLst>
                        <a:ext uri="{FF2B5EF4-FFF2-40B4-BE49-F238E27FC236}">
                          <a16:creationId xmlns:a16="http://schemas.microsoft.com/office/drawing/2014/main" id="{7A4D8EBA-510C-A47F-B36E-F5A99560E0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352773" y="2782827"/>
                      <a:ext cx="1222003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71" name="Ovale 170">
                      <a:extLst>
                        <a:ext uri="{FF2B5EF4-FFF2-40B4-BE49-F238E27FC236}">
                          <a16:creationId xmlns:a16="http://schemas.microsoft.com/office/drawing/2014/main" id="{02806C8B-B9AA-89A7-0443-27A295B93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85002" y="2716338"/>
                      <a:ext cx="107841" cy="139652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28575" cap="flat" cmpd="sng" algn="ctr">
                      <a:solidFill>
                        <a:srgbClr val="C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3" name="Gruppo 142">
                    <a:extLst>
                      <a:ext uri="{FF2B5EF4-FFF2-40B4-BE49-F238E27FC236}">
                        <a16:creationId xmlns:a16="http://schemas.microsoft.com/office/drawing/2014/main" id="{002F49D9-15DB-8916-ED32-86322BEAA74F}"/>
                      </a:ext>
                    </a:extLst>
                  </p:cNvPr>
                  <p:cNvGrpSpPr/>
                  <p:nvPr/>
                </p:nvGrpSpPr>
                <p:grpSpPr>
                  <a:xfrm>
                    <a:off x="6633725" y="2273910"/>
                    <a:ext cx="1227473" cy="1423056"/>
                    <a:chOff x="7311128" y="2364528"/>
                    <a:chExt cx="1227473" cy="1423056"/>
                  </a:xfrm>
                </p:grpSpPr>
                <p:grpSp>
                  <p:nvGrpSpPr>
                    <p:cNvPr id="157" name="Gruppo 156">
                      <a:extLst>
                        <a:ext uri="{FF2B5EF4-FFF2-40B4-BE49-F238E27FC236}">
                          <a16:creationId xmlns:a16="http://schemas.microsoft.com/office/drawing/2014/main" id="{D60C9C1A-42F9-D8F2-A116-4532DA8B27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11128" y="3148785"/>
                      <a:ext cx="1227473" cy="629118"/>
                      <a:chOff x="1960869" y="2898847"/>
                      <a:chExt cx="1227473" cy="629118"/>
                    </a:xfrm>
                  </p:grpSpPr>
                  <p:cxnSp>
                    <p:nvCxnSpPr>
                      <p:cNvPr id="162" name="Connettore diritto 161">
                        <a:extLst>
                          <a:ext uri="{FF2B5EF4-FFF2-40B4-BE49-F238E27FC236}">
                            <a16:creationId xmlns:a16="http://schemas.microsoft.com/office/drawing/2014/main" id="{D79C39E2-59CD-F767-3CBB-7E329AA5638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66339" y="3462085"/>
                        <a:ext cx="1222003" cy="0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163" name="Ovale 162">
                        <a:extLst>
                          <a:ext uri="{FF2B5EF4-FFF2-40B4-BE49-F238E27FC236}">
                            <a16:creationId xmlns:a16="http://schemas.microsoft.com/office/drawing/2014/main" id="{9FAB8FC4-C616-E8D5-CC3A-2DD7FA4149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46135" y="3388313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4E95D9"/>
                      </a:solidFill>
                      <a:ln w="28575" cap="flat" cmpd="sng" algn="ctr">
                        <a:solidFill>
                          <a:srgbClr val="00206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64" name="Connettore diritto 163">
                        <a:extLst>
                          <a:ext uri="{FF2B5EF4-FFF2-40B4-BE49-F238E27FC236}">
                            <a16:creationId xmlns:a16="http://schemas.microsoft.com/office/drawing/2014/main" id="{D5AC3621-FA39-96FC-9FB9-6643B3270BF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60869" y="2968673"/>
                        <a:ext cx="1222003" cy="0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165" name="Ovale 164">
                        <a:extLst>
                          <a:ext uri="{FF2B5EF4-FFF2-40B4-BE49-F238E27FC236}">
                            <a16:creationId xmlns:a16="http://schemas.microsoft.com/office/drawing/2014/main" id="{14A13639-3858-1E8E-4B1C-6BF7119127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98965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6" name="Ovale 165">
                        <a:extLst>
                          <a:ext uri="{FF2B5EF4-FFF2-40B4-BE49-F238E27FC236}">
                            <a16:creationId xmlns:a16="http://schemas.microsoft.com/office/drawing/2014/main" id="{3D674665-D20B-071D-C7B0-B1062A2052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8144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7" name="Ovale 166">
                        <a:extLst>
                          <a:ext uri="{FF2B5EF4-FFF2-40B4-BE49-F238E27FC236}">
                            <a16:creationId xmlns:a16="http://schemas.microsoft.com/office/drawing/2014/main" id="{BAC6482B-C9A8-AB47-AFCE-8F48A95C73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9467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8" name="Ovale 167">
                        <a:extLst>
                          <a:ext uri="{FF2B5EF4-FFF2-40B4-BE49-F238E27FC236}">
                            <a16:creationId xmlns:a16="http://schemas.microsoft.com/office/drawing/2014/main" id="{1F861543-55AC-CA0A-C660-894112D643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33036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cxnSp>
                  <p:nvCxnSpPr>
                    <p:cNvPr id="158" name="Connettore diritto 157">
                      <a:extLst>
                        <a:ext uri="{FF2B5EF4-FFF2-40B4-BE49-F238E27FC236}">
                          <a16:creationId xmlns:a16="http://schemas.microsoft.com/office/drawing/2014/main" id="{FE56C538-C583-E85B-FEA4-8B8BFEB131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11128" y="2768868"/>
                      <a:ext cx="1222003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59" name="Ovale 158">
                      <a:extLst>
                        <a:ext uri="{FF2B5EF4-FFF2-40B4-BE49-F238E27FC236}">
                          <a16:creationId xmlns:a16="http://schemas.microsoft.com/office/drawing/2014/main" id="{AA7C640D-2306-FF3E-0303-4A2150ADC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3073" y="3647932"/>
                      <a:ext cx="107841" cy="139652"/>
                    </a:xfrm>
                    <a:prstGeom prst="ellipse">
                      <a:avLst/>
                    </a:prstGeom>
                    <a:solidFill>
                      <a:srgbClr val="0E2841">
                        <a:lumMod val="50000"/>
                        <a:lumOff val="50000"/>
                      </a:srgbClr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160" name="Connettore diritto 159">
                      <a:extLst>
                        <a:ext uri="{FF2B5EF4-FFF2-40B4-BE49-F238E27FC236}">
                          <a16:creationId xmlns:a16="http://schemas.microsoft.com/office/drawing/2014/main" id="{AAB1A874-7896-178E-033D-30FA2304BA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11128" y="2429562"/>
                      <a:ext cx="1222003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61" name="Ovale 160">
                      <a:extLst>
                        <a:ext uri="{FF2B5EF4-FFF2-40B4-BE49-F238E27FC236}">
                          <a16:creationId xmlns:a16="http://schemas.microsoft.com/office/drawing/2014/main" id="{0F9B11C1-211D-7B80-176B-979D420D3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23646" y="2364528"/>
                      <a:ext cx="107841" cy="139652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28575" cap="flat" cmpd="sng" algn="ctr">
                      <a:solidFill>
                        <a:srgbClr val="C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4" name="Gruppo 143">
                    <a:extLst>
                      <a:ext uri="{FF2B5EF4-FFF2-40B4-BE49-F238E27FC236}">
                        <a16:creationId xmlns:a16="http://schemas.microsoft.com/office/drawing/2014/main" id="{89960885-C1A2-F076-00E9-F417074F1CA7}"/>
                      </a:ext>
                    </a:extLst>
                  </p:cNvPr>
                  <p:cNvGrpSpPr/>
                  <p:nvPr/>
                </p:nvGrpSpPr>
                <p:grpSpPr>
                  <a:xfrm>
                    <a:off x="5193712" y="2594674"/>
                    <a:ext cx="1227473" cy="1101427"/>
                    <a:chOff x="7311128" y="2686157"/>
                    <a:chExt cx="1227473" cy="1101427"/>
                  </a:xfrm>
                </p:grpSpPr>
                <p:grpSp>
                  <p:nvGrpSpPr>
                    <p:cNvPr id="146" name="Gruppo 145">
                      <a:extLst>
                        <a:ext uri="{FF2B5EF4-FFF2-40B4-BE49-F238E27FC236}">
                          <a16:creationId xmlns:a16="http://schemas.microsoft.com/office/drawing/2014/main" id="{28F3CE7E-5A8E-06EC-6A9D-E441567C74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11128" y="3148785"/>
                      <a:ext cx="1227473" cy="629118"/>
                      <a:chOff x="1960869" y="2898847"/>
                      <a:chExt cx="1227473" cy="629118"/>
                    </a:xfrm>
                  </p:grpSpPr>
                  <p:cxnSp>
                    <p:nvCxnSpPr>
                      <p:cNvPr id="150" name="Connettore diritto 149">
                        <a:extLst>
                          <a:ext uri="{FF2B5EF4-FFF2-40B4-BE49-F238E27FC236}">
                            <a16:creationId xmlns:a16="http://schemas.microsoft.com/office/drawing/2014/main" id="{409C9597-CD3A-18B8-3399-819240E0E1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66339" y="3462085"/>
                        <a:ext cx="1222003" cy="0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151" name="Ovale 150">
                        <a:extLst>
                          <a:ext uri="{FF2B5EF4-FFF2-40B4-BE49-F238E27FC236}">
                            <a16:creationId xmlns:a16="http://schemas.microsoft.com/office/drawing/2014/main" id="{4C77CDE1-2730-0B23-7579-30C9513B81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46135" y="3388313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4E95D9"/>
                      </a:solidFill>
                      <a:ln w="28575" cap="flat" cmpd="sng" algn="ctr">
                        <a:solidFill>
                          <a:srgbClr val="00206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52" name="Connettore diritto 151">
                        <a:extLst>
                          <a:ext uri="{FF2B5EF4-FFF2-40B4-BE49-F238E27FC236}">
                            <a16:creationId xmlns:a16="http://schemas.microsoft.com/office/drawing/2014/main" id="{1EDE5AE0-4249-1962-AEB6-26931A87EF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960869" y="2968673"/>
                        <a:ext cx="1222003" cy="0"/>
                      </a:xfrm>
                      <a:prstGeom prst="line">
                        <a:avLst/>
                      </a:prstGeom>
                      <a:no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153" name="Ovale 152">
                        <a:extLst>
                          <a:ext uri="{FF2B5EF4-FFF2-40B4-BE49-F238E27FC236}">
                            <a16:creationId xmlns:a16="http://schemas.microsoft.com/office/drawing/2014/main" id="{32F516D1-AF16-0BEA-BB53-80D3C31864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98965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4" name="Ovale 153">
                        <a:extLst>
                          <a:ext uri="{FF2B5EF4-FFF2-40B4-BE49-F238E27FC236}">
                            <a16:creationId xmlns:a16="http://schemas.microsoft.com/office/drawing/2014/main" id="{7B4C6C2A-0D77-9578-326C-59199A6632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28144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5" name="Ovale 154">
                        <a:extLst>
                          <a:ext uri="{FF2B5EF4-FFF2-40B4-BE49-F238E27FC236}">
                            <a16:creationId xmlns:a16="http://schemas.microsoft.com/office/drawing/2014/main" id="{AAFE7E85-2F8F-B023-6B9E-D30D44AD22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9467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6" name="Ovale 155">
                        <a:extLst>
                          <a:ext uri="{FF2B5EF4-FFF2-40B4-BE49-F238E27FC236}">
                            <a16:creationId xmlns:a16="http://schemas.microsoft.com/office/drawing/2014/main" id="{323EE0FC-24E4-6BCF-8E33-2FD94D9642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33036" y="2898847"/>
                        <a:ext cx="107841" cy="139652"/>
                      </a:xfrm>
                      <a:prstGeom prst="ellipse">
                        <a:avLst/>
                      </a:prstGeom>
                      <a:solidFill>
                        <a:srgbClr val="0E2841">
                          <a:lumMod val="50000"/>
                          <a:lumOff val="50000"/>
                        </a:srgbClr>
                      </a:solidFill>
                      <a:ln w="28575" cap="flat" cmpd="sng" algn="ctr">
                        <a:solidFill>
                          <a:srgbClr val="0E2841">
                            <a:lumMod val="90000"/>
                            <a:lumOff val="1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ptos" panose="02110004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cxnSp>
                  <p:nvCxnSpPr>
                    <p:cNvPr id="147" name="Connettore diritto 146">
                      <a:extLst>
                        <a:ext uri="{FF2B5EF4-FFF2-40B4-BE49-F238E27FC236}">
                          <a16:creationId xmlns:a16="http://schemas.microsoft.com/office/drawing/2014/main" id="{D01F59A6-3900-1B58-92BD-76467B5E20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11128" y="2768868"/>
                      <a:ext cx="1222003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48" name="Ovale 147">
                      <a:extLst>
                        <a:ext uri="{FF2B5EF4-FFF2-40B4-BE49-F238E27FC236}">
                          <a16:creationId xmlns:a16="http://schemas.microsoft.com/office/drawing/2014/main" id="{E304CFF9-FF40-D22B-208C-F0E411EEA1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3073" y="3647932"/>
                      <a:ext cx="107841" cy="139652"/>
                    </a:xfrm>
                    <a:prstGeom prst="ellipse">
                      <a:avLst/>
                    </a:prstGeom>
                    <a:solidFill>
                      <a:srgbClr val="0E2841">
                        <a:lumMod val="50000"/>
                        <a:lumOff val="50000"/>
                      </a:srgbClr>
                    </a:solidFill>
                    <a:ln w="28575" cap="flat" cmpd="sng" algn="ctr">
                      <a:solidFill>
                        <a:srgbClr val="0E2841">
                          <a:lumMod val="90000"/>
                          <a:lumOff val="1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9" name="Ovale 148">
                      <a:extLst>
                        <a:ext uri="{FF2B5EF4-FFF2-40B4-BE49-F238E27FC236}">
                          <a16:creationId xmlns:a16="http://schemas.microsoft.com/office/drawing/2014/main" id="{2CB3E386-4BF5-385A-13F5-E56118B93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55703" y="2686157"/>
                      <a:ext cx="107841" cy="139652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28575" cap="flat" cmpd="sng" algn="ctr">
                      <a:solidFill>
                        <a:srgbClr val="C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5" name="CasellaDiTesto 144">
                        <a:extLst>
                          <a:ext uri="{FF2B5EF4-FFF2-40B4-BE49-F238E27FC236}">
                            <a16:creationId xmlns:a16="http://schemas.microsoft.com/office/drawing/2014/main" id="{4C002E7E-EF59-76BE-8312-8B19F045CB6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42680" y="3853332"/>
                        <a:ext cx="2769602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 xmlns:m="http://schemas.openxmlformats.org/officeDocument/2006/math"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oMath>
                        </a14:m>
                        <a: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 excitations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145" name="CasellaDiTesto 144">
                        <a:extLst>
                          <a:ext uri="{FF2B5EF4-FFF2-40B4-BE49-F238E27FC236}">
                            <a16:creationId xmlns:a16="http://schemas.microsoft.com/office/drawing/2014/main" id="{4C002E7E-EF59-76BE-8312-8B19F045CB6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42680" y="3853332"/>
                        <a:ext cx="2769602" cy="461665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513" t="-12308" b="-5076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1" name="CasellaDiTesto 140">
                      <a:extLst>
                        <a:ext uri="{FF2B5EF4-FFF2-40B4-BE49-F238E27FC236}">
                          <a16:creationId xmlns:a16="http://schemas.microsoft.com/office/drawing/2014/main" id="{2CE1D46C-F19F-3D07-9D74-F8207F288D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83983" y="2151059"/>
                      <a:ext cx="490955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oMath>
                        </m:oMathPara>
                      </a14:m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41" name="CasellaDiTesto 140">
                      <a:extLst>
                        <a:ext uri="{FF2B5EF4-FFF2-40B4-BE49-F238E27FC236}">
                          <a16:creationId xmlns:a16="http://schemas.microsoft.com/office/drawing/2014/main" id="{2CE1D46C-F19F-3D07-9D74-F8207F288D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83983" y="2151059"/>
                      <a:ext cx="490955" cy="64633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6E1477E0-148C-071E-8AA6-EEEF76A83DF3}"/>
                </a:ext>
              </a:extLst>
            </p:cNvPr>
            <p:cNvSpPr/>
            <p:nvPr/>
          </p:nvSpPr>
          <p:spPr>
            <a:xfrm>
              <a:off x="3777223" y="2656073"/>
              <a:ext cx="92612" cy="119931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E2841">
                  <a:lumMod val="90000"/>
                  <a:lumOff val="1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28C14911-F5CC-4184-9591-97AC57DC1CD6}"/>
              </a:ext>
            </a:extLst>
          </p:cNvPr>
          <p:cNvGrpSpPr/>
          <p:nvPr/>
        </p:nvGrpSpPr>
        <p:grpSpPr>
          <a:xfrm>
            <a:off x="472242" y="1631183"/>
            <a:ext cx="3333538" cy="530636"/>
            <a:chOff x="258111" y="2090436"/>
            <a:chExt cx="3333538" cy="530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88EFAD9F-8302-69BB-CF34-24EDE7F42D08}"/>
                    </a:ext>
                  </a:extLst>
                </p:cNvPr>
                <p:cNvSpPr txBox="1"/>
                <p:nvPr/>
              </p:nvSpPr>
              <p:spPr>
                <a:xfrm>
                  <a:off x="258111" y="2090436"/>
                  <a:ext cx="93791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lit/>
                          </m:r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Φ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⟩</m:t>
                        </m:r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88EFAD9F-8302-69BB-CF34-24EDE7F42D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11" y="2090436"/>
                  <a:ext cx="937917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DCEE5F0A-5034-CC25-C0AB-B07A5617A1EE}"/>
                </a:ext>
              </a:extLst>
            </p:cNvPr>
            <p:cNvSpPr txBox="1"/>
            <p:nvPr/>
          </p:nvSpPr>
          <p:spPr>
            <a:xfrm>
              <a:off x="1318232" y="2159407"/>
              <a:ext cx="22734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Reference state</a:t>
              </a:r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1E202945-A69B-C72F-0625-D310C21F2A67}"/>
              </a:ext>
            </a:extLst>
          </p:cNvPr>
          <p:cNvGrpSpPr/>
          <p:nvPr/>
        </p:nvGrpSpPr>
        <p:grpSpPr>
          <a:xfrm>
            <a:off x="413250" y="2950991"/>
            <a:ext cx="7661203" cy="523220"/>
            <a:chOff x="472242" y="2764182"/>
            <a:chExt cx="766120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6BCE00C4-7CF5-DC28-D4EA-924B944010ED}"/>
                    </a:ext>
                  </a:extLst>
                </p:cNvPr>
                <p:cNvSpPr txBox="1"/>
                <p:nvPr/>
              </p:nvSpPr>
              <p:spPr>
                <a:xfrm>
                  <a:off x="472242" y="2764182"/>
                  <a:ext cx="376219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≈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+…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6BCE00C4-7CF5-DC28-D4EA-924B944010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42" y="2764182"/>
                  <a:ext cx="3762190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1F554E18-E9F5-55AE-5F78-E3CC8515EA3F}"/>
                </a:ext>
              </a:extLst>
            </p:cNvPr>
            <p:cNvSpPr txBox="1"/>
            <p:nvPr/>
          </p:nvSpPr>
          <p:spPr>
            <a:xfrm>
              <a:off x="4233556" y="2805429"/>
              <a:ext cx="38998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-particle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-hole amplitudes</a:t>
              </a:r>
              <a:endParaRPr lang="en-US" sz="2400" dirty="0"/>
            </a:p>
          </p:txBody>
        </p:sp>
      </p:grp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6068FBA6-C9B9-773D-919F-0F420D910F16}"/>
              </a:ext>
            </a:extLst>
          </p:cNvPr>
          <p:cNvGrpSpPr/>
          <p:nvPr/>
        </p:nvGrpSpPr>
        <p:grpSpPr>
          <a:xfrm>
            <a:off x="1244045" y="3409313"/>
            <a:ext cx="1329407" cy="763973"/>
            <a:chOff x="1185053" y="3222504"/>
            <a:chExt cx="1329407" cy="763973"/>
          </a:xfrm>
        </p:grpSpPr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8C3EF4D5-EE9E-4969-0E8E-9D7C88B0AE1C}"/>
                </a:ext>
              </a:extLst>
            </p:cNvPr>
            <p:cNvGrpSpPr/>
            <p:nvPr/>
          </p:nvGrpSpPr>
          <p:grpSpPr>
            <a:xfrm>
              <a:off x="1232373" y="3222504"/>
              <a:ext cx="1282087" cy="283197"/>
              <a:chOff x="1160206" y="3287402"/>
              <a:chExt cx="1354254" cy="439024"/>
            </a:xfrm>
          </p:grpSpPr>
          <p:cxnSp>
            <p:nvCxnSpPr>
              <p:cNvPr id="55" name="Connettore diritto 54">
                <a:extLst>
                  <a:ext uri="{FF2B5EF4-FFF2-40B4-BE49-F238E27FC236}">
                    <a16:creationId xmlns:a16="http://schemas.microsoft.com/office/drawing/2014/main" id="{F5212046-17D7-3EE1-59A8-30034C6CDEBD}"/>
                  </a:ext>
                </a:extLst>
              </p:cNvPr>
              <p:cNvCxnSpPr/>
              <p:nvPr/>
            </p:nvCxnSpPr>
            <p:spPr>
              <a:xfrm>
                <a:off x="1160206" y="3287402"/>
                <a:ext cx="0" cy="439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diritto 56">
                <a:extLst>
                  <a:ext uri="{FF2B5EF4-FFF2-40B4-BE49-F238E27FC236}">
                    <a16:creationId xmlns:a16="http://schemas.microsoft.com/office/drawing/2014/main" id="{8E7D23FF-DD87-8C6D-CAEF-11C23D2A20BA}"/>
                  </a:ext>
                </a:extLst>
              </p:cNvPr>
              <p:cNvCxnSpPr/>
              <p:nvPr/>
            </p:nvCxnSpPr>
            <p:spPr>
              <a:xfrm>
                <a:off x="1160206" y="3726426"/>
                <a:ext cx="13542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diritto 57">
                <a:extLst>
                  <a:ext uri="{FF2B5EF4-FFF2-40B4-BE49-F238E27FC236}">
                    <a16:creationId xmlns:a16="http://schemas.microsoft.com/office/drawing/2014/main" id="{582366C2-A982-CBE1-A38B-E81CEC80555B}"/>
                  </a:ext>
                </a:extLst>
              </p:cNvPr>
              <p:cNvCxnSpPr/>
              <p:nvPr/>
            </p:nvCxnSpPr>
            <p:spPr>
              <a:xfrm>
                <a:off x="2514460" y="3287402"/>
                <a:ext cx="0" cy="439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B1527C36-9BCE-3E0B-9FF1-4D96A2727C08}"/>
                </a:ext>
              </a:extLst>
            </p:cNvPr>
            <p:cNvSpPr txBox="1"/>
            <p:nvPr/>
          </p:nvSpPr>
          <p:spPr>
            <a:xfrm>
              <a:off x="1185053" y="3524812"/>
              <a:ext cx="12022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CCSD</a:t>
              </a:r>
              <a:endParaRPr lang="en-US" sz="2400" dirty="0"/>
            </a:p>
          </p:txBody>
        </p:sp>
      </p:grp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2CD15F45-93F0-C7FD-7A61-988F596388D5}"/>
              </a:ext>
            </a:extLst>
          </p:cNvPr>
          <p:cNvGrpSpPr/>
          <p:nvPr/>
        </p:nvGrpSpPr>
        <p:grpSpPr>
          <a:xfrm>
            <a:off x="1162249" y="2293564"/>
            <a:ext cx="3966606" cy="798450"/>
            <a:chOff x="1162249" y="2391884"/>
            <a:chExt cx="3966606" cy="798450"/>
          </a:xfrm>
        </p:grpSpPr>
        <p:grpSp>
          <p:nvGrpSpPr>
            <p:cNvPr id="76" name="Gruppo 75">
              <a:extLst>
                <a:ext uri="{FF2B5EF4-FFF2-40B4-BE49-F238E27FC236}">
                  <a16:creationId xmlns:a16="http://schemas.microsoft.com/office/drawing/2014/main" id="{7E60927D-49AA-EF81-E476-11A5545E3FCA}"/>
                </a:ext>
              </a:extLst>
            </p:cNvPr>
            <p:cNvGrpSpPr/>
            <p:nvPr/>
          </p:nvGrpSpPr>
          <p:grpSpPr>
            <a:xfrm>
              <a:off x="1258923" y="2907137"/>
              <a:ext cx="2012494" cy="283197"/>
              <a:chOff x="3577723" y="3629041"/>
              <a:chExt cx="1282087" cy="291690"/>
            </a:xfrm>
          </p:grpSpPr>
          <p:cxnSp>
            <p:nvCxnSpPr>
              <p:cNvPr id="67" name="Connettore diritto 66">
                <a:extLst>
                  <a:ext uri="{FF2B5EF4-FFF2-40B4-BE49-F238E27FC236}">
                    <a16:creationId xmlns:a16="http://schemas.microsoft.com/office/drawing/2014/main" id="{6B623F1E-53AB-2241-8D5B-6D6E53BA1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7723" y="3637534"/>
                <a:ext cx="0" cy="283197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ttore diritto 67">
                <a:extLst>
                  <a:ext uri="{FF2B5EF4-FFF2-40B4-BE49-F238E27FC236}">
                    <a16:creationId xmlns:a16="http://schemas.microsoft.com/office/drawing/2014/main" id="{EBB375D1-6198-06CA-8F1D-697EE8EF53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7723" y="3629041"/>
                <a:ext cx="1282087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diritto 68">
                <a:extLst>
                  <a:ext uri="{FF2B5EF4-FFF2-40B4-BE49-F238E27FC236}">
                    <a16:creationId xmlns:a16="http://schemas.microsoft.com/office/drawing/2014/main" id="{F6D3250C-FCF6-1DB0-BBA9-768B742E76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9810" y="3637534"/>
                <a:ext cx="0" cy="283197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5C4C8B4B-579F-8CAC-705F-1C0005577044}"/>
                </a:ext>
              </a:extLst>
            </p:cNvPr>
            <p:cNvSpPr txBox="1"/>
            <p:nvPr/>
          </p:nvSpPr>
          <p:spPr>
            <a:xfrm>
              <a:off x="1162249" y="2391884"/>
              <a:ext cx="39666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CCSDT-1: approximate triples</a:t>
              </a:r>
              <a:endParaRPr lang="en-US" sz="2400" dirty="0"/>
            </a:p>
          </p:txBody>
        </p:sp>
      </p:grpSp>
      <p:sp>
        <p:nvSpPr>
          <p:cNvPr id="82" name="Rettangolo 81">
            <a:extLst>
              <a:ext uri="{FF2B5EF4-FFF2-40B4-BE49-F238E27FC236}">
                <a16:creationId xmlns:a16="http://schemas.microsoft.com/office/drawing/2014/main" id="{32792794-39DD-5DD9-2BD9-0E32958B03FB}"/>
              </a:ext>
            </a:extLst>
          </p:cNvPr>
          <p:cNvSpPr/>
          <p:nvPr/>
        </p:nvSpPr>
        <p:spPr>
          <a:xfrm>
            <a:off x="7756761" y="785739"/>
            <a:ext cx="901593" cy="811153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C6866327-0B34-5AFC-4A1C-58988C59ABF0}"/>
              </a:ext>
            </a:extLst>
          </p:cNvPr>
          <p:cNvSpPr txBox="1"/>
          <p:nvPr/>
        </p:nvSpPr>
        <p:spPr>
          <a:xfrm>
            <a:off x="273215" y="5941681"/>
            <a:ext cx="5004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Hagen et al., Rep. Prog. Phys.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096302 (2014)</a:t>
            </a:r>
          </a:p>
        </p:txBody>
      </p:sp>
    </p:spTree>
    <p:extLst>
      <p:ext uri="{BB962C8B-B14F-4D97-AF65-F5344CB8AC3E}">
        <p14:creationId xmlns:p14="http://schemas.microsoft.com/office/powerpoint/2010/main" val="399122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 animBg="1"/>
      <p:bldP spid="40" grpId="0" animBg="1"/>
      <p:bldP spid="82" grpId="0" animBg="1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5CD20-ADCF-499A-B758-8BB65907A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D60E82-AD6B-5CF3-3550-995294D0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9728" y="6356351"/>
            <a:ext cx="664072" cy="2999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0925-2C2C-4E80-9930-EEA84C35EA0B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E0EB86-C610-2CDC-966D-2F3BEEE1B27D}"/>
              </a:ext>
            </a:extLst>
          </p:cNvPr>
          <p:cNvSpPr txBox="1"/>
          <p:nvPr/>
        </p:nvSpPr>
        <p:spPr>
          <a:xfrm>
            <a:off x="223611" y="114884"/>
            <a:ext cx="10777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pen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-shell nuclei in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coupled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-cluster theory</a:t>
            </a: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FE94CA56-CA67-E72B-909C-24453FD1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Marino – Ect*, 16 July 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22DB443-620C-960F-404D-4CB97D78EC78}"/>
              </a:ext>
            </a:extLst>
          </p:cNvPr>
          <p:cNvGrpSpPr/>
          <p:nvPr/>
        </p:nvGrpSpPr>
        <p:grpSpPr>
          <a:xfrm>
            <a:off x="4898416" y="793643"/>
            <a:ext cx="3150556" cy="1864473"/>
            <a:chOff x="611551" y="2241173"/>
            <a:chExt cx="3150556" cy="1864473"/>
          </a:xfrm>
        </p:grpSpPr>
        <p:grpSp>
          <p:nvGrpSpPr>
            <p:cNvPr id="71" name="Gruppo 70">
              <a:extLst>
                <a:ext uri="{FF2B5EF4-FFF2-40B4-BE49-F238E27FC236}">
                  <a16:creationId xmlns:a16="http://schemas.microsoft.com/office/drawing/2014/main" id="{952377E0-D883-0474-7AA8-DE27876305D0}"/>
                </a:ext>
              </a:extLst>
            </p:cNvPr>
            <p:cNvGrpSpPr/>
            <p:nvPr/>
          </p:nvGrpSpPr>
          <p:grpSpPr>
            <a:xfrm>
              <a:off x="1291764" y="2801514"/>
              <a:ext cx="2035316" cy="1304132"/>
              <a:chOff x="5785766" y="3346601"/>
              <a:chExt cx="2035316" cy="1304132"/>
            </a:xfrm>
          </p:grpSpPr>
          <p:grpSp>
            <p:nvGrpSpPr>
              <p:cNvPr id="67" name="Gruppo 66">
                <a:extLst>
                  <a:ext uri="{FF2B5EF4-FFF2-40B4-BE49-F238E27FC236}">
                    <a16:creationId xmlns:a16="http://schemas.microsoft.com/office/drawing/2014/main" id="{37B41B33-7FB3-071B-F9E1-3095324CA5B0}"/>
                  </a:ext>
                </a:extLst>
              </p:cNvPr>
              <p:cNvGrpSpPr/>
              <p:nvPr/>
            </p:nvGrpSpPr>
            <p:grpSpPr>
              <a:xfrm>
                <a:off x="6067154" y="3346601"/>
                <a:ext cx="1280588" cy="904775"/>
                <a:chOff x="5985041" y="3236007"/>
                <a:chExt cx="1280588" cy="904775"/>
              </a:xfrm>
            </p:grpSpPr>
            <p:sp>
              <p:nvSpPr>
                <p:cNvPr id="58" name="Ovale 57">
                  <a:extLst>
                    <a:ext uri="{FF2B5EF4-FFF2-40B4-BE49-F238E27FC236}">
                      <a16:creationId xmlns:a16="http://schemas.microsoft.com/office/drawing/2014/main" id="{8E76655E-6F1C-C517-C5FA-8E1508F78429}"/>
                    </a:ext>
                  </a:extLst>
                </p:cNvPr>
                <p:cNvSpPr/>
                <p:nvPr/>
              </p:nvSpPr>
              <p:spPr>
                <a:xfrm>
                  <a:off x="6480731" y="3390415"/>
                  <a:ext cx="240580" cy="23441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e 59">
                  <a:extLst>
                    <a:ext uri="{FF2B5EF4-FFF2-40B4-BE49-F238E27FC236}">
                      <a16:creationId xmlns:a16="http://schemas.microsoft.com/office/drawing/2014/main" id="{EA078F64-0D65-4FAD-9FB2-9AE38375ACFA}"/>
                    </a:ext>
                  </a:extLst>
                </p:cNvPr>
                <p:cNvSpPr/>
                <p:nvPr/>
              </p:nvSpPr>
              <p:spPr>
                <a:xfrm>
                  <a:off x="6096000" y="3401326"/>
                  <a:ext cx="240580" cy="23441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e 60">
                  <a:extLst>
                    <a:ext uri="{FF2B5EF4-FFF2-40B4-BE49-F238E27FC236}">
                      <a16:creationId xmlns:a16="http://schemas.microsoft.com/office/drawing/2014/main" id="{20DF6D4D-6025-1EC0-A5ED-FAF7D1606D47}"/>
                    </a:ext>
                  </a:extLst>
                </p:cNvPr>
                <p:cNvSpPr/>
                <p:nvPr/>
              </p:nvSpPr>
              <p:spPr>
                <a:xfrm>
                  <a:off x="5985041" y="3236007"/>
                  <a:ext cx="853910" cy="56505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e 62">
                  <a:extLst>
                    <a:ext uri="{FF2B5EF4-FFF2-40B4-BE49-F238E27FC236}">
                      <a16:creationId xmlns:a16="http://schemas.microsoft.com/office/drawing/2014/main" id="{F18F2453-C706-0ECB-9181-F4E72EF30A4C}"/>
                    </a:ext>
                  </a:extLst>
                </p:cNvPr>
                <p:cNvSpPr/>
                <p:nvPr/>
              </p:nvSpPr>
              <p:spPr>
                <a:xfrm>
                  <a:off x="6983102" y="3443108"/>
                  <a:ext cx="240580" cy="23441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e 63">
                  <a:extLst>
                    <a:ext uri="{FF2B5EF4-FFF2-40B4-BE49-F238E27FC236}">
                      <a16:creationId xmlns:a16="http://schemas.microsoft.com/office/drawing/2014/main" id="{7222DC6A-24D4-B8B3-506E-978C1854468D}"/>
                    </a:ext>
                  </a:extLst>
                </p:cNvPr>
                <p:cNvSpPr/>
                <p:nvPr/>
              </p:nvSpPr>
              <p:spPr>
                <a:xfrm>
                  <a:off x="6742522" y="3741438"/>
                  <a:ext cx="240580" cy="234419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e 65">
                  <a:extLst>
                    <a:ext uri="{FF2B5EF4-FFF2-40B4-BE49-F238E27FC236}">
                      <a16:creationId xmlns:a16="http://schemas.microsoft.com/office/drawing/2014/main" id="{E6AFF136-DD1D-853B-BA14-31475A381BA5}"/>
                    </a:ext>
                  </a:extLst>
                </p:cNvPr>
                <p:cNvSpPr/>
                <p:nvPr/>
              </p:nvSpPr>
              <p:spPr>
                <a:xfrm rot="18386390">
                  <a:off x="6556147" y="3431299"/>
                  <a:ext cx="853910" cy="56505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8" name="CasellaDiTesto 67">
                <a:extLst>
                  <a:ext uri="{FF2B5EF4-FFF2-40B4-BE49-F238E27FC236}">
                    <a16:creationId xmlns:a16="http://schemas.microsoft.com/office/drawing/2014/main" id="{1EC960D3-88F2-2CB6-00E2-13672AB14971}"/>
                  </a:ext>
                </a:extLst>
              </p:cNvPr>
              <p:cNvSpPr txBox="1"/>
              <p:nvPr/>
            </p:nvSpPr>
            <p:spPr>
              <a:xfrm>
                <a:off x="5785766" y="4189068"/>
                <a:ext cx="203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Bogoliubov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CC</a:t>
                </a:r>
              </a:p>
            </p:txBody>
          </p:sp>
        </p:grp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086E8CE5-EE79-93D7-9F0E-64CC85CF05F8}"/>
                </a:ext>
              </a:extLst>
            </p:cNvPr>
            <p:cNvSpPr txBox="1"/>
            <p:nvPr/>
          </p:nvSpPr>
          <p:spPr>
            <a:xfrm>
              <a:off x="611551" y="2241173"/>
              <a:ext cx="3150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Pairing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275EDB05-DB71-6186-E991-2EE767A697D9}"/>
              </a:ext>
            </a:extLst>
          </p:cNvPr>
          <p:cNvGrpSpPr/>
          <p:nvPr/>
        </p:nvGrpSpPr>
        <p:grpSpPr>
          <a:xfrm>
            <a:off x="8116283" y="813308"/>
            <a:ext cx="3150556" cy="1884138"/>
            <a:chOff x="4422402" y="2260838"/>
            <a:chExt cx="3150556" cy="1884138"/>
          </a:xfrm>
        </p:grpSpPr>
        <p:grpSp>
          <p:nvGrpSpPr>
            <p:cNvPr id="77" name="Gruppo 76">
              <a:extLst>
                <a:ext uri="{FF2B5EF4-FFF2-40B4-BE49-F238E27FC236}">
                  <a16:creationId xmlns:a16="http://schemas.microsoft.com/office/drawing/2014/main" id="{6DBDD3E2-D30A-1331-F603-E99E78DF354D}"/>
                </a:ext>
              </a:extLst>
            </p:cNvPr>
            <p:cNvGrpSpPr/>
            <p:nvPr/>
          </p:nvGrpSpPr>
          <p:grpSpPr>
            <a:xfrm>
              <a:off x="4884970" y="2845535"/>
              <a:ext cx="2422060" cy="1299441"/>
              <a:chOff x="9186901" y="1889781"/>
              <a:chExt cx="2422060" cy="1299441"/>
            </a:xfrm>
          </p:grpSpPr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C4D90369-2E2B-D51C-11E8-57534567EDF5}"/>
                  </a:ext>
                </a:extLst>
              </p:cNvPr>
              <p:cNvSpPr txBox="1"/>
              <p:nvPr/>
            </p:nvSpPr>
            <p:spPr>
              <a:xfrm>
                <a:off x="9186901" y="2727557"/>
                <a:ext cx="2035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Deformed CC</a:t>
                </a:r>
              </a:p>
            </p:txBody>
          </p:sp>
          <p:sp>
            <p:nvSpPr>
              <p:cNvPr id="74" name="Ovale 73">
                <a:extLst>
                  <a:ext uri="{FF2B5EF4-FFF2-40B4-BE49-F238E27FC236}">
                    <a16:creationId xmlns:a16="http://schemas.microsoft.com/office/drawing/2014/main" id="{7551D0A4-38DA-A0B6-E3EB-E6B84E20D3D2}"/>
                  </a:ext>
                </a:extLst>
              </p:cNvPr>
              <p:cNvSpPr/>
              <p:nvPr/>
            </p:nvSpPr>
            <p:spPr>
              <a:xfrm>
                <a:off x="9399603" y="2010692"/>
                <a:ext cx="603315" cy="55945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Ovale 74">
                <a:extLst>
                  <a:ext uri="{FF2B5EF4-FFF2-40B4-BE49-F238E27FC236}">
                    <a16:creationId xmlns:a16="http://schemas.microsoft.com/office/drawing/2014/main" id="{1A2FB281-1E1B-212F-EB23-264133447296}"/>
                  </a:ext>
                </a:extLst>
              </p:cNvPr>
              <p:cNvSpPr/>
              <p:nvPr/>
            </p:nvSpPr>
            <p:spPr>
              <a:xfrm>
                <a:off x="10204559" y="1889781"/>
                <a:ext cx="360039" cy="801277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Ovale 75">
                <a:extLst>
                  <a:ext uri="{FF2B5EF4-FFF2-40B4-BE49-F238E27FC236}">
                    <a16:creationId xmlns:a16="http://schemas.microsoft.com/office/drawing/2014/main" id="{3E1AAF26-954E-9F89-6884-5A1880A45126}"/>
                  </a:ext>
                </a:extLst>
              </p:cNvPr>
              <p:cNvSpPr/>
              <p:nvPr/>
            </p:nvSpPr>
            <p:spPr>
              <a:xfrm>
                <a:off x="10835473" y="2128906"/>
                <a:ext cx="773488" cy="309265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C07F806-2F89-232D-2E32-9135A22AAAC9}"/>
                </a:ext>
              </a:extLst>
            </p:cNvPr>
            <p:cNvSpPr txBox="1"/>
            <p:nvPr/>
          </p:nvSpPr>
          <p:spPr>
            <a:xfrm>
              <a:off x="4422402" y="2260838"/>
              <a:ext cx="3150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Deformation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A99740F-B7CC-E3BD-9A23-4FCB0EE10022}"/>
              </a:ext>
            </a:extLst>
          </p:cNvPr>
          <p:cNvSpPr txBox="1"/>
          <p:nvPr/>
        </p:nvSpPr>
        <p:spPr>
          <a:xfrm>
            <a:off x="7741370" y="2854916"/>
            <a:ext cx="4391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Tichai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al., Phys. Lett. B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138571 (2024)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75DCD70-78D5-FB7F-981C-AE532CD5C5B0}"/>
              </a:ext>
            </a:extLst>
          </p:cNvPr>
          <p:cNvSpPr txBox="1"/>
          <p:nvPr/>
        </p:nvSpPr>
        <p:spPr>
          <a:xfrm>
            <a:off x="-92515" y="1390045"/>
            <a:ext cx="5790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ymmetry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-breaking approaches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94548E-A7F0-B186-98FB-9E2007967703}"/>
              </a:ext>
            </a:extLst>
          </p:cNvPr>
          <p:cNvSpPr txBox="1"/>
          <p:nvPr/>
        </p:nvSpPr>
        <p:spPr>
          <a:xfrm>
            <a:off x="7741676" y="3183076"/>
            <a:ext cx="4391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Hagen et al., Phys. Rev. C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064311 (2022)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384D06C-D02B-92E7-4236-8B847B5940EC}"/>
              </a:ext>
            </a:extLst>
          </p:cNvPr>
          <p:cNvSpPr txBox="1"/>
          <p:nvPr/>
        </p:nvSpPr>
        <p:spPr>
          <a:xfrm>
            <a:off x="259906" y="2923310"/>
            <a:ext cx="359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Equations-of-motion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F5BE91B-32B8-4D32-153A-9835630AB45B}"/>
              </a:ext>
            </a:extLst>
          </p:cNvPr>
          <p:cNvGrpSpPr/>
          <p:nvPr/>
        </p:nvGrpSpPr>
        <p:grpSpPr>
          <a:xfrm>
            <a:off x="476792" y="3582791"/>
            <a:ext cx="5900395" cy="844874"/>
            <a:chOff x="-325260" y="1630768"/>
            <a:chExt cx="5900395" cy="844874"/>
          </a:xfrm>
        </p:grpSpPr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DE692659-D13F-05BA-1024-ADF088AEAF71}"/>
                </a:ext>
              </a:extLst>
            </p:cNvPr>
            <p:cNvGrpSpPr/>
            <p:nvPr/>
          </p:nvGrpSpPr>
          <p:grpSpPr>
            <a:xfrm>
              <a:off x="1803988" y="1630768"/>
              <a:ext cx="920675" cy="844874"/>
              <a:chOff x="4572356" y="3482643"/>
              <a:chExt cx="920675" cy="844874"/>
            </a:xfrm>
          </p:grpSpPr>
          <p:grpSp>
            <p:nvGrpSpPr>
              <p:cNvPr id="20" name="Gruppo 19">
                <a:extLst>
                  <a:ext uri="{FF2B5EF4-FFF2-40B4-BE49-F238E27FC236}">
                    <a16:creationId xmlns:a16="http://schemas.microsoft.com/office/drawing/2014/main" id="{F53498AB-E732-FB2D-E106-EDFA8E775EBD}"/>
                  </a:ext>
                </a:extLst>
              </p:cNvPr>
              <p:cNvGrpSpPr/>
              <p:nvPr/>
            </p:nvGrpSpPr>
            <p:grpSpPr>
              <a:xfrm>
                <a:off x="4659774" y="3556932"/>
                <a:ext cx="744654" cy="713273"/>
                <a:chOff x="6052978" y="1614398"/>
                <a:chExt cx="878214" cy="841205"/>
              </a:xfrm>
            </p:grpSpPr>
            <p:sp>
              <p:nvSpPr>
                <p:cNvPr id="22" name="Ovale 21">
                  <a:extLst>
                    <a:ext uri="{FF2B5EF4-FFF2-40B4-BE49-F238E27FC236}">
                      <a16:creationId xmlns:a16="http://schemas.microsoft.com/office/drawing/2014/main" id="{9F5C0680-B71B-E9D3-5FF9-31DB565E5DFF}"/>
                    </a:ext>
                  </a:extLst>
                </p:cNvPr>
                <p:cNvSpPr/>
                <p:nvPr/>
              </p:nvSpPr>
              <p:spPr>
                <a:xfrm>
                  <a:off x="6052978" y="1846063"/>
                  <a:ext cx="361520" cy="35226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le 22">
                  <a:extLst>
                    <a:ext uri="{FF2B5EF4-FFF2-40B4-BE49-F238E27FC236}">
                      <a16:creationId xmlns:a16="http://schemas.microsoft.com/office/drawing/2014/main" id="{14455108-0720-70C5-B06A-E06E0D30D1A0}"/>
                    </a:ext>
                  </a:extLst>
                </p:cNvPr>
                <p:cNvSpPr/>
                <p:nvPr/>
              </p:nvSpPr>
              <p:spPr>
                <a:xfrm>
                  <a:off x="6306647" y="1614398"/>
                  <a:ext cx="361520" cy="35226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e 23">
                  <a:extLst>
                    <a:ext uri="{FF2B5EF4-FFF2-40B4-BE49-F238E27FC236}">
                      <a16:creationId xmlns:a16="http://schemas.microsoft.com/office/drawing/2014/main" id="{7AC458EE-BAA4-24BC-023E-C414BD34922E}"/>
                    </a:ext>
                  </a:extLst>
                </p:cNvPr>
                <p:cNvSpPr/>
                <p:nvPr/>
              </p:nvSpPr>
              <p:spPr>
                <a:xfrm>
                  <a:off x="6569672" y="1862831"/>
                  <a:ext cx="361520" cy="352261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Ovale 24">
                  <a:extLst>
                    <a:ext uri="{FF2B5EF4-FFF2-40B4-BE49-F238E27FC236}">
                      <a16:creationId xmlns:a16="http://schemas.microsoft.com/office/drawing/2014/main" id="{880FA65A-FB30-EFCC-634A-F99F11A6D961}"/>
                    </a:ext>
                  </a:extLst>
                </p:cNvPr>
                <p:cNvSpPr/>
                <p:nvPr/>
              </p:nvSpPr>
              <p:spPr>
                <a:xfrm>
                  <a:off x="6303376" y="2103342"/>
                  <a:ext cx="361520" cy="35226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Ovale 20">
                <a:extLst>
                  <a:ext uri="{FF2B5EF4-FFF2-40B4-BE49-F238E27FC236}">
                    <a16:creationId xmlns:a16="http://schemas.microsoft.com/office/drawing/2014/main" id="{7C42BF4F-6421-040F-6269-7FF6CC3C5AA5}"/>
                  </a:ext>
                </a:extLst>
              </p:cNvPr>
              <p:cNvSpPr/>
              <p:nvPr/>
            </p:nvSpPr>
            <p:spPr>
              <a:xfrm>
                <a:off x="4572356" y="3482643"/>
                <a:ext cx="920675" cy="84487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B73B3DA-8793-ADD4-F1E9-70B22A2371B8}"/>
                </a:ext>
              </a:extLst>
            </p:cNvPr>
            <p:cNvSpPr txBox="1"/>
            <p:nvPr/>
          </p:nvSpPr>
          <p:spPr>
            <a:xfrm>
              <a:off x="-325260" y="1807320"/>
              <a:ext cx="1916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Closed-shell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6DAE651D-B49A-6868-2E14-F387C9A84B82}"/>
                    </a:ext>
                  </a:extLst>
                </p:cNvPr>
                <p:cNvSpPr txBox="1"/>
                <p:nvPr/>
              </p:nvSpPr>
              <p:spPr>
                <a:xfrm>
                  <a:off x="3092788" y="1810221"/>
                  <a:ext cx="248234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4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Φ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⟩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mc:Choice>
          <mc:Fallback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6DAE651D-B49A-6868-2E14-F387C9A84B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788" y="1810221"/>
                  <a:ext cx="2482347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44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75CE901C-9AC6-8A8B-F04F-4A0521076496}"/>
              </a:ext>
            </a:extLst>
          </p:cNvPr>
          <p:cNvGrpSpPr/>
          <p:nvPr/>
        </p:nvGrpSpPr>
        <p:grpSpPr>
          <a:xfrm>
            <a:off x="4482230" y="4844531"/>
            <a:ext cx="1358712" cy="1246847"/>
            <a:chOff x="4572356" y="3482643"/>
            <a:chExt cx="920675" cy="844874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645881E0-7534-A3CB-A398-9A94DD2EFABF}"/>
                </a:ext>
              </a:extLst>
            </p:cNvPr>
            <p:cNvGrpSpPr/>
            <p:nvPr/>
          </p:nvGrpSpPr>
          <p:grpSpPr>
            <a:xfrm>
              <a:off x="4659774" y="3556932"/>
              <a:ext cx="744654" cy="713273"/>
              <a:chOff x="6052978" y="1614398"/>
              <a:chExt cx="878214" cy="841205"/>
            </a:xfrm>
          </p:grpSpPr>
          <p:sp>
            <p:nvSpPr>
              <p:cNvPr id="43" name="Ovale 42">
                <a:extLst>
                  <a:ext uri="{FF2B5EF4-FFF2-40B4-BE49-F238E27FC236}">
                    <a16:creationId xmlns:a16="http://schemas.microsoft.com/office/drawing/2014/main" id="{9279756B-42FE-17A1-A8D0-678D6C3983B9}"/>
                  </a:ext>
                </a:extLst>
              </p:cNvPr>
              <p:cNvSpPr/>
              <p:nvPr/>
            </p:nvSpPr>
            <p:spPr>
              <a:xfrm>
                <a:off x="6052978" y="1846063"/>
                <a:ext cx="361520" cy="35226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e 47">
                <a:extLst>
                  <a:ext uri="{FF2B5EF4-FFF2-40B4-BE49-F238E27FC236}">
                    <a16:creationId xmlns:a16="http://schemas.microsoft.com/office/drawing/2014/main" id="{CEE68913-3AB1-7E3F-3D98-4D54CE736C93}"/>
                  </a:ext>
                </a:extLst>
              </p:cNvPr>
              <p:cNvSpPr/>
              <p:nvPr/>
            </p:nvSpPr>
            <p:spPr>
              <a:xfrm>
                <a:off x="6306647" y="1614398"/>
                <a:ext cx="361520" cy="35226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e 48">
                <a:extLst>
                  <a:ext uri="{FF2B5EF4-FFF2-40B4-BE49-F238E27FC236}">
                    <a16:creationId xmlns:a16="http://schemas.microsoft.com/office/drawing/2014/main" id="{98E30BF7-8D48-74D5-DC6A-7BE8253B7760}"/>
                  </a:ext>
                </a:extLst>
              </p:cNvPr>
              <p:cNvSpPr/>
              <p:nvPr/>
            </p:nvSpPr>
            <p:spPr>
              <a:xfrm>
                <a:off x="6569672" y="1862831"/>
                <a:ext cx="361520" cy="35226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vale 51">
                <a:extLst>
                  <a:ext uri="{FF2B5EF4-FFF2-40B4-BE49-F238E27FC236}">
                    <a16:creationId xmlns:a16="http://schemas.microsoft.com/office/drawing/2014/main" id="{0BBD69EE-0DEB-21AE-0921-906A00DBF37C}"/>
                  </a:ext>
                </a:extLst>
              </p:cNvPr>
              <p:cNvSpPr/>
              <p:nvPr/>
            </p:nvSpPr>
            <p:spPr>
              <a:xfrm>
                <a:off x="6303376" y="2103342"/>
                <a:ext cx="361520" cy="35226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Ovale 38">
              <a:extLst>
                <a:ext uri="{FF2B5EF4-FFF2-40B4-BE49-F238E27FC236}">
                  <a16:creationId xmlns:a16="http://schemas.microsoft.com/office/drawing/2014/main" id="{8633D726-AF70-180C-8E6C-888104B55C4A}"/>
                </a:ext>
              </a:extLst>
            </p:cNvPr>
            <p:cNvSpPr/>
            <p:nvPr/>
          </p:nvSpPr>
          <p:spPr>
            <a:xfrm>
              <a:off x="4572356" y="3482643"/>
              <a:ext cx="920675" cy="8448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3" name="Freccia in giù 52">
            <a:extLst>
              <a:ext uri="{FF2B5EF4-FFF2-40B4-BE49-F238E27FC236}">
                <a16:creationId xmlns:a16="http://schemas.microsoft.com/office/drawing/2014/main" id="{875E698B-F81B-BBFB-A78B-2D9060A2EA12}"/>
              </a:ext>
            </a:extLst>
          </p:cNvPr>
          <p:cNvSpPr/>
          <p:nvPr/>
        </p:nvSpPr>
        <p:spPr>
          <a:xfrm rot="18169197" flipH="1">
            <a:off x="3805454" y="4353291"/>
            <a:ext cx="276463" cy="83633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F5D7592-633B-12FF-F171-95989AE95221}"/>
                  </a:ext>
                </a:extLst>
              </p:cNvPr>
              <p:cNvSpPr txBox="1"/>
              <p:nvPr/>
            </p:nvSpPr>
            <p:spPr>
              <a:xfrm>
                <a:off x="6737788" y="5139645"/>
                <a:ext cx="3956372" cy="681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|</m:t>
                      </m:r>
                      <m:sSubSup>
                        <m:sSub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Ψ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  <m:sup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</m:t>
                              </m:r>
                            </m:e>
                          </m:d>
                        </m:sup>
                      </m:sSubSup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⟩</m:t>
                      </m:r>
                      <m:r>
                        <a:rPr kumimoji="0" 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  <m:sup>
                          <m: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−2)</m:t>
                          </m:r>
                        </m:sup>
                      </m:sSubSup>
                      <m:d>
                        <m:dPr>
                          <m:begChr m:val="|"/>
                          <m:endChr m:val="⟩"/>
                          <m:ctrlPr>
                            <a:rPr kumimoji="0" 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Ψ</m:t>
                              </m:r>
                            </m:e>
                            <m:sub>
                              <m:r>
                                <a:rPr kumimoji="0" lang="en-US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6" name="CasellaDiTesto 55">
                <a:extLst>
                  <a:ext uri="{FF2B5EF4-FFF2-40B4-BE49-F238E27FC236}">
                    <a16:creationId xmlns:a16="http://schemas.microsoft.com/office/drawing/2014/main" id="{0F5D7592-633B-12FF-F171-95989AE95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788" y="5139645"/>
                <a:ext cx="3956372" cy="6813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e 56">
            <a:extLst>
              <a:ext uri="{FF2B5EF4-FFF2-40B4-BE49-F238E27FC236}">
                <a16:creationId xmlns:a16="http://schemas.microsoft.com/office/drawing/2014/main" id="{D5A67F1B-F852-B4F3-EDB6-727A3D2C9BA4}"/>
              </a:ext>
            </a:extLst>
          </p:cNvPr>
          <p:cNvSpPr/>
          <p:nvPr/>
        </p:nvSpPr>
        <p:spPr>
          <a:xfrm>
            <a:off x="8670571" y="4915658"/>
            <a:ext cx="1274229" cy="1064156"/>
          </a:xfrm>
          <a:prstGeom prst="ellipse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83E174D2-57ED-DAAA-829A-1956D35135F4}"/>
              </a:ext>
            </a:extLst>
          </p:cNvPr>
          <p:cNvSpPr txBox="1"/>
          <p:nvPr/>
        </p:nvSpPr>
        <p:spPr>
          <a:xfrm>
            <a:off x="7867690" y="4248236"/>
            <a:ext cx="305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Excitation operator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3E77AD4A-AB2A-4A2B-1470-20C962371759}"/>
              </a:ext>
            </a:extLst>
          </p:cNvPr>
          <p:cNvSpPr txBox="1"/>
          <p:nvPr/>
        </p:nvSpPr>
        <p:spPr>
          <a:xfrm>
            <a:off x="481122" y="5059120"/>
            <a:ext cx="3054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Two-particle-removed (2PR) nucleus</a:t>
            </a:r>
          </a:p>
        </p:txBody>
      </p:sp>
    </p:spTree>
    <p:extLst>
      <p:ext uri="{BB962C8B-B14F-4D97-AF65-F5344CB8AC3E}">
        <p14:creationId xmlns:p14="http://schemas.microsoft.com/office/powerpoint/2010/main" val="24171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53" grpId="0" animBg="1"/>
      <p:bldP spid="56" grpId="0"/>
      <p:bldP spid="57" grpId="0" animBg="1"/>
      <p:bldP spid="59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0876" y="6356350"/>
            <a:ext cx="68292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0925-2C2C-4E80-9930-EEA84C35EA0B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Marino – Ect*, 16 July 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A926188C-C47D-0193-5B6B-A36033609DB3}"/>
              </a:ext>
            </a:extLst>
          </p:cNvPr>
          <p:cNvSpPr txBox="1"/>
          <p:nvPr/>
        </p:nvSpPr>
        <p:spPr>
          <a:xfrm>
            <a:off x="223611" y="114885"/>
            <a:ext cx="837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Two-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removed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coupled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-cluster</a:t>
            </a:r>
          </a:p>
        </p:txBody>
      </p:sp>
      <p:grpSp>
        <p:nvGrpSpPr>
          <p:cNvPr id="156" name="Gruppo 155">
            <a:extLst>
              <a:ext uri="{FF2B5EF4-FFF2-40B4-BE49-F238E27FC236}">
                <a16:creationId xmlns:a16="http://schemas.microsoft.com/office/drawing/2014/main" id="{C9776579-7459-9796-4DE9-02DBA7FF3888}"/>
              </a:ext>
            </a:extLst>
          </p:cNvPr>
          <p:cNvGrpSpPr/>
          <p:nvPr/>
        </p:nvGrpSpPr>
        <p:grpSpPr>
          <a:xfrm>
            <a:off x="1701232" y="2075419"/>
            <a:ext cx="6677621" cy="2764773"/>
            <a:chOff x="2225758" y="3223395"/>
            <a:chExt cx="6677621" cy="2764773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A874B7CB-B7DE-5A92-6130-B13F9F216B85}"/>
                </a:ext>
              </a:extLst>
            </p:cNvPr>
            <p:cNvGrpSpPr/>
            <p:nvPr/>
          </p:nvGrpSpPr>
          <p:grpSpPr>
            <a:xfrm>
              <a:off x="2225758" y="3950532"/>
              <a:ext cx="1971701" cy="1267906"/>
              <a:chOff x="3314700" y="2856309"/>
              <a:chExt cx="2324100" cy="1494516"/>
            </a:xfrm>
          </p:grpSpPr>
          <p:cxnSp>
            <p:nvCxnSpPr>
              <p:cNvPr id="58" name="Connettore diritto 57">
                <a:extLst>
                  <a:ext uri="{FF2B5EF4-FFF2-40B4-BE49-F238E27FC236}">
                    <a16:creationId xmlns:a16="http://schemas.microsoft.com/office/drawing/2014/main" id="{4D78E1C7-1A07-E823-7E0E-342A5CEDE4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4700" y="4252404"/>
                <a:ext cx="2313743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9" name="Ovale 58">
                <a:extLst>
                  <a:ext uri="{FF2B5EF4-FFF2-40B4-BE49-F238E27FC236}">
                    <a16:creationId xmlns:a16="http://schemas.microsoft.com/office/drawing/2014/main" id="{86F93E63-802F-277C-BC98-8A3D7DB369DA}"/>
                  </a:ext>
                </a:extLst>
              </p:cNvPr>
              <p:cNvSpPr/>
              <p:nvPr/>
            </p:nvSpPr>
            <p:spPr>
              <a:xfrm>
                <a:off x="3386831" y="4153983"/>
                <a:ext cx="204187" cy="196842"/>
              </a:xfrm>
              <a:prstGeom prst="ellipse">
                <a:avLst/>
              </a:prstGeom>
              <a:solidFill>
                <a:srgbClr val="0E2841">
                  <a:lumMod val="50000"/>
                  <a:lumOff val="50000"/>
                </a:srgbClr>
              </a:solidFill>
              <a:ln w="28575" cap="flat" cmpd="sng" algn="ctr">
                <a:solidFill>
                  <a:srgbClr val="0E2841">
                    <a:lumMod val="90000"/>
                    <a:lumOff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0" name="Ovale 59">
                <a:extLst>
                  <a:ext uri="{FF2B5EF4-FFF2-40B4-BE49-F238E27FC236}">
                    <a16:creationId xmlns:a16="http://schemas.microsoft.com/office/drawing/2014/main" id="{31ABE200-1B62-80D7-FF8C-423812A7A799}"/>
                  </a:ext>
                </a:extLst>
              </p:cNvPr>
              <p:cNvSpPr/>
              <p:nvPr/>
            </p:nvSpPr>
            <p:spPr>
              <a:xfrm>
                <a:off x="5335480" y="4153983"/>
                <a:ext cx="204187" cy="196842"/>
              </a:xfrm>
              <a:prstGeom prst="ellipse">
                <a:avLst/>
              </a:prstGeom>
              <a:solidFill>
                <a:srgbClr val="0E2841">
                  <a:lumMod val="50000"/>
                  <a:lumOff val="50000"/>
                </a:srgbClr>
              </a:solidFill>
              <a:ln w="28575" cap="flat" cmpd="sng" algn="ctr">
                <a:solidFill>
                  <a:srgbClr val="0E2841">
                    <a:lumMod val="90000"/>
                    <a:lumOff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1" name="Ovale 60">
                <a:extLst>
                  <a:ext uri="{FF2B5EF4-FFF2-40B4-BE49-F238E27FC236}">
                    <a16:creationId xmlns:a16="http://schemas.microsoft.com/office/drawing/2014/main" id="{6CDCF8BF-69BB-5490-7601-2A13CA38DA9F}"/>
                  </a:ext>
                </a:extLst>
              </p:cNvPr>
              <p:cNvSpPr/>
              <p:nvPr/>
            </p:nvSpPr>
            <p:spPr>
              <a:xfrm>
                <a:off x="4955221" y="4153983"/>
                <a:ext cx="204187" cy="196842"/>
              </a:xfrm>
              <a:prstGeom prst="ellipse">
                <a:avLst/>
              </a:prstGeom>
              <a:solidFill>
                <a:srgbClr val="0E2841">
                  <a:lumMod val="50000"/>
                  <a:lumOff val="50000"/>
                </a:srgbClr>
              </a:solidFill>
              <a:ln w="28575" cap="flat" cmpd="sng" algn="ctr">
                <a:solidFill>
                  <a:srgbClr val="0E2841">
                    <a:lumMod val="90000"/>
                    <a:lumOff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2" name="Ovale 61">
                <a:extLst>
                  <a:ext uri="{FF2B5EF4-FFF2-40B4-BE49-F238E27FC236}">
                    <a16:creationId xmlns:a16="http://schemas.microsoft.com/office/drawing/2014/main" id="{A06C0D79-99EA-6A19-6523-664172666D8D}"/>
                  </a:ext>
                </a:extLst>
              </p:cNvPr>
              <p:cNvSpPr/>
              <p:nvPr/>
            </p:nvSpPr>
            <p:spPr>
              <a:xfrm>
                <a:off x="3784846" y="4153983"/>
                <a:ext cx="204187" cy="196842"/>
              </a:xfrm>
              <a:prstGeom prst="ellipse">
                <a:avLst/>
              </a:prstGeom>
              <a:solidFill>
                <a:srgbClr val="0E2841">
                  <a:lumMod val="50000"/>
                  <a:lumOff val="50000"/>
                </a:srgbClr>
              </a:solidFill>
              <a:ln w="28575" cap="flat" cmpd="sng" algn="ctr">
                <a:solidFill>
                  <a:srgbClr val="0E2841">
                    <a:lumMod val="90000"/>
                    <a:lumOff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3" name="Ovale 62">
                <a:extLst>
                  <a:ext uri="{FF2B5EF4-FFF2-40B4-BE49-F238E27FC236}">
                    <a16:creationId xmlns:a16="http://schemas.microsoft.com/office/drawing/2014/main" id="{43735E62-3F05-DC1E-2BAE-86723C72B984}"/>
                  </a:ext>
                </a:extLst>
              </p:cNvPr>
              <p:cNvSpPr/>
              <p:nvPr/>
            </p:nvSpPr>
            <p:spPr>
              <a:xfrm>
                <a:off x="4161404" y="4153983"/>
                <a:ext cx="204187" cy="196842"/>
              </a:xfrm>
              <a:prstGeom prst="ellipse">
                <a:avLst/>
              </a:prstGeom>
              <a:solidFill>
                <a:srgbClr val="0E2841">
                  <a:lumMod val="50000"/>
                  <a:lumOff val="50000"/>
                </a:srgbClr>
              </a:solidFill>
              <a:ln w="28575" cap="flat" cmpd="sng" algn="ctr">
                <a:solidFill>
                  <a:srgbClr val="0E2841">
                    <a:lumMod val="90000"/>
                    <a:lumOff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8" name="Ovale 127">
                <a:extLst>
                  <a:ext uri="{FF2B5EF4-FFF2-40B4-BE49-F238E27FC236}">
                    <a16:creationId xmlns:a16="http://schemas.microsoft.com/office/drawing/2014/main" id="{BA267423-A08B-0277-8181-42B796DCF8FA}"/>
                  </a:ext>
                </a:extLst>
              </p:cNvPr>
              <p:cNvSpPr/>
              <p:nvPr/>
            </p:nvSpPr>
            <p:spPr>
              <a:xfrm>
                <a:off x="4570519" y="4153983"/>
                <a:ext cx="204187" cy="196842"/>
              </a:xfrm>
              <a:prstGeom prst="ellipse">
                <a:avLst/>
              </a:prstGeom>
              <a:solidFill>
                <a:srgbClr val="0E2841">
                  <a:lumMod val="50000"/>
                  <a:lumOff val="50000"/>
                </a:srgbClr>
              </a:solidFill>
              <a:ln w="28575" cap="flat" cmpd="sng" algn="ctr">
                <a:solidFill>
                  <a:srgbClr val="0E2841">
                    <a:lumMod val="90000"/>
                    <a:lumOff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129" name="Connettore diritto 128">
                <a:extLst>
                  <a:ext uri="{FF2B5EF4-FFF2-40B4-BE49-F238E27FC236}">
                    <a16:creationId xmlns:a16="http://schemas.microsoft.com/office/drawing/2014/main" id="{944A9370-620E-A694-E19D-74DFAC2307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5057" y="3650201"/>
                <a:ext cx="2313743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0" name="Ovale 129">
                <a:extLst>
                  <a:ext uri="{FF2B5EF4-FFF2-40B4-BE49-F238E27FC236}">
                    <a16:creationId xmlns:a16="http://schemas.microsoft.com/office/drawing/2014/main" id="{10583E47-0B39-BCE2-65BB-B700FE41389C}"/>
                  </a:ext>
                </a:extLst>
              </p:cNvPr>
              <p:cNvSpPr/>
              <p:nvPr/>
            </p:nvSpPr>
            <p:spPr>
              <a:xfrm>
                <a:off x="3938719" y="3551780"/>
                <a:ext cx="204187" cy="196842"/>
              </a:xfrm>
              <a:prstGeom prst="ellipse">
                <a:avLst/>
              </a:prstGeom>
              <a:solidFill>
                <a:srgbClr val="0E2841">
                  <a:lumMod val="50000"/>
                  <a:lumOff val="50000"/>
                </a:srgbClr>
              </a:solidFill>
              <a:ln w="28575" cap="flat" cmpd="sng" algn="ctr">
                <a:solidFill>
                  <a:srgbClr val="0E2841">
                    <a:lumMod val="90000"/>
                    <a:lumOff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1" name="Ovale 130">
                <a:extLst>
                  <a:ext uri="{FF2B5EF4-FFF2-40B4-BE49-F238E27FC236}">
                    <a16:creationId xmlns:a16="http://schemas.microsoft.com/office/drawing/2014/main" id="{073B65F5-7497-2674-3D95-FFD59EC506E6}"/>
                  </a:ext>
                </a:extLst>
              </p:cNvPr>
              <p:cNvSpPr/>
              <p:nvPr/>
            </p:nvSpPr>
            <p:spPr>
              <a:xfrm>
                <a:off x="4801525" y="3546219"/>
                <a:ext cx="204187" cy="196842"/>
              </a:xfrm>
              <a:prstGeom prst="ellipse">
                <a:avLst/>
              </a:prstGeom>
              <a:solidFill>
                <a:srgbClr val="0E2841">
                  <a:lumMod val="50000"/>
                  <a:lumOff val="50000"/>
                </a:srgbClr>
              </a:solidFill>
              <a:ln w="28575" cap="flat" cmpd="sng" algn="ctr">
                <a:solidFill>
                  <a:srgbClr val="0E2841">
                    <a:lumMod val="90000"/>
                    <a:lumOff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132" name="Connettore diritto 131">
                <a:extLst>
                  <a:ext uri="{FF2B5EF4-FFF2-40B4-BE49-F238E27FC236}">
                    <a16:creationId xmlns:a16="http://schemas.microsoft.com/office/drawing/2014/main" id="{CA70523A-041C-B3A3-F23D-B6660FDC3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4700" y="2954730"/>
                <a:ext cx="2313743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33" name="Ovale 132">
                <a:extLst>
                  <a:ext uri="{FF2B5EF4-FFF2-40B4-BE49-F238E27FC236}">
                    <a16:creationId xmlns:a16="http://schemas.microsoft.com/office/drawing/2014/main" id="{BA8A0236-51BC-4497-7DA5-B1B538938EE1}"/>
                  </a:ext>
                </a:extLst>
              </p:cNvPr>
              <p:cNvSpPr/>
              <p:nvPr/>
            </p:nvSpPr>
            <p:spPr>
              <a:xfrm>
                <a:off x="3386831" y="2856309"/>
                <a:ext cx="204187" cy="196842"/>
              </a:xfrm>
              <a:prstGeom prst="ellipse">
                <a:avLst/>
              </a:prstGeom>
              <a:solidFill>
                <a:srgbClr val="0E2841">
                  <a:lumMod val="50000"/>
                  <a:lumOff val="50000"/>
                </a:srgbClr>
              </a:solidFill>
              <a:ln w="28575" cap="flat" cmpd="sng" algn="ctr">
                <a:solidFill>
                  <a:srgbClr val="0E2841">
                    <a:lumMod val="90000"/>
                    <a:lumOff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4" name="Ovale 133">
                <a:extLst>
                  <a:ext uri="{FF2B5EF4-FFF2-40B4-BE49-F238E27FC236}">
                    <a16:creationId xmlns:a16="http://schemas.microsoft.com/office/drawing/2014/main" id="{F08FCB81-7D19-5477-D5FB-2A6A691033B0}"/>
                  </a:ext>
                </a:extLst>
              </p:cNvPr>
              <p:cNvSpPr/>
              <p:nvPr/>
            </p:nvSpPr>
            <p:spPr>
              <a:xfrm>
                <a:off x="4019362" y="2856309"/>
                <a:ext cx="204187" cy="196842"/>
              </a:xfrm>
              <a:prstGeom prst="ellipse">
                <a:avLst/>
              </a:prstGeom>
              <a:solidFill>
                <a:srgbClr val="0E2841">
                  <a:lumMod val="50000"/>
                  <a:lumOff val="50000"/>
                </a:srgbClr>
              </a:solidFill>
              <a:ln w="28575" cap="flat" cmpd="sng" algn="ctr">
                <a:solidFill>
                  <a:srgbClr val="0E2841">
                    <a:lumMod val="90000"/>
                    <a:lumOff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5" name="Ovale 134">
                <a:extLst>
                  <a:ext uri="{FF2B5EF4-FFF2-40B4-BE49-F238E27FC236}">
                    <a16:creationId xmlns:a16="http://schemas.microsoft.com/office/drawing/2014/main" id="{5A072392-6DE1-51B1-7AE7-FD25AD83387C}"/>
                  </a:ext>
                </a:extLst>
              </p:cNvPr>
              <p:cNvSpPr/>
              <p:nvPr/>
            </p:nvSpPr>
            <p:spPr>
              <a:xfrm>
                <a:off x="4751032" y="2856309"/>
                <a:ext cx="204187" cy="196842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E2841">
                    <a:lumMod val="90000"/>
                    <a:lumOff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36" name="Ovale 135">
                <a:extLst>
                  <a:ext uri="{FF2B5EF4-FFF2-40B4-BE49-F238E27FC236}">
                    <a16:creationId xmlns:a16="http://schemas.microsoft.com/office/drawing/2014/main" id="{E53AE366-6FD3-62D2-5DD8-FEE024B4710D}"/>
                  </a:ext>
                </a:extLst>
              </p:cNvPr>
              <p:cNvSpPr/>
              <p:nvPr/>
            </p:nvSpPr>
            <p:spPr>
              <a:xfrm>
                <a:off x="5335480" y="2856309"/>
                <a:ext cx="204187" cy="196842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0E2841">
                    <a:lumMod val="90000"/>
                    <a:lumOff val="1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E31983F2-4C06-FDB8-667C-39748CA9C42E}"/>
                </a:ext>
              </a:extLst>
            </p:cNvPr>
            <p:cNvSpPr txBox="1"/>
            <p:nvPr/>
          </p:nvSpPr>
          <p:spPr>
            <a:xfrm>
              <a:off x="2421769" y="5515666"/>
              <a:ext cx="1588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Two-hole</a:t>
              </a:r>
            </a:p>
          </p:txBody>
        </p: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532AE79F-D468-777E-61BE-A182638419B9}"/>
                </a:ext>
              </a:extLst>
            </p:cNvPr>
            <p:cNvGrpSpPr/>
            <p:nvPr/>
          </p:nvGrpSpPr>
          <p:grpSpPr>
            <a:xfrm>
              <a:off x="5472763" y="3223395"/>
              <a:ext cx="1971702" cy="1999400"/>
              <a:chOff x="8976118" y="1734770"/>
              <a:chExt cx="2324100" cy="2356749"/>
            </a:xfrm>
          </p:grpSpPr>
          <p:grpSp>
            <p:nvGrpSpPr>
              <p:cNvPr id="33" name="Gruppo 32">
                <a:extLst>
                  <a:ext uri="{FF2B5EF4-FFF2-40B4-BE49-F238E27FC236}">
                    <a16:creationId xmlns:a16="http://schemas.microsoft.com/office/drawing/2014/main" id="{26B61156-6DC8-55A4-6FCC-5DA396AC5A78}"/>
                  </a:ext>
                </a:extLst>
              </p:cNvPr>
              <p:cNvGrpSpPr/>
              <p:nvPr/>
            </p:nvGrpSpPr>
            <p:grpSpPr>
              <a:xfrm>
                <a:off x="8976118" y="2597003"/>
                <a:ext cx="2324100" cy="1494516"/>
                <a:chOff x="3314700" y="2856309"/>
                <a:chExt cx="2324100" cy="1494516"/>
              </a:xfrm>
            </p:grpSpPr>
            <p:cxnSp>
              <p:nvCxnSpPr>
                <p:cNvPr id="41" name="Connettore diritto 40">
                  <a:extLst>
                    <a:ext uri="{FF2B5EF4-FFF2-40B4-BE49-F238E27FC236}">
                      <a16:creationId xmlns:a16="http://schemas.microsoft.com/office/drawing/2014/main" id="{8EE3EF97-E41A-99E4-BE0B-E4FA5C0C99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4700" y="4252404"/>
                  <a:ext cx="231374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2" name="Ovale 41">
                  <a:extLst>
                    <a:ext uri="{FF2B5EF4-FFF2-40B4-BE49-F238E27FC236}">
                      <a16:creationId xmlns:a16="http://schemas.microsoft.com/office/drawing/2014/main" id="{D6E4C93B-9199-4E33-DD79-6CD7C788BD84}"/>
                    </a:ext>
                  </a:extLst>
                </p:cNvPr>
                <p:cNvSpPr/>
                <p:nvPr/>
              </p:nvSpPr>
              <p:spPr>
                <a:xfrm>
                  <a:off x="3386831" y="4153983"/>
                  <a:ext cx="204187" cy="196842"/>
                </a:xfrm>
                <a:prstGeom prst="ellipse">
                  <a:avLst/>
                </a:prstGeom>
                <a:solidFill>
                  <a:srgbClr val="0E2841">
                    <a:lumMod val="50000"/>
                    <a:lumOff val="50000"/>
                  </a:srgbClr>
                </a:solidFill>
                <a:ln w="28575" cap="flat" cmpd="sng" algn="ctr">
                  <a:solidFill>
                    <a:srgbClr val="0E2841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Ovale 42">
                  <a:extLst>
                    <a:ext uri="{FF2B5EF4-FFF2-40B4-BE49-F238E27FC236}">
                      <a16:creationId xmlns:a16="http://schemas.microsoft.com/office/drawing/2014/main" id="{B53319AB-0280-394B-A2AB-B1245575F103}"/>
                    </a:ext>
                  </a:extLst>
                </p:cNvPr>
                <p:cNvSpPr/>
                <p:nvPr/>
              </p:nvSpPr>
              <p:spPr>
                <a:xfrm>
                  <a:off x="5335480" y="4153983"/>
                  <a:ext cx="204187" cy="196842"/>
                </a:xfrm>
                <a:prstGeom prst="ellipse">
                  <a:avLst/>
                </a:prstGeom>
                <a:solidFill>
                  <a:srgbClr val="0E2841">
                    <a:lumMod val="50000"/>
                    <a:lumOff val="50000"/>
                  </a:srgbClr>
                </a:solidFill>
                <a:ln w="28575" cap="flat" cmpd="sng" algn="ctr">
                  <a:solidFill>
                    <a:srgbClr val="0E2841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e 43">
                  <a:extLst>
                    <a:ext uri="{FF2B5EF4-FFF2-40B4-BE49-F238E27FC236}">
                      <a16:creationId xmlns:a16="http://schemas.microsoft.com/office/drawing/2014/main" id="{C885E1F4-BF28-606D-6AF8-53AA48BE39CA}"/>
                    </a:ext>
                  </a:extLst>
                </p:cNvPr>
                <p:cNvSpPr/>
                <p:nvPr/>
              </p:nvSpPr>
              <p:spPr>
                <a:xfrm>
                  <a:off x="4955221" y="4153983"/>
                  <a:ext cx="204187" cy="196842"/>
                </a:xfrm>
                <a:prstGeom prst="ellipse">
                  <a:avLst/>
                </a:prstGeom>
                <a:solidFill>
                  <a:srgbClr val="0E2841">
                    <a:lumMod val="50000"/>
                    <a:lumOff val="50000"/>
                  </a:srgbClr>
                </a:solidFill>
                <a:ln w="28575" cap="flat" cmpd="sng" algn="ctr">
                  <a:solidFill>
                    <a:srgbClr val="0E2841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vale 44">
                  <a:extLst>
                    <a:ext uri="{FF2B5EF4-FFF2-40B4-BE49-F238E27FC236}">
                      <a16:creationId xmlns:a16="http://schemas.microsoft.com/office/drawing/2014/main" id="{F743BBF6-1116-22AD-EE0E-717EC80BDB6B}"/>
                    </a:ext>
                  </a:extLst>
                </p:cNvPr>
                <p:cNvSpPr/>
                <p:nvPr/>
              </p:nvSpPr>
              <p:spPr>
                <a:xfrm>
                  <a:off x="3784846" y="4153983"/>
                  <a:ext cx="204187" cy="196842"/>
                </a:xfrm>
                <a:prstGeom prst="ellipse">
                  <a:avLst/>
                </a:prstGeom>
                <a:solidFill>
                  <a:srgbClr val="0E2841">
                    <a:lumMod val="50000"/>
                    <a:lumOff val="50000"/>
                  </a:srgbClr>
                </a:solidFill>
                <a:ln w="28575" cap="flat" cmpd="sng" algn="ctr">
                  <a:solidFill>
                    <a:srgbClr val="0E2841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Ovale 45">
                  <a:extLst>
                    <a:ext uri="{FF2B5EF4-FFF2-40B4-BE49-F238E27FC236}">
                      <a16:creationId xmlns:a16="http://schemas.microsoft.com/office/drawing/2014/main" id="{8B9F926C-1199-94D2-3F4C-4E824F1654D2}"/>
                    </a:ext>
                  </a:extLst>
                </p:cNvPr>
                <p:cNvSpPr/>
                <p:nvPr/>
              </p:nvSpPr>
              <p:spPr>
                <a:xfrm>
                  <a:off x="4161404" y="4153983"/>
                  <a:ext cx="204187" cy="196842"/>
                </a:xfrm>
                <a:prstGeom prst="ellipse">
                  <a:avLst/>
                </a:prstGeom>
                <a:solidFill>
                  <a:srgbClr val="0E2841">
                    <a:lumMod val="50000"/>
                    <a:lumOff val="50000"/>
                  </a:srgbClr>
                </a:solidFill>
                <a:ln w="28575" cap="flat" cmpd="sng" algn="ctr">
                  <a:solidFill>
                    <a:srgbClr val="0E2841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vale 46">
                  <a:extLst>
                    <a:ext uri="{FF2B5EF4-FFF2-40B4-BE49-F238E27FC236}">
                      <a16:creationId xmlns:a16="http://schemas.microsoft.com/office/drawing/2014/main" id="{44A1D827-DEDA-3D7F-0D92-DC56FF9E2939}"/>
                    </a:ext>
                  </a:extLst>
                </p:cNvPr>
                <p:cNvSpPr/>
                <p:nvPr/>
              </p:nvSpPr>
              <p:spPr>
                <a:xfrm>
                  <a:off x="4570519" y="4153983"/>
                  <a:ext cx="204187" cy="196842"/>
                </a:xfrm>
                <a:prstGeom prst="ellipse">
                  <a:avLst/>
                </a:prstGeom>
                <a:solidFill>
                  <a:srgbClr val="0E2841">
                    <a:lumMod val="50000"/>
                    <a:lumOff val="50000"/>
                  </a:srgbClr>
                </a:solidFill>
                <a:ln w="28575" cap="flat" cmpd="sng" algn="ctr">
                  <a:solidFill>
                    <a:srgbClr val="0E2841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48" name="Connettore diritto 47">
                  <a:extLst>
                    <a:ext uri="{FF2B5EF4-FFF2-40B4-BE49-F238E27FC236}">
                      <a16:creationId xmlns:a16="http://schemas.microsoft.com/office/drawing/2014/main" id="{D8B5AC3C-322E-A971-8CF9-B721BAE47D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25057" y="3650201"/>
                  <a:ext cx="231374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9" name="Ovale 48">
                  <a:extLst>
                    <a:ext uri="{FF2B5EF4-FFF2-40B4-BE49-F238E27FC236}">
                      <a16:creationId xmlns:a16="http://schemas.microsoft.com/office/drawing/2014/main" id="{D648D7D4-1E75-67CE-ACC4-B5FEE9940684}"/>
                    </a:ext>
                  </a:extLst>
                </p:cNvPr>
                <p:cNvSpPr/>
                <p:nvPr/>
              </p:nvSpPr>
              <p:spPr>
                <a:xfrm>
                  <a:off x="3938719" y="3551780"/>
                  <a:ext cx="204187" cy="196842"/>
                </a:xfrm>
                <a:prstGeom prst="ellipse">
                  <a:avLst/>
                </a:prstGeom>
                <a:solidFill>
                  <a:srgbClr val="0E2841">
                    <a:lumMod val="50000"/>
                    <a:lumOff val="50000"/>
                  </a:srgbClr>
                </a:solidFill>
                <a:ln w="28575" cap="flat" cmpd="sng" algn="ctr">
                  <a:solidFill>
                    <a:srgbClr val="0E2841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e 49">
                  <a:extLst>
                    <a:ext uri="{FF2B5EF4-FFF2-40B4-BE49-F238E27FC236}">
                      <a16:creationId xmlns:a16="http://schemas.microsoft.com/office/drawing/2014/main" id="{08DF7C54-75BE-914A-C542-D652C5917AAE}"/>
                    </a:ext>
                  </a:extLst>
                </p:cNvPr>
                <p:cNvSpPr/>
                <p:nvPr/>
              </p:nvSpPr>
              <p:spPr>
                <a:xfrm>
                  <a:off x="4801525" y="3546219"/>
                  <a:ext cx="204187" cy="196842"/>
                </a:xfrm>
                <a:prstGeom prst="ellipse">
                  <a:avLst/>
                </a:prstGeom>
                <a:solidFill>
                  <a:srgbClr val="0E2841">
                    <a:lumMod val="50000"/>
                    <a:lumOff val="50000"/>
                  </a:srgbClr>
                </a:solidFill>
                <a:ln w="28575" cap="flat" cmpd="sng" algn="ctr">
                  <a:solidFill>
                    <a:srgbClr val="0E2841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" name="Connettore diritto 50">
                  <a:extLst>
                    <a:ext uri="{FF2B5EF4-FFF2-40B4-BE49-F238E27FC236}">
                      <a16:creationId xmlns:a16="http://schemas.microsoft.com/office/drawing/2014/main" id="{3E445FAB-22AF-08A5-3BED-E887C49F67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4700" y="2954730"/>
                  <a:ext cx="2313743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2" name="Ovale 51">
                  <a:extLst>
                    <a:ext uri="{FF2B5EF4-FFF2-40B4-BE49-F238E27FC236}">
                      <a16:creationId xmlns:a16="http://schemas.microsoft.com/office/drawing/2014/main" id="{6FA51242-253A-85FE-8A42-D0A91A4A69A6}"/>
                    </a:ext>
                  </a:extLst>
                </p:cNvPr>
                <p:cNvSpPr/>
                <p:nvPr/>
              </p:nvSpPr>
              <p:spPr>
                <a:xfrm>
                  <a:off x="3386831" y="2856309"/>
                  <a:ext cx="204187" cy="196842"/>
                </a:xfrm>
                <a:prstGeom prst="ellipse">
                  <a:avLst/>
                </a:prstGeom>
                <a:solidFill>
                  <a:srgbClr val="0E2841">
                    <a:lumMod val="50000"/>
                    <a:lumOff val="50000"/>
                  </a:srgbClr>
                </a:solidFill>
                <a:ln w="28575" cap="flat" cmpd="sng" algn="ctr">
                  <a:solidFill>
                    <a:srgbClr val="0E2841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e 52">
                  <a:extLst>
                    <a:ext uri="{FF2B5EF4-FFF2-40B4-BE49-F238E27FC236}">
                      <a16:creationId xmlns:a16="http://schemas.microsoft.com/office/drawing/2014/main" id="{1CA10AA6-681F-F33F-AF0E-11C27400FEEC}"/>
                    </a:ext>
                  </a:extLst>
                </p:cNvPr>
                <p:cNvSpPr/>
                <p:nvPr/>
              </p:nvSpPr>
              <p:spPr>
                <a:xfrm>
                  <a:off x="4019362" y="2856309"/>
                  <a:ext cx="204187" cy="19684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rgbClr val="0E2841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e 53">
                  <a:extLst>
                    <a:ext uri="{FF2B5EF4-FFF2-40B4-BE49-F238E27FC236}">
                      <a16:creationId xmlns:a16="http://schemas.microsoft.com/office/drawing/2014/main" id="{D3B23D58-694C-873F-C38E-85E774C3F89E}"/>
                    </a:ext>
                  </a:extLst>
                </p:cNvPr>
                <p:cNvSpPr/>
                <p:nvPr/>
              </p:nvSpPr>
              <p:spPr>
                <a:xfrm>
                  <a:off x="4751032" y="2856309"/>
                  <a:ext cx="204187" cy="19684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rgbClr val="0E2841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e 54">
                  <a:extLst>
                    <a:ext uri="{FF2B5EF4-FFF2-40B4-BE49-F238E27FC236}">
                      <a16:creationId xmlns:a16="http://schemas.microsoft.com/office/drawing/2014/main" id="{023F8AA8-C788-57E4-B56A-00D4852365C3}"/>
                    </a:ext>
                  </a:extLst>
                </p:cNvPr>
                <p:cNvSpPr/>
                <p:nvPr/>
              </p:nvSpPr>
              <p:spPr>
                <a:xfrm>
                  <a:off x="5335480" y="2856309"/>
                  <a:ext cx="204187" cy="196842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8575" cap="flat" cmpd="sng" algn="ctr">
                  <a:solidFill>
                    <a:srgbClr val="0E2841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8" name="Connettore diritto 37">
                <a:extLst>
                  <a:ext uri="{FF2B5EF4-FFF2-40B4-BE49-F238E27FC236}">
                    <a16:creationId xmlns:a16="http://schemas.microsoft.com/office/drawing/2014/main" id="{77D9EFC1-5063-D8DA-B270-85892037D5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86475" y="1851177"/>
                <a:ext cx="2313743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98F1A799-357A-6BE0-B772-D36D5EC6667B}"/>
                  </a:ext>
                </a:extLst>
              </p:cNvPr>
              <p:cNvSpPr/>
              <p:nvPr/>
            </p:nvSpPr>
            <p:spPr>
              <a:xfrm>
                <a:off x="10360849" y="1734770"/>
                <a:ext cx="204187" cy="196842"/>
              </a:xfrm>
              <a:prstGeom prst="ellipse">
                <a:avLst/>
              </a:prstGeom>
              <a:solidFill>
                <a:srgbClr val="EF8011"/>
              </a:solidFill>
              <a:ln w="285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cxnSp>
            <p:nvCxnSpPr>
              <p:cNvPr id="40" name="Connettore 2 39">
                <a:extLst>
                  <a:ext uri="{FF2B5EF4-FFF2-40B4-BE49-F238E27FC236}">
                    <a16:creationId xmlns:a16="http://schemas.microsoft.com/office/drawing/2014/main" id="{BD56A104-1540-6F69-D1D2-32E7403A7B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22822" y="1983353"/>
                <a:ext cx="494969" cy="478624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CC9007DE-8113-4FA8-F896-884A284C8469}"/>
                </a:ext>
              </a:extLst>
            </p:cNvPr>
            <p:cNvSpPr txBox="1"/>
            <p:nvPr/>
          </p:nvSpPr>
          <p:spPr>
            <a:xfrm>
              <a:off x="4872800" y="5526503"/>
              <a:ext cx="4030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One-particle three-hole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40166FE5-A8E1-44E5-90C1-EEC67E85E543}"/>
              </a:ext>
            </a:extLst>
          </p:cNvPr>
          <p:cNvGrpSpPr/>
          <p:nvPr/>
        </p:nvGrpSpPr>
        <p:grpSpPr>
          <a:xfrm>
            <a:off x="198135" y="4940858"/>
            <a:ext cx="7489887" cy="882436"/>
            <a:chOff x="614790" y="4858570"/>
            <a:chExt cx="7538610" cy="1040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81DB7F71-C8C5-67DA-C8F7-05EA58FEC1C1}"/>
                    </a:ext>
                  </a:extLst>
                </p:cNvPr>
                <p:cNvSpPr txBox="1"/>
                <p:nvPr/>
              </p:nvSpPr>
              <p:spPr>
                <a:xfrm>
                  <a:off x="5104572" y="4868375"/>
                  <a:ext cx="3048828" cy="10303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𝑗𝑘𝑎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𝑖𝑗𝑘</m:t>
                                </m:r>
                              </m:sub>
                              <m: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sup>
                            </m:sSubSup>
                          </m:e>
                        </m:nary>
                        <m:sSubSup>
                          <m:sSub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sub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81DB7F71-C8C5-67DA-C8F7-05EA58FEC1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4572" y="4868375"/>
                  <a:ext cx="3048828" cy="1030347"/>
                </a:xfrm>
                <a:prstGeom prst="rect">
                  <a:avLst/>
                </a:prstGeom>
                <a:blipFill>
                  <a:blip r:embed="rId3"/>
                  <a:stretch>
                    <a:fillRect b="-118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1F2B47A4-BCEA-A309-812E-02A5784B3783}"/>
                    </a:ext>
                  </a:extLst>
                </p:cNvPr>
                <p:cNvSpPr txBox="1"/>
                <p:nvPr/>
              </p:nvSpPr>
              <p:spPr>
                <a:xfrm>
                  <a:off x="2209167" y="4858570"/>
                  <a:ext cx="1891501" cy="10303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1F2B47A4-BCEA-A309-812E-02A5784B37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167" y="4858570"/>
                  <a:ext cx="1891501" cy="1030349"/>
                </a:xfrm>
                <a:prstGeom prst="rect">
                  <a:avLst/>
                </a:prstGeom>
                <a:blipFill>
                  <a:blip r:embed="rId4"/>
                  <a:stretch>
                    <a:fillRect b="-118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1598CA55-737C-501A-084F-8B5759CAAB66}"/>
                    </a:ext>
                  </a:extLst>
                </p:cNvPr>
                <p:cNvSpPr txBox="1"/>
                <p:nvPr/>
              </p:nvSpPr>
              <p:spPr>
                <a:xfrm>
                  <a:off x="614790" y="5025214"/>
                  <a:ext cx="1542137" cy="6033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−2)</m:t>
                            </m:r>
                          </m:sup>
                        </m:sSub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CasellaDiTesto 14">
                  <a:extLst>
                    <a:ext uri="{FF2B5EF4-FFF2-40B4-BE49-F238E27FC236}">
                      <a16:creationId xmlns:a16="http://schemas.microsoft.com/office/drawing/2014/main" id="{1598CA55-737C-501A-084F-8B5759CAAB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90" y="5025214"/>
                  <a:ext cx="1542137" cy="603307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3BC26B51-FC63-AAC4-C60A-E199881033CC}"/>
                    </a:ext>
                  </a:extLst>
                </p:cNvPr>
                <p:cNvSpPr txBox="1"/>
                <p:nvPr/>
              </p:nvSpPr>
              <p:spPr>
                <a:xfrm>
                  <a:off x="4336188" y="5074014"/>
                  <a:ext cx="62671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CasellaDiTesto 16">
                  <a:extLst>
                    <a:ext uri="{FF2B5EF4-FFF2-40B4-BE49-F238E27FC236}">
                      <a16:creationId xmlns:a16="http://schemas.microsoft.com/office/drawing/2014/main" id="{C81D0556-3173-56B7-0470-6E785054BE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6188" y="5074014"/>
                  <a:ext cx="626710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uppo 152">
            <a:extLst>
              <a:ext uri="{FF2B5EF4-FFF2-40B4-BE49-F238E27FC236}">
                <a16:creationId xmlns:a16="http://schemas.microsoft.com/office/drawing/2014/main" id="{D5222592-97D9-610B-9A41-81377C539C07}"/>
              </a:ext>
            </a:extLst>
          </p:cNvPr>
          <p:cNvGrpSpPr/>
          <p:nvPr/>
        </p:nvGrpSpPr>
        <p:grpSpPr>
          <a:xfrm>
            <a:off x="2453079" y="771666"/>
            <a:ext cx="2799431" cy="1158732"/>
            <a:chOff x="8026719" y="390762"/>
            <a:chExt cx="2799431" cy="1158732"/>
          </a:xfrm>
        </p:grpSpPr>
        <p:grpSp>
          <p:nvGrpSpPr>
            <p:cNvPr id="143" name="Gruppo 142">
              <a:extLst>
                <a:ext uri="{FF2B5EF4-FFF2-40B4-BE49-F238E27FC236}">
                  <a16:creationId xmlns:a16="http://schemas.microsoft.com/office/drawing/2014/main" id="{8C5F07E7-0C3C-CEDC-18BF-36810A96E107}"/>
                </a:ext>
              </a:extLst>
            </p:cNvPr>
            <p:cNvGrpSpPr/>
            <p:nvPr/>
          </p:nvGrpSpPr>
          <p:grpSpPr>
            <a:xfrm>
              <a:off x="9905475" y="704620"/>
              <a:ext cx="920675" cy="844874"/>
              <a:chOff x="4881607" y="1532427"/>
              <a:chExt cx="920675" cy="844874"/>
            </a:xfrm>
          </p:grpSpPr>
          <p:sp>
            <p:nvSpPr>
              <p:cNvPr id="138" name="Ovale 137">
                <a:extLst>
                  <a:ext uri="{FF2B5EF4-FFF2-40B4-BE49-F238E27FC236}">
                    <a16:creationId xmlns:a16="http://schemas.microsoft.com/office/drawing/2014/main" id="{0A5DBC08-EB70-6185-D10B-F8B54C6D48E2}"/>
                  </a:ext>
                </a:extLst>
              </p:cNvPr>
              <p:cNvSpPr/>
              <p:nvPr/>
            </p:nvSpPr>
            <p:spPr>
              <a:xfrm>
                <a:off x="4969025" y="1803149"/>
                <a:ext cx="306540" cy="29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Ovale 138">
                <a:extLst>
                  <a:ext uri="{FF2B5EF4-FFF2-40B4-BE49-F238E27FC236}">
                    <a16:creationId xmlns:a16="http://schemas.microsoft.com/office/drawing/2014/main" id="{0284D13A-AEAF-5CAA-BDE3-B8B8DBC662CB}"/>
                  </a:ext>
                </a:extLst>
              </p:cNvPr>
              <p:cNvSpPr/>
              <p:nvPr/>
            </p:nvSpPr>
            <p:spPr>
              <a:xfrm>
                <a:off x="5184116" y="1606716"/>
                <a:ext cx="306540" cy="29868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Ovale 139">
                <a:extLst>
                  <a:ext uri="{FF2B5EF4-FFF2-40B4-BE49-F238E27FC236}">
                    <a16:creationId xmlns:a16="http://schemas.microsoft.com/office/drawing/2014/main" id="{F892116C-9AC5-367D-2478-4E787B6C0199}"/>
                  </a:ext>
                </a:extLst>
              </p:cNvPr>
              <p:cNvSpPr/>
              <p:nvPr/>
            </p:nvSpPr>
            <p:spPr>
              <a:xfrm>
                <a:off x="5407139" y="1817367"/>
                <a:ext cx="306540" cy="29868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Ovale 140">
                <a:extLst>
                  <a:ext uri="{FF2B5EF4-FFF2-40B4-BE49-F238E27FC236}">
                    <a16:creationId xmlns:a16="http://schemas.microsoft.com/office/drawing/2014/main" id="{DE554810-B6C9-55E5-3A7B-3B4F34AF653B}"/>
                  </a:ext>
                </a:extLst>
              </p:cNvPr>
              <p:cNvSpPr/>
              <p:nvPr/>
            </p:nvSpPr>
            <p:spPr>
              <a:xfrm>
                <a:off x="5181342" y="2021300"/>
                <a:ext cx="306540" cy="29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Ovale 141">
                <a:extLst>
                  <a:ext uri="{FF2B5EF4-FFF2-40B4-BE49-F238E27FC236}">
                    <a16:creationId xmlns:a16="http://schemas.microsoft.com/office/drawing/2014/main" id="{7AEE33D4-92EA-AFEB-6344-D01545146E51}"/>
                  </a:ext>
                </a:extLst>
              </p:cNvPr>
              <p:cNvSpPr/>
              <p:nvPr/>
            </p:nvSpPr>
            <p:spPr>
              <a:xfrm>
                <a:off x="4881607" y="1532427"/>
                <a:ext cx="920675" cy="84487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uppo 148">
              <a:extLst>
                <a:ext uri="{FF2B5EF4-FFF2-40B4-BE49-F238E27FC236}">
                  <a16:creationId xmlns:a16="http://schemas.microsoft.com/office/drawing/2014/main" id="{E61BF062-6601-B663-DE7C-4AD66A82BE0A}"/>
                </a:ext>
              </a:extLst>
            </p:cNvPr>
            <p:cNvGrpSpPr/>
            <p:nvPr/>
          </p:nvGrpSpPr>
          <p:grpSpPr>
            <a:xfrm>
              <a:off x="8026719" y="704081"/>
              <a:ext cx="920675" cy="844874"/>
              <a:chOff x="1627716" y="1443479"/>
              <a:chExt cx="920675" cy="844874"/>
            </a:xfrm>
          </p:grpSpPr>
          <p:sp>
            <p:nvSpPr>
              <p:cNvPr id="144" name="Ovale 143">
                <a:extLst>
                  <a:ext uri="{FF2B5EF4-FFF2-40B4-BE49-F238E27FC236}">
                    <a16:creationId xmlns:a16="http://schemas.microsoft.com/office/drawing/2014/main" id="{2C3F0142-DFAF-C1AB-2EAD-65ADF19CEADA}"/>
                  </a:ext>
                </a:extLst>
              </p:cNvPr>
              <p:cNvSpPr/>
              <p:nvPr/>
            </p:nvSpPr>
            <p:spPr>
              <a:xfrm>
                <a:off x="1715134" y="1714201"/>
                <a:ext cx="306540" cy="29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Ovale 144">
                <a:extLst>
                  <a:ext uri="{FF2B5EF4-FFF2-40B4-BE49-F238E27FC236}">
                    <a16:creationId xmlns:a16="http://schemas.microsoft.com/office/drawing/2014/main" id="{1FAFE63D-91ED-36FC-00D9-5C8D06FF49C9}"/>
                  </a:ext>
                </a:extLst>
              </p:cNvPr>
              <p:cNvSpPr/>
              <p:nvPr/>
            </p:nvSpPr>
            <p:spPr>
              <a:xfrm>
                <a:off x="1930225" y="1517768"/>
                <a:ext cx="306540" cy="29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Ovale 145">
                <a:extLst>
                  <a:ext uri="{FF2B5EF4-FFF2-40B4-BE49-F238E27FC236}">
                    <a16:creationId xmlns:a16="http://schemas.microsoft.com/office/drawing/2014/main" id="{707827A0-393D-92B8-73AC-3A856139A904}"/>
                  </a:ext>
                </a:extLst>
              </p:cNvPr>
              <p:cNvSpPr/>
              <p:nvPr/>
            </p:nvSpPr>
            <p:spPr>
              <a:xfrm>
                <a:off x="2153248" y="1728419"/>
                <a:ext cx="306540" cy="298689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Ovale 146">
                <a:extLst>
                  <a:ext uri="{FF2B5EF4-FFF2-40B4-BE49-F238E27FC236}">
                    <a16:creationId xmlns:a16="http://schemas.microsoft.com/office/drawing/2014/main" id="{C0F964D9-FA2A-A150-A603-6C983D1DCB51}"/>
                  </a:ext>
                </a:extLst>
              </p:cNvPr>
              <p:cNvSpPr/>
              <p:nvPr/>
            </p:nvSpPr>
            <p:spPr>
              <a:xfrm>
                <a:off x="1927451" y="1932352"/>
                <a:ext cx="306540" cy="29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Ovale 147">
                <a:extLst>
                  <a:ext uri="{FF2B5EF4-FFF2-40B4-BE49-F238E27FC236}">
                    <a16:creationId xmlns:a16="http://schemas.microsoft.com/office/drawing/2014/main" id="{4F662AA4-F309-6942-27F3-C4312A97CE7C}"/>
                  </a:ext>
                </a:extLst>
              </p:cNvPr>
              <p:cNvSpPr/>
              <p:nvPr/>
            </p:nvSpPr>
            <p:spPr>
              <a:xfrm>
                <a:off x="1627716" y="1443479"/>
                <a:ext cx="920675" cy="84487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0" name="Freccia in giù 149">
              <a:extLst>
                <a:ext uri="{FF2B5EF4-FFF2-40B4-BE49-F238E27FC236}">
                  <a16:creationId xmlns:a16="http://schemas.microsoft.com/office/drawing/2014/main" id="{86603038-6D53-6D19-EAAB-4CBE040C1314}"/>
                </a:ext>
              </a:extLst>
            </p:cNvPr>
            <p:cNvSpPr/>
            <p:nvPr/>
          </p:nvSpPr>
          <p:spPr>
            <a:xfrm rot="16200000" flipH="1">
              <a:off x="9356296" y="872098"/>
              <a:ext cx="188238" cy="568238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 algn="ctr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CasellaDiTesto 151">
                  <a:extLst>
                    <a:ext uri="{FF2B5EF4-FFF2-40B4-BE49-F238E27FC236}">
                      <a16:creationId xmlns:a16="http://schemas.microsoft.com/office/drawing/2014/main" id="{D5528B0D-56CC-793F-13EE-2F143A3C0674}"/>
                    </a:ext>
                  </a:extLst>
                </p:cNvPr>
                <p:cNvSpPr txBox="1"/>
                <p:nvPr/>
              </p:nvSpPr>
              <p:spPr>
                <a:xfrm>
                  <a:off x="9074010" y="390762"/>
                  <a:ext cx="1126475" cy="6033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−2)</m:t>
                            </m:r>
                          </m:sup>
                        </m:sSubSup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2" name="CasellaDiTesto 151">
                  <a:extLst>
                    <a:ext uri="{FF2B5EF4-FFF2-40B4-BE49-F238E27FC236}">
                      <a16:creationId xmlns:a16="http://schemas.microsoft.com/office/drawing/2014/main" id="{D5528B0D-56CC-793F-13EE-2F143A3C06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4010" y="390762"/>
                  <a:ext cx="1126475" cy="60330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ECE1872F-5455-127F-3C13-7328BD907689}"/>
              </a:ext>
            </a:extLst>
          </p:cNvPr>
          <p:cNvGrpSpPr/>
          <p:nvPr/>
        </p:nvGrpSpPr>
        <p:grpSpPr>
          <a:xfrm>
            <a:off x="8059623" y="1621720"/>
            <a:ext cx="3832582" cy="3484798"/>
            <a:chOff x="8126298" y="1640770"/>
            <a:chExt cx="3832582" cy="3484798"/>
          </a:xfrm>
        </p:grpSpPr>
        <p:grpSp>
          <p:nvGrpSpPr>
            <p:cNvPr id="189" name="Gruppo 188">
              <a:extLst>
                <a:ext uri="{FF2B5EF4-FFF2-40B4-BE49-F238E27FC236}">
                  <a16:creationId xmlns:a16="http://schemas.microsoft.com/office/drawing/2014/main" id="{550425A5-1FCA-83BA-B395-0925EBB13F82}"/>
                </a:ext>
              </a:extLst>
            </p:cNvPr>
            <p:cNvGrpSpPr/>
            <p:nvPr/>
          </p:nvGrpSpPr>
          <p:grpSpPr>
            <a:xfrm>
              <a:off x="8170711" y="2535341"/>
              <a:ext cx="3376352" cy="1575879"/>
              <a:chOff x="8534979" y="3585698"/>
              <a:chExt cx="3376352" cy="1575879"/>
            </a:xfrm>
          </p:grpSpPr>
          <p:grpSp>
            <p:nvGrpSpPr>
              <p:cNvPr id="168" name="Gruppo 167">
                <a:extLst>
                  <a:ext uri="{FF2B5EF4-FFF2-40B4-BE49-F238E27FC236}">
                    <a16:creationId xmlns:a16="http://schemas.microsoft.com/office/drawing/2014/main" id="{B41CA5A3-9D53-EE3A-CC4D-981085B897BF}"/>
                  </a:ext>
                </a:extLst>
              </p:cNvPr>
              <p:cNvGrpSpPr/>
              <p:nvPr/>
            </p:nvGrpSpPr>
            <p:grpSpPr>
              <a:xfrm>
                <a:off x="9643369" y="3585698"/>
                <a:ext cx="920675" cy="1075737"/>
                <a:chOff x="9345534" y="1514940"/>
                <a:chExt cx="920675" cy="1075737"/>
              </a:xfrm>
            </p:grpSpPr>
            <p:grpSp>
              <p:nvGrpSpPr>
                <p:cNvPr id="163" name="Gruppo 162">
                  <a:extLst>
                    <a:ext uri="{FF2B5EF4-FFF2-40B4-BE49-F238E27FC236}">
                      <a16:creationId xmlns:a16="http://schemas.microsoft.com/office/drawing/2014/main" id="{7F9E6E1D-1DD1-C10F-7CCE-3959F9419D51}"/>
                    </a:ext>
                  </a:extLst>
                </p:cNvPr>
                <p:cNvGrpSpPr/>
                <p:nvPr/>
              </p:nvGrpSpPr>
              <p:grpSpPr>
                <a:xfrm>
                  <a:off x="9345534" y="1745803"/>
                  <a:ext cx="920675" cy="844874"/>
                  <a:chOff x="8243847" y="1000823"/>
                  <a:chExt cx="920675" cy="844874"/>
                </a:xfrm>
              </p:grpSpPr>
              <p:sp>
                <p:nvSpPr>
                  <p:cNvPr id="158" name="Ovale 157">
                    <a:extLst>
                      <a:ext uri="{FF2B5EF4-FFF2-40B4-BE49-F238E27FC236}">
                        <a16:creationId xmlns:a16="http://schemas.microsoft.com/office/drawing/2014/main" id="{B9D41F0E-55A1-96B0-4B54-8F552931F9F7}"/>
                      </a:ext>
                    </a:extLst>
                  </p:cNvPr>
                  <p:cNvSpPr/>
                  <p:nvPr/>
                </p:nvSpPr>
                <p:spPr>
                  <a:xfrm>
                    <a:off x="8331265" y="1271545"/>
                    <a:ext cx="306540" cy="29868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Ovale 158">
                    <a:extLst>
                      <a:ext uri="{FF2B5EF4-FFF2-40B4-BE49-F238E27FC236}">
                        <a16:creationId xmlns:a16="http://schemas.microsoft.com/office/drawing/2014/main" id="{E2F788C3-6010-EAA9-6B5C-FA6F0466E3EF}"/>
                      </a:ext>
                    </a:extLst>
                  </p:cNvPr>
                  <p:cNvSpPr/>
                  <p:nvPr/>
                </p:nvSpPr>
                <p:spPr>
                  <a:xfrm>
                    <a:off x="8546356" y="1075112"/>
                    <a:ext cx="306540" cy="29868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0" name="Ovale 159">
                    <a:extLst>
                      <a:ext uri="{FF2B5EF4-FFF2-40B4-BE49-F238E27FC236}">
                        <a16:creationId xmlns:a16="http://schemas.microsoft.com/office/drawing/2014/main" id="{7EA278CB-79A6-98AD-99B0-582A5C3AB9F3}"/>
                      </a:ext>
                    </a:extLst>
                  </p:cNvPr>
                  <p:cNvSpPr/>
                  <p:nvPr/>
                </p:nvSpPr>
                <p:spPr>
                  <a:xfrm>
                    <a:off x="8769379" y="1285763"/>
                    <a:ext cx="306540" cy="298689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Ovale 160">
                    <a:extLst>
                      <a:ext uri="{FF2B5EF4-FFF2-40B4-BE49-F238E27FC236}">
                        <a16:creationId xmlns:a16="http://schemas.microsoft.com/office/drawing/2014/main" id="{ADF45AEF-5E62-26AA-E9BA-A795CE3308FF}"/>
                      </a:ext>
                    </a:extLst>
                  </p:cNvPr>
                  <p:cNvSpPr/>
                  <p:nvPr/>
                </p:nvSpPr>
                <p:spPr>
                  <a:xfrm>
                    <a:off x="8543582" y="1489696"/>
                    <a:ext cx="306540" cy="29868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Ovale 161">
                    <a:extLst>
                      <a:ext uri="{FF2B5EF4-FFF2-40B4-BE49-F238E27FC236}">
                        <a16:creationId xmlns:a16="http://schemas.microsoft.com/office/drawing/2014/main" id="{54735B0B-3E59-176D-51FF-F6073797282B}"/>
                      </a:ext>
                    </a:extLst>
                  </p:cNvPr>
                  <p:cNvSpPr/>
                  <p:nvPr/>
                </p:nvSpPr>
                <p:spPr>
                  <a:xfrm>
                    <a:off x="8243847" y="1000823"/>
                    <a:ext cx="920675" cy="844874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6" name="Ovale 165">
                  <a:extLst>
                    <a:ext uri="{FF2B5EF4-FFF2-40B4-BE49-F238E27FC236}">
                      <a16:creationId xmlns:a16="http://schemas.microsoft.com/office/drawing/2014/main" id="{AF397A77-7AC2-2E28-EAE4-53EC2D062FE3}"/>
                    </a:ext>
                  </a:extLst>
                </p:cNvPr>
                <p:cNvSpPr/>
                <p:nvPr/>
              </p:nvSpPr>
              <p:spPr>
                <a:xfrm>
                  <a:off x="9477942" y="1520043"/>
                  <a:ext cx="316048" cy="30795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Ovale 166">
                  <a:extLst>
                    <a:ext uri="{FF2B5EF4-FFF2-40B4-BE49-F238E27FC236}">
                      <a16:creationId xmlns:a16="http://schemas.microsoft.com/office/drawing/2014/main" id="{A5440D80-D330-00AA-EF3D-6F5B0F7D3BF6}"/>
                    </a:ext>
                  </a:extLst>
                </p:cNvPr>
                <p:cNvSpPr/>
                <p:nvPr/>
              </p:nvSpPr>
              <p:spPr>
                <a:xfrm>
                  <a:off x="9858719" y="1514940"/>
                  <a:ext cx="316048" cy="307954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8" name="CasellaDiTesto 187">
                <a:extLst>
                  <a:ext uri="{FF2B5EF4-FFF2-40B4-BE49-F238E27FC236}">
                    <a16:creationId xmlns:a16="http://schemas.microsoft.com/office/drawing/2014/main" id="{820DB01C-E0BB-6D38-6AAE-427970077519}"/>
                  </a:ext>
                </a:extLst>
              </p:cNvPr>
              <p:cNvSpPr txBox="1"/>
              <p:nvPr/>
            </p:nvSpPr>
            <p:spPr>
              <a:xfrm>
                <a:off x="8534979" y="4721118"/>
                <a:ext cx="3376352" cy="440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</a:rPr>
                  <a:t>Two-particle-attached (2PA) 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6" name="CasellaDiTesto 195">
              <a:extLst>
                <a:ext uri="{FF2B5EF4-FFF2-40B4-BE49-F238E27FC236}">
                  <a16:creationId xmlns:a16="http://schemas.microsoft.com/office/drawing/2014/main" id="{2CEEC3F9-508D-9943-087D-50F09CABBA0B}"/>
                </a:ext>
              </a:extLst>
            </p:cNvPr>
            <p:cNvSpPr txBox="1"/>
            <p:nvPr/>
          </p:nvSpPr>
          <p:spPr>
            <a:xfrm>
              <a:off x="9103834" y="1640770"/>
              <a:ext cx="1640915" cy="534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See also 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790CF18C-9765-0293-8019-6D24FF73D016}"/>
                </a:ext>
              </a:extLst>
            </p:cNvPr>
            <p:cNvSpPr txBox="1"/>
            <p:nvPr/>
          </p:nvSpPr>
          <p:spPr>
            <a:xfrm>
              <a:off x="8126298" y="4479237"/>
              <a:ext cx="38325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Jansen, Phys. Rev. C </a:t>
              </a:r>
              <a:r>
                <a:rPr lang="en-US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88</a:t>
              </a:r>
              <a:r>
                <a:rPr lang="en-US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024305 (2013)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Bonaiti</a:t>
              </a:r>
              <a:r>
                <a: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et al.,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PRC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110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044306 (2024)</a:t>
              </a:r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36D547-FAB0-D81D-5F3F-AEE14B140455}"/>
              </a:ext>
            </a:extLst>
          </p:cNvPr>
          <p:cNvSpPr txBox="1"/>
          <p:nvPr/>
        </p:nvSpPr>
        <p:spPr>
          <a:xfrm>
            <a:off x="145475" y="6008477"/>
            <a:ext cx="420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C00000"/>
                </a:solidFill>
              </a:rPr>
              <a:t>FM</a:t>
            </a:r>
            <a:r>
              <a:rPr lang="en-US" dirty="0">
                <a:solidFill>
                  <a:srgbClr val="C00000"/>
                </a:solidFill>
              </a:rPr>
              <a:t> et al., arxiv:2504.11012 [PRC in press]  </a:t>
            </a:r>
          </a:p>
        </p:txBody>
      </p:sp>
    </p:spTree>
    <p:extLst>
      <p:ext uri="{BB962C8B-B14F-4D97-AF65-F5344CB8AC3E}">
        <p14:creationId xmlns:p14="http://schemas.microsoft.com/office/powerpoint/2010/main" val="33541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55B25B-5D02-C467-7CCA-5BDE0BB7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6150" y="6356350"/>
            <a:ext cx="90351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0925-2C2C-4E80-9930-EEA84C35EA0B}" type="slidenum"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646F714C-FAEE-8DC3-08A5-E94B44B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24824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Francesco Marino – Ect*, 16 July 2025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A926188C-C47D-0193-5B6B-A36033609DB3}"/>
              </a:ext>
            </a:extLst>
          </p:cNvPr>
          <p:cNvSpPr txBox="1"/>
          <p:nvPr/>
        </p:nvSpPr>
        <p:spPr>
          <a:xfrm>
            <a:off x="223611" y="114885"/>
            <a:ext cx="564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Binding energies - 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validation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Immagine 36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C9AC41EE-601E-7710-FB44-FD3D443A0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" b="-1"/>
          <a:stretch/>
        </p:blipFill>
        <p:spPr>
          <a:xfrm>
            <a:off x="1082825" y="1150070"/>
            <a:ext cx="7113639" cy="5174754"/>
          </a:xfrm>
          <a:prstGeom prst="rect">
            <a:avLst/>
          </a:prstGeom>
        </p:spPr>
      </p:pic>
      <p:pic>
        <p:nvPicPr>
          <p:cNvPr id="39" name="Immagine 38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0369671E-9213-1C46-4F0E-8D9D4E2F0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"/>
          <a:stretch/>
        </p:blipFill>
        <p:spPr>
          <a:xfrm>
            <a:off x="1082825" y="1148501"/>
            <a:ext cx="7113638" cy="5176321"/>
          </a:xfrm>
          <a:prstGeom prst="rect">
            <a:avLst/>
          </a:prstGeom>
        </p:spPr>
      </p:pic>
      <p:pic>
        <p:nvPicPr>
          <p:cNvPr id="41" name="Immagine 40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32111171-FCAD-5042-00BD-6E0A4D7AB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"/>
          <a:stretch/>
        </p:blipFill>
        <p:spPr>
          <a:xfrm>
            <a:off x="1082824" y="1147718"/>
            <a:ext cx="7113638" cy="5176322"/>
          </a:xfrm>
          <a:prstGeom prst="rect">
            <a:avLst/>
          </a:prstGeom>
        </p:spPr>
      </p:pic>
      <p:pic>
        <p:nvPicPr>
          <p:cNvPr id="43" name="Immagine 42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AA281A11-64BA-D3C1-FFBF-35DB7EF03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"/>
          <a:stretch/>
        </p:blipFill>
        <p:spPr>
          <a:xfrm>
            <a:off x="1082822" y="1155362"/>
            <a:ext cx="7113638" cy="5176322"/>
          </a:xfrm>
          <a:prstGeom prst="rect">
            <a:avLst/>
          </a:prstGeom>
        </p:spPr>
      </p:pic>
      <p:grpSp>
        <p:nvGrpSpPr>
          <p:cNvPr id="44" name="Gruppo 43">
            <a:extLst>
              <a:ext uri="{FF2B5EF4-FFF2-40B4-BE49-F238E27FC236}">
                <a16:creationId xmlns:a16="http://schemas.microsoft.com/office/drawing/2014/main" id="{B7AB6EBC-0D6F-D3C7-EAC2-4948E0C29535}"/>
              </a:ext>
            </a:extLst>
          </p:cNvPr>
          <p:cNvGrpSpPr/>
          <p:nvPr/>
        </p:nvGrpSpPr>
        <p:grpSpPr>
          <a:xfrm>
            <a:off x="8988276" y="3174611"/>
            <a:ext cx="3907165" cy="430887"/>
            <a:chOff x="8110872" y="3600958"/>
            <a:chExt cx="3907165" cy="430887"/>
          </a:xfrm>
        </p:grpSpPr>
        <p:sp>
          <p:nvSpPr>
            <p:cNvPr id="45" name="Ovale 44">
              <a:extLst>
                <a:ext uri="{FF2B5EF4-FFF2-40B4-BE49-F238E27FC236}">
                  <a16:creationId xmlns:a16="http://schemas.microsoft.com/office/drawing/2014/main" id="{8D34F6FB-E1A2-426F-1703-2F3C7BE68C2C}"/>
                </a:ext>
              </a:extLst>
            </p:cNvPr>
            <p:cNvSpPr/>
            <p:nvPr/>
          </p:nvSpPr>
          <p:spPr>
            <a:xfrm>
              <a:off x="8110872" y="3698289"/>
              <a:ext cx="234367" cy="2455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0EDE8661-2C6B-2380-5DCA-453F27F6105E}"/>
                </a:ext>
              </a:extLst>
            </p:cNvPr>
            <p:cNvSpPr txBox="1"/>
            <p:nvPr/>
          </p:nvSpPr>
          <p:spPr>
            <a:xfrm>
              <a:off x="8660921" y="3600958"/>
              <a:ext cx="33571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Bogoliubov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CC</a:t>
              </a: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3BFC8453-CEC2-922C-6E3A-108D33A7A6B8}"/>
              </a:ext>
            </a:extLst>
          </p:cNvPr>
          <p:cNvGrpSpPr/>
          <p:nvPr/>
        </p:nvGrpSpPr>
        <p:grpSpPr>
          <a:xfrm>
            <a:off x="9012106" y="2555868"/>
            <a:ext cx="2591003" cy="430887"/>
            <a:chOff x="8088499" y="1239465"/>
            <a:chExt cx="2591003" cy="430887"/>
          </a:xfrm>
        </p:grpSpPr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20D17D91-8153-8589-B677-4AE5A87554DD}"/>
                </a:ext>
              </a:extLst>
            </p:cNvPr>
            <p:cNvSpPr/>
            <p:nvPr/>
          </p:nvSpPr>
          <p:spPr>
            <a:xfrm>
              <a:off x="8088499" y="1340940"/>
              <a:ext cx="181154" cy="2279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BCAD2CAE-FFE6-8C87-E23B-453EB161F377}"/>
                </a:ext>
              </a:extLst>
            </p:cNvPr>
            <p:cNvSpPr txBox="1"/>
            <p:nvPr/>
          </p:nvSpPr>
          <p:spPr>
            <a:xfrm>
              <a:off x="8660921" y="1239465"/>
              <a:ext cx="20185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Deformed CC</a:t>
              </a:r>
            </a:p>
          </p:txBody>
        </p:sp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594B7C1A-1997-529E-D18C-7D41E8988A4C}"/>
              </a:ext>
            </a:extLst>
          </p:cNvPr>
          <p:cNvGrpSpPr/>
          <p:nvPr/>
        </p:nvGrpSpPr>
        <p:grpSpPr>
          <a:xfrm>
            <a:off x="8997001" y="4488098"/>
            <a:ext cx="3356592" cy="430887"/>
            <a:chOff x="8073394" y="2372874"/>
            <a:chExt cx="3356592" cy="430887"/>
          </a:xfrm>
        </p:grpSpPr>
        <p:sp>
          <p:nvSpPr>
            <p:cNvPr id="51" name="Fusione 50">
              <a:extLst>
                <a:ext uri="{FF2B5EF4-FFF2-40B4-BE49-F238E27FC236}">
                  <a16:creationId xmlns:a16="http://schemas.microsoft.com/office/drawing/2014/main" id="{F49C3327-C5FB-68F6-23CC-A6B5707894DA}"/>
                </a:ext>
              </a:extLst>
            </p:cNvPr>
            <p:cNvSpPr/>
            <p:nvPr/>
          </p:nvSpPr>
          <p:spPr>
            <a:xfrm>
              <a:off x="8073394" y="2483002"/>
              <a:ext cx="246066" cy="222682"/>
            </a:xfrm>
            <a:prstGeom prst="flowChartMerg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4B9570CB-5FF5-4E48-29A9-097B0ADD16CE}"/>
                </a:ext>
              </a:extLst>
            </p:cNvPr>
            <p:cNvSpPr txBox="1"/>
            <p:nvPr/>
          </p:nvSpPr>
          <p:spPr>
            <a:xfrm>
              <a:off x="8660921" y="2372874"/>
              <a:ext cx="2769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2PR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88E2A9EE-9E31-88A2-69AA-1F365228107B}"/>
              </a:ext>
            </a:extLst>
          </p:cNvPr>
          <p:cNvGrpSpPr/>
          <p:nvPr/>
        </p:nvGrpSpPr>
        <p:grpSpPr>
          <a:xfrm>
            <a:off x="8988276" y="3811833"/>
            <a:ext cx="3673620" cy="430887"/>
            <a:chOff x="8056043" y="1788068"/>
            <a:chExt cx="3673620" cy="430887"/>
          </a:xfrm>
        </p:grpSpPr>
        <p:sp>
          <p:nvSpPr>
            <p:cNvPr id="54" name="Rombo 53">
              <a:extLst>
                <a:ext uri="{FF2B5EF4-FFF2-40B4-BE49-F238E27FC236}">
                  <a16:creationId xmlns:a16="http://schemas.microsoft.com/office/drawing/2014/main" id="{C02CC4EB-93E7-ACA7-835E-6520BEFC544D}"/>
                </a:ext>
              </a:extLst>
            </p:cNvPr>
            <p:cNvSpPr/>
            <p:nvPr/>
          </p:nvSpPr>
          <p:spPr>
            <a:xfrm>
              <a:off x="8056043" y="1877048"/>
              <a:ext cx="246066" cy="293269"/>
            </a:xfrm>
            <a:prstGeom prst="diamond">
              <a:avLst/>
            </a:prstGeom>
            <a:solidFill>
              <a:schemeClr val="accent6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6BA6CE2C-B609-9155-C337-357CA3AE8DA4}"/>
                </a:ext>
              </a:extLst>
            </p:cNvPr>
            <p:cNvSpPr txBox="1"/>
            <p:nvPr/>
          </p:nvSpPr>
          <p:spPr>
            <a:xfrm>
              <a:off x="8660921" y="1788068"/>
              <a:ext cx="30687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2PA</a:t>
              </a: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E3D15632-AB5C-A014-AC66-648557BE75A7}"/>
              </a:ext>
            </a:extLst>
          </p:cNvPr>
          <p:cNvGrpSpPr/>
          <p:nvPr/>
        </p:nvGrpSpPr>
        <p:grpSpPr>
          <a:xfrm>
            <a:off x="8874848" y="1948935"/>
            <a:ext cx="2719635" cy="430887"/>
            <a:chOff x="7951241" y="632532"/>
            <a:chExt cx="2719635" cy="430887"/>
          </a:xfrm>
        </p:grpSpPr>
        <p:sp>
          <p:nvSpPr>
            <p:cNvPr id="57" name="Segno di sottrazione 56">
              <a:extLst>
                <a:ext uri="{FF2B5EF4-FFF2-40B4-BE49-F238E27FC236}">
                  <a16:creationId xmlns:a16="http://schemas.microsoft.com/office/drawing/2014/main" id="{0E4C3638-FE15-A41E-D952-A9900BDF6F11}"/>
                </a:ext>
              </a:extLst>
            </p:cNvPr>
            <p:cNvSpPr/>
            <p:nvPr/>
          </p:nvSpPr>
          <p:spPr>
            <a:xfrm>
              <a:off x="7951241" y="712178"/>
              <a:ext cx="473120" cy="276917"/>
            </a:xfrm>
            <a:prstGeom prst="mathMinus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3A47E021-1783-908F-F5C4-C8313289C670}"/>
                </a:ext>
              </a:extLst>
            </p:cNvPr>
            <p:cNvSpPr txBox="1"/>
            <p:nvPr/>
          </p:nvSpPr>
          <p:spPr>
            <a:xfrm>
              <a:off x="8652295" y="632532"/>
              <a:ext cx="20185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</a:rPr>
                <a:t>Experiment</a:t>
              </a:r>
            </a:p>
          </p:txBody>
        </p:sp>
      </p:grpSp>
      <p:sp>
        <p:nvSpPr>
          <p:cNvPr id="59" name="Ovale 58">
            <a:extLst>
              <a:ext uri="{FF2B5EF4-FFF2-40B4-BE49-F238E27FC236}">
                <a16:creationId xmlns:a16="http://schemas.microsoft.com/office/drawing/2014/main" id="{F742A955-7AAF-62C0-7A89-BF57C12AE0CA}"/>
              </a:ext>
            </a:extLst>
          </p:cNvPr>
          <p:cNvSpPr/>
          <p:nvPr/>
        </p:nvSpPr>
        <p:spPr>
          <a:xfrm>
            <a:off x="3032710" y="2264518"/>
            <a:ext cx="690594" cy="78564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AC2A0374-05C5-7BBC-3650-C51023E31ADE}"/>
              </a:ext>
            </a:extLst>
          </p:cNvPr>
          <p:cNvSpPr/>
          <p:nvPr/>
        </p:nvSpPr>
        <p:spPr>
          <a:xfrm>
            <a:off x="6096000" y="4488098"/>
            <a:ext cx="690594" cy="78564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5840029-C768-5D4E-D5B6-B3FFFB7071CE}"/>
              </a:ext>
            </a:extLst>
          </p:cNvPr>
          <p:cNvSpPr txBox="1"/>
          <p:nvPr/>
        </p:nvSpPr>
        <p:spPr>
          <a:xfrm>
            <a:off x="3032710" y="1302456"/>
            <a:ext cx="48184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</a:t>
            </a: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 et al.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nl-NL" sz="2000" dirty="0">
                <a:solidFill>
                  <a:srgbClr val="C00000"/>
                </a:solidFill>
              </a:rPr>
              <a:t>EPJ Web Conf. 324, 00021 (2025)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298EEC52-6BCB-973F-C611-4512259385FF}"/>
              </a:ext>
            </a:extLst>
          </p:cNvPr>
          <p:cNvSpPr txBox="1"/>
          <p:nvPr/>
        </p:nvSpPr>
        <p:spPr>
          <a:xfrm>
            <a:off x="4817021" y="2679376"/>
            <a:ext cx="3096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Excellent agreement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CC variants at doubles level</a:t>
            </a:r>
          </a:p>
        </p:txBody>
      </p:sp>
    </p:spTree>
    <p:extLst>
      <p:ext uri="{BB962C8B-B14F-4D97-AF65-F5344CB8AC3E}">
        <p14:creationId xmlns:p14="http://schemas.microsoft.com/office/powerpoint/2010/main" val="31815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/>
      <p:bldP spid="6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38485</TotalTime>
  <Words>1533</Words>
  <Application>Microsoft Office PowerPoint</Application>
  <PresentationFormat>Widescreen</PresentationFormat>
  <Paragraphs>335</Paragraphs>
  <Slides>30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30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Calibri Light</vt:lpstr>
      <vt:lpstr>Cambria Math</vt:lpstr>
      <vt:lpstr>Franklin Gothic Book</vt:lpstr>
      <vt:lpstr>Helvetica Neue</vt:lpstr>
      <vt:lpstr>Tema di Office</vt:lpstr>
      <vt:lpstr>2_Tema di Office</vt:lpstr>
      <vt:lpstr>3_Tema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Marino</dc:creator>
  <cp:lastModifiedBy>Marino, Dr. Francesco</cp:lastModifiedBy>
  <cp:revision>664</cp:revision>
  <dcterms:created xsi:type="dcterms:W3CDTF">2024-04-16T13:30:01Z</dcterms:created>
  <dcterms:modified xsi:type="dcterms:W3CDTF">2025-07-15T21:19:01Z</dcterms:modified>
</cp:coreProperties>
</file>