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0" r:id="rId2"/>
    <p:sldMasterId id="2147483811" r:id="rId3"/>
    <p:sldMasterId id="2147483813" r:id="rId4"/>
    <p:sldMasterId id="2147483829" r:id="rId5"/>
  </p:sldMasterIdLst>
  <p:notesMasterIdLst>
    <p:notesMasterId r:id="rId56"/>
  </p:notesMasterIdLst>
  <p:sldIdLst>
    <p:sldId id="655" r:id="rId6"/>
    <p:sldId id="749" r:id="rId7"/>
    <p:sldId id="270" r:id="rId8"/>
    <p:sldId id="260" r:id="rId9"/>
    <p:sldId id="748" r:id="rId10"/>
    <p:sldId id="668" r:id="rId11"/>
    <p:sldId id="677" r:id="rId12"/>
    <p:sldId id="726" r:id="rId13"/>
    <p:sldId id="262" r:id="rId14"/>
    <p:sldId id="329" r:id="rId15"/>
    <p:sldId id="267" r:id="rId16"/>
    <p:sldId id="465" r:id="rId17"/>
    <p:sldId id="751" r:id="rId18"/>
    <p:sldId id="752" r:id="rId19"/>
    <p:sldId id="753" r:id="rId20"/>
    <p:sldId id="754" r:id="rId21"/>
    <p:sldId id="764" r:id="rId22"/>
    <p:sldId id="765" r:id="rId23"/>
    <p:sldId id="757" r:id="rId24"/>
    <p:sldId id="758" r:id="rId25"/>
    <p:sldId id="760" r:id="rId26"/>
    <p:sldId id="762" r:id="rId27"/>
    <p:sldId id="766" r:id="rId28"/>
    <p:sldId id="771" r:id="rId29"/>
    <p:sldId id="775" r:id="rId30"/>
    <p:sldId id="271" r:id="rId31"/>
    <p:sldId id="272" r:id="rId32"/>
    <p:sldId id="772" r:id="rId33"/>
    <p:sldId id="258" r:id="rId34"/>
    <p:sldId id="257" r:id="rId35"/>
    <p:sldId id="259" r:id="rId36"/>
    <p:sldId id="773" r:id="rId37"/>
    <p:sldId id="334" r:id="rId38"/>
    <p:sldId id="727" r:id="rId39"/>
    <p:sldId id="779" r:id="rId40"/>
    <p:sldId id="430" r:id="rId41"/>
    <p:sldId id="448" r:id="rId42"/>
    <p:sldId id="449" r:id="rId43"/>
    <p:sldId id="450" r:id="rId44"/>
    <p:sldId id="453" r:id="rId45"/>
    <p:sldId id="451" r:id="rId46"/>
    <p:sldId id="294" r:id="rId47"/>
    <p:sldId id="295" r:id="rId48"/>
    <p:sldId id="296" r:id="rId49"/>
    <p:sldId id="342" r:id="rId50"/>
    <p:sldId id="340" r:id="rId51"/>
    <p:sldId id="341" r:id="rId52"/>
    <p:sldId id="774" r:id="rId53"/>
    <p:sldId id="778" r:id="rId54"/>
    <p:sldId id="777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5825C2-C231-4B37-824C-F0298356DFA2}" v="556" dt="2025-02-19T14:54:31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microsoft.com/office/2016/11/relationships/changesInfo" Target="changesInfos/changesInfo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a Ada Cecilia Guglielmetti" userId="ef63cc8d-fc41-4cd7-b9e0-ea171946a7b7" providerId="ADAL" clId="{4C5825C2-C231-4B37-824C-F0298356DFA2}"/>
    <pc:docChg chg="undo custSel addSld delSld modSld sldOrd delMainMaster">
      <pc:chgData name="Alessandra Ada Cecilia Guglielmetti" userId="ef63cc8d-fc41-4cd7-b9e0-ea171946a7b7" providerId="ADAL" clId="{4C5825C2-C231-4B37-824C-F0298356DFA2}" dt="2025-02-19T15:02:29.425" v="5864" actId="729"/>
      <pc:docMkLst>
        <pc:docMk/>
      </pc:docMkLst>
      <pc:sldChg chg="del">
        <pc:chgData name="Alessandra Ada Cecilia Guglielmetti" userId="ef63cc8d-fc41-4cd7-b9e0-ea171946a7b7" providerId="ADAL" clId="{4C5825C2-C231-4B37-824C-F0298356DFA2}" dt="2025-02-07T16:21:30.662" v="0" actId="47"/>
        <pc:sldMkLst>
          <pc:docMk/>
          <pc:sldMk cId="0" sldId="256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2T10:12:24.975" v="3903" actId="207"/>
        <pc:sldMkLst>
          <pc:docMk/>
          <pc:sldMk cId="559296910" sldId="257"/>
        </pc:sldMkLst>
        <pc:spChg chg="add mod">
          <ac:chgData name="Alessandra Ada Cecilia Guglielmetti" userId="ef63cc8d-fc41-4cd7-b9e0-ea171946a7b7" providerId="ADAL" clId="{4C5825C2-C231-4B37-824C-F0298356DFA2}" dt="2025-02-12T09:44:57.577" v="3866" actId="1076"/>
          <ac:spMkLst>
            <pc:docMk/>
            <pc:sldMk cId="559296910" sldId="257"/>
            <ac:spMk id="3" creationId="{3D8B4CBD-2199-33AF-4C18-4ACE11AB59AF}"/>
          </ac:spMkLst>
        </pc:spChg>
        <pc:spChg chg="mod">
          <ac:chgData name="Alessandra Ada Cecilia Guglielmetti" userId="ef63cc8d-fc41-4cd7-b9e0-ea171946a7b7" providerId="ADAL" clId="{4C5825C2-C231-4B37-824C-F0298356DFA2}" dt="2025-02-12T09:49:14.077" v="3899" actId="1076"/>
          <ac:spMkLst>
            <pc:docMk/>
            <pc:sldMk cId="559296910" sldId="257"/>
            <ac:spMk id="6" creationId="{AB6AB65E-B68F-F588-555C-B2DBE1CA9628}"/>
          </ac:spMkLst>
        </pc:spChg>
        <pc:spChg chg="mod">
          <ac:chgData name="Alessandra Ada Cecilia Guglielmetti" userId="ef63cc8d-fc41-4cd7-b9e0-ea171946a7b7" providerId="ADAL" clId="{4C5825C2-C231-4B37-824C-F0298356DFA2}" dt="2025-02-12T09:49:17.098" v="3900" actId="1076"/>
          <ac:spMkLst>
            <pc:docMk/>
            <pc:sldMk cId="559296910" sldId="257"/>
            <ac:spMk id="8" creationId="{6F91F064-5843-362D-5095-85B4D73CC100}"/>
          </ac:spMkLst>
        </pc:spChg>
        <pc:spChg chg="mod">
          <ac:chgData name="Alessandra Ada Cecilia Guglielmetti" userId="ef63cc8d-fc41-4cd7-b9e0-ea171946a7b7" providerId="ADAL" clId="{4C5825C2-C231-4B37-824C-F0298356DFA2}" dt="2025-02-12T09:47:37.510" v="3894" actId="120"/>
          <ac:spMkLst>
            <pc:docMk/>
            <pc:sldMk cId="559296910" sldId="257"/>
            <ac:spMk id="10" creationId="{E7C5570E-1EE1-FCD5-1A8A-E54B7AFEC7C6}"/>
          </ac:spMkLst>
        </pc:spChg>
        <pc:spChg chg="add mod">
          <ac:chgData name="Alessandra Ada Cecilia Guglielmetti" userId="ef63cc8d-fc41-4cd7-b9e0-ea171946a7b7" providerId="ADAL" clId="{4C5825C2-C231-4B37-824C-F0298356DFA2}" dt="2025-02-12T10:12:24.975" v="3903" actId="207"/>
          <ac:spMkLst>
            <pc:docMk/>
            <pc:sldMk cId="559296910" sldId="257"/>
            <ac:spMk id="11" creationId="{97E53A56-6685-5232-A5ED-F3BF73B7E56A}"/>
          </ac:spMkLst>
        </pc:spChg>
        <pc:picChg chg="mod">
          <ac:chgData name="Alessandra Ada Cecilia Guglielmetti" userId="ef63cc8d-fc41-4cd7-b9e0-ea171946a7b7" providerId="ADAL" clId="{4C5825C2-C231-4B37-824C-F0298356DFA2}" dt="2025-02-12T09:49:06.570" v="3897" actId="1076"/>
          <ac:picMkLst>
            <pc:docMk/>
            <pc:sldMk cId="559296910" sldId="257"/>
            <ac:picMk id="5" creationId="{089BDB49-ED22-8C0A-C221-697B9B764746}"/>
          </ac:picMkLst>
        </pc:picChg>
        <pc:picChg chg="mod">
          <ac:chgData name="Alessandra Ada Cecilia Guglielmetti" userId="ef63cc8d-fc41-4cd7-b9e0-ea171946a7b7" providerId="ADAL" clId="{4C5825C2-C231-4B37-824C-F0298356DFA2}" dt="2025-02-12T09:49:04.243" v="3896" actId="1076"/>
          <ac:picMkLst>
            <pc:docMk/>
            <pc:sldMk cId="559296910" sldId="257"/>
            <ac:picMk id="7" creationId="{65D3AF0D-1B59-DAAA-A147-16EEAA8DA80D}"/>
          </ac:picMkLst>
        </pc:picChg>
      </pc:sldChg>
      <pc:sldChg chg="addSp delSp modSp add mod">
        <pc:chgData name="Alessandra Ada Cecilia Guglielmetti" userId="ef63cc8d-fc41-4cd7-b9e0-ea171946a7b7" providerId="ADAL" clId="{4C5825C2-C231-4B37-824C-F0298356DFA2}" dt="2025-02-12T09:46:23.698" v="3885" actId="20577"/>
        <pc:sldMkLst>
          <pc:docMk/>
          <pc:sldMk cId="1569839596" sldId="258"/>
        </pc:sldMkLst>
        <pc:spChg chg="mod">
          <ac:chgData name="Alessandra Ada Cecilia Guglielmetti" userId="ef63cc8d-fc41-4cd7-b9e0-ea171946a7b7" providerId="ADAL" clId="{4C5825C2-C231-4B37-824C-F0298356DFA2}" dt="2025-02-12T09:43:22.043" v="3841" actId="14100"/>
          <ac:spMkLst>
            <pc:docMk/>
            <pc:sldMk cId="1569839596" sldId="258"/>
            <ac:spMk id="19" creationId="{0E9E8461-EE01-FFC8-79B0-3E6396E898D6}"/>
          </ac:spMkLst>
        </pc:spChg>
        <pc:spChg chg="mod">
          <ac:chgData name="Alessandra Ada Cecilia Guglielmetti" userId="ef63cc8d-fc41-4cd7-b9e0-ea171946a7b7" providerId="ADAL" clId="{4C5825C2-C231-4B37-824C-F0298356DFA2}" dt="2025-02-12T09:42:41.984" v="3799" actId="2711"/>
          <ac:spMkLst>
            <pc:docMk/>
            <pc:sldMk cId="1569839596" sldId="258"/>
            <ac:spMk id="20" creationId="{59D9DC28-7DDE-CB73-02EF-8A388B644DA4}"/>
          </ac:spMkLst>
        </pc:spChg>
        <pc:spChg chg="mod">
          <ac:chgData name="Alessandra Ada Cecilia Guglielmetti" userId="ef63cc8d-fc41-4cd7-b9e0-ea171946a7b7" providerId="ADAL" clId="{4C5825C2-C231-4B37-824C-F0298356DFA2}" dt="2025-02-12T09:45:49.669" v="3871" actId="6549"/>
          <ac:spMkLst>
            <pc:docMk/>
            <pc:sldMk cId="1569839596" sldId="258"/>
            <ac:spMk id="27" creationId="{8AFB4074-EAE8-E699-4EA1-93C6A984996D}"/>
          </ac:spMkLst>
        </pc:spChg>
        <pc:spChg chg="mod">
          <ac:chgData name="Alessandra Ada Cecilia Guglielmetti" userId="ef63cc8d-fc41-4cd7-b9e0-ea171946a7b7" providerId="ADAL" clId="{4C5825C2-C231-4B37-824C-F0298356DFA2}" dt="2025-02-12T09:46:23.698" v="3885" actId="20577"/>
          <ac:spMkLst>
            <pc:docMk/>
            <pc:sldMk cId="1569839596" sldId="258"/>
            <ac:spMk id="49" creationId="{517BEAA4-A6B5-C1B1-F845-A9FC18DCA5FF}"/>
          </ac:spMkLst>
        </pc:spChg>
      </pc:sldChg>
      <pc:sldChg chg="addSp delSp modSp add mod modAnim">
        <pc:chgData name="Alessandra Ada Cecilia Guglielmetti" userId="ef63cc8d-fc41-4cd7-b9e0-ea171946a7b7" providerId="ADAL" clId="{4C5825C2-C231-4B37-824C-F0298356DFA2}" dt="2025-02-12T10:27:13.732" v="3971"/>
        <pc:sldMkLst>
          <pc:docMk/>
          <pc:sldMk cId="4073028265" sldId="259"/>
        </pc:sldMkLst>
        <pc:spChg chg="add mod">
          <ac:chgData name="Alessandra Ada Cecilia Guglielmetti" userId="ef63cc8d-fc41-4cd7-b9e0-ea171946a7b7" providerId="ADAL" clId="{4C5825C2-C231-4B37-824C-F0298356DFA2}" dt="2025-02-12T09:47:01.577" v="3888" actId="1076"/>
          <ac:spMkLst>
            <pc:docMk/>
            <pc:sldMk cId="4073028265" sldId="259"/>
            <ac:spMk id="2" creationId="{3A04C202-39F0-00E8-3E40-4CD38147573F}"/>
          </ac:spMkLst>
        </pc:spChg>
        <pc:spChg chg="mod">
          <ac:chgData name="Alessandra Ada Cecilia Guglielmetti" userId="ef63cc8d-fc41-4cd7-b9e0-ea171946a7b7" providerId="ADAL" clId="{4C5825C2-C231-4B37-824C-F0298356DFA2}" dt="2025-02-12T10:20:52.008" v="3937" actId="113"/>
          <ac:spMkLst>
            <pc:docMk/>
            <pc:sldMk cId="4073028265" sldId="259"/>
            <ac:spMk id="3" creationId="{4D01E3D6-66FA-1382-1472-FF02782A785C}"/>
          </ac:spMkLst>
        </pc:spChg>
        <pc:spChg chg="add mod">
          <ac:chgData name="Alessandra Ada Cecilia Guglielmetti" userId="ef63cc8d-fc41-4cd7-b9e0-ea171946a7b7" providerId="ADAL" clId="{4C5825C2-C231-4B37-824C-F0298356DFA2}" dt="2025-02-12T10:26:05.690" v="3966" actId="20577"/>
          <ac:spMkLst>
            <pc:docMk/>
            <pc:sldMk cId="4073028265" sldId="259"/>
            <ac:spMk id="13" creationId="{B4590DA4-111C-F06D-23F1-07038FFD27FD}"/>
          </ac:spMkLst>
        </pc:spChg>
        <pc:spChg chg="mod">
          <ac:chgData name="Alessandra Ada Cecilia Guglielmetti" userId="ef63cc8d-fc41-4cd7-b9e0-ea171946a7b7" providerId="ADAL" clId="{4C5825C2-C231-4B37-824C-F0298356DFA2}" dt="2025-02-12T10:22:33.661" v="3944"/>
          <ac:spMkLst>
            <pc:docMk/>
            <pc:sldMk cId="4073028265" sldId="259"/>
            <ac:spMk id="16" creationId="{CE2A9C39-55C8-83E8-D38A-7E403C80C4E8}"/>
          </ac:spMkLst>
        </pc:spChg>
        <pc:spChg chg="mod">
          <ac:chgData name="Alessandra Ada Cecilia Guglielmetti" userId="ef63cc8d-fc41-4cd7-b9e0-ea171946a7b7" providerId="ADAL" clId="{4C5825C2-C231-4B37-824C-F0298356DFA2}" dt="2025-02-12T10:19:13.063" v="3919" actId="14100"/>
          <ac:spMkLst>
            <pc:docMk/>
            <pc:sldMk cId="4073028265" sldId="259"/>
            <ac:spMk id="35" creationId="{B9F246F1-157B-083C-93D5-5A66B6E65268}"/>
          </ac:spMkLst>
        </pc:spChg>
        <pc:grpChg chg="add mod">
          <ac:chgData name="Alessandra Ada Cecilia Guglielmetti" userId="ef63cc8d-fc41-4cd7-b9e0-ea171946a7b7" providerId="ADAL" clId="{4C5825C2-C231-4B37-824C-F0298356DFA2}" dt="2025-02-12T10:23:59.306" v="3956" actId="1076"/>
          <ac:grpSpMkLst>
            <pc:docMk/>
            <pc:sldMk cId="4073028265" sldId="259"/>
            <ac:grpSpMk id="4" creationId="{536D85FE-9958-095D-7C0C-B4B68A4595C7}"/>
          </ac:grpSpMkLst>
        </pc:grpChg>
        <pc:grpChg chg="add mod">
          <ac:chgData name="Alessandra Ada Cecilia Guglielmetti" userId="ef63cc8d-fc41-4cd7-b9e0-ea171946a7b7" providerId="ADAL" clId="{4C5825C2-C231-4B37-824C-F0298356DFA2}" dt="2025-02-12T10:26:37.096" v="3969" actId="1076"/>
          <ac:grpSpMkLst>
            <pc:docMk/>
            <pc:sldMk cId="4073028265" sldId="259"/>
            <ac:grpSpMk id="14" creationId="{9D3054EB-2468-FC79-E9C9-D6AB90E1B0B0}"/>
          </ac:grpSpMkLst>
        </pc:grpChg>
        <pc:picChg chg="mod">
          <ac:chgData name="Alessandra Ada Cecilia Guglielmetti" userId="ef63cc8d-fc41-4cd7-b9e0-ea171946a7b7" providerId="ADAL" clId="{4C5825C2-C231-4B37-824C-F0298356DFA2}" dt="2025-02-12T10:19:35.971" v="3920"/>
          <ac:picMkLst>
            <pc:docMk/>
            <pc:sldMk cId="4073028265" sldId="259"/>
            <ac:picMk id="5" creationId="{3D936922-D629-23AA-C705-BC9F063AFFF5}"/>
          </ac:picMkLst>
        </pc:picChg>
        <pc:picChg chg="add mod">
          <ac:chgData name="Alessandra Ada Cecilia Guglielmetti" userId="ef63cc8d-fc41-4cd7-b9e0-ea171946a7b7" providerId="ADAL" clId="{4C5825C2-C231-4B37-824C-F0298356DFA2}" dt="2025-02-12T10:23:52.594" v="3955" actId="1076"/>
          <ac:picMkLst>
            <pc:docMk/>
            <pc:sldMk cId="4073028265" sldId="259"/>
            <ac:picMk id="10" creationId="{DDDFBAB5-F359-2E63-A089-A2DC1961A7B3}"/>
          </ac:picMkLst>
        </pc:picChg>
        <pc:picChg chg="mod">
          <ac:chgData name="Alessandra Ada Cecilia Guglielmetti" userId="ef63cc8d-fc41-4cd7-b9e0-ea171946a7b7" providerId="ADAL" clId="{4C5825C2-C231-4B37-824C-F0298356DFA2}" dt="2025-02-12T10:22:33.661" v="3944"/>
          <ac:picMkLst>
            <pc:docMk/>
            <pc:sldMk cId="4073028265" sldId="259"/>
            <ac:picMk id="15" creationId="{55C1BF8F-F7A0-4634-3C40-00E7E208C9BD}"/>
          </ac:picMkLst>
        </pc:picChg>
        <pc:cxnChg chg="mod">
          <ac:chgData name="Alessandra Ada Cecilia Guglielmetti" userId="ef63cc8d-fc41-4cd7-b9e0-ea171946a7b7" providerId="ADAL" clId="{4C5825C2-C231-4B37-824C-F0298356DFA2}" dt="2025-02-12T10:19:35.971" v="3920"/>
          <ac:cxnSpMkLst>
            <pc:docMk/>
            <pc:sldMk cId="4073028265" sldId="259"/>
            <ac:cxnSpMk id="6" creationId="{A02F5179-34F7-27F6-7D55-2E4AE50EE2E6}"/>
          </ac:cxnSpMkLst>
        </pc:cxnChg>
        <pc:cxnChg chg="mod">
          <ac:chgData name="Alessandra Ada Cecilia Guglielmetti" userId="ef63cc8d-fc41-4cd7-b9e0-ea171946a7b7" providerId="ADAL" clId="{4C5825C2-C231-4B37-824C-F0298356DFA2}" dt="2025-02-12T10:19:35.971" v="3920"/>
          <ac:cxnSpMkLst>
            <pc:docMk/>
            <pc:sldMk cId="4073028265" sldId="259"/>
            <ac:cxnSpMk id="7" creationId="{FC53E656-FA24-2557-EA15-6E4E4D1A9E0A}"/>
          </ac:cxnSpMkLst>
        </pc:cxnChg>
        <pc:cxnChg chg="mod">
          <ac:chgData name="Alessandra Ada Cecilia Guglielmetti" userId="ef63cc8d-fc41-4cd7-b9e0-ea171946a7b7" providerId="ADAL" clId="{4C5825C2-C231-4B37-824C-F0298356DFA2}" dt="2025-02-12T10:19:35.971" v="3920"/>
          <ac:cxnSpMkLst>
            <pc:docMk/>
            <pc:sldMk cId="4073028265" sldId="259"/>
            <ac:cxnSpMk id="8" creationId="{0598B4A7-B8BD-51A3-621C-1205E6556653}"/>
          </ac:cxnSpMkLst>
        </pc:cxnChg>
      </pc:sldChg>
      <pc:sldChg chg="addSp delSp modSp add mod ord">
        <pc:chgData name="Alessandra Ada Cecilia Guglielmetti" userId="ef63cc8d-fc41-4cd7-b9e0-ea171946a7b7" providerId="ADAL" clId="{4C5825C2-C231-4B37-824C-F0298356DFA2}" dt="2025-02-10T10:25:20.929" v="978" actId="14100"/>
        <pc:sldMkLst>
          <pc:docMk/>
          <pc:sldMk cId="2120450015" sldId="260"/>
        </pc:sldMkLst>
        <pc:spChg chg="add mod">
          <ac:chgData name="Alessandra Ada Cecilia Guglielmetti" userId="ef63cc8d-fc41-4cd7-b9e0-ea171946a7b7" providerId="ADAL" clId="{4C5825C2-C231-4B37-824C-F0298356DFA2}" dt="2025-02-07T16:44:21.041" v="83" actId="1076"/>
          <ac:spMkLst>
            <pc:docMk/>
            <pc:sldMk cId="2120450015" sldId="260"/>
            <ac:spMk id="3" creationId="{180B08F6-1872-D137-1D36-BD2524A9E9A7}"/>
          </ac:spMkLst>
        </pc:spChg>
        <pc:spChg chg="add mod">
          <ac:chgData name="Alessandra Ada Cecilia Guglielmetti" userId="ef63cc8d-fc41-4cd7-b9e0-ea171946a7b7" providerId="ADAL" clId="{4C5825C2-C231-4B37-824C-F0298356DFA2}" dt="2025-02-07T17:02:59.906" v="195" actId="20577"/>
          <ac:spMkLst>
            <pc:docMk/>
            <pc:sldMk cId="2120450015" sldId="260"/>
            <ac:spMk id="4" creationId="{86FFDB53-B9EC-ADBD-0A6B-EF93FE6CD744}"/>
          </ac:spMkLst>
        </pc:spChg>
        <pc:picChg chg="add mod">
          <ac:chgData name="Alessandra Ada Cecilia Guglielmetti" userId="ef63cc8d-fc41-4cd7-b9e0-ea171946a7b7" providerId="ADAL" clId="{4C5825C2-C231-4B37-824C-F0298356DFA2}" dt="2025-02-10T10:25:17.430" v="977" actId="1076"/>
          <ac:picMkLst>
            <pc:docMk/>
            <pc:sldMk cId="2120450015" sldId="260"/>
            <ac:picMk id="2" creationId="{40EB1EBC-777A-CC1A-E82F-4EC561D1FC65}"/>
          </ac:picMkLst>
        </pc:picChg>
        <pc:picChg chg="mod">
          <ac:chgData name="Alessandra Ada Cecilia Guglielmetti" userId="ef63cc8d-fc41-4cd7-b9e0-ea171946a7b7" providerId="ADAL" clId="{4C5825C2-C231-4B37-824C-F0298356DFA2}" dt="2025-02-10T10:25:20.929" v="978" actId="14100"/>
          <ac:picMkLst>
            <pc:docMk/>
            <pc:sldMk cId="2120450015" sldId="260"/>
            <ac:picMk id="28" creationId="{8F4B8D8D-FBF5-4993-9F5B-99FE8646D31E}"/>
          </ac:picMkLst>
        </pc:picChg>
      </pc:sldChg>
      <pc:sldChg chg="add del">
        <pc:chgData name="Alessandra Ada Cecilia Guglielmetti" userId="ef63cc8d-fc41-4cd7-b9e0-ea171946a7b7" providerId="ADAL" clId="{4C5825C2-C231-4B37-824C-F0298356DFA2}" dt="2025-02-11T16:22:05.269" v="3151" actId="47"/>
        <pc:sldMkLst>
          <pc:docMk/>
          <pc:sldMk cId="0" sldId="261"/>
        </pc:sldMkLst>
      </pc:sldChg>
      <pc:sldChg chg="add del">
        <pc:chgData name="Alessandra Ada Cecilia Guglielmetti" userId="ef63cc8d-fc41-4cd7-b9e0-ea171946a7b7" providerId="ADAL" clId="{4C5825C2-C231-4B37-824C-F0298356DFA2}" dt="2025-02-07T16:32:33.386" v="25" actId="47"/>
        <pc:sldMkLst>
          <pc:docMk/>
          <pc:sldMk cId="3521842782" sldId="261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0T13:17:31.098" v="1458" actId="1582"/>
        <pc:sldMkLst>
          <pc:docMk/>
          <pc:sldMk cId="2909109308" sldId="262"/>
        </pc:sldMkLst>
        <pc:spChg chg="add mod">
          <ac:chgData name="Alessandra Ada Cecilia Guglielmetti" userId="ef63cc8d-fc41-4cd7-b9e0-ea171946a7b7" providerId="ADAL" clId="{4C5825C2-C231-4B37-824C-F0298356DFA2}" dt="2025-02-10T13:11:35.230" v="1437" actId="6549"/>
          <ac:spMkLst>
            <pc:docMk/>
            <pc:sldMk cId="2909109308" sldId="262"/>
            <ac:spMk id="2" creationId="{BD4CB3F1-CACC-5409-3C9B-C1268C785A9F}"/>
          </ac:spMkLst>
        </pc:spChg>
        <pc:spChg chg="mod">
          <ac:chgData name="Alessandra Ada Cecilia Guglielmetti" userId="ef63cc8d-fc41-4cd7-b9e0-ea171946a7b7" providerId="ADAL" clId="{4C5825C2-C231-4B37-824C-F0298356DFA2}" dt="2025-02-07T17:11:07.602" v="381" actId="2711"/>
          <ac:spMkLst>
            <pc:docMk/>
            <pc:sldMk cId="2909109308" sldId="262"/>
            <ac:spMk id="58" creationId="{AC8462F3-B3B9-48A4-A679-6035C8E3B149}"/>
          </ac:spMkLst>
        </pc:spChg>
        <pc:spChg chg="mod">
          <ac:chgData name="Alessandra Ada Cecilia Guglielmetti" userId="ef63cc8d-fc41-4cd7-b9e0-ea171946a7b7" providerId="ADAL" clId="{4C5825C2-C231-4B37-824C-F0298356DFA2}" dt="2025-02-10T13:16:01.194" v="1452" actId="113"/>
          <ac:spMkLst>
            <pc:docMk/>
            <pc:sldMk cId="2909109308" sldId="262"/>
            <ac:spMk id="59" creationId="{FC58D1F0-FC0A-4D36-848E-B136C5560352}"/>
          </ac:spMkLst>
        </pc:spChg>
        <pc:spChg chg="mod">
          <ac:chgData name="Alessandra Ada Cecilia Guglielmetti" userId="ef63cc8d-fc41-4cd7-b9e0-ea171946a7b7" providerId="ADAL" clId="{4C5825C2-C231-4B37-824C-F0298356DFA2}" dt="2025-02-10T13:17:18.314" v="1457" actId="1582"/>
          <ac:spMkLst>
            <pc:docMk/>
            <pc:sldMk cId="2909109308" sldId="262"/>
            <ac:spMk id="60" creationId="{C64365A0-F4EC-47FD-ACB9-6F1F8E3B9570}"/>
          </ac:spMkLst>
        </pc:spChg>
        <pc:spChg chg="mod">
          <ac:chgData name="Alessandra Ada Cecilia Guglielmetti" userId="ef63cc8d-fc41-4cd7-b9e0-ea171946a7b7" providerId="ADAL" clId="{4C5825C2-C231-4B37-824C-F0298356DFA2}" dt="2025-02-10T13:16:04.300" v="1453" actId="113"/>
          <ac:spMkLst>
            <pc:docMk/>
            <pc:sldMk cId="2909109308" sldId="262"/>
            <ac:spMk id="61" creationId="{A00EC03F-300C-454B-8AE0-DCF69265B18B}"/>
          </ac:spMkLst>
        </pc:spChg>
        <pc:spChg chg="mod">
          <ac:chgData name="Alessandra Ada Cecilia Guglielmetti" userId="ef63cc8d-fc41-4cd7-b9e0-ea171946a7b7" providerId="ADAL" clId="{4C5825C2-C231-4B37-824C-F0298356DFA2}" dt="2025-02-10T13:15:56.681" v="1451" actId="113"/>
          <ac:spMkLst>
            <pc:docMk/>
            <pc:sldMk cId="2909109308" sldId="262"/>
            <ac:spMk id="62" creationId="{C9DB3846-3E4E-48A5-817C-DBA79DCA0355}"/>
          </ac:spMkLst>
        </pc:spChg>
        <pc:spChg chg="mod">
          <ac:chgData name="Alessandra Ada Cecilia Guglielmetti" userId="ef63cc8d-fc41-4cd7-b9e0-ea171946a7b7" providerId="ADAL" clId="{4C5825C2-C231-4B37-824C-F0298356DFA2}" dt="2025-02-10T13:17:11.115" v="1456" actId="1582"/>
          <ac:spMkLst>
            <pc:docMk/>
            <pc:sldMk cId="2909109308" sldId="262"/>
            <ac:spMk id="63" creationId="{F58E991F-31FA-4837-920A-1B6280097826}"/>
          </ac:spMkLst>
        </pc:spChg>
        <pc:spChg chg="mod">
          <ac:chgData name="Alessandra Ada Cecilia Guglielmetti" userId="ef63cc8d-fc41-4cd7-b9e0-ea171946a7b7" providerId="ADAL" clId="{4C5825C2-C231-4B37-824C-F0298356DFA2}" dt="2025-02-10T13:17:05.400" v="1455" actId="1582"/>
          <ac:spMkLst>
            <pc:docMk/>
            <pc:sldMk cId="2909109308" sldId="262"/>
            <ac:spMk id="64" creationId="{579F55B2-4355-4752-B9D6-02A648F6A06B}"/>
          </ac:spMkLst>
        </pc:spChg>
        <pc:spChg chg="mod">
          <ac:chgData name="Alessandra Ada Cecilia Guglielmetti" userId="ef63cc8d-fc41-4cd7-b9e0-ea171946a7b7" providerId="ADAL" clId="{4C5825C2-C231-4B37-824C-F0298356DFA2}" dt="2025-02-10T13:17:31.098" v="1458" actId="1582"/>
          <ac:spMkLst>
            <pc:docMk/>
            <pc:sldMk cId="2909109308" sldId="262"/>
            <ac:spMk id="65" creationId="{32A02C6D-C5A8-4E7D-84AB-3529A69F223E}"/>
          </ac:spMkLst>
        </pc:spChg>
        <pc:spChg chg="mod">
          <ac:chgData name="Alessandra Ada Cecilia Guglielmetti" userId="ef63cc8d-fc41-4cd7-b9e0-ea171946a7b7" providerId="ADAL" clId="{4C5825C2-C231-4B37-824C-F0298356DFA2}" dt="2025-02-10T13:16:58.598" v="1454" actId="1582"/>
          <ac:spMkLst>
            <pc:docMk/>
            <pc:sldMk cId="2909109308" sldId="262"/>
            <ac:spMk id="66" creationId="{19CE73B5-BA89-4B1E-973D-110B78D3F8EF}"/>
          </ac:spMkLst>
        </pc:spChg>
        <pc:spChg chg="mod">
          <ac:chgData name="Alessandra Ada Cecilia Guglielmetti" userId="ef63cc8d-fc41-4cd7-b9e0-ea171946a7b7" providerId="ADAL" clId="{4C5825C2-C231-4B37-824C-F0298356DFA2}" dt="2025-02-10T13:15:53.638" v="1450" actId="113"/>
          <ac:spMkLst>
            <pc:docMk/>
            <pc:sldMk cId="2909109308" sldId="262"/>
            <ac:spMk id="67" creationId="{2AC5D4FF-1A90-4A25-9DE5-005BEE162689}"/>
          </ac:spMkLst>
        </pc:spChg>
        <pc:spChg chg="mod">
          <ac:chgData name="Alessandra Ada Cecilia Guglielmetti" userId="ef63cc8d-fc41-4cd7-b9e0-ea171946a7b7" providerId="ADAL" clId="{4C5825C2-C231-4B37-824C-F0298356DFA2}" dt="2025-02-10T11:02:29.862" v="1174" actId="208"/>
          <ac:spMkLst>
            <pc:docMk/>
            <pc:sldMk cId="2909109308" sldId="262"/>
            <ac:spMk id="71" creationId="{FAAFE460-EFFC-4F6E-B431-B748759ED24D}"/>
          </ac:spMkLst>
        </pc:spChg>
        <pc:spChg chg="mod">
          <ac:chgData name="Alessandra Ada Cecilia Guglielmetti" userId="ef63cc8d-fc41-4cd7-b9e0-ea171946a7b7" providerId="ADAL" clId="{4C5825C2-C231-4B37-824C-F0298356DFA2}" dt="2025-02-10T11:02:24.484" v="1172" actId="208"/>
          <ac:spMkLst>
            <pc:docMk/>
            <pc:sldMk cId="2909109308" sldId="262"/>
            <ac:spMk id="75" creationId="{D201523E-0D02-431D-8968-1F5B873BDE37}"/>
          </ac:spMkLst>
        </pc:spChg>
        <pc:spChg chg="mod">
          <ac:chgData name="Alessandra Ada Cecilia Guglielmetti" userId="ef63cc8d-fc41-4cd7-b9e0-ea171946a7b7" providerId="ADAL" clId="{4C5825C2-C231-4B37-824C-F0298356DFA2}" dt="2025-02-10T11:02:27.182" v="1173" actId="208"/>
          <ac:spMkLst>
            <pc:docMk/>
            <pc:sldMk cId="2909109308" sldId="262"/>
            <ac:spMk id="82" creationId="{4CDD203E-C94C-4D67-9A84-4A75E219069C}"/>
          </ac:spMkLst>
        </pc:spChg>
        <pc:spChg chg="mod">
          <ac:chgData name="Alessandra Ada Cecilia Guglielmetti" userId="ef63cc8d-fc41-4cd7-b9e0-ea171946a7b7" providerId="ADAL" clId="{4C5825C2-C231-4B37-824C-F0298356DFA2}" dt="2025-02-10T11:02:10.285" v="1170" actId="207"/>
          <ac:spMkLst>
            <pc:docMk/>
            <pc:sldMk cId="2909109308" sldId="262"/>
            <ac:spMk id="83" creationId="{B280A143-E48F-48F9-BF66-7610CBB34A02}"/>
          </ac:spMkLst>
        </pc:spChg>
        <pc:spChg chg="mod">
          <ac:chgData name="Alessandra Ada Cecilia Guglielmetti" userId="ef63cc8d-fc41-4cd7-b9e0-ea171946a7b7" providerId="ADAL" clId="{4C5825C2-C231-4B37-824C-F0298356DFA2}" dt="2025-02-10T11:02:07.157" v="1169" actId="207"/>
          <ac:spMkLst>
            <pc:docMk/>
            <pc:sldMk cId="2909109308" sldId="262"/>
            <ac:spMk id="84" creationId="{6586A0EB-7EF0-41BB-A8D1-960ED3A54A27}"/>
          </ac:spMkLst>
        </pc:spChg>
        <pc:spChg chg="mod">
          <ac:chgData name="Alessandra Ada Cecilia Guglielmetti" userId="ef63cc8d-fc41-4cd7-b9e0-ea171946a7b7" providerId="ADAL" clId="{4C5825C2-C231-4B37-824C-F0298356DFA2}" dt="2025-02-10T11:02:13.900" v="1171" actId="207"/>
          <ac:spMkLst>
            <pc:docMk/>
            <pc:sldMk cId="2909109308" sldId="262"/>
            <ac:spMk id="85" creationId="{F2A695E1-8113-48F1-BBE2-B62B4F848C91}"/>
          </ac:spMkLst>
        </pc:spChg>
        <pc:spChg chg="mod">
          <ac:chgData name="Alessandra Ada Cecilia Guglielmetti" userId="ef63cc8d-fc41-4cd7-b9e0-ea171946a7b7" providerId="ADAL" clId="{4C5825C2-C231-4B37-824C-F0298356DFA2}" dt="2025-02-10T11:02:04.944" v="1168" actId="207"/>
          <ac:spMkLst>
            <pc:docMk/>
            <pc:sldMk cId="2909109308" sldId="262"/>
            <ac:spMk id="86" creationId="{FEB06846-82E9-4E94-BE02-61652285557E}"/>
          </ac:spMkLst>
        </pc:spChg>
        <pc:spChg chg="mod">
          <ac:chgData name="Alessandra Ada Cecilia Guglielmetti" userId="ef63cc8d-fc41-4cd7-b9e0-ea171946a7b7" providerId="ADAL" clId="{4C5825C2-C231-4B37-824C-F0298356DFA2}" dt="2025-02-10T11:03:15.346" v="1181" actId="207"/>
          <ac:spMkLst>
            <pc:docMk/>
            <pc:sldMk cId="2909109308" sldId="262"/>
            <ac:spMk id="88" creationId="{5CAD68BC-1242-4A4C-93C8-4D97A41CE923}"/>
          </ac:spMkLst>
        </pc:spChg>
        <pc:spChg chg="mod">
          <ac:chgData name="Alessandra Ada Cecilia Guglielmetti" userId="ef63cc8d-fc41-4cd7-b9e0-ea171946a7b7" providerId="ADAL" clId="{4C5825C2-C231-4B37-824C-F0298356DFA2}" dt="2025-02-10T11:03:11.629" v="1180" actId="207"/>
          <ac:spMkLst>
            <pc:docMk/>
            <pc:sldMk cId="2909109308" sldId="262"/>
            <ac:spMk id="89" creationId="{C8931CAD-7D2A-4509-8802-B9D7A170AD50}"/>
          </ac:spMkLst>
        </pc:spChg>
        <pc:spChg chg="mod">
          <ac:chgData name="Alessandra Ada Cecilia Guglielmetti" userId="ef63cc8d-fc41-4cd7-b9e0-ea171946a7b7" providerId="ADAL" clId="{4C5825C2-C231-4B37-824C-F0298356DFA2}" dt="2025-02-10T11:03:07.803" v="1179" actId="207"/>
          <ac:spMkLst>
            <pc:docMk/>
            <pc:sldMk cId="2909109308" sldId="262"/>
            <ac:spMk id="90" creationId="{9C71D88D-0A13-43AE-819F-92A9D5AEA3BE}"/>
          </ac:spMkLst>
        </pc:spChg>
        <pc:spChg chg="mod">
          <ac:chgData name="Alessandra Ada Cecilia Guglielmetti" userId="ef63cc8d-fc41-4cd7-b9e0-ea171946a7b7" providerId="ADAL" clId="{4C5825C2-C231-4B37-824C-F0298356DFA2}" dt="2025-02-07T17:11:16.633" v="383" actId="113"/>
          <ac:spMkLst>
            <pc:docMk/>
            <pc:sldMk cId="2909109308" sldId="262"/>
            <ac:spMk id="110" creationId="{1E97BFB9-F51A-4880-9B6C-8DDEC1DDB163}"/>
          </ac:spMkLst>
        </pc:spChg>
      </pc:sldChg>
      <pc:sldChg chg="add del">
        <pc:chgData name="Alessandra Ada Cecilia Guglielmetti" userId="ef63cc8d-fc41-4cd7-b9e0-ea171946a7b7" providerId="ADAL" clId="{4C5825C2-C231-4B37-824C-F0298356DFA2}" dt="2025-02-11T16:22:05.269" v="3151" actId="47"/>
        <pc:sldMkLst>
          <pc:docMk/>
          <pc:sldMk cId="0" sldId="263"/>
        </pc:sldMkLst>
      </pc:sldChg>
      <pc:sldChg chg="add del">
        <pc:chgData name="Alessandra Ada Cecilia Guglielmetti" userId="ef63cc8d-fc41-4cd7-b9e0-ea171946a7b7" providerId="ADAL" clId="{4C5825C2-C231-4B37-824C-F0298356DFA2}" dt="2025-02-11T16:22:05.269" v="3151" actId="47"/>
        <pc:sldMkLst>
          <pc:docMk/>
          <pc:sldMk cId="0" sldId="264"/>
        </pc:sldMkLst>
      </pc:sldChg>
      <pc:sldChg chg="add del">
        <pc:chgData name="Alessandra Ada Cecilia Guglielmetti" userId="ef63cc8d-fc41-4cd7-b9e0-ea171946a7b7" providerId="ADAL" clId="{4C5825C2-C231-4B37-824C-F0298356DFA2}" dt="2025-02-11T16:22:05.269" v="3151" actId="47"/>
        <pc:sldMkLst>
          <pc:docMk/>
          <pc:sldMk cId="0" sldId="265"/>
        </pc:sldMkLst>
      </pc:sldChg>
      <pc:sldChg chg="delSp add del mod">
        <pc:chgData name="Alessandra Ada Cecilia Guglielmetti" userId="ef63cc8d-fc41-4cd7-b9e0-ea171946a7b7" providerId="ADAL" clId="{4C5825C2-C231-4B37-824C-F0298356DFA2}" dt="2025-02-12T09:29:35.025" v="3758" actId="47"/>
        <pc:sldMkLst>
          <pc:docMk/>
          <pc:sldMk cId="0" sldId="266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0T14:42:32.182" v="2077" actId="1076"/>
        <pc:sldMkLst>
          <pc:docMk/>
          <pc:sldMk cId="0" sldId="267"/>
        </pc:sldMkLst>
        <pc:spChg chg="add mod">
          <ac:chgData name="Alessandra Ada Cecilia Guglielmetti" userId="ef63cc8d-fc41-4cd7-b9e0-ea171946a7b7" providerId="ADAL" clId="{4C5825C2-C231-4B37-824C-F0298356DFA2}" dt="2025-02-10T14:40:03.155" v="2048" actId="1076"/>
          <ac:spMkLst>
            <pc:docMk/>
            <pc:sldMk cId="0" sldId="267"/>
            <ac:spMk id="7" creationId="{571687D6-60B3-712F-CE71-05227066AEEA}"/>
          </ac:spMkLst>
        </pc:spChg>
        <pc:spChg chg="mod">
          <ac:chgData name="Alessandra Ada Cecilia Guglielmetti" userId="ef63cc8d-fc41-4cd7-b9e0-ea171946a7b7" providerId="ADAL" clId="{4C5825C2-C231-4B37-824C-F0298356DFA2}" dt="2025-02-10T14:26:04.735" v="1680" actId="12"/>
          <ac:spMkLst>
            <pc:docMk/>
            <pc:sldMk cId="0" sldId="267"/>
            <ac:spMk id="604" creationId="{00000000-0000-0000-0000-000000000000}"/>
          </ac:spMkLst>
        </pc:spChg>
        <pc:spChg chg="mod ord">
          <ac:chgData name="Alessandra Ada Cecilia Guglielmetti" userId="ef63cc8d-fc41-4cd7-b9e0-ea171946a7b7" providerId="ADAL" clId="{4C5825C2-C231-4B37-824C-F0298356DFA2}" dt="2025-02-10T14:41:05.075" v="2065" actId="1076"/>
          <ac:spMkLst>
            <pc:docMk/>
            <pc:sldMk cId="0" sldId="267"/>
            <ac:spMk id="607" creationId="{00000000-0000-0000-0000-000000000000}"/>
          </ac:spMkLst>
        </pc:spChg>
        <pc:spChg chg="ord">
          <ac:chgData name="Alessandra Ada Cecilia Guglielmetti" userId="ef63cc8d-fc41-4cd7-b9e0-ea171946a7b7" providerId="ADAL" clId="{4C5825C2-C231-4B37-824C-F0298356DFA2}" dt="2025-02-10T13:07:29.627" v="1414" actId="166"/>
          <ac:spMkLst>
            <pc:docMk/>
            <pc:sldMk cId="0" sldId="267"/>
            <ac:spMk id="608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0T14:32:50.992" v="1797" actId="1076"/>
          <ac:spMkLst>
            <pc:docMk/>
            <pc:sldMk cId="0" sldId="267"/>
            <ac:spMk id="609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0T14:32:48.608" v="1796" actId="1076"/>
          <ac:spMkLst>
            <pc:docMk/>
            <pc:sldMk cId="0" sldId="267"/>
            <ac:spMk id="610" creationId="{00000000-0000-0000-0000-000000000000}"/>
          </ac:spMkLst>
        </pc:spChg>
        <pc:spChg chg="add del ord">
          <ac:chgData name="Alessandra Ada Cecilia Guglielmetti" userId="ef63cc8d-fc41-4cd7-b9e0-ea171946a7b7" providerId="ADAL" clId="{4C5825C2-C231-4B37-824C-F0298356DFA2}" dt="2025-02-10T14:41:02.314" v="2061" actId="478"/>
          <ac:spMkLst>
            <pc:docMk/>
            <pc:sldMk cId="0" sldId="267"/>
            <ac:spMk id="612" creationId="{00000000-0000-0000-0000-000000000000}"/>
          </ac:spMkLst>
        </pc:spChg>
        <pc:spChg chg="mod ord">
          <ac:chgData name="Alessandra Ada Cecilia Guglielmetti" userId="ef63cc8d-fc41-4cd7-b9e0-ea171946a7b7" providerId="ADAL" clId="{4C5825C2-C231-4B37-824C-F0298356DFA2}" dt="2025-02-10T14:41:07.083" v="2067" actId="1076"/>
          <ac:spMkLst>
            <pc:docMk/>
            <pc:sldMk cId="0" sldId="267"/>
            <ac:spMk id="613" creationId="{00000000-0000-0000-0000-000000000000}"/>
          </ac:spMkLst>
        </pc:spChg>
        <pc:spChg chg="mod ord">
          <ac:chgData name="Alessandra Ada Cecilia Guglielmetti" userId="ef63cc8d-fc41-4cd7-b9e0-ea171946a7b7" providerId="ADAL" clId="{4C5825C2-C231-4B37-824C-F0298356DFA2}" dt="2025-02-10T14:41:08.088" v="2068" actId="1076"/>
          <ac:spMkLst>
            <pc:docMk/>
            <pc:sldMk cId="0" sldId="267"/>
            <ac:spMk id="614" creationId="{00000000-0000-0000-0000-000000000000}"/>
          </ac:spMkLst>
        </pc:spChg>
        <pc:spChg chg="mod ord">
          <ac:chgData name="Alessandra Ada Cecilia Guglielmetti" userId="ef63cc8d-fc41-4cd7-b9e0-ea171946a7b7" providerId="ADAL" clId="{4C5825C2-C231-4B37-824C-F0298356DFA2}" dt="2025-02-10T14:41:04.397" v="2064" actId="1076"/>
          <ac:spMkLst>
            <pc:docMk/>
            <pc:sldMk cId="0" sldId="267"/>
            <ac:spMk id="615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0T14:42:20.987" v="2076" actId="6549"/>
          <ac:spMkLst>
            <pc:docMk/>
            <pc:sldMk cId="0" sldId="267"/>
            <ac:spMk id="616" creationId="{00000000-0000-0000-0000-000000000000}"/>
          </ac:spMkLst>
        </pc:spChg>
        <pc:picChg chg="add mod">
          <ac:chgData name="Alessandra Ada Cecilia Guglielmetti" userId="ef63cc8d-fc41-4cd7-b9e0-ea171946a7b7" providerId="ADAL" clId="{4C5825C2-C231-4B37-824C-F0298356DFA2}" dt="2025-02-10T14:42:32.182" v="2077" actId="1076"/>
          <ac:picMkLst>
            <pc:docMk/>
            <pc:sldMk cId="0" sldId="267"/>
            <ac:picMk id="2" creationId="{C61D9F33-EA5A-EEAC-65E0-94A60878F1EB}"/>
          </ac:picMkLst>
        </pc:picChg>
        <pc:picChg chg="add del mod ord">
          <ac:chgData name="Alessandra Ada Cecilia Guglielmetti" userId="ef63cc8d-fc41-4cd7-b9e0-ea171946a7b7" providerId="ADAL" clId="{4C5825C2-C231-4B37-824C-F0298356DFA2}" dt="2025-02-10T14:41:05.672" v="2066" actId="1076"/>
          <ac:picMkLst>
            <pc:docMk/>
            <pc:sldMk cId="0" sldId="267"/>
            <ac:picMk id="598" creationId="{00000000-0000-0000-0000-000000000000}"/>
          </ac:picMkLst>
        </pc:picChg>
      </pc:sldChg>
      <pc:sldChg chg="delSp modSp add del mod">
        <pc:chgData name="Alessandra Ada Cecilia Guglielmetti" userId="ef63cc8d-fc41-4cd7-b9e0-ea171946a7b7" providerId="ADAL" clId="{4C5825C2-C231-4B37-824C-F0298356DFA2}" dt="2025-02-13T16:08:37.070" v="5261" actId="47"/>
        <pc:sldMkLst>
          <pc:docMk/>
          <pc:sldMk cId="0" sldId="268"/>
        </pc:sldMkLst>
      </pc:sldChg>
      <pc:sldChg chg="delSp add del mod modNotes">
        <pc:chgData name="Alessandra Ada Cecilia Guglielmetti" userId="ef63cc8d-fc41-4cd7-b9e0-ea171946a7b7" providerId="ADAL" clId="{4C5825C2-C231-4B37-824C-F0298356DFA2}" dt="2025-02-13T16:08:31.871" v="5260" actId="47"/>
        <pc:sldMkLst>
          <pc:docMk/>
          <pc:sldMk cId="0" sldId="269"/>
        </pc:sldMkLst>
      </pc:sldChg>
      <pc:sldChg chg="delSp modSp add mod">
        <pc:chgData name="Alessandra Ada Cecilia Guglielmetti" userId="ef63cc8d-fc41-4cd7-b9e0-ea171946a7b7" providerId="ADAL" clId="{4C5825C2-C231-4B37-824C-F0298356DFA2}" dt="2025-02-10T10:24:45.390" v="975" actId="1076"/>
        <pc:sldMkLst>
          <pc:docMk/>
          <pc:sldMk cId="3342461277" sldId="270"/>
        </pc:sldMkLst>
        <pc:spChg chg="mod">
          <ac:chgData name="Alessandra Ada Cecilia Guglielmetti" userId="ef63cc8d-fc41-4cd7-b9e0-ea171946a7b7" providerId="ADAL" clId="{4C5825C2-C231-4B37-824C-F0298356DFA2}" dt="2025-02-10T10:24:45.390" v="975" actId="1076"/>
          <ac:spMkLst>
            <pc:docMk/>
            <pc:sldMk cId="3342461277" sldId="270"/>
            <ac:spMk id="55" creationId="{AE02FC93-1DEF-7B8F-DB96-588644EEDAB4}"/>
          </ac:spMkLst>
        </pc:spChg>
      </pc:sldChg>
      <pc:sldChg chg="addSp delSp modSp add del mod ord modShow">
        <pc:chgData name="Alessandra Ada Cecilia Guglielmetti" userId="ef63cc8d-fc41-4cd7-b9e0-ea171946a7b7" providerId="ADAL" clId="{4C5825C2-C231-4B37-824C-F0298356DFA2}" dt="2025-02-19T15:02:16.428" v="5863" actId="729"/>
        <pc:sldMkLst>
          <pc:docMk/>
          <pc:sldMk cId="0" sldId="271"/>
        </pc:sldMkLst>
        <pc:spChg chg="add mod">
          <ac:chgData name="Alessandra Ada Cecilia Guglielmetti" userId="ef63cc8d-fc41-4cd7-b9e0-ea171946a7b7" providerId="ADAL" clId="{4C5825C2-C231-4B37-824C-F0298356DFA2}" dt="2025-02-13T16:43:00.247" v="5641"/>
          <ac:spMkLst>
            <pc:docMk/>
            <pc:sldMk cId="0" sldId="271"/>
            <ac:spMk id="2" creationId="{69DF5AF7-03D4-73AA-B375-CD475D2E5DE9}"/>
          </ac:spMkLst>
        </pc:spChg>
        <pc:spChg chg="mod">
          <ac:chgData name="Alessandra Ada Cecilia Guglielmetti" userId="ef63cc8d-fc41-4cd7-b9e0-ea171946a7b7" providerId="ADAL" clId="{4C5825C2-C231-4B37-824C-F0298356DFA2}" dt="2025-02-13T16:15:24.976" v="5292" actId="2711"/>
          <ac:spMkLst>
            <pc:docMk/>
            <pc:sldMk cId="0" sldId="271"/>
            <ac:spMk id="306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6:15:41.872" v="5294" actId="2711"/>
          <ac:spMkLst>
            <pc:docMk/>
            <pc:sldMk cId="0" sldId="271"/>
            <ac:spMk id="307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6:15:52.864" v="5296" actId="2711"/>
          <ac:spMkLst>
            <pc:docMk/>
            <pc:sldMk cId="0" sldId="271"/>
            <ac:spMk id="314" creationId="{00000000-0000-0000-0000-000000000000}"/>
          </ac:spMkLst>
        </pc:spChg>
      </pc:sldChg>
      <pc:sldChg chg="addSp delSp modSp add del mod ord modShow">
        <pc:chgData name="Alessandra Ada Cecilia Guglielmetti" userId="ef63cc8d-fc41-4cd7-b9e0-ea171946a7b7" providerId="ADAL" clId="{4C5825C2-C231-4B37-824C-F0298356DFA2}" dt="2025-02-19T15:02:29.425" v="5864" actId="729"/>
        <pc:sldMkLst>
          <pc:docMk/>
          <pc:sldMk cId="0" sldId="272"/>
        </pc:sldMkLst>
        <pc:spChg chg="add mod">
          <ac:chgData name="Alessandra Ada Cecilia Guglielmetti" userId="ef63cc8d-fc41-4cd7-b9e0-ea171946a7b7" providerId="ADAL" clId="{4C5825C2-C231-4B37-824C-F0298356DFA2}" dt="2025-02-13T16:43:02.857" v="5642"/>
          <ac:spMkLst>
            <pc:docMk/>
            <pc:sldMk cId="0" sldId="272"/>
            <ac:spMk id="2" creationId="{57AC0B24-FE2E-BE17-3066-5EEC0C4A1601}"/>
          </ac:spMkLst>
        </pc:spChg>
        <pc:spChg chg="mod">
          <ac:chgData name="Alessandra Ada Cecilia Guglielmetti" userId="ef63cc8d-fc41-4cd7-b9e0-ea171946a7b7" providerId="ADAL" clId="{4C5825C2-C231-4B37-824C-F0298356DFA2}" dt="2025-02-13T16:37:41.983" v="5597" actId="2711"/>
          <ac:spMkLst>
            <pc:docMk/>
            <pc:sldMk cId="0" sldId="272"/>
            <ac:spMk id="320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6:37:57.460" v="5600" actId="2711"/>
          <ac:spMkLst>
            <pc:docMk/>
            <pc:sldMk cId="0" sldId="272"/>
            <ac:spMk id="328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13T16:33:03.724" v="5466" actId="1076"/>
          <ac:picMkLst>
            <pc:docMk/>
            <pc:sldMk cId="0" sldId="272"/>
            <ac:picMk id="325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6:33:17.852" v="5470" actId="1076"/>
          <ac:picMkLst>
            <pc:docMk/>
            <pc:sldMk cId="0" sldId="272"/>
            <ac:picMk id="326" creationId="{00000000-0000-0000-0000-000000000000}"/>
          </ac:picMkLst>
        </pc:picChg>
      </pc:sldChg>
      <pc:sldChg chg="delSp modSp add del mod">
        <pc:chgData name="Alessandra Ada Cecilia Guglielmetti" userId="ef63cc8d-fc41-4cd7-b9e0-ea171946a7b7" providerId="ADAL" clId="{4C5825C2-C231-4B37-824C-F0298356DFA2}" dt="2025-02-11T16:22:05.269" v="3151" actId="47"/>
        <pc:sldMkLst>
          <pc:docMk/>
          <pc:sldMk cId="0" sldId="273"/>
        </pc:sldMkLst>
      </pc:sldChg>
      <pc:sldChg chg="add del">
        <pc:chgData name="Alessandra Ada Cecilia Guglielmetti" userId="ef63cc8d-fc41-4cd7-b9e0-ea171946a7b7" providerId="ADAL" clId="{4C5825C2-C231-4B37-824C-F0298356DFA2}" dt="2025-02-11T17:08:31.763" v="3183"/>
        <pc:sldMkLst>
          <pc:docMk/>
          <pc:sldMk cId="0" sldId="274"/>
        </pc:sldMkLst>
      </pc:sldChg>
      <pc:sldChg chg="add del">
        <pc:chgData name="Alessandra Ada Cecilia Guglielmetti" userId="ef63cc8d-fc41-4cd7-b9e0-ea171946a7b7" providerId="ADAL" clId="{4C5825C2-C231-4B37-824C-F0298356DFA2}" dt="2025-02-10T17:28:39.875" v="2585" actId="47"/>
        <pc:sldMkLst>
          <pc:docMk/>
          <pc:sldMk cId="0" sldId="275"/>
        </pc:sldMkLst>
      </pc:sldChg>
      <pc:sldChg chg="modSp add del mod">
        <pc:chgData name="Alessandra Ada Cecilia Guglielmetti" userId="ef63cc8d-fc41-4cd7-b9e0-ea171946a7b7" providerId="ADAL" clId="{4C5825C2-C231-4B37-824C-F0298356DFA2}" dt="2025-02-10T15:02:04.388" v="2195" actId="47"/>
        <pc:sldMkLst>
          <pc:docMk/>
          <pc:sldMk cId="0" sldId="276"/>
        </pc:sldMkLst>
      </pc:sldChg>
      <pc:sldChg chg="modSp add del mod">
        <pc:chgData name="Alessandra Ada Cecilia Guglielmetti" userId="ef63cc8d-fc41-4cd7-b9e0-ea171946a7b7" providerId="ADAL" clId="{4C5825C2-C231-4B37-824C-F0298356DFA2}" dt="2025-02-10T15:08:38.424" v="2260" actId="47"/>
        <pc:sldMkLst>
          <pc:docMk/>
          <pc:sldMk cId="0" sldId="277"/>
        </pc:sldMkLst>
      </pc:sldChg>
      <pc:sldChg chg="add del">
        <pc:chgData name="Alessandra Ada Cecilia Guglielmetti" userId="ef63cc8d-fc41-4cd7-b9e0-ea171946a7b7" providerId="ADAL" clId="{4C5825C2-C231-4B37-824C-F0298356DFA2}" dt="2025-02-10T15:27:13.028" v="2477" actId="47"/>
        <pc:sldMkLst>
          <pc:docMk/>
          <pc:sldMk cId="0" sldId="278"/>
        </pc:sldMkLst>
      </pc:sldChg>
      <pc:sldChg chg="add del">
        <pc:chgData name="Alessandra Ada Cecilia Guglielmetti" userId="ef63cc8d-fc41-4cd7-b9e0-ea171946a7b7" providerId="ADAL" clId="{4C5825C2-C231-4B37-824C-F0298356DFA2}" dt="2025-02-10T17:28:25.307" v="2581" actId="47"/>
        <pc:sldMkLst>
          <pc:docMk/>
          <pc:sldMk cId="0" sldId="279"/>
        </pc:sldMkLst>
      </pc:sldChg>
      <pc:sldChg chg="add del">
        <pc:chgData name="Alessandra Ada Cecilia Guglielmetti" userId="ef63cc8d-fc41-4cd7-b9e0-ea171946a7b7" providerId="ADAL" clId="{4C5825C2-C231-4B37-824C-F0298356DFA2}" dt="2025-02-10T17:28:26.328" v="2582" actId="47"/>
        <pc:sldMkLst>
          <pc:docMk/>
          <pc:sldMk cId="0" sldId="280"/>
        </pc:sldMkLst>
      </pc:sldChg>
      <pc:sldChg chg="add del">
        <pc:chgData name="Alessandra Ada Cecilia Guglielmetti" userId="ef63cc8d-fc41-4cd7-b9e0-ea171946a7b7" providerId="ADAL" clId="{4C5825C2-C231-4B37-824C-F0298356DFA2}" dt="2025-02-10T17:28:27.287" v="2583" actId="47"/>
        <pc:sldMkLst>
          <pc:docMk/>
          <pc:sldMk cId="0" sldId="281"/>
        </pc:sldMkLst>
      </pc:sldChg>
      <pc:sldChg chg="add del">
        <pc:chgData name="Alessandra Ada Cecilia Guglielmetti" userId="ef63cc8d-fc41-4cd7-b9e0-ea171946a7b7" providerId="ADAL" clId="{4C5825C2-C231-4B37-824C-F0298356DFA2}" dt="2025-02-10T17:28:29.219" v="2584" actId="47"/>
        <pc:sldMkLst>
          <pc:docMk/>
          <pc:sldMk cId="0" sldId="282"/>
        </pc:sldMkLst>
      </pc:sldChg>
      <pc:sldChg chg="add del">
        <pc:chgData name="Alessandra Ada Cecilia Guglielmetti" userId="ef63cc8d-fc41-4cd7-b9e0-ea171946a7b7" providerId="ADAL" clId="{4C5825C2-C231-4B37-824C-F0298356DFA2}" dt="2025-02-10T17:28:08.316" v="2575" actId="47"/>
        <pc:sldMkLst>
          <pc:docMk/>
          <pc:sldMk cId="0" sldId="283"/>
        </pc:sldMkLst>
      </pc:sldChg>
      <pc:sldChg chg="add del">
        <pc:chgData name="Alessandra Ada Cecilia Guglielmetti" userId="ef63cc8d-fc41-4cd7-b9e0-ea171946a7b7" providerId="ADAL" clId="{4C5825C2-C231-4B37-824C-F0298356DFA2}" dt="2025-02-10T17:28:10.660" v="2576" actId="47"/>
        <pc:sldMkLst>
          <pc:docMk/>
          <pc:sldMk cId="0" sldId="284"/>
        </pc:sldMkLst>
      </pc:sldChg>
      <pc:sldChg chg="add del">
        <pc:chgData name="Alessandra Ada Cecilia Guglielmetti" userId="ef63cc8d-fc41-4cd7-b9e0-ea171946a7b7" providerId="ADAL" clId="{4C5825C2-C231-4B37-824C-F0298356DFA2}" dt="2025-02-10T17:28:12.028" v="2577" actId="47"/>
        <pc:sldMkLst>
          <pc:docMk/>
          <pc:sldMk cId="0" sldId="285"/>
        </pc:sldMkLst>
      </pc:sldChg>
      <pc:sldChg chg="add del">
        <pc:chgData name="Alessandra Ada Cecilia Guglielmetti" userId="ef63cc8d-fc41-4cd7-b9e0-ea171946a7b7" providerId="ADAL" clId="{4C5825C2-C231-4B37-824C-F0298356DFA2}" dt="2025-02-10T17:28:00.198" v="2574" actId="47"/>
        <pc:sldMkLst>
          <pc:docMk/>
          <pc:sldMk cId="0" sldId="286"/>
        </pc:sldMkLst>
      </pc:sldChg>
      <pc:sldChg chg="modSp add del mod">
        <pc:chgData name="Alessandra Ada Cecilia Guglielmetti" userId="ef63cc8d-fc41-4cd7-b9e0-ea171946a7b7" providerId="ADAL" clId="{4C5825C2-C231-4B37-824C-F0298356DFA2}" dt="2025-02-10T17:28:13.585" v="2578" actId="47"/>
        <pc:sldMkLst>
          <pc:docMk/>
          <pc:sldMk cId="0" sldId="287"/>
        </pc:sldMkLst>
      </pc:sldChg>
      <pc:sldChg chg="add del">
        <pc:chgData name="Alessandra Ada Cecilia Guglielmetti" userId="ef63cc8d-fc41-4cd7-b9e0-ea171946a7b7" providerId="ADAL" clId="{4C5825C2-C231-4B37-824C-F0298356DFA2}" dt="2025-02-10T17:28:15" v="2579" actId="47"/>
        <pc:sldMkLst>
          <pc:docMk/>
          <pc:sldMk cId="0" sldId="288"/>
        </pc:sldMkLst>
      </pc:sldChg>
      <pc:sldChg chg="modSp add del mod">
        <pc:chgData name="Alessandra Ada Cecilia Guglielmetti" userId="ef63cc8d-fc41-4cd7-b9e0-ea171946a7b7" providerId="ADAL" clId="{4C5825C2-C231-4B37-824C-F0298356DFA2}" dt="2025-02-10T17:28:18.068" v="2580" actId="47"/>
        <pc:sldMkLst>
          <pc:docMk/>
          <pc:sldMk cId="0" sldId="289"/>
        </pc:sldMkLst>
      </pc:sldChg>
      <pc:sldChg chg="add del">
        <pc:chgData name="Alessandra Ada Cecilia Guglielmetti" userId="ef63cc8d-fc41-4cd7-b9e0-ea171946a7b7" providerId="ADAL" clId="{4C5825C2-C231-4B37-824C-F0298356DFA2}" dt="2025-02-07T16:57:12.397" v="119" actId="47"/>
        <pc:sldMkLst>
          <pc:docMk/>
          <pc:sldMk cId="2407584635" sldId="289"/>
        </pc:sldMkLst>
      </pc:sldChg>
      <pc:sldChg chg="add del">
        <pc:chgData name="Alessandra Ada Cecilia Guglielmetti" userId="ef63cc8d-fc41-4cd7-b9e0-ea171946a7b7" providerId="ADAL" clId="{4C5825C2-C231-4B37-824C-F0298356DFA2}" dt="2025-02-10T17:27:54.810" v="2573" actId="47"/>
        <pc:sldMkLst>
          <pc:docMk/>
          <pc:sldMk cId="0" sldId="290"/>
        </pc:sldMkLst>
      </pc:sldChg>
      <pc:sldChg chg="add del">
        <pc:chgData name="Alessandra Ada Cecilia Guglielmetti" userId="ef63cc8d-fc41-4cd7-b9e0-ea171946a7b7" providerId="ADAL" clId="{4C5825C2-C231-4B37-824C-F0298356DFA2}" dt="2025-02-10T17:27:35.176" v="2570" actId="47"/>
        <pc:sldMkLst>
          <pc:docMk/>
          <pc:sldMk cId="0" sldId="291"/>
        </pc:sldMkLst>
      </pc:sldChg>
      <pc:sldChg chg="add del">
        <pc:chgData name="Alessandra Ada Cecilia Guglielmetti" userId="ef63cc8d-fc41-4cd7-b9e0-ea171946a7b7" providerId="ADAL" clId="{4C5825C2-C231-4B37-824C-F0298356DFA2}" dt="2025-02-10T17:27:39.182" v="2571" actId="47"/>
        <pc:sldMkLst>
          <pc:docMk/>
          <pc:sldMk cId="0" sldId="292"/>
        </pc:sldMkLst>
      </pc:sldChg>
      <pc:sldChg chg="add del">
        <pc:chgData name="Alessandra Ada Cecilia Guglielmetti" userId="ef63cc8d-fc41-4cd7-b9e0-ea171946a7b7" providerId="ADAL" clId="{4C5825C2-C231-4B37-824C-F0298356DFA2}" dt="2025-02-10T17:27:45.094" v="2572" actId="47"/>
        <pc:sldMkLst>
          <pc:docMk/>
          <pc:sldMk cId="0" sldId="293"/>
        </pc:sldMkLst>
      </pc:sldChg>
      <pc:sldChg chg="delSp modSp add del mod">
        <pc:chgData name="Alessandra Ada Cecilia Guglielmetti" userId="ef63cc8d-fc41-4cd7-b9e0-ea171946a7b7" providerId="ADAL" clId="{4C5825C2-C231-4B37-824C-F0298356DFA2}" dt="2025-02-13T15:07:54.672" v="5118" actId="114"/>
        <pc:sldMkLst>
          <pc:docMk/>
          <pc:sldMk cId="0" sldId="294"/>
        </pc:sldMkLst>
        <pc:spChg chg="mod">
          <ac:chgData name="Alessandra Ada Cecilia Guglielmetti" userId="ef63cc8d-fc41-4cd7-b9e0-ea171946a7b7" providerId="ADAL" clId="{4C5825C2-C231-4B37-824C-F0298356DFA2}" dt="2025-02-13T15:07:26.150" v="5113" actId="20577"/>
          <ac:spMkLst>
            <pc:docMk/>
            <pc:sldMk cId="0" sldId="294"/>
            <ac:spMk id="1149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07:54.672" v="5118" actId="114"/>
          <ac:spMkLst>
            <pc:docMk/>
            <pc:sldMk cId="0" sldId="294"/>
            <ac:spMk id="1156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07:43.905" v="5115" actId="2711"/>
          <ac:spMkLst>
            <pc:docMk/>
            <pc:sldMk cId="0" sldId="294"/>
            <ac:spMk id="1159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07:35.395" v="5114" actId="2711"/>
          <ac:spMkLst>
            <pc:docMk/>
            <pc:sldMk cId="0" sldId="294"/>
            <ac:spMk id="1163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13T15:05:35.418" v="5096" actId="29295"/>
          <ac:picMkLst>
            <pc:docMk/>
            <pc:sldMk cId="0" sldId="294"/>
            <ac:picMk id="1157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5:05:45.383" v="5098" actId="29295"/>
          <ac:picMkLst>
            <pc:docMk/>
            <pc:sldMk cId="0" sldId="294"/>
            <ac:picMk id="1158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5:05:53.655" v="5099" actId="29295"/>
          <ac:picMkLst>
            <pc:docMk/>
            <pc:sldMk cId="0" sldId="294"/>
            <ac:picMk id="1160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5:05:40.707" v="5097" actId="29295"/>
          <ac:picMkLst>
            <pc:docMk/>
            <pc:sldMk cId="0" sldId="294"/>
            <ac:picMk id="1162" creationId="{00000000-0000-0000-0000-000000000000}"/>
          </ac:picMkLst>
        </pc:picChg>
      </pc:sldChg>
      <pc:sldChg chg="delSp modSp add del mod">
        <pc:chgData name="Alessandra Ada Cecilia Guglielmetti" userId="ef63cc8d-fc41-4cd7-b9e0-ea171946a7b7" providerId="ADAL" clId="{4C5825C2-C231-4B37-824C-F0298356DFA2}" dt="2025-02-13T15:13:11.711" v="5155" actId="207"/>
        <pc:sldMkLst>
          <pc:docMk/>
          <pc:sldMk cId="0" sldId="295"/>
        </pc:sldMkLst>
        <pc:spChg chg="mod">
          <ac:chgData name="Alessandra Ada Cecilia Guglielmetti" userId="ef63cc8d-fc41-4cd7-b9e0-ea171946a7b7" providerId="ADAL" clId="{4C5825C2-C231-4B37-824C-F0298356DFA2}" dt="2025-02-13T15:13:11.711" v="5155" actId="207"/>
          <ac:spMkLst>
            <pc:docMk/>
            <pc:sldMk cId="0" sldId="295"/>
            <ac:spMk id="1167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09:01.177" v="5130" actId="1076"/>
          <ac:spMkLst>
            <pc:docMk/>
            <pc:sldMk cId="0" sldId="295"/>
            <ac:spMk id="1189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09:05.249" v="5131" actId="6549"/>
          <ac:spMkLst>
            <pc:docMk/>
            <pc:sldMk cId="0" sldId="295"/>
            <ac:spMk id="1190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13T15:08:52.224" v="5128" actId="1076"/>
          <ac:picMkLst>
            <pc:docMk/>
            <pc:sldMk cId="0" sldId="295"/>
            <ac:picMk id="1173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5:06:36.275" v="5101" actId="29295"/>
          <ac:picMkLst>
            <pc:docMk/>
            <pc:sldMk cId="0" sldId="295"/>
            <ac:picMk id="1180" creationId="{00000000-0000-0000-0000-000000000000}"/>
          </ac:picMkLst>
        </pc:picChg>
      </pc:sldChg>
      <pc:sldChg chg="delSp modSp add del mod">
        <pc:chgData name="Alessandra Ada Cecilia Guglielmetti" userId="ef63cc8d-fc41-4cd7-b9e0-ea171946a7b7" providerId="ADAL" clId="{4C5825C2-C231-4B37-824C-F0298356DFA2}" dt="2025-02-13T15:12:56.094" v="5154" actId="29295"/>
        <pc:sldMkLst>
          <pc:docMk/>
          <pc:sldMk cId="0" sldId="296"/>
        </pc:sldMkLst>
        <pc:spChg chg="mod">
          <ac:chgData name="Alessandra Ada Cecilia Guglielmetti" userId="ef63cc8d-fc41-4cd7-b9e0-ea171946a7b7" providerId="ADAL" clId="{4C5825C2-C231-4B37-824C-F0298356DFA2}" dt="2025-02-13T15:11:40.992" v="5142" actId="2711"/>
          <ac:spMkLst>
            <pc:docMk/>
            <pc:sldMk cId="0" sldId="296"/>
            <ac:spMk id="1194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11:49.225" v="5143" actId="2711"/>
          <ac:spMkLst>
            <pc:docMk/>
            <pc:sldMk cId="0" sldId="296"/>
            <ac:spMk id="1200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11:58.104" v="5144" actId="2711"/>
          <ac:spMkLst>
            <pc:docMk/>
            <pc:sldMk cId="0" sldId="296"/>
            <ac:spMk id="1202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12:15.354" v="5148" actId="113"/>
          <ac:spMkLst>
            <pc:docMk/>
            <pc:sldMk cId="0" sldId="296"/>
            <ac:spMk id="1207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12:07.533" v="5146" actId="113"/>
          <ac:spMkLst>
            <pc:docMk/>
            <pc:sldMk cId="0" sldId="296"/>
            <ac:spMk id="1208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12:36.969" v="5151" actId="2711"/>
          <ac:spMkLst>
            <pc:docMk/>
            <pc:sldMk cId="0" sldId="296"/>
            <ac:spMk id="1209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12:23.078" v="5149" actId="2711"/>
          <ac:spMkLst>
            <pc:docMk/>
            <pc:sldMk cId="0" sldId="296"/>
            <ac:spMk id="1210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5:12:49.225" v="5153" actId="14100"/>
          <ac:spMkLst>
            <pc:docMk/>
            <pc:sldMk cId="0" sldId="296"/>
            <ac:spMk id="1211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13T15:11:18.317" v="5136" actId="29295"/>
          <ac:picMkLst>
            <pc:docMk/>
            <pc:sldMk cId="0" sldId="296"/>
            <ac:picMk id="1191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5:11:08.324" v="5135" actId="29295"/>
          <ac:picMkLst>
            <pc:docMk/>
            <pc:sldMk cId="0" sldId="296"/>
            <ac:picMk id="1204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5:12:56.094" v="5154" actId="29295"/>
          <ac:picMkLst>
            <pc:docMk/>
            <pc:sldMk cId="0" sldId="296"/>
            <ac:picMk id="1206" creationId="{00000000-0000-0000-0000-000000000000}"/>
          </ac:picMkLst>
        </pc:picChg>
      </pc:sldChg>
      <pc:sldChg chg="addSp delSp modSp add mod">
        <pc:chgData name="Alessandra Ada Cecilia Guglielmetti" userId="ef63cc8d-fc41-4cd7-b9e0-ea171946a7b7" providerId="ADAL" clId="{4C5825C2-C231-4B37-824C-F0298356DFA2}" dt="2025-02-11T15:01:42.789" v="3044" actId="14100"/>
        <pc:sldMkLst>
          <pc:docMk/>
          <pc:sldMk cId="3225291717" sldId="329"/>
        </pc:sldMkLst>
        <pc:spChg chg="mod">
          <ac:chgData name="Alessandra Ada Cecilia Guglielmetti" userId="ef63cc8d-fc41-4cd7-b9e0-ea171946a7b7" providerId="ADAL" clId="{4C5825C2-C231-4B37-824C-F0298356DFA2}" dt="2025-02-10T10:43:19.434" v="1081" actId="1076"/>
          <ac:spMkLst>
            <pc:docMk/>
            <pc:sldMk cId="3225291717" sldId="329"/>
            <ac:spMk id="2" creationId="{0059FB25-862D-487E-BE73-5AB4346491DC}"/>
          </ac:spMkLst>
        </pc:spChg>
        <pc:spChg chg="mod">
          <ac:chgData name="Alessandra Ada Cecilia Guglielmetti" userId="ef63cc8d-fc41-4cd7-b9e0-ea171946a7b7" providerId="ADAL" clId="{4C5825C2-C231-4B37-824C-F0298356DFA2}" dt="2025-02-10T10:44:39.107" v="1085" actId="13822"/>
          <ac:spMkLst>
            <pc:docMk/>
            <pc:sldMk cId="3225291717" sldId="329"/>
            <ac:spMk id="3" creationId="{AFE7F3EC-82DF-4A89-97E8-AFA20D841B1C}"/>
          </ac:spMkLst>
        </pc:spChg>
        <pc:spChg chg="mod">
          <ac:chgData name="Alessandra Ada Cecilia Guglielmetti" userId="ef63cc8d-fc41-4cd7-b9e0-ea171946a7b7" providerId="ADAL" clId="{4C5825C2-C231-4B37-824C-F0298356DFA2}" dt="2025-02-10T10:53:57.746" v="1118" actId="1076"/>
          <ac:spMkLst>
            <pc:docMk/>
            <pc:sldMk cId="3225291717" sldId="329"/>
            <ac:spMk id="4" creationId="{8B65E006-C3F7-4E16-8F3E-E433A97607A2}"/>
          </ac:spMkLst>
        </pc:spChg>
        <pc:spChg chg="mod">
          <ac:chgData name="Alessandra Ada Cecilia Guglielmetti" userId="ef63cc8d-fc41-4cd7-b9e0-ea171946a7b7" providerId="ADAL" clId="{4C5825C2-C231-4B37-824C-F0298356DFA2}" dt="2025-02-10T10:48:45.798" v="1099" actId="13822"/>
          <ac:spMkLst>
            <pc:docMk/>
            <pc:sldMk cId="3225291717" sldId="329"/>
            <ac:spMk id="5" creationId="{E116863A-3EF5-4E5C-9C06-3AB3AECC2C0C}"/>
          </ac:spMkLst>
        </pc:spChg>
        <pc:spChg chg="add mod">
          <ac:chgData name="Alessandra Ada Cecilia Guglielmetti" userId="ef63cc8d-fc41-4cd7-b9e0-ea171946a7b7" providerId="ADAL" clId="{4C5825C2-C231-4B37-824C-F0298356DFA2}" dt="2025-02-10T12:58:39.240" v="1407" actId="208"/>
          <ac:spMkLst>
            <pc:docMk/>
            <pc:sldMk cId="3225291717" sldId="329"/>
            <ac:spMk id="6" creationId="{4D152C62-7589-2D13-84BC-C61E1FFE3475}"/>
          </ac:spMkLst>
        </pc:spChg>
        <pc:spChg chg="add mod">
          <ac:chgData name="Alessandra Ada Cecilia Guglielmetti" userId="ef63cc8d-fc41-4cd7-b9e0-ea171946a7b7" providerId="ADAL" clId="{4C5825C2-C231-4B37-824C-F0298356DFA2}" dt="2025-02-07T17:09:17.345" v="313" actId="1076"/>
          <ac:spMkLst>
            <pc:docMk/>
            <pc:sldMk cId="3225291717" sldId="329"/>
            <ac:spMk id="7" creationId="{6E76AE9C-4EA8-9B77-C355-B5B65F599771}"/>
          </ac:spMkLst>
        </pc:spChg>
        <pc:spChg chg="add mod">
          <ac:chgData name="Alessandra Ada Cecilia Guglielmetti" userId="ef63cc8d-fc41-4cd7-b9e0-ea171946a7b7" providerId="ADAL" clId="{4C5825C2-C231-4B37-824C-F0298356DFA2}" dt="2025-02-10T11:12:19.443" v="1354" actId="208"/>
          <ac:spMkLst>
            <pc:docMk/>
            <pc:sldMk cId="3225291717" sldId="329"/>
            <ac:spMk id="8" creationId="{2A084761-A79C-B9AA-EFBC-28112C6C11F3}"/>
          </ac:spMkLst>
        </pc:spChg>
        <pc:spChg chg="add mod">
          <ac:chgData name="Alessandra Ada Cecilia Guglielmetti" userId="ef63cc8d-fc41-4cd7-b9e0-ea171946a7b7" providerId="ADAL" clId="{4C5825C2-C231-4B37-824C-F0298356DFA2}" dt="2025-02-10T10:56:49.626" v="1140" actId="208"/>
          <ac:spMkLst>
            <pc:docMk/>
            <pc:sldMk cId="3225291717" sldId="329"/>
            <ac:spMk id="10" creationId="{17BDF049-B55D-DE6C-63C7-7CC3F8DFEBD6}"/>
          </ac:spMkLst>
        </pc:spChg>
        <pc:spChg chg="add mod">
          <ac:chgData name="Alessandra Ada Cecilia Guglielmetti" userId="ef63cc8d-fc41-4cd7-b9e0-ea171946a7b7" providerId="ADAL" clId="{4C5825C2-C231-4B37-824C-F0298356DFA2}" dt="2025-02-10T10:56:25.363" v="1135" actId="1076"/>
          <ac:spMkLst>
            <pc:docMk/>
            <pc:sldMk cId="3225291717" sldId="329"/>
            <ac:spMk id="12" creationId="{9EDDBA14-8E62-7B5A-0D4B-60D14642FE12}"/>
          </ac:spMkLst>
        </pc:spChg>
        <pc:spChg chg="add mod">
          <ac:chgData name="Alessandra Ada Cecilia Guglielmetti" userId="ef63cc8d-fc41-4cd7-b9e0-ea171946a7b7" providerId="ADAL" clId="{4C5825C2-C231-4B37-824C-F0298356DFA2}" dt="2025-02-10T12:58:13.457" v="1400" actId="1076"/>
          <ac:spMkLst>
            <pc:docMk/>
            <pc:sldMk cId="3225291717" sldId="329"/>
            <ac:spMk id="14" creationId="{229D7EE5-4A7D-ED21-F484-3647D4EDB38B}"/>
          </ac:spMkLst>
        </pc:spChg>
        <pc:spChg chg="add mod">
          <ac:chgData name="Alessandra Ada Cecilia Guglielmetti" userId="ef63cc8d-fc41-4cd7-b9e0-ea171946a7b7" providerId="ADAL" clId="{4C5825C2-C231-4B37-824C-F0298356DFA2}" dt="2025-02-10T12:58:23.253" v="1403" actId="1076"/>
          <ac:spMkLst>
            <pc:docMk/>
            <pc:sldMk cId="3225291717" sldId="329"/>
            <ac:spMk id="15" creationId="{0F239DA9-3F09-1529-48FD-4C1765FE4186}"/>
          </ac:spMkLst>
        </pc:spChg>
        <pc:spChg chg="add mod">
          <ac:chgData name="Alessandra Ada Cecilia Guglielmetti" userId="ef63cc8d-fc41-4cd7-b9e0-ea171946a7b7" providerId="ADAL" clId="{4C5825C2-C231-4B37-824C-F0298356DFA2}" dt="2025-02-10T12:58:03.400" v="1397" actId="1076"/>
          <ac:spMkLst>
            <pc:docMk/>
            <pc:sldMk cId="3225291717" sldId="329"/>
            <ac:spMk id="16" creationId="{EEF8F3BD-8AAE-5CD1-C4A5-A35B91502B8E}"/>
          </ac:spMkLst>
        </pc:spChg>
        <pc:spChg chg="add mod">
          <ac:chgData name="Alessandra Ada Cecilia Guglielmetti" userId="ef63cc8d-fc41-4cd7-b9e0-ea171946a7b7" providerId="ADAL" clId="{4C5825C2-C231-4B37-824C-F0298356DFA2}" dt="2025-02-10T12:58:30.124" v="1405" actId="1076"/>
          <ac:spMkLst>
            <pc:docMk/>
            <pc:sldMk cId="3225291717" sldId="329"/>
            <ac:spMk id="17" creationId="{07BB51D0-D300-6875-6844-9A2E59C771F7}"/>
          </ac:spMkLst>
        </pc:spChg>
        <pc:spChg chg="add mod">
          <ac:chgData name="Alessandra Ada Cecilia Guglielmetti" userId="ef63cc8d-fc41-4cd7-b9e0-ea171946a7b7" providerId="ADAL" clId="{4C5825C2-C231-4B37-824C-F0298356DFA2}" dt="2025-02-10T11:07:28.962" v="1209"/>
          <ac:spMkLst>
            <pc:docMk/>
            <pc:sldMk cId="3225291717" sldId="329"/>
            <ac:spMk id="19" creationId="{0773B613-855F-18EC-D774-624645EB8D8D}"/>
          </ac:spMkLst>
        </pc:spChg>
        <pc:spChg chg="add mod">
          <ac:chgData name="Alessandra Ada Cecilia Guglielmetti" userId="ef63cc8d-fc41-4cd7-b9e0-ea171946a7b7" providerId="ADAL" clId="{4C5825C2-C231-4B37-824C-F0298356DFA2}" dt="2025-02-10T11:07:29.650" v="1210"/>
          <ac:spMkLst>
            <pc:docMk/>
            <pc:sldMk cId="3225291717" sldId="329"/>
            <ac:spMk id="20" creationId="{9AAE9AF1-FB17-42C4-60A0-D8D09B90C81C}"/>
          </ac:spMkLst>
        </pc:spChg>
        <pc:spChg chg="add mod">
          <ac:chgData name="Alessandra Ada Cecilia Guglielmetti" userId="ef63cc8d-fc41-4cd7-b9e0-ea171946a7b7" providerId="ADAL" clId="{4C5825C2-C231-4B37-824C-F0298356DFA2}" dt="2025-02-10T11:07:32.499" v="1212" actId="1076"/>
          <ac:spMkLst>
            <pc:docMk/>
            <pc:sldMk cId="3225291717" sldId="329"/>
            <ac:spMk id="21" creationId="{0E4ACF72-4DA9-EDC0-0FB1-74CEC416C859}"/>
          </ac:spMkLst>
        </pc:spChg>
        <pc:spChg chg="add mod">
          <ac:chgData name="Alessandra Ada Cecilia Guglielmetti" userId="ef63cc8d-fc41-4cd7-b9e0-ea171946a7b7" providerId="ADAL" clId="{4C5825C2-C231-4B37-824C-F0298356DFA2}" dt="2025-02-10T12:58:15.915" v="1401" actId="1076"/>
          <ac:spMkLst>
            <pc:docMk/>
            <pc:sldMk cId="3225291717" sldId="329"/>
            <ac:spMk id="22" creationId="{154100BC-FF55-5F9F-21D0-8D441846BA72}"/>
          </ac:spMkLst>
        </pc:spChg>
        <pc:spChg chg="add mod">
          <ac:chgData name="Alessandra Ada Cecilia Guglielmetti" userId="ef63cc8d-fc41-4cd7-b9e0-ea171946a7b7" providerId="ADAL" clId="{4C5825C2-C231-4B37-824C-F0298356DFA2}" dt="2025-02-10T12:58:27.050" v="1404" actId="1076"/>
          <ac:spMkLst>
            <pc:docMk/>
            <pc:sldMk cId="3225291717" sldId="329"/>
            <ac:spMk id="23" creationId="{7D3A2E43-69DA-73E1-FC59-43AA77F722B0}"/>
          </ac:spMkLst>
        </pc:spChg>
        <pc:spChg chg="add mod">
          <ac:chgData name="Alessandra Ada Cecilia Guglielmetti" userId="ef63cc8d-fc41-4cd7-b9e0-ea171946a7b7" providerId="ADAL" clId="{4C5825C2-C231-4B37-824C-F0298356DFA2}" dt="2025-02-10T12:58:20.248" v="1402" actId="1076"/>
          <ac:spMkLst>
            <pc:docMk/>
            <pc:sldMk cId="3225291717" sldId="329"/>
            <ac:spMk id="24" creationId="{1E896363-3FA1-CEC8-861B-80BF52CA0000}"/>
          </ac:spMkLst>
        </pc:spChg>
        <pc:spChg chg="add mod">
          <ac:chgData name="Alessandra Ada Cecilia Guglielmetti" userId="ef63cc8d-fc41-4cd7-b9e0-ea171946a7b7" providerId="ADAL" clId="{4C5825C2-C231-4B37-824C-F0298356DFA2}" dt="2025-02-10T12:58:33.140" v="1406" actId="1076"/>
          <ac:spMkLst>
            <pc:docMk/>
            <pc:sldMk cId="3225291717" sldId="329"/>
            <ac:spMk id="25" creationId="{01ED1637-EB31-123E-8419-4E3F415EC93E}"/>
          </ac:spMkLst>
        </pc:spChg>
        <pc:spChg chg="add mod">
          <ac:chgData name="Alessandra Ada Cecilia Guglielmetti" userId="ef63cc8d-fc41-4cd7-b9e0-ea171946a7b7" providerId="ADAL" clId="{4C5825C2-C231-4B37-824C-F0298356DFA2}" dt="2025-02-11T14:57:43.734" v="3023" actId="207"/>
          <ac:spMkLst>
            <pc:docMk/>
            <pc:sldMk cId="3225291717" sldId="329"/>
            <ac:spMk id="26" creationId="{9784E0C9-35FD-7A6C-58FB-B05B686671D3}"/>
          </ac:spMkLst>
        </pc:spChg>
        <pc:spChg chg="add mod">
          <ac:chgData name="Alessandra Ada Cecilia Guglielmetti" userId="ef63cc8d-fc41-4cd7-b9e0-ea171946a7b7" providerId="ADAL" clId="{4C5825C2-C231-4B37-824C-F0298356DFA2}" dt="2025-02-11T15:01:42.789" v="3044" actId="14100"/>
          <ac:spMkLst>
            <pc:docMk/>
            <pc:sldMk cId="3225291717" sldId="329"/>
            <ac:spMk id="28" creationId="{93A4908A-C9F7-90B3-C655-39B3612D87F6}"/>
          </ac:spMkLst>
        </pc:spChg>
        <pc:spChg chg="mod">
          <ac:chgData name="Alessandra Ada Cecilia Guglielmetti" userId="ef63cc8d-fc41-4cd7-b9e0-ea171946a7b7" providerId="ADAL" clId="{4C5825C2-C231-4B37-824C-F0298356DFA2}" dt="2025-02-10T10:41:03.626" v="1066" actId="113"/>
          <ac:spMkLst>
            <pc:docMk/>
            <pc:sldMk cId="3225291717" sldId="329"/>
            <ac:spMk id="107" creationId="{B858BBED-8382-42AC-8FF6-497DA6EB7A17}"/>
          </ac:spMkLst>
        </pc:spChg>
        <pc:spChg chg="mod">
          <ac:chgData name="Alessandra Ada Cecilia Guglielmetti" userId="ef63cc8d-fc41-4cd7-b9e0-ea171946a7b7" providerId="ADAL" clId="{4C5825C2-C231-4B37-824C-F0298356DFA2}" dt="2025-02-10T10:41:16.642" v="1068" actId="113"/>
          <ac:spMkLst>
            <pc:docMk/>
            <pc:sldMk cId="3225291717" sldId="329"/>
            <ac:spMk id="108" creationId="{2CC1BFEF-4AB5-4DA3-AC8B-C9700FD118BC}"/>
          </ac:spMkLst>
        </pc:spChg>
        <pc:spChg chg="mod">
          <ac:chgData name="Alessandra Ada Cecilia Guglielmetti" userId="ef63cc8d-fc41-4cd7-b9e0-ea171946a7b7" providerId="ADAL" clId="{4C5825C2-C231-4B37-824C-F0298356DFA2}" dt="2025-02-10T11:06:16.619" v="1191" actId="1076"/>
          <ac:spMkLst>
            <pc:docMk/>
            <pc:sldMk cId="3225291717" sldId="329"/>
            <ac:spMk id="112" creationId="{6EA97DDE-6837-4175-9DC9-F15FBC294F0D}"/>
          </ac:spMkLst>
        </pc:spChg>
        <pc:spChg chg="mod">
          <ac:chgData name="Alessandra Ada Cecilia Guglielmetti" userId="ef63cc8d-fc41-4cd7-b9e0-ea171946a7b7" providerId="ADAL" clId="{4C5825C2-C231-4B37-824C-F0298356DFA2}" dt="2025-02-07T17:09:53.361" v="370" actId="2711"/>
          <ac:spMkLst>
            <pc:docMk/>
            <pc:sldMk cId="3225291717" sldId="329"/>
            <ac:spMk id="113" creationId="{75C645DD-2A66-4125-867B-797E20552A65}"/>
          </ac:spMkLst>
        </pc:spChg>
        <pc:spChg chg="mod">
          <ac:chgData name="Alessandra Ada Cecilia Guglielmetti" userId="ef63cc8d-fc41-4cd7-b9e0-ea171946a7b7" providerId="ADAL" clId="{4C5825C2-C231-4B37-824C-F0298356DFA2}" dt="2025-02-07T17:10:01.364" v="372" actId="2711"/>
          <ac:spMkLst>
            <pc:docMk/>
            <pc:sldMk cId="3225291717" sldId="329"/>
            <ac:spMk id="114" creationId="{412E8546-ED59-4FD2-8D5E-E1C35AB4C797}"/>
          </ac:spMkLst>
        </pc:spChg>
        <pc:spChg chg="mod">
          <ac:chgData name="Alessandra Ada Cecilia Guglielmetti" userId="ef63cc8d-fc41-4cd7-b9e0-ea171946a7b7" providerId="ADAL" clId="{4C5825C2-C231-4B37-824C-F0298356DFA2}" dt="2025-02-10T10:34:09.192" v="986" actId="207"/>
          <ac:spMkLst>
            <pc:docMk/>
            <pc:sldMk cId="3225291717" sldId="329"/>
            <ac:spMk id="115" creationId="{367C10AD-E7C2-4615-AD2C-634082EE11AB}"/>
          </ac:spMkLst>
        </pc:spChg>
        <pc:spChg chg="mod">
          <ac:chgData name="Alessandra Ada Cecilia Guglielmetti" userId="ef63cc8d-fc41-4cd7-b9e0-ea171946a7b7" providerId="ADAL" clId="{4C5825C2-C231-4B37-824C-F0298356DFA2}" dt="2025-02-10T10:36:06.112" v="1007" actId="207"/>
          <ac:spMkLst>
            <pc:docMk/>
            <pc:sldMk cId="3225291717" sldId="329"/>
            <ac:spMk id="117" creationId="{02FE5C9C-7A5E-4FE2-AD1E-9B740E28F089}"/>
          </ac:spMkLst>
        </pc:spChg>
        <pc:spChg chg="mod">
          <ac:chgData name="Alessandra Ada Cecilia Guglielmetti" userId="ef63cc8d-fc41-4cd7-b9e0-ea171946a7b7" providerId="ADAL" clId="{4C5825C2-C231-4B37-824C-F0298356DFA2}" dt="2025-02-10T10:35:46.435" v="1005" actId="1076"/>
          <ac:spMkLst>
            <pc:docMk/>
            <pc:sldMk cId="3225291717" sldId="329"/>
            <ac:spMk id="118" creationId="{EEDFE24A-5FAE-4C69-9776-68697CA89E44}"/>
          </ac:spMkLst>
        </pc:spChg>
        <pc:spChg chg="mod">
          <ac:chgData name="Alessandra Ada Cecilia Guglielmetti" userId="ef63cc8d-fc41-4cd7-b9e0-ea171946a7b7" providerId="ADAL" clId="{4C5825C2-C231-4B37-824C-F0298356DFA2}" dt="2025-02-10T10:35:44.354" v="1004" actId="1076"/>
          <ac:spMkLst>
            <pc:docMk/>
            <pc:sldMk cId="3225291717" sldId="329"/>
            <ac:spMk id="119" creationId="{69B9A6D2-12E9-4BB1-ACF3-28EB0EE09271}"/>
          </ac:spMkLst>
        </pc:spChg>
        <pc:spChg chg="mod">
          <ac:chgData name="Alessandra Ada Cecilia Guglielmetti" userId="ef63cc8d-fc41-4cd7-b9e0-ea171946a7b7" providerId="ADAL" clId="{4C5825C2-C231-4B37-824C-F0298356DFA2}" dt="2025-02-10T10:43:12.081" v="1080" actId="13822"/>
          <ac:spMkLst>
            <pc:docMk/>
            <pc:sldMk cId="3225291717" sldId="329"/>
            <ac:spMk id="120" creationId="{730949DB-A1F7-454C-92A1-F3FD37FF2BA9}"/>
          </ac:spMkLst>
        </pc:spChg>
        <pc:spChg chg="mod">
          <ac:chgData name="Alessandra Ada Cecilia Guglielmetti" userId="ef63cc8d-fc41-4cd7-b9e0-ea171946a7b7" providerId="ADAL" clId="{4C5825C2-C231-4B37-824C-F0298356DFA2}" dt="2025-02-10T10:43:06.760" v="1079" actId="1076"/>
          <ac:spMkLst>
            <pc:docMk/>
            <pc:sldMk cId="3225291717" sldId="329"/>
            <ac:spMk id="121" creationId="{70D5B564-372B-4F52-8DFB-34D415A4431D}"/>
          </ac:spMkLst>
        </pc:spChg>
        <pc:spChg chg="mod">
          <ac:chgData name="Alessandra Ada Cecilia Guglielmetti" userId="ef63cc8d-fc41-4cd7-b9e0-ea171946a7b7" providerId="ADAL" clId="{4C5825C2-C231-4B37-824C-F0298356DFA2}" dt="2025-02-10T10:34:48.308" v="992" actId="207"/>
          <ac:spMkLst>
            <pc:docMk/>
            <pc:sldMk cId="3225291717" sldId="329"/>
            <ac:spMk id="122" creationId="{ACB90D08-1158-43D3-B306-2F94352DAB26}"/>
          </ac:spMkLst>
        </pc:spChg>
        <pc:spChg chg="mod">
          <ac:chgData name="Alessandra Ada Cecilia Guglielmetti" userId="ef63cc8d-fc41-4cd7-b9e0-ea171946a7b7" providerId="ADAL" clId="{4C5825C2-C231-4B37-824C-F0298356DFA2}" dt="2025-02-10T10:36:29.739" v="1013" actId="207"/>
          <ac:spMkLst>
            <pc:docMk/>
            <pc:sldMk cId="3225291717" sldId="329"/>
            <ac:spMk id="123" creationId="{6F04412C-4C6B-4A13-B33A-9595DBA3A35A}"/>
          </ac:spMkLst>
        </pc:spChg>
        <pc:spChg chg="mod">
          <ac:chgData name="Alessandra Ada Cecilia Guglielmetti" userId="ef63cc8d-fc41-4cd7-b9e0-ea171946a7b7" providerId="ADAL" clId="{4C5825C2-C231-4B37-824C-F0298356DFA2}" dt="2025-02-10T10:34:44.458" v="991" actId="207"/>
          <ac:spMkLst>
            <pc:docMk/>
            <pc:sldMk cId="3225291717" sldId="329"/>
            <ac:spMk id="125" creationId="{01C891C0-CD89-45C7-A768-4955DCBD9D5C}"/>
          </ac:spMkLst>
        </pc:spChg>
        <pc:spChg chg="mod">
          <ac:chgData name="Alessandra Ada Cecilia Guglielmetti" userId="ef63cc8d-fc41-4cd7-b9e0-ea171946a7b7" providerId="ADAL" clId="{4C5825C2-C231-4B37-824C-F0298356DFA2}" dt="2025-02-10T10:34:50.977" v="993" actId="207"/>
          <ac:spMkLst>
            <pc:docMk/>
            <pc:sldMk cId="3225291717" sldId="329"/>
            <ac:spMk id="128" creationId="{C6FEE1EA-6C9D-4768-82DD-718B1A8CDA05}"/>
          </ac:spMkLst>
        </pc:spChg>
        <pc:spChg chg="mod">
          <ac:chgData name="Alessandra Ada Cecilia Guglielmetti" userId="ef63cc8d-fc41-4cd7-b9e0-ea171946a7b7" providerId="ADAL" clId="{4C5825C2-C231-4B37-824C-F0298356DFA2}" dt="2025-02-10T10:34:33.985" v="988" actId="207"/>
          <ac:spMkLst>
            <pc:docMk/>
            <pc:sldMk cId="3225291717" sldId="329"/>
            <ac:spMk id="129" creationId="{A0C96325-C8FE-4F84-AF3B-AFA2357C4267}"/>
          </ac:spMkLst>
        </pc:spChg>
        <pc:spChg chg="mod">
          <ac:chgData name="Alessandra Ada Cecilia Guglielmetti" userId="ef63cc8d-fc41-4cd7-b9e0-ea171946a7b7" providerId="ADAL" clId="{4C5825C2-C231-4B37-824C-F0298356DFA2}" dt="2025-02-10T10:43:59.227" v="1083" actId="208"/>
          <ac:spMkLst>
            <pc:docMk/>
            <pc:sldMk cId="3225291717" sldId="329"/>
            <ac:spMk id="130" creationId="{63189FC4-05F6-441E-B971-1BCDDBD6369D}"/>
          </ac:spMkLst>
        </pc:spChg>
        <pc:spChg chg="mod">
          <ac:chgData name="Alessandra Ada Cecilia Guglielmetti" userId="ef63cc8d-fc41-4cd7-b9e0-ea171946a7b7" providerId="ADAL" clId="{4C5825C2-C231-4B37-824C-F0298356DFA2}" dt="2025-02-10T10:37:50.551" v="1029" actId="1076"/>
          <ac:spMkLst>
            <pc:docMk/>
            <pc:sldMk cId="3225291717" sldId="329"/>
            <ac:spMk id="131" creationId="{4D785714-C6E1-4787-9D30-D0B5FA217F2F}"/>
          </ac:spMkLst>
        </pc:spChg>
        <pc:spChg chg="mod">
          <ac:chgData name="Alessandra Ada Cecilia Guglielmetti" userId="ef63cc8d-fc41-4cd7-b9e0-ea171946a7b7" providerId="ADAL" clId="{4C5825C2-C231-4B37-824C-F0298356DFA2}" dt="2025-02-10T10:37:31.913" v="1024" actId="1076"/>
          <ac:spMkLst>
            <pc:docMk/>
            <pc:sldMk cId="3225291717" sldId="329"/>
            <ac:spMk id="132" creationId="{189668F8-56BD-496E-9BA6-06D2E2E86F05}"/>
          </ac:spMkLst>
        </pc:spChg>
        <pc:spChg chg="mod">
          <ac:chgData name="Alessandra Ada Cecilia Guglielmetti" userId="ef63cc8d-fc41-4cd7-b9e0-ea171946a7b7" providerId="ADAL" clId="{4C5825C2-C231-4B37-824C-F0298356DFA2}" dt="2025-02-10T10:38:11.048" v="1035" actId="13822"/>
          <ac:spMkLst>
            <pc:docMk/>
            <pc:sldMk cId="3225291717" sldId="329"/>
            <ac:spMk id="133" creationId="{6AE4F475-E5BB-40D3-A481-B7A48C1DC33B}"/>
          </ac:spMkLst>
        </pc:spChg>
        <pc:spChg chg="mod">
          <ac:chgData name="Alessandra Ada Cecilia Guglielmetti" userId="ef63cc8d-fc41-4cd7-b9e0-ea171946a7b7" providerId="ADAL" clId="{4C5825C2-C231-4B37-824C-F0298356DFA2}" dt="2025-02-10T10:58:40.146" v="1148" actId="113"/>
          <ac:spMkLst>
            <pc:docMk/>
            <pc:sldMk cId="3225291717" sldId="329"/>
            <ac:spMk id="135" creationId="{3F234761-2F6B-47C8-A897-307D807CF41F}"/>
          </ac:spMkLst>
        </pc:spChg>
        <pc:spChg chg="mod">
          <ac:chgData name="Alessandra Ada Cecilia Guglielmetti" userId="ef63cc8d-fc41-4cd7-b9e0-ea171946a7b7" providerId="ADAL" clId="{4C5825C2-C231-4B37-824C-F0298356DFA2}" dt="2025-02-10T09:53:55.581" v="448" actId="14100"/>
          <ac:spMkLst>
            <pc:docMk/>
            <pc:sldMk cId="3225291717" sldId="329"/>
            <ac:spMk id="136" creationId="{E3748325-37FA-468D-ABDB-D069ABF49775}"/>
          </ac:spMkLst>
        </pc:spChg>
        <pc:spChg chg="mod">
          <ac:chgData name="Alessandra Ada Cecilia Guglielmetti" userId="ef63cc8d-fc41-4cd7-b9e0-ea171946a7b7" providerId="ADAL" clId="{4C5825C2-C231-4B37-824C-F0298356DFA2}" dt="2025-02-10T10:38:38.252" v="1040" actId="13822"/>
          <ac:spMkLst>
            <pc:docMk/>
            <pc:sldMk cId="3225291717" sldId="329"/>
            <ac:spMk id="139" creationId="{86FD097E-A548-49AE-A554-86CB37DCEC83}"/>
          </ac:spMkLst>
        </pc:spChg>
        <pc:spChg chg="mod">
          <ac:chgData name="Alessandra Ada Cecilia Guglielmetti" userId="ef63cc8d-fc41-4cd7-b9e0-ea171946a7b7" providerId="ADAL" clId="{4C5825C2-C231-4B37-824C-F0298356DFA2}" dt="2025-02-10T10:45:03.766" v="1086" actId="13822"/>
          <ac:spMkLst>
            <pc:docMk/>
            <pc:sldMk cId="3225291717" sldId="329"/>
            <ac:spMk id="185" creationId="{A8AEFCC9-6491-47F7-A34C-6C8718CB845C}"/>
          </ac:spMkLst>
        </pc:spChg>
        <pc:spChg chg="mod">
          <ac:chgData name="Alessandra Ada Cecilia Guglielmetti" userId="ef63cc8d-fc41-4cd7-b9e0-ea171946a7b7" providerId="ADAL" clId="{4C5825C2-C231-4B37-824C-F0298356DFA2}" dt="2025-02-10T10:34:56.433" v="994" actId="207"/>
          <ac:spMkLst>
            <pc:docMk/>
            <pc:sldMk cId="3225291717" sldId="329"/>
            <ac:spMk id="187" creationId="{0E57D460-C9A7-4B3C-9186-EC5A637437FE}"/>
          </ac:spMkLst>
        </pc:spChg>
        <pc:spChg chg="mod">
          <ac:chgData name="Alessandra Ada Cecilia Guglielmetti" userId="ef63cc8d-fc41-4cd7-b9e0-ea171946a7b7" providerId="ADAL" clId="{4C5825C2-C231-4B37-824C-F0298356DFA2}" dt="2025-02-10T10:45:59.690" v="1090" actId="13822"/>
          <ac:spMkLst>
            <pc:docMk/>
            <pc:sldMk cId="3225291717" sldId="329"/>
            <ac:spMk id="188" creationId="{6EB7AE43-B525-40A8-A0CF-DF9936A9E4BE}"/>
          </ac:spMkLst>
        </pc:spChg>
        <pc:spChg chg="mod">
          <ac:chgData name="Alessandra Ada Cecilia Guglielmetti" userId="ef63cc8d-fc41-4cd7-b9e0-ea171946a7b7" providerId="ADAL" clId="{4C5825C2-C231-4B37-824C-F0298356DFA2}" dt="2025-02-10T10:42:54.628" v="1076" actId="1076"/>
          <ac:spMkLst>
            <pc:docMk/>
            <pc:sldMk cId="3225291717" sldId="329"/>
            <ac:spMk id="189" creationId="{84B18868-E125-46C2-96A1-77750F90E5AB}"/>
          </ac:spMkLst>
        </pc:spChg>
        <pc:spChg chg="mod">
          <ac:chgData name="Alessandra Ada Cecilia Guglielmetti" userId="ef63cc8d-fc41-4cd7-b9e0-ea171946a7b7" providerId="ADAL" clId="{4C5825C2-C231-4B37-824C-F0298356DFA2}" dt="2025-02-10T10:43:50.811" v="1082" actId="13822"/>
          <ac:spMkLst>
            <pc:docMk/>
            <pc:sldMk cId="3225291717" sldId="329"/>
            <ac:spMk id="192" creationId="{12BC2DB2-9152-4AFF-9ABB-4C00BD21C7D2}"/>
          </ac:spMkLst>
        </pc:spChg>
        <pc:spChg chg="mod">
          <ac:chgData name="Alessandra Ada Cecilia Guglielmetti" userId="ef63cc8d-fc41-4cd7-b9e0-ea171946a7b7" providerId="ADAL" clId="{4C5825C2-C231-4B37-824C-F0298356DFA2}" dt="2025-02-10T10:36:09.545" v="1008" actId="207"/>
          <ac:spMkLst>
            <pc:docMk/>
            <pc:sldMk cId="3225291717" sldId="329"/>
            <ac:spMk id="193" creationId="{F22D52B4-0417-4492-9432-2655426F47C6}"/>
          </ac:spMkLst>
        </pc:spChg>
        <pc:spChg chg="mod">
          <ac:chgData name="Alessandra Ada Cecilia Guglielmetti" userId="ef63cc8d-fc41-4cd7-b9e0-ea171946a7b7" providerId="ADAL" clId="{4C5825C2-C231-4B37-824C-F0298356DFA2}" dt="2025-02-10T10:46:10.169" v="1091" actId="1076"/>
          <ac:spMkLst>
            <pc:docMk/>
            <pc:sldMk cId="3225291717" sldId="329"/>
            <ac:spMk id="194" creationId="{3C3DB266-4A66-4A2D-84E8-B4087BB06A4F}"/>
          </ac:spMkLst>
        </pc:spChg>
        <pc:spChg chg="mod">
          <ac:chgData name="Alessandra Ada Cecilia Guglielmetti" userId="ef63cc8d-fc41-4cd7-b9e0-ea171946a7b7" providerId="ADAL" clId="{4C5825C2-C231-4B37-824C-F0298356DFA2}" dt="2025-02-10T10:54:59.789" v="1123" actId="13822"/>
          <ac:spMkLst>
            <pc:docMk/>
            <pc:sldMk cId="3225291717" sldId="329"/>
            <ac:spMk id="195" creationId="{C33DD5C8-C360-49FE-A108-D27EBFB63B69}"/>
          </ac:spMkLst>
        </pc:spChg>
        <pc:spChg chg="mod">
          <ac:chgData name="Alessandra Ada Cecilia Guglielmetti" userId="ef63cc8d-fc41-4cd7-b9e0-ea171946a7b7" providerId="ADAL" clId="{4C5825C2-C231-4B37-824C-F0298356DFA2}" dt="2025-02-10T10:47:29.269" v="1096" actId="1076"/>
          <ac:spMkLst>
            <pc:docMk/>
            <pc:sldMk cId="3225291717" sldId="329"/>
            <ac:spMk id="196" creationId="{760DCBCD-2B00-4CC1-B5E5-661010B96FFF}"/>
          </ac:spMkLst>
        </pc:spChg>
        <pc:spChg chg="mod">
          <ac:chgData name="Alessandra Ada Cecilia Guglielmetti" userId="ef63cc8d-fc41-4cd7-b9e0-ea171946a7b7" providerId="ADAL" clId="{4C5825C2-C231-4B37-824C-F0298356DFA2}" dt="2025-02-10T10:46:58.913" v="1094" actId="13822"/>
          <ac:spMkLst>
            <pc:docMk/>
            <pc:sldMk cId="3225291717" sldId="329"/>
            <ac:spMk id="199" creationId="{7E0CBB2F-E5C6-48D6-A157-7D260F8FC61A}"/>
          </ac:spMkLst>
        </pc:spChg>
        <pc:spChg chg="mod">
          <ac:chgData name="Alessandra Ada Cecilia Guglielmetti" userId="ef63cc8d-fc41-4cd7-b9e0-ea171946a7b7" providerId="ADAL" clId="{4C5825C2-C231-4B37-824C-F0298356DFA2}" dt="2025-02-10T10:47:05.274" v="1095" actId="207"/>
          <ac:spMkLst>
            <pc:docMk/>
            <pc:sldMk cId="3225291717" sldId="329"/>
            <ac:spMk id="200" creationId="{8A2C7449-03E5-4E43-A70B-762230B05574}"/>
          </ac:spMkLst>
        </pc:spChg>
        <pc:spChg chg="mod">
          <ac:chgData name="Alessandra Ada Cecilia Guglielmetti" userId="ef63cc8d-fc41-4cd7-b9e0-ea171946a7b7" providerId="ADAL" clId="{4C5825C2-C231-4B37-824C-F0298356DFA2}" dt="2025-02-10T10:36:15.708" v="1009" actId="207"/>
          <ac:spMkLst>
            <pc:docMk/>
            <pc:sldMk cId="3225291717" sldId="329"/>
            <ac:spMk id="203" creationId="{B0446E3B-2A32-44F0-870D-FAE2AAA93138}"/>
          </ac:spMkLst>
        </pc:spChg>
        <pc:spChg chg="mod">
          <ac:chgData name="Alessandra Ada Cecilia Guglielmetti" userId="ef63cc8d-fc41-4cd7-b9e0-ea171946a7b7" providerId="ADAL" clId="{4C5825C2-C231-4B37-824C-F0298356DFA2}" dt="2025-02-11T14:57:17.556" v="3018" actId="1076"/>
          <ac:spMkLst>
            <pc:docMk/>
            <pc:sldMk cId="3225291717" sldId="329"/>
            <ac:spMk id="204" creationId="{285E8168-A3EF-43DD-81F0-AD4D9E3AE59B}"/>
          </ac:spMkLst>
        </pc:spChg>
        <pc:spChg chg="mod">
          <ac:chgData name="Alessandra Ada Cecilia Guglielmetti" userId="ef63cc8d-fc41-4cd7-b9e0-ea171946a7b7" providerId="ADAL" clId="{4C5825C2-C231-4B37-824C-F0298356DFA2}" dt="2025-02-10T10:53:46.221" v="1117" actId="208"/>
          <ac:spMkLst>
            <pc:docMk/>
            <pc:sldMk cId="3225291717" sldId="329"/>
            <ac:spMk id="205" creationId="{426288C8-0884-4150-8D4A-646DBF74BC9E}"/>
          </ac:spMkLst>
        </pc:spChg>
        <pc:spChg chg="mod">
          <ac:chgData name="Alessandra Ada Cecilia Guglielmetti" userId="ef63cc8d-fc41-4cd7-b9e0-ea171946a7b7" providerId="ADAL" clId="{4C5825C2-C231-4B37-824C-F0298356DFA2}" dt="2025-02-10T10:34:41.091" v="990" actId="207"/>
          <ac:spMkLst>
            <pc:docMk/>
            <pc:sldMk cId="3225291717" sldId="329"/>
            <ac:spMk id="206" creationId="{5E7F4BC8-028D-4562-B6E2-E442DF924947}"/>
          </ac:spMkLst>
        </pc:spChg>
        <pc:spChg chg="mod">
          <ac:chgData name="Alessandra Ada Cecilia Guglielmetti" userId="ef63cc8d-fc41-4cd7-b9e0-ea171946a7b7" providerId="ADAL" clId="{4C5825C2-C231-4B37-824C-F0298356DFA2}" dt="2025-02-10T10:49:01.158" v="1100" actId="13822"/>
          <ac:spMkLst>
            <pc:docMk/>
            <pc:sldMk cId="3225291717" sldId="329"/>
            <ac:spMk id="216" creationId="{C5FB9164-DBA8-4443-9F0A-343D2AAFB490}"/>
          </ac:spMkLst>
        </pc:spChg>
        <pc:spChg chg="mod">
          <ac:chgData name="Alessandra Ada Cecilia Guglielmetti" userId="ef63cc8d-fc41-4cd7-b9e0-ea171946a7b7" providerId="ADAL" clId="{4C5825C2-C231-4B37-824C-F0298356DFA2}" dt="2025-02-10T10:54:11.948" v="1121" actId="208"/>
          <ac:spMkLst>
            <pc:docMk/>
            <pc:sldMk cId="3225291717" sldId="329"/>
            <ac:spMk id="219" creationId="{2C8E8183-C170-45EA-9CF2-910FB1A7408B}"/>
          </ac:spMkLst>
        </pc:spChg>
        <pc:spChg chg="mod">
          <ac:chgData name="Alessandra Ada Cecilia Guglielmetti" userId="ef63cc8d-fc41-4cd7-b9e0-ea171946a7b7" providerId="ADAL" clId="{4C5825C2-C231-4B37-824C-F0298356DFA2}" dt="2025-02-10T10:54:24.049" v="1122" actId="1076"/>
          <ac:spMkLst>
            <pc:docMk/>
            <pc:sldMk cId="3225291717" sldId="329"/>
            <ac:spMk id="220" creationId="{5C491A69-5616-47A8-BB2C-EA99F97489C1}"/>
          </ac:spMkLst>
        </pc:spChg>
        <pc:spChg chg="mod">
          <ac:chgData name="Alessandra Ada Cecilia Guglielmetti" userId="ef63cc8d-fc41-4cd7-b9e0-ea171946a7b7" providerId="ADAL" clId="{4C5825C2-C231-4B37-824C-F0298356DFA2}" dt="2025-02-10T10:35:21.564" v="1000" actId="207"/>
          <ac:spMkLst>
            <pc:docMk/>
            <pc:sldMk cId="3225291717" sldId="329"/>
            <ac:spMk id="221" creationId="{B0F3DD54-F8AD-40F5-A0C1-63D9D3D1C1E0}"/>
          </ac:spMkLst>
        </pc:spChg>
        <pc:spChg chg="mod">
          <ac:chgData name="Alessandra Ada Cecilia Guglielmetti" userId="ef63cc8d-fc41-4cd7-b9e0-ea171946a7b7" providerId="ADAL" clId="{4C5825C2-C231-4B37-824C-F0298356DFA2}" dt="2025-02-10T10:35:07.275" v="996" actId="207"/>
          <ac:spMkLst>
            <pc:docMk/>
            <pc:sldMk cId="3225291717" sldId="329"/>
            <ac:spMk id="224" creationId="{F4BFFB51-4632-4F8B-96C6-FB0363574B81}"/>
          </ac:spMkLst>
        </pc:spChg>
        <pc:spChg chg="mod">
          <ac:chgData name="Alessandra Ada Cecilia Guglielmetti" userId="ef63cc8d-fc41-4cd7-b9e0-ea171946a7b7" providerId="ADAL" clId="{4C5825C2-C231-4B37-824C-F0298356DFA2}" dt="2025-02-10T10:35:13.954" v="998" actId="207"/>
          <ac:spMkLst>
            <pc:docMk/>
            <pc:sldMk cId="3225291717" sldId="329"/>
            <ac:spMk id="227" creationId="{75A3F73D-7FDE-46D6-A910-B6B345D2D285}"/>
          </ac:spMkLst>
        </pc:spChg>
        <pc:spChg chg="mod">
          <ac:chgData name="Alessandra Ada Cecilia Guglielmetti" userId="ef63cc8d-fc41-4cd7-b9e0-ea171946a7b7" providerId="ADAL" clId="{4C5825C2-C231-4B37-824C-F0298356DFA2}" dt="2025-02-10T10:58:07.590" v="1146" actId="13822"/>
          <ac:spMkLst>
            <pc:docMk/>
            <pc:sldMk cId="3225291717" sldId="329"/>
            <ac:spMk id="228" creationId="{2C230AF3-28EB-4502-9B37-24C2832E4E6B}"/>
          </ac:spMkLst>
        </pc:spChg>
        <pc:spChg chg="mod">
          <ac:chgData name="Alessandra Ada Cecilia Guglielmetti" userId="ef63cc8d-fc41-4cd7-b9e0-ea171946a7b7" providerId="ADAL" clId="{4C5825C2-C231-4B37-824C-F0298356DFA2}" dt="2025-02-10T10:35:18.810" v="999" actId="207"/>
          <ac:spMkLst>
            <pc:docMk/>
            <pc:sldMk cId="3225291717" sldId="329"/>
            <ac:spMk id="229" creationId="{A48F2B5D-7654-4694-8213-8C001EFAC8DD}"/>
          </ac:spMkLst>
        </pc:spChg>
        <pc:spChg chg="mod">
          <ac:chgData name="Alessandra Ada Cecilia Guglielmetti" userId="ef63cc8d-fc41-4cd7-b9e0-ea171946a7b7" providerId="ADAL" clId="{4C5825C2-C231-4B37-824C-F0298356DFA2}" dt="2025-02-10T10:35:28.652" v="1002" actId="207"/>
          <ac:spMkLst>
            <pc:docMk/>
            <pc:sldMk cId="3225291717" sldId="329"/>
            <ac:spMk id="230" creationId="{9413CE5A-556C-490C-9C69-B1F98F746FBE}"/>
          </ac:spMkLst>
        </pc:spChg>
        <pc:spChg chg="mod">
          <ac:chgData name="Alessandra Ada Cecilia Guglielmetti" userId="ef63cc8d-fc41-4cd7-b9e0-ea171946a7b7" providerId="ADAL" clId="{4C5825C2-C231-4B37-824C-F0298356DFA2}" dt="2025-02-10T10:41:31.712" v="1072" actId="113"/>
          <ac:spMkLst>
            <pc:docMk/>
            <pc:sldMk cId="3225291717" sldId="329"/>
            <ac:spMk id="231" creationId="{485FE740-0D38-4618-80C9-05A34BC3C610}"/>
          </ac:spMkLst>
        </pc:spChg>
        <pc:spChg chg="mod">
          <ac:chgData name="Alessandra Ada Cecilia Guglielmetti" userId="ef63cc8d-fc41-4cd7-b9e0-ea171946a7b7" providerId="ADAL" clId="{4C5825C2-C231-4B37-824C-F0298356DFA2}" dt="2025-02-10T10:40:16.976" v="1059" actId="1076"/>
          <ac:spMkLst>
            <pc:docMk/>
            <pc:sldMk cId="3225291717" sldId="329"/>
            <ac:spMk id="232" creationId="{1682CC91-C8FF-4A7F-8756-8CE2649491A6}"/>
          </ac:spMkLst>
        </pc:spChg>
        <pc:spChg chg="mod">
          <ac:chgData name="Alessandra Ada Cecilia Guglielmetti" userId="ef63cc8d-fc41-4cd7-b9e0-ea171946a7b7" providerId="ADAL" clId="{4C5825C2-C231-4B37-824C-F0298356DFA2}" dt="2025-02-10T10:49:36.220" v="1102" actId="208"/>
          <ac:spMkLst>
            <pc:docMk/>
            <pc:sldMk cId="3225291717" sldId="329"/>
            <ac:spMk id="234" creationId="{28C7CDE1-4029-4731-B580-AB81F591D468}"/>
          </ac:spMkLst>
        </pc:spChg>
        <pc:spChg chg="mod">
          <ac:chgData name="Alessandra Ada Cecilia Guglielmetti" userId="ef63cc8d-fc41-4cd7-b9e0-ea171946a7b7" providerId="ADAL" clId="{4C5825C2-C231-4B37-824C-F0298356DFA2}" dt="2025-02-10T10:57:53.575" v="1144" actId="1076"/>
          <ac:spMkLst>
            <pc:docMk/>
            <pc:sldMk cId="3225291717" sldId="329"/>
            <ac:spMk id="236" creationId="{6A0E9601-05A3-407E-B935-B435BC967728}"/>
          </ac:spMkLst>
        </pc:spChg>
        <pc:spChg chg="mod">
          <ac:chgData name="Alessandra Ada Cecilia Guglielmetti" userId="ef63cc8d-fc41-4cd7-b9e0-ea171946a7b7" providerId="ADAL" clId="{4C5825C2-C231-4B37-824C-F0298356DFA2}" dt="2025-02-10T10:57:43.111" v="1142" actId="13822"/>
          <ac:spMkLst>
            <pc:docMk/>
            <pc:sldMk cId="3225291717" sldId="329"/>
            <ac:spMk id="237" creationId="{57205398-9A1A-4DE9-BA09-EB229677DBDE}"/>
          </ac:spMkLst>
        </pc:spChg>
        <pc:spChg chg="mod">
          <ac:chgData name="Alessandra Ada Cecilia Guglielmetti" userId="ef63cc8d-fc41-4cd7-b9e0-ea171946a7b7" providerId="ADAL" clId="{4C5825C2-C231-4B37-824C-F0298356DFA2}" dt="2025-02-10T10:38:58.984" v="1043" actId="1076"/>
          <ac:spMkLst>
            <pc:docMk/>
            <pc:sldMk cId="3225291717" sldId="329"/>
            <ac:spMk id="238" creationId="{CA391A97-CD64-418D-B6EA-5A8ACEA5E586}"/>
          </ac:spMkLst>
        </pc:spChg>
        <pc:spChg chg="mod">
          <ac:chgData name="Alessandra Ada Cecilia Guglielmetti" userId="ef63cc8d-fc41-4cd7-b9e0-ea171946a7b7" providerId="ADAL" clId="{4C5825C2-C231-4B37-824C-F0298356DFA2}" dt="2025-02-10T10:40:44.953" v="1065" actId="13822"/>
          <ac:spMkLst>
            <pc:docMk/>
            <pc:sldMk cId="3225291717" sldId="329"/>
            <ac:spMk id="241" creationId="{088C6A8E-170E-484A-B9DA-65663ABE3336}"/>
          </ac:spMkLst>
        </pc:spChg>
        <pc:spChg chg="mod">
          <ac:chgData name="Alessandra Ada Cecilia Guglielmetti" userId="ef63cc8d-fc41-4cd7-b9e0-ea171946a7b7" providerId="ADAL" clId="{4C5825C2-C231-4B37-824C-F0298356DFA2}" dt="2025-02-10T10:41:21.029" v="1069" actId="113"/>
          <ac:spMkLst>
            <pc:docMk/>
            <pc:sldMk cId="3225291717" sldId="329"/>
            <ac:spMk id="242" creationId="{5376C684-16B1-4DCE-904E-CC24281D25FC}"/>
          </ac:spMkLst>
        </pc:spChg>
        <pc:spChg chg="mod">
          <ac:chgData name="Alessandra Ada Cecilia Guglielmetti" userId="ef63cc8d-fc41-4cd7-b9e0-ea171946a7b7" providerId="ADAL" clId="{4C5825C2-C231-4B37-824C-F0298356DFA2}" dt="2025-02-10T10:29:55.049" v="981" actId="14100"/>
          <ac:spMkLst>
            <pc:docMk/>
            <pc:sldMk cId="3225291717" sldId="329"/>
            <ac:spMk id="245" creationId="{582BDB55-1507-468E-9F06-84FDF2A437B7}"/>
          </ac:spMkLst>
        </pc:spChg>
        <pc:spChg chg="mod">
          <ac:chgData name="Alessandra Ada Cecilia Guglielmetti" userId="ef63cc8d-fc41-4cd7-b9e0-ea171946a7b7" providerId="ADAL" clId="{4C5825C2-C231-4B37-824C-F0298356DFA2}" dt="2025-02-10T10:57:59.372" v="1145" actId="1076"/>
          <ac:spMkLst>
            <pc:docMk/>
            <pc:sldMk cId="3225291717" sldId="329"/>
            <ac:spMk id="246" creationId="{D5CC616A-7DEE-4277-88D1-B0C651D546D7}"/>
          </ac:spMkLst>
        </pc:spChg>
        <pc:spChg chg="mod">
          <ac:chgData name="Alessandra Ada Cecilia Guglielmetti" userId="ef63cc8d-fc41-4cd7-b9e0-ea171946a7b7" providerId="ADAL" clId="{4C5825C2-C231-4B37-824C-F0298356DFA2}" dt="2025-02-10T10:41:36.783" v="1074" actId="113"/>
          <ac:spMkLst>
            <pc:docMk/>
            <pc:sldMk cId="3225291717" sldId="329"/>
            <ac:spMk id="247" creationId="{9FCFDEA2-249C-4468-B14C-D59DF10270A2}"/>
          </ac:spMkLst>
        </pc:spChg>
        <pc:spChg chg="mod">
          <ac:chgData name="Alessandra Ada Cecilia Guglielmetti" userId="ef63cc8d-fc41-4cd7-b9e0-ea171946a7b7" providerId="ADAL" clId="{4C5825C2-C231-4B37-824C-F0298356DFA2}" dt="2025-02-10T10:41:27.879" v="1071" actId="113"/>
          <ac:spMkLst>
            <pc:docMk/>
            <pc:sldMk cId="3225291717" sldId="329"/>
            <ac:spMk id="248" creationId="{17132679-912F-46EC-B209-7A0B7B28010F}"/>
          </ac:spMkLst>
        </pc:spChg>
        <pc:spChg chg="mod">
          <ac:chgData name="Alessandra Ada Cecilia Guglielmetti" userId="ef63cc8d-fc41-4cd7-b9e0-ea171946a7b7" providerId="ADAL" clId="{4C5825C2-C231-4B37-824C-F0298356DFA2}" dt="2025-02-10T10:58:20.266" v="1147" actId="13822"/>
          <ac:spMkLst>
            <pc:docMk/>
            <pc:sldMk cId="3225291717" sldId="329"/>
            <ac:spMk id="249" creationId="{9C1D630D-690F-4A86-93E1-6423E5816C04}"/>
          </ac:spMkLst>
        </pc:spChg>
        <pc:spChg chg="mod">
          <ac:chgData name="Alessandra Ada Cecilia Guglielmetti" userId="ef63cc8d-fc41-4cd7-b9e0-ea171946a7b7" providerId="ADAL" clId="{4C5825C2-C231-4B37-824C-F0298356DFA2}" dt="2025-02-10T10:57:48.791" v="1143" actId="13822"/>
          <ac:spMkLst>
            <pc:docMk/>
            <pc:sldMk cId="3225291717" sldId="329"/>
            <ac:spMk id="250" creationId="{FBE0260E-4279-497A-9481-370C01063997}"/>
          </ac:spMkLst>
        </pc:spChg>
        <pc:spChg chg="mod">
          <ac:chgData name="Alessandra Ada Cecilia Guglielmetti" userId="ef63cc8d-fc41-4cd7-b9e0-ea171946a7b7" providerId="ADAL" clId="{4C5825C2-C231-4B37-824C-F0298356DFA2}" dt="2025-02-10T10:35:10.719" v="997" actId="207"/>
          <ac:spMkLst>
            <pc:docMk/>
            <pc:sldMk cId="3225291717" sldId="329"/>
            <ac:spMk id="251" creationId="{77667A73-80CB-480D-8BB2-457BE8C30A63}"/>
          </ac:spMkLst>
        </pc:spChg>
        <pc:spChg chg="mod">
          <ac:chgData name="Alessandra Ada Cecilia Guglielmetti" userId="ef63cc8d-fc41-4cd7-b9e0-ea171946a7b7" providerId="ADAL" clId="{4C5825C2-C231-4B37-824C-F0298356DFA2}" dt="2025-02-10T10:35:24.392" v="1001" actId="207"/>
          <ac:spMkLst>
            <pc:docMk/>
            <pc:sldMk cId="3225291717" sldId="329"/>
            <ac:spMk id="252" creationId="{E4E86138-1291-4B29-82BF-BC159042E0BB}"/>
          </ac:spMkLst>
        </pc:spChg>
        <pc:spChg chg="mod">
          <ac:chgData name="Alessandra Ada Cecilia Guglielmetti" userId="ef63cc8d-fc41-4cd7-b9e0-ea171946a7b7" providerId="ADAL" clId="{4C5825C2-C231-4B37-824C-F0298356DFA2}" dt="2025-02-10T10:36:39.918" v="1015" actId="207"/>
          <ac:spMkLst>
            <pc:docMk/>
            <pc:sldMk cId="3225291717" sldId="329"/>
            <ac:spMk id="253" creationId="{8235C61A-D76D-419B-B7D2-ACFC5D959C0B}"/>
          </ac:spMkLst>
        </pc:spChg>
        <pc:spChg chg="mod">
          <ac:chgData name="Alessandra Ada Cecilia Guglielmetti" userId="ef63cc8d-fc41-4cd7-b9e0-ea171946a7b7" providerId="ADAL" clId="{4C5825C2-C231-4B37-824C-F0298356DFA2}" dt="2025-02-10T10:40:21.361" v="1060" actId="1076"/>
          <ac:spMkLst>
            <pc:docMk/>
            <pc:sldMk cId="3225291717" sldId="329"/>
            <ac:spMk id="254" creationId="{6B27EFE3-3966-4ECC-BF20-2E6F3E76875C}"/>
          </ac:spMkLst>
        </pc:spChg>
        <pc:cxnChg chg="add mod">
          <ac:chgData name="Alessandra Ada Cecilia Guglielmetti" userId="ef63cc8d-fc41-4cd7-b9e0-ea171946a7b7" providerId="ADAL" clId="{4C5825C2-C231-4B37-824C-F0298356DFA2}" dt="2025-02-10T10:56:46.629" v="1139" actId="208"/>
          <ac:cxnSpMkLst>
            <pc:docMk/>
            <pc:sldMk cId="3225291717" sldId="329"/>
            <ac:cxnSpMk id="9" creationId="{1C3FCEA8-625E-CFBC-023F-097C72ED384A}"/>
          </ac:cxnSpMkLst>
        </pc:cxnChg>
        <pc:cxnChg chg="add mod">
          <ac:chgData name="Alessandra Ada Cecilia Guglielmetti" userId="ef63cc8d-fc41-4cd7-b9e0-ea171946a7b7" providerId="ADAL" clId="{4C5825C2-C231-4B37-824C-F0298356DFA2}" dt="2025-02-10T10:56:52.946" v="1141" actId="208"/>
          <ac:cxnSpMkLst>
            <pc:docMk/>
            <pc:sldMk cId="3225291717" sldId="329"/>
            <ac:cxnSpMk id="11" creationId="{E8D2375D-B0D3-431C-F24E-4D7168B4F2C6}"/>
          </ac:cxnSpMkLst>
        </pc:cxnChg>
        <pc:cxnChg chg="mod">
          <ac:chgData name="Alessandra Ada Cecilia Guglielmetti" userId="ef63cc8d-fc41-4cd7-b9e0-ea171946a7b7" providerId="ADAL" clId="{4C5825C2-C231-4B37-824C-F0298356DFA2}" dt="2025-02-10T10:45:24.647" v="1089" actId="1076"/>
          <ac:cxnSpMkLst>
            <pc:docMk/>
            <pc:sldMk cId="3225291717" sldId="329"/>
            <ac:cxnSpMk id="197" creationId="{E837000E-E515-4EDC-93E4-602A7E031368}"/>
          </ac:cxnSpMkLst>
        </pc:cxnChg>
        <pc:cxnChg chg="mod">
          <ac:chgData name="Alessandra Ada Cecilia Guglielmetti" userId="ef63cc8d-fc41-4cd7-b9e0-ea171946a7b7" providerId="ADAL" clId="{4C5825C2-C231-4B37-824C-F0298356DFA2}" dt="2025-02-10T10:38:07.277" v="1034" actId="13822"/>
          <ac:cxnSpMkLst>
            <pc:docMk/>
            <pc:sldMk cId="3225291717" sldId="329"/>
            <ac:cxnSpMk id="198" creationId="{7D4F11EC-16CF-4E2E-9760-F7FBEF8391E1}"/>
          </ac:cxnSpMkLst>
        </pc:cxnChg>
        <pc:cxnChg chg="mod">
          <ac:chgData name="Alessandra Ada Cecilia Guglielmetti" userId="ef63cc8d-fc41-4cd7-b9e0-ea171946a7b7" providerId="ADAL" clId="{4C5825C2-C231-4B37-824C-F0298356DFA2}" dt="2025-02-10T10:46:40.682" v="1093" actId="13822"/>
          <ac:cxnSpMkLst>
            <pc:docMk/>
            <pc:sldMk cId="3225291717" sldId="329"/>
            <ac:cxnSpMk id="201" creationId="{EDE60542-2CC4-454D-943A-AF511B75793D}"/>
          </ac:cxnSpMkLst>
        </pc:cxnChg>
        <pc:cxnChg chg="mod">
          <ac:chgData name="Alessandra Ada Cecilia Guglielmetti" userId="ef63cc8d-fc41-4cd7-b9e0-ea171946a7b7" providerId="ADAL" clId="{4C5825C2-C231-4B37-824C-F0298356DFA2}" dt="2025-02-10T10:46:36.319" v="1092" actId="13822"/>
          <ac:cxnSpMkLst>
            <pc:docMk/>
            <pc:sldMk cId="3225291717" sldId="329"/>
            <ac:cxnSpMk id="202" creationId="{F9A106D9-518E-47D5-BA70-8775ABB521FC}"/>
          </ac:cxnSpMkLst>
        </pc:cxnChg>
      </pc:sldChg>
      <pc:sldChg chg="add">
        <pc:chgData name="Alessandra Ada Cecilia Guglielmetti" userId="ef63cc8d-fc41-4cd7-b9e0-ea171946a7b7" providerId="ADAL" clId="{4C5825C2-C231-4B37-824C-F0298356DFA2}" dt="2025-02-07T16:29:06.100" v="20"/>
        <pc:sldMkLst>
          <pc:docMk/>
          <pc:sldMk cId="4139124625" sldId="334"/>
        </pc:sldMkLst>
      </pc:sldChg>
      <pc:sldChg chg="delSp modSp add del mod">
        <pc:chgData name="Alessandra Ada Cecilia Guglielmetti" userId="ef63cc8d-fc41-4cd7-b9e0-ea171946a7b7" providerId="ADAL" clId="{4C5825C2-C231-4B37-824C-F0298356DFA2}" dt="2025-02-13T16:00:23.057" v="5207" actId="1076"/>
        <pc:sldMkLst>
          <pc:docMk/>
          <pc:sldMk cId="2462883485" sldId="340"/>
        </pc:sldMkLst>
        <pc:spChg chg="mod">
          <ac:chgData name="Alessandra Ada Cecilia Guglielmetti" userId="ef63cc8d-fc41-4cd7-b9e0-ea171946a7b7" providerId="ADAL" clId="{4C5825C2-C231-4B37-824C-F0298356DFA2}" dt="2025-02-13T15:59:10.357" v="5199" actId="122"/>
          <ac:spMkLst>
            <pc:docMk/>
            <pc:sldMk cId="2462883485" sldId="340"/>
            <ac:spMk id="16" creationId="{B01D49A2-F192-6E1B-214E-AC4DA537D982}"/>
          </ac:spMkLst>
        </pc:spChg>
        <pc:spChg chg="mod">
          <ac:chgData name="Alessandra Ada Cecilia Guglielmetti" userId="ef63cc8d-fc41-4cd7-b9e0-ea171946a7b7" providerId="ADAL" clId="{4C5825C2-C231-4B37-824C-F0298356DFA2}" dt="2025-02-13T16:00:23.057" v="5207" actId="1076"/>
          <ac:spMkLst>
            <pc:docMk/>
            <pc:sldMk cId="2462883485" sldId="340"/>
            <ac:spMk id="20" creationId="{6C503513-9F9F-4BB0-1AB9-432F593CDFC2}"/>
          </ac:spMkLst>
        </pc:spChg>
      </pc:sldChg>
      <pc:sldChg chg="addSp delSp modSp add del mod">
        <pc:chgData name="Alessandra Ada Cecilia Guglielmetti" userId="ef63cc8d-fc41-4cd7-b9e0-ea171946a7b7" providerId="ADAL" clId="{4C5825C2-C231-4B37-824C-F0298356DFA2}" dt="2025-02-13T16:06:29.759" v="5234"/>
        <pc:sldMkLst>
          <pc:docMk/>
          <pc:sldMk cId="3554178499" sldId="341"/>
        </pc:sldMkLst>
        <pc:spChg chg="add mod">
          <ac:chgData name="Alessandra Ada Cecilia Guglielmetti" userId="ef63cc8d-fc41-4cd7-b9e0-ea171946a7b7" providerId="ADAL" clId="{4C5825C2-C231-4B37-824C-F0298356DFA2}" dt="2025-02-13T16:01:16.535" v="5232" actId="1076"/>
          <ac:spMkLst>
            <pc:docMk/>
            <pc:sldMk cId="3554178499" sldId="341"/>
            <ac:spMk id="3" creationId="{97873BD2-E290-E6B9-213F-DD7F1C5EE6E0}"/>
          </ac:spMkLst>
        </pc:spChg>
        <pc:spChg chg="mod">
          <ac:chgData name="Alessandra Ada Cecilia Guglielmetti" userId="ef63cc8d-fc41-4cd7-b9e0-ea171946a7b7" providerId="ADAL" clId="{4C5825C2-C231-4B37-824C-F0298356DFA2}" dt="2025-02-13T16:01:22.445" v="5233" actId="2711"/>
          <ac:spMkLst>
            <pc:docMk/>
            <pc:sldMk cId="3554178499" sldId="341"/>
            <ac:spMk id="7" creationId="{9B9A6D49-BC47-60BD-F0C1-3D56141BE262}"/>
          </ac:spMkLst>
        </pc:spChg>
      </pc:sldChg>
      <pc:sldChg chg="delSp modSp add del mod">
        <pc:chgData name="Alessandra Ada Cecilia Guglielmetti" userId="ef63cc8d-fc41-4cd7-b9e0-ea171946a7b7" providerId="ADAL" clId="{4C5825C2-C231-4B37-824C-F0298356DFA2}" dt="2025-02-13T15:58:36.211" v="5191" actId="2711"/>
        <pc:sldMkLst>
          <pc:docMk/>
          <pc:sldMk cId="1805867639" sldId="342"/>
        </pc:sldMkLst>
        <pc:spChg chg="mod">
          <ac:chgData name="Alessandra Ada Cecilia Guglielmetti" userId="ef63cc8d-fc41-4cd7-b9e0-ea171946a7b7" providerId="ADAL" clId="{4C5825C2-C231-4B37-824C-F0298356DFA2}" dt="2025-02-13T15:58:36.211" v="5191" actId="2711"/>
          <ac:spMkLst>
            <pc:docMk/>
            <pc:sldMk cId="1805867639" sldId="342"/>
            <ac:spMk id="16" creationId="{B01D49A2-F192-6E1B-214E-AC4DA537D982}"/>
          </ac:spMkLst>
        </pc:spChg>
        <pc:spChg chg="mod">
          <ac:chgData name="Alessandra Ada Cecilia Guglielmetti" userId="ef63cc8d-fc41-4cd7-b9e0-ea171946a7b7" providerId="ADAL" clId="{4C5825C2-C231-4B37-824C-F0298356DFA2}" dt="2025-02-13T15:58:10.040" v="5184" actId="2711"/>
          <ac:spMkLst>
            <pc:docMk/>
            <pc:sldMk cId="1805867639" sldId="342"/>
            <ac:spMk id="21" creationId="{C4FB091F-EAF0-C2E5-EE5A-769D7A278FD0}"/>
          </ac:spMkLst>
        </pc:spChg>
      </pc:sldChg>
      <pc:sldChg chg="add del">
        <pc:chgData name="Alessandra Ada Cecilia Guglielmetti" userId="ef63cc8d-fc41-4cd7-b9e0-ea171946a7b7" providerId="ADAL" clId="{4C5825C2-C231-4B37-824C-F0298356DFA2}" dt="2025-02-10T10:21:32.453" v="925" actId="47"/>
        <pc:sldMkLst>
          <pc:docMk/>
          <pc:sldMk cId="300316356" sldId="345"/>
        </pc:sldMkLst>
      </pc:sldChg>
      <pc:sldChg chg="addSp delSp modSp add del mod ord">
        <pc:chgData name="Alessandra Ada Cecilia Guglielmetti" userId="ef63cc8d-fc41-4cd7-b9e0-ea171946a7b7" providerId="ADAL" clId="{4C5825C2-C231-4B37-824C-F0298356DFA2}" dt="2025-02-10T14:25:02.637" v="1673" actId="47"/>
        <pc:sldMkLst>
          <pc:docMk/>
          <pc:sldMk cId="3309600939" sldId="422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429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430"/>
        </pc:sldMkLst>
      </pc:sldChg>
      <pc:sldChg chg="addSp delSp modSp add del mod modAnim">
        <pc:chgData name="Alessandra Ada Cecilia Guglielmetti" userId="ef63cc8d-fc41-4cd7-b9e0-ea171946a7b7" providerId="ADAL" clId="{4C5825C2-C231-4B37-824C-F0298356DFA2}" dt="2025-02-13T16:24:45.449" v="5348" actId="1076"/>
        <pc:sldMkLst>
          <pc:docMk/>
          <pc:sldMk cId="1574871218" sldId="430"/>
        </pc:sldMkLst>
        <pc:spChg chg="mod">
          <ac:chgData name="Alessandra Ada Cecilia Guglielmetti" userId="ef63cc8d-fc41-4cd7-b9e0-ea171946a7b7" providerId="ADAL" clId="{4C5825C2-C231-4B37-824C-F0298356DFA2}" dt="2025-02-13T16:18:12.840" v="5306" actId="1076"/>
          <ac:spMkLst>
            <pc:docMk/>
            <pc:sldMk cId="1574871218" sldId="430"/>
            <ac:spMk id="2" creationId="{B825E384-C97B-2BA2-898B-DC70C4B24AE7}"/>
          </ac:spMkLst>
        </pc:spChg>
        <pc:spChg chg="mod">
          <ac:chgData name="Alessandra Ada Cecilia Guglielmetti" userId="ef63cc8d-fc41-4cd7-b9e0-ea171946a7b7" providerId="ADAL" clId="{4C5825C2-C231-4B37-824C-F0298356DFA2}" dt="2025-02-13T16:22:08.504" v="5331" actId="20577"/>
          <ac:spMkLst>
            <pc:docMk/>
            <pc:sldMk cId="1574871218" sldId="430"/>
            <ac:spMk id="18" creationId="{A94EDD7C-FE90-7ECF-4108-8899F0D3D9DC}"/>
          </ac:spMkLst>
        </pc:spChg>
        <pc:spChg chg="add mod">
          <ac:chgData name="Alessandra Ada Cecilia Guglielmetti" userId="ef63cc8d-fc41-4cd7-b9e0-ea171946a7b7" providerId="ADAL" clId="{4C5825C2-C231-4B37-824C-F0298356DFA2}" dt="2025-02-13T16:22:16.999" v="5332" actId="1076"/>
          <ac:spMkLst>
            <pc:docMk/>
            <pc:sldMk cId="1574871218" sldId="430"/>
            <ac:spMk id="24" creationId="{52C8E986-187B-3257-B18A-2233B0661C34}"/>
          </ac:spMkLst>
        </pc:spChg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431"/>
        </pc:sldMkLst>
      </pc:sldChg>
      <pc:sldChg chg="delSp modSp add del mod">
        <pc:chgData name="Alessandra Ada Cecilia Guglielmetti" userId="ef63cc8d-fc41-4cd7-b9e0-ea171946a7b7" providerId="ADAL" clId="{4C5825C2-C231-4B37-824C-F0298356DFA2}" dt="2025-02-10T17:29:16.972" v="2592" actId="47"/>
        <pc:sldMkLst>
          <pc:docMk/>
          <pc:sldMk cId="2036235654" sldId="432"/>
        </pc:sldMkLst>
      </pc:sldChg>
      <pc:sldChg chg="addSp delSp modSp add del mod">
        <pc:chgData name="Alessandra Ada Cecilia Guglielmetti" userId="ef63cc8d-fc41-4cd7-b9e0-ea171946a7b7" providerId="ADAL" clId="{4C5825C2-C231-4B37-824C-F0298356DFA2}" dt="2025-02-13T16:26:20.305" v="5358"/>
        <pc:sldMkLst>
          <pc:docMk/>
          <pc:sldMk cId="2427830819" sldId="448"/>
        </pc:sldMkLst>
        <pc:spChg chg="mod">
          <ac:chgData name="Alessandra Ada Cecilia Guglielmetti" userId="ef63cc8d-fc41-4cd7-b9e0-ea171946a7b7" providerId="ADAL" clId="{4C5825C2-C231-4B37-824C-F0298356DFA2}" dt="2025-02-13T16:19:14.851" v="5309" actId="1076"/>
          <ac:spMkLst>
            <pc:docMk/>
            <pc:sldMk cId="2427830819" sldId="448"/>
            <ac:spMk id="2" creationId="{B825E384-C97B-2BA2-898B-DC70C4B24AE7}"/>
          </ac:spMkLst>
        </pc:spChg>
        <pc:spChg chg="mod">
          <ac:chgData name="Alessandra Ada Cecilia Guglielmetti" userId="ef63cc8d-fc41-4cd7-b9e0-ea171946a7b7" providerId="ADAL" clId="{4C5825C2-C231-4B37-824C-F0298356DFA2}" dt="2025-02-13T16:25:21.245" v="5351" actId="164"/>
          <ac:spMkLst>
            <pc:docMk/>
            <pc:sldMk cId="2427830819" sldId="448"/>
            <ac:spMk id="4" creationId="{F6A65034-7A72-EC4B-34E3-A4AA0918F52A}"/>
          </ac:spMkLst>
        </pc:spChg>
        <pc:spChg chg="mod">
          <ac:chgData name="Alessandra Ada Cecilia Guglielmetti" userId="ef63cc8d-fc41-4cd7-b9e0-ea171946a7b7" providerId="ADAL" clId="{4C5825C2-C231-4B37-824C-F0298356DFA2}" dt="2025-02-13T16:25:19.847" v="5350" actId="164"/>
          <ac:spMkLst>
            <pc:docMk/>
            <pc:sldMk cId="2427830819" sldId="448"/>
            <ac:spMk id="5" creationId="{1B26223B-1A74-73E8-0A2A-D514F19290B0}"/>
          </ac:spMkLst>
        </pc:spChg>
        <pc:spChg chg="mod">
          <ac:chgData name="Alessandra Ada Cecilia Guglielmetti" userId="ef63cc8d-fc41-4cd7-b9e0-ea171946a7b7" providerId="ADAL" clId="{4C5825C2-C231-4B37-824C-F0298356DFA2}" dt="2025-02-13T16:23:29.296" v="5337" actId="164"/>
          <ac:spMkLst>
            <pc:docMk/>
            <pc:sldMk cId="2427830819" sldId="448"/>
            <ac:spMk id="6" creationId="{9E9087C3-7008-E348-1005-FA5611841B3D}"/>
          </ac:spMkLst>
        </pc:spChg>
        <pc:spChg chg="mod">
          <ac:chgData name="Alessandra Ada Cecilia Guglielmetti" userId="ef63cc8d-fc41-4cd7-b9e0-ea171946a7b7" providerId="ADAL" clId="{4C5825C2-C231-4B37-824C-F0298356DFA2}" dt="2025-02-13T16:25:19.847" v="5350" actId="164"/>
          <ac:spMkLst>
            <pc:docMk/>
            <pc:sldMk cId="2427830819" sldId="448"/>
            <ac:spMk id="7" creationId="{62CAC9A1-FCDD-74BF-C50E-9E4D66E90ECA}"/>
          </ac:spMkLst>
        </pc:spChg>
        <pc:spChg chg="mod">
          <ac:chgData name="Alessandra Ada Cecilia Guglielmetti" userId="ef63cc8d-fc41-4cd7-b9e0-ea171946a7b7" providerId="ADAL" clId="{4C5825C2-C231-4B37-824C-F0298356DFA2}" dt="2025-02-13T16:25:21.245" v="5351" actId="164"/>
          <ac:spMkLst>
            <pc:docMk/>
            <pc:sldMk cId="2427830819" sldId="448"/>
            <ac:spMk id="8" creationId="{98433A33-25F6-5EFF-4C9B-48BF7155DAEE}"/>
          </ac:spMkLst>
        </pc:spChg>
        <pc:spChg chg="mod">
          <ac:chgData name="Alessandra Ada Cecilia Guglielmetti" userId="ef63cc8d-fc41-4cd7-b9e0-ea171946a7b7" providerId="ADAL" clId="{4C5825C2-C231-4B37-824C-F0298356DFA2}" dt="2025-02-13T16:25:21.245" v="5351" actId="164"/>
          <ac:spMkLst>
            <pc:docMk/>
            <pc:sldMk cId="2427830819" sldId="448"/>
            <ac:spMk id="9" creationId="{986DF6A9-50A2-105E-61DA-16B8A511EC5D}"/>
          </ac:spMkLst>
        </pc:spChg>
        <pc:spChg chg="mod">
          <ac:chgData name="Alessandra Ada Cecilia Guglielmetti" userId="ef63cc8d-fc41-4cd7-b9e0-ea171946a7b7" providerId="ADAL" clId="{4C5825C2-C231-4B37-824C-F0298356DFA2}" dt="2025-02-13T16:25:19.847" v="5350" actId="164"/>
          <ac:spMkLst>
            <pc:docMk/>
            <pc:sldMk cId="2427830819" sldId="448"/>
            <ac:spMk id="10" creationId="{937BB833-7713-F822-C1C3-20C6B6EF0626}"/>
          </ac:spMkLst>
        </pc:spChg>
        <pc:spChg chg="mod">
          <ac:chgData name="Alessandra Ada Cecilia Guglielmetti" userId="ef63cc8d-fc41-4cd7-b9e0-ea171946a7b7" providerId="ADAL" clId="{4C5825C2-C231-4B37-824C-F0298356DFA2}" dt="2025-02-13T16:25:19.847" v="5350" actId="164"/>
          <ac:spMkLst>
            <pc:docMk/>
            <pc:sldMk cId="2427830819" sldId="448"/>
            <ac:spMk id="11" creationId="{4529C6DB-81CA-027A-A7AE-2C033B77FDE2}"/>
          </ac:spMkLst>
        </pc:spChg>
        <pc:spChg chg="mod">
          <ac:chgData name="Alessandra Ada Cecilia Guglielmetti" userId="ef63cc8d-fc41-4cd7-b9e0-ea171946a7b7" providerId="ADAL" clId="{4C5825C2-C231-4B37-824C-F0298356DFA2}" dt="2025-02-13T16:25:21.245" v="5351" actId="164"/>
          <ac:spMkLst>
            <pc:docMk/>
            <pc:sldMk cId="2427830819" sldId="448"/>
            <ac:spMk id="12" creationId="{83A2AF46-4280-1318-0849-19E7B7D1CC73}"/>
          </ac:spMkLst>
        </pc:spChg>
        <pc:spChg chg="mod">
          <ac:chgData name="Alessandra Ada Cecilia Guglielmetti" userId="ef63cc8d-fc41-4cd7-b9e0-ea171946a7b7" providerId="ADAL" clId="{4C5825C2-C231-4B37-824C-F0298356DFA2}" dt="2025-02-13T16:23:29.296" v="5337" actId="164"/>
          <ac:spMkLst>
            <pc:docMk/>
            <pc:sldMk cId="2427830819" sldId="448"/>
            <ac:spMk id="13" creationId="{E433EB65-D46B-FDFE-FD72-A9710C9EFC14}"/>
          </ac:spMkLst>
        </pc:spChg>
        <pc:spChg chg="mod">
          <ac:chgData name="Alessandra Ada Cecilia Guglielmetti" userId="ef63cc8d-fc41-4cd7-b9e0-ea171946a7b7" providerId="ADAL" clId="{4C5825C2-C231-4B37-824C-F0298356DFA2}" dt="2025-02-13T16:25:21.245" v="5351" actId="164"/>
          <ac:spMkLst>
            <pc:docMk/>
            <pc:sldMk cId="2427830819" sldId="448"/>
            <ac:spMk id="14" creationId="{81A72A6E-55D1-5F47-1FBA-FE1AB62059C9}"/>
          </ac:spMkLst>
        </pc:spChg>
        <pc:spChg chg="mod">
          <ac:chgData name="Alessandra Ada Cecilia Guglielmetti" userId="ef63cc8d-fc41-4cd7-b9e0-ea171946a7b7" providerId="ADAL" clId="{4C5825C2-C231-4B37-824C-F0298356DFA2}" dt="2025-02-13T16:25:19.847" v="5350" actId="164"/>
          <ac:spMkLst>
            <pc:docMk/>
            <pc:sldMk cId="2427830819" sldId="448"/>
            <ac:spMk id="15" creationId="{9EBCF060-30AB-7732-2868-D86BA27C1FC2}"/>
          </ac:spMkLst>
        </pc:spChg>
        <pc:spChg chg="mod">
          <ac:chgData name="Alessandra Ada Cecilia Guglielmetti" userId="ef63cc8d-fc41-4cd7-b9e0-ea171946a7b7" providerId="ADAL" clId="{4C5825C2-C231-4B37-824C-F0298356DFA2}" dt="2025-02-13T16:25:21.245" v="5351" actId="164"/>
          <ac:spMkLst>
            <pc:docMk/>
            <pc:sldMk cId="2427830819" sldId="448"/>
            <ac:spMk id="16" creationId="{83348C44-4180-999D-5447-2192F0489B7F}"/>
          </ac:spMkLst>
        </pc:spChg>
        <pc:spChg chg="mod">
          <ac:chgData name="Alessandra Ada Cecilia Guglielmetti" userId="ef63cc8d-fc41-4cd7-b9e0-ea171946a7b7" providerId="ADAL" clId="{4C5825C2-C231-4B37-824C-F0298356DFA2}" dt="2025-02-13T16:23:29.296" v="5337" actId="164"/>
          <ac:spMkLst>
            <pc:docMk/>
            <pc:sldMk cId="2427830819" sldId="448"/>
            <ac:spMk id="17" creationId="{F98D0197-0FC1-BA5C-76F1-701E42B6FE84}"/>
          </ac:spMkLst>
        </pc:spChg>
        <pc:spChg chg="add mod">
          <ac:chgData name="Alessandra Ada Cecilia Guglielmetti" userId="ef63cc8d-fc41-4cd7-b9e0-ea171946a7b7" providerId="ADAL" clId="{4C5825C2-C231-4B37-824C-F0298356DFA2}" dt="2025-02-13T16:25:36.182" v="5352"/>
          <ac:spMkLst>
            <pc:docMk/>
            <pc:sldMk cId="2427830819" sldId="448"/>
            <ac:spMk id="28" creationId="{01E1BBB4-039F-780C-03AC-A12E03AC6AB5}"/>
          </ac:spMkLst>
        </pc:spChg>
        <pc:spChg chg="add mod">
          <ac:chgData name="Alessandra Ada Cecilia Guglielmetti" userId="ef63cc8d-fc41-4cd7-b9e0-ea171946a7b7" providerId="ADAL" clId="{4C5825C2-C231-4B37-824C-F0298356DFA2}" dt="2025-02-13T16:26:20.305" v="5358"/>
          <ac:spMkLst>
            <pc:docMk/>
            <pc:sldMk cId="2427830819" sldId="448"/>
            <ac:spMk id="29" creationId="{AE28A95A-CFBA-C100-5905-65CBC17883EB}"/>
          </ac:spMkLst>
        </pc:spChg>
        <pc:picChg chg="mod">
          <ac:chgData name="Alessandra Ada Cecilia Guglielmetti" userId="ef63cc8d-fc41-4cd7-b9e0-ea171946a7b7" providerId="ADAL" clId="{4C5825C2-C231-4B37-824C-F0298356DFA2}" dt="2025-02-13T16:23:29.296" v="5337" actId="164"/>
          <ac:picMkLst>
            <pc:docMk/>
            <pc:sldMk cId="2427830819" sldId="448"/>
            <ac:picMk id="19" creationId="{ABEEDEBA-562A-6504-098E-A0B2A63F2D46}"/>
          </ac:picMkLst>
        </pc:picChg>
      </pc:sldChg>
      <pc:sldChg chg="addSp delSp modSp add del mod">
        <pc:chgData name="Alessandra Ada Cecilia Guglielmetti" userId="ef63cc8d-fc41-4cd7-b9e0-ea171946a7b7" providerId="ADAL" clId="{4C5825C2-C231-4B37-824C-F0298356DFA2}" dt="2025-02-13T16:26:25.372" v="5360"/>
        <pc:sldMkLst>
          <pc:docMk/>
          <pc:sldMk cId="3606194334" sldId="449"/>
        </pc:sldMkLst>
        <pc:spChg chg="add mod">
          <ac:chgData name="Alessandra Ada Cecilia Guglielmetti" userId="ef63cc8d-fc41-4cd7-b9e0-ea171946a7b7" providerId="ADAL" clId="{4C5825C2-C231-4B37-824C-F0298356DFA2}" dt="2025-02-13T16:25:39.595" v="5353"/>
          <ac:spMkLst>
            <pc:docMk/>
            <pc:sldMk cId="3606194334" sldId="449"/>
            <ac:spMk id="3" creationId="{1EF173D5-9918-4430-60B6-C09E4F79739E}"/>
          </ac:spMkLst>
        </pc:spChg>
        <pc:spChg chg="add mod">
          <ac:chgData name="Alessandra Ada Cecilia Guglielmetti" userId="ef63cc8d-fc41-4cd7-b9e0-ea171946a7b7" providerId="ADAL" clId="{4C5825C2-C231-4B37-824C-F0298356DFA2}" dt="2025-02-13T16:26:25.372" v="5360"/>
          <ac:spMkLst>
            <pc:docMk/>
            <pc:sldMk cId="3606194334" sldId="449"/>
            <ac:spMk id="26" creationId="{E5E861CD-36FB-9BA2-FAA3-2FA4AB5D0C60}"/>
          </ac:spMkLst>
        </pc:spChg>
      </pc:sldChg>
      <pc:sldChg chg="addSp delSp modSp add del mod">
        <pc:chgData name="Alessandra Ada Cecilia Guglielmetti" userId="ef63cc8d-fc41-4cd7-b9e0-ea171946a7b7" providerId="ADAL" clId="{4C5825C2-C231-4B37-824C-F0298356DFA2}" dt="2025-02-13T16:26:30.713" v="5362"/>
        <pc:sldMkLst>
          <pc:docMk/>
          <pc:sldMk cId="352574453" sldId="450"/>
        </pc:sldMkLst>
        <pc:spChg chg="add mod">
          <ac:chgData name="Alessandra Ada Cecilia Guglielmetti" userId="ef63cc8d-fc41-4cd7-b9e0-ea171946a7b7" providerId="ADAL" clId="{4C5825C2-C231-4B37-824C-F0298356DFA2}" dt="2025-02-13T16:25:42.221" v="5354"/>
          <ac:spMkLst>
            <pc:docMk/>
            <pc:sldMk cId="352574453" sldId="450"/>
            <ac:spMk id="3" creationId="{95CC552C-849E-3E76-AFDB-D3A6C553D4BF}"/>
          </ac:spMkLst>
        </pc:spChg>
        <pc:spChg chg="add mod">
          <ac:chgData name="Alessandra Ada Cecilia Guglielmetti" userId="ef63cc8d-fc41-4cd7-b9e0-ea171946a7b7" providerId="ADAL" clId="{4C5825C2-C231-4B37-824C-F0298356DFA2}" dt="2025-02-13T16:26:30.713" v="5362"/>
          <ac:spMkLst>
            <pc:docMk/>
            <pc:sldMk cId="352574453" sldId="450"/>
            <ac:spMk id="26" creationId="{2242710D-A6EC-06F3-2350-49A51758DDAD}"/>
          </ac:spMkLst>
        </pc:spChg>
      </pc:sldChg>
      <pc:sldChg chg="addSp delSp modSp add del">
        <pc:chgData name="Alessandra Ada Cecilia Guglielmetti" userId="ef63cc8d-fc41-4cd7-b9e0-ea171946a7b7" providerId="ADAL" clId="{4C5825C2-C231-4B37-824C-F0298356DFA2}" dt="2025-02-13T16:25:49.506" v="5356"/>
        <pc:sldMkLst>
          <pc:docMk/>
          <pc:sldMk cId="562227238" sldId="451"/>
        </pc:sldMkLst>
        <pc:spChg chg="add mod">
          <ac:chgData name="Alessandra Ada Cecilia Guglielmetti" userId="ef63cc8d-fc41-4cd7-b9e0-ea171946a7b7" providerId="ADAL" clId="{4C5825C2-C231-4B37-824C-F0298356DFA2}" dt="2025-02-13T16:25:49.506" v="5356"/>
          <ac:spMkLst>
            <pc:docMk/>
            <pc:sldMk cId="562227238" sldId="451"/>
            <ac:spMk id="3" creationId="{7EB0BE52-F11B-4AFB-6050-187877327219}"/>
          </ac:spMkLst>
        </pc:spChg>
      </pc:sldChg>
      <pc:sldChg chg="addSp delSp modSp add del mod">
        <pc:chgData name="Alessandra Ada Cecilia Guglielmetti" userId="ef63cc8d-fc41-4cd7-b9e0-ea171946a7b7" providerId="ADAL" clId="{4C5825C2-C231-4B37-824C-F0298356DFA2}" dt="2025-02-13T16:26:35.565" v="5364"/>
        <pc:sldMkLst>
          <pc:docMk/>
          <pc:sldMk cId="481075942" sldId="453"/>
        </pc:sldMkLst>
        <pc:spChg chg="add mod">
          <ac:chgData name="Alessandra Ada Cecilia Guglielmetti" userId="ef63cc8d-fc41-4cd7-b9e0-ea171946a7b7" providerId="ADAL" clId="{4C5825C2-C231-4B37-824C-F0298356DFA2}" dt="2025-02-13T15:13:29.229" v="5159" actId="1076"/>
          <ac:spMkLst>
            <pc:docMk/>
            <pc:sldMk cId="481075942" sldId="453"/>
            <ac:spMk id="28" creationId="{5E5FDC4F-F329-480E-1627-2D6C6DC10D36}"/>
          </ac:spMkLst>
        </pc:spChg>
        <pc:spChg chg="add mod">
          <ac:chgData name="Alessandra Ada Cecilia Guglielmetti" userId="ef63cc8d-fc41-4cd7-b9e0-ea171946a7b7" providerId="ADAL" clId="{4C5825C2-C231-4B37-824C-F0298356DFA2}" dt="2025-02-13T16:25:44.940" v="5355"/>
          <ac:spMkLst>
            <pc:docMk/>
            <pc:sldMk cId="481075942" sldId="453"/>
            <ac:spMk id="29" creationId="{4EE95C09-4170-A63A-AC78-9FEAF1705D85}"/>
          </ac:spMkLst>
        </pc:spChg>
        <pc:spChg chg="add mod">
          <ac:chgData name="Alessandra Ada Cecilia Guglielmetti" userId="ef63cc8d-fc41-4cd7-b9e0-ea171946a7b7" providerId="ADAL" clId="{4C5825C2-C231-4B37-824C-F0298356DFA2}" dt="2025-02-13T16:26:35.565" v="5364"/>
          <ac:spMkLst>
            <pc:docMk/>
            <pc:sldMk cId="481075942" sldId="453"/>
            <ac:spMk id="30" creationId="{604D5E0C-2D34-AAD4-0643-36C7B8857675}"/>
          </ac:spMkLst>
        </pc:spChg>
      </pc:sldChg>
      <pc:sldChg chg="delSp add del">
        <pc:chgData name="Alessandra Ada Cecilia Guglielmetti" userId="ef63cc8d-fc41-4cd7-b9e0-ea171946a7b7" providerId="ADAL" clId="{4C5825C2-C231-4B37-824C-F0298356DFA2}" dt="2025-02-10T12:38:43.913" v="1358" actId="47"/>
        <pc:sldMkLst>
          <pc:docMk/>
          <pc:sldMk cId="246123211" sldId="463"/>
        </pc:sldMkLst>
      </pc:sldChg>
      <pc:sldChg chg="delSp add del">
        <pc:chgData name="Alessandra Ada Cecilia Guglielmetti" userId="ef63cc8d-fc41-4cd7-b9e0-ea171946a7b7" providerId="ADAL" clId="{4C5825C2-C231-4B37-824C-F0298356DFA2}" dt="2025-02-10T12:38:52.454" v="1359" actId="47"/>
        <pc:sldMkLst>
          <pc:docMk/>
          <pc:sldMk cId="530675826" sldId="464"/>
        </pc:sldMkLst>
      </pc:sldChg>
      <pc:sldChg chg="addSp delSp modSp add mod ord">
        <pc:chgData name="Alessandra Ada Cecilia Guglielmetti" userId="ef63cc8d-fc41-4cd7-b9e0-ea171946a7b7" providerId="ADAL" clId="{4C5825C2-C231-4B37-824C-F0298356DFA2}" dt="2025-02-10T14:59:58.201" v="2154" actId="478"/>
        <pc:sldMkLst>
          <pc:docMk/>
          <pc:sldMk cId="3779311506" sldId="465"/>
        </pc:sldMkLst>
        <pc:spChg chg="mod">
          <ac:chgData name="Alessandra Ada Cecilia Guglielmetti" userId="ef63cc8d-fc41-4cd7-b9e0-ea171946a7b7" providerId="ADAL" clId="{4C5825C2-C231-4B37-824C-F0298356DFA2}" dt="2025-02-10T14:53:52.950" v="2119" actId="1076"/>
          <ac:spMkLst>
            <pc:docMk/>
            <pc:sldMk cId="3779311506" sldId="465"/>
            <ac:spMk id="5" creationId="{C2C34063-83A5-A158-379F-A1D393899275}"/>
          </ac:spMkLst>
        </pc:spChg>
        <pc:spChg chg="mod">
          <ac:chgData name="Alessandra Ada Cecilia Guglielmetti" userId="ef63cc8d-fc41-4cd7-b9e0-ea171946a7b7" providerId="ADAL" clId="{4C5825C2-C231-4B37-824C-F0298356DFA2}" dt="2025-02-10T14:53:43.635" v="2117" actId="1076"/>
          <ac:spMkLst>
            <pc:docMk/>
            <pc:sldMk cId="3779311506" sldId="465"/>
            <ac:spMk id="6" creationId="{DB35FE4A-E7D3-3760-44FD-B810DD05455C}"/>
          </ac:spMkLst>
        </pc:spChg>
        <pc:spChg chg="add mod">
          <ac:chgData name="Alessandra Ada Cecilia Guglielmetti" userId="ef63cc8d-fc41-4cd7-b9e0-ea171946a7b7" providerId="ADAL" clId="{4C5825C2-C231-4B37-824C-F0298356DFA2}" dt="2025-02-10T14:52:44.462" v="2111" actId="14100"/>
          <ac:spMkLst>
            <pc:docMk/>
            <pc:sldMk cId="3779311506" sldId="465"/>
            <ac:spMk id="7" creationId="{70100DEA-2F00-720C-1AD7-621C323C4979}"/>
          </ac:spMkLst>
        </pc:spChg>
        <pc:spChg chg="add mod">
          <ac:chgData name="Alessandra Ada Cecilia Guglielmetti" userId="ef63cc8d-fc41-4cd7-b9e0-ea171946a7b7" providerId="ADAL" clId="{4C5825C2-C231-4B37-824C-F0298356DFA2}" dt="2025-02-10T14:58:05.241" v="2144" actId="1076"/>
          <ac:spMkLst>
            <pc:docMk/>
            <pc:sldMk cId="3779311506" sldId="465"/>
            <ac:spMk id="11" creationId="{F438E2C7-ED61-6646-2328-F4B48181E17C}"/>
          </ac:spMkLst>
        </pc:spChg>
        <pc:spChg chg="add mod">
          <ac:chgData name="Alessandra Ada Cecilia Guglielmetti" userId="ef63cc8d-fc41-4cd7-b9e0-ea171946a7b7" providerId="ADAL" clId="{4C5825C2-C231-4B37-824C-F0298356DFA2}" dt="2025-02-10T14:59:02.468" v="2150" actId="1076"/>
          <ac:spMkLst>
            <pc:docMk/>
            <pc:sldMk cId="3779311506" sldId="465"/>
            <ac:spMk id="14" creationId="{1F95E528-90D7-BB61-E466-4689AB71F425}"/>
          </ac:spMkLst>
        </pc:spChg>
        <pc:picChg chg="mod">
          <ac:chgData name="Alessandra Ada Cecilia Guglielmetti" userId="ef63cc8d-fc41-4cd7-b9e0-ea171946a7b7" providerId="ADAL" clId="{4C5825C2-C231-4B37-824C-F0298356DFA2}" dt="2025-02-10T14:53:39.127" v="2116" actId="1076"/>
          <ac:picMkLst>
            <pc:docMk/>
            <pc:sldMk cId="3779311506" sldId="465"/>
            <ac:picMk id="4" creationId="{1112B2DF-FC23-CA26-DBBA-B822ECEE18B2}"/>
          </ac:picMkLst>
        </pc:picChg>
        <pc:picChg chg="add mod">
          <ac:chgData name="Alessandra Ada Cecilia Guglielmetti" userId="ef63cc8d-fc41-4cd7-b9e0-ea171946a7b7" providerId="ADAL" clId="{4C5825C2-C231-4B37-824C-F0298356DFA2}" dt="2025-02-10T14:58:09.419" v="2145" actId="1076"/>
          <ac:picMkLst>
            <pc:docMk/>
            <pc:sldMk cId="3779311506" sldId="465"/>
            <ac:picMk id="12" creationId="{CCBB8A05-08E4-AC99-8D77-92A126CCAEF3}"/>
          </ac:picMkLst>
        </pc:picChg>
        <pc:picChg chg="mod">
          <ac:chgData name="Alessandra Ada Cecilia Guglielmetti" userId="ef63cc8d-fc41-4cd7-b9e0-ea171946a7b7" providerId="ADAL" clId="{4C5825C2-C231-4B37-824C-F0298356DFA2}" dt="2025-02-10T14:58:15.856" v="2146" actId="1076"/>
          <ac:picMkLst>
            <pc:docMk/>
            <pc:sldMk cId="3779311506" sldId="465"/>
            <ac:picMk id="21" creationId="{3661B06B-7F3F-301A-4773-B6DD82FDA712}"/>
          </ac:picMkLst>
        </pc:picChg>
        <pc:cxnChg chg="mod">
          <ac:chgData name="Alessandra Ada Cecilia Guglielmetti" userId="ef63cc8d-fc41-4cd7-b9e0-ea171946a7b7" providerId="ADAL" clId="{4C5825C2-C231-4B37-824C-F0298356DFA2}" dt="2025-02-10T14:53:47.123" v="2118" actId="1076"/>
          <ac:cxnSpMkLst>
            <pc:docMk/>
            <pc:sldMk cId="3779311506" sldId="465"/>
            <ac:cxnSpMk id="8" creationId="{A568B637-F5FA-54AF-4C09-6F60BD37C2B1}"/>
          </ac:cxnSpMkLst>
        </pc:cxnChg>
      </pc:sldChg>
      <pc:sldChg chg="delSp modSp add del mod">
        <pc:chgData name="Alessandra Ada Cecilia Guglielmetti" userId="ef63cc8d-fc41-4cd7-b9e0-ea171946a7b7" providerId="ADAL" clId="{4C5825C2-C231-4B37-824C-F0298356DFA2}" dt="2025-02-10T17:28:57.804" v="2587" actId="47"/>
        <pc:sldMkLst>
          <pc:docMk/>
          <pc:sldMk cId="1760414323" sldId="467"/>
        </pc:sldMkLst>
      </pc:sldChg>
      <pc:sldChg chg="delSp add del ord">
        <pc:chgData name="Alessandra Ada Cecilia Guglielmetti" userId="ef63cc8d-fc41-4cd7-b9e0-ea171946a7b7" providerId="ADAL" clId="{4C5825C2-C231-4B37-824C-F0298356DFA2}" dt="2025-02-10T17:28:54.249" v="2586" actId="47"/>
        <pc:sldMkLst>
          <pc:docMk/>
          <pc:sldMk cId="3431765112" sldId="468"/>
        </pc:sldMkLst>
      </pc:sldChg>
      <pc:sldChg chg="delSp add del">
        <pc:chgData name="Alessandra Ada Cecilia Guglielmetti" userId="ef63cc8d-fc41-4cd7-b9e0-ea171946a7b7" providerId="ADAL" clId="{4C5825C2-C231-4B37-824C-F0298356DFA2}" dt="2025-02-10T17:29:00.929" v="2588" actId="47"/>
        <pc:sldMkLst>
          <pc:docMk/>
          <pc:sldMk cId="3835341684" sldId="469"/>
        </pc:sldMkLst>
      </pc:sldChg>
      <pc:sldChg chg="delSp add del">
        <pc:chgData name="Alessandra Ada Cecilia Guglielmetti" userId="ef63cc8d-fc41-4cd7-b9e0-ea171946a7b7" providerId="ADAL" clId="{4C5825C2-C231-4B37-824C-F0298356DFA2}" dt="2025-02-10T17:29:14.928" v="2591" actId="47"/>
        <pc:sldMkLst>
          <pc:docMk/>
          <pc:sldMk cId="3294429505" sldId="470"/>
        </pc:sldMkLst>
      </pc:sldChg>
      <pc:sldChg chg="delSp add del">
        <pc:chgData name="Alessandra Ada Cecilia Guglielmetti" userId="ef63cc8d-fc41-4cd7-b9e0-ea171946a7b7" providerId="ADAL" clId="{4C5825C2-C231-4B37-824C-F0298356DFA2}" dt="2025-02-10T17:29:17.882" v="2593" actId="47"/>
        <pc:sldMkLst>
          <pc:docMk/>
          <pc:sldMk cId="4085868968" sldId="471"/>
        </pc:sldMkLst>
      </pc:sldChg>
      <pc:sldChg chg="delSp add del">
        <pc:chgData name="Alessandra Ada Cecilia Guglielmetti" userId="ef63cc8d-fc41-4cd7-b9e0-ea171946a7b7" providerId="ADAL" clId="{4C5825C2-C231-4B37-824C-F0298356DFA2}" dt="2025-02-10T17:29:18.966" v="2594" actId="47"/>
        <pc:sldMkLst>
          <pc:docMk/>
          <pc:sldMk cId="3857790478" sldId="472"/>
        </pc:sldMkLst>
      </pc:sldChg>
      <pc:sldChg chg="delSp add del">
        <pc:chgData name="Alessandra Ada Cecilia Guglielmetti" userId="ef63cc8d-fc41-4cd7-b9e0-ea171946a7b7" providerId="ADAL" clId="{4C5825C2-C231-4B37-824C-F0298356DFA2}" dt="2025-02-10T17:29:20.006" v="2595" actId="47"/>
        <pc:sldMkLst>
          <pc:docMk/>
          <pc:sldMk cId="1136391679" sldId="473"/>
        </pc:sldMkLst>
      </pc:sldChg>
      <pc:sldChg chg="delSp add del">
        <pc:chgData name="Alessandra Ada Cecilia Guglielmetti" userId="ef63cc8d-fc41-4cd7-b9e0-ea171946a7b7" providerId="ADAL" clId="{4C5825C2-C231-4B37-824C-F0298356DFA2}" dt="2025-02-10T17:29:21.122" v="2596" actId="47"/>
        <pc:sldMkLst>
          <pc:docMk/>
          <pc:sldMk cId="49418752" sldId="474"/>
        </pc:sldMkLst>
      </pc:sldChg>
      <pc:sldChg chg="delSp add del">
        <pc:chgData name="Alessandra Ada Cecilia Guglielmetti" userId="ef63cc8d-fc41-4cd7-b9e0-ea171946a7b7" providerId="ADAL" clId="{4C5825C2-C231-4B37-824C-F0298356DFA2}" dt="2025-02-10T17:29:22.710" v="2597" actId="47"/>
        <pc:sldMkLst>
          <pc:docMk/>
          <pc:sldMk cId="655104609" sldId="475"/>
        </pc:sldMkLst>
      </pc:sldChg>
      <pc:sldChg chg="del">
        <pc:chgData name="Alessandra Ada Cecilia Guglielmetti" userId="ef63cc8d-fc41-4cd7-b9e0-ea171946a7b7" providerId="ADAL" clId="{4C5825C2-C231-4B37-824C-F0298356DFA2}" dt="2025-02-07T16:21:32.912" v="1" actId="47"/>
        <pc:sldMkLst>
          <pc:docMk/>
          <pc:sldMk cId="0" sldId="481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498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524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578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579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0" sldId="580"/>
        </pc:sldMkLst>
      </pc:sldChg>
      <pc:sldChg chg="modSp add mod">
        <pc:chgData name="Alessandra Ada Cecilia Guglielmetti" userId="ef63cc8d-fc41-4cd7-b9e0-ea171946a7b7" providerId="ADAL" clId="{4C5825C2-C231-4B37-824C-F0298356DFA2}" dt="2025-02-11T14:55:33.432" v="3005" actId="20577"/>
        <pc:sldMkLst>
          <pc:docMk/>
          <pc:sldMk cId="3393365692" sldId="655"/>
        </pc:sldMkLst>
        <pc:spChg chg="mod">
          <ac:chgData name="Alessandra Ada Cecilia Guglielmetti" userId="ef63cc8d-fc41-4cd7-b9e0-ea171946a7b7" providerId="ADAL" clId="{4C5825C2-C231-4B37-824C-F0298356DFA2}" dt="2025-02-11T14:55:33.432" v="3005" actId="20577"/>
          <ac:spMkLst>
            <pc:docMk/>
            <pc:sldMk cId="3393365692" sldId="655"/>
            <ac:spMk id="32787" creationId="{00000000-0000-0000-0000-000000000000}"/>
          </ac:spMkLst>
        </pc:spChg>
      </pc:sldChg>
      <pc:sldChg chg="del">
        <pc:chgData name="Alessandra Ada Cecilia Guglielmetti" userId="ef63cc8d-fc41-4cd7-b9e0-ea171946a7b7" providerId="ADAL" clId="{4C5825C2-C231-4B37-824C-F0298356DFA2}" dt="2025-02-07T16:21:39.802" v="4" actId="47"/>
        <pc:sldMkLst>
          <pc:docMk/>
          <pc:sldMk cId="510762688" sldId="662"/>
        </pc:sldMkLst>
      </pc:sldChg>
      <pc:sldChg chg="del">
        <pc:chgData name="Alessandra Ada Cecilia Guglielmetti" userId="ef63cc8d-fc41-4cd7-b9e0-ea171946a7b7" providerId="ADAL" clId="{4C5825C2-C231-4B37-824C-F0298356DFA2}" dt="2025-02-07T16:21:40.482" v="5" actId="47"/>
        <pc:sldMkLst>
          <pc:docMk/>
          <pc:sldMk cId="993001852" sldId="663"/>
        </pc:sldMkLst>
      </pc:sldChg>
      <pc:sldChg chg="del">
        <pc:chgData name="Alessandra Ada Cecilia Guglielmetti" userId="ef63cc8d-fc41-4cd7-b9e0-ea171946a7b7" providerId="ADAL" clId="{4C5825C2-C231-4B37-824C-F0298356DFA2}" dt="2025-02-07T16:21:41.105" v="6" actId="47"/>
        <pc:sldMkLst>
          <pc:docMk/>
          <pc:sldMk cId="3906731711" sldId="664"/>
        </pc:sldMkLst>
      </pc:sldChg>
      <pc:sldChg chg="del">
        <pc:chgData name="Alessandra Ada Cecilia Guglielmetti" userId="ef63cc8d-fc41-4cd7-b9e0-ea171946a7b7" providerId="ADAL" clId="{4C5825C2-C231-4B37-824C-F0298356DFA2}" dt="2025-02-07T16:21:46.966" v="7" actId="47"/>
        <pc:sldMkLst>
          <pc:docMk/>
          <pc:sldMk cId="910666456" sldId="665"/>
        </pc:sldMkLst>
      </pc:sldChg>
      <pc:sldChg chg="del">
        <pc:chgData name="Alessandra Ada Cecilia Guglielmetti" userId="ef63cc8d-fc41-4cd7-b9e0-ea171946a7b7" providerId="ADAL" clId="{4C5825C2-C231-4B37-824C-F0298356DFA2}" dt="2025-02-07T16:21:50.491" v="10" actId="47"/>
        <pc:sldMkLst>
          <pc:docMk/>
          <pc:sldMk cId="1396963040" sldId="666"/>
        </pc:sldMkLst>
      </pc:sldChg>
      <pc:sldChg chg="delSp mod">
        <pc:chgData name="Alessandra Ada Cecilia Guglielmetti" userId="ef63cc8d-fc41-4cd7-b9e0-ea171946a7b7" providerId="ADAL" clId="{4C5825C2-C231-4B37-824C-F0298356DFA2}" dt="2025-02-07T16:22:11.308" v="13" actId="478"/>
        <pc:sldMkLst>
          <pc:docMk/>
          <pc:sldMk cId="2079411894" sldId="668"/>
        </pc:sldMkLst>
      </pc:sldChg>
      <pc:sldChg chg="del">
        <pc:chgData name="Alessandra Ada Cecilia Guglielmetti" userId="ef63cc8d-fc41-4cd7-b9e0-ea171946a7b7" providerId="ADAL" clId="{4C5825C2-C231-4B37-824C-F0298356DFA2}" dt="2025-02-07T16:21:38.266" v="2" actId="47"/>
        <pc:sldMkLst>
          <pc:docMk/>
          <pc:sldMk cId="128276" sldId="671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3563127793" sldId="672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579110780" sldId="673"/>
        </pc:sldMkLst>
      </pc:sldChg>
      <pc:sldChg chg="del">
        <pc:chgData name="Alessandra Ada Cecilia Guglielmetti" userId="ef63cc8d-fc41-4cd7-b9e0-ea171946a7b7" providerId="ADAL" clId="{4C5825C2-C231-4B37-824C-F0298356DFA2}" dt="2025-02-07T16:21:39.255" v="3" actId="47"/>
        <pc:sldMkLst>
          <pc:docMk/>
          <pc:sldMk cId="757672425" sldId="675"/>
        </pc:sldMkLst>
      </pc:sldChg>
      <pc:sldChg chg="del">
        <pc:chgData name="Alessandra Ada Cecilia Guglielmetti" userId="ef63cc8d-fc41-4cd7-b9e0-ea171946a7b7" providerId="ADAL" clId="{4C5825C2-C231-4B37-824C-F0298356DFA2}" dt="2025-02-07T16:21:48.339" v="8" actId="47"/>
        <pc:sldMkLst>
          <pc:docMk/>
          <pc:sldMk cId="3406877056" sldId="676"/>
        </pc:sldMkLst>
      </pc:sldChg>
      <pc:sldChg chg="delSp modSp mod">
        <pc:chgData name="Alessandra Ada Cecilia Guglielmetti" userId="ef63cc8d-fc41-4cd7-b9e0-ea171946a7b7" providerId="ADAL" clId="{4C5825C2-C231-4B37-824C-F0298356DFA2}" dt="2025-02-07T17:06:08.483" v="234" actId="1076"/>
        <pc:sldMkLst>
          <pc:docMk/>
          <pc:sldMk cId="2280928966" sldId="677"/>
        </pc:sldMkLst>
        <pc:picChg chg="mod">
          <ac:chgData name="Alessandra Ada Cecilia Guglielmetti" userId="ef63cc8d-fc41-4cd7-b9e0-ea171946a7b7" providerId="ADAL" clId="{4C5825C2-C231-4B37-824C-F0298356DFA2}" dt="2025-02-07T17:06:08.483" v="234" actId="1076"/>
          <ac:picMkLst>
            <pc:docMk/>
            <pc:sldMk cId="2280928966" sldId="677"/>
            <ac:picMk id="37892" creationId="{00000000-0000-0000-0000-000000000000}"/>
          </ac:picMkLst>
        </pc:picChg>
      </pc:sldChg>
      <pc:sldChg chg="del">
        <pc:chgData name="Alessandra Ada Cecilia Guglielmetti" userId="ef63cc8d-fc41-4cd7-b9e0-ea171946a7b7" providerId="ADAL" clId="{4C5825C2-C231-4B37-824C-F0298356DFA2}" dt="2025-02-07T16:21:51.929" v="11" actId="47"/>
        <pc:sldMkLst>
          <pc:docMk/>
          <pc:sldMk cId="2422177453" sldId="678"/>
        </pc:sldMkLst>
      </pc:sldChg>
      <pc:sldChg chg="del">
        <pc:chgData name="Alessandra Ada Cecilia Guglielmetti" userId="ef63cc8d-fc41-4cd7-b9e0-ea171946a7b7" providerId="ADAL" clId="{4C5825C2-C231-4B37-824C-F0298356DFA2}" dt="2025-02-07T16:21:48.942" v="9" actId="47"/>
        <pc:sldMkLst>
          <pc:docMk/>
          <pc:sldMk cId="401155239" sldId="681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4162637711" sldId="682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2198539954" sldId="698"/>
        </pc:sldMkLst>
      </pc:sldChg>
      <pc:sldChg chg="del">
        <pc:chgData name="Alessandra Ada Cecilia Guglielmetti" userId="ef63cc8d-fc41-4cd7-b9e0-ea171946a7b7" providerId="ADAL" clId="{4C5825C2-C231-4B37-824C-F0298356DFA2}" dt="2025-02-07T16:22:42.481" v="17" actId="47"/>
        <pc:sldMkLst>
          <pc:docMk/>
          <pc:sldMk cId="3773786848" sldId="700"/>
        </pc:sldMkLst>
      </pc:sldChg>
      <pc:sldChg chg="del">
        <pc:chgData name="Alessandra Ada Cecilia Guglielmetti" userId="ef63cc8d-fc41-4cd7-b9e0-ea171946a7b7" providerId="ADAL" clId="{4C5825C2-C231-4B37-824C-F0298356DFA2}" dt="2025-02-07T16:22:29.253" v="15" actId="47"/>
        <pc:sldMkLst>
          <pc:docMk/>
          <pc:sldMk cId="438310537" sldId="717"/>
        </pc:sldMkLst>
      </pc:sldChg>
      <pc:sldChg chg="del">
        <pc:chgData name="Alessandra Ada Cecilia Guglielmetti" userId="ef63cc8d-fc41-4cd7-b9e0-ea171946a7b7" providerId="ADAL" clId="{4C5825C2-C231-4B37-824C-F0298356DFA2}" dt="2025-02-07T16:22:30.857" v="16" actId="47"/>
        <pc:sldMkLst>
          <pc:docMk/>
          <pc:sldMk cId="2787784936" sldId="718"/>
        </pc:sldMkLst>
      </pc:sldChg>
      <pc:sldChg chg="modSp add del mod modShow">
        <pc:chgData name="Alessandra Ada Cecilia Guglielmetti" userId="ef63cc8d-fc41-4cd7-b9e0-ea171946a7b7" providerId="ADAL" clId="{4C5825C2-C231-4B37-824C-F0298356DFA2}" dt="2025-02-10T13:10:50.462" v="1422" actId="729"/>
        <pc:sldMkLst>
          <pc:docMk/>
          <pc:sldMk cId="484680204" sldId="726"/>
        </pc:sldMkLst>
        <pc:spChg chg="mod">
          <ac:chgData name="Alessandra Ada Cecilia Guglielmetti" userId="ef63cc8d-fc41-4cd7-b9e0-ea171946a7b7" providerId="ADAL" clId="{4C5825C2-C231-4B37-824C-F0298356DFA2}" dt="2025-02-07T17:05:38.653" v="232" actId="1076"/>
          <ac:spMkLst>
            <pc:docMk/>
            <pc:sldMk cId="484680204" sldId="726"/>
            <ac:spMk id="37890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07T17:05:36.656" v="231" actId="1076"/>
          <ac:spMkLst>
            <pc:docMk/>
            <pc:sldMk cId="484680204" sldId="726"/>
            <ac:spMk id="37891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07T17:06:05.264" v="233" actId="1076"/>
          <ac:picMkLst>
            <pc:docMk/>
            <pc:sldMk cId="484680204" sldId="726"/>
            <ac:picMk id="5" creationId="{0E3FD1C9-C300-4BF0-998E-9200A334C326}"/>
          </ac:picMkLst>
        </pc:picChg>
      </pc:sldChg>
      <pc:sldChg chg="addSp delSp modSp add mod">
        <pc:chgData name="Alessandra Ada Cecilia Guglielmetti" userId="ef63cc8d-fc41-4cd7-b9e0-ea171946a7b7" providerId="ADAL" clId="{4C5825C2-C231-4B37-824C-F0298356DFA2}" dt="2025-02-19T13:33:13.761" v="5779" actId="20577"/>
        <pc:sldMkLst>
          <pc:docMk/>
          <pc:sldMk cId="1513280190" sldId="727"/>
        </pc:sldMkLst>
        <pc:spChg chg="add mod">
          <ac:chgData name="Alessandra Ada Cecilia Guglielmetti" userId="ef63cc8d-fc41-4cd7-b9e0-ea171946a7b7" providerId="ADAL" clId="{4C5825C2-C231-4B37-824C-F0298356DFA2}" dt="2025-02-19T13:33:13.761" v="5779" actId="20577"/>
          <ac:spMkLst>
            <pc:docMk/>
            <pc:sldMk cId="1513280190" sldId="727"/>
            <ac:spMk id="2" creationId="{72AAE77D-FA0A-F8DB-F4B4-13FC1D593A8E}"/>
          </ac:spMkLst>
        </pc:spChg>
        <pc:picChg chg="mod">
          <ac:chgData name="Alessandra Ada Cecilia Guglielmetti" userId="ef63cc8d-fc41-4cd7-b9e0-ea171946a7b7" providerId="ADAL" clId="{4C5825C2-C231-4B37-824C-F0298356DFA2}" dt="2025-02-19T13:31:19.709" v="5723" actId="1076"/>
          <ac:picMkLst>
            <pc:docMk/>
            <pc:sldMk cId="1513280190" sldId="727"/>
            <ac:picMk id="6" creationId="{F784CB92-10D1-953A-2BD7-410684AD7121}"/>
          </ac:picMkLst>
        </pc:picChg>
      </pc:sldChg>
      <pc:sldChg chg="add del">
        <pc:chgData name="Alessandra Ada Cecilia Guglielmetti" userId="ef63cc8d-fc41-4cd7-b9e0-ea171946a7b7" providerId="ADAL" clId="{4C5825C2-C231-4B37-824C-F0298356DFA2}" dt="2025-02-07T16:32:34.809" v="26" actId="47"/>
        <pc:sldMkLst>
          <pc:docMk/>
          <pc:sldMk cId="248224016" sldId="747"/>
        </pc:sldMkLst>
      </pc:sldChg>
      <pc:sldChg chg="addSp delSp modSp add mod ord">
        <pc:chgData name="Alessandra Ada Cecilia Guglielmetti" userId="ef63cc8d-fc41-4cd7-b9e0-ea171946a7b7" providerId="ADAL" clId="{4C5825C2-C231-4B37-824C-F0298356DFA2}" dt="2025-02-07T17:05:13.892" v="229" actId="113"/>
        <pc:sldMkLst>
          <pc:docMk/>
          <pc:sldMk cId="3634256229" sldId="748"/>
        </pc:sldMkLst>
        <pc:spChg chg="add mod">
          <ac:chgData name="Alessandra Ada Cecilia Guglielmetti" userId="ef63cc8d-fc41-4cd7-b9e0-ea171946a7b7" providerId="ADAL" clId="{4C5825C2-C231-4B37-824C-F0298356DFA2}" dt="2025-02-07T17:03:42.616" v="218" actId="20577"/>
          <ac:spMkLst>
            <pc:docMk/>
            <pc:sldMk cId="3634256229" sldId="748"/>
            <ac:spMk id="2" creationId="{D4018D42-6726-2DDF-71FF-3D0D731CAD94}"/>
          </ac:spMkLst>
        </pc:spChg>
        <pc:spChg chg="mod">
          <ac:chgData name="Alessandra Ada Cecilia Guglielmetti" userId="ef63cc8d-fc41-4cd7-b9e0-ea171946a7b7" providerId="ADAL" clId="{4C5825C2-C231-4B37-824C-F0298356DFA2}" dt="2025-02-07T17:04:43.163" v="225" actId="2711"/>
          <ac:spMkLst>
            <pc:docMk/>
            <pc:sldMk cId="3634256229" sldId="748"/>
            <ac:spMk id="19" creationId="{8BC69141-720F-4B99-B52D-61129A5DF816}"/>
          </ac:spMkLst>
        </pc:spChg>
        <pc:spChg chg="mod">
          <ac:chgData name="Alessandra Ada Cecilia Guglielmetti" userId="ef63cc8d-fc41-4cd7-b9e0-ea171946a7b7" providerId="ADAL" clId="{4C5825C2-C231-4B37-824C-F0298356DFA2}" dt="2025-02-07T17:05:13.892" v="229" actId="113"/>
          <ac:spMkLst>
            <pc:docMk/>
            <pc:sldMk cId="3634256229" sldId="748"/>
            <ac:spMk id="35" creationId="{FCD286D2-F7D9-4EB4-A5E2-2D56EF001470}"/>
          </ac:spMkLst>
        </pc:spChg>
        <pc:spChg chg="mod">
          <ac:chgData name="Alessandra Ada Cecilia Guglielmetti" userId="ef63cc8d-fc41-4cd7-b9e0-ea171946a7b7" providerId="ADAL" clId="{4C5825C2-C231-4B37-824C-F0298356DFA2}" dt="2025-02-07T17:04:31.193" v="224" actId="14100"/>
          <ac:spMkLst>
            <pc:docMk/>
            <pc:sldMk cId="3634256229" sldId="748"/>
            <ac:spMk id="36" creationId="{490F2E42-42D6-4676-AF45-691878156088}"/>
          </ac:spMkLst>
        </pc:spChg>
      </pc:sldChg>
      <pc:sldChg chg="addSp modSp add mod">
        <pc:chgData name="Alessandra Ada Cecilia Guglielmetti" userId="ef63cc8d-fc41-4cd7-b9e0-ea171946a7b7" providerId="ADAL" clId="{4C5825C2-C231-4B37-824C-F0298356DFA2}" dt="2025-02-19T14:36:09.169" v="5780" actId="6549"/>
        <pc:sldMkLst>
          <pc:docMk/>
          <pc:sldMk cId="3801583420" sldId="749"/>
        </pc:sldMkLst>
        <pc:spChg chg="add mod">
          <ac:chgData name="Alessandra Ada Cecilia Guglielmetti" userId="ef63cc8d-fc41-4cd7-b9e0-ea171946a7b7" providerId="ADAL" clId="{4C5825C2-C231-4B37-824C-F0298356DFA2}" dt="2025-02-10T10:18:12.983" v="843" actId="20577"/>
          <ac:spMkLst>
            <pc:docMk/>
            <pc:sldMk cId="3801583420" sldId="749"/>
            <ac:spMk id="2" creationId="{4E7C85D3-412D-5B1E-E705-52EC862E608B}"/>
          </ac:spMkLst>
        </pc:spChg>
        <pc:spChg chg="add mod">
          <ac:chgData name="Alessandra Ada Cecilia Guglielmetti" userId="ef63cc8d-fc41-4cd7-b9e0-ea171946a7b7" providerId="ADAL" clId="{4C5825C2-C231-4B37-824C-F0298356DFA2}" dt="2025-02-19T14:36:09.169" v="5780" actId="6549"/>
          <ac:spMkLst>
            <pc:docMk/>
            <pc:sldMk cId="3801583420" sldId="749"/>
            <ac:spMk id="3" creationId="{200C4F7A-C9B2-4B74-10CC-6F481C16FE05}"/>
          </ac:spMkLst>
        </pc:spChg>
        <pc:spChg chg="mod">
          <ac:chgData name="Alessandra Ada Cecilia Guglielmetti" userId="ef63cc8d-fc41-4cd7-b9e0-ea171946a7b7" providerId="ADAL" clId="{4C5825C2-C231-4B37-824C-F0298356DFA2}" dt="2025-02-10T10:11:05.793" v="579" actId="1076"/>
          <ac:spMkLst>
            <pc:docMk/>
            <pc:sldMk cId="3801583420" sldId="749"/>
            <ac:spMk id="32773" creationId="{CB5C84C0-DA62-C4F4-A957-FAA993904DEF}"/>
          </ac:spMkLst>
        </pc:spChg>
        <pc:spChg chg="mod">
          <ac:chgData name="Alessandra Ada Cecilia Guglielmetti" userId="ef63cc8d-fc41-4cd7-b9e0-ea171946a7b7" providerId="ADAL" clId="{4C5825C2-C231-4B37-824C-F0298356DFA2}" dt="2025-02-10T10:11:01.021" v="578" actId="14100"/>
          <ac:spMkLst>
            <pc:docMk/>
            <pc:sldMk cId="3801583420" sldId="749"/>
            <ac:spMk id="32787" creationId="{9883A423-1CEC-24F4-6A14-2A309F2FF350}"/>
          </ac:spMkLst>
        </pc:spChg>
        <pc:picChg chg="add mod">
          <ac:chgData name="Alessandra Ada Cecilia Guglielmetti" userId="ef63cc8d-fc41-4cd7-b9e0-ea171946a7b7" providerId="ADAL" clId="{4C5825C2-C231-4B37-824C-F0298356DFA2}" dt="2025-02-10T10:21:25.582" v="924" actId="14100"/>
          <ac:picMkLst>
            <pc:docMk/>
            <pc:sldMk cId="3801583420" sldId="749"/>
            <ac:picMk id="9" creationId="{491A60C9-E0F2-0AD0-3285-F120C32342E5}"/>
          </ac:picMkLst>
        </pc:picChg>
        <pc:cxnChg chg="add mod">
          <ac:chgData name="Alessandra Ada Cecilia Guglielmetti" userId="ef63cc8d-fc41-4cd7-b9e0-ea171946a7b7" providerId="ADAL" clId="{4C5825C2-C231-4B37-824C-F0298356DFA2}" dt="2025-02-10T10:20:34.429" v="916" actId="17032"/>
          <ac:cxnSpMkLst>
            <pc:docMk/>
            <pc:sldMk cId="3801583420" sldId="749"/>
            <ac:cxnSpMk id="5" creationId="{70BB4282-AB35-0234-1312-7E340155E061}"/>
          </ac:cxnSpMkLst>
        </pc:cxnChg>
        <pc:cxnChg chg="add mod">
          <ac:chgData name="Alessandra Ada Cecilia Guglielmetti" userId="ef63cc8d-fc41-4cd7-b9e0-ea171946a7b7" providerId="ADAL" clId="{4C5825C2-C231-4B37-824C-F0298356DFA2}" dt="2025-02-10T10:20:39.678" v="917" actId="17032"/>
          <ac:cxnSpMkLst>
            <pc:docMk/>
            <pc:sldMk cId="3801583420" sldId="749"/>
            <ac:cxnSpMk id="6" creationId="{A1F06A79-779B-B878-713A-3606FD27489C}"/>
          </ac:cxnSpMkLst>
        </pc:cxnChg>
      </pc:sldChg>
      <pc:sldChg chg="add del">
        <pc:chgData name="Alessandra Ada Cecilia Guglielmetti" userId="ef63cc8d-fc41-4cd7-b9e0-ea171946a7b7" providerId="ADAL" clId="{4C5825C2-C231-4B37-824C-F0298356DFA2}" dt="2025-02-12T10:24:33.110" v="3962" actId="47"/>
        <pc:sldMkLst>
          <pc:docMk/>
          <pc:sldMk cId="4248869083" sldId="750"/>
        </pc:sldMkLst>
      </pc:sldChg>
      <pc:sldChg chg="modSp add del mod">
        <pc:chgData name="Alessandra Ada Cecilia Guglielmetti" userId="ef63cc8d-fc41-4cd7-b9e0-ea171946a7b7" providerId="ADAL" clId="{4C5825C2-C231-4B37-824C-F0298356DFA2}" dt="2025-02-10T13:26:27.178" v="1459" actId="47"/>
        <pc:sldMkLst>
          <pc:docMk/>
          <pc:sldMk cId="0" sldId="751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0T15:08:28.693" v="2259" actId="1076"/>
        <pc:sldMkLst>
          <pc:docMk/>
          <pc:sldMk cId="2354453072" sldId="751"/>
        </pc:sldMkLst>
        <pc:spChg chg="add mod">
          <ac:chgData name="Alessandra Ada Cecilia Guglielmetti" userId="ef63cc8d-fc41-4cd7-b9e0-ea171946a7b7" providerId="ADAL" clId="{4C5825C2-C231-4B37-824C-F0298356DFA2}" dt="2025-02-10T15:08:17.330" v="2258" actId="14100"/>
          <ac:spMkLst>
            <pc:docMk/>
            <pc:sldMk cId="2354453072" sldId="751"/>
            <ac:spMk id="9" creationId="{7A11904A-8BD1-AC0F-897C-C8B287E5F176}"/>
          </ac:spMkLst>
        </pc:spChg>
        <pc:spChg chg="add mod">
          <ac:chgData name="Alessandra Ada Cecilia Guglielmetti" userId="ef63cc8d-fc41-4cd7-b9e0-ea171946a7b7" providerId="ADAL" clId="{4C5825C2-C231-4B37-824C-F0298356DFA2}" dt="2025-02-10T15:07:06.386" v="2222" actId="1076"/>
          <ac:spMkLst>
            <pc:docMk/>
            <pc:sldMk cId="2354453072" sldId="751"/>
            <ac:spMk id="16" creationId="{5D880350-F777-34E6-8A09-2D1DCD28A364}"/>
          </ac:spMkLst>
        </pc:spChg>
        <pc:spChg chg="add mod">
          <ac:chgData name="Alessandra Ada Cecilia Guglielmetti" userId="ef63cc8d-fc41-4cd7-b9e0-ea171946a7b7" providerId="ADAL" clId="{4C5825C2-C231-4B37-824C-F0298356DFA2}" dt="2025-02-10T15:07:11.114" v="2223" actId="1076"/>
          <ac:spMkLst>
            <pc:docMk/>
            <pc:sldMk cId="2354453072" sldId="751"/>
            <ac:spMk id="17" creationId="{C145DF5C-FC6A-C42A-55B4-C23077490618}"/>
          </ac:spMkLst>
        </pc:spChg>
        <pc:spChg chg="add mod">
          <ac:chgData name="Alessandra Ada Cecilia Guglielmetti" userId="ef63cc8d-fc41-4cd7-b9e0-ea171946a7b7" providerId="ADAL" clId="{4C5825C2-C231-4B37-824C-F0298356DFA2}" dt="2025-02-10T15:08:28.693" v="2259" actId="1076"/>
          <ac:spMkLst>
            <pc:docMk/>
            <pc:sldMk cId="2354453072" sldId="751"/>
            <ac:spMk id="18" creationId="{615D71F1-2C8B-999D-7261-0A62AEEE869A}"/>
          </ac:spMkLst>
        </pc:spChg>
        <pc:picChg chg="add mod">
          <ac:chgData name="Alessandra Ada Cecilia Guglielmetti" userId="ef63cc8d-fc41-4cd7-b9e0-ea171946a7b7" providerId="ADAL" clId="{4C5825C2-C231-4B37-824C-F0298356DFA2}" dt="2025-02-10T15:01:02.788" v="2167" actId="1076"/>
          <ac:picMkLst>
            <pc:docMk/>
            <pc:sldMk cId="2354453072" sldId="751"/>
            <ac:picMk id="2" creationId="{E57C21DB-34D7-B4EF-30EC-8638416A3BFC}"/>
          </ac:picMkLst>
        </pc:picChg>
      </pc:sldChg>
      <pc:sldChg chg="add del">
        <pc:chgData name="Alessandra Ada Cecilia Guglielmetti" userId="ef63cc8d-fc41-4cd7-b9e0-ea171946a7b7" providerId="ADAL" clId="{4C5825C2-C231-4B37-824C-F0298356DFA2}" dt="2025-02-10T15:13:17.815" v="2265"/>
        <pc:sldMkLst>
          <pc:docMk/>
          <pc:sldMk cId="1175688034" sldId="752"/>
        </pc:sldMkLst>
      </pc:sldChg>
      <pc:sldChg chg="add del">
        <pc:chgData name="Alessandra Ada Cecilia Guglielmetti" userId="ef63cc8d-fc41-4cd7-b9e0-ea171946a7b7" providerId="ADAL" clId="{4C5825C2-C231-4B37-824C-F0298356DFA2}" dt="2025-02-10T15:13:10.583" v="2263"/>
        <pc:sldMkLst>
          <pc:docMk/>
          <pc:sldMk cId="1563241770" sldId="752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0T15:20:22.712" v="2387" actId="1076"/>
        <pc:sldMkLst>
          <pc:docMk/>
          <pc:sldMk cId="3295647156" sldId="752"/>
        </pc:sldMkLst>
        <pc:spChg chg="add mod">
          <ac:chgData name="Alessandra Ada Cecilia Guglielmetti" userId="ef63cc8d-fc41-4cd7-b9e0-ea171946a7b7" providerId="ADAL" clId="{4C5825C2-C231-4B37-824C-F0298356DFA2}" dt="2025-02-10T15:17:27.441" v="2350" actId="1076"/>
          <ac:spMkLst>
            <pc:docMk/>
            <pc:sldMk cId="3295647156" sldId="752"/>
            <ac:spMk id="9" creationId="{F07BF012-B543-CFE8-BA0B-0563061662AD}"/>
          </ac:spMkLst>
        </pc:spChg>
        <pc:spChg chg="add mod">
          <ac:chgData name="Alessandra Ada Cecilia Guglielmetti" userId="ef63cc8d-fc41-4cd7-b9e0-ea171946a7b7" providerId="ADAL" clId="{4C5825C2-C231-4B37-824C-F0298356DFA2}" dt="2025-02-10T15:16:24.793" v="2345" actId="20577"/>
          <ac:spMkLst>
            <pc:docMk/>
            <pc:sldMk cId="3295647156" sldId="752"/>
            <ac:spMk id="11" creationId="{B13D384B-62B1-50F6-F8D2-CF33F8DA68C7}"/>
          </ac:spMkLst>
        </pc:spChg>
        <pc:spChg chg="add mod">
          <ac:chgData name="Alessandra Ada Cecilia Guglielmetti" userId="ef63cc8d-fc41-4cd7-b9e0-ea171946a7b7" providerId="ADAL" clId="{4C5825C2-C231-4B37-824C-F0298356DFA2}" dt="2025-02-10T15:20:22.712" v="2387" actId="1076"/>
          <ac:spMkLst>
            <pc:docMk/>
            <pc:sldMk cId="3295647156" sldId="752"/>
            <ac:spMk id="12" creationId="{46B554CD-816B-F2A3-5325-A4AFB049CA09}"/>
          </ac:spMkLst>
        </pc:spChg>
        <pc:picChg chg="add mod">
          <ac:chgData name="Alessandra Ada Cecilia Guglielmetti" userId="ef63cc8d-fc41-4cd7-b9e0-ea171946a7b7" providerId="ADAL" clId="{4C5825C2-C231-4B37-824C-F0298356DFA2}" dt="2025-02-10T15:20:18.158" v="2386" actId="1076"/>
          <ac:picMkLst>
            <pc:docMk/>
            <pc:sldMk cId="3295647156" sldId="752"/>
            <ac:picMk id="13" creationId="{BACE44D0-7E17-6C87-F741-A37B787C5577}"/>
          </ac:picMkLst>
        </pc:picChg>
      </pc:sldChg>
      <pc:sldChg chg="addSp delSp modSp add mod">
        <pc:chgData name="Alessandra Ada Cecilia Guglielmetti" userId="ef63cc8d-fc41-4cd7-b9e0-ea171946a7b7" providerId="ADAL" clId="{4C5825C2-C231-4B37-824C-F0298356DFA2}" dt="2025-02-10T15:22:11.360" v="2400" actId="2711"/>
        <pc:sldMkLst>
          <pc:docMk/>
          <pc:sldMk cId="1350523082" sldId="753"/>
        </pc:sldMkLst>
        <pc:spChg chg="add mod">
          <ac:chgData name="Alessandra Ada Cecilia Guglielmetti" userId="ef63cc8d-fc41-4cd7-b9e0-ea171946a7b7" providerId="ADAL" clId="{4C5825C2-C231-4B37-824C-F0298356DFA2}" dt="2025-02-10T15:21:59.721" v="2398" actId="1076"/>
          <ac:spMkLst>
            <pc:docMk/>
            <pc:sldMk cId="1350523082" sldId="753"/>
            <ac:spMk id="2" creationId="{D6D761AA-8D16-8DBA-3E98-0F9A0EC41D00}"/>
          </ac:spMkLst>
        </pc:spChg>
        <pc:spChg chg="add mod">
          <ac:chgData name="Alessandra Ada Cecilia Guglielmetti" userId="ef63cc8d-fc41-4cd7-b9e0-ea171946a7b7" providerId="ADAL" clId="{4C5825C2-C231-4B37-824C-F0298356DFA2}" dt="2025-02-10T15:21:57.532" v="2396" actId="1076"/>
          <ac:spMkLst>
            <pc:docMk/>
            <pc:sldMk cId="1350523082" sldId="753"/>
            <ac:spMk id="10" creationId="{9AD55C47-A1BA-16B9-E12F-41570EDA35C0}"/>
          </ac:spMkLst>
        </pc:spChg>
        <pc:spChg chg="add mod">
          <ac:chgData name="Alessandra Ada Cecilia Guglielmetti" userId="ef63cc8d-fc41-4cd7-b9e0-ea171946a7b7" providerId="ADAL" clId="{4C5825C2-C231-4B37-824C-F0298356DFA2}" dt="2025-02-10T15:22:11.360" v="2400" actId="2711"/>
          <ac:spMkLst>
            <pc:docMk/>
            <pc:sldMk cId="1350523082" sldId="753"/>
            <ac:spMk id="15" creationId="{9EDF424C-393A-0F22-6CD6-A6D12C6E527D}"/>
          </ac:spMkLst>
        </pc:spChg>
        <pc:picChg chg="mod">
          <ac:chgData name="Alessandra Ada Cecilia Guglielmetti" userId="ef63cc8d-fc41-4cd7-b9e0-ea171946a7b7" providerId="ADAL" clId="{4C5825C2-C231-4B37-824C-F0298356DFA2}" dt="2025-02-10T15:19:56.489" v="2382" actId="1076"/>
          <ac:picMkLst>
            <pc:docMk/>
            <pc:sldMk cId="1350523082" sldId="753"/>
            <ac:picMk id="7" creationId="{42D613BB-2CF1-E066-846D-8590DAFE57DA}"/>
          </ac:picMkLst>
        </pc:picChg>
      </pc:sldChg>
      <pc:sldChg chg="addSp delSp modSp add mod">
        <pc:chgData name="Alessandra Ada Cecilia Guglielmetti" userId="ef63cc8d-fc41-4cd7-b9e0-ea171946a7b7" providerId="ADAL" clId="{4C5825C2-C231-4B37-824C-F0298356DFA2}" dt="2025-02-11T15:52:18.608" v="3070" actId="20577"/>
        <pc:sldMkLst>
          <pc:docMk/>
          <pc:sldMk cId="3764159962" sldId="754"/>
        </pc:sldMkLst>
        <pc:spChg chg="add mod">
          <ac:chgData name="Alessandra Ada Cecilia Guglielmetti" userId="ef63cc8d-fc41-4cd7-b9e0-ea171946a7b7" providerId="ADAL" clId="{4C5825C2-C231-4B37-824C-F0298356DFA2}" dt="2025-02-10T15:25:17.517" v="2428" actId="947"/>
          <ac:spMkLst>
            <pc:docMk/>
            <pc:sldMk cId="3764159962" sldId="754"/>
            <ac:spMk id="2" creationId="{963CA6CD-E85E-3C80-619C-DBC6D004BBEE}"/>
          </ac:spMkLst>
        </pc:spChg>
        <pc:spChg chg="mod">
          <ac:chgData name="Alessandra Ada Cecilia Guglielmetti" userId="ef63cc8d-fc41-4cd7-b9e0-ea171946a7b7" providerId="ADAL" clId="{4C5825C2-C231-4B37-824C-F0298356DFA2}" dt="2025-02-11T15:52:18.608" v="3070" actId="20577"/>
          <ac:spMkLst>
            <pc:docMk/>
            <pc:sldMk cId="3764159962" sldId="754"/>
            <ac:spMk id="15" creationId="{4249BDD7-DCF1-8390-D4BE-F413E5EC2928}"/>
          </ac:spMkLst>
        </pc:spChg>
      </pc:sldChg>
      <pc:sldChg chg="add del">
        <pc:chgData name="Alessandra Ada Cecilia Guglielmetti" userId="ef63cc8d-fc41-4cd7-b9e0-ea171946a7b7" providerId="ADAL" clId="{4C5825C2-C231-4B37-824C-F0298356DFA2}" dt="2025-02-10T17:42:23.318" v="2616" actId="47"/>
        <pc:sldMkLst>
          <pc:docMk/>
          <pc:sldMk cId="343644681" sldId="755"/>
        </pc:sldMkLst>
      </pc:sldChg>
      <pc:sldChg chg="addSp delSp modSp add del mod">
        <pc:chgData name="Alessandra Ada Cecilia Guglielmetti" userId="ef63cc8d-fc41-4cd7-b9e0-ea171946a7b7" providerId="ADAL" clId="{4C5825C2-C231-4B37-824C-F0298356DFA2}" dt="2025-02-11T13:57:56.734" v="2721" actId="47"/>
        <pc:sldMkLst>
          <pc:docMk/>
          <pc:sldMk cId="2972993806" sldId="756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1T14:08:06.427" v="2832" actId="2711"/>
        <pc:sldMkLst>
          <pc:docMk/>
          <pc:sldMk cId="1726062670" sldId="757"/>
        </pc:sldMkLst>
        <pc:spChg chg="add mod">
          <ac:chgData name="Alessandra Ada Cecilia Guglielmetti" userId="ef63cc8d-fc41-4cd7-b9e0-ea171946a7b7" providerId="ADAL" clId="{4C5825C2-C231-4B37-824C-F0298356DFA2}" dt="2025-02-11T14:06:57.479" v="2825" actId="14100"/>
          <ac:spMkLst>
            <pc:docMk/>
            <pc:sldMk cId="1726062670" sldId="757"/>
            <ac:spMk id="11" creationId="{0185ECEC-852B-07A0-7E39-16468933BDAD}"/>
          </ac:spMkLst>
        </pc:spChg>
        <pc:spChg chg="add mod">
          <ac:chgData name="Alessandra Ada Cecilia Guglielmetti" userId="ef63cc8d-fc41-4cd7-b9e0-ea171946a7b7" providerId="ADAL" clId="{4C5825C2-C231-4B37-824C-F0298356DFA2}" dt="2025-02-11T14:08:06.427" v="2832" actId="2711"/>
          <ac:spMkLst>
            <pc:docMk/>
            <pc:sldMk cId="1726062670" sldId="757"/>
            <ac:spMk id="13" creationId="{8B3A1271-07F9-BDE7-522B-3C3E569F73F1}"/>
          </ac:spMkLst>
        </pc:spChg>
      </pc:sldChg>
      <pc:sldChg chg="addSp delSp modSp add mod">
        <pc:chgData name="Alessandra Ada Cecilia Guglielmetti" userId="ef63cc8d-fc41-4cd7-b9e0-ea171946a7b7" providerId="ADAL" clId="{4C5825C2-C231-4B37-824C-F0298356DFA2}" dt="2025-02-11T14:17:59.980" v="2888" actId="1076"/>
        <pc:sldMkLst>
          <pc:docMk/>
          <pc:sldMk cId="2895683532" sldId="758"/>
        </pc:sldMkLst>
        <pc:spChg chg="add mod">
          <ac:chgData name="Alessandra Ada Cecilia Guglielmetti" userId="ef63cc8d-fc41-4cd7-b9e0-ea171946a7b7" providerId="ADAL" clId="{4C5825C2-C231-4B37-824C-F0298356DFA2}" dt="2025-02-11T14:15:56.068" v="2862" actId="2711"/>
          <ac:spMkLst>
            <pc:docMk/>
            <pc:sldMk cId="2895683532" sldId="758"/>
            <ac:spMk id="3" creationId="{9BC8F9D0-D259-A270-1354-7AA3D3D8BF8C}"/>
          </ac:spMkLst>
        </pc:spChg>
        <pc:spChg chg="mod">
          <ac:chgData name="Alessandra Ada Cecilia Guglielmetti" userId="ef63cc8d-fc41-4cd7-b9e0-ea171946a7b7" providerId="ADAL" clId="{4C5825C2-C231-4B37-824C-F0298356DFA2}" dt="2025-02-11T14:17:59.980" v="2888" actId="1076"/>
          <ac:spMkLst>
            <pc:docMk/>
            <pc:sldMk cId="2895683532" sldId="758"/>
            <ac:spMk id="7" creationId="{DDD40661-A810-CCF5-42ED-4BD0D9B250A2}"/>
          </ac:spMkLst>
        </pc:spChg>
        <pc:spChg chg="add mod">
          <ac:chgData name="Alessandra Ada Cecilia Guglielmetti" userId="ef63cc8d-fc41-4cd7-b9e0-ea171946a7b7" providerId="ADAL" clId="{4C5825C2-C231-4B37-824C-F0298356DFA2}" dt="2025-02-11T14:17:35.936" v="2885" actId="12"/>
          <ac:spMkLst>
            <pc:docMk/>
            <pc:sldMk cId="2895683532" sldId="758"/>
            <ac:spMk id="10" creationId="{1E87603B-E907-6CAD-4759-DB1327004E50}"/>
          </ac:spMkLst>
        </pc:spChg>
        <pc:spChg chg="mod">
          <ac:chgData name="Alessandra Ada Cecilia Guglielmetti" userId="ef63cc8d-fc41-4cd7-b9e0-ea171946a7b7" providerId="ADAL" clId="{4C5825C2-C231-4B37-824C-F0298356DFA2}" dt="2025-02-11T14:17:23.230" v="2883" actId="20577"/>
          <ac:spMkLst>
            <pc:docMk/>
            <pc:sldMk cId="2895683532" sldId="758"/>
            <ac:spMk id="22" creationId="{8F43444C-7AED-3239-E98B-D64DEFADF4B9}"/>
          </ac:spMkLst>
        </pc:spChg>
      </pc:sldChg>
      <pc:sldChg chg="add del">
        <pc:chgData name="Alessandra Ada Cecilia Guglielmetti" userId="ef63cc8d-fc41-4cd7-b9e0-ea171946a7b7" providerId="ADAL" clId="{4C5825C2-C231-4B37-824C-F0298356DFA2}" dt="2025-02-10T17:48:28.017" v="2645" actId="47"/>
        <pc:sldMkLst>
          <pc:docMk/>
          <pc:sldMk cId="370237396" sldId="759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1T14:33:27.153" v="2927" actId="1076"/>
        <pc:sldMkLst>
          <pc:docMk/>
          <pc:sldMk cId="2077949522" sldId="760"/>
        </pc:sldMkLst>
        <pc:spChg chg="add mod">
          <ac:chgData name="Alessandra Ada Cecilia Guglielmetti" userId="ef63cc8d-fc41-4cd7-b9e0-ea171946a7b7" providerId="ADAL" clId="{4C5825C2-C231-4B37-824C-F0298356DFA2}" dt="2025-02-11T14:33:27.153" v="2927" actId="1076"/>
          <ac:spMkLst>
            <pc:docMk/>
            <pc:sldMk cId="2077949522" sldId="760"/>
            <ac:spMk id="3" creationId="{8762D20C-9137-085F-D2A4-CF80856196C2}"/>
          </ac:spMkLst>
        </pc:spChg>
        <pc:spChg chg="mod">
          <ac:chgData name="Alessandra Ada Cecilia Guglielmetti" userId="ef63cc8d-fc41-4cd7-b9e0-ea171946a7b7" providerId="ADAL" clId="{4C5825C2-C231-4B37-824C-F0298356DFA2}" dt="2025-02-11T14:33:14.026" v="2925" actId="1076"/>
          <ac:spMkLst>
            <pc:docMk/>
            <pc:sldMk cId="2077949522" sldId="760"/>
            <ac:spMk id="5" creationId="{3E14E80B-211C-A54F-8A0C-8305C19A2286}"/>
          </ac:spMkLst>
        </pc:spChg>
        <pc:spChg chg="add mod">
          <ac:chgData name="Alessandra Ada Cecilia Guglielmetti" userId="ef63cc8d-fc41-4cd7-b9e0-ea171946a7b7" providerId="ADAL" clId="{4C5825C2-C231-4B37-824C-F0298356DFA2}" dt="2025-02-11T14:33:03.120" v="2924" actId="2711"/>
          <ac:spMkLst>
            <pc:docMk/>
            <pc:sldMk cId="2077949522" sldId="760"/>
            <ac:spMk id="7" creationId="{FD33A28C-E0B2-F691-9244-EA686F2442E8}"/>
          </ac:spMkLst>
        </pc:spChg>
        <pc:picChg chg="mod">
          <ac:chgData name="Alessandra Ada Cecilia Guglielmetti" userId="ef63cc8d-fc41-4cd7-b9e0-ea171946a7b7" providerId="ADAL" clId="{4C5825C2-C231-4B37-824C-F0298356DFA2}" dt="2025-02-11T14:33:22.307" v="2926" actId="1076"/>
          <ac:picMkLst>
            <pc:docMk/>
            <pc:sldMk cId="2077949522" sldId="760"/>
            <ac:picMk id="11" creationId="{CD978971-634B-D238-94D1-9D44DB20B9C2}"/>
          </ac:picMkLst>
        </pc:picChg>
      </pc:sldChg>
      <pc:sldChg chg="add del">
        <pc:chgData name="Alessandra Ada Cecilia Guglielmetti" userId="ef63cc8d-fc41-4cd7-b9e0-ea171946a7b7" providerId="ADAL" clId="{4C5825C2-C231-4B37-824C-F0298356DFA2}" dt="2025-02-10T17:49:49.118" v="2650" actId="47"/>
        <pc:sldMkLst>
          <pc:docMk/>
          <pc:sldMk cId="1584609120" sldId="761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9T14:57:50.638" v="5855" actId="6549"/>
        <pc:sldMkLst>
          <pc:docMk/>
          <pc:sldMk cId="886298351" sldId="762"/>
        </pc:sldMkLst>
        <pc:spChg chg="add mod">
          <ac:chgData name="Alessandra Ada Cecilia Guglielmetti" userId="ef63cc8d-fc41-4cd7-b9e0-ea171946a7b7" providerId="ADAL" clId="{4C5825C2-C231-4B37-824C-F0298356DFA2}" dt="2025-02-11T17:05:22.962" v="3179" actId="1076"/>
          <ac:spMkLst>
            <pc:docMk/>
            <pc:sldMk cId="886298351" sldId="762"/>
            <ac:spMk id="2" creationId="{6E23D0A5-7AE7-EFA4-8DF3-0483AC553DBC}"/>
          </ac:spMkLst>
        </pc:spChg>
        <pc:spChg chg="mod">
          <ac:chgData name="Alessandra Ada Cecilia Guglielmetti" userId="ef63cc8d-fc41-4cd7-b9e0-ea171946a7b7" providerId="ADAL" clId="{4C5825C2-C231-4B37-824C-F0298356DFA2}" dt="2025-02-19T14:55:59.405" v="5807" actId="1076"/>
          <ac:spMkLst>
            <pc:docMk/>
            <pc:sldMk cId="886298351" sldId="762"/>
            <ac:spMk id="10" creationId="{83B20294-A95A-E69A-D3C9-280E689C0E69}"/>
          </ac:spMkLst>
        </pc:spChg>
        <pc:spChg chg="mod">
          <ac:chgData name="Alessandra Ada Cecilia Guglielmetti" userId="ef63cc8d-fc41-4cd7-b9e0-ea171946a7b7" providerId="ADAL" clId="{4C5825C2-C231-4B37-824C-F0298356DFA2}" dt="2025-02-11T14:42:28.728" v="2973" actId="1076"/>
          <ac:spMkLst>
            <pc:docMk/>
            <pc:sldMk cId="886298351" sldId="762"/>
            <ac:spMk id="17" creationId="{8D39A94B-EB2D-1EF3-DE87-C207C6519D08}"/>
          </ac:spMkLst>
        </pc:spChg>
        <pc:spChg chg="mod">
          <ac:chgData name="Alessandra Ada Cecilia Guglielmetti" userId="ef63cc8d-fc41-4cd7-b9e0-ea171946a7b7" providerId="ADAL" clId="{4C5825C2-C231-4B37-824C-F0298356DFA2}" dt="2025-02-11T14:41:05.583" v="2957" actId="1076"/>
          <ac:spMkLst>
            <pc:docMk/>
            <pc:sldMk cId="886298351" sldId="762"/>
            <ac:spMk id="21" creationId="{1F3E1E6F-D95E-F8D2-F837-94CD54FC0C75}"/>
          </ac:spMkLst>
        </pc:spChg>
        <pc:spChg chg="mod">
          <ac:chgData name="Alessandra Ada Cecilia Guglielmetti" userId="ef63cc8d-fc41-4cd7-b9e0-ea171946a7b7" providerId="ADAL" clId="{4C5825C2-C231-4B37-824C-F0298356DFA2}" dt="2025-02-11T14:41:15.149" v="2959" actId="2711"/>
          <ac:spMkLst>
            <pc:docMk/>
            <pc:sldMk cId="886298351" sldId="762"/>
            <ac:spMk id="22" creationId="{F8A3AFD5-FD79-218D-B00B-B77DD4F346FD}"/>
          </ac:spMkLst>
        </pc:spChg>
        <pc:spChg chg="add mod">
          <ac:chgData name="Alessandra Ada Cecilia Guglielmetti" userId="ef63cc8d-fc41-4cd7-b9e0-ea171946a7b7" providerId="ADAL" clId="{4C5825C2-C231-4B37-824C-F0298356DFA2}" dt="2025-02-19T14:57:50.638" v="5855" actId="6549"/>
          <ac:spMkLst>
            <pc:docMk/>
            <pc:sldMk cId="886298351" sldId="762"/>
            <ac:spMk id="23" creationId="{5C53D53D-E91A-5CCD-7624-5134202C2210}"/>
          </ac:spMkLst>
        </pc:spChg>
        <pc:picChg chg="add mod">
          <ac:chgData name="Alessandra Ada Cecilia Guglielmetti" userId="ef63cc8d-fc41-4cd7-b9e0-ea171946a7b7" providerId="ADAL" clId="{4C5825C2-C231-4B37-824C-F0298356DFA2}" dt="2025-02-19T14:54:02.511" v="5787" actId="931"/>
          <ac:picMkLst>
            <pc:docMk/>
            <pc:sldMk cId="886298351" sldId="762"/>
            <ac:picMk id="5" creationId="{3A1F5776-1428-5B7F-25D0-6B77434B7FD8}"/>
          </ac:picMkLst>
        </pc:picChg>
        <pc:picChg chg="del mod">
          <ac:chgData name="Alessandra Ada Cecilia Guglielmetti" userId="ef63cc8d-fc41-4cd7-b9e0-ea171946a7b7" providerId="ADAL" clId="{4C5825C2-C231-4B37-824C-F0298356DFA2}" dt="2025-02-19T14:47:34.177" v="5781" actId="478"/>
          <ac:picMkLst>
            <pc:docMk/>
            <pc:sldMk cId="886298351" sldId="762"/>
            <ac:picMk id="7" creationId="{8C80975F-E977-BBE8-EACA-B1ECA12AAF84}"/>
          </ac:picMkLst>
        </pc:picChg>
        <pc:picChg chg="add mod ord">
          <ac:chgData name="Alessandra Ada Cecilia Guglielmetti" userId="ef63cc8d-fc41-4cd7-b9e0-ea171946a7b7" providerId="ADAL" clId="{4C5825C2-C231-4B37-824C-F0298356DFA2}" dt="2025-02-19T14:57:35.888" v="5854" actId="1076"/>
          <ac:picMkLst>
            <pc:docMk/>
            <pc:sldMk cId="886298351" sldId="762"/>
            <ac:picMk id="12" creationId="{14B6358A-70EF-0BA4-B7D9-9F0C10BD5FD4}"/>
          </ac:picMkLst>
        </pc:picChg>
      </pc:sldChg>
      <pc:sldChg chg="add del">
        <pc:chgData name="Alessandra Ada Cecilia Guglielmetti" userId="ef63cc8d-fc41-4cd7-b9e0-ea171946a7b7" providerId="ADAL" clId="{4C5825C2-C231-4B37-824C-F0298356DFA2}" dt="2025-02-10T17:50:07.738" v="2651" actId="47"/>
        <pc:sldMkLst>
          <pc:docMk/>
          <pc:sldMk cId="242482394" sldId="763"/>
        </pc:sldMkLst>
      </pc:sldChg>
      <pc:sldChg chg="addSp delSp modSp add mod modShow">
        <pc:chgData name="Alessandra Ada Cecilia Guglielmetti" userId="ef63cc8d-fc41-4cd7-b9e0-ea171946a7b7" providerId="ADAL" clId="{4C5825C2-C231-4B37-824C-F0298356DFA2}" dt="2025-02-11T16:04:36.864" v="3072" actId="729"/>
        <pc:sldMkLst>
          <pc:docMk/>
          <pc:sldMk cId="1720833320" sldId="764"/>
        </pc:sldMkLst>
        <pc:spChg chg="mod">
          <ac:chgData name="Alessandra Ada Cecilia Guglielmetti" userId="ef63cc8d-fc41-4cd7-b9e0-ea171946a7b7" providerId="ADAL" clId="{4C5825C2-C231-4B37-824C-F0298356DFA2}" dt="2025-02-11T13:58:25.955" v="2727" actId="1076"/>
          <ac:spMkLst>
            <pc:docMk/>
            <pc:sldMk cId="1720833320" sldId="764"/>
            <ac:spMk id="2" creationId="{B825E384-C97B-2BA2-898B-DC70C4B24AE7}"/>
          </ac:spMkLst>
        </pc:spChg>
        <pc:spChg chg="add mod">
          <ac:chgData name="Alessandra Ada Cecilia Guglielmetti" userId="ef63cc8d-fc41-4cd7-b9e0-ea171946a7b7" providerId="ADAL" clId="{4C5825C2-C231-4B37-824C-F0298356DFA2}" dt="2025-02-11T14:00:11.729" v="2749" actId="14100"/>
          <ac:spMkLst>
            <pc:docMk/>
            <pc:sldMk cId="1720833320" sldId="764"/>
            <ac:spMk id="3" creationId="{FEBFDEEF-68B8-1904-F0A7-50A84D1682D3}"/>
          </ac:spMkLst>
        </pc:spChg>
        <pc:spChg chg="mod">
          <ac:chgData name="Alessandra Ada Cecilia Guglielmetti" userId="ef63cc8d-fc41-4cd7-b9e0-ea171946a7b7" providerId="ADAL" clId="{4C5825C2-C231-4B37-824C-F0298356DFA2}" dt="2025-02-11T13:58:25.113" v="2726" actId="1076"/>
          <ac:spMkLst>
            <pc:docMk/>
            <pc:sldMk cId="1720833320" sldId="764"/>
            <ac:spMk id="4" creationId="{F6A65034-7A72-EC4B-34E3-A4AA0918F52A}"/>
          </ac:spMkLst>
        </pc:spChg>
        <pc:spChg chg="mod">
          <ac:chgData name="Alessandra Ada Cecilia Guglielmetti" userId="ef63cc8d-fc41-4cd7-b9e0-ea171946a7b7" providerId="ADAL" clId="{4C5825C2-C231-4B37-824C-F0298356DFA2}" dt="2025-02-11T13:58:10.630" v="2723" actId="1076"/>
          <ac:spMkLst>
            <pc:docMk/>
            <pc:sldMk cId="1720833320" sldId="764"/>
            <ac:spMk id="15" creationId="{9EBCF060-30AB-7732-2868-D86BA27C1FC2}"/>
          </ac:spMkLst>
        </pc:spChg>
        <pc:spChg chg="mod">
          <ac:chgData name="Alessandra Ada Cecilia Guglielmetti" userId="ef63cc8d-fc41-4cd7-b9e0-ea171946a7b7" providerId="ADAL" clId="{4C5825C2-C231-4B37-824C-F0298356DFA2}" dt="2025-02-11T13:58:07.783" v="2722" actId="1076"/>
          <ac:spMkLst>
            <pc:docMk/>
            <pc:sldMk cId="1720833320" sldId="764"/>
            <ac:spMk id="16" creationId="{83348C44-4180-999D-5447-2192F0489B7F}"/>
          </ac:spMkLst>
        </pc:spChg>
        <pc:spChg chg="mod">
          <ac:chgData name="Alessandra Ada Cecilia Guglielmetti" userId="ef63cc8d-fc41-4cd7-b9e0-ea171946a7b7" providerId="ADAL" clId="{4C5825C2-C231-4B37-824C-F0298356DFA2}" dt="2025-02-11T13:59:00.237" v="2732" actId="1076"/>
          <ac:spMkLst>
            <pc:docMk/>
            <pc:sldMk cId="1720833320" sldId="764"/>
            <ac:spMk id="18" creationId="{A94EDD7C-FE90-7ECF-4108-8899F0D3D9DC}"/>
          </ac:spMkLst>
        </pc:spChg>
        <pc:spChg chg="add mod">
          <ac:chgData name="Alessandra Ada Cecilia Guglielmetti" userId="ef63cc8d-fc41-4cd7-b9e0-ea171946a7b7" providerId="ADAL" clId="{4C5825C2-C231-4B37-824C-F0298356DFA2}" dt="2025-02-11T13:48:13.035" v="2702" actId="1076"/>
          <ac:spMkLst>
            <pc:docMk/>
            <pc:sldMk cId="1720833320" sldId="764"/>
            <ac:spMk id="26" creationId="{CE4C1CC3-7F56-BC18-BA1A-D6DB4D88A298}"/>
          </ac:spMkLst>
        </pc:spChg>
        <pc:graphicFrameChg chg="add mod modGraphic">
          <ac:chgData name="Alessandra Ada Cecilia Guglielmetti" userId="ef63cc8d-fc41-4cd7-b9e0-ea171946a7b7" providerId="ADAL" clId="{4C5825C2-C231-4B37-824C-F0298356DFA2}" dt="2025-02-11T13:50:19.020" v="2712" actId="1076"/>
          <ac:graphicFrameMkLst>
            <pc:docMk/>
            <pc:sldMk cId="1720833320" sldId="764"/>
            <ac:graphicFrameMk id="29" creationId="{E51EB39F-0C7B-365A-1919-0787B4AEBF28}"/>
          </ac:graphicFrameMkLst>
        </pc:graphicFrameChg>
        <pc:picChg chg="add mod">
          <ac:chgData name="Alessandra Ada Cecilia Guglielmetti" userId="ef63cc8d-fc41-4cd7-b9e0-ea171946a7b7" providerId="ADAL" clId="{4C5825C2-C231-4B37-824C-F0298356DFA2}" dt="2025-02-11T13:59:17.825" v="2735" actId="1076"/>
          <ac:picMkLst>
            <pc:docMk/>
            <pc:sldMk cId="1720833320" sldId="764"/>
            <ac:picMk id="27" creationId="{91181027-1794-A664-D66B-C04828672683}"/>
          </ac:picMkLst>
        </pc:picChg>
        <pc:picChg chg="add mod">
          <ac:chgData name="Alessandra Ada Cecilia Guglielmetti" userId="ef63cc8d-fc41-4cd7-b9e0-ea171946a7b7" providerId="ADAL" clId="{4C5825C2-C231-4B37-824C-F0298356DFA2}" dt="2025-02-11T13:59:47.070" v="2739" actId="1076"/>
          <ac:picMkLst>
            <pc:docMk/>
            <pc:sldMk cId="1720833320" sldId="764"/>
            <ac:picMk id="28" creationId="{5AEF5D0B-57CF-0E81-DFEB-6E19B39FDC17}"/>
          </ac:picMkLst>
        </pc:picChg>
        <pc:picChg chg="add mod">
          <ac:chgData name="Alessandra Ada Cecilia Guglielmetti" userId="ef63cc8d-fc41-4cd7-b9e0-ea171946a7b7" providerId="ADAL" clId="{4C5825C2-C231-4B37-824C-F0298356DFA2}" dt="2025-02-11T13:59:51.696" v="2740" actId="14100"/>
          <ac:picMkLst>
            <pc:docMk/>
            <pc:sldMk cId="1720833320" sldId="764"/>
            <ac:picMk id="31" creationId="{BE5D6334-2291-5A4D-2DAE-B112C5DB7A13}"/>
          </ac:picMkLst>
        </pc:picChg>
      </pc:sldChg>
      <pc:sldChg chg="add del">
        <pc:chgData name="Alessandra Ada Cecilia Guglielmetti" userId="ef63cc8d-fc41-4cd7-b9e0-ea171946a7b7" providerId="ADAL" clId="{4C5825C2-C231-4B37-824C-F0298356DFA2}" dt="2025-02-10T16:38:33.618" v="2557"/>
        <pc:sldMkLst>
          <pc:docMk/>
          <pc:sldMk cId="793276381" sldId="765"/>
        </pc:sldMkLst>
      </pc:sldChg>
      <pc:sldChg chg="addSp delSp modSp add del mod">
        <pc:chgData name="Alessandra Ada Cecilia Guglielmetti" userId="ef63cc8d-fc41-4cd7-b9e0-ea171946a7b7" providerId="ADAL" clId="{4C5825C2-C231-4B37-824C-F0298356DFA2}" dt="2025-02-11T13:45:34.350" v="2662" actId="47"/>
        <pc:sldMkLst>
          <pc:docMk/>
          <pc:sldMk cId="2378252624" sldId="765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9T14:49:38.242" v="5782"/>
        <pc:sldMkLst>
          <pc:docMk/>
          <pc:sldMk cId="3325927959" sldId="765"/>
        </pc:sldMkLst>
        <pc:spChg chg="mod">
          <ac:chgData name="Alessandra Ada Cecilia Guglielmetti" userId="ef63cc8d-fc41-4cd7-b9e0-ea171946a7b7" providerId="ADAL" clId="{4C5825C2-C231-4B37-824C-F0298356DFA2}" dt="2025-02-11T16:05:32.474" v="3145" actId="20577"/>
          <ac:spMkLst>
            <pc:docMk/>
            <pc:sldMk cId="3325927959" sldId="765"/>
            <ac:spMk id="26" creationId="{CFFE83B9-244A-1F38-6C1B-9B50B967B2AC}"/>
          </ac:spMkLst>
        </pc:spChg>
        <pc:graphicFrameChg chg="mod modGraphic">
          <ac:chgData name="Alessandra Ada Cecilia Guglielmetti" userId="ef63cc8d-fc41-4cd7-b9e0-ea171946a7b7" providerId="ADAL" clId="{4C5825C2-C231-4B37-824C-F0298356DFA2}" dt="2025-02-11T16:05:54.194" v="3149" actId="13926"/>
          <ac:graphicFrameMkLst>
            <pc:docMk/>
            <pc:sldMk cId="3325927959" sldId="765"/>
            <ac:graphicFrameMk id="29" creationId="{F0A1A236-CF1D-5AF5-39CA-928B99DA1BD3}"/>
          </ac:graphicFrameMkLst>
        </pc:graphicFrameChg>
        <pc:picChg chg="add mod">
          <ac:chgData name="Alessandra Ada Cecilia Guglielmetti" userId="ef63cc8d-fc41-4cd7-b9e0-ea171946a7b7" providerId="ADAL" clId="{4C5825C2-C231-4B37-824C-F0298356DFA2}" dt="2025-02-19T14:49:38.242" v="5782"/>
          <ac:picMkLst>
            <pc:docMk/>
            <pc:sldMk cId="3325927959" sldId="765"/>
            <ac:picMk id="19" creationId="{29249CDB-989C-6D94-E55C-46C751F8D786}"/>
          </ac:picMkLst>
        </pc:picChg>
      </pc:sldChg>
      <pc:sldChg chg="addSp delSp modSp add del mod">
        <pc:chgData name="Alessandra Ada Cecilia Guglielmetti" userId="ef63cc8d-fc41-4cd7-b9e0-ea171946a7b7" providerId="ADAL" clId="{4C5825C2-C231-4B37-824C-F0298356DFA2}" dt="2025-02-11T17:43:09.388" v="3404" actId="6549"/>
        <pc:sldMkLst>
          <pc:docMk/>
          <pc:sldMk cId="0" sldId="766"/>
        </pc:sldMkLst>
        <pc:spChg chg="add mod">
          <ac:chgData name="Alessandra Ada Cecilia Guglielmetti" userId="ef63cc8d-fc41-4cd7-b9e0-ea171946a7b7" providerId="ADAL" clId="{4C5825C2-C231-4B37-824C-F0298356DFA2}" dt="2025-02-11T17:16:40.908" v="3208" actId="20577"/>
          <ac:spMkLst>
            <pc:docMk/>
            <pc:sldMk cId="0" sldId="766"/>
            <ac:spMk id="2" creationId="{D2313494-0FD2-D2C6-010F-DEB4A0EEAE94}"/>
          </ac:spMkLst>
        </pc:spChg>
        <pc:spChg chg="add mod">
          <ac:chgData name="Alessandra Ada Cecilia Guglielmetti" userId="ef63cc8d-fc41-4cd7-b9e0-ea171946a7b7" providerId="ADAL" clId="{4C5825C2-C231-4B37-824C-F0298356DFA2}" dt="2025-02-11T17:40:22.509" v="3403" actId="1076"/>
          <ac:spMkLst>
            <pc:docMk/>
            <pc:sldMk cId="0" sldId="766"/>
            <ac:spMk id="3" creationId="{884CF34C-CF01-2B71-69E8-DCCDF5AF2B6D}"/>
          </ac:spMkLst>
        </pc:spChg>
        <pc:spChg chg="mod">
          <ac:chgData name="Alessandra Ada Cecilia Guglielmetti" userId="ef63cc8d-fc41-4cd7-b9e0-ea171946a7b7" providerId="ADAL" clId="{4C5825C2-C231-4B37-824C-F0298356DFA2}" dt="2025-02-11T17:43:09.388" v="3404" actId="6549"/>
          <ac:spMkLst>
            <pc:docMk/>
            <pc:sldMk cId="0" sldId="766"/>
            <ac:spMk id="116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1T17:39:52.876" v="3397" actId="1076"/>
          <ac:spMkLst>
            <pc:docMk/>
            <pc:sldMk cId="0" sldId="766"/>
            <ac:spMk id="122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11T17:40:15.318" v="3402" actId="1076"/>
          <ac:picMkLst>
            <pc:docMk/>
            <pc:sldMk cId="0" sldId="766"/>
            <ac:picMk id="115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1T17:21:22.211" v="3354" actId="1076"/>
          <ac:picMkLst>
            <pc:docMk/>
            <pc:sldMk cId="0" sldId="766"/>
            <ac:picMk id="117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1T17:21:25.187" v="3355" actId="1076"/>
          <ac:picMkLst>
            <pc:docMk/>
            <pc:sldMk cId="0" sldId="766"/>
            <ac:picMk id="123" creationId="{00000000-0000-0000-0000-000000000000}"/>
          </ac:picMkLst>
        </pc:picChg>
      </pc:sldChg>
      <pc:sldChg chg="addSp delSp modSp add del mod">
        <pc:chgData name="Alessandra Ada Cecilia Guglielmetti" userId="ef63cc8d-fc41-4cd7-b9e0-ea171946a7b7" providerId="ADAL" clId="{4C5825C2-C231-4B37-824C-F0298356DFA2}" dt="2025-02-11T13:45:35.854" v="2663" actId="47"/>
        <pc:sldMkLst>
          <pc:docMk/>
          <pc:sldMk cId="1674585764" sldId="766"/>
        </pc:sldMkLst>
      </pc:sldChg>
      <pc:sldChg chg="add del">
        <pc:chgData name="Alessandra Ada Cecilia Guglielmetti" userId="ef63cc8d-fc41-4cd7-b9e0-ea171946a7b7" providerId="ADAL" clId="{4C5825C2-C231-4B37-824C-F0298356DFA2}" dt="2025-02-11T16:24:05.755" v="3160"/>
        <pc:sldMkLst>
          <pc:docMk/>
          <pc:sldMk cId="0" sldId="767"/>
        </pc:sldMkLst>
      </pc:sldChg>
      <pc:sldChg chg="addSp delSp modSp add del mod">
        <pc:chgData name="Alessandra Ada Cecilia Guglielmetti" userId="ef63cc8d-fc41-4cd7-b9e0-ea171946a7b7" providerId="ADAL" clId="{4C5825C2-C231-4B37-824C-F0298356DFA2}" dt="2025-02-11T13:45:36.855" v="2664" actId="47"/>
        <pc:sldMkLst>
          <pc:docMk/>
          <pc:sldMk cId="1639187931" sldId="767"/>
        </pc:sldMkLst>
      </pc:sldChg>
      <pc:sldChg chg="addSp modSp new del mod">
        <pc:chgData name="Alessandra Ada Cecilia Guglielmetti" userId="ef63cc8d-fc41-4cd7-b9e0-ea171946a7b7" providerId="ADAL" clId="{4C5825C2-C231-4B37-824C-F0298356DFA2}" dt="2025-02-11T17:25:01.983" v="3375" actId="47"/>
        <pc:sldMkLst>
          <pc:docMk/>
          <pc:sldMk cId="3069211809" sldId="767"/>
        </pc:sldMkLst>
      </pc:sldChg>
      <pc:sldChg chg="add del">
        <pc:chgData name="Alessandra Ada Cecilia Guglielmetti" userId="ef63cc8d-fc41-4cd7-b9e0-ea171946a7b7" providerId="ADAL" clId="{4C5825C2-C231-4B37-824C-F0298356DFA2}" dt="2025-02-11T16:58:11.582" v="3178" actId="47"/>
        <pc:sldMkLst>
          <pc:docMk/>
          <pc:sldMk cId="0" sldId="768"/>
        </pc:sldMkLst>
      </pc:sldChg>
      <pc:sldChg chg="addSp delSp modSp add del mod">
        <pc:chgData name="Alessandra Ada Cecilia Guglielmetti" userId="ef63cc8d-fc41-4cd7-b9e0-ea171946a7b7" providerId="ADAL" clId="{4C5825C2-C231-4B37-824C-F0298356DFA2}" dt="2025-02-11T13:47:23.172" v="2691" actId="47"/>
        <pc:sldMkLst>
          <pc:docMk/>
          <pc:sldMk cId="3088409305" sldId="768"/>
        </pc:sldMkLst>
      </pc:sldChg>
      <pc:sldChg chg="add del">
        <pc:chgData name="Alessandra Ada Cecilia Guglielmetti" userId="ef63cc8d-fc41-4cd7-b9e0-ea171946a7b7" providerId="ADAL" clId="{4C5825C2-C231-4B37-824C-F0298356DFA2}" dt="2025-02-12T09:29:40.136" v="3759" actId="47"/>
        <pc:sldMkLst>
          <pc:docMk/>
          <pc:sldMk cId="0" sldId="769"/>
        </pc:sldMkLst>
      </pc:sldChg>
      <pc:sldChg chg="add del">
        <pc:chgData name="Alessandra Ada Cecilia Guglielmetti" userId="ef63cc8d-fc41-4cd7-b9e0-ea171946a7b7" providerId="ADAL" clId="{4C5825C2-C231-4B37-824C-F0298356DFA2}" dt="2025-02-11T16:22:05.269" v="3151" actId="47"/>
        <pc:sldMkLst>
          <pc:docMk/>
          <pc:sldMk cId="0" sldId="770"/>
        </pc:sldMkLst>
      </pc:sldChg>
      <pc:sldChg chg="addSp delSp modSp new del mod ord">
        <pc:chgData name="Alessandra Ada Cecilia Guglielmetti" userId="ef63cc8d-fc41-4cd7-b9e0-ea171946a7b7" providerId="ADAL" clId="{4C5825C2-C231-4B37-824C-F0298356DFA2}" dt="2025-02-12T09:32:18.399" v="3791" actId="47"/>
        <pc:sldMkLst>
          <pc:docMk/>
          <pc:sldMk cId="117213699" sldId="770"/>
        </pc:sldMkLst>
      </pc:sldChg>
      <pc:sldChg chg="add del">
        <pc:chgData name="Alessandra Ada Cecilia Guglielmetti" userId="ef63cc8d-fc41-4cd7-b9e0-ea171946a7b7" providerId="ADAL" clId="{4C5825C2-C231-4B37-824C-F0298356DFA2}" dt="2025-02-11T16:22:05.269" v="3151" actId="47"/>
        <pc:sldMkLst>
          <pc:docMk/>
          <pc:sldMk cId="0" sldId="771"/>
        </pc:sldMkLst>
      </pc:sldChg>
      <pc:sldChg chg="addSp delSp modSp add mod">
        <pc:chgData name="Alessandra Ada Cecilia Guglielmetti" userId="ef63cc8d-fc41-4cd7-b9e0-ea171946a7b7" providerId="ADAL" clId="{4C5825C2-C231-4B37-824C-F0298356DFA2}" dt="2025-02-19T14:58:47.364" v="5856" actId="20577"/>
        <pc:sldMkLst>
          <pc:docMk/>
          <pc:sldMk cId="1568782235" sldId="771"/>
        </pc:sldMkLst>
        <pc:spChg chg="mod">
          <ac:chgData name="Alessandra Ada Cecilia Guglielmetti" userId="ef63cc8d-fc41-4cd7-b9e0-ea171946a7b7" providerId="ADAL" clId="{4C5825C2-C231-4B37-824C-F0298356DFA2}" dt="2025-02-12T09:24:09.839" v="3510" actId="1076"/>
          <ac:spMkLst>
            <pc:docMk/>
            <pc:sldMk cId="1568782235" sldId="771"/>
            <ac:spMk id="2" creationId="{4ADFD70B-3929-7C16-2369-0FCD889A7D5D}"/>
          </ac:spMkLst>
        </pc:spChg>
        <pc:spChg chg="add mod">
          <ac:chgData name="Alessandra Ada Cecilia Guglielmetti" userId="ef63cc8d-fc41-4cd7-b9e0-ea171946a7b7" providerId="ADAL" clId="{4C5825C2-C231-4B37-824C-F0298356DFA2}" dt="2025-02-19T14:58:47.364" v="5856" actId="20577"/>
          <ac:spMkLst>
            <pc:docMk/>
            <pc:sldMk cId="1568782235" sldId="771"/>
            <ac:spMk id="4" creationId="{4320814D-72BD-7A49-175A-177295EB94D2}"/>
          </ac:spMkLst>
        </pc:spChg>
        <pc:picChg chg="add mod">
          <ac:chgData name="Alessandra Ada Cecilia Guglielmetti" userId="ef63cc8d-fc41-4cd7-b9e0-ea171946a7b7" providerId="ADAL" clId="{4C5825C2-C231-4B37-824C-F0298356DFA2}" dt="2025-02-12T09:28:39.186" v="3750" actId="1076"/>
          <ac:picMkLst>
            <pc:docMk/>
            <pc:sldMk cId="1568782235" sldId="771"/>
            <ac:picMk id="5" creationId="{BF8F58A8-EC8B-CA35-606E-C41736143482}"/>
          </ac:picMkLst>
        </pc:picChg>
        <pc:picChg chg="add mod">
          <ac:chgData name="Alessandra Ada Cecilia Guglielmetti" userId="ef63cc8d-fc41-4cd7-b9e0-ea171946a7b7" providerId="ADAL" clId="{4C5825C2-C231-4B37-824C-F0298356DFA2}" dt="2025-02-12T09:29:12.868" v="3755" actId="1076"/>
          <ac:picMkLst>
            <pc:docMk/>
            <pc:sldMk cId="1568782235" sldId="771"/>
            <ac:picMk id="6" creationId="{1BE75CE8-6635-0914-4B2B-664A441270A0}"/>
          </ac:picMkLst>
        </pc:picChg>
        <pc:picChg chg="add mod">
          <ac:chgData name="Alessandra Ada Cecilia Guglielmetti" userId="ef63cc8d-fc41-4cd7-b9e0-ea171946a7b7" providerId="ADAL" clId="{4C5825C2-C231-4B37-824C-F0298356DFA2}" dt="2025-02-12T09:29:17.885" v="3756" actId="1076"/>
          <ac:picMkLst>
            <pc:docMk/>
            <pc:sldMk cId="1568782235" sldId="771"/>
            <ac:picMk id="7" creationId="{E9C4D564-11D6-F498-C71D-E59EBA3E2A8A}"/>
          </ac:picMkLst>
        </pc:picChg>
      </pc:sldChg>
      <pc:sldChg chg="addSp delSp modSp add mod">
        <pc:chgData name="Alessandra Ada Cecilia Guglielmetti" userId="ef63cc8d-fc41-4cd7-b9e0-ea171946a7b7" providerId="ADAL" clId="{4C5825C2-C231-4B37-824C-F0298356DFA2}" dt="2025-02-12T09:32:13.855" v="3790" actId="20577"/>
        <pc:sldMkLst>
          <pc:docMk/>
          <pc:sldMk cId="1027312940" sldId="772"/>
        </pc:sldMkLst>
        <pc:spChg chg="mod">
          <ac:chgData name="Alessandra Ada Cecilia Guglielmetti" userId="ef63cc8d-fc41-4cd7-b9e0-ea171946a7b7" providerId="ADAL" clId="{4C5825C2-C231-4B37-824C-F0298356DFA2}" dt="2025-02-12T09:30:15.652" v="3767" actId="20577"/>
          <ac:spMkLst>
            <pc:docMk/>
            <pc:sldMk cId="1027312940" sldId="772"/>
            <ac:spMk id="2" creationId="{DABE6C61-7F1F-C10D-1B2C-F7BDD121B48C}"/>
          </ac:spMkLst>
        </pc:spChg>
        <pc:spChg chg="add mod">
          <ac:chgData name="Alessandra Ada Cecilia Guglielmetti" userId="ef63cc8d-fc41-4cd7-b9e0-ea171946a7b7" providerId="ADAL" clId="{4C5825C2-C231-4B37-824C-F0298356DFA2}" dt="2025-02-12T09:32:13.855" v="3790" actId="20577"/>
          <ac:spMkLst>
            <pc:docMk/>
            <pc:sldMk cId="1027312940" sldId="772"/>
            <ac:spMk id="6" creationId="{D58CFA0D-D618-50E9-CC8D-7CA18C8A9271}"/>
          </ac:spMkLst>
        </pc:spChg>
        <pc:picChg chg="add mod">
          <ac:chgData name="Alessandra Ada Cecilia Guglielmetti" userId="ef63cc8d-fc41-4cd7-b9e0-ea171946a7b7" providerId="ADAL" clId="{4C5825C2-C231-4B37-824C-F0298356DFA2}" dt="2025-02-12T09:31:08.652" v="3773" actId="27614"/>
          <ac:picMkLst>
            <pc:docMk/>
            <pc:sldMk cId="1027312940" sldId="772"/>
            <ac:picMk id="5" creationId="{11C1016F-AEE7-4FF2-1CFC-B120D5C65E80}"/>
          </ac:picMkLst>
        </pc:picChg>
      </pc:sldChg>
      <pc:sldChg chg="delSp modSp add mod">
        <pc:chgData name="Alessandra Ada Cecilia Guglielmetti" userId="ef63cc8d-fc41-4cd7-b9e0-ea171946a7b7" providerId="ADAL" clId="{4C5825C2-C231-4B37-824C-F0298356DFA2}" dt="2025-02-12T12:06:59.165" v="5061" actId="20577"/>
        <pc:sldMkLst>
          <pc:docMk/>
          <pc:sldMk cId="3510960959" sldId="773"/>
        </pc:sldMkLst>
        <pc:spChg chg="mod">
          <ac:chgData name="Alessandra Ada Cecilia Guglielmetti" userId="ef63cc8d-fc41-4cd7-b9e0-ea171946a7b7" providerId="ADAL" clId="{4C5825C2-C231-4B37-824C-F0298356DFA2}" dt="2025-02-12T10:51:01.215" v="4003" actId="6549"/>
          <ac:spMkLst>
            <pc:docMk/>
            <pc:sldMk cId="3510960959" sldId="773"/>
            <ac:spMk id="2" creationId="{7921D608-5A9F-91BA-9BA2-68AE63A16927}"/>
          </ac:spMkLst>
        </pc:spChg>
        <pc:spChg chg="mod">
          <ac:chgData name="Alessandra Ada Cecilia Guglielmetti" userId="ef63cc8d-fc41-4cd7-b9e0-ea171946a7b7" providerId="ADAL" clId="{4C5825C2-C231-4B37-824C-F0298356DFA2}" dt="2025-02-12T12:06:59.165" v="5061" actId="20577"/>
          <ac:spMkLst>
            <pc:docMk/>
            <pc:sldMk cId="3510960959" sldId="773"/>
            <ac:spMk id="3" creationId="{3A91ADB2-DCD1-F825-5E5D-DADD7B9E122A}"/>
          </ac:spMkLst>
        </pc:spChg>
        <pc:spChg chg="mod">
          <ac:chgData name="Alessandra Ada Cecilia Guglielmetti" userId="ef63cc8d-fc41-4cd7-b9e0-ea171946a7b7" providerId="ADAL" clId="{4C5825C2-C231-4B37-824C-F0298356DFA2}" dt="2025-02-12T12:06:00.010" v="5030" actId="1076"/>
          <ac:spMkLst>
            <pc:docMk/>
            <pc:sldMk cId="3510960959" sldId="773"/>
            <ac:spMk id="32773" creationId="{1F1BF7D1-CBFE-F549-3AAB-15CA8772B2F3}"/>
          </ac:spMkLst>
        </pc:spChg>
        <pc:spChg chg="mod">
          <ac:chgData name="Alessandra Ada Cecilia Guglielmetti" userId="ef63cc8d-fc41-4cd7-b9e0-ea171946a7b7" providerId="ADAL" clId="{4C5825C2-C231-4B37-824C-F0298356DFA2}" dt="2025-02-12T10:51:28.087" v="4015" actId="1076"/>
          <ac:spMkLst>
            <pc:docMk/>
            <pc:sldMk cId="3510960959" sldId="773"/>
            <ac:spMk id="32787" creationId="{4059EAB4-566E-3C25-8E42-977B47AFF9F6}"/>
          </ac:spMkLst>
        </pc:spChg>
      </pc:sldChg>
      <pc:sldChg chg="addSp delSp modSp add del mod">
        <pc:chgData name="Alessandra Ada Cecilia Guglielmetti" userId="ef63cc8d-fc41-4cd7-b9e0-ea171946a7b7" providerId="ADAL" clId="{4C5825C2-C231-4B37-824C-F0298356DFA2}" dt="2025-02-13T16:42:49.902" v="5638" actId="1076"/>
        <pc:sldMkLst>
          <pc:docMk/>
          <pc:sldMk cId="0" sldId="774"/>
        </pc:sldMkLst>
        <pc:spChg chg="add mod">
          <ac:chgData name="Alessandra Ada Cecilia Guglielmetti" userId="ef63cc8d-fc41-4cd7-b9e0-ea171946a7b7" providerId="ADAL" clId="{4C5825C2-C231-4B37-824C-F0298356DFA2}" dt="2025-02-13T16:42:49.902" v="5638" actId="1076"/>
          <ac:spMkLst>
            <pc:docMk/>
            <pc:sldMk cId="0" sldId="774"/>
            <ac:spMk id="3" creationId="{6626731E-5A76-CB4C-FD2C-A38231FE9114}"/>
          </ac:spMkLst>
        </pc:spChg>
        <pc:spChg chg="mod">
          <ac:chgData name="Alessandra Ada Cecilia Guglielmetti" userId="ef63cc8d-fc41-4cd7-b9e0-ea171946a7b7" providerId="ADAL" clId="{4C5825C2-C231-4B37-824C-F0298356DFA2}" dt="2025-02-13T16:39:29.756" v="5608" actId="1076"/>
          <ac:spMkLst>
            <pc:docMk/>
            <pc:sldMk cId="0" sldId="774"/>
            <ac:spMk id="254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6:13:33.258" v="5266" actId="1076"/>
          <ac:spMkLst>
            <pc:docMk/>
            <pc:sldMk cId="0" sldId="774"/>
            <ac:spMk id="258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13T16:13:37.629" v="5267" actId="1076"/>
          <ac:picMkLst>
            <pc:docMk/>
            <pc:sldMk cId="0" sldId="774"/>
            <ac:picMk id="255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6:39:36.894" v="5609" actId="1076"/>
          <ac:picMkLst>
            <pc:docMk/>
            <pc:sldMk cId="0" sldId="774"/>
            <ac:picMk id="256" creationId="{00000000-0000-0000-0000-000000000000}"/>
          </ac:picMkLst>
        </pc:picChg>
      </pc:sldChg>
      <pc:sldChg chg="addSp delSp modSp add del mod ord">
        <pc:chgData name="Alessandra Ada Cecilia Guglielmetti" userId="ef63cc8d-fc41-4cd7-b9e0-ea171946a7b7" providerId="ADAL" clId="{4C5825C2-C231-4B37-824C-F0298356DFA2}" dt="2025-02-19T15:00:13.378" v="5858"/>
        <pc:sldMkLst>
          <pc:docMk/>
          <pc:sldMk cId="0" sldId="775"/>
        </pc:sldMkLst>
        <pc:spChg chg="add mod">
          <ac:chgData name="Alessandra Ada Cecilia Guglielmetti" userId="ef63cc8d-fc41-4cd7-b9e0-ea171946a7b7" providerId="ADAL" clId="{4C5825C2-C231-4B37-824C-F0298356DFA2}" dt="2025-02-13T16:42:57.495" v="5640"/>
          <ac:spMkLst>
            <pc:docMk/>
            <pc:sldMk cId="0" sldId="775"/>
            <ac:spMk id="2" creationId="{54013881-EBEE-FCA1-3233-7B4634B7B58E}"/>
          </ac:spMkLst>
        </pc:spChg>
        <pc:spChg chg="mod">
          <ac:chgData name="Alessandra Ada Cecilia Guglielmetti" userId="ef63cc8d-fc41-4cd7-b9e0-ea171946a7b7" providerId="ADAL" clId="{4C5825C2-C231-4B37-824C-F0298356DFA2}" dt="2025-02-13T16:41:55.465" v="5626" actId="255"/>
          <ac:spMkLst>
            <pc:docMk/>
            <pc:sldMk cId="0" sldId="775"/>
            <ac:spMk id="291" creationId="{00000000-0000-0000-0000-000000000000}"/>
          </ac:spMkLst>
        </pc:spChg>
        <pc:spChg chg="mod">
          <ac:chgData name="Alessandra Ada Cecilia Guglielmetti" userId="ef63cc8d-fc41-4cd7-b9e0-ea171946a7b7" providerId="ADAL" clId="{4C5825C2-C231-4B37-824C-F0298356DFA2}" dt="2025-02-13T16:42:07.196" v="5629" actId="1076"/>
          <ac:spMkLst>
            <pc:docMk/>
            <pc:sldMk cId="0" sldId="775"/>
            <ac:spMk id="298" creationId="{00000000-0000-0000-0000-000000000000}"/>
          </ac:spMkLst>
        </pc:spChg>
        <pc:picChg chg="mod">
          <ac:chgData name="Alessandra Ada Cecilia Guglielmetti" userId="ef63cc8d-fc41-4cd7-b9e0-ea171946a7b7" providerId="ADAL" clId="{4C5825C2-C231-4B37-824C-F0298356DFA2}" dt="2025-02-13T16:42:25.279" v="5632" actId="1076"/>
          <ac:picMkLst>
            <pc:docMk/>
            <pc:sldMk cId="0" sldId="775"/>
            <ac:picMk id="294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6:42:04.797" v="5628" actId="1076"/>
          <ac:picMkLst>
            <pc:docMk/>
            <pc:sldMk cId="0" sldId="775"/>
            <ac:picMk id="296" creationId="{00000000-0000-0000-0000-000000000000}"/>
          </ac:picMkLst>
        </pc:picChg>
        <pc:picChg chg="mod">
          <ac:chgData name="Alessandra Ada Cecilia Guglielmetti" userId="ef63cc8d-fc41-4cd7-b9e0-ea171946a7b7" providerId="ADAL" clId="{4C5825C2-C231-4B37-824C-F0298356DFA2}" dt="2025-02-13T16:42:56.193" v="5639" actId="1076"/>
          <ac:picMkLst>
            <pc:docMk/>
            <pc:sldMk cId="0" sldId="775"/>
            <ac:picMk id="299" creationId="{00000000-0000-0000-0000-000000000000}"/>
          </ac:picMkLst>
        </pc:picChg>
      </pc:sldChg>
      <pc:sldChg chg="addSp delSp modSp new del mod">
        <pc:chgData name="Alessandra Ada Cecilia Guglielmetti" userId="ef63cc8d-fc41-4cd7-b9e0-ea171946a7b7" providerId="ADAL" clId="{4C5825C2-C231-4B37-824C-F0298356DFA2}" dt="2025-02-14T16:43:18.182" v="5696" actId="47"/>
        <pc:sldMkLst>
          <pc:docMk/>
          <pc:sldMk cId="1198873641" sldId="776"/>
        </pc:sldMkLst>
      </pc:sldChg>
      <pc:sldChg chg="modSp add mod">
        <pc:chgData name="Alessandra Ada Cecilia Guglielmetti" userId="ef63cc8d-fc41-4cd7-b9e0-ea171946a7b7" providerId="ADAL" clId="{4C5825C2-C231-4B37-824C-F0298356DFA2}" dt="2025-02-14T16:41:41.241" v="5676" actId="947"/>
        <pc:sldMkLst>
          <pc:docMk/>
          <pc:sldMk cId="4000494417" sldId="777"/>
        </pc:sldMkLst>
        <pc:spChg chg="mod">
          <ac:chgData name="Alessandra Ada Cecilia Guglielmetti" userId="ef63cc8d-fc41-4cd7-b9e0-ea171946a7b7" providerId="ADAL" clId="{4C5825C2-C231-4B37-824C-F0298356DFA2}" dt="2025-02-14T16:41:41.241" v="5676" actId="947"/>
          <ac:spMkLst>
            <pc:docMk/>
            <pc:sldMk cId="4000494417" sldId="777"/>
            <ac:spMk id="2" creationId="{BA4249DF-43DB-71B7-7783-531350E65786}"/>
          </ac:spMkLst>
        </pc:spChg>
        <pc:spChg chg="mod">
          <ac:chgData name="Alessandra Ada Cecilia Guglielmetti" userId="ef63cc8d-fc41-4cd7-b9e0-ea171946a7b7" providerId="ADAL" clId="{4C5825C2-C231-4B37-824C-F0298356DFA2}" dt="2025-02-14T16:41:06.013" v="5672" actId="255"/>
          <ac:spMkLst>
            <pc:docMk/>
            <pc:sldMk cId="4000494417" sldId="777"/>
            <ac:spMk id="3" creationId="{C602F54F-014A-40DA-D44C-93B384F96B66}"/>
          </ac:spMkLst>
        </pc:spChg>
      </pc:sldChg>
      <pc:sldChg chg="addSp delSp modSp add mod">
        <pc:chgData name="Alessandra Ada Cecilia Guglielmetti" userId="ef63cc8d-fc41-4cd7-b9e0-ea171946a7b7" providerId="ADAL" clId="{4C5825C2-C231-4B37-824C-F0298356DFA2}" dt="2025-02-14T16:43:15.302" v="5695" actId="1076"/>
        <pc:sldMkLst>
          <pc:docMk/>
          <pc:sldMk cId="1626001678" sldId="778"/>
        </pc:sldMkLst>
        <pc:spChg chg="mod">
          <ac:chgData name="Alessandra Ada Cecilia Guglielmetti" userId="ef63cc8d-fc41-4cd7-b9e0-ea171946a7b7" providerId="ADAL" clId="{4C5825C2-C231-4B37-824C-F0298356DFA2}" dt="2025-02-14T16:43:14.394" v="5694" actId="1076"/>
          <ac:spMkLst>
            <pc:docMk/>
            <pc:sldMk cId="1626001678" sldId="778"/>
            <ac:spMk id="2" creationId="{47DD6F8F-6DFC-0A3F-9F9B-A71D41C2C59F}"/>
          </ac:spMkLst>
        </pc:spChg>
        <pc:picChg chg="add mod">
          <ac:chgData name="Alessandra Ada Cecilia Guglielmetti" userId="ef63cc8d-fc41-4cd7-b9e0-ea171946a7b7" providerId="ADAL" clId="{4C5825C2-C231-4B37-824C-F0298356DFA2}" dt="2025-02-14T16:43:15.302" v="5695" actId="1076"/>
          <ac:picMkLst>
            <pc:docMk/>
            <pc:sldMk cId="1626001678" sldId="778"/>
            <ac:picMk id="9" creationId="{125DC2AA-6431-4B8D-0DA6-2F1D6A406E6B}"/>
          </ac:picMkLst>
        </pc:picChg>
      </pc:sldChg>
      <pc:sldChg chg="addSp modSp new mod">
        <pc:chgData name="Alessandra Ada Cecilia Guglielmetti" userId="ef63cc8d-fc41-4cd7-b9e0-ea171946a7b7" providerId="ADAL" clId="{4C5825C2-C231-4B37-824C-F0298356DFA2}" dt="2025-02-19T13:32:42.054" v="5760" actId="14100"/>
        <pc:sldMkLst>
          <pc:docMk/>
          <pc:sldMk cId="4143609386" sldId="779"/>
        </pc:sldMkLst>
        <pc:spChg chg="add mod">
          <ac:chgData name="Alessandra Ada Cecilia Guglielmetti" userId="ef63cc8d-fc41-4cd7-b9e0-ea171946a7b7" providerId="ADAL" clId="{4C5825C2-C231-4B37-824C-F0298356DFA2}" dt="2025-02-19T13:32:42.054" v="5760" actId="14100"/>
          <ac:spMkLst>
            <pc:docMk/>
            <pc:sldMk cId="4143609386" sldId="779"/>
            <ac:spMk id="4" creationId="{086C5536-18F3-69BC-2572-F56DD752DD21}"/>
          </ac:spMkLst>
        </pc:spChg>
        <pc:picChg chg="add mod">
          <ac:chgData name="Alessandra Ada Cecilia Guglielmetti" userId="ef63cc8d-fc41-4cd7-b9e0-ea171946a7b7" providerId="ADAL" clId="{4C5825C2-C231-4B37-824C-F0298356DFA2}" dt="2025-02-19T13:30:17.304" v="5700" actId="962"/>
          <ac:picMkLst>
            <pc:docMk/>
            <pc:sldMk cId="4143609386" sldId="779"/>
            <ac:picMk id="3" creationId="{2F9EE146-848E-5717-19DE-59D66B77FE12}"/>
          </ac:picMkLst>
        </pc:picChg>
      </pc:sldChg>
      <pc:sldMasterChg chg="del delSldLayout">
        <pc:chgData name="Alessandra Ada Cecilia Guglielmetti" userId="ef63cc8d-fc41-4cd7-b9e0-ea171946a7b7" providerId="ADAL" clId="{4C5825C2-C231-4B37-824C-F0298356DFA2}" dt="2025-02-07T16:21:39.255" v="3" actId="47"/>
        <pc:sldMasterMkLst>
          <pc:docMk/>
          <pc:sldMasterMk cId="1522777796" sldId="2147483725"/>
        </pc:sldMasterMkLst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2951105825" sldId="2147483726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3464628690" sldId="2147483727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304774066" sldId="2147483728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3141955390" sldId="2147483729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1199503231" sldId="2147483730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830682331" sldId="2147483731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247943586" sldId="2147483732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4277933594" sldId="2147483733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3438977902" sldId="2147483734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825778218" sldId="2147483735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1371107301" sldId="2147483736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929357367" sldId="2147483737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2049711583" sldId="2147483738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1:39.255" v="3" actId="47"/>
          <pc:sldLayoutMkLst>
            <pc:docMk/>
            <pc:sldMasterMk cId="1522777796" sldId="2147483725"/>
            <pc:sldLayoutMk cId="3703811942" sldId="2147483739"/>
          </pc:sldLayoutMkLst>
        </pc:sldLayoutChg>
      </pc:sldMasterChg>
      <pc:sldMasterChg chg="delSldLayout">
        <pc:chgData name="Alessandra Ada Cecilia Guglielmetti" userId="ef63cc8d-fc41-4cd7-b9e0-ea171946a7b7" providerId="ADAL" clId="{4C5825C2-C231-4B37-824C-F0298356DFA2}" dt="2025-02-11T16:22:05.269" v="3151" actId="47"/>
        <pc:sldMasterMkLst>
          <pc:docMk/>
          <pc:sldMasterMk cId="3050171900" sldId="2147483740"/>
        </pc:sldMasterMkLst>
        <pc:sldLayoutChg chg="del">
          <pc:chgData name="Alessandra Ada Cecilia Guglielmetti" userId="ef63cc8d-fc41-4cd7-b9e0-ea171946a7b7" providerId="ADAL" clId="{4C5825C2-C231-4B37-824C-F0298356DFA2}" dt="2025-02-11T16:22:05.269" v="3151" actId="47"/>
          <pc:sldLayoutMkLst>
            <pc:docMk/>
            <pc:sldMasterMk cId="3050171900" sldId="2147483740"/>
            <pc:sldLayoutMk cId="2321315116" sldId="2147483829"/>
          </pc:sldLayoutMkLst>
        </pc:sldLayoutChg>
      </pc:sldMasterChg>
      <pc:sldMasterChg chg="del delSldLayout">
        <pc:chgData name="Alessandra Ada Cecilia Guglielmetti" userId="ef63cc8d-fc41-4cd7-b9e0-ea171946a7b7" providerId="ADAL" clId="{4C5825C2-C231-4B37-824C-F0298356DFA2}" dt="2025-02-07T16:22:42.481" v="17" actId="47"/>
        <pc:sldMasterMkLst>
          <pc:docMk/>
          <pc:sldMasterMk cId="1958636474" sldId="2147483754"/>
        </pc:sldMasterMkLst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335236699" sldId="2147483755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4211094998" sldId="2147483756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1447478991" sldId="2147483757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2980296626" sldId="2147483758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3073064085" sldId="2147483759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2900313329" sldId="2147483760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1277369746" sldId="2147483761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2119021148" sldId="2147483762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2370283285" sldId="2147483763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1715992125" sldId="2147483764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3112714262" sldId="2147483765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3739803136" sldId="2147483766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958636474" sldId="2147483754"/>
            <pc:sldLayoutMk cId="2609412120" sldId="2147483767"/>
          </pc:sldLayoutMkLst>
        </pc:sldLayoutChg>
      </pc:sldMasterChg>
      <pc:sldMasterChg chg="del delSldLayout">
        <pc:chgData name="Alessandra Ada Cecilia Guglielmetti" userId="ef63cc8d-fc41-4cd7-b9e0-ea171946a7b7" providerId="ADAL" clId="{4C5825C2-C231-4B37-824C-F0298356DFA2}" dt="2025-02-07T16:22:42.481" v="17" actId="47"/>
        <pc:sldMasterMkLst>
          <pc:docMk/>
          <pc:sldMasterMk cId="3682174428" sldId="2147483768"/>
        </pc:sldMasterMkLst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3869429159" sldId="2147483769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1642350570" sldId="2147483770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756842204" sldId="2147483771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4072981921" sldId="2147483772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2521555690" sldId="2147483773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2353898327" sldId="2147483774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971122832" sldId="2147483775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4068756112" sldId="2147483776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1721726030" sldId="2147483777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3577552718" sldId="2147483778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208353203" sldId="2147483779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4066966284" sldId="2147483780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1425158903" sldId="2147483781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682174428" sldId="2147483768"/>
            <pc:sldLayoutMk cId="542059262" sldId="2147483782"/>
          </pc:sldLayoutMkLst>
        </pc:sldLayoutChg>
      </pc:sldMasterChg>
      <pc:sldMasterChg chg="del delSldLayout">
        <pc:chgData name="Alessandra Ada Cecilia Guglielmetti" userId="ef63cc8d-fc41-4cd7-b9e0-ea171946a7b7" providerId="ADAL" clId="{4C5825C2-C231-4B37-824C-F0298356DFA2}" dt="2025-02-07T16:22:42.481" v="17" actId="47"/>
        <pc:sldMasterMkLst>
          <pc:docMk/>
          <pc:sldMasterMk cId="1819430548" sldId="2147483783"/>
        </pc:sldMasterMkLst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3591490165" sldId="2147483784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2855079552" sldId="2147483785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948079759" sldId="2147483786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1551752484" sldId="2147483787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2142511069" sldId="2147483788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2479946573" sldId="2147483789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1656935953" sldId="2147483790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2672147321" sldId="2147483791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1233923133" sldId="2147483792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2348131528" sldId="2147483793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766445320" sldId="2147483794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2325974435" sldId="2147483795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1819430548" sldId="2147483783"/>
            <pc:sldLayoutMk cId="2468036651" sldId="2147483796"/>
          </pc:sldLayoutMkLst>
        </pc:sldLayoutChg>
      </pc:sldMasterChg>
      <pc:sldMasterChg chg="del delSldLayout">
        <pc:chgData name="Alessandra Ada Cecilia Guglielmetti" userId="ef63cc8d-fc41-4cd7-b9e0-ea171946a7b7" providerId="ADAL" clId="{4C5825C2-C231-4B37-824C-F0298356DFA2}" dt="2025-02-07T16:22:42.481" v="17" actId="47"/>
        <pc:sldMasterMkLst>
          <pc:docMk/>
          <pc:sldMasterMk cId="3973143327" sldId="2147483797"/>
        </pc:sldMasterMkLst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3351830090" sldId="2147483798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4069639967" sldId="2147483799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3702482844" sldId="2147483800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3583655035" sldId="2147483801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373006219" sldId="2147483802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947741075" sldId="2147483803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3554486765" sldId="2147483804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1634485747" sldId="2147483805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2472765278" sldId="2147483806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1554564235" sldId="2147483807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180462202" sldId="2147483808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3649617130" sldId="2147483809"/>
          </pc:sldLayoutMkLst>
        </pc:sldLayoutChg>
        <pc:sldLayoutChg chg="del">
          <pc:chgData name="Alessandra Ada Cecilia Guglielmetti" userId="ef63cc8d-fc41-4cd7-b9e0-ea171946a7b7" providerId="ADAL" clId="{4C5825C2-C231-4B37-824C-F0298356DFA2}" dt="2025-02-07T16:22:42.481" v="17" actId="47"/>
          <pc:sldLayoutMkLst>
            <pc:docMk/>
            <pc:sldMasterMk cId="3973143327" sldId="2147483797"/>
            <pc:sldLayoutMk cId="4237482668" sldId="2147483810"/>
          </pc:sldLayoutMkLst>
        </pc:sldLayoutChg>
      </pc:sldMasterChg>
      <pc:sldMasterChg chg="delSldLayout">
        <pc:chgData name="Alessandra Ada Cecilia Guglielmetti" userId="ef63cc8d-fc41-4cd7-b9e0-ea171946a7b7" providerId="ADAL" clId="{4C5825C2-C231-4B37-824C-F0298356DFA2}" dt="2025-02-11T17:25:01.983" v="3375" actId="47"/>
        <pc:sldMasterMkLst>
          <pc:docMk/>
          <pc:sldMasterMk cId="1555306192" sldId="2147483829"/>
        </pc:sldMasterMkLst>
        <pc:sldLayoutChg chg="del">
          <pc:chgData name="Alessandra Ada Cecilia Guglielmetti" userId="ef63cc8d-fc41-4cd7-b9e0-ea171946a7b7" providerId="ADAL" clId="{4C5825C2-C231-4B37-824C-F0298356DFA2}" dt="2025-02-11T17:25:01.983" v="3375" actId="47"/>
          <pc:sldLayoutMkLst>
            <pc:docMk/>
            <pc:sldMasterMk cId="1555306192" sldId="2147483829"/>
            <pc:sldLayoutMk cId="1041813203" sldId="214748383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2118B-BC38-4B0B-A375-7929D060AAEF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87024-343B-4A87-9116-CBEB43BD4D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27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6A6948-EBD4-4353-AF6E-2F97AC075B65}" type="slidenum">
              <a:rPr lang="en-US" altLang="it-IT" sz="1200" smtClean="0">
                <a:solidFill>
                  <a:srgbClr val="000000"/>
                </a:solidFill>
              </a:rPr>
              <a:pPr/>
              <a:t>1</a:t>
            </a:fld>
            <a:endParaRPr lang="en-US" altLang="it-IT" sz="120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36723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65762" cy="3074988"/>
          </a:xfrm>
          <a:prstGeom prst="rect">
            <a:avLst/>
          </a:prstGeom>
          <a:ln w="0">
            <a:noFill/>
          </a:ln>
        </p:spPr>
      </p:sp>
      <p:sp>
        <p:nvSpPr>
          <p:cNvPr id="13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5240" cy="358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394" name="Foliennummernplatzhalter 24"/>
          <p:cNvSpPr/>
          <p:nvPr/>
        </p:nvSpPr>
        <p:spPr>
          <a:xfrm>
            <a:off x="3884760" y="8685360"/>
            <a:ext cx="2960640" cy="44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2977A45-C649-49D6-9A12-575CBECE8577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12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46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7DF86-1A02-5220-FA01-2ADB6FB75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C0A2BD00-6170-FA45-5C69-0BE96084EE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7409" name="Text Box 1">
            <a:extLst>
              <a:ext uri="{FF2B5EF4-FFF2-40B4-BE49-F238E27FC236}">
                <a16:creationId xmlns:a16="http://schemas.microsoft.com/office/drawing/2014/main" id="{7A8B3552-97C3-F6F0-DE76-04BCC976D26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165329B2-91C0-4566-6712-63EC36241C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66F33CA9-06CB-2A2A-BE40-BD3002F52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13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53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14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88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241DB-0857-ECFA-6E9E-5065B8589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AC62F01-38DC-35F9-917A-04C56CD0510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7409" name="Text Box 1">
            <a:extLst>
              <a:ext uri="{FF2B5EF4-FFF2-40B4-BE49-F238E27FC236}">
                <a16:creationId xmlns:a16="http://schemas.microsoft.com/office/drawing/2014/main" id="{688F7F29-536D-DFE0-F899-2FB231A861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0926A522-0889-B84D-07A5-B3186680E3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CDA21608-45F7-0218-7172-173DF6471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15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8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16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73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17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60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66605-A37F-3A14-D50E-FB09A7C8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567475A1-888A-0847-522B-DB107EA39A5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7409" name="Text Box 1">
            <a:extLst>
              <a:ext uri="{FF2B5EF4-FFF2-40B4-BE49-F238E27FC236}">
                <a16:creationId xmlns:a16="http://schemas.microsoft.com/office/drawing/2014/main" id="{33399FE8-8FDD-C631-EBC5-0B12FD0B887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4DDC3B6E-5B7B-CB91-4884-6C4AB721A3F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D5D63B29-091B-1271-4B12-ADAB83B29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18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8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19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44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20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1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0FFA-4B0E-59EE-3D1D-1A8C0C9D9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BAD39B8-1862-9CBF-9FE3-42E7AD767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6A6948-EBD4-4353-AF6E-2F97AC075B65}" type="slidenum">
              <a:rPr lang="en-US" altLang="it-IT" sz="1200" smtClean="0">
                <a:solidFill>
                  <a:srgbClr val="000000"/>
                </a:solidFill>
              </a:rPr>
              <a:pPr/>
              <a:t>2</a:t>
            </a:fld>
            <a:endParaRPr lang="en-US" altLang="it-IT" sz="1200">
              <a:solidFill>
                <a:srgbClr val="000000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DE276FF-EEC3-D663-4B2E-22301C918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8F72089-D8CD-85FC-0ED6-95B82EA9D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41002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21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69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22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60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C45BF-7A0F-4D5A-99E1-23C881CEE4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53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74678-9F54-3F8E-82E8-B86B392AD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3A7A7E1C-9628-2D05-C8C4-BC22070E3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6A6948-EBD4-4353-AF6E-2F97AC075B65}" type="slidenum">
              <a:rPr lang="en-US" altLang="it-IT" sz="1200" smtClean="0">
                <a:solidFill>
                  <a:srgbClr val="000000"/>
                </a:solidFill>
              </a:rPr>
              <a:pPr/>
              <a:t>32</a:t>
            </a:fld>
            <a:endParaRPr lang="en-US" altLang="it-IT" sz="1200">
              <a:solidFill>
                <a:srgbClr val="000000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7EF9472-4D10-322C-9D5F-B074A7AC4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EA7AC44A-ECE2-5462-621F-EEC67F011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73011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37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36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60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37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79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38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97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39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20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40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879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37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B1BB4E-CA3E-6E49-8985-160F772B4CB6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3908461-3F11-2044-B8BE-F10245691D73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41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43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65762" cy="3074988"/>
          </a:xfrm>
          <a:prstGeom prst="rect">
            <a:avLst/>
          </a:prstGeom>
          <a:ln w="0">
            <a:noFill/>
          </a:ln>
        </p:spPr>
      </p:sp>
      <p:sp>
        <p:nvSpPr>
          <p:cNvPr id="14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5240" cy="358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475" name="Foliennummernplatzhalter 21"/>
          <p:cNvSpPr/>
          <p:nvPr/>
        </p:nvSpPr>
        <p:spPr>
          <a:xfrm>
            <a:off x="3884760" y="8685360"/>
            <a:ext cx="2960640" cy="44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2821003-6314-401E-91C5-425F2726EFE2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65762" cy="3074988"/>
          </a:xfrm>
          <a:prstGeom prst="rect">
            <a:avLst/>
          </a:prstGeom>
          <a:ln w="0">
            <a:noFill/>
          </a:ln>
        </p:spPr>
      </p:sp>
      <p:sp>
        <p:nvSpPr>
          <p:cNvPr id="14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5240" cy="358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478" name="Foliennummernplatzhalter 63"/>
          <p:cNvSpPr/>
          <p:nvPr/>
        </p:nvSpPr>
        <p:spPr>
          <a:xfrm>
            <a:off x="3884760" y="8685360"/>
            <a:ext cx="2960640" cy="44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0B02AF9-E0A6-4012-BF99-2F4C40DBE5C2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43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65762" cy="3074988"/>
          </a:xfrm>
          <a:prstGeom prst="rect">
            <a:avLst/>
          </a:prstGeom>
          <a:ln w="0">
            <a:noFill/>
          </a:ln>
        </p:spPr>
      </p:sp>
      <p:sp>
        <p:nvSpPr>
          <p:cNvPr id="14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5240" cy="358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481" name="Foliennummernplatzhalter 39"/>
          <p:cNvSpPr/>
          <p:nvPr/>
        </p:nvSpPr>
        <p:spPr>
          <a:xfrm>
            <a:off x="3884760" y="8685360"/>
            <a:ext cx="2960640" cy="44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7ED4D7C-B4CB-4036-9791-9A9B3E9013BB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44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44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5916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8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3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4E7F84-1205-45C5-8B34-89F28BC3EFCF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33288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it-IT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CE511B-AF83-4205-A072-62F6AA194A8A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12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it-IT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CE511B-AF83-4205-A072-62F6AA194A8A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26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5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568B-D292-4241-BD37-10BA9CB99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5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09852" y="3200400"/>
            <a:ext cx="9378949" cy="64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26785" y="2743200"/>
            <a:ext cx="9177867" cy="419100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748E19-E2F3-4F6D-B110-8B5EED6BB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4" y="2"/>
            <a:ext cx="121872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57A6-2B11-4F2E-8838-A97A945052C5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5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9A083-3AD4-4459-9821-617EAB9945A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17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E8B41-8C7C-4FCB-A1A4-0CD559161E1E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9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5C7-1197-44AA-8725-4598A4DF4719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6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6DC9-A604-429A-AC9C-A49533E3B61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7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837120" y="6355388"/>
            <a:ext cx="2741760" cy="362918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en-US"/>
              <a:t>11/24/17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>
          <a:xfrm>
            <a:off x="8609280" y="6355388"/>
            <a:ext cx="2741760" cy="362918"/>
          </a:xfrm>
        </p:spPr>
        <p:txBody>
          <a:bodyPr/>
          <a:lstStyle>
            <a:lvl1pPr>
              <a:defRPr/>
            </a:lvl1pPr>
          </a:lstStyle>
          <a:p>
            <a:fld id="{F771BFAE-9C2A-3F45-A18A-D183105D2EAB}" type="slidenum">
              <a:rPr lang="en-US" altLang="en-US"/>
              <a:pPr/>
              <a:t>‹N›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584808-D645-FD48-8556-ECC82589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2190"/>
            <a:ext cx="10970880" cy="1143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624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09852" y="3200400"/>
            <a:ext cx="9378949" cy="64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26785" y="2743200"/>
            <a:ext cx="9177867" cy="419100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748E19-E2F3-4F6D-B110-8B5EED6BB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2" y="0"/>
            <a:ext cx="121872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2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F6CEC-E525-4B57-9C03-334B95EB7A9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7984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A6A91-65F1-48AE-BA1A-379DA7CFDB6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9364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F4D76-7ADA-430D-9C18-05D89B331E9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2677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30DB6-8FBC-49FF-9276-AFB01B4E360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43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EB043-F6BC-4339-BFB2-CA5EDA7389F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34006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3DE8C-F8D9-4C2A-AEEB-E5DB94B7CCA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0486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BD55-B5FA-4B81-9E6B-DCAB382D93C6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24823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49921-F3F3-4172-B261-24360ED5890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00358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D1B41-AA61-48A1-8F48-A1FE80688DE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52611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134B1-73A4-4D58-B80C-D3990A6274B6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29218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4FE7B-3159-44B3-9ED2-CC9C54AE6A2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52958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F4A00-B994-4D1D-8122-CBE04DF0323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8774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3905B-6843-4B2B-BF0F-80EF6151751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65249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1ED11-1D7A-434E-A256-C2BD615E9BB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9313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B6F36-0B4F-4C2E-91CC-EF1A16BD250D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1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71516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74369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18992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120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94199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49929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5344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3171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51227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9795E-4860-4545-A7D8-57538539EEF6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6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50EAC-8B10-4218-844D-ED40F0ACF62C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60088-37D8-4DBE-AD08-A550C796D03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3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EFD05-6AB9-4D39-8A87-278F28C35A3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1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E7A3-2867-4B09-BD8A-DDFE7540CD0D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6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45D34-9885-4198-A273-7F634946342E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7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27CB92E6-A002-42BB-B902-640EF0B598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09852" y="3200400"/>
            <a:ext cx="937894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2400" dirty="0">
                <a:solidFill>
                  <a:srgbClr val="424242"/>
                </a:solidFill>
                <a:latin typeface="Trebuchet MS" panose="020B0603020202020204" pitchFamily="34" charset="0"/>
              </a:rPr>
              <a:t>Fare clic per modificare stile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94997C-631C-4CEF-AF84-57A42CA665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6785" y="2743200"/>
            <a:ext cx="917786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it-IT" altLang="it-IT" sz="1350" i="1">
                <a:solidFill>
                  <a:srgbClr val="424242"/>
                </a:solidFill>
                <a:latin typeface="Trebuchet MS" panose="020B0603020202020204" pitchFamily="34" charset="0"/>
              </a:rPr>
              <a:t>Fare clic per modificare lo stile del sottotitolo dello schema</a:t>
            </a:r>
          </a:p>
        </p:txBody>
      </p:sp>
      <p:sp>
        <p:nvSpPr>
          <p:cNvPr id="4" name="Segnaposto titolo 3">
            <a:extLst>
              <a:ext uri="{FF2B5EF4-FFF2-40B4-BE49-F238E27FC236}">
                <a16:creationId xmlns:a16="http://schemas.microsoft.com/office/drawing/2014/main" id="{2588164B-281A-4CB9-8D18-127AE5E3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27AA1F-D04A-4CFC-9CB1-60DF57AD8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4" y="2"/>
            <a:ext cx="121872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0" i="0" u="none">
          <a:solidFill>
            <a:srgbClr val="42424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i="1">
          <a:solidFill>
            <a:srgbClr val="42424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defRPr sz="1050">
          <a:solidFill>
            <a:srgbClr val="424242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050">
          <a:solidFill>
            <a:srgbClr val="424242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050">
          <a:solidFill>
            <a:srgbClr val="424242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rgbClr val="424242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rgbClr val="424242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rgbClr val="424242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rgbClr val="424242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rgbClr val="42424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98E3524-D6AD-4054-ADC3-765B9A45FB0C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7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82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27CB92E6-A002-42BB-B902-640EF0B598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09852" y="3200400"/>
            <a:ext cx="937894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3200" dirty="0">
                <a:solidFill>
                  <a:srgbClr val="424242"/>
                </a:solidFill>
                <a:latin typeface="Trebuchet MS" panose="020B0603020202020204" pitchFamily="34" charset="0"/>
              </a:rPr>
              <a:t>Fare clic per modificare stile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94997C-631C-4CEF-AF84-57A42CA665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6785" y="2743200"/>
            <a:ext cx="917786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it-IT" altLang="it-IT" sz="1800" i="1">
                <a:solidFill>
                  <a:srgbClr val="424242"/>
                </a:solidFill>
                <a:latin typeface="Trebuchet MS" panose="020B0603020202020204" pitchFamily="34" charset="0"/>
              </a:rPr>
              <a:t>Fare clic per modificare lo stile del sottotitolo dello schema</a:t>
            </a:r>
          </a:p>
        </p:txBody>
      </p:sp>
      <p:sp>
        <p:nvSpPr>
          <p:cNvPr id="4" name="Segnaposto titolo 3">
            <a:extLst>
              <a:ext uri="{FF2B5EF4-FFF2-40B4-BE49-F238E27FC236}">
                <a16:creationId xmlns:a16="http://schemas.microsoft.com/office/drawing/2014/main" id="{2588164B-281A-4CB9-8D18-127AE5E3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27AA1F-D04A-4CFC-9CB1-60DF57AD8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2" y="0"/>
            <a:ext cx="121872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8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0" i="0" u="none">
          <a:solidFill>
            <a:srgbClr val="42424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42424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i="1">
          <a:solidFill>
            <a:srgbClr val="42424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42424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42424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42424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2424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2424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2424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2424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2424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345F3B9-9D86-4FAE-8BC8-20C02559CAD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1695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30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7" r:id="rId7"/>
    <p:sldLayoutId id="2147483838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2"/>
          <p:cNvSpPr txBox="1">
            <a:spLocks noChangeArrowheads="1"/>
          </p:cNvSpPr>
          <p:nvPr/>
        </p:nvSpPr>
        <p:spPr bwMode="auto">
          <a:xfrm>
            <a:off x="1731623" y="59232"/>
            <a:ext cx="8610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Nuclear Astrophysics at the underground LUNA 400 kV facility: the state of the art</a:t>
            </a:r>
          </a:p>
        </p:txBody>
      </p:sp>
      <p:sp>
        <p:nvSpPr>
          <p:cNvPr id="32774" name="Rectangle 37"/>
          <p:cNvSpPr>
            <a:spLocks noChangeArrowheads="1"/>
          </p:cNvSpPr>
          <p:nvPr/>
        </p:nvSpPr>
        <p:spPr bwMode="auto">
          <a:xfrm>
            <a:off x="5546725" y="324643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2775" name="Rectangle 39"/>
          <p:cNvSpPr>
            <a:spLocks noChangeAspect="1" noChangeArrowheads="1"/>
          </p:cNvSpPr>
          <p:nvPr/>
        </p:nvSpPr>
        <p:spPr bwMode="auto">
          <a:xfrm>
            <a:off x="6816725" y="1484313"/>
            <a:ext cx="3581400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18185E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</a:rPr>
              <a:t> 	</a:t>
            </a:r>
            <a:endParaRPr lang="en-US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7" name="CasellaDiTesto 2"/>
          <p:cNvSpPr txBox="1">
            <a:spLocks noChangeArrowheads="1"/>
          </p:cNvSpPr>
          <p:nvPr/>
        </p:nvSpPr>
        <p:spPr bwMode="auto">
          <a:xfrm>
            <a:off x="5616285" y="246221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8" name="CasellaDiTesto 4"/>
          <p:cNvSpPr txBox="1">
            <a:spLocks noChangeArrowheads="1"/>
          </p:cNvSpPr>
          <p:nvPr/>
        </p:nvSpPr>
        <p:spPr bwMode="auto">
          <a:xfrm>
            <a:off x="4640667" y="4587579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0" name="CasellaDiTesto 8"/>
          <p:cNvSpPr txBox="1">
            <a:spLocks noChangeArrowheads="1"/>
          </p:cNvSpPr>
          <p:nvPr/>
        </p:nvSpPr>
        <p:spPr bwMode="auto">
          <a:xfrm>
            <a:off x="8102310" y="39338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1" name="CasellaDiTesto 10"/>
          <p:cNvSpPr txBox="1">
            <a:spLocks noChangeArrowheads="1"/>
          </p:cNvSpPr>
          <p:nvPr/>
        </p:nvSpPr>
        <p:spPr bwMode="auto">
          <a:xfrm>
            <a:off x="8326942" y="17113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4" name="CasellaDiTesto 16"/>
          <p:cNvSpPr txBox="1">
            <a:spLocks noChangeArrowheads="1"/>
          </p:cNvSpPr>
          <p:nvPr/>
        </p:nvSpPr>
        <p:spPr bwMode="auto">
          <a:xfrm>
            <a:off x="2950079" y="1538289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7" name="CasellaDiTesto 23"/>
          <p:cNvSpPr txBox="1">
            <a:spLocks noChangeArrowheads="1"/>
          </p:cNvSpPr>
          <p:nvPr/>
        </p:nvSpPr>
        <p:spPr bwMode="auto">
          <a:xfrm>
            <a:off x="696061" y="1998224"/>
            <a:ext cx="1089057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Alessandra Guglielmetti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Università degli Studi di Milano and INFN Milano, ITALY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alessandra.guglielmetti@unimi.it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The LUNA 400 kV facility at Gran Sasso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 selection of recent results: proton captures on neon and oxygen isotopes (</a:t>
            </a:r>
            <a:r>
              <a:rPr lang="en-US" altLang="it-IT" sz="2400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20</a:t>
            </a:r>
            <a:r>
              <a:rPr lang="en-US" altLang="it-IT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2400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2400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Na</a:t>
            </a: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en-US" altLang="it-IT" sz="2400" baseline="30000" dirty="0">
                <a:solidFill>
                  <a:schemeClr val="accent2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24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2400" dirty="0" err="1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2400" baseline="30000" dirty="0">
                <a:solidFill>
                  <a:schemeClr val="accent2"/>
                </a:solidFill>
                <a:latin typeface="Comic Sans MS" panose="030F0702030302020204" pitchFamily="66" charset="0"/>
              </a:rPr>
              <a:t>22</a:t>
            </a:r>
            <a:r>
              <a:rPr lang="en-US" altLang="it-IT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Na</a:t>
            </a: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en-US" altLang="it-IT" sz="2400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17</a:t>
            </a:r>
            <a:r>
              <a:rPr lang="en-US" altLang="it-IT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O(</a:t>
            </a:r>
            <a:r>
              <a:rPr lang="en-US" altLang="it-IT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2400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2400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18</a:t>
            </a:r>
            <a:r>
              <a:rPr lang="en-US" altLang="it-IT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F</a:t>
            </a: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 selection of on going measurements (</a:t>
            </a:r>
            <a:r>
              <a:rPr lang="en-US" altLang="it-IT" sz="2400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14</a:t>
            </a:r>
            <a:r>
              <a:rPr lang="en-US" altLang="it-IT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N(</a:t>
            </a:r>
            <a:r>
              <a:rPr lang="en-US" altLang="it-IT" sz="24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2400" dirty="0" err="1">
                <a:solidFill>
                  <a:srgbClr val="FFC0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2400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15</a:t>
            </a:r>
            <a:r>
              <a:rPr lang="en-US" altLang="it-IT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O</a:t>
            </a: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Future perspectives for 2025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6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5">
            <a:extLst>
              <a:ext uri="{FF2B5EF4-FFF2-40B4-BE49-F238E27FC236}">
                <a16:creationId xmlns:a16="http://schemas.microsoft.com/office/drawing/2014/main" id="{6EA97DDE-6837-4175-9DC9-F15FBC294F0D}"/>
              </a:ext>
            </a:extLst>
          </p:cNvPr>
          <p:cNvSpPr txBox="1"/>
          <p:nvPr/>
        </p:nvSpPr>
        <p:spPr>
          <a:xfrm>
            <a:off x="-592555" y="5868505"/>
            <a:ext cx="10288248" cy="68310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2000" strike="noStrike" spc="-1" dirty="0">
                <a:latin typeface="Comic Sans MS" panose="030F0702030302020204" pitchFamily="66" charset="0"/>
              </a:rPr>
              <a:t>Pre-main sequence: </a:t>
            </a:r>
            <a:r>
              <a:rPr lang="en-US" sz="2000" strike="noStrike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6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Li(</a:t>
            </a:r>
            <a:r>
              <a:rPr lang="en-US" sz="2000" strike="noStrike" spc="-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p,</a:t>
            </a:r>
            <a:r>
              <a:rPr lang="en-US" altLang="en-US" sz="2000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n-US" sz="2000" strike="noStrike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7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Be</a:t>
            </a:r>
          </a:p>
          <a:p>
            <a:pPr algn="ctr">
              <a:lnSpc>
                <a:spcPct val="150000"/>
              </a:lnSpc>
            </a:pPr>
            <a:r>
              <a:rPr lang="en-US" sz="2000" strike="noStrike" spc="-1" dirty="0">
                <a:latin typeface="Comic Sans MS" panose="030F0702030302020204" pitchFamily="66" charset="0"/>
              </a:rPr>
              <a:t>s-process nucleosynthesis : </a:t>
            </a:r>
            <a:r>
              <a:rPr lang="en-US" sz="2000" strike="noStrike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13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C(</a:t>
            </a:r>
            <a:r>
              <a:rPr lang="en-US" altLang="en-US" sz="2000" dirty="0" err="1">
                <a:solidFill>
                  <a:srgbClr val="00B050"/>
                </a:solidFill>
                <a:latin typeface="Symbol" panose="05050102010706020507" pitchFamily="18" charset="2"/>
              </a:rPr>
              <a:t>a</a:t>
            </a:r>
            <a:r>
              <a:rPr lang="en-US" sz="2000" strike="noStrike" spc="-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,n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n-US" sz="2000" strike="noStrike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16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O, </a:t>
            </a:r>
            <a:r>
              <a:rPr lang="en-US" sz="2000" strike="noStrike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22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Ne(</a:t>
            </a:r>
            <a:r>
              <a:rPr lang="en-US" altLang="en-US" sz="2000" dirty="0" err="1">
                <a:solidFill>
                  <a:srgbClr val="00B050"/>
                </a:solidFill>
                <a:latin typeface="Symbol" panose="05050102010706020507" pitchFamily="18" charset="2"/>
              </a:rPr>
              <a:t>a</a:t>
            </a:r>
            <a:r>
              <a:rPr lang="en-US" sz="2000" strike="noStrike" spc="-1" dirty="0" err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  <a:r>
              <a:rPr lang="en-US" altLang="en-US" sz="2000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n-US" sz="2000" strike="noStrike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26</a:t>
            </a:r>
            <a:r>
              <a:rPr lang="en-US" sz="2000" strike="noStrike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Mg</a:t>
            </a:r>
          </a:p>
        </p:txBody>
      </p:sp>
      <p:sp>
        <p:nvSpPr>
          <p:cNvPr id="113" name="TextShape 5">
            <a:extLst>
              <a:ext uri="{FF2B5EF4-FFF2-40B4-BE49-F238E27FC236}">
                <a16:creationId xmlns:a16="http://schemas.microsoft.com/office/drawing/2014/main" id="{75C645DD-2A66-4125-867B-797E20552A65}"/>
              </a:ext>
            </a:extLst>
          </p:cNvPr>
          <p:cNvSpPr txBox="1"/>
          <p:nvPr/>
        </p:nvSpPr>
        <p:spPr>
          <a:xfrm>
            <a:off x="1685562" y="1383507"/>
            <a:ext cx="15544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strike="noStrike" spc="-1" dirty="0">
                <a:latin typeface="Comic Sans MS" panose="030F0702030302020204" pitchFamily="66" charset="0"/>
              </a:rPr>
              <a:t>CNO CYCLE</a:t>
            </a:r>
          </a:p>
        </p:txBody>
      </p:sp>
      <p:sp>
        <p:nvSpPr>
          <p:cNvPr id="114" name="TextShape 6">
            <a:extLst>
              <a:ext uri="{FF2B5EF4-FFF2-40B4-BE49-F238E27FC236}">
                <a16:creationId xmlns:a16="http://schemas.microsoft.com/office/drawing/2014/main" id="{412E8546-ED59-4FD2-8D5E-E1C35AB4C797}"/>
              </a:ext>
            </a:extLst>
          </p:cNvPr>
          <p:cNvSpPr txBox="1"/>
          <p:nvPr/>
        </p:nvSpPr>
        <p:spPr>
          <a:xfrm>
            <a:off x="7310550" y="1382709"/>
            <a:ext cx="29260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strike="noStrike" spc="-1" dirty="0" err="1">
                <a:latin typeface="Comic Sans MS" panose="030F0702030302020204" pitchFamily="66" charset="0"/>
              </a:rPr>
              <a:t>NeNa</a:t>
            </a:r>
            <a:r>
              <a:rPr lang="en-US" sz="1800" strike="noStrike" spc="-1" dirty="0">
                <a:latin typeface="Comic Sans MS" panose="030F0702030302020204" pitchFamily="66" charset="0"/>
              </a:rPr>
              <a:t> and </a:t>
            </a:r>
            <a:r>
              <a:rPr lang="en-US" sz="1800" strike="noStrike" spc="-1" dirty="0" err="1">
                <a:latin typeface="Comic Sans MS" panose="030F0702030302020204" pitchFamily="66" charset="0"/>
              </a:rPr>
              <a:t>MgAl</a:t>
            </a:r>
            <a:r>
              <a:rPr lang="en-US" sz="1800" strike="noStrike" spc="-1" dirty="0">
                <a:latin typeface="Comic Sans MS" panose="030F0702030302020204" pitchFamily="66" charset="0"/>
              </a:rPr>
              <a:t> CYCLES</a:t>
            </a:r>
          </a:p>
        </p:txBody>
      </p:sp>
      <p:sp>
        <p:nvSpPr>
          <p:cNvPr id="115" name="Text Box 2">
            <a:extLst>
              <a:ext uri="{FF2B5EF4-FFF2-40B4-BE49-F238E27FC236}">
                <a16:creationId xmlns:a16="http://schemas.microsoft.com/office/drawing/2014/main" id="{367C10AD-E7C2-4615-AD2C-634082EE1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98" y="2097601"/>
            <a:ext cx="504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13</a:t>
            </a:r>
            <a:r>
              <a:rPr lang="en-US" altLang="en-US" baseline="0" dirty="0"/>
              <a:t>C</a:t>
            </a:r>
          </a:p>
        </p:txBody>
      </p:sp>
      <p:sp>
        <p:nvSpPr>
          <p:cNvPr id="117" name="Text Box 4">
            <a:extLst>
              <a:ext uri="{FF2B5EF4-FFF2-40B4-BE49-F238E27FC236}">
                <a16:creationId xmlns:a16="http://schemas.microsoft.com/office/drawing/2014/main" id="{02FE5C9C-7A5E-4FE2-AD1E-9B740E28F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998" y="1938851"/>
            <a:ext cx="7080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8" name="Line 9">
            <a:extLst>
              <a:ext uri="{FF2B5EF4-FFF2-40B4-BE49-F238E27FC236}">
                <a16:creationId xmlns:a16="http://schemas.microsoft.com/office/drawing/2014/main" id="{EEDFE24A-5FAE-4C69-9776-68697CA89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5745" y="3517391"/>
            <a:ext cx="0" cy="665163"/>
          </a:xfrm>
          <a:prstGeom prst="line">
            <a:avLst/>
          </a:prstGeom>
          <a:noFill/>
          <a:ln w="18360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" name="Text Box 10">
            <a:extLst>
              <a:ext uri="{FF2B5EF4-FFF2-40B4-BE49-F238E27FC236}">
                <a16:creationId xmlns:a16="http://schemas.microsoft.com/office/drawing/2014/main" id="{69B9A6D2-12E9-4BB1-ACF3-28EB0EE09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217" y="3583696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>
                <a:latin typeface="Symbol" panose="05050102010706020507" pitchFamily="18" charset="2"/>
              </a:rPr>
              <a:t>b</a:t>
            </a:r>
            <a:r>
              <a:rPr lang="en-US" altLang="en-US" sz="1600" baseline="3300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120" name="Line 11">
            <a:extLst>
              <a:ext uri="{FF2B5EF4-FFF2-40B4-BE49-F238E27FC236}">
                <a16:creationId xmlns:a16="http://schemas.microsoft.com/office/drawing/2014/main" id="{730949DB-A1F7-454C-92A1-F3FD37FF2B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3023" y="4378839"/>
            <a:ext cx="68738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21" name="Text Box 12">
            <a:extLst>
              <a:ext uri="{FF2B5EF4-FFF2-40B4-BE49-F238E27FC236}">
                <a16:creationId xmlns:a16="http://schemas.microsoft.com/office/drawing/2014/main" id="{70D5B564-372B-4F52-8DFB-34D415A4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650" y="3985139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/>
          <a:p>
            <a:pPr algn="ctr"/>
            <a:r>
              <a:rPr lang="en-US" altLang="en-US" sz="1600" b="1" dirty="0"/>
              <a:t>(</a:t>
            </a:r>
            <a:r>
              <a:rPr lang="en-US" altLang="en-US" sz="1600" b="1" dirty="0" err="1"/>
              <a:t>p,</a:t>
            </a:r>
            <a:r>
              <a:rPr lang="en-US" altLang="en-US" sz="1600" b="1" dirty="0" err="1">
                <a:latin typeface="Symbol" panose="05050102010706020507" pitchFamily="18" charset="2"/>
              </a:rPr>
              <a:t>a</a:t>
            </a:r>
            <a:r>
              <a:rPr lang="en-US" altLang="en-US" sz="1600" b="1" dirty="0"/>
              <a:t>)</a:t>
            </a:r>
          </a:p>
        </p:txBody>
      </p:sp>
      <p:sp>
        <p:nvSpPr>
          <p:cNvPr id="122" name="Text Box 13">
            <a:extLst>
              <a:ext uri="{FF2B5EF4-FFF2-40B4-BE49-F238E27FC236}">
                <a16:creationId xmlns:a16="http://schemas.microsoft.com/office/drawing/2014/main" id="{ACB90D08-1158-43D3-B306-2F94352DA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98" y="4185164"/>
            <a:ext cx="504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12</a:t>
            </a:r>
            <a:r>
              <a:rPr lang="en-US" altLang="en-US" baseline="0" dirty="0"/>
              <a:t>C</a:t>
            </a:r>
          </a:p>
        </p:txBody>
      </p:sp>
      <p:sp>
        <p:nvSpPr>
          <p:cNvPr id="123" name="Text Box 14">
            <a:extLst>
              <a:ext uri="{FF2B5EF4-FFF2-40B4-BE49-F238E27FC236}">
                <a16:creationId xmlns:a16="http://schemas.microsoft.com/office/drawing/2014/main" id="{6F04412C-4C6B-4A13-B33A-9595DBA3A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35" y="3681926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4" name="Line 15">
            <a:extLst>
              <a:ext uri="{FF2B5EF4-FFF2-40B4-BE49-F238E27FC236}">
                <a16:creationId xmlns:a16="http://schemas.microsoft.com/office/drawing/2014/main" id="{504EC804-53AA-4CBA-9DBE-8E170CDD90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510" y="2469076"/>
            <a:ext cx="0" cy="687388"/>
          </a:xfrm>
          <a:prstGeom prst="line">
            <a:avLst/>
          </a:prstGeom>
          <a:noFill/>
          <a:ln w="18360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" name="Text Box 16">
            <a:extLst>
              <a:ext uri="{FF2B5EF4-FFF2-40B4-BE49-F238E27FC236}">
                <a16:creationId xmlns:a16="http://schemas.microsoft.com/office/drawing/2014/main" id="{01C891C0-CD89-45C7-A768-4955DCBD9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22" y="3177101"/>
            <a:ext cx="504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13</a:t>
            </a:r>
            <a:r>
              <a:rPr lang="en-US" altLang="en-US" baseline="0" dirty="0"/>
              <a:t>N</a:t>
            </a:r>
          </a:p>
        </p:txBody>
      </p:sp>
      <p:sp>
        <p:nvSpPr>
          <p:cNvPr id="127" name="Text Box 18">
            <a:extLst>
              <a:ext uri="{FF2B5EF4-FFF2-40B4-BE49-F238E27FC236}">
                <a16:creationId xmlns:a16="http://schemas.microsoft.com/office/drawing/2014/main" id="{B3BDAC9F-F15B-4A9E-B77E-0F5875171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23" y="2683389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>
                <a:latin typeface="Symbol" panose="05050102010706020507" pitchFamily="18" charset="2"/>
              </a:rPr>
              <a:t>b</a:t>
            </a:r>
            <a:r>
              <a:rPr lang="en-US" altLang="en-US" sz="1600" baseline="3300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128" name="Text Box 19">
            <a:extLst>
              <a:ext uri="{FF2B5EF4-FFF2-40B4-BE49-F238E27FC236}">
                <a16:creationId xmlns:a16="http://schemas.microsoft.com/office/drawing/2014/main" id="{C6FEE1EA-6C9D-4768-82DD-718B1A8C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722" y="4185164"/>
            <a:ext cx="504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/>
              <a:t>15</a:t>
            </a:r>
            <a:r>
              <a:rPr lang="en-US" altLang="en-US" b="1"/>
              <a:t>N</a:t>
            </a:r>
          </a:p>
        </p:txBody>
      </p:sp>
      <p:sp>
        <p:nvSpPr>
          <p:cNvPr id="129" name="Text Box 2">
            <a:extLst>
              <a:ext uri="{FF2B5EF4-FFF2-40B4-BE49-F238E27FC236}">
                <a16:creationId xmlns:a16="http://schemas.microsoft.com/office/drawing/2014/main" id="{A0C96325-C8FE-4F84-AF3B-AFA2357C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231" y="2102928"/>
            <a:ext cx="549452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17</a:t>
            </a:r>
            <a:r>
              <a:rPr lang="en-US" altLang="en-US" baseline="0" dirty="0"/>
              <a:t>O</a:t>
            </a:r>
          </a:p>
        </p:txBody>
      </p:sp>
      <p:sp>
        <p:nvSpPr>
          <p:cNvPr id="130" name="Line 3">
            <a:extLst>
              <a:ext uri="{FF2B5EF4-FFF2-40B4-BE49-F238E27FC236}">
                <a16:creationId xmlns:a16="http://schemas.microsoft.com/office/drawing/2014/main" id="{63189FC4-05F6-441E-B971-1BCDDBD63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8683" y="2306149"/>
            <a:ext cx="684213" cy="0"/>
          </a:xfrm>
          <a:prstGeom prst="line">
            <a:avLst/>
          </a:prstGeom>
          <a:ln>
            <a:solidFill>
              <a:schemeClr val="accent1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31" name="Text Box 4">
            <a:extLst>
              <a:ext uri="{FF2B5EF4-FFF2-40B4-BE49-F238E27FC236}">
                <a16:creationId xmlns:a16="http://schemas.microsoft.com/office/drawing/2014/main" id="{4D785714-C6E1-4787-9D30-D0B5FA217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683" y="1871153"/>
            <a:ext cx="708025" cy="38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32" name="Text Box 5">
            <a:extLst>
              <a:ext uri="{FF2B5EF4-FFF2-40B4-BE49-F238E27FC236}">
                <a16:creationId xmlns:a16="http://schemas.microsoft.com/office/drawing/2014/main" id="{189668F8-56BD-496E-9BA6-06D2E2E86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308" y="2110261"/>
            <a:ext cx="504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18</a:t>
            </a:r>
            <a:r>
              <a:rPr lang="en-US" altLang="en-US" baseline="0" dirty="0"/>
              <a:t>F</a:t>
            </a:r>
          </a:p>
        </p:txBody>
      </p:sp>
      <p:sp>
        <p:nvSpPr>
          <p:cNvPr id="133" name="Line 11">
            <a:extLst>
              <a:ext uri="{FF2B5EF4-FFF2-40B4-BE49-F238E27FC236}">
                <a16:creationId xmlns:a16="http://schemas.microsoft.com/office/drawing/2014/main" id="{6AE4F475-E5BB-40D3-A481-B7A48C1DC3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13248" y="4890294"/>
            <a:ext cx="2387052" cy="9223"/>
          </a:xfrm>
          <a:prstGeom prst="line">
            <a:avLst/>
          </a:prstGeom>
          <a:ln>
            <a:headEnd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35" name="Text Box 12">
            <a:extLst>
              <a:ext uri="{FF2B5EF4-FFF2-40B4-BE49-F238E27FC236}">
                <a16:creationId xmlns:a16="http://schemas.microsoft.com/office/drawing/2014/main" id="{3F234761-2F6B-47C8-A897-307D807CF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73" y="4841653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/>
          <a:p>
            <a:pPr algn="ctr"/>
            <a:r>
              <a:rPr lang="en-US" altLang="en-US" sz="1600" b="1" dirty="0"/>
              <a:t>(</a:t>
            </a:r>
            <a:r>
              <a:rPr lang="en-US" altLang="en-US" sz="1600" b="1" dirty="0" err="1"/>
              <a:t>p,</a:t>
            </a:r>
            <a:r>
              <a:rPr lang="en-US" altLang="en-US" sz="1600" b="1" dirty="0" err="1">
                <a:latin typeface="Symbol" panose="05050102010706020507" pitchFamily="18" charset="2"/>
              </a:rPr>
              <a:t>a</a:t>
            </a:r>
            <a:r>
              <a:rPr lang="en-US" altLang="en-US" sz="1600" b="1" dirty="0"/>
              <a:t>)</a:t>
            </a:r>
          </a:p>
        </p:txBody>
      </p:sp>
      <p:sp>
        <p:nvSpPr>
          <p:cNvPr id="136" name="Text Box 13">
            <a:extLst>
              <a:ext uri="{FF2B5EF4-FFF2-40B4-BE49-F238E27FC236}">
                <a16:creationId xmlns:a16="http://schemas.microsoft.com/office/drawing/2014/main" id="{E3748325-37FA-468D-ABDB-D069ABF49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340" y="4228475"/>
            <a:ext cx="654303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16</a:t>
            </a:r>
            <a:r>
              <a:rPr lang="en-US" altLang="en-US" baseline="0" dirty="0"/>
              <a:t>O</a:t>
            </a:r>
          </a:p>
        </p:txBody>
      </p:sp>
      <p:sp>
        <p:nvSpPr>
          <p:cNvPr id="139" name="Line 15">
            <a:extLst>
              <a:ext uri="{FF2B5EF4-FFF2-40B4-BE49-F238E27FC236}">
                <a16:creationId xmlns:a16="http://schemas.microsoft.com/office/drawing/2014/main" id="{86FD097E-A548-49AE-A554-86CB37DCEC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22122" y="2451614"/>
            <a:ext cx="0" cy="68738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84" name="Text Box 16">
            <a:extLst>
              <a:ext uri="{FF2B5EF4-FFF2-40B4-BE49-F238E27FC236}">
                <a16:creationId xmlns:a16="http://schemas.microsoft.com/office/drawing/2014/main" id="{775DF76E-7A46-4624-AC6D-D4942CC3C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122" y="3182428"/>
            <a:ext cx="504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17</a:t>
            </a:r>
            <a:r>
              <a:rPr lang="en-US" altLang="en-US" baseline="0" dirty="0"/>
              <a:t>F</a:t>
            </a:r>
          </a:p>
        </p:txBody>
      </p:sp>
      <p:sp>
        <p:nvSpPr>
          <p:cNvPr id="185" name="Line 17">
            <a:extLst>
              <a:ext uri="{FF2B5EF4-FFF2-40B4-BE49-F238E27FC236}">
                <a16:creationId xmlns:a16="http://schemas.microsoft.com/office/drawing/2014/main" id="{A8AEFCC9-6491-47F7-A34C-6C8718CB84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7518" y="3517391"/>
            <a:ext cx="0" cy="68738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86" name="Text Box 18">
            <a:extLst>
              <a:ext uri="{FF2B5EF4-FFF2-40B4-BE49-F238E27FC236}">
                <a16:creationId xmlns:a16="http://schemas.microsoft.com/office/drawing/2014/main" id="{755AB831-58D2-4310-B77B-1EC99941E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956" y="2688716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>
                <a:latin typeface="Symbol" panose="05050102010706020507" pitchFamily="18" charset="2"/>
              </a:rPr>
              <a:t>b</a:t>
            </a:r>
            <a:r>
              <a:rPr lang="en-US" altLang="en-US" sz="1600" baseline="3300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187" name="Text Box 19">
            <a:extLst>
              <a:ext uri="{FF2B5EF4-FFF2-40B4-BE49-F238E27FC236}">
                <a16:creationId xmlns:a16="http://schemas.microsoft.com/office/drawing/2014/main" id="{0E57D460-C9A7-4B3C-9186-EC5A63743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007" y="4204236"/>
            <a:ext cx="594199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18</a:t>
            </a:r>
            <a:r>
              <a:rPr lang="en-US" altLang="en-US" b="1" dirty="0"/>
              <a:t>O</a:t>
            </a:r>
          </a:p>
        </p:txBody>
      </p:sp>
      <p:sp>
        <p:nvSpPr>
          <p:cNvPr id="188" name="Line 3">
            <a:extLst>
              <a:ext uri="{FF2B5EF4-FFF2-40B4-BE49-F238E27FC236}">
                <a16:creationId xmlns:a16="http://schemas.microsoft.com/office/drawing/2014/main" id="{6EB7AE43-B525-40A8-A0CF-DF9936A9E4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7555" y="4372490"/>
            <a:ext cx="6842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89" name="Text Box 4">
            <a:extLst>
              <a:ext uri="{FF2B5EF4-FFF2-40B4-BE49-F238E27FC236}">
                <a16:creationId xmlns:a16="http://schemas.microsoft.com/office/drawing/2014/main" id="{84B18868-E125-46C2-96A1-77750F90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682" y="3904325"/>
            <a:ext cx="7080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0" name="Line 9">
            <a:extLst>
              <a:ext uri="{FF2B5EF4-FFF2-40B4-BE49-F238E27FC236}">
                <a16:creationId xmlns:a16="http://schemas.microsoft.com/office/drawing/2014/main" id="{7790DF06-0979-4F26-AFF5-07A6CB2F9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5441" y="2481547"/>
            <a:ext cx="0" cy="1733780"/>
          </a:xfrm>
          <a:prstGeom prst="line">
            <a:avLst/>
          </a:prstGeom>
          <a:noFill/>
          <a:ln w="18360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1" name="Text Box 10">
            <a:extLst>
              <a:ext uri="{FF2B5EF4-FFF2-40B4-BE49-F238E27FC236}">
                <a16:creationId xmlns:a16="http://schemas.microsoft.com/office/drawing/2014/main" id="{0E9978A7-221A-495B-A7CF-0070CCB5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822" y="3177101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 dirty="0">
                <a:latin typeface="Symbol" panose="05050102010706020507" pitchFamily="18" charset="2"/>
              </a:rPr>
              <a:t>b</a:t>
            </a:r>
            <a:r>
              <a:rPr lang="en-US" altLang="en-US" sz="1600" baseline="33000" dirty="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192" name="Line 11">
            <a:extLst>
              <a:ext uri="{FF2B5EF4-FFF2-40B4-BE49-F238E27FC236}">
                <a16:creationId xmlns:a16="http://schemas.microsoft.com/office/drawing/2014/main" id="{12BC2DB2-9152-4AFF-9ABB-4C00BD21C7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5176" y="2314066"/>
            <a:ext cx="68738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93" name="Text Box 12">
            <a:extLst>
              <a:ext uri="{FF2B5EF4-FFF2-40B4-BE49-F238E27FC236}">
                <a16:creationId xmlns:a16="http://schemas.microsoft.com/office/drawing/2014/main" id="{F22D52B4-0417-4492-9432-2655426F4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113" y="1941003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4" name="Text Box 13">
            <a:extLst>
              <a:ext uri="{FF2B5EF4-FFF2-40B4-BE49-F238E27FC236}">
                <a16:creationId xmlns:a16="http://schemas.microsoft.com/office/drawing/2014/main" id="{3C3DB266-4A66-4A2D-84E8-B4087BB06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066" y="4215327"/>
            <a:ext cx="504000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19</a:t>
            </a:r>
            <a:r>
              <a:rPr lang="en-US" altLang="en-US" b="1" dirty="0"/>
              <a:t>F</a:t>
            </a:r>
          </a:p>
        </p:txBody>
      </p:sp>
      <p:sp>
        <p:nvSpPr>
          <p:cNvPr id="195" name="Line 3">
            <a:extLst>
              <a:ext uri="{FF2B5EF4-FFF2-40B4-BE49-F238E27FC236}">
                <a16:creationId xmlns:a16="http://schemas.microsoft.com/office/drawing/2014/main" id="{C33DD5C8-C360-49FE-A108-D27EBFB63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585" y="4399632"/>
            <a:ext cx="6842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96" name="Text Box 4">
            <a:extLst>
              <a:ext uri="{FF2B5EF4-FFF2-40B4-BE49-F238E27FC236}">
                <a16:creationId xmlns:a16="http://schemas.microsoft.com/office/drawing/2014/main" id="{760DCBCD-2B00-4CC1-B5E5-661010B96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99" y="3924698"/>
            <a:ext cx="7080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97" name="Connettore diritto 111">
            <a:extLst>
              <a:ext uri="{FF2B5EF4-FFF2-40B4-BE49-F238E27FC236}">
                <a16:creationId xmlns:a16="http://schemas.microsoft.com/office/drawing/2014/main" id="{E837000E-E515-4EDC-93E4-602A7E031368}"/>
              </a:ext>
            </a:extLst>
          </p:cNvPr>
          <p:cNvCxnSpPr>
            <a:cxnSpLocks/>
          </p:cNvCxnSpPr>
          <p:nvPr/>
        </p:nvCxnSpPr>
        <p:spPr>
          <a:xfrm flipH="1">
            <a:off x="5618493" y="4565424"/>
            <a:ext cx="1306" cy="334093"/>
          </a:xfrm>
          <a:prstGeom prst="line">
            <a:avLst/>
          </a:prstGeom>
          <a:ln>
            <a:headEnd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Connettore diritto 112">
            <a:extLst>
              <a:ext uri="{FF2B5EF4-FFF2-40B4-BE49-F238E27FC236}">
                <a16:creationId xmlns:a16="http://schemas.microsoft.com/office/drawing/2014/main" id="{7D4F11EC-16CF-4E2E-9760-F7FBEF8391E1}"/>
              </a:ext>
            </a:extLst>
          </p:cNvPr>
          <p:cNvCxnSpPr>
            <a:cxnSpLocks/>
          </p:cNvCxnSpPr>
          <p:nvPr/>
        </p:nvCxnSpPr>
        <p:spPr>
          <a:xfrm flipH="1">
            <a:off x="3211250" y="4552232"/>
            <a:ext cx="2644" cy="350838"/>
          </a:xfrm>
          <a:prstGeom prst="line">
            <a:avLst/>
          </a:prstGeom>
          <a:ln>
            <a:headEnd type="triangle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9" name="Line 11">
            <a:extLst>
              <a:ext uri="{FF2B5EF4-FFF2-40B4-BE49-F238E27FC236}">
                <a16:creationId xmlns:a16="http://schemas.microsoft.com/office/drawing/2014/main" id="{7E0CBB2F-E5C6-48D6-A157-7D260F8FC6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9722" y="5104762"/>
            <a:ext cx="2387053" cy="92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00" name="Text Box 12">
            <a:extLst>
              <a:ext uri="{FF2B5EF4-FFF2-40B4-BE49-F238E27FC236}">
                <a16:creationId xmlns:a16="http://schemas.microsoft.com/office/drawing/2014/main" id="{8A2C7449-03E5-4E43-A70B-762230B05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4126" y="5044680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201" name="Connettore diritto 115">
            <a:extLst>
              <a:ext uri="{FF2B5EF4-FFF2-40B4-BE49-F238E27FC236}">
                <a16:creationId xmlns:a16="http://schemas.microsoft.com/office/drawing/2014/main" id="{EDE60542-2CC4-454D-943A-AF511B75793D}"/>
              </a:ext>
            </a:extLst>
          </p:cNvPr>
          <p:cNvCxnSpPr>
            <a:cxnSpLocks/>
          </p:cNvCxnSpPr>
          <p:nvPr/>
        </p:nvCxnSpPr>
        <p:spPr>
          <a:xfrm>
            <a:off x="4395441" y="4562165"/>
            <a:ext cx="0" cy="56025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ttore diritto 116">
            <a:extLst>
              <a:ext uri="{FF2B5EF4-FFF2-40B4-BE49-F238E27FC236}">
                <a16:creationId xmlns:a16="http://schemas.microsoft.com/office/drawing/2014/main" id="{F9A106D9-518E-47D5-BA70-8775ABB521FC}"/>
              </a:ext>
            </a:extLst>
          </p:cNvPr>
          <p:cNvCxnSpPr>
            <a:cxnSpLocks/>
          </p:cNvCxnSpPr>
          <p:nvPr/>
        </p:nvCxnSpPr>
        <p:spPr>
          <a:xfrm>
            <a:off x="2026930" y="4539177"/>
            <a:ext cx="5418" cy="583246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 Box 6">
            <a:extLst>
              <a:ext uri="{FF2B5EF4-FFF2-40B4-BE49-F238E27FC236}">
                <a16:creationId xmlns:a16="http://schemas.microsoft.com/office/drawing/2014/main" id="{B0446E3B-2A32-44F0-870D-FAE2AAA93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248" y="2597945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4" name="Text Box 5">
            <a:extLst>
              <a:ext uri="{FF2B5EF4-FFF2-40B4-BE49-F238E27FC236}">
                <a16:creationId xmlns:a16="http://schemas.microsoft.com/office/drawing/2014/main" id="{285E8168-A3EF-43DD-81F0-AD4D9E3AE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19" y="2122229"/>
            <a:ext cx="504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/>
              <a:t>14</a:t>
            </a:r>
            <a:r>
              <a:rPr lang="en-US" altLang="en-US" b="1"/>
              <a:t>N</a:t>
            </a:r>
          </a:p>
        </p:txBody>
      </p:sp>
      <p:sp>
        <p:nvSpPr>
          <p:cNvPr id="205" name="Line 7">
            <a:extLst>
              <a:ext uri="{FF2B5EF4-FFF2-40B4-BE49-F238E27FC236}">
                <a16:creationId xmlns:a16="http://schemas.microsoft.com/office/drawing/2014/main" id="{426288C8-0884-4150-8D4A-646DBF74B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398" y="2469076"/>
            <a:ext cx="0" cy="684213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06" name="Text Box 8">
            <a:extLst>
              <a:ext uri="{FF2B5EF4-FFF2-40B4-BE49-F238E27FC236}">
                <a16:creationId xmlns:a16="http://schemas.microsoft.com/office/drawing/2014/main" id="{5E7F4BC8-028D-4562-B6E2-E442DF924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929" y="3142958"/>
            <a:ext cx="545327" cy="342007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15</a:t>
            </a:r>
            <a:r>
              <a:rPr lang="en-US" altLang="en-US" b="1" dirty="0"/>
              <a:t>O</a:t>
            </a:r>
          </a:p>
        </p:txBody>
      </p:sp>
      <p:sp>
        <p:nvSpPr>
          <p:cNvPr id="215" name="Text Box 2">
            <a:extLst>
              <a:ext uri="{FF2B5EF4-FFF2-40B4-BE49-F238E27FC236}">
                <a16:creationId xmlns:a16="http://schemas.microsoft.com/office/drawing/2014/main" id="{F249399E-FA44-43DD-AD54-FE91AAEC3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340" y="2171744"/>
            <a:ext cx="648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21</a:t>
            </a:r>
            <a:r>
              <a:rPr lang="en-US" altLang="en-US" baseline="0" dirty="0"/>
              <a:t>Ne</a:t>
            </a:r>
          </a:p>
        </p:txBody>
      </p:sp>
      <p:sp>
        <p:nvSpPr>
          <p:cNvPr id="216" name="Line 3">
            <a:extLst>
              <a:ext uri="{FF2B5EF4-FFF2-40B4-BE49-F238E27FC236}">
                <a16:creationId xmlns:a16="http://schemas.microsoft.com/office/drawing/2014/main" id="{C5FB9164-DBA8-4443-9F0A-343D2AAFB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3090" y="2363832"/>
            <a:ext cx="6842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18" name="Text Box 5">
            <a:extLst>
              <a:ext uri="{FF2B5EF4-FFF2-40B4-BE49-F238E27FC236}">
                <a16:creationId xmlns:a16="http://schemas.microsoft.com/office/drawing/2014/main" id="{0BE51781-B3B8-4C4C-B213-ED4B8299D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715" y="2171744"/>
            <a:ext cx="648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22</a:t>
            </a:r>
            <a:r>
              <a:rPr lang="en-US" altLang="en-US" baseline="0" dirty="0"/>
              <a:t>Na</a:t>
            </a:r>
          </a:p>
        </p:txBody>
      </p:sp>
      <p:sp>
        <p:nvSpPr>
          <p:cNvPr id="219" name="Line 11">
            <a:extLst>
              <a:ext uri="{FF2B5EF4-FFF2-40B4-BE49-F238E27FC236}">
                <a16:creationId xmlns:a16="http://schemas.microsoft.com/office/drawing/2014/main" id="{2C8E8183-C170-45EA-9CF2-910FB1A740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9915" y="4452982"/>
            <a:ext cx="687388" cy="0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20" name="Text Box 12">
            <a:extLst>
              <a:ext uri="{FF2B5EF4-FFF2-40B4-BE49-F238E27FC236}">
                <a16:creationId xmlns:a16="http://schemas.microsoft.com/office/drawing/2014/main" id="{5C491A69-5616-47A8-BB2C-EA99F9748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405" y="4079161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altLang="en-US" b="1" dirty="0"/>
              <a:t>(</a:t>
            </a:r>
            <a:r>
              <a:rPr lang="en-US" altLang="en-US" b="1" dirty="0" err="1"/>
              <a:t>p,</a:t>
            </a:r>
            <a:r>
              <a:rPr lang="en-US" altLang="en-US" b="1" dirty="0" err="1">
                <a:latin typeface="Symbol" panose="05050102010706020507" pitchFamily="18" charset="2"/>
              </a:rPr>
              <a:t>a</a:t>
            </a:r>
            <a:r>
              <a:rPr lang="en-US" altLang="en-US" b="1" dirty="0"/>
              <a:t>)</a:t>
            </a:r>
          </a:p>
        </p:txBody>
      </p:sp>
      <p:sp>
        <p:nvSpPr>
          <p:cNvPr id="221" name="Text Box 13">
            <a:extLst>
              <a:ext uri="{FF2B5EF4-FFF2-40B4-BE49-F238E27FC236}">
                <a16:creationId xmlns:a16="http://schemas.microsoft.com/office/drawing/2014/main" id="{B0F3DD54-F8AD-40F5-A0C1-63D9D3D1C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340" y="4259307"/>
            <a:ext cx="648000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20</a:t>
            </a:r>
            <a:r>
              <a:rPr lang="en-US" altLang="en-US" baseline="0" dirty="0"/>
              <a:t>Ne</a:t>
            </a:r>
          </a:p>
        </p:txBody>
      </p:sp>
      <p:sp>
        <p:nvSpPr>
          <p:cNvPr id="223" name="Line 15">
            <a:extLst>
              <a:ext uri="{FF2B5EF4-FFF2-40B4-BE49-F238E27FC236}">
                <a16:creationId xmlns:a16="http://schemas.microsoft.com/office/drawing/2014/main" id="{FA2697B5-1E16-4C49-9379-4D68174592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1777" y="2543219"/>
            <a:ext cx="0" cy="687388"/>
          </a:xfrm>
          <a:prstGeom prst="line">
            <a:avLst/>
          </a:prstGeom>
          <a:noFill/>
          <a:ln w="18360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4" name="Text Box 16">
            <a:extLst>
              <a:ext uri="{FF2B5EF4-FFF2-40B4-BE49-F238E27FC236}">
                <a16:creationId xmlns:a16="http://schemas.microsoft.com/office/drawing/2014/main" id="{F4BFFB51-4632-4F8B-96C6-FB0363574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064" y="3251244"/>
            <a:ext cx="648000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21</a:t>
            </a:r>
            <a:r>
              <a:rPr lang="en-US" altLang="en-US" baseline="0" dirty="0"/>
              <a:t>Na</a:t>
            </a:r>
          </a:p>
        </p:txBody>
      </p:sp>
      <p:sp>
        <p:nvSpPr>
          <p:cNvPr id="226" name="Text Box 18">
            <a:extLst>
              <a:ext uri="{FF2B5EF4-FFF2-40B4-BE49-F238E27FC236}">
                <a16:creationId xmlns:a16="http://schemas.microsoft.com/office/drawing/2014/main" id="{779E0F42-6DBB-4C51-9A88-34C099834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690" y="2757532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 dirty="0">
                <a:latin typeface="Symbol" panose="05050102010706020507" pitchFamily="18" charset="2"/>
              </a:rPr>
              <a:t>b</a:t>
            </a:r>
            <a:r>
              <a:rPr lang="en-US" altLang="en-US" sz="1600" baseline="33000" dirty="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227" name="Text Box 2">
            <a:extLst>
              <a:ext uri="{FF2B5EF4-FFF2-40B4-BE49-F238E27FC236}">
                <a16:creationId xmlns:a16="http://schemas.microsoft.com/office/drawing/2014/main" id="{75A3F73D-7FDE-46D6-A910-B6B345D2D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9473" y="2177071"/>
            <a:ext cx="701058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25</a:t>
            </a:r>
            <a:r>
              <a:rPr lang="en-US" altLang="en-US" b="1" dirty="0"/>
              <a:t>Mg</a:t>
            </a:r>
          </a:p>
        </p:txBody>
      </p:sp>
      <p:sp>
        <p:nvSpPr>
          <p:cNvPr id="228" name="Line 3">
            <a:extLst>
              <a:ext uri="{FF2B5EF4-FFF2-40B4-BE49-F238E27FC236}">
                <a16:creationId xmlns:a16="http://schemas.microsoft.com/office/drawing/2014/main" id="{2C230AF3-28EB-4502-9B37-24C2832E4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44318" y="2369159"/>
            <a:ext cx="6842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29" name="Text Box 5">
            <a:extLst>
              <a:ext uri="{FF2B5EF4-FFF2-40B4-BE49-F238E27FC236}">
                <a16:creationId xmlns:a16="http://schemas.microsoft.com/office/drawing/2014/main" id="{A48F2B5D-7654-4694-8213-8C001EFAC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943" y="2177071"/>
            <a:ext cx="648000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26</a:t>
            </a:r>
            <a:r>
              <a:rPr lang="en-US" altLang="en-US" b="1" dirty="0"/>
              <a:t>Al</a:t>
            </a:r>
          </a:p>
        </p:txBody>
      </p:sp>
      <p:sp>
        <p:nvSpPr>
          <p:cNvPr id="230" name="Text Box 13">
            <a:extLst>
              <a:ext uri="{FF2B5EF4-FFF2-40B4-BE49-F238E27FC236}">
                <a16:creationId xmlns:a16="http://schemas.microsoft.com/office/drawing/2014/main" id="{9413CE5A-556C-490C-9C69-B1F98F746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9472" y="4264634"/>
            <a:ext cx="727861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24</a:t>
            </a:r>
            <a:r>
              <a:rPr lang="en-US" altLang="en-US" b="1" dirty="0"/>
              <a:t>Mg</a:t>
            </a:r>
          </a:p>
        </p:txBody>
      </p:sp>
      <p:sp>
        <p:nvSpPr>
          <p:cNvPr id="231" name="Text Box 14">
            <a:extLst>
              <a:ext uri="{FF2B5EF4-FFF2-40B4-BE49-F238E27FC236}">
                <a16:creationId xmlns:a16="http://schemas.microsoft.com/office/drawing/2014/main" id="{485FE740-0D38-4618-80C9-05A34BC3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7774" y="3798734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/>
          <a:p>
            <a:r>
              <a:rPr lang="en-US" altLang="en-US" sz="1600" b="1" dirty="0"/>
              <a:t>(</a:t>
            </a:r>
            <a:r>
              <a:rPr lang="en-US" altLang="en-US" sz="1600" b="1" dirty="0" err="1"/>
              <a:t>p,</a:t>
            </a:r>
            <a:r>
              <a:rPr lang="en-US" altLang="en-US" sz="1600" b="1" dirty="0" err="1">
                <a:latin typeface="Symbol" panose="05050102010706020507" pitchFamily="18" charset="2"/>
              </a:rPr>
              <a:t>g</a:t>
            </a:r>
            <a:r>
              <a:rPr lang="en-US" altLang="en-US" sz="1600" b="1" dirty="0"/>
              <a:t>)</a:t>
            </a:r>
          </a:p>
        </p:txBody>
      </p:sp>
      <p:sp>
        <p:nvSpPr>
          <p:cNvPr id="232" name="Line 15">
            <a:extLst>
              <a:ext uri="{FF2B5EF4-FFF2-40B4-BE49-F238E27FC236}">
                <a16:creationId xmlns:a16="http://schemas.microsoft.com/office/drawing/2014/main" id="{1682CC91-C8FF-4A7F-8756-8CE2649491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47760" y="2536229"/>
            <a:ext cx="0" cy="687388"/>
          </a:xfrm>
          <a:prstGeom prst="line">
            <a:avLst/>
          </a:prstGeom>
          <a:noFill/>
          <a:ln w="18360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3" name="Text Box 16">
            <a:extLst>
              <a:ext uri="{FF2B5EF4-FFF2-40B4-BE49-F238E27FC236}">
                <a16:creationId xmlns:a16="http://schemas.microsoft.com/office/drawing/2014/main" id="{B5083450-71FF-4C53-808D-0C9AFB289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0364" y="3256571"/>
            <a:ext cx="648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25</a:t>
            </a:r>
            <a:r>
              <a:rPr lang="en-US" altLang="en-US" b="1" dirty="0"/>
              <a:t>Al</a:t>
            </a:r>
          </a:p>
        </p:txBody>
      </p:sp>
      <p:sp>
        <p:nvSpPr>
          <p:cNvPr id="234" name="Line 17">
            <a:extLst>
              <a:ext uri="{FF2B5EF4-FFF2-40B4-BE49-F238E27FC236}">
                <a16:creationId xmlns:a16="http://schemas.microsoft.com/office/drawing/2014/main" id="{28C7CDE1-4029-4731-B580-AB81F591D4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47760" y="3591534"/>
            <a:ext cx="0" cy="687388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35" name="Text Box 18">
            <a:extLst>
              <a:ext uri="{FF2B5EF4-FFF2-40B4-BE49-F238E27FC236}">
                <a16:creationId xmlns:a16="http://schemas.microsoft.com/office/drawing/2014/main" id="{F4A3639F-1DA6-4DCA-9D45-F214A32AB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198" y="2762859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>
                <a:latin typeface="Symbol" panose="05050102010706020507" pitchFamily="18" charset="2"/>
              </a:rPr>
              <a:t>b</a:t>
            </a:r>
            <a:r>
              <a:rPr lang="en-US" altLang="en-US" sz="1600" baseline="3300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236" name="Text Box 19">
            <a:extLst>
              <a:ext uri="{FF2B5EF4-FFF2-40B4-BE49-F238E27FC236}">
                <a16:creationId xmlns:a16="http://schemas.microsoft.com/office/drawing/2014/main" id="{6A0E9601-05A3-407E-B935-B435BC967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595" y="4275976"/>
            <a:ext cx="648000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altLang="en-US" dirty="0"/>
              <a:t>27</a:t>
            </a:r>
            <a:r>
              <a:rPr lang="en-US" altLang="en-US" baseline="0" dirty="0"/>
              <a:t>Al</a:t>
            </a:r>
          </a:p>
        </p:txBody>
      </p:sp>
      <p:sp>
        <p:nvSpPr>
          <p:cNvPr id="237" name="Line 3">
            <a:extLst>
              <a:ext uri="{FF2B5EF4-FFF2-40B4-BE49-F238E27FC236}">
                <a16:creationId xmlns:a16="http://schemas.microsoft.com/office/drawing/2014/main" id="{57205398-9A1A-4DE9-BA09-EB229677D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7797" y="4446633"/>
            <a:ext cx="6842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38" name="Text Box 4">
            <a:extLst>
              <a:ext uri="{FF2B5EF4-FFF2-40B4-BE49-F238E27FC236}">
                <a16:creationId xmlns:a16="http://schemas.microsoft.com/office/drawing/2014/main" id="{CA391A97-CD64-418D-B6EA-5A8ACEA5E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401" y="3994217"/>
            <a:ext cx="7080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(p,</a:t>
            </a:r>
            <a:r>
              <a:rPr lang="en-US" altLang="en-US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9" name="Line 9">
            <a:extLst>
              <a:ext uri="{FF2B5EF4-FFF2-40B4-BE49-F238E27FC236}">
                <a16:creationId xmlns:a16="http://schemas.microsoft.com/office/drawing/2014/main" id="{35C651A6-13B2-4CAD-9B62-F5CC667EF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50941" y="2563856"/>
            <a:ext cx="1" cy="687388"/>
          </a:xfrm>
          <a:prstGeom prst="line">
            <a:avLst/>
          </a:prstGeom>
          <a:noFill/>
          <a:ln w="18360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0" name="Text Box 10">
            <a:extLst>
              <a:ext uri="{FF2B5EF4-FFF2-40B4-BE49-F238E27FC236}">
                <a16:creationId xmlns:a16="http://schemas.microsoft.com/office/drawing/2014/main" id="{BA714D95-E7AE-48A9-8C61-4C32CA6AF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9989" y="2689269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 dirty="0">
                <a:latin typeface="Symbol" panose="05050102010706020507" pitchFamily="18" charset="2"/>
              </a:rPr>
              <a:t>b</a:t>
            </a:r>
            <a:r>
              <a:rPr lang="en-US" altLang="en-US" sz="1600" baseline="33000" dirty="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241" name="Line 11">
            <a:extLst>
              <a:ext uri="{FF2B5EF4-FFF2-40B4-BE49-F238E27FC236}">
                <a16:creationId xmlns:a16="http://schemas.microsoft.com/office/drawing/2014/main" id="{088C6A8E-170E-484A-B9DA-65663ABE3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03993" y="2388209"/>
            <a:ext cx="68738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42" name="Text Box 12">
            <a:extLst>
              <a:ext uri="{FF2B5EF4-FFF2-40B4-BE49-F238E27FC236}">
                <a16:creationId xmlns:a16="http://schemas.microsoft.com/office/drawing/2014/main" id="{5376C684-16B1-4DCE-904E-CC24281D2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5890" y="1986203"/>
            <a:ext cx="708025" cy="354013"/>
          </a:xfrm>
          <a:prstGeom prst="rect">
            <a:avLst/>
          </a:prstGeom>
          <a:noFill/>
          <a:ln w="1836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/>
          <a:p>
            <a:pPr algn="ctr"/>
            <a:r>
              <a:rPr lang="en-US" altLang="en-US" sz="1600" b="1" dirty="0"/>
              <a:t>(p,</a:t>
            </a:r>
            <a:r>
              <a:rPr lang="en-US" altLang="en-US" sz="1600" b="1" dirty="0">
                <a:latin typeface="Symbol" panose="05050102010706020507" pitchFamily="18" charset="2"/>
              </a:rPr>
              <a:t>a</a:t>
            </a:r>
            <a:r>
              <a:rPr lang="en-US" altLang="en-US" sz="1600" b="1" dirty="0"/>
              <a:t>)</a:t>
            </a:r>
          </a:p>
        </p:txBody>
      </p:sp>
      <p:sp>
        <p:nvSpPr>
          <p:cNvPr id="243" name="Line 9">
            <a:extLst>
              <a:ext uri="{FF2B5EF4-FFF2-40B4-BE49-F238E27FC236}">
                <a16:creationId xmlns:a16="http://schemas.microsoft.com/office/drawing/2014/main" id="{25129B75-82D8-44E4-B977-AE704B2A0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3846" y="2558454"/>
            <a:ext cx="0" cy="665163"/>
          </a:xfrm>
          <a:prstGeom prst="line">
            <a:avLst/>
          </a:prstGeom>
          <a:noFill/>
          <a:ln w="18360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4" name="Text Box 10">
            <a:extLst>
              <a:ext uri="{FF2B5EF4-FFF2-40B4-BE49-F238E27FC236}">
                <a16:creationId xmlns:a16="http://schemas.microsoft.com/office/drawing/2014/main" id="{EE8EB28D-124C-4EE4-890A-5AD87F8DD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746" y="2617191"/>
            <a:ext cx="420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9000"/>
              </a:lnSpc>
            </a:pPr>
            <a:r>
              <a:rPr lang="en-US" altLang="en-US" sz="1600">
                <a:latin typeface="Symbol" panose="05050102010706020507" pitchFamily="18" charset="2"/>
              </a:rPr>
              <a:t>b</a:t>
            </a:r>
            <a:r>
              <a:rPr lang="en-US" altLang="en-US" sz="1600" baseline="33000">
                <a:latin typeface="Symbol" panose="05050102010706020507" pitchFamily="18" charset="2"/>
              </a:rPr>
              <a:t>+</a:t>
            </a:r>
          </a:p>
        </p:txBody>
      </p:sp>
      <p:sp>
        <p:nvSpPr>
          <p:cNvPr id="245" name="Text Box 2">
            <a:extLst>
              <a:ext uri="{FF2B5EF4-FFF2-40B4-BE49-F238E27FC236}">
                <a16:creationId xmlns:a16="http://schemas.microsoft.com/office/drawing/2014/main" id="{582BDB55-1507-468E-9F06-84FDF2A43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2851" y="3225777"/>
            <a:ext cx="684209" cy="35401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26</a:t>
            </a:r>
            <a:r>
              <a:rPr lang="en-US" altLang="en-US" b="1" dirty="0"/>
              <a:t>Mg</a:t>
            </a:r>
          </a:p>
        </p:txBody>
      </p:sp>
      <p:sp>
        <p:nvSpPr>
          <p:cNvPr id="246" name="Line 11">
            <a:extLst>
              <a:ext uri="{FF2B5EF4-FFF2-40B4-BE49-F238E27FC236}">
                <a16:creationId xmlns:a16="http://schemas.microsoft.com/office/drawing/2014/main" id="{D5CC616A-7DEE-4277-88D1-B0C651D546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7333" y="4452983"/>
            <a:ext cx="68738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47" name="Text Box 12">
            <a:extLst>
              <a:ext uri="{FF2B5EF4-FFF2-40B4-BE49-F238E27FC236}">
                <a16:creationId xmlns:a16="http://schemas.microsoft.com/office/drawing/2014/main" id="{9FCFDEA2-249C-4468-B14C-D59DF1027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1098" y="4074644"/>
            <a:ext cx="634831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altLang="en-US" b="1" dirty="0"/>
              <a:t>(</a:t>
            </a:r>
            <a:r>
              <a:rPr lang="en-US" altLang="en-US" b="1" dirty="0" err="1"/>
              <a:t>p,</a:t>
            </a:r>
            <a:r>
              <a:rPr lang="en-US" altLang="en-US" b="1" dirty="0" err="1">
                <a:latin typeface="Symbol" panose="05050102010706020507" pitchFamily="18" charset="2"/>
              </a:rPr>
              <a:t>a</a:t>
            </a:r>
            <a:r>
              <a:rPr lang="en-US" altLang="en-US" b="1" dirty="0"/>
              <a:t>)</a:t>
            </a:r>
          </a:p>
        </p:txBody>
      </p:sp>
      <p:sp>
        <p:nvSpPr>
          <p:cNvPr id="248" name="Text Box 14">
            <a:extLst>
              <a:ext uri="{FF2B5EF4-FFF2-40B4-BE49-F238E27FC236}">
                <a16:creationId xmlns:a16="http://schemas.microsoft.com/office/drawing/2014/main" id="{17132679-912F-46EC-B209-7A0B7B280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97" y="3817210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/>
          <a:p>
            <a:r>
              <a:rPr lang="en-US" altLang="en-US" sz="1600" b="1" dirty="0"/>
              <a:t>(p,</a:t>
            </a:r>
            <a:r>
              <a:rPr lang="en-US" altLang="en-US" sz="1600" b="1" dirty="0">
                <a:latin typeface="Symbol" panose="05050102010706020507" pitchFamily="18" charset="2"/>
              </a:rPr>
              <a:t>g</a:t>
            </a:r>
            <a:r>
              <a:rPr lang="en-US" altLang="en-US" sz="1600" b="1" dirty="0"/>
              <a:t>)</a:t>
            </a:r>
          </a:p>
        </p:txBody>
      </p:sp>
      <p:sp>
        <p:nvSpPr>
          <p:cNvPr id="249" name="Line 17">
            <a:extLst>
              <a:ext uri="{FF2B5EF4-FFF2-40B4-BE49-F238E27FC236}">
                <a16:creationId xmlns:a16="http://schemas.microsoft.com/office/drawing/2014/main" id="{9C1D630D-690F-4A86-93E1-6423E5816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4955" y="3571919"/>
            <a:ext cx="0" cy="68738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50" name="Line 7">
            <a:extLst>
              <a:ext uri="{FF2B5EF4-FFF2-40B4-BE49-F238E27FC236}">
                <a16:creationId xmlns:a16="http://schemas.microsoft.com/office/drawing/2014/main" id="{FBE0260E-4279-497A-9481-370C01063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8290" y="3600494"/>
            <a:ext cx="0" cy="6842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51" name="Text Box 8">
            <a:extLst>
              <a:ext uri="{FF2B5EF4-FFF2-40B4-BE49-F238E27FC236}">
                <a16:creationId xmlns:a16="http://schemas.microsoft.com/office/drawing/2014/main" id="{77667A73-80CB-480D-8BB2-457BE8C30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614" y="3251244"/>
            <a:ext cx="648000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22</a:t>
            </a:r>
            <a:r>
              <a:rPr lang="en-US" altLang="en-US" b="1" dirty="0"/>
              <a:t>Ne</a:t>
            </a:r>
          </a:p>
        </p:txBody>
      </p:sp>
      <p:sp>
        <p:nvSpPr>
          <p:cNvPr id="252" name="Text Box 19">
            <a:extLst>
              <a:ext uri="{FF2B5EF4-FFF2-40B4-BE49-F238E27FC236}">
                <a16:creationId xmlns:a16="http://schemas.microsoft.com/office/drawing/2014/main" id="{E4E86138-1291-4B29-82BF-BC159042E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614" y="4259307"/>
            <a:ext cx="648000" cy="354013"/>
          </a:xfrm>
          <a:prstGeom prst="rect">
            <a:avLst/>
          </a:prstGeom>
          <a:solidFill>
            <a:schemeClr val="bg1"/>
          </a:solidFill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/>
            <a:r>
              <a:rPr lang="en-US" altLang="en-US" b="1" baseline="33000" dirty="0"/>
              <a:t>23</a:t>
            </a:r>
            <a:r>
              <a:rPr lang="en-US" altLang="en-US" b="1" dirty="0"/>
              <a:t>Na</a:t>
            </a:r>
          </a:p>
        </p:txBody>
      </p:sp>
      <p:sp>
        <p:nvSpPr>
          <p:cNvPr id="253" name="Text Box 6">
            <a:extLst>
              <a:ext uri="{FF2B5EF4-FFF2-40B4-BE49-F238E27FC236}">
                <a16:creationId xmlns:a16="http://schemas.microsoft.com/office/drawing/2014/main" id="{8235C61A-D76D-419B-B7D2-ACFC5D959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140" y="3729363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(p,</a:t>
            </a:r>
            <a:r>
              <a:rPr lang="en-US" altLang="en-US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54" name="Text Box 4">
            <a:extLst>
              <a:ext uri="{FF2B5EF4-FFF2-40B4-BE49-F238E27FC236}">
                <a16:creationId xmlns:a16="http://schemas.microsoft.com/office/drawing/2014/main" id="{6B27EFE3-3966-4ECC-BF20-2E6F3E768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0442" y="1915317"/>
            <a:ext cx="7080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(p,</a:t>
            </a:r>
            <a:r>
              <a:rPr lang="en-US" altLang="en-US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Line 3">
            <a:extLst>
              <a:ext uri="{FF2B5EF4-FFF2-40B4-BE49-F238E27FC236}">
                <a16:creationId xmlns:a16="http://schemas.microsoft.com/office/drawing/2014/main" id="{0059FB25-862D-487E-BE73-5AB434649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1307" y="2313048"/>
            <a:ext cx="6842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Line 7">
            <a:extLst>
              <a:ext uri="{FF2B5EF4-FFF2-40B4-BE49-F238E27FC236}">
                <a16:creationId xmlns:a16="http://schemas.microsoft.com/office/drawing/2014/main" id="{AFE7F3EC-82DF-4A89-97E8-AFA20D841B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3243" y="3520566"/>
            <a:ext cx="0" cy="6842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8B65E006-C3F7-4E16-8F3E-E433A9760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902" y="3732847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E116863A-3EF5-4E5C-9C06-3AB3AECC2C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1777" y="3591534"/>
            <a:ext cx="0" cy="6842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38" name="Slide Number Placeholder 2">
            <a:extLst>
              <a:ext uri="{FF2B5EF4-FFF2-40B4-BE49-F238E27FC236}">
                <a16:creationId xmlns:a16="http://schemas.microsoft.com/office/drawing/2014/main" id="{75E0B339-CFC3-4E70-B26D-A1E2F44D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ooter Placeholder 3">
            <a:extLst>
              <a:ext uri="{FF2B5EF4-FFF2-40B4-BE49-F238E27FC236}">
                <a16:creationId xmlns:a16="http://schemas.microsoft.com/office/drawing/2014/main" id="{BF33A2D0-3D68-4F79-90AF-106B85D7A6D6}"/>
              </a:ext>
            </a:extLst>
          </p:cNvPr>
          <p:cNvSpPr txBox="1">
            <a:spLocks/>
          </p:cNvSpPr>
          <p:nvPr/>
        </p:nvSpPr>
        <p:spPr>
          <a:xfrm>
            <a:off x="4038600" y="65667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Key reactions in Nuclear Astrophysics – ECT* Trento</a:t>
            </a:r>
            <a:endParaRPr lang="en-US" dirty="0"/>
          </a:p>
        </p:txBody>
      </p:sp>
      <p:sp>
        <p:nvSpPr>
          <p:cNvPr id="107" name="Text Box 14">
            <a:extLst>
              <a:ext uri="{FF2B5EF4-FFF2-40B4-BE49-F238E27FC236}">
                <a16:creationId xmlns:a16="http://schemas.microsoft.com/office/drawing/2014/main" id="{B858BBED-8382-42AC-8FF6-497DA6EB7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398" y="3650257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/>
          <a:p>
            <a:r>
              <a:rPr lang="en-US" altLang="en-US" sz="1600" b="1" dirty="0"/>
              <a:t>(</a:t>
            </a:r>
            <a:r>
              <a:rPr lang="en-US" altLang="en-US" sz="1600" b="1" dirty="0" err="1"/>
              <a:t>p,</a:t>
            </a:r>
            <a:r>
              <a:rPr lang="en-US" altLang="en-US" sz="1600" b="1" dirty="0" err="1">
                <a:latin typeface="Symbol" panose="05050102010706020507" pitchFamily="18" charset="2"/>
              </a:rPr>
              <a:t>g</a:t>
            </a:r>
            <a:r>
              <a:rPr lang="en-US" altLang="en-US" sz="1600" b="1" dirty="0"/>
              <a:t>)</a:t>
            </a:r>
          </a:p>
        </p:txBody>
      </p:sp>
      <p:sp>
        <p:nvSpPr>
          <p:cNvPr id="108" name="Text Box 14">
            <a:extLst>
              <a:ext uri="{FF2B5EF4-FFF2-40B4-BE49-F238E27FC236}">
                <a16:creationId xmlns:a16="http://schemas.microsoft.com/office/drawing/2014/main" id="{2CC1BFEF-4AB5-4DA3-AC8B-C9700FD11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549" y="1960053"/>
            <a:ext cx="7080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/>
          <a:p>
            <a:r>
              <a:rPr lang="en-US" altLang="en-US" sz="1600" b="1" dirty="0"/>
              <a:t>(</a:t>
            </a:r>
            <a:r>
              <a:rPr lang="en-US" altLang="en-US" sz="1600" b="1" dirty="0" err="1"/>
              <a:t>p,</a:t>
            </a:r>
            <a:r>
              <a:rPr lang="en-US" altLang="en-US" sz="1600" b="1" dirty="0" err="1">
                <a:latin typeface="Symbol" panose="05050102010706020507" pitchFamily="18" charset="2"/>
              </a:rPr>
              <a:t>g</a:t>
            </a:r>
            <a:r>
              <a:rPr lang="en-US" altLang="en-US" sz="1600" b="1" dirty="0"/>
              <a:t>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76AE9C-4EA8-9B77-C355-B5B65F599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56" y="247066"/>
            <a:ext cx="103674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Reactions studied so far at LUNA 400 kV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D152C62-7589-2D13-84BC-C61E1FFE3475}"/>
              </a:ext>
            </a:extLst>
          </p:cNvPr>
          <p:cNvSpPr/>
          <p:nvPr/>
        </p:nvSpPr>
        <p:spPr bwMode="auto">
          <a:xfrm rot="5400000">
            <a:off x="7248160" y="1334377"/>
            <a:ext cx="1086835" cy="2000817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A084761-A79C-B9AA-EFBC-28112C6C11F3}"/>
              </a:ext>
            </a:extLst>
          </p:cNvPr>
          <p:cNvSpPr/>
          <p:nvPr/>
        </p:nvSpPr>
        <p:spPr bwMode="auto">
          <a:xfrm rot="10800000">
            <a:off x="6644797" y="3031001"/>
            <a:ext cx="1060795" cy="1772959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9" name="Connettore diritto 111">
            <a:extLst>
              <a:ext uri="{FF2B5EF4-FFF2-40B4-BE49-F238E27FC236}">
                <a16:creationId xmlns:a16="http://schemas.microsoft.com/office/drawing/2014/main" id="{1C3FCEA8-625E-CFBC-023F-097C72ED384A}"/>
              </a:ext>
            </a:extLst>
          </p:cNvPr>
          <p:cNvCxnSpPr>
            <a:cxnSpLocks/>
          </p:cNvCxnSpPr>
          <p:nvPr/>
        </p:nvCxnSpPr>
        <p:spPr>
          <a:xfrm flipH="1">
            <a:off x="5875523" y="4587988"/>
            <a:ext cx="1306" cy="334093"/>
          </a:xfrm>
          <a:prstGeom prst="line">
            <a:avLst/>
          </a:prstGeom>
          <a:ln>
            <a:solidFill>
              <a:srgbClr val="FF0000"/>
            </a:solidFill>
            <a:headEnd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Line 11">
            <a:extLst>
              <a:ext uri="{FF2B5EF4-FFF2-40B4-BE49-F238E27FC236}">
                <a16:creationId xmlns:a16="http://schemas.microsoft.com/office/drawing/2014/main" id="{17BDF049-B55D-DE6C-63C7-7CC3F8DFEB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78394" y="4907229"/>
            <a:ext cx="1212130" cy="9150"/>
          </a:xfrm>
          <a:prstGeom prst="line">
            <a:avLst/>
          </a:prstGeom>
          <a:ln>
            <a:solidFill>
              <a:srgbClr val="FF0000"/>
            </a:solidFill>
            <a:headEnd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1" name="Connettore diritto 112">
            <a:extLst>
              <a:ext uri="{FF2B5EF4-FFF2-40B4-BE49-F238E27FC236}">
                <a16:creationId xmlns:a16="http://schemas.microsoft.com/office/drawing/2014/main" id="{E8D2375D-B0D3-431C-F24E-4D7168B4F2C6}"/>
              </a:ext>
            </a:extLst>
          </p:cNvPr>
          <p:cNvCxnSpPr>
            <a:cxnSpLocks/>
          </p:cNvCxnSpPr>
          <p:nvPr/>
        </p:nvCxnSpPr>
        <p:spPr>
          <a:xfrm flipH="1">
            <a:off x="7081340" y="4575151"/>
            <a:ext cx="2644" cy="350838"/>
          </a:xfrm>
          <a:prstGeom prst="line">
            <a:avLst/>
          </a:prstGeom>
          <a:ln>
            <a:solidFill>
              <a:srgbClr val="FF0000"/>
            </a:solidFill>
            <a:headEnd type="triangle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 Box 4">
            <a:extLst>
              <a:ext uri="{FF2B5EF4-FFF2-40B4-BE49-F238E27FC236}">
                <a16:creationId xmlns:a16="http://schemas.microsoft.com/office/drawing/2014/main" id="{9EDDBA14-8E62-7B5A-0D4B-60D14642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530" y="4911087"/>
            <a:ext cx="7080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defPPr>
              <a:defRPr lang="en-US"/>
            </a:defPPr>
            <a:lvl1pPr>
              <a:defRPr sz="1600" b="1">
                <a:solidFill>
                  <a:srgbClr val="00CC99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n-US" altLang="en-US" dirty="0" err="1">
                <a:solidFill>
                  <a:schemeClr val="tx1"/>
                </a:solidFill>
              </a:rPr>
              <a:t>p,</a:t>
            </a:r>
            <a:r>
              <a:rPr lang="en-US" alt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229D7EE5-4A7D-ED21-F484-3647D4EDB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8161" y="5272486"/>
            <a:ext cx="6842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0F239DA9-3F09-1529-48FD-4C1765FE41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3638" y="5987885"/>
            <a:ext cx="687387" cy="9641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EEF8F3BD-8AAE-5CD1-C4A5-A35B91502B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69004" y="5638291"/>
            <a:ext cx="65620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07BB51D0-D300-6875-6844-9A2E59C77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6090" y="6385450"/>
            <a:ext cx="655531" cy="264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773B613-855F-18EC-D774-624645EB8D8D}"/>
              </a:ext>
            </a:extLst>
          </p:cNvPr>
          <p:cNvSpPr txBox="1"/>
          <p:nvPr/>
        </p:nvSpPr>
        <p:spPr>
          <a:xfrm>
            <a:off x="10598513" y="54652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AAE9AF1-FB17-42C4-60A0-D8D09B90C81C}"/>
              </a:ext>
            </a:extLst>
          </p:cNvPr>
          <p:cNvSpPr txBox="1"/>
          <p:nvPr/>
        </p:nvSpPr>
        <p:spPr>
          <a:xfrm>
            <a:off x="10750913" y="56176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E4ACF72-4DA9-EDC0-0FB1-74CEC416C859}"/>
              </a:ext>
            </a:extLst>
          </p:cNvPr>
          <p:cNvSpPr txBox="1"/>
          <p:nvPr/>
        </p:nvSpPr>
        <p:spPr>
          <a:xfrm>
            <a:off x="10638120" y="5499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54100BC-FF55-5F9F-21D0-8D441846BA72}"/>
              </a:ext>
            </a:extLst>
          </p:cNvPr>
          <p:cNvSpPr txBox="1"/>
          <p:nvPr/>
        </p:nvSpPr>
        <p:spPr>
          <a:xfrm>
            <a:off x="9257739" y="5032455"/>
            <a:ext cx="128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published</a:t>
            </a:r>
            <a:endParaRPr lang="it-I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D3A2E43-69DA-73E1-FC59-43AA77F722B0}"/>
              </a:ext>
            </a:extLst>
          </p:cNvPr>
          <p:cNvSpPr txBox="1"/>
          <p:nvPr/>
        </p:nvSpPr>
        <p:spPr>
          <a:xfrm>
            <a:off x="9282640" y="5787551"/>
            <a:ext cx="253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now</a:t>
            </a:r>
            <a:r>
              <a:rPr lang="it-IT" b="1" dirty="0">
                <a:solidFill>
                  <a:srgbClr val="FFC000"/>
                </a:solidFill>
                <a:latin typeface="Comic Sans MS" panose="030F0702030302020204" pitchFamily="66" charset="0"/>
              </a:rPr>
              <a:t> on </a:t>
            </a:r>
            <a:r>
              <a:rPr lang="it-IT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measurement</a:t>
            </a:r>
            <a:endParaRPr lang="it-IT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896363-3FA1-CEC8-861B-80BF52CA0000}"/>
              </a:ext>
            </a:extLst>
          </p:cNvPr>
          <p:cNvSpPr txBox="1"/>
          <p:nvPr/>
        </p:nvSpPr>
        <p:spPr>
          <a:xfrm>
            <a:off x="9228413" y="5407932"/>
            <a:ext cx="302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measurement</a:t>
            </a:r>
            <a:r>
              <a:rPr 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completed</a:t>
            </a:r>
            <a:endParaRPr lang="it-IT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1ED1637-EB31-123E-8419-4E3F415EC93E}"/>
              </a:ext>
            </a:extLst>
          </p:cNvPr>
          <p:cNvSpPr txBox="1"/>
          <p:nvPr/>
        </p:nvSpPr>
        <p:spPr>
          <a:xfrm>
            <a:off x="9353204" y="6164431"/>
            <a:ext cx="22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planned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for 2025 </a:t>
            </a: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9784E0C9-35FD-7A6C-58FB-B05B686671D3}"/>
              </a:ext>
            </a:extLst>
          </p:cNvPr>
          <p:cNvSpPr/>
          <p:nvPr/>
        </p:nvSpPr>
        <p:spPr bwMode="auto">
          <a:xfrm rot="5400000">
            <a:off x="3290916" y="1389578"/>
            <a:ext cx="1060795" cy="1772959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93A4908A-C9F7-90B3-C655-39B3612D87F6}"/>
              </a:ext>
            </a:extLst>
          </p:cNvPr>
          <p:cNvSpPr/>
          <p:nvPr/>
        </p:nvSpPr>
        <p:spPr bwMode="auto">
          <a:xfrm>
            <a:off x="1584976" y="1928184"/>
            <a:ext cx="963392" cy="175373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 w="190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9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el 22"/>
          <p:cNvSpPr/>
          <p:nvPr/>
        </p:nvSpPr>
        <p:spPr>
          <a:xfrm>
            <a:off x="698400" y="492480"/>
            <a:ext cx="11076120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02" name="Rettangolo 601"/>
          <p:cNvSpPr/>
          <p:nvPr/>
        </p:nvSpPr>
        <p:spPr>
          <a:xfrm>
            <a:off x="4572000" y="6057720"/>
            <a:ext cx="191952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03" name="Connettore diritto 602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04" name="Inhaltsplatzhalter 2_ 22"/>
          <p:cNvSpPr/>
          <p:nvPr/>
        </p:nvSpPr>
        <p:spPr>
          <a:xfrm>
            <a:off x="770400" y="879480"/>
            <a:ext cx="6382440" cy="144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  <a:p>
            <a:pPr marL="285750" indent="-285750">
              <a:lnSpc>
                <a:spcPct val="100000"/>
              </a:lnSpc>
              <a:spcAft>
                <a:spcPts val="601"/>
              </a:spcAft>
              <a:buFont typeface="Wingdings" panose="05000000000000000000" pitchFamily="2" charset="2"/>
              <a:buChar char="ü"/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  <a:p>
            <a:pPr marL="285750" indent="-285750">
              <a:lnSpc>
                <a:spcPct val="100000"/>
              </a:lnSpc>
              <a:spcAft>
                <a:spcPts val="601"/>
              </a:spcAft>
              <a:buFont typeface="Wingdings" panose="05000000000000000000" pitchFamily="2" charset="2"/>
              <a:buChar char="ü"/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09" name="CasellaDiTesto 19_ 1"/>
          <p:cNvSpPr/>
          <p:nvPr/>
        </p:nvSpPr>
        <p:spPr>
          <a:xfrm>
            <a:off x="5600392" y="1575700"/>
            <a:ext cx="5054907" cy="1886499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 w="12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  <a:scene3d>
              <a:camera prst="orthographicFront"/>
              <a:lightRig rig="threePt" dir="t"/>
            </a:scene3d>
            <a:sp3d>
              <a:bevelT w="12700"/>
            </a:sp3d>
          </a:bodyPr>
          <a:lstStyle/>
          <a:p>
            <a:pPr marL="343260" indent="-342900">
              <a:lnSpc>
                <a:spcPct val="150000"/>
              </a:lnSpc>
              <a:buClr>
                <a:srgbClr val="000000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RGB stars (Red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Giant</a:t>
            </a: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Branch</a:t>
            </a: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  <a:p>
            <a:pPr marL="343260" indent="-342900">
              <a:lnSpc>
                <a:spcPct val="150000"/>
              </a:lnSpc>
              <a:buClr>
                <a:srgbClr val="000000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AGB stars (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Asymptotic</a:t>
            </a: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Giant</a:t>
            </a: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Branch</a:t>
            </a: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)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  <a:p>
            <a:pPr marL="343260" indent="-342900">
              <a:lnSpc>
                <a:spcPct val="150000"/>
              </a:lnSpc>
              <a:buClr>
                <a:srgbClr val="000000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Novae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  <a:p>
            <a:pPr marL="343260" indent="-342900">
              <a:lnSpc>
                <a:spcPct val="150000"/>
              </a:lnSpc>
              <a:buClr>
                <a:srgbClr val="000000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Massive stars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</p:txBody>
      </p:sp>
      <p:sp>
        <p:nvSpPr>
          <p:cNvPr id="610" name="Inhaltsplatzhalter 2_ 6"/>
          <p:cNvSpPr/>
          <p:nvPr/>
        </p:nvSpPr>
        <p:spPr>
          <a:xfrm>
            <a:off x="5562180" y="840587"/>
            <a:ext cx="380052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200" strike="noStrike" spc="-1" dirty="0">
                <a:solidFill>
                  <a:srgbClr val="0070C0"/>
                </a:solidFill>
                <a:latin typeface="Comic Sans MS" panose="030F0702030302020204" pitchFamily="66" charset="0"/>
                <a:ea typeface="DejaVu Sans"/>
              </a:rPr>
              <a:t>Key astrophysical sites</a:t>
            </a:r>
            <a:endParaRPr lang="en-US" sz="2200" strike="noStrike" spc="-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616" name="Rettangolo 15"/>
          <p:cNvSpPr/>
          <p:nvPr/>
        </p:nvSpPr>
        <p:spPr>
          <a:xfrm>
            <a:off x="29336" y="4504601"/>
            <a:ext cx="10573920" cy="8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2000" b="0" strike="noStrike" spc="-1" dirty="0">
              <a:solidFill>
                <a:srgbClr val="0070C0"/>
              </a:solidFill>
              <a:latin typeface="Comic Sans MS" panose="030F0702030302020204" pitchFamily="66" charset="0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000" b="0" strike="noStrike" spc="-1" dirty="0">
                <a:solidFill>
                  <a:srgbClr val="0070C0"/>
                </a:solidFill>
                <a:latin typeface="Comic Sans MS" panose="030F0702030302020204" pitchFamily="66" charset="0"/>
                <a:ea typeface="DejaVu Sans"/>
              </a:rPr>
              <a:t>puzzle of the Na-O anti-correlation in Globular Clusters</a:t>
            </a:r>
          </a:p>
          <a:p>
            <a:pPr>
              <a:lnSpc>
                <a:spcPct val="100000"/>
              </a:lnSpc>
            </a:pPr>
            <a:r>
              <a:rPr lang="en-GB" sz="2000" spc="-1" dirty="0">
                <a:solidFill>
                  <a:srgbClr val="0070C0"/>
                </a:solidFill>
                <a:latin typeface="Comic Sans MS" panose="030F0702030302020204" pitchFamily="66" charset="0"/>
                <a:ea typeface="DejaVu Sans"/>
              </a:rPr>
              <a:t>(AGB models predict both O and Na to be destroyed by nuclear processes while globular cluster observations show an anticorrelation)</a:t>
            </a:r>
            <a:endParaRPr lang="en-GB" sz="2000" b="0" strike="noStrike" spc="-1" dirty="0">
              <a:solidFill>
                <a:srgbClr val="0070C0"/>
              </a:solidFill>
              <a:latin typeface="Comic Sans MS" panose="030F0702030302020204" pitchFamily="66" charset="0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000" b="0" strike="noStrike" spc="-1" dirty="0">
                <a:solidFill>
                  <a:srgbClr val="0070C0"/>
                </a:solidFill>
                <a:latin typeface="Comic Sans MS" panose="030F0702030302020204" pitchFamily="66" charset="0"/>
                <a:ea typeface="DejaVu Sans"/>
              </a:rPr>
              <a:t>Ne-Na elemental abundances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000" b="0" strike="noStrike" spc="-1" dirty="0">
                <a:solidFill>
                  <a:srgbClr val="0070C0"/>
                </a:solidFill>
                <a:latin typeface="Comic Sans MS" panose="030F0702030302020204" pitchFamily="66" charset="0"/>
                <a:ea typeface="DejaVu Sans"/>
              </a:rPr>
              <a:t>Mg and Al elemental abundances in the linked </a:t>
            </a:r>
            <a:r>
              <a:rPr lang="en-GB" sz="2000" b="0" strike="noStrike" spc="-1" dirty="0" err="1">
                <a:solidFill>
                  <a:srgbClr val="0070C0"/>
                </a:solidFill>
                <a:latin typeface="Comic Sans MS" panose="030F0702030302020204" pitchFamily="66" charset="0"/>
                <a:ea typeface="DejaVu Sans"/>
              </a:rPr>
              <a:t>MgAl</a:t>
            </a:r>
            <a:r>
              <a:rPr lang="en-GB" sz="2000" b="0" strike="noStrike" spc="-1" dirty="0">
                <a:solidFill>
                  <a:srgbClr val="0070C0"/>
                </a:solidFill>
                <a:latin typeface="Comic Sans MS" panose="030F0702030302020204" pitchFamily="66" charset="0"/>
                <a:ea typeface="DejaVu Sans"/>
              </a:rPr>
              <a:t> cycle</a:t>
            </a:r>
            <a:endParaRPr lang="en-US" sz="2000" b="0" strike="noStrike" spc="-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98" name="Immagine 2_1"/>
          <p:cNvPicPr/>
          <p:nvPr/>
        </p:nvPicPr>
        <p:blipFill>
          <a:blip r:embed="rId3">
            <a:alphaModFix amt="85000"/>
          </a:blip>
          <a:stretch/>
        </p:blipFill>
        <p:spPr>
          <a:xfrm>
            <a:off x="494640" y="1591920"/>
            <a:ext cx="4195440" cy="3047760"/>
          </a:xfrm>
          <a:prstGeom prst="rect">
            <a:avLst/>
          </a:prstGeom>
          <a:ln w="0">
            <a:noFill/>
          </a:ln>
        </p:spPr>
      </p:pic>
      <p:sp>
        <p:nvSpPr>
          <p:cNvPr id="607" name="Rettangolo 7"/>
          <p:cNvSpPr/>
          <p:nvPr/>
        </p:nvSpPr>
        <p:spPr>
          <a:xfrm>
            <a:off x="3294360" y="1965960"/>
            <a:ext cx="707040" cy="707040"/>
          </a:xfrm>
          <a:prstGeom prst="rect">
            <a:avLst/>
          </a:prstGeom>
          <a:solidFill>
            <a:srgbClr val="B4C7DC"/>
          </a:solidFill>
          <a:ln>
            <a:solidFill>
              <a:srgbClr val="729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24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Mg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608" name="Connettore 2 13"/>
          <p:cNvSpPr/>
          <p:nvPr/>
        </p:nvSpPr>
        <p:spPr>
          <a:xfrm flipV="1">
            <a:off x="3614040" y="2454840"/>
            <a:ext cx="360" cy="353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4472C4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12" name="Connettore 2 1"/>
          <p:cNvSpPr/>
          <p:nvPr/>
        </p:nvSpPr>
        <p:spPr>
          <a:xfrm flipV="1">
            <a:off x="3614400" y="2454840"/>
            <a:ext cx="360" cy="353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4472C4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13" name="Connettore 2 2"/>
          <p:cNvSpPr/>
          <p:nvPr/>
        </p:nvSpPr>
        <p:spPr>
          <a:xfrm flipV="1">
            <a:off x="4114800" y="1406160"/>
            <a:ext cx="3240" cy="913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 cap="rnd">
            <a:solidFill>
              <a:srgbClr val="4472C4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14" name="Rettangolo 613"/>
          <p:cNvSpPr/>
          <p:nvPr/>
        </p:nvSpPr>
        <p:spPr>
          <a:xfrm>
            <a:off x="3427919" y="1096920"/>
            <a:ext cx="1503913" cy="345240"/>
          </a:xfrm>
          <a:prstGeom prst="rect">
            <a:avLst/>
          </a:prstGeom>
          <a:noFill/>
          <a:ln w="0" cap="rnd">
            <a:solidFill>
              <a:srgbClr val="3465A4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Mg-Al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cycle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</p:txBody>
      </p:sp>
      <p:sp>
        <p:nvSpPr>
          <p:cNvPr id="615" name="Connettore diritto 614"/>
          <p:cNvSpPr/>
          <p:nvPr/>
        </p:nvSpPr>
        <p:spPr>
          <a:xfrm>
            <a:off x="3992400" y="2326320"/>
            <a:ext cx="122400" cy="360"/>
          </a:xfrm>
          <a:prstGeom prst="line">
            <a:avLst/>
          </a:prstGeom>
          <a:ln w="29160">
            <a:solidFill>
              <a:srgbClr val="4472C4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1687D6-60B3-712F-CE71-05227066AEEA}"/>
              </a:ext>
            </a:extLst>
          </p:cNvPr>
          <p:cNvSpPr txBox="1"/>
          <p:nvPr/>
        </p:nvSpPr>
        <p:spPr>
          <a:xfrm>
            <a:off x="2467661" y="104801"/>
            <a:ext cx="61044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Ne-Na cycle</a:t>
            </a:r>
          </a:p>
        </p:txBody>
      </p:sp>
      <p:pic>
        <p:nvPicPr>
          <p:cNvPr id="2" name="Picture 2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61D9F33-EA5A-EEAC-65E0-94A60878F1EB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>
          <a:xfrm>
            <a:off x="9664404" y="4347813"/>
            <a:ext cx="2498260" cy="251018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3D19C-7B7E-D846-BB87-20D5F69F9E1B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12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" name="Immagine 2_1">
            <a:extLst>
              <a:ext uri="{FF2B5EF4-FFF2-40B4-BE49-F238E27FC236}">
                <a16:creationId xmlns:a16="http://schemas.microsoft.com/office/drawing/2014/main" id="{1112B2DF-FC23-CA26-DBBA-B822ECEE18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9454" y="539479"/>
            <a:ext cx="4196880" cy="3049200"/>
          </a:xfrm>
          <a:prstGeom prst="rect">
            <a:avLst/>
          </a:prstGeom>
          <a:ln w="0">
            <a:noFill/>
          </a:ln>
        </p:spPr>
      </p:pic>
      <p:sp>
        <p:nvSpPr>
          <p:cNvPr id="5" name="Rettangolo con angoli arrotondati 1">
            <a:extLst>
              <a:ext uri="{FF2B5EF4-FFF2-40B4-BE49-F238E27FC236}">
                <a16:creationId xmlns:a16="http://schemas.microsoft.com/office/drawing/2014/main" id="{C2C34063-83A5-A158-379F-A1D393899275}"/>
              </a:ext>
            </a:extLst>
          </p:cNvPr>
          <p:cNvSpPr/>
          <p:nvPr/>
        </p:nvSpPr>
        <p:spPr>
          <a:xfrm>
            <a:off x="1398925" y="1523981"/>
            <a:ext cx="850604" cy="1594883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7">
            <a:extLst>
              <a:ext uri="{FF2B5EF4-FFF2-40B4-BE49-F238E27FC236}">
                <a16:creationId xmlns:a16="http://schemas.microsoft.com/office/drawing/2014/main" id="{DB35FE4A-E7D3-3760-44FD-B810DD05455C}"/>
              </a:ext>
            </a:extLst>
          </p:cNvPr>
          <p:cNvSpPr/>
          <p:nvPr/>
        </p:nvSpPr>
        <p:spPr>
          <a:xfrm>
            <a:off x="2910840" y="913986"/>
            <a:ext cx="708452" cy="7084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aseline="30000" dirty="0">
                <a:solidFill>
                  <a:schemeClr val="tx1"/>
                </a:solidFill>
              </a:rPr>
              <a:t>24</a:t>
            </a:r>
            <a:r>
              <a:rPr lang="en-GB" sz="1600" dirty="0">
                <a:solidFill>
                  <a:schemeClr val="tx1"/>
                </a:solidFill>
              </a:rPr>
              <a:t>Mg</a:t>
            </a:r>
          </a:p>
        </p:txBody>
      </p:sp>
      <p:cxnSp>
        <p:nvCxnSpPr>
          <p:cNvPr id="8" name="Connettore 2 13">
            <a:extLst>
              <a:ext uri="{FF2B5EF4-FFF2-40B4-BE49-F238E27FC236}">
                <a16:creationId xmlns:a16="http://schemas.microsoft.com/office/drawing/2014/main" id="{A568B637-F5FA-54AF-4C09-6F60BD37C2B1}"/>
              </a:ext>
            </a:extLst>
          </p:cNvPr>
          <p:cNvCxnSpPr/>
          <p:nvPr/>
        </p:nvCxnSpPr>
        <p:spPr>
          <a:xfrm flipV="1">
            <a:off x="3265066" y="1444845"/>
            <a:ext cx="0" cy="35518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3661B06B-7F3F-301A-4773-B6DD82FDA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16" y="3420231"/>
            <a:ext cx="5245100" cy="31369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100DEA-2F00-720C-1AD7-621C323C4979}"/>
              </a:ext>
            </a:extLst>
          </p:cNvPr>
          <p:cNvSpPr txBox="1"/>
          <p:nvPr/>
        </p:nvSpPr>
        <p:spPr>
          <a:xfrm>
            <a:off x="2171639" y="-42404"/>
            <a:ext cx="8386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38E2C7-ED61-6646-2328-F4B48181E17C}"/>
              </a:ext>
            </a:extLst>
          </p:cNvPr>
          <p:cNvSpPr txBox="1"/>
          <p:nvPr/>
        </p:nvSpPr>
        <p:spPr>
          <a:xfrm>
            <a:off x="4066128" y="751102"/>
            <a:ext cx="76190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Q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= 2431.6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keV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first and slowest reaction of the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NeNa</a:t>
            </a:r>
            <a:r>
              <a:rPr lang="en-US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cycle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impacts the Ne-Na abundances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12" name="Immagine 11_1">
            <a:extLst>
              <a:ext uri="{FF2B5EF4-FFF2-40B4-BE49-F238E27FC236}">
                <a16:creationId xmlns:a16="http://schemas.microsoft.com/office/drawing/2014/main" id="{CCBB8A05-08E4-AC99-8D77-92A126CCAEF3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>
          <a:xfrm>
            <a:off x="9110597" y="807670"/>
            <a:ext cx="2808000" cy="2996640"/>
          </a:xfrm>
          <a:prstGeom prst="rect">
            <a:avLst/>
          </a:prstGeom>
          <a:ln w="0">
            <a:noFill/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F95E528-90D7-BB61-E466-4689AB71F425}"/>
              </a:ext>
            </a:extLst>
          </p:cNvPr>
          <p:cNvSpPr/>
          <p:nvPr/>
        </p:nvSpPr>
        <p:spPr>
          <a:xfrm>
            <a:off x="5921483" y="4292543"/>
            <a:ext cx="4100400" cy="102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Only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a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few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measurements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available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No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low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energy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measurements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115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CE475-B9DD-957F-8AFB-224945E25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48F63E-9976-7EA8-B5CA-2959E11AADB2}"/>
              </a:ext>
            </a:extLst>
          </p:cNvPr>
          <p:cNvSpPr txBox="1"/>
          <p:nvPr/>
        </p:nvSpPr>
        <p:spPr>
          <a:xfrm>
            <a:off x="2171639" y="-42404"/>
            <a:ext cx="8386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</a:t>
            </a:r>
          </a:p>
        </p:txBody>
      </p:sp>
      <p:pic>
        <p:nvPicPr>
          <p:cNvPr id="2" name="Immagine 16_ 1">
            <a:extLst>
              <a:ext uri="{FF2B5EF4-FFF2-40B4-BE49-F238E27FC236}">
                <a16:creationId xmlns:a16="http://schemas.microsoft.com/office/drawing/2014/main" id="{E57C21DB-34D7-B4EF-30EC-8638416A3BFC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>
          <a:xfrm>
            <a:off x="142134" y="993431"/>
            <a:ext cx="5028120" cy="3663360"/>
          </a:xfrm>
          <a:prstGeom prst="rect">
            <a:avLst/>
          </a:prstGeom>
          <a:ln w="0">
            <a:noFill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A11904A-8BD1-AC0F-897C-C8B287E5F176}"/>
              </a:ext>
            </a:extLst>
          </p:cNvPr>
          <p:cNvSpPr/>
          <p:nvPr/>
        </p:nvSpPr>
        <p:spPr>
          <a:xfrm>
            <a:off x="5170254" y="1094513"/>
            <a:ext cx="6879612" cy="170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85000"/>
            </a:pP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For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T = 0.1 - 1 GK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TRR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is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dominated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by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direct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capture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component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and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i="1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E</a:t>
            </a:r>
            <a:r>
              <a:rPr lang="de-DE" sz="1800" b="0" strike="noStrike" spc="-1" baseline="-8000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r</a:t>
            </a:r>
            <a:r>
              <a:rPr lang="de-DE" sz="1800" b="0" i="1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= 386 keV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resonance</a:t>
            </a:r>
            <a:endParaRPr lang="de-DE" sz="1800" b="0" strike="noStrike" spc="-1" dirty="0">
              <a:solidFill>
                <a:srgbClr val="000000"/>
              </a:solidFill>
              <a:latin typeface="Comic Sans MS" panose="030F0702030302020204" pitchFamily="66" charset="0"/>
              <a:ea typeface="ＭＳ Ｐゴシック"/>
            </a:endParaRPr>
          </a:p>
          <a:p>
            <a:pPr marL="1440">
              <a:lnSpc>
                <a:spcPct val="100000"/>
              </a:lnSpc>
              <a:buClr>
                <a:srgbClr val="000000"/>
              </a:buClr>
              <a:buSzPct val="85000"/>
            </a:pPr>
            <a:endParaRPr lang="de-DE" spc="-1" dirty="0">
              <a:solidFill>
                <a:srgbClr val="000000"/>
              </a:solidFill>
              <a:latin typeface="Comic Sans MS" panose="030F0702030302020204" pitchFamily="66" charset="0"/>
              <a:ea typeface="ＭＳ Ｐゴシック"/>
            </a:endParaRPr>
          </a:p>
          <a:p>
            <a:pPr marL="1440">
              <a:lnSpc>
                <a:spcPct val="100000"/>
              </a:lnSpc>
              <a:buClr>
                <a:srgbClr val="000000"/>
              </a:buClr>
              <a:buSzPct val="85000"/>
            </a:pPr>
            <a:endParaRPr lang="de-DE" sz="1800" b="0" strike="noStrike" spc="-1" dirty="0">
              <a:solidFill>
                <a:srgbClr val="000000"/>
              </a:solidFill>
              <a:latin typeface="Comic Sans MS" panose="030F0702030302020204" pitchFamily="66" charset="0"/>
              <a:ea typeface="ＭＳ Ｐゴシック"/>
            </a:endParaRPr>
          </a:p>
        </p:txBody>
      </p:sp>
      <p:sp>
        <p:nvSpPr>
          <p:cNvPr id="16" name="Rettangolo 4">
            <a:extLst>
              <a:ext uri="{FF2B5EF4-FFF2-40B4-BE49-F238E27FC236}">
                <a16:creationId xmlns:a16="http://schemas.microsoft.com/office/drawing/2014/main" id="{5D880350-F777-34E6-8A09-2D1DCD28A364}"/>
              </a:ext>
            </a:extLst>
          </p:cNvPr>
          <p:cNvSpPr/>
          <p:nvPr/>
        </p:nvSpPr>
        <p:spPr>
          <a:xfrm>
            <a:off x="5498520" y="3161637"/>
            <a:ext cx="6693480" cy="220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">
              <a:buClr>
                <a:srgbClr val="003E89"/>
              </a:buClr>
            </a:pPr>
            <a:r>
              <a:rPr lang="de-DE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Study </a:t>
            </a:r>
            <a:r>
              <a:rPr lang="de-DE" spc="-1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of</a:t>
            </a:r>
            <a:r>
              <a:rPr lang="de-DE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pc="-1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the</a:t>
            </a:r>
            <a:r>
              <a:rPr lang="de-DE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i="1" spc="-1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E</a:t>
            </a:r>
            <a:r>
              <a:rPr lang="de-DE" i="1" spc="-1" baseline="-8000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cm</a:t>
            </a:r>
            <a:r>
              <a:rPr lang="de-DE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 = 366 keV </a:t>
            </a:r>
            <a:r>
              <a:rPr lang="de-DE" spc="-1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resonance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it-IT" spc="-1" dirty="0">
              <a:latin typeface="Comic Sans MS" panose="030F0702030302020204" pitchFamily="66" charset="0"/>
            </a:endParaRPr>
          </a:p>
          <a:p>
            <a:pPr marL="2520">
              <a:buClr>
                <a:srgbClr val="000000"/>
              </a:buClr>
              <a:buSzPct val="85000"/>
            </a:pPr>
            <a:endParaRPr lang="it-IT" spc="-1" dirty="0">
              <a:latin typeface="Comic Sans MS" panose="030F0702030302020204" pitchFamily="66" charset="0"/>
            </a:endParaRPr>
          </a:p>
          <a:p>
            <a:pPr marL="2520">
              <a:buClr>
                <a:srgbClr val="000000"/>
              </a:buClr>
              <a:buSzPct val="85000"/>
            </a:pPr>
            <a:r>
              <a:rPr lang="de-DE" spc="-1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Direct</a:t>
            </a:r>
            <a:r>
              <a:rPr lang="de-DE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pc="-1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capture</a:t>
            </a:r>
            <a:r>
              <a:rPr lang="de-DE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pc="-1" dirty="0" err="1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below</a:t>
            </a:r>
            <a:r>
              <a:rPr lang="de-DE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 400 ke</a:t>
            </a:r>
            <a:r>
              <a:rPr lang="de-DE" sz="1600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V</a:t>
            </a:r>
            <a:endParaRPr lang="it-IT" sz="1600" spc="-1" dirty="0">
              <a:latin typeface="Comic Sans MS" panose="030F0702030302020204" pitchFamily="66" charset="0"/>
            </a:endParaRPr>
          </a:p>
        </p:txBody>
      </p:sp>
      <p:sp>
        <p:nvSpPr>
          <p:cNvPr id="17" name="CasellaDiTesto 16_0">
            <a:extLst>
              <a:ext uri="{FF2B5EF4-FFF2-40B4-BE49-F238E27FC236}">
                <a16:creationId xmlns:a16="http://schemas.microsoft.com/office/drawing/2014/main" id="{C145DF5C-FC6A-C42A-55B4-C23077490618}"/>
              </a:ext>
            </a:extLst>
          </p:cNvPr>
          <p:cNvSpPr/>
          <p:nvPr/>
        </p:nvSpPr>
        <p:spPr>
          <a:xfrm>
            <a:off x="5498520" y="3560899"/>
            <a:ext cx="6912000" cy="7838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b="1" i="1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ω</a:t>
            </a:r>
            <a:r>
              <a:rPr lang="en-US" sz="1600" b="1" i="1" spc="-1" dirty="0" err="1">
                <a:solidFill>
                  <a:srgbClr val="000000"/>
                </a:solidFill>
                <a:latin typeface="Symbol" panose="05050102010706020507" pitchFamily="18" charset="2"/>
                <a:ea typeface="Cambria"/>
              </a:rPr>
              <a:t>g</a:t>
            </a:r>
            <a:r>
              <a:rPr lang="en-US" sz="1600" b="1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Rolfs</a:t>
            </a:r>
            <a:r>
              <a:rPr lang="it-IT" sz="1600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= 0.11 ± 0.02 </a:t>
            </a:r>
            <a:r>
              <a:rPr lang="it-IT" sz="16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meV</a:t>
            </a:r>
            <a:r>
              <a:rPr lang="it-IT" sz="1600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</a:t>
            </a:r>
            <a:r>
              <a:rPr lang="it-IT" sz="1600" i="1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(</a:t>
            </a:r>
            <a:r>
              <a:rPr lang="it-IT" sz="1600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Rolfs</a:t>
            </a:r>
            <a:r>
              <a:rPr lang="it-IT" sz="1600" i="1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et al. 1975)</a:t>
            </a:r>
            <a:endParaRPr lang="it-IT" sz="1600" spc="-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l-GR" sz="1600" b="1" i="1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ω</a:t>
            </a:r>
            <a:r>
              <a:rPr lang="en-US" sz="1600" b="1" i="1" spc="-1" dirty="0" err="1">
                <a:solidFill>
                  <a:srgbClr val="000000"/>
                </a:solidFill>
                <a:latin typeface="Symbol" panose="05050102010706020507" pitchFamily="18" charset="2"/>
                <a:ea typeface="Cambria"/>
              </a:rPr>
              <a:t>g</a:t>
            </a:r>
            <a:r>
              <a:rPr lang="en-US" sz="1600" b="1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Cooper</a:t>
            </a:r>
            <a:r>
              <a:rPr lang="it-IT" sz="1600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= 0.0722 ± 0.0068 </a:t>
            </a:r>
            <a:r>
              <a:rPr lang="it-IT" sz="16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meV</a:t>
            </a:r>
            <a:r>
              <a:rPr lang="it-IT" sz="1600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(</a:t>
            </a:r>
            <a:r>
              <a:rPr lang="it-IT" sz="1600" i="1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Cooper 2019, </a:t>
            </a:r>
            <a:r>
              <a:rPr lang="it-IT" sz="1600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Ph.D</a:t>
            </a:r>
            <a:r>
              <a:rPr lang="it-IT" sz="1600" i="1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</a:t>
            </a:r>
            <a:r>
              <a:rPr lang="it-IT" sz="1600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thesis</a:t>
            </a:r>
            <a:r>
              <a:rPr lang="it-IT" sz="1600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)</a:t>
            </a:r>
            <a:endParaRPr lang="it-IT" sz="1600" spc="-1" dirty="0">
              <a:latin typeface="Comic Sans MS" panose="030F0702030302020204" pitchFamily="66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15D71F1-2C8B-999D-7261-0A62AEEE869A}"/>
              </a:ext>
            </a:extLst>
          </p:cNvPr>
          <p:cNvSpPr txBox="1"/>
          <p:nvPr/>
        </p:nvSpPr>
        <p:spPr>
          <a:xfrm>
            <a:off x="5566834" y="2671233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LUNA GOALS </a:t>
            </a:r>
          </a:p>
        </p:txBody>
      </p:sp>
    </p:spTree>
    <p:extLst>
      <p:ext uri="{BB962C8B-B14F-4D97-AF65-F5344CB8AC3E}">
        <p14:creationId xmlns:p14="http://schemas.microsoft.com/office/powerpoint/2010/main" val="23544530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3D19C-7B7E-D846-BB87-20D5F69F9E1B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14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" name="Immagine 2_1">
            <a:extLst>
              <a:ext uri="{FF2B5EF4-FFF2-40B4-BE49-F238E27FC236}">
                <a16:creationId xmlns:a16="http://schemas.microsoft.com/office/drawing/2014/main" id="{1112B2DF-FC23-CA26-DBBA-B822ECEE18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58121" y="943412"/>
            <a:ext cx="4196880" cy="3049200"/>
          </a:xfrm>
          <a:prstGeom prst="rect">
            <a:avLst/>
          </a:prstGeom>
          <a:ln w="0">
            <a:noFill/>
          </a:ln>
        </p:spPr>
      </p:pic>
      <p:sp>
        <p:nvSpPr>
          <p:cNvPr id="5" name="Rettangolo con angoli arrotondati 1">
            <a:extLst>
              <a:ext uri="{FF2B5EF4-FFF2-40B4-BE49-F238E27FC236}">
                <a16:creationId xmlns:a16="http://schemas.microsoft.com/office/drawing/2014/main" id="{C2C34063-83A5-A158-379F-A1D393899275}"/>
              </a:ext>
            </a:extLst>
          </p:cNvPr>
          <p:cNvSpPr/>
          <p:nvPr/>
        </p:nvSpPr>
        <p:spPr>
          <a:xfrm>
            <a:off x="2473705" y="1989286"/>
            <a:ext cx="850604" cy="1594883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7">
            <a:extLst>
              <a:ext uri="{FF2B5EF4-FFF2-40B4-BE49-F238E27FC236}">
                <a16:creationId xmlns:a16="http://schemas.microsoft.com/office/drawing/2014/main" id="{DB35FE4A-E7D3-3760-44FD-B810DD05455C}"/>
              </a:ext>
            </a:extLst>
          </p:cNvPr>
          <p:cNvSpPr/>
          <p:nvPr/>
        </p:nvSpPr>
        <p:spPr>
          <a:xfrm>
            <a:off x="3257974" y="1304546"/>
            <a:ext cx="708452" cy="7084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aseline="30000" dirty="0">
                <a:solidFill>
                  <a:schemeClr val="tx1"/>
                </a:solidFill>
              </a:rPr>
              <a:t>24</a:t>
            </a:r>
            <a:r>
              <a:rPr lang="en-GB" sz="1600" dirty="0">
                <a:solidFill>
                  <a:schemeClr val="tx1"/>
                </a:solidFill>
              </a:rPr>
              <a:t>Mg</a:t>
            </a:r>
          </a:p>
        </p:txBody>
      </p:sp>
      <p:cxnSp>
        <p:nvCxnSpPr>
          <p:cNvPr id="8" name="Connettore 2 13">
            <a:extLst>
              <a:ext uri="{FF2B5EF4-FFF2-40B4-BE49-F238E27FC236}">
                <a16:creationId xmlns:a16="http://schemas.microsoft.com/office/drawing/2014/main" id="{A568B637-F5FA-54AF-4C09-6F60BD37C2B1}"/>
              </a:ext>
            </a:extLst>
          </p:cNvPr>
          <p:cNvCxnSpPr/>
          <p:nvPr/>
        </p:nvCxnSpPr>
        <p:spPr>
          <a:xfrm flipV="1">
            <a:off x="3587582" y="1811693"/>
            <a:ext cx="0" cy="35518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7BF012-B543-CFE8-BA0B-0563061662AD}"/>
              </a:ext>
            </a:extLst>
          </p:cNvPr>
          <p:cNvSpPr txBox="1"/>
          <p:nvPr/>
        </p:nvSpPr>
        <p:spPr>
          <a:xfrm>
            <a:off x="1583206" y="0"/>
            <a:ext cx="8386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3D384B-62B1-50F6-F8D2-CF33F8DA68C7}"/>
              </a:ext>
            </a:extLst>
          </p:cNvPr>
          <p:cNvSpPr txBox="1"/>
          <p:nvPr/>
        </p:nvSpPr>
        <p:spPr>
          <a:xfrm>
            <a:off x="4296034" y="916024"/>
            <a:ext cx="76190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Q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= 6738.7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keV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Cambria"/>
              </a:rPr>
              <a:t>impacts on O-Ne novae and core-collapse supernovae through several resonances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6B554CD-816B-F2A3-5325-A4AFB049CA09}"/>
              </a:ext>
            </a:extLst>
          </p:cNvPr>
          <p:cNvSpPr/>
          <p:nvPr/>
        </p:nvSpPr>
        <p:spPr>
          <a:xfrm>
            <a:off x="1583206" y="4940803"/>
            <a:ext cx="5300336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S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tudied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only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by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J. Görres et al., (1982),  </a:t>
            </a:r>
          </a:p>
          <a:p>
            <a:pPr>
              <a:lnSpc>
                <a:spcPct val="100000"/>
              </a:lnSpc>
              <a:buNone/>
            </a:pP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U.E.P. Berg et al., (1984) </a:t>
            </a:r>
          </a:p>
          <a:p>
            <a:pPr>
              <a:lnSpc>
                <a:spcPct val="100000"/>
              </a:lnSpc>
              <a:buNone/>
            </a:pP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H. Becker et al., (1992)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</p:txBody>
      </p:sp>
      <p:pic>
        <p:nvPicPr>
          <p:cNvPr id="13" name="Immagine 8" descr="Immagine che contiene testo, ricevuta, numero, Carattere&#10;&#10;Descrizione generata automaticamente">
            <a:extLst>
              <a:ext uri="{FF2B5EF4-FFF2-40B4-BE49-F238E27FC236}">
                <a16:creationId xmlns:a16="http://schemas.microsoft.com/office/drawing/2014/main" id="{BACE44D0-7E17-6C87-F741-A37B787C5577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>
          <a:xfrm>
            <a:off x="6032500" y="2202512"/>
            <a:ext cx="3974040" cy="3580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956471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BE99F-AFBA-BAF2-3528-08742FF13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Rectangle 20">
            <a:extLst>
              <a:ext uri="{FF2B5EF4-FFF2-40B4-BE49-F238E27FC236}">
                <a16:creationId xmlns:a16="http://schemas.microsoft.com/office/drawing/2014/main" id="{78E980EA-1A06-DFBC-BDD6-EAC86026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DAEED4-B74E-D430-2592-741AB53B62A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15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7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2D613BB-2CF1-E066-846D-8590DAFE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71" y="1312721"/>
            <a:ext cx="5121794" cy="36653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C78762-0AE4-50BD-4F5F-48E4C9A5E367}"/>
              </a:ext>
            </a:extLst>
          </p:cNvPr>
          <p:cNvSpPr txBox="1"/>
          <p:nvPr/>
        </p:nvSpPr>
        <p:spPr>
          <a:xfrm>
            <a:off x="1583206" y="0"/>
            <a:ext cx="8386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D761AA-8D16-8DBA-3E98-0F9A0EC41D00}"/>
              </a:ext>
            </a:extLst>
          </p:cNvPr>
          <p:cNvSpPr txBox="1"/>
          <p:nvPr/>
        </p:nvSpPr>
        <p:spPr>
          <a:xfrm>
            <a:off x="6096000" y="282287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LUNA GOALS </a:t>
            </a:r>
          </a:p>
        </p:txBody>
      </p:sp>
      <p:sp>
        <p:nvSpPr>
          <p:cNvPr id="10" name="Rettangolo 62">
            <a:extLst>
              <a:ext uri="{FF2B5EF4-FFF2-40B4-BE49-F238E27FC236}">
                <a16:creationId xmlns:a16="http://schemas.microsoft.com/office/drawing/2014/main" id="{9AD55C47-A1BA-16B9-E12F-41570EDA35C0}"/>
              </a:ext>
            </a:extLst>
          </p:cNvPr>
          <p:cNvSpPr/>
          <p:nvPr/>
        </p:nvSpPr>
        <p:spPr>
          <a:xfrm>
            <a:off x="6179534" y="3564852"/>
            <a:ext cx="5173200" cy="219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">
              <a:lnSpc>
                <a:spcPct val="100000"/>
              </a:lnSpc>
              <a:buClr>
                <a:srgbClr val="003E89"/>
              </a:buClr>
            </a:pP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Study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5 different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resonances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: </a:t>
            </a:r>
          </a:p>
          <a:p>
            <a:pPr marL="2160">
              <a:lnSpc>
                <a:spcPct val="100000"/>
              </a:lnSpc>
              <a:buClr>
                <a:srgbClr val="003E89"/>
              </a:buClr>
            </a:pPr>
            <a:r>
              <a:rPr lang="de-DE" sz="1800" b="0" i="1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E</a:t>
            </a:r>
            <a:r>
              <a:rPr lang="de-DE" sz="1800" b="0" strike="noStrike" spc="-1" baseline="-8000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r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= 126, 271, 272, 291, 352 keV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DF424C-393A-0F22-6CD6-A6D12C6E527D}"/>
              </a:ext>
            </a:extLst>
          </p:cNvPr>
          <p:cNvSpPr txBox="1"/>
          <p:nvPr/>
        </p:nvSpPr>
        <p:spPr>
          <a:xfrm>
            <a:off x="5994399" y="1989544"/>
            <a:ext cx="6104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TRR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completely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dominated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by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</a:rPr>
              <a:t>resonances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2308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3D19C-7B7E-D846-BB87-20D5F69F9E1B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16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12" name="Immagine 35_0" descr="Immagine che contiene interni, ingombro, sporco&#10;&#10;Descrizione generata automaticamente">
            <a:extLst>
              <a:ext uri="{FF2B5EF4-FFF2-40B4-BE49-F238E27FC236}">
                <a16:creationId xmlns:a16="http://schemas.microsoft.com/office/drawing/2014/main" id="{76A71C0E-868D-2DE0-0E06-DC64836F8730}"/>
              </a:ext>
            </a:extLst>
          </p:cNvPr>
          <p:cNvPicPr/>
          <p:nvPr/>
        </p:nvPicPr>
        <p:blipFill>
          <a:blip r:embed="rId3"/>
          <a:srcRect b="8207"/>
          <a:stretch/>
        </p:blipFill>
        <p:spPr>
          <a:xfrm>
            <a:off x="6740148" y="1007568"/>
            <a:ext cx="4632840" cy="4921447"/>
          </a:xfrm>
          <a:prstGeom prst="rect">
            <a:avLst/>
          </a:prstGeom>
          <a:ln w="0">
            <a:noFill/>
          </a:ln>
        </p:spPr>
      </p:pic>
      <p:sp>
        <p:nvSpPr>
          <p:cNvPr id="13" name="CasellaDiTesto 11_1">
            <a:extLst>
              <a:ext uri="{FF2B5EF4-FFF2-40B4-BE49-F238E27FC236}">
                <a16:creationId xmlns:a16="http://schemas.microsoft.com/office/drawing/2014/main" id="{7AC68DF4-4644-B07B-DC98-F49C9F070EF8}"/>
              </a:ext>
            </a:extLst>
          </p:cNvPr>
          <p:cNvSpPr/>
          <p:nvPr/>
        </p:nvSpPr>
        <p:spPr>
          <a:xfrm>
            <a:off x="1849875" y="1447475"/>
            <a:ext cx="118100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FFFF"/>
                </a:solidFill>
                <a:latin typeface="Arial"/>
                <a:ea typeface="DejaVu Sans"/>
              </a:rPr>
              <a:t>E. Masha</a:t>
            </a:r>
            <a:endParaRPr lang="it-IT" spc="-1">
              <a:latin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A45C8BA-3EE6-64BD-1A0A-BB4BC2B4448E}"/>
              </a:ext>
            </a:extLst>
          </p:cNvPr>
          <p:cNvSpPr/>
          <p:nvPr/>
        </p:nvSpPr>
        <p:spPr>
          <a:xfrm>
            <a:off x="1849875" y="1447475"/>
            <a:ext cx="118100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FFFF"/>
                </a:solidFill>
                <a:latin typeface="Arial"/>
                <a:ea typeface="DejaVu Sans"/>
              </a:rPr>
              <a:t>E. Masha</a:t>
            </a:r>
            <a:endParaRPr lang="it-IT" spc="-1">
              <a:latin typeface="Arial"/>
            </a:endParaRPr>
          </a:p>
        </p:txBody>
      </p:sp>
      <p:sp>
        <p:nvSpPr>
          <p:cNvPr id="15" name="CasellaDiTesto 17">
            <a:extLst>
              <a:ext uri="{FF2B5EF4-FFF2-40B4-BE49-F238E27FC236}">
                <a16:creationId xmlns:a16="http://schemas.microsoft.com/office/drawing/2014/main" id="{4249BDD7-DCF1-8390-D4BE-F413E5EC2928}"/>
              </a:ext>
            </a:extLst>
          </p:cNvPr>
          <p:cNvSpPr/>
          <p:nvPr/>
        </p:nvSpPr>
        <p:spPr>
          <a:xfrm>
            <a:off x="278475" y="914680"/>
            <a:ext cx="5679911" cy="29533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440">
              <a:lnSpc>
                <a:spcPct val="150000"/>
              </a:lnSpc>
              <a:buClr>
                <a:srgbClr val="000000"/>
              </a:buClr>
              <a:buSzPct val="8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Extended gas target with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natural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Ne (90.3% </a:t>
            </a:r>
            <a:r>
              <a:rPr lang="it-IT" spc="-1" baseline="30000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20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Ne)</a:t>
            </a:r>
            <a:r>
              <a:rPr lang="it-IT" i="1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or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enriched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pc="-1" baseline="30000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21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Ne (59%)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p = 2 mbar</a:t>
            </a:r>
          </a:p>
          <a:p>
            <a:pPr marL="1440">
              <a:lnSpc>
                <a:spcPct val="150000"/>
              </a:lnSpc>
              <a:buClr>
                <a:srgbClr val="000000"/>
              </a:buClr>
              <a:buSzPct val="80000"/>
            </a:pP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HPGe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detecors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: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it-IT" spc="-1" dirty="0">
              <a:solidFill>
                <a:srgbClr val="000000"/>
              </a:solidFill>
              <a:latin typeface="Comic Sans MS" panose="030F0702030302020204" pitchFamily="66" charset="0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GePd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: relative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efficiency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130%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GeDD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: relative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efficiency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90%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1440">
              <a:lnSpc>
                <a:spcPct val="150000"/>
              </a:lnSpc>
              <a:buClr>
                <a:srgbClr val="000000"/>
              </a:buClr>
              <a:buSzPct val="8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Lead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shielding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1440">
              <a:lnSpc>
                <a:spcPct val="150000"/>
              </a:lnSpc>
              <a:buClr>
                <a:srgbClr val="000000"/>
              </a:buClr>
              <a:buSzPct val="8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Radon box</a:t>
            </a:r>
            <a:endParaRPr lang="it-IT" spc="-1" dirty="0">
              <a:latin typeface="Comic Sans MS" panose="030F0702030302020204" pitchFamily="66" charset="0"/>
            </a:endParaRPr>
          </a:p>
        </p:txBody>
      </p:sp>
      <p:sp>
        <p:nvSpPr>
          <p:cNvPr id="19" name="CasellaDiTesto 22">
            <a:extLst>
              <a:ext uri="{FF2B5EF4-FFF2-40B4-BE49-F238E27FC236}">
                <a16:creationId xmlns:a16="http://schemas.microsoft.com/office/drawing/2014/main" id="{D4DE4DD7-78F0-86B5-19FA-BCBBC3F9F34C}"/>
              </a:ext>
            </a:extLst>
          </p:cNvPr>
          <p:cNvSpPr/>
          <p:nvPr/>
        </p:nvSpPr>
        <p:spPr>
          <a:xfrm>
            <a:off x="8917687" y="2142759"/>
            <a:ext cx="809622" cy="367878"/>
          </a:xfrm>
          <a:prstGeom prst="rect">
            <a:avLst/>
          </a:prstGeom>
          <a:solidFill>
            <a:schemeClr val="bg1">
              <a:alpha val="88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00297A"/>
                </a:solidFill>
                <a:latin typeface="Arial"/>
                <a:ea typeface="DejaVu Sans"/>
              </a:rPr>
              <a:t>Beam</a:t>
            </a:r>
            <a:endParaRPr lang="it-IT" spc="-1">
              <a:latin typeface="Arial"/>
            </a:endParaRPr>
          </a:p>
        </p:txBody>
      </p:sp>
      <p:sp>
        <p:nvSpPr>
          <p:cNvPr id="20" name="Connettore 2 24">
            <a:extLst>
              <a:ext uri="{FF2B5EF4-FFF2-40B4-BE49-F238E27FC236}">
                <a16:creationId xmlns:a16="http://schemas.microsoft.com/office/drawing/2014/main" id="{25B87308-70B5-6874-1B21-9F464A7EF891}"/>
              </a:ext>
            </a:extLst>
          </p:cNvPr>
          <p:cNvSpPr/>
          <p:nvPr/>
        </p:nvSpPr>
        <p:spPr>
          <a:xfrm flipH="1">
            <a:off x="9005167" y="2203239"/>
            <a:ext cx="1098000" cy="78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21" name="CasellaDiTesto 25">
            <a:extLst>
              <a:ext uri="{FF2B5EF4-FFF2-40B4-BE49-F238E27FC236}">
                <a16:creationId xmlns:a16="http://schemas.microsoft.com/office/drawing/2014/main" id="{B895F39D-614E-5616-CE72-4F5C36253173}"/>
              </a:ext>
            </a:extLst>
          </p:cNvPr>
          <p:cNvSpPr/>
          <p:nvPr/>
        </p:nvSpPr>
        <p:spPr>
          <a:xfrm>
            <a:off x="9193807" y="2874639"/>
            <a:ext cx="1283400" cy="337100"/>
          </a:xfrm>
          <a:prstGeom prst="rect">
            <a:avLst/>
          </a:prstGeom>
          <a:solidFill>
            <a:schemeClr val="bg1">
              <a:alpha val="73000"/>
            </a:scheme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spc="-1">
                <a:solidFill>
                  <a:srgbClr val="00297A"/>
                </a:solidFill>
                <a:latin typeface="Arial"/>
                <a:ea typeface="DejaVu Sans"/>
              </a:rPr>
              <a:t>HPGe130%</a:t>
            </a:r>
            <a:endParaRPr lang="it-IT" sz="1600" spc="-1">
              <a:latin typeface="Arial"/>
            </a:endParaRPr>
          </a:p>
        </p:txBody>
      </p:sp>
      <p:sp>
        <p:nvSpPr>
          <p:cNvPr id="22" name="Connettore 2 26">
            <a:extLst>
              <a:ext uri="{FF2B5EF4-FFF2-40B4-BE49-F238E27FC236}">
                <a16:creationId xmlns:a16="http://schemas.microsoft.com/office/drawing/2014/main" id="{9E5023F5-273D-D2F5-F870-9912C981EF60}"/>
              </a:ext>
            </a:extLst>
          </p:cNvPr>
          <p:cNvSpPr/>
          <p:nvPr/>
        </p:nvSpPr>
        <p:spPr>
          <a:xfrm flipH="1">
            <a:off x="9602407" y="3209799"/>
            <a:ext cx="228240" cy="39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23" name="Connettore 2 27">
            <a:extLst>
              <a:ext uri="{FF2B5EF4-FFF2-40B4-BE49-F238E27FC236}">
                <a16:creationId xmlns:a16="http://schemas.microsoft.com/office/drawing/2014/main" id="{364AB4E8-32A9-5CD5-CD12-3ACE74FD953F}"/>
              </a:ext>
            </a:extLst>
          </p:cNvPr>
          <p:cNvSpPr/>
          <p:nvPr/>
        </p:nvSpPr>
        <p:spPr>
          <a:xfrm>
            <a:off x="6854167" y="2454879"/>
            <a:ext cx="873720" cy="415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24" name="CasellaDiTesto 34">
            <a:extLst>
              <a:ext uri="{FF2B5EF4-FFF2-40B4-BE49-F238E27FC236}">
                <a16:creationId xmlns:a16="http://schemas.microsoft.com/office/drawing/2014/main" id="{78901772-F57F-3685-E150-49D9AB7157D2}"/>
              </a:ext>
            </a:extLst>
          </p:cNvPr>
          <p:cNvSpPr/>
          <p:nvPr/>
        </p:nvSpPr>
        <p:spPr>
          <a:xfrm>
            <a:off x="6349447" y="2116119"/>
            <a:ext cx="1210680" cy="337100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spc="-1">
                <a:solidFill>
                  <a:srgbClr val="00297A"/>
                </a:solidFill>
                <a:latin typeface="Arial"/>
                <a:ea typeface="DejaVu Sans"/>
              </a:rPr>
              <a:t>HPGe90%</a:t>
            </a:r>
            <a:endParaRPr lang="it-IT" sz="1600" spc="-1">
              <a:latin typeface="Arial"/>
            </a:endParaRPr>
          </a:p>
        </p:txBody>
      </p:sp>
      <p:pic>
        <p:nvPicPr>
          <p:cNvPr id="25" name="Immagine 47">
            <a:extLst>
              <a:ext uri="{FF2B5EF4-FFF2-40B4-BE49-F238E27FC236}">
                <a16:creationId xmlns:a16="http://schemas.microsoft.com/office/drawing/2014/main" id="{1E5A1DF5-6EAC-5EEE-312C-0AE4A190A0D2}"/>
              </a:ext>
            </a:extLst>
          </p:cNvPr>
          <p:cNvPicPr/>
          <p:nvPr/>
        </p:nvPicPr>
        <p:blipFill>
          <a:blip r:embed="rId4"/>
          <a:srcRect t="58392"/>
          <a:stretch/>
        </p:blipFill>
        <p:spPr>
          <a:xfrm>
            <a:off x="1025852" y="3948899"/>
            <a:ext cx="4799880" cy="2476800"/>
          </a:xfrm>
          <a:prstGeom prst="rect">
            <a:avLst/>
          </a:prstGeom>
          <a:ln w="0">
            <a:noFill/>
          </a:ln>
        </p:spPr>
      </p:pic>
      <p:sp>
        <p:nvSpPr>
          <p:cNvPr id="26" name="CasellaDiTesto 55">
            <a:extLst>
              <a:ext uri="{FF2B5EF4-FFF2-40B4-BE49-F238E27FC236}">
                <a16:creationId xmlns:a16="http://schemas.microsoft.com/office/drawing/2014/main" id="{E2167C9F-00ED-2E0D-EC18-23F9B7CD3D58}"/>
              </a:ext>
            </a:extLst>
          </p:cNvPr>
          <p:cNvSpPr/>
          <p:nvPr/>
        </p:nvSpPr>
        <p:spPr>
          <a:xfrm>
            <a:off x="2489612" y="4116660"/>
            <a:ext cx="614160" cy="460211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200" b="1" spc="-1">
                <a:solidFill>
                  <a:srgbClr val="00297A"/>
                </a:solidFill>
                <a:latin typeface="Arial"/>
                <a:ea typeface="DejaVu Sans"/>
              </a:rPr>
              <a:t>HPGe</a:t>
            </a:r>
            <a:endParaRPr lang="it-IT" sz="12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1" spc="-1">
                <a:solidFill>
                  <a:srgbClr val="00297A"/>
                </a:solidFill>
                <a:latin typeface="Arial"/>
                <a:ea typeface="DejaVu Sans"/>
              </a:rPr>
              <a:t>90%</a:t>
            </a:r>
            <a:endParaRPr lang="it-IT" sz="1200" spc="-1">
              <a:latin typeface="Arial"/>
            </a:endParaRPr>
          </a:p>
        </p:txBody>
      </p:sp>
      <p:sp>
        <p:nvSpPr>
          <p:cNvPr id="27" name="Rettangolo 56">
            <a:extLst>
              <a:ext uri="{FF2B5EF4-FFF2-40B4-BE49-F238E27FC236}">
                <a16:creationId xmlns:a16="http://schemas.microsoft.com/office/drawing/2014/main" id="{BDA95391-1114-C7BE-AF4C-201FD49800C3}"/>
              </a:ext>
            </a:extLst>
          </p:cNvPr>
          <p:cNvSpPr/>
          <p:nvPr/>
        </p:nvSpPr>
        <p:spPr>
          <a:xfrm>
            <a:off x="2527772" y="4059779"/>
            <a:ext cx="544680" cy="552240"/>
          </a:xfrm>
          <a:prstGeom prst="rect">
            <a:avLst/>
          </a:prstGeom>
          <a:solidFill>
            <a:srgbClr val="B60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28" name="Rettangolo 57">
            <a:extLst>
              <a:ext uri="{FF2B5EF4-FFF2-40B4-BE49-F238E27FC236}">
                <a16:creationId xmlns:a16="http://schemas.microsoft.com/office/drawing/2014/main" id="{3BC95A9F-9D2E-423F-F165-0F7C1F1DB3BA}"/>
              </a:ext>
            </a:extLst>
          </p:cNvPr>
          <p:cNvSpPr/>
          <p:nvPr/>
        </p:nvSpPr>
        <p:spPr>
          <a:xfrm>
            <a:off x="3000452" y="5602379"/>
            <a:ext cx="614160" cy="594000"/>
          </a:xfrm>
          <a:prstGeom prst="rect">
            <a:avLst/>
          </a:prstGeom>
          <a:solidFill>
            <a:srgbClr val="B60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29" name="CasellaDiTesto 59">
            <a:extLst>
              <a:ext uri="{FF2B5EF4-FFF2-40B4-BE49-F238E27FC236}">
                <a16:creationId xmlns:a16="http://schemas.microsoft.com/office/drawing/2014/main" id="{2D85DB06-E7CF-F52E-FC57-C01B620CF4AC}"/>
              </a:ext>
            </a:extLst>
          </p:cNvPr>
          <p:cNvSpPr/>
          <p:nvPr/>
        </p:nvSpPr>
        <p:spPr>
          <a:xfrm>
            <a:off x="2442812" y="4079940"/>
            <a:ext cx="772200" cy="460211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200" b="1" spc="-1">
                <a:solidFill>
                  <a:srgbClr val="FFFFFF"/>
                </a:solidFill>
                <a:latin typeface="Arial"/>
                <a:ea typeface="DejaVu Sans"/>
              </a:rPr>
              <a:t>HPGe</a:t>
            </a:r>
            <a:endParaRPr lang="it-IT" sz="12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200" b="1" spc="-1">
                <a:solidFill>
                  <a:srgbClr val="FFFFFF"/>
                </a:solidFill>
                <a:latin typeface="Arial"/>
                <a:ea typeface="DejaVu Sans"/>
              </a:rPr>
              <a:t>90%</a:t>
            </a:r>
            <a:endParaRPr lang="it-IT" sz="1200" spc="-1">
              <a:latin typeface="Arial"/>
            </a:endParaRPr>
          </a:p>
        </p:txBody>
      </p:sp>
      <p:sp>
        <p:nvSpPr>
          <p:cNvPr id="30" name="CasellaDiTesto 60">
            <a:extLst>
              <a:ext uri="{FF2B5EF4-FFF2-40B4-BE49-F238E27FC236}">
                <a16:creationId xmlns:a16="http://schemas.microsoft.com/office/drawing/2014/main" id="{F3723965-76BC-BFE4-5981-32DDEF2FB644}"/>
              </a:ext>
            </a:extLst>
          </p:cNvPr>
          <p:cNvSpPr/>
          <p:nvPr/>
        </p:nvSpPr>
        <p:spPr>
          <a:xfrm>
            <a:off x="2950052" y="5675820"/>
            <a:ext cx="772200" cy="460211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200" b="1" spc="-1">
                <a:solidFill>
                  <a:srgbClr val="FFFFFF"/>
                </a:solidFill>
                <a:latin typeface="Arial"/>
                <a:ea typeface="DejaVu Sans"/>
              </a:rPr>
              <a:t>HPGe</a:t>
            </a:r>
            <a:endParaRPr lang="it-IT" sz="12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200" b="1" spc="-1">
                <a:solidFill>
                  <a:srgbClr val="FFFFFF"/>
                </a:solidFill>
                <a:latin typeface="Arial"/>
                <a:ea typeface="DejaVu Sans"/>
              </a:rPr>
              <a:t>130%</a:t>
            </a:r>
            <a:endParaRPr lang="it-IT" sz="1200" spc="-1">
              <a:latin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3CA6CD-E85E-3C80-619C-DBC6D004BBEE}"/>
              </a:ext>
            </a:extLst>
          </p:cNvPr>
          <p:cNvSpPr txBox="1"/>
          <p:nvPr/>
        </p:nvSpPr>
        <p:spPr>
          <a:xfrm>
            <a:off x="1583206" y="0"/>
            <a:ext cx="8386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37641599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825E384-C97B-2BA2-898B-DC70C4B24AE7}"/>
              </a:ext>
            </a:extLst>
          </p:cNvPr>
          <p:cNvSpPr/>
          <p:nvPr/>
        </p:nvSpPr>
        <p:spPr>
          <a:xfrm>
            <a:off x="4180934" y="1471524"/>
            <a:ext cx="5684040" cy="1190520"/>
          </a:xfrm>
          <a:prstGeom prst="rect">
            <a:avLst/>
          </a:prstGeom>
          <a:solidFill>
            <a:schemeClr val="bg1"/>
          </a:solidFill>
          <a:ln w="190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4" name="Rettangolo 19">
            <a:extLst>
              <a:ext uri="{FF2B5EF4-FFF2-40B4-BE49-F238E27FC236}">
                <a16:creationId xmlns:a16="http://schemas.microsoft.com/office/drawing/2014/main" id="{F6A65034-7A72-EC4B-34E3-A4AA0918F52A}"/>
              </a:ext>
            </a:extLst>
          </p:cNvPr>
          <p:cNvSpPr/>
          <p:nvPr/>
        </p:nvSpPr>
        <p:spPr>
          <a:xfrm>
            <a:off x="4343520" y="1668804"/>
            <a:ext cx="441000" cy="29340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27">
            <a:extLst>
              <a:ext uri="{FF2B5EF4-FFF2-40B4-BE49-F238E27FC236}">
                <a16:creationId xmlns:a16="http://schemas.microsoft.com/office/drawing/2014/main" id="{1B26223B-1A74-73E8-0A2A-D514F19290B0}"/>
              </a:ext>
            </a:extLst>
          </p:cNvPr>
          <p:cNvSpPr/>
          <p:nvPr/>
        </p:nvSpPr>
        <p:spPr>
          <a:xfrm>
            <a:off x="4586520" y="153668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Connettore 2 3">
            <a:extLst>
              <a:ext uri="{FF2B5EF4-FFF2-40B4-BE49-F238E27FC236}">
                <a16:creationId xmlns:a16="http://schemas.microsoft.com/office/drawing/2014/main" id="{9E9087C3-7008-E348-1005-FA5611841B3D}"/>
              </a:ext>
            </a:extLst>
          </p:cNvPr>
          <p:cNvSpPr/>
          <p:nvPr/>
        </p:nvSpPr>
        <p:spPr>
          <a:xfrm>
            <a:off x="2777520" y="2050764"/>
            <a:ext cx="108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Connettore diritto 13">
            <a:extLst>
              <a:ext uri="{FF2B5EF4-FFF2-40B4-BE49-F238E27FC236}">
                <a16:creationId xmlns:a16="http://schemas.microsoft.com/office/drawing/2014/main" id="{62CAC9A1-FCDD-74BF-C50E-9E4D66E90ECA}"/>
              </a:ext>
            </a:extLst>
          </p:cNvPr>
          <p:cNvSpPr/>
          <p:nvPr/>
        </p:nvSpPr>
        <p:spPr>
          <a:xfrm>
            <a:off x="2448840" y="2068044"/>
            <a:ext cx="6055200" cy="25560"/>
          </a:xfrm>
          <a:prstGeom prst="line">
            <a:avLst/>
          </a:prstGeom>
          <a:ln>
            <a:solidFill>
              <a:srgbClr val="D0CEC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8" name="CasellaDiTesto 24">
            <a:extLst>
              <a:ext uri="{FF2B5EF4-FFF2-40B4-BE49-F238E27FC236}">
                <a16:creationId xmlns:a16="http://schemas.microsoft.com/office/drawing/2014/main" id="{98433A33-25F6-5EFF-4C9B-48BF7155DAEE}"/>
              </a:ext>
            </a:extLst>
          </p:cNvPr>
          <p:cNvSpPr/>
          <p:nvPr/>
        </p:nvSpPr>
        <p:spPr>
          <a:xfrm>
            <a:off x="2619120" y="1652964"/>
            <a:ext cx="1475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spc="-1">
                <a:solidFill>
                  <a:srgbClr val="C00000"/>
                </a:solidFill>
                <a:latin typeface="Arial"/>
                <a:ea typeface="DejaVu Sans"/>
              </a:rPr>
              <a:t>Proton beam</a:t>
            </a:r>
            <a:endParaRPr lang="it-IT" sz="1600" spc="-1">
              <a:latin typeface="Arial"/>
            </a:endParaRPr>
          </a:p>
        </p:txBody>
      </p:sp>
      <p:sp>
        <p:nvSpPr>
          <p:cNvPr id="9" name="Rettangolo 29">
            <a:extLst>
              <a:ext uri="{FF2B5EF4-FFF2-40B4-BE49-F238E27FC236}">
                <a16:creationId xmlns:a16="http://schemas.microsoft.com/office/drawing/2014/main" id="{986DF6A9-50A2-105E-61DA-16B8A511EC5D}"/>
              </a:ext>
            </a:extLst>
          </p:cNvPr>
          <p:cNvSpPr/>
          <p:nvPr/>
        </p:nvSpPr>
        <p:spPr>
          <a:xfrm>
            <a:off x="4343520" y="2212764"/>
            <a:ext cx="438120" cy="32472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0" name="Rettangolo 30">
            <a:extLst>
              <a:ext uri="{FF2B5EF4-FFF2-40B4-BE49-F238E27FC236}">
                <a16:creationId xmlns:a16="http://schemas.microsoft.com/office/drawing/2014/main" id="{937BB833-7713-F822-C1C3-20C6B6EF0626}"/>
              </a:ext>
            </a:extLst>
          </p:cNvPr>
          <p:cNvSpPr/>
          <p:nvPr/>
        </p:nvSpPr>
        <p:spPr>
          <a:xfrm>
            <a:off x="4586520" y="2921964"/>
            <a:ext cx="490320" cy="2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1" name="Rettangolo 42_0">
            <a:extLst>
              <a:ext uri="{FF2B5EF4-FFF2-40B4-BE49-F238E27FC236}">
                <a16:creationId xmlns:a16="http://schemas.microsoft.com/office/drawing/2014/main" id="{4529C6DB-81CA-027A-A7AE-2C033B77FDE2}"/>
              </a:ext>
            </a:extLst>
          </p:cNvPr>
          <p:cNvSpPr/>
          <p:nvPr/>
        </p:nvSpPr>
        <p:spPr>
          <a:xfrm>
            <a:off x="8665680" y="1831524"/>
            <a:ext cx="1205640" cy="45216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2" name="CasellaDiTesto 73_0">
            <a:extLst>
              <a:ext uri="{FF2B5EF4-FFF2-40B4-BE49-F238E27FC236}">
                <a16:creationId xmlns:a16="http://schemas.microsoft.com/office/drawing/2014/main" id="{83A2AF46-4280-1318-0849-19E7B7D1CC73}"/>
              </a:ext>
            </a:extLst>
          </p:cNvPr>
          <p:cNvSpPr/>
          <p:nvPr/>
        </p:nvSpPr>
        <p:spPr>
          <a:xfrm>
            <a:off x="8634000" y="1885164"/>
            <a:ext cx="1366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Times New Roman"/>
                <a:ea typeface="DejaVu Sans"/>
              </a:rPr>
              <a:t>Calorimeter</a:t>
            </a:r>
            <a:endParaRPr lang="it-IT" spc="-1">
              <a:latin typeface="Arial"/>
            </a:endParaRPr>
          </a:p>
        </p:txBody>
      </p:sp>
      <p:sp>
        <p:nvSpPr>
          <p:cNvPr id="13" name="Rettangolo 47">
            <a:extLst>
              <a:ext uri="{FF2B5EF4-FFF2-40B4-BE49-F238E27FC236}">
                <a16:creationId xmlns:a16="http://schemas.microsoft.com/office/drawing/2014/main" id="{E433EB65-D46B-FDFE-FD72-A9710C9EFC14}"/>
              </a:ext>
            </a:extLst>
          </p:cNvPr>
          <p:cNvSpPr/>
          <p:nvPr/>
        </p:nvSpPr>
        <p:spPr>
          <a:xfrm>
            <a:off x="6675240" y="2712804"/>
            <a:ext cx="742680" cy="535320"/>
          </a:xfrm>
          <a:prstGeom prst="rect">
            <a:avLst/>
          </a:prstGeom>
          <a:solidFill>
            <a:srgbClr val="FF1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" name="CasellaDiTesto 82">
            <a:extLst>
              <a:ext uri="{FF2B5EF4-FFF2-40B4-BE49-F238E27FC236}">
                <a16:creationId xmlns:a16="http://schemas.microsoft.com/office/drawing/2014/main" id="{81A72A6E-55D1-5F47-1FBA-FE1AB62059C9}"/>
              </a:ext>
            </a:extLst>
          </p:cNvPr>
          <p:cNvSpPr/>
          <p:nvPr/>
        </p:nvSpPr>
        <p:spPr>
          <a:xfrm>
            <a:off x="6740040" y="2717124"/>
            <a:ext cx="742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130%</a:t>
            </a:r>
            <a:endParaRPr lang="it-IT" sz="1400" spc="-1">
              <a:latin typeface="Arial"/>
            </a:endParaRPr>
          </a:p>
        </p:txBody>
      </p:sp>
      <p:sp>
        <p:nvSpPr>
          <p:cNvPr id="15" name="Rettangolo 50">
            <a:extLst>
              <a:ext uri="{FF2B5EF4-FFF2-40B4-BE49-F238E27FC236}">
                <a16:creationId xmlns:a16="http://schemas.microsoft.com/office/drawing/2014/main" id="{9EBCF060-30AB-7732-2868-D86BA27C1FC2}"/>
              </a:ext>
            </a:extLst>
          </p:cNvPr>
          <p:cNvSpPr/>
          <p:nvPr/>
        </p:nvSpPr>
        <p:spPr>
          <a:xfrm>
            <a:off x="5488680" y="934332"/>
            <a:ext cx="643680" cy="535320"/>
          </a:xfrm>
          <a:prstGeom prst="rect">
            <a:avLst/>
          </a:prstGeom>
          <a:solidFill>
            <a:srgbClr val="03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CasellaDiTesto 81">
            <a:extLst>
              <a:ext uri="{FF2B5EF4-FFF2-40B4-BE49-F238E27FC236}">
                <a16:creationId xmlns:a16="http://schemas.microsoft.com/office/drawing/2014/main" id="{83348C44-4180-999D-5447-2192F0489B7F}"/>
              </a:ext>
            </a:extLst>
          </p:cNvPr>
          <p:cNvSpPr/>
          <p:nvPr/>
        </p:nvSpPr>
        <p:spPr>
          <a:xfrm>
            <a:off x="5458800" y="914876"/>
            <a:ext cx="703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i="1" spc="-1" dirty="0" err="1">
                <a:solidFill>
                  <a:srgbClr val="000000"/>
                </a:solidFill>
                <a:latin typeface="Times New Roman"/>
                <a:ea typeface="DejaVu Sans"/>
              </a:rPr>
              <a:t>HPGe</a:t>
            </a:r>
            <a:r>
              <a:rPr lang="it-IT" sz="1400" b="1" i="1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it-IT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i="1" spc="-1" dirty="0">
                <a:solidFill>
                  <a:srgbClr val="000000"/>
                </a:solidFill>
                <a:latin typeface="Times New Roman"/>
                <a:ea typeface="DejaVu Sans"/>
              </a:rPr>
              <a:t>90%</a:t>
            </a:r>
            <a:endParaRPr lang="it-IT" sz="1400" spc="-1" dirty="0">
              <a:latin typeface="Arial"/>
            </a:endParaRPr>
          </a:p>
        </p:txBody>
      </p:sp>
      <p:sp>
        <p:nvSpPr>
          <p:cNvPr id="17" name="Rettangolo 51">
            <a:extLst>
              <a:ext uri="{FF2B5EF4-FFF2-40B4-BE49-F238E27FC236}">
                <a16:creationId xmlns:a16="http://schemas.microsoft.com/office/drawing/2014/main" id="{F98D0197-0FC1-BA5C-76F1-701E42B6FE84}"/>
              </a:ext>
            </a:extLst>
          </p:cNvPr>
          <p:cNvSpPr/>
          <p:nvPr/>
        </p:nvSpPr>
        <p:spPr>
          <a:xfrm>
            <a:off x="4574640" y="234704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8" name="CasellaDiTesto 15_8">
            <a:extLst>
              <a:ext uri="{FF2B5EF4-FFF2-40B4-BE49-F238E27FC236}">
                <a16:creationId xmlns:a16="http://schemas.microsoft.com/office/drawing/2014/main" id="{A94EDD7C-FE90-7ECF-4108-8899F0D3D9DC}"/>
              </a:ext>
            </a:extLst>
          </p:cNvPr>
          <p:cNvSpPr/>
          <p:nvPr/>
        </p:nvSpPr>
        <p:spPr>
          <a:xfrm>
            <a:off x="-6346" y="1156588"/>
            <a:ext cx="3121560" cy="16669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 = 2 mbar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</a:t>
            </a:r>
            <a:r>
              <a:rPr lang="it-IT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= 386 - 399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keV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it-IT" spc="-1" dirty="0">
              <a:latin typeface="Arial"/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C94B03C7-4E95-D9A7-335E-31FB397DFF9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17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BFDEEF-68B8-1904-F0A7-50A84D1682D3}"/>
              </a:ext>
            </a:extLst>
          </p:cNvPr>
          <p:cNvSpPr txBox="1"/>
          <p:nvPr/>
        </p:nvSpPr>
        <p:spPr>
          <a:xfrm>
            <a:off x="108369" y="0"/>
            <a:ext cx="12083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resonance measurement technique (scan)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E4C1CC3-7F56-BC18-BA1A-D6DB4D88A298}"/>
              </a:ext>
            </a:extLst>
          </p:cNvPr>
          <p:cNvSpPr txBox="1"/>
          <p:nvPr/>
        </p:nvSpPr>
        <p:spPr>
          <a:xfrm>
            <a:off x="192293" y="2747393"/>
            <a:ext cx="6107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Varying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beam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energy, the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resonance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populated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different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positions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along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target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chamber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where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detectors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have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different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efficiency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it-IT" sz="1800" spc="-1" dirty="0">
              <a:latin typeface="Comic Sans MS" panose="030F0702030302020204" pitchFamily="66" charset="0"/>
            </a:endParaRPr>
          </a:p>
        </p:txBody>
      </p:sp>
      <p:pic>
        <p:nvPicPr>
          <p:cNvPr id="27" name="Immagine 49">
            <a:extLst>
              <a:ext uri="{FF2B5EF4-FFF2-40B4-BE49-F238E27FC236}">
                <a16:creationId xmlns:a16="http://schemas.microsoft.com/office/drawing/2014/main" id="{91181027-1794-A664-D66B-C04828672683}"/>
              </a:ext>
            </a:extLst>
          </p:cNvPr>
          <p:cNvPicPr/>
          <p:nvPr/>
        </p:nvPicPr>
        <p:blipFill>
          <a:blip r:embed="rId3"/>
          <a:srcRect l="1065" b="1271"/>
          <a:stretch/>
        </p:blipFill>
        <p:spPr>
          <a:xfrm>
            <a:off x="108369" y="3670723"/>
            <a:ext cx="4402440" cy="3106800"/>
          </a:xfrm>
          <a:prstGeom prst="rect">
            <a:avLst/>
          </a:prstGeom>
          <a:ln w="0">
            <a:noFill/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AEF5D0B-57CF-0E81-DFEB-6E19B39FDC1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558356" y="3684409"/>
            <a:ext cx="3638520" cy="2564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9" name="Tabella 3">
            <a:extLst>
              <a:ext uri="{FF2B5EF4-FFF2-40B4-BE49-F238E27FC236}">
                <a16:creationId xmlns:a16="http://schemas.microsoft.com/office/drawing/2014/main" id="{E51EB39F-0C7B-365A-1919-0787B4AEBF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061430"/>
              </p:ext>
            </p:extLst>
          </p:nvPr>
        </p:nvGraphicFramePr>
        <p:xfrm>
          <a:off x="7633645" y="5701680"/>
          <a:ext cx="4063680" cy="1010880"/>
        </p:xfrm>
        <a:graphic>
          <a:graphicData uri="http://schemas.openxmlformats.org/drawingml/2006/table">
            <a:tbl>
              <a:tblPr/>
              <a:tblGrid>
                <a:gridCol w="203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Rolfs</a:t>
                      </a: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 et al. (1975)</a:t>
                      </a:r>
                      <a:endParaRPr lang="it-IT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[</a:t>
                      </a:r>
                      <a:r>
                        <a:rPr lang="it-IT" sz="18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keV</a:t>
                      </a: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]</a:t>
                      </a:r>
                      <a:endParaRPr lang="it-IT" sz="1800" b="0" strike="noStrike" spc="-1" dirty="0">
                        <a:latin typeface="Arial"/>
                      </a:endParaRPr>
                    </a:p>
                  </a:txBody>
                  <a:tcPr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LUNA (2023)</a:t>
                      </a:r>
                      <a:endParaRPr lang="it-IT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[keV]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384±5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386.0±0.5</a:t>
                      </a:r>
                      <a:endParaRPr lang="it-IT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" name="Immagine 7">
            <a:extLst>
              <a:ext uri="{FF2B5EF4-FFF2-40B4-BE49-F238E27FC236}">
                <a16:creationId xmlns:a16="http://schemas.microsoft.com/office/drawing/2014/main" id="{BE5D6334-2291-5A4D-2DAE-B112C5DB7A13}"/>
              </a:ext>
            </a:extLst>
          </p:cNvPr>
          <p:cNvPicPr/>
          <p:nvPr/>
        </p:nvPicPr>
        <p:blipFill>
          <a:blip r:embed="rId5"/>
          <a:srcRect l="1028" b="1199"/>
          <a:stretch/>
        </p:blipFill>
        <p:spPr>
          <a:xfrm>
            <a:off x="8254500" y="3005060"/>
            <a:ext cx="3829131" cy="2564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208333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66EAE-154F-A464-7F3B-F4DFB565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04D4925-B0F8-BC12-8E57-34304F58C435}"/>
              </a:ext>
            </a:extLst>
          </p:cNvPr>
          <p:cNvSpPr/>
          <p:nvPr/>
        </p:nvSpPr>
        <p:spPr>
          <a:xfrm>
            <a:off x="4180934" y="1471524"/>
            <a:ext cx="5684040" cy="1190520"/>
          </a:xfrm>
          <a:prstGeom prst="rect">
            <a:avLst/>
          </a:prstGeom>
          <a:solidFill>
            <a:schemeClr val="bg1"/>
          </a:solidFill>
          <a:ln w="190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4" name="Rettangolo 19">
            <a:extLst>
              <a:ext uri="{FF2B5EF4-FFF2-40B4-BE49-F238E27FC236}">
                <a16:creationId xmlns:a16="http://schemas.microsoft.com/office/drawing/2014/main" id="{D866E780-15FE-5E4C-9DB4-881278CD7C67}"/>
              </a:ext>
            </a:extLst>
          </p:cNvPr>
          <p:cNvSpPr/>
          <p:nvPr/>
        </p:nvSpPr>
        <p:spPr>
          <a:xfrm>
            <a:off x="4343520" y="1668804"/>
            <a:ext cx="441000" cy="29340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27">
            <a:extLst>
              <a:ext uri="{FF2B5EF4-FFF2-40B4-BE49-F238E27FC236}">
                <a16:creationId xmlns:a16="http://schemas.microsoft.com/office/drawing/2014/main" id="{6CBAAB19-C90C-16A8-C98D-D02C5FA24B4F}"/>
              </a:ext>
            </a:extLst>
          </p:cNvPr>
          <p:cNvSpPr/>
          <p:nvPr/>
        </p:nvSpPr>
        <p:spPr>
          <a:xfrm>
            <a:off x="4586520" y="153668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Connettore 2 3">
            <a:extLst>
              <a:ext uri="{FF2B5EF4-FFF2-40B4-BE49-F238E27FC236}">
                <a16:creationId xmlns:a16="http://schemas.microsoft.com/office/drawing/2014/main" id="{2A9D46DD-F901-2298-0EB7-3DCCEE62D703}"/>
              </a:ext>
            </a:extLst>
          </p:cNvPr>
          <p:cNvSpPr/>
          <p:nvPr/>
        </p:nvSpPr>
        <p:spPr>
          <a:xfrm>
            <a:off x="2777520" y="2050764"/>
            <a:ext cx="108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Connettore diritto 13">
            <a:extLst>
              <a:ext uri="{FF2B5EF4-FFF2-40B4-BE49-F238E27FC236}">
                <a16:creationId xmlns:a16="http://schemas.microsoft.com/office/drawing/2014/main" id="{D334902B-220D-EEE3-8B25-F13854EC2AA5}"/>
              </a:ext>
            </a:extLst>
          </p:cNvPr>
          <p:cNvSpPr/>
          <p:nvPr/>
        </p:nvSpPr>
        <p:spPr>
          <a:xfrm>
            <a:off x="2448840" y="2068044"/>
            <a:ext cx="6055200" cy="25560"/>
          </a:xfrm>
          <a:prstGeom prst="line">
            <a:avLst/>
          </a:prstGeom>
          <a:ln>
            <a:solidFill>
              <a:srgbClr val="D0CEC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8" name="CasellaDiTesto 24">
            <a:extLst>
              <a:ext uri="{FF2B5EF4-FFF2-40B4-BE49-F238E27FC236}">
                <a16:creationId xmlns:a16="http://schemas.microsoft.com/office/drawing/2014/main" id="{04ACB5E6-97B9-12D5-4B2F-5515E6CFB989}"/>
              </a:ext>
            </a:extLst>
          </p:cNvPr>
          <p:cNvSpPr/>
          <p:nvPr/>
        </p:nvSpPr>
        <p:spPr>
          <a:xfrm>
            <a:off x="2619120" y="1652964"/>
            <a:ext cx="1475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spc="-1">
                <a:solidFill>
                  <a:srgbClr val="C00000"/>
                </a:solidFill>
                <a:latin typeface="Arial"/>
                <a:ea typeface="DejaVu Sans"/>
              </a:rPr>
              <a:t>Proton beam</a:t>
            </a:r>
            <a:endParaRPr lang="it-IT" sz="1600" spc="-1">
              <a:latin typeface="Arial"/>
            </a:endParaRPr>
          </a:p>
        </p:txBody>
      </p:sp>
      <p:sp>
        <p:nvSpPr>
          <p:cNvPr id="9" name="Rettangolo 29">
            <a:extLst>
              <a:ext uri="{FF2B5EF4-FFF2-40B4-BE49-F238E27FC236}">
                <a16:creationId xmlns:a16="http://schemas.microsoft.com/office/drawing/2014/main" id="{738C4CEA-26CA-31FD-FE64-E26FC1A47D71}"/>
              </a:ext>
            </a:extLst>
          </p:cNvPr>
          <p:cNvSpPr/>
          <p:nvPr/>
        </p:nvSpPr>
        <p:spPr>
          <a:xfrm>
            <a:off x="4343520" y="2212764"/>
            <a:ext cx="438120" cy="32472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0" name="Rettangolo 30">
            <a:extLst>
              <a:ext uri="{FF2B5EF4-FFF2-40B4-BE49-F238E27FC236}">
                <a16:creationId xmlns:a16="http://schemas.microsoft.com/office/drawing/2014/main" id="{388951F4-B441-72B9-11E1-4B0648754DAA}"/>
              </a:ext>
            </a:extLst>
          </p:cNvPr>
          <p:cNvSpPr/>
          <p:nvPr/>
        </p:nvSpPr>
        <p:spPr>
          <a:xfrm>
            <a:off x="4586520" y="2921964"/>
            <a:ext cx="490320" cy="2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1" name="Rettangolo 42_0">
            <a:extLst>
              <a:ext uri="{FF2B5EF4-FFF2-40B4-BE49-F238E27FC236}">
                <a16:creationId xmlns:a16="http://schemas.microsoft.com/office/drawing/2014/main" id="{911C4598-8FC7-2429-E181-A6A01A76D5B2}"/>
              </a:ext>
            </a:extLst>
          </p:cNvPr>
          <p:cNvSpPr/>
          <p:nvPr/>
        </p:nvSpPr>
        <p:spPr>
          <a:xfrm>
            <a:off x="8665680" y="1831524"/>
            <a:ext cx="1205640" cy="45216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2" name="CasellaDiTesto 73_0">
            <a:extLst>
              <a:ext uri="{FF2B5EF4-FFF2-40B4-BE49-F238E27FC236}">
                <a16:creationId xmlns:a16="http://schemas.microsoft.com/office/drawing/2014/main" id="{949EDEE5-9E38-5B1E-D93F-A1CB9F8AAADE}"/>
              </a:ext>
            </a:extLst>
          </p:cNvPr>
          <p:cNvSpPr/>
          <p:nvPr/>
        </p:nvSpPr>
        <p:spPr>
          <a:xfrm>
            <a:off x="8634000" y="1885164"/>
            <a:ext cx="1366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Times New Roman"/>
                <a:ea typeface="DejaVu Sans"/>
              </a:rPr>
              <a:t>Calorimeter</a:t>
            </a:r>
            <a:endParaRPr lang="it-IT" spc="-1">
              <a:latin typeface="Arial"/>
            </a:endParaRPr>
          </a:p>
        </p:txBody>
      </p:sp>
      <p:sp>
        <p:nvSpPr>
          <p:cNvPr id="13" name="Rettangolo 47">
            <a:extLst>
              <a:ext uri="{FF2B5EF4-FFF2-40B4-BE49-F238E27FC236}">
                <a16:creationId xmlns:a16="http://schemas.microsoft.com/office/drawing/2014/main" id="{97B372B9-2132-F5DE-D997-3ECE86510F70}"/>
              </a:ext>
            </a:extLst>
          </p:cNvPr>
          <p:cNvSpPr/>
          <p:nvPr/>
        </p:nvSpPr>
        <p:spPr>
          <a:xfrm>
            <a:off x="6675240" y="2712804"/>
            <a:ext cx="742680" cy="535320"/>
          </a:xfrm>
          <a:prstGeom prst="rect">
            <a:avLst/>
          </a:prstGeom>
          <a:solidFill>
            <a:srgbClr val="FF1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" name="CasellaDiTesto 82">
            <a:extLst>
              <a:ext uri="{FF2B5EF4-FFF2-40B4-BE49-F238E27FC236}">
                <a16:creationId xmlns:a16="http://schemas.microsoft.com/office/drawing/2014/main" id="{87FF2D5E-1B80-90E4-AC0D-C77A354925D8}"/>
              </a:ext>
            </a:extLst>
          </p:cNvPr>
          <p:cNvSpPr/>
          <p:nvPr/>
        </p:nvSpPr>
        <p:spPr>
          <a:xfrm>
            <a:off x="6740040" y="2717124"/>
            <a:ext cx="742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130%</a:t>
            </a:r>
            <a:endParaRPr lang="it-IT" sz="1400" spc="-1">
              <a:latin typeface="Arial"/>
            </a:endParaRPr>
          </a:p>
        </p:txBody>
      </p:sp>
      <p:sp>
        <p:nvSpPr>
          <p:cNvPr id="15" name="Rettangolo 50">
            <a:extLst>
              <a:ext uri="{FF2B5EF4-FFF2-40B4-BE49-F238E27FC236}">
                <a16:creationId xmlns:a16="http://schemas.microsoft.com/office/drawing/2014/main" id="{2F49CB5A-43E7-B8FD-2B4E-EE7D9B1D37AA}"/>
              </a:ext>
            </a:extLst>
          </p:cNvPr>
          <p:cNvSpPr/>
          <p:nvPr/>
        </p:nvSpPr>
        <p:spPr>
          <a:xfrm>
            <a:off x="5488680" y="934332"/>
            <a:ext cx="643680" cy="535320"/>
          </a:xfrm>
          <a:prstGeom prst="rect">
            <a:avLst/>
          </a:prstGeom>
          <a:solidFill>
            <a:srgbClr val="03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CasellaDiTesto 81">
            <a:extLst>
              <a:ext uri="{FF2B5EF4-FFF2-40B4-BE49-F238E27FC236}">
                <a16:creationId xmlns:a16="http://schemas.microsoft.com/office/drawing/2014/main" id="{3B228F3F-19AD-B595-6F3E-E50DEC629385}"/>
              </a:ext>
            </a:extLst>
          </p:cNvPr>
          <p:cNvSpPr/>
          <p:nvPr/>
        </p:nvSpPr>
        <p:spPr>
          <a:xfrm>
            <a:off x="5458800" y="914876"/>
            <a:ext cx="703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i="1" spc="-1" dirty="0" err="1">
                <a:solidFill>
                  <a:srgbClr val="000000"/>
                </a:solidFill>
                <a:latin typeface="Times New Roman"/>
                <a:ea typeface="DejaVu Sans"/>
              </a:rPr>
              <a:t>HPGe</a:t>
            </a:r>
            <a:r>
              <a:rPr lang="it-IT" sz="1400" b="1" i="1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it-IT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i="1" spc="-1" dirty="0">
                <a:solidFill>
                  <a:srgbClr val="000000"/>
                </a:solidFill>
                <a:latin typeface="Times New Roman"/>
                <a:ea typeface="DejaVu Sans"/>
              </a:rPr>
              <a:t>90%</a:t>
            </a:r>
            <a:endParaRPr lang="it-IT" sz="1400" spc="-1" dirty="0">
              <a:latin typeface="Arial"/>
            </a:endParaRPr>
          </a:p>
        </p:txBody>
      </p:sp>
      <p:sp>
        <p:nvSpPr>
          <p:cNvPr id="17" name="Rettangolo 51">
            <a:extLst>
              <a:ext uri="{FF2B5EF4-FFF2-40B4-BE49-F238E27FC236}">
                <a16:creationId xmlns:a16="http://schemas.microsoft.com/office/drawing/2014/main" id="{186CD606-3608-B680-56B4-49CA6785E471}"/>
              </a:ext>
            </a:extLst>
          </p:cNvPr>
          <p:cNvSpPr/>
          <p:nvPr/>
        </p:nvSpPr>
        <p:spPr>
          <a:xfrm>
            <a:off x="4574640" y="234704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8" name="CasellaDiTesto 15_8">
            <a:extLst>
              <a:ext uri="{FF2B5EF4-FFF2-40B4-BE49-F238E27FC236}">
                <a16:creationId xmlns:a16="http://schemas.microsoft.com/office/drawing/2014/main" id="{CB21DDCA-C850-5B93-2EDF-95BC4A4A619B}"/>
              </a:ext>
            </a:extLst>
          </p:cNvPr>
          <p:cNvSpPr/>
          <p:nvPr/>
        </p:nvSpPr>
        <p:spPr>
          <a:xfrm>
            <a:off x="-6346" y="1156588"/>
            <a:ext cx="3121560" cy="16669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 = 2 mbar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</a:t>
            </a:r>
            <a:r>
              <a:rPr lang="it-IT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= 386 - 399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keV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it-IT" spc="-1" dirty="0">
              <a:latin typeface="Arial"/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B1BA2B4C-049C-8984-1D5C-8DC70190A24B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18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54A21B-9BAA-8ACF-E601-F248FFCA2E31}"/>
              </a:ext>
            </a:extLst>
          </p:cNvPr>
          <p:cNvSpPr txBox="1"/>
          <p:nvPr/>
        </p:nvSpPr>
        <p:spPr>
          <a:xfrm>
            <a:off x="108369" y="0"/>
            <a:ext cx="12083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resonance measurement technique (scan)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FFE83B9-244A-1F38-6C1B-9B50B967B2AC}"/>
              </a:ext>
            </a:extLst>
          </p:cNvPr>
          <p:cNvSpPr txBox="1"/>
          <p:nvPr/>
        </p:nvSpPr>
        <p:spPr>
          <a:xfrm>
            <a:off x="200919" y="3881692"/>
            <a:ext cx="11582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Varying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beam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energy, the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resonance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populated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different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positions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along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target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chamber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where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detectors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have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different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efficiency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  <a:sym typeface="Wingdings" panose="05000000000000000000" pitchFamily="2" charset="2"/>
              </a:rPr>
              <a:t></a:t>
            </a:r>
          </a:p>
          <a:p>
            <a:pPr>
              <a:lnSpc>
                <a:spcPct val="100000"/>
              </a:lnSpc>
            </a:pPr>
            <a:endParaRPr lang="it-IT" sz="1800" spc="-1" dirty="0">
              <a:solidFill>
                <a:srgbClr val="000000"/>
              </a:solidFill>
              <a:latin typeface="Comic Sans MS" panose="030F0702030302020204" pitchFamily="66" charset="0"/>
              <a:ea typeface="DejaVu Sans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possible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to determine the energy of the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resonance</a:t>
            </a:r>
            <a:endParaRPr lang="it-IT" sz="1800" spc="-1" dirty="0">
              <a:latin typeface="Comic Sans MS" panose="030F0702030302020204" pitchFamily="66" charset="0"/>
            </a:endParaRPr>
          </a:p>
        </p:txBody>
      </p:sp>
      <p:graphicFrame>
        <p:nvGraphicFramePr>
          <p:cNvPr id="29" name="Tabella 3">
            <a:extLst>
              <a:ext uri="{FF2B5EF4-FFF2-40B4-BE49-F238E27FC236}">
                <a16:creationId xmlns:a16="http://schemas.microsoft.com/office/drawing/2014/main" id="{F0A1A236-CF1D-5AF5-39CA-928B99DA1B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6263297"/>
              </p:ext>
            </p:extLst>
          </p:nvPr>
        </p:nvGraphicFramePr>
        <p:xfrm>
          <a:off x="3630989" y="5411050"/>
          <a:ext cx="4063680" cy="1010880"/>
        </p:xfrm>
        <a:graphic>
          <a:graphicData uri="http://schemas.openxmlformats.org/drawingml/2006/table">
            <a:tbl>
              <a:tblPr/>
              <a:tblGrid>
                <a:gridCol w="203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Rolfs</a:t>
                      </a: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 et al. (1975)</a:t>
                      </a:r>
                      <a:endParaRPr lang="it-IT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[</a:t>
                      </a:r>
                      <a:r>
                        <a:rPr lang="it-IT" sz="18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keV</a:t>
                      </a: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]</a:t>
                      </a:r>
                      <a:endParaRPr lang="it-IT" sz="1800" b="0" strike="noStrike" spc="-1" dirty="0">
                        <a:latin typeface="Arial"/>
                      </a:endParaRPr>
                    </a:p>
                  </a:txBody>
                  <a:tcPr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LUNA (2023)</a:t>
                      </a:r>
                      <a:endParaRPr lang="it-IT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[keV]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384±5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</a:rPr>
                        <a:t>386.0±0.5</a:t>
                      </a:r>
                      <a:endParaRPr lang="it-IT" sz="1800" b="0" strike="noStrike" spc="-1" dirty="0"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" name="Picture 2" descr="A comprehensive look at all possible IV distributions in Pokémon GO :  r/TheSilphRoad">
            <a:extLst>
              <a:ext uri="{FF2B5EF4-FFF2-40B4-BE49-F238E27FC236}">
                <a16:creationId xmlns:a16="http://schemas.microsoft.com/office/drawing/2014/main" id="{29249CDB-989C-6D94-E55C-46C751F8D786}"/>
              </a:ext>
            </a:extLst>
          </p:cNvPr>
          <p:cNvPicPr/>
          <p:nvPr/>
        </p:nvPicPr>
        <p:blipFill>
          <a:blip r:embed="rId3"/>
          <a:srcRect l="13242" r="8959" b="10848"/>
          <a:stretch/>
        </p:blipFill>
        <p:spPr>
          <a:xfrm>
            <a:off x="5426993" y="1787387"/>
            <a:ext cx="799560" cy="563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259279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6DCE3C1E-404E-A320-4297-D416F42A00D1}"/>
              </a:ext>
            </a:extLst>
          </p:cNvPr>
          <p:cNvSpPr/>
          <p:nvPr/>
        </p:nvSpPr>
        <p:spPr>
          <a:xfrm>
            <a:off x="6859560" y="648360"/>
            <a:ext cx="17856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12CE0D0D-9D62-E6BB-AB08-4B5AB93F0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DCAC246-9B4A-3E5C-A88F-FA2D38C71F86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19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" name="Immagine 6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2495A774-822B-04CE-FB8E-C744E9280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1" y="1505120"/>
            <a:ext cx="5543716" cy="4288692"/>
          </a:xfrm>
          <a:prstGeom prst="rect">
            <a:avLst/>
          </a:prstGeom>
        </p:spPr>
      </p:pic>
      <p:graphicFrame>
        <p:nvGraphicFramePr>
          <p:cNvPr id="8" name="Tabella 3_0">
            <a:extLst>
              <a:ext uri="{FF2B5EF4-FFF2-40B4-BE49-F238E27FC236}">
                <a16:creationId xmlns:a16="http://schemas.microsoft.com/office/drawing/2014/main" id="{FF7B9708-0CDA-4D6C-54D6-0E4EC6216096}"/>
              </a:ext>
            </a:extLst>
          </p:cNvPr>
          <p:cNvGraphicFramePr/>
          <p:nvPr/>
        </p:nvGraphicFramePr>
        <p:xfrm>
          <a:off x="6123657" y="4906194"/>
          <a:ext cx="5139875" cy="1268809"/>
        </p:xfrm>
        <a:graphic>
          <a:graphicData uri="http://schemas.openxmlformats.org/drawingml/2006/table">
            <a:tbl>
              <a:tblPr/>
              <a:tblGrid>
                <a:gridCol w="23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9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14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Rolfs et al. (1975)</a:t>
                      </a:r>
                      <a:endParaRPr lang="it-IT" sz="1800" b="0" strike="noStrike" spc="-1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[meV]</a:t>
                      </a:r>
                      <a:endParaRPr lang="it-IT" sz="1800" b="0" strike="noStrike" spc="-1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strike="noStrike" spc="-1" dirty="0">
                          <a:solidFill>
                            <a:srgbClr val="C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LUNA (2023)</a:t>
                      </a: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[meV]</a:t>
                      </a:r>
                      <a:endParaRPr lang="it-IT" sz="1800" b="0" strike="noStrike" spc="-1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3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0.11 ± 0.2</a:t>
                      </a:r>
                      <a:endParaRPr lang="it-IT" sz="1800" b="0" strike="noStrike" spc="-1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>
                      <a:noFill/>
                    </a:lnL>
                    <a:lnR w="12240">
                      <a:noFill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0.112 ± 0.002</a:t>
                      </a:r>
                      <a:r>
                        <a:rPr lang="en-GB" sz="800" b="1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stat </a:t>
                      </a:r>
                      <a:r>
                        <a:rPr lang="en-GB" sz="1800" b="1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± 0.005</a:t>
                      </a:r>
                      <a:r>
                        <a:rPr lang="en-GB" sz="800" b="1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sys </a:t>
                      </a:r>
                      <a:endParaRPr lang="it-IT" sz="1800" b="1" strike="noStrike" spc="-1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a 3_1">
            <a:extLst>
              <a:ext uri="{FF2B5EF4-FFF2-40B4-BE49-F238E27FC236}">
                <a16:creationId xmlns:a16="http://schemas.microsoft.com/office/drawing/2014/main" id="{04BF816C-99C8-5932-C620-D3C9C69265AC}"/>
              </a:ext>
            </a:extLst>
          </p:cNvPr>
          <p:cNvGraphicFramePr/>
          <p:nvPr/>
        </p:nvGraphicFramePr>
        <p:xfrm>
          <a:off x="6096000" y="1356273"/>
          <a:ext cx="5449584" cy="1928880"/>
        </p:xfrm>
        <a:graphic>
          <a:graphicData uri="http://schemas.openxmlformats.org/drawingml/2006/table">
            <a:tbl>
              <a:tblPr/>
              <a:tblGrid>
                <a:gridCol w="1432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Transition</a:t>
                      </a:r>
                      <a:endParaRPr lang="it-IT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[keV]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Rolfs</a:t>
                      </a:r>
                      <a:r>
                        <a:rPr lang="it-IT" sz="16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 et </a:t>
                      </a:r>
                      <a:r>
                        <a:rPr lang="it-IT" sz="16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at</a:t>
                      </a:r>
                      <a:r>
                        <a:rPr lang="it-IT" sz="16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. (1975)</a:t>
                      </a:r>
                      <a:endParaRPr lang="it-IT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[%]</a:t>
                      </a:r>
                      <a:endParaRPr lang="it-IT" sz="1600" b="0" strike="noStrike" spc="-1" dirty="0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LUNA</a:t>
                      </a:r>
                      <a:endParaRPr lang="it-IT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[%]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2425 →0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56±4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57.4±3.4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2798 →332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11±4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4.0±0.2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2798 →0</a:t>
                      </a:r>
                      <a:endParaRPr lang="it-IT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33±4</a:t>
                      </a:r>
                      <a:endParaRPr lang="it-IT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strike="noStrike" spc="-1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6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38.5±2.2</a:t>
                      </a:r>
                      <a:endParaRPr lang="it-IT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85ECEC-852B-07A0-7E39-16468933BDAD}"/>
              </a:ext>
            </a:extLst>
          </p:cNvPr>
          <p:cNvSpPr txBox="1"/>
          <p:nvPr/>
        </p:nvSpPr>
        <p:spPr>
          <a:xfrm>
            <a:off x="-200212" y="15581"/>
            <a:ext cx="123922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386 keV resonance strength and branching ratio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3A1271-07F9-BDE7-522B-3C3E569F73F1}"/>
              </a:ext>
            </a:extLst>
          </p:cNvPr>
          <p:cNvSpPr txBox="1"/>
          <p:nvPr/>
        </p:nvSpPr>
        <p:spPr>
          <a:xfrm>
            <a:off x="5717439" y="3506556"/>
            <a:ext cx="62067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Experimental yield corrected for the combination of </a:t>
            </a:r>
            <a:r>
              <a:rPr lang="en-US" b="1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efficiency</a:t>
            </a:r>
            <a:r>
              <a:rPr lang="en-US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US" b="1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beam straggling</a:t>
            </a:r>
            <a:r>
              <a:rPr lang="en-US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along the target chamber by using tuned </a:t>
            </a:r>
            <a:r>
              <a:rPr lang="en-US" b="1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GEANT4 simulations</a:t>
            </a:r>
            <a:endParaRPr lang="en-US" spc="-1" dirty="0">
              <a:latin typeface="Comic Sans MS" panose="030F0702030302020204" pitchFamily="66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626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F0DE7-D16C-85D4-86C9-4445C1BC4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2">
            <a:extLst>
              <a:ext uri="{FF2B5EF4-FFF2-40B4-BE49-F238E27FC236}">
                <a16:creationId xmlns:a16="http://schemas.microsoft.com/office/drawing/2014/main" id="{CB5C84C0-DA62-C4F4-A957-FAA99390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456" y="92636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challenge of nuclear astrophysics: different approaches</a:t>
            </a:r>
          </a:p>
        </p:txBody>
      </p:sp>
      <p:sp>
        <p:nvSpPr>
          <p:cNvPr id="32774" name="Rectangle 37">
            <a:extLst>
              <a:ext uri="{FF2B5EF4-FFF2-40B4-BE49-F238E27FC236}">
                <a16:creationId xmlns:a16="http://schemas.microsoft.com/office/drawing/2014/main" id="{C672173D-89F6-30A8-D262-6CA2943A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324643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2775" name="Rectangle 39">
            <a:extLst>
              <a:ext uri="{FF2B5EF4-FFF2-40B4-BE49-F238E27FC236}">
                <a16:creationId xmlns:a16="http://schemas.microsoft.com/office/drawing/2014/main" id="{A2695F38-7761-D0DB-1ED2-914888AD95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16725" y="1484313"/>
            <a:ext cx="3581400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18185E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</a:rPr>
              <a:t> 	</a:t>
            </a:r>
            <a:endParaRPr lang="en-US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7" name="CasellaDiTesto 2">
            <a:extLst>
              <a:ext uri="{FF2B5EF4-FFF2-40B4-BE49-F238E27FC236}">
                <a16:creationId xmlns:a16="http://schemas.microsoft.com/office/drawing/2014/main" id="{86D4B827-E760-38CB-4272-76684AC88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285" y="246221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8" name="CasellaDiTesto 4">
            <a:extLst>
              <a:ext uri="{FF2B5EF4-FFF2-40B4-BE49-F238E27FC236}">
                <a16:creationId xmlns:a16="http://schemas.microsoft.com/office/drawing/2014/main" id="{A710E9EF-7417-158D-6CCA-58BBE342A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667" y="4587579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0" name="CasellaDiTesto 8">
            <a:extLst>
              <a:ext uri="{FF2B5EF4-FFF2-40B4-BE49-F238E27FC236}">
                <a16:creationId xmlns:a16="http://schemas.microsoft.com/office/drawing/2014/main" id="{9202FE70-EA4B-A9F5-B816-E3187E910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310" y="39338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1" name="CasellaDiTesto 10">
            <a:extLst>
              <a:ext uri="{FF2B5EF4-FFF2-40B4-BE49-F238E27FC236}">
                <a16:creationId xmlns:a16="http://schemas.microsoft.com/office/drawing/2014/main" id="{CFADA61C-5B33-082D-A7C9-A2B7053A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942" y="17113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4" name="CasellaDiTesto 16">
            <a:extLst>
              <a:ext uri="{FF2B5EF4-FFF2-40B4-BE49-F238E27FC236}">
                <a16:creationId xmlns:a16="http://schemas.microsoft.com/office/drawing/2014/main" id="{AD773655-7AB7-45AF-2C2A-C2D2322E7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079" y="1538289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7" name="CasellaDiTesto 23">
            <a:extLst>
              <a:ext uri="{FF2B5EF4-FFF2-40B4-BE49-F238E27FC236}">
                <a16:creationId xmlns:a16="http://schemas.microsoft.com/office/drawing/2014/main" id="{9883A423-1CEC-24F4-6A14-2A309F2FF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1998224"/>
            <a:ext cx="112310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Shape 13">
            <a:extLst>
              <a:ext uri="{FF2B5EF4-FFF2-40B4-BE49-F238E27FC236}">
                <a16:creationId xmlns:a16="http://schemas.microsoft.com/office/drawing/2014/main" id="{4E7C85D3-412D-5B1E-E705-52EC862E608B}"/>
              </a:ext>
            </a:extLst>
          </p:cNvPr>
          <p:cNvSpPr txBox="1"/>
          <p:nvPr/>
        </p:nvSpPr>
        <p:spPr>
          <a:xfrm>
            <a:off x="355600" y="1553707"/>
            <a:ext cx="11620500" cy="74722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strike="noStrike" spc="-1" dirty="0">
                <a:latin typeface="Comic Sans MS" panose="030F0702030302020204" pitchFamily="66" charset="0"/>
              </a:rPr>
              <a:t>In most astrophysical scenarios, the kinetic energy of interacting nuclei is much lower than the Coulomb </a:t>
            </a:r>
            <a:r>
              <a:rPr lang="en-US" sz="2000" spc="-1" dirty="0">
                <a:latin typeface="Comic Sans MS" panose="030F0702030302020204" pitchFamily="66" charset="0"/>
              </a:rPr>
              <a:t>repulsive potential: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endParaRPr lang="en-US" sz="2000" spc="-1" dirty="0">
              <a:latin typeface="Arial"/>
            </a:endParaRPr>
          </a:p>
          <a:p>
            <a:endParaRPr lang="en-US" sz="2000" spc="-1" dirty="0">
              <a:latin typeface="Arial"/>
            </a:endParaRPr>
          </a:p>
        </p:txBody>
      </p:sp>
      <p:sp>
        <p:nvSpPr>
          <p:cNvPr id="3" name="TextShape 13">
            <a:extLst>
              <a:ext uri="{FF2B5EF4-FFF2-40B4-BE49-F238E27FC236}">
                <a16:creationId xmlns:a16="http://schemas.microsoft.com/office/drawing/2014/main" id="{200C4F7A-C9B2-4B74-10CC-6F481C16FE05}"/>
              </a:ext>
            </a:extLst>
          </p:cNvPr>
          <p:cNvSpPr txBox="1"/>
          <p:nvPr/>
        </p:nvSpPr>
        <p:spPr>
          <a:xfrm>
            <a:off x="442013" y="2389834"/>
            <a:ext cx="10718006" cy="95164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strike="noStrike" spc="-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000" strike="noStrike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Nuclear reactions occur through quantum-mechanical tunneling</a:t>
            </a:r>
          </a:p>
          <a:p>
            <a:endParaRPr lang="en-US" sz="2000" strike="noStrike" spc="-1" dirty="0">
              <a:latin typeface="Comic Sans MS" panose="030F0702030302020204" pitchFamily="66" charset="0"/>
            </a:endParaRPr>
          </a:p>
          <a:p>
            <a:r>
              <a:rPr lang="en-US" sz="2000" strike="noStrike" spc="-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000" strike="noStrike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Cross sections decrease steeply with energy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r>
              <a:rPr lang="en-US" sz="2000" spc="-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000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In a laboratory the reaction signal is extremely low at astrophysical energies and easily lost in environmental background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pPr lvl="3"/>
            <a:r>
              <a:rPr lang="en-US" sz="2000" spc="-1" dirty="0">
                <a:latin typeface="Comic Sans MS" panose="030F0702030302020204" pitchFamily="66" charset="0"/>
              </a:rPr>
              <a:t>			Recoil separators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spc="-1" dirty="0">
                <a:latin typeface="Comic Sans MS" panose="030F0702030302020204" pitchFamily="66" charset="0"/>
              </a:rPr>
              <a:t>Direct approaches: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spc="-1" dirty="0">
              <a:latin typeface="Comic Sans MS" panose="030F0702030302020204" pitchFamily="66" charset="0"/>
            </a:endParaRPr>
          </a:p>
          <a:p>
            <a:r>
              <a:rPr lang="en-US" sz="2000" spc="-1" dirty="0">
                <a:latin typeface="Comic Sans MS" panose="030F0702030302020204" pitchFamily="66" charset="0"/>
              </a:rPr>
              <a:t>				</a:t>
            </a:r>
            <a:r>
              <a:rPr lang="en-US" sz="2000" spc="-1" dirty="0">
                <a:highlight>
                  <a:srgbClr val="FFFF00"/>
                </a:highlight>
                <a:latin typeface="Comic Sans MS" panose="030F0702030302020204" pitchFamily="66" charset="0"/>
              </a:rPr>
              <a:t>Underground laboratories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spc="-1" dirty="0">
                <a:latin typeface="Comic Sans MS" panose="030F0702030302020204" pitchFamily="66" charset="0"/>
              </a:rPr>
              <a:t>Indirect approaches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70BB4282-AB35-0234-1312-7E340155E061}"/>
              </a:ext>
            </a:extLst>
          </p:cNvPr>
          <p:cNvCxnSpPr/>
          <p:nvPr/>
        </p:nvCxnSpPr>
        <p:spPr bwMode="auto">
          <a:xfrm flipV="1">
            <a:off x="3368674" y="4776194"/>
            <a:ext cx="690033" cy="5461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1F06A79-779B-B878-713A-3606FD27489C}"/>
              </a:ext>
            </a:extLst>
          </p:cNvPr>
          <p:cNvCxnSpPr>
            <a:cxnSpLocks/>
          </p:cNvCxnSpPr>
          <p:nvPr/>
        </p:nvCxnSpPr>
        <p:spPr bwMode="auto">
          <a:xfrm>
            <a:off x="3425823" y="5478655"/>
            <a:ext cx="632884" cy="418379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5">
            <a:extLst>
              <a:ext uri="{FF2B5EF4-FFF2-40B4-BE49-F238E27FC236}">
                <a16:creationId xmlns:a16="http://schemas.microsoft.com/office/drawing/2014/main" id="{491A60C9-E0F2-0AD0-3285-F120C3234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719" y="4169833"/>
            <a:ext cx="3701167" cy="26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83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4DE2DE0-3622-BC3F-509C-E6A39C3DB871}"/>
              </a:ext>
            </a:extLst>
          </p:cNvPr>
          <p:cNvSpPr/>
          <p:nvPr/>
        </p:nvSpPr>
        <p:spPr>
          <a:xfrm>
            <a:off x="6814205" y="1105560"/>
            <a:ext cx="17856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A2027B7-5485-D882-F105-6FA0922914F2}"/>
              </a:ext>
            </a:extLst>
          </p:cNvPr>
          <p:cNvSpPr/>
          <p:nvPr/>
        </p:nvSpPr>
        <p:spPr>
          <a:xfrm>
            <a:off x="6142085" y="1222200"/>
            <a:ext cx="2997000" cy="6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B63FB5D-3933-4C00-71A5-0A853D1AB593}"/>
              </a:ext>
            </a:extLst>
          </p:cNvPr>
          <p:cNvSpPr/>
          <p:nvPr/>
        </p:nvSpPr>
        <p:spPr>
          <a:xfrm>
            <a:off x="1680245" y="1042920"/>
            <a:ext cx="2997000" cy="6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DD40661-A810-CCF5-42ED-4BD0D9B250A2}"/>
              </a:ext>
            </a:extLst>
          </p:cNvPr>
          <p:cNvSpPr/>
          <p:nvPr/>
        </p:nvSpPr>
        <p:spPr>
          <a:xfrm>
            <a:off x="4546122" y="943871"/>
            <a:ext cx="7645878" cy="8802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Direct capture studied in the energy range : </a:t>
            </a:r>
            <a:r>
              <a:rPr lang="en-US" i="1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E</a:t>
            </a:r>
            <a:r>
              <a:rPr lang="en-US" spc="-1" baseline="-8000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p</a:t>
            </a:r>
            <a:r>
              <a:rPr lang="en-US" spc="-1" dirty="0">
                <a:solidFill>
                  <a:srgbClr val="003E89"/>
                </a:solidFill>
                <a:latin typeface="Comic Sans MS" panose="030F0702030302020204" pitchFamily="66" charset="0"/>
                <a:ea typeface="ＭＳ Ｐゴシック"/>
              </a:rPr>
              <a:t> = 260 keV – 400 keV </a:t>
            </a:r>
            <a:endParaRPr lang="it-IT" spc="-1" dirty="0">
              <a:latin typeface="Comic Sans MS" panose="030F0702030302020204" pitchFamily="66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95C3513-E748-4E8A-FA42-D8A691C3CD9D}"/>
              </a:ext>
            </a:extLst>
          </p:cNvPr>
          <p:cNvSpPr/>
          <p:nvPr/>
        </p:nvSpPr>
        <p:spPr>
          <a:xfrm>
            <a:off x="4874165" y="5228280"/>
            <a:ext cx="3950640" cy="34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2" name="Freccia circolare in giù 11">
            <a:extLst>
              <a:ext uri="{FF2B5EF4-FFF2-40B4-BE49-F238E27FC236}">
                <a16:creationId xmlns:a16="http://schemas.microsoft.com/office/drawing/2014/main" id="{7A6E1713-0734-F1B9-B223-6E986E329F68}"/>
              </a:ext>
            </a:extLst>
          </p:cNvPr>
          <p:cNvSpPr/>
          <p:nvPr/>
        </p:nvSpPr>
        <p:spPr>
          <a:xfrm rot="20752200">
            <a:off x="4046299" y="1705885"/>
            <a:ext cx="1394640" cy="495000"/>
          </a:xfrm>
          <a:prstGeom prst="curvedDownArrow">
            <a:avLst>
              <a:gd name="adj1" fmla="val 25000"/>
              <a:gd name="adj2" fmla="val 51654"/>
              <a:gd name="adj3" fmla="val 43587"/>
            </a:avLst>
          </a:prstGeom>
          <a:solidFill>
            <a:srgbClr val="952B3D"/>
          </a:solidFill>
          <a:ln>
            <a:solidFill>
              <a:srgbClr val="952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01547B60-F295-189C-07F0-3689B653F4F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20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17" name="Immagine 7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E29570F5-7207-C213-BC22-5E9F26D11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91" y="1097917"/>
            <a:ext cx="3835794" cy="5256460"/>
          </a:xfrm>
          <a:prstGeom prst="rect">
            <a:avLst/>
          </a:prstGeom>
        </p:spPr>
      </p:pic>
      <p:sp>
        <p:nvSpPr>
          <p:cNvPr id="22" name="CasellaDiTesto 19">
            <a:extLst>
              <a:ext uri="{FF2B5EF4-FFF2-40B4-BE49-F238E27FC236}">
                <a16:creationId xmlns:a16="http://schemas.microsoft.com/office/drawing/2014/main" id="{8F43444C-7AED-3239-E98B-D64DEFADF4B9}"/>
              </a:ext>
            </a:extLst>
          </p:cNvPr>
          <p:cNvSpPr txBox="1"/>
          <p:nvPr/>
        </p:nvSpPr>
        <p:spPr>
          <a:xfrm>
            <a:off x="4261827" y="6043321"/>
            <a:ext cx="4338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Masha et al.</a:t>
            </a:r>
          </a:p>
          <a:p>
            <a:pPr algn="ctr"/>
            <a:r>
              <a:rPr lang="en-US" sz="2000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PRC </a:t>
            </a:r>
            <a:r>
              <a:rPr lang="en-US" sz="2000" b="1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108</a:t>
            </a:r>
            <a:r>
              <a:rPr lang="en-US" sz="2000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(2023) L052801</a:t>
            </a:r>
            <a:endParaRPr lang="en-US" sz="2000" i="1" dirty="0">
              <a:latin typeface="Comic Sans MS" panose="030F0702030302020204" pitchFamily="66" charset="0"/>
            </a:endParaRPr>
          </a:p>
        </p:txBody>
      </p:sp>
      <p:pic>
        <p:nvPicPr>
          <p:cNvPr id="23" name="Immagine 9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BC0DF84B-D89A-4234-60F7-A2B640ACE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613" y="2077578"/>
            <a:ext cx="4895586" cy="352748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C8F9D0-D259-A270-1354-7AA3D3D8BF8C}"/>
              </a:ext>
            </a:extLst>
          </p:cNvPr>
          <p:cNvSpPr txBox="1"/>
          <p:nvPr/>
        </p:nvSpPr>
        <p:spPr>
          <a:xfrm>
            <a:off x="-200212" y="15581"/>
            <a:ext cx="12392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S-factor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87603B-E907-6CAD-4759-DB1327004E50}"/>
              </a:ext>
            </a:extLst>
          </p:cNvPr>
          <p:cNvSpPr txBox="1"/>
          <p:nvPr/>
        </p:nvSpPr>
        <p:spPr>
          <a:xfrm>
            <a:off x="8824805" y="2468072"/>
            <a:ext cx="320620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26% reduction of </a:t>
            </a:r>
            <a:r>
              <a:rPr lang="en-US" baseline="30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21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Ne surface abundance in hot bottom burning of </a:t>
            </a:r>
            <a:r>
              <a:rPr lang="en-US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AGB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30% reduction of </a:t>
            </a:r>
            <a:r>
              <a:rPr lang="en-US" baseline="30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21,22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Ne in </a:t>
            </a:r>
            <a:r>
              <a:rPr lang="en-US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novae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ejecta</a:t>
            </a:r>
            <a:endParaRPr lang="en-US" dirty="0">
              <a:latin typeface="Comic Sans MS" panose="030F0702030302020204" pitchFamily="66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l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23% reduction of </a:t>
            </a:r>
            <a:r>
              <a:rPr lang="en-US" baseline="30000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22</a:t>
            </a:r>
            <a:r>
              <a:rPr lang="en-US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Na  in novae ejecta</a:t>
            </a:r>
          </a:p>
        </p:txBody>
      </p:sp>
    </p:spTree>
    <p:extLst>
      <p:ext uri="{BB962C8B-B14F-4D97-AF65-F5344CB8AC3E}">
        <p14:creationId xmlns:p14="http://schemas.microsoft.com/office/powerpoint/2010/main" val="28956835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">
            <a:extLst>
              <a:ext uri="{FF2B5EF4-FFF2-40B4-BE49-F238E27FC236}">
                <a16:creationId xmlns:a16="http://schemas.microsoft.com/office/drawing/2014/main" id="{D186E1F1-5667-13DF-C5F1-2EE47591D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01547B60-F295-189C-07F0-3689B653F4F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21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" name="CasellaDiTesto 55">
            <a:extLst>
              <a:ext uri="{FF2B5EF4-FFF2-40B4-BE49-F238E27FC236}">
                <a16:creationId xmlns:a16="http://schemas.microsoft.com/office/drawing/2014/main" id="{3E14E80B-211C-A54F-8A0C-8305C19A2286}"/>
              </a:ext>
            </a:extLst>
          </p:cNvPr>
          <p:cNvSpPr txBox="1"/>
          <p:nvPr/>
        </p:nvSpPr>
        <p:spPr>
          <a:xfrm>
            <a:off x="1316807" y="846570"/>
            <a:ext cx="581372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HPGe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spectrum at the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126 keV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resonance </a:t>
            </a:r>
            <a:endParaRPr lang="it-IT" sz="2000" dirty="0">
              <a:latin typeface="Comic Sans MS" panose="030F0702030302020204" pitchFamily="66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Immagine 44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CD978971-634B-D238-94D1-9D44DB20B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55" y="1168262"/>
            <a:ext cx="7772400" cy="4288951"/>
          </a:xfrm>
          <a:prstGeom prst="rect">
            <a:avLst/>
          </a:prstGeom>
        </p:spPr>
      </p:pic>
      <p:sp>
        <p:nvSpPr>
          <p:cNvPr id="17" name="Ovale 45">
            <a:extLst>
              <a:ext uri="{FF2B5EF4-FFF2-40B4-BE49-F238E27FC236}">
                <a16:creationId xmlns:a16="http://schemas.microsoft.com/office/drawing/2014/main" id="{02C8C303-FD2C-BD9B-0620-51A3FE2FD36A}"/>
              </a:ext>
            </a:extLst>
          </p:cNvPr>
          <p:cNvSpPr/>
          <p:nvPr/>
        </p:nvSpPr>
        <p:spPr>
          <a:xfrm>
            <a:off x="2230016" y="2052734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46">
            <a:extLst>
              <a:ext uri="{FF2B5EF4-FFF2-40B4-BE49-F238E27FC236}">
                <a16:creationId xmlns:a16="http://schemas.microsoft.com/office/drawing/2014/main" id="{1D6E5106-93EB-833A-E9EC-75A455A880AA}"/>
              </a:ext>
            </a:extLst>
          </p:cNvPr>
          <p:cNvSpPr/>
          <p:nvPr/>
        </p:nvSpPr>
        <p:spPr>
          <a:xfrm>
            <a:off x="2802294" y="2802293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e 47">
            <a:extLst>
              <a:ext uri="{FF2B5EF4-FFF2-40B4-BE49-F238E27FC236}">
                <a16:creationId xmlns:a16="http://schemas.microsoft.com/office/drawing/2014/main" id="{30093F41-3311-C789-A023-8CED9C36F2D1}"/>
              </a:ext>
            </a:extLst>
          </p:cNvPr>
          <p:cNvSpPr/>
          <p:nvPr/>
        </p:nvSpPr>
        <p:spPr>
          <a:xfrm>
            <a:off x="3298371" y="2419264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48">
            <a:extLst>
              <a:ext uri="{FF2B5EF4-FFF2-40B4-BE49-F238E27FC236}">
                <a16:creationId xmlns:a16="http://schemas.microsoft.com/office/drawing/2014/main" id="{B1B60E49-29E0-A5F1-E337-A842F81DDFBD}"/>
              </a:ext>
            </a:extLst>
          </p:cNvPr>
          <p:cNvSpPr/>
          <p:nvPr/>
        </p:nvSpPr>
        <p:spPr>
          <a:xfrm>
            <a:off x="3831772" y="2924065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49">
            <a:extLst>
              <a:ext uri="{FF2B5EF4-FFF2-40B4-BE49-F238E27FC236}">
                <a16:creationId xmlns:a16="http://schemas.microsoft.com/office/drawing/2014/main" id="{866A0D08-C735-2246-2EE1-98C66AF4FE6F}"/>
              </a:ext>
            </a:extLst>
          </p:cNvPr>
          <p:cNvSpPr/>
          <p:nvPr/>
        </p:nvSpPr>
        <p:spPr>
          <a:xfrm>
            <a:off x="4512907" y="2460169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50">
            <a:extLst>
              <a:ext uri="{FF2B5EF4-FFF2-40B4-BE49-F238E27FC236}">
                <a16:creationId xmlns:a16="http://schemas.microsoft.com/office/drawing/2014/main" id="{8020D0EA-690E-638D-B0D8-24B4BEF8AC6D}"/>
              </a:ext>
            </a:extLst>
          </p:cNvPr>
          <p:cNvSpPr/>
          <p:nvPr/>
        </p:nvSpPr>
        <p:spPr>
          <a:xfrm>
            <a:off x="5633368" y="2375720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51">
            <a:extLst>
              <a:ext uri="{FF2B5EF4-FFF2-40B4-BE49-F238E27FC236}">
                <a16:creationId xmlns:a16="http://schemas.microsoft.com/office/drawing/2014/main" id="{5B0D3C42-59C8-1B70-7B81-564CD6489E9B}"/>
              </a:ext>
            </a:extLst>
          </p:cNvPr>
          <p:cNvSpPr/>
          <p:nvPr/>
        </p:nvSpPr>
        <p:spPr>
          <a:xfrm>
            <a:off x="6602964" y="1841217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52">
            <a:extLst>
              <a:ext uri="{FF2B5EF4-FFF2-40B4-BE49-F238E27FC236}">
                <a16:creationId xmlns:a16="http://schemas.microsoft.com/office/drawing/2014/main" id="{A351EFF0-A94A-C0DE-BB79-CFB21C7B6317}"/>
              </a:ext>
            </a:extLst>
          </p:cNvPr>
          <p:cNvSpPr/>
          <p:nvPr/>
        </p:nvSpPr>
        <p:spPr>
          <a:xfrm>
            <a:off x="6954810" y="2697379"/>
            <a:ext cx="783795" cy="2612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sellaDiTesto 53">
            <a:extLst>
              <a:ext uri="{FF2B5EF4-FFF2-40B4-BE49-F238E27FC236}">
                <a16:creationId xmlns:a16="http://schemas.microsoft.com/office/drawing/2014/main" id="{A985416B-5642-906E-9C41-3E5D7231C5BE}"/>
              </a:ext>
            </a:extLst>
          </p:cNvPr>
          <p:cNvSpPr txBox="1"/>
          <p:nvPr/>
        </p:nvSpPr>
        <p:spPr>
          <a:xfrm rot="20567718">
            <a:off x="1863421" y="2548200"/>
            <a:ext cx="42385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alpha val="15054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PRELIMINARY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62D20C-9137-085F-D2A4-CF80856196C2}"/>
              </a:ext>
            </a:extLst>
          </p:cNvPr>
          <p:cNvSpPr txBox="1"/>
          <p:nvPr/>
        </p:nvSpPr>
        <p:spPr>
          <a:xfrm>
            <a:off x="849157" y="-65582"/>
            <a:ext cx="10352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new transitions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D33A28C-E0B2-F691-9244-EA686F2442E8}"/>
              </a:ext>
            </a:extLst>
          </p:cNvPr>
          <p:cNvSpPr txBox="1"/>
          <p:nvPr/>
        </p:nvSpPr>
        <p:spPr>
          <a:xfrm>
            <a:off x="7965155" y="1841217"/>
            <a:ext cx="4030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Many </a:t>
            </a:r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new transitions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discovered for the </a:t>
            </a:r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126 keV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272 keV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290 keV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resonances</a:t>
            </a:r>
          </a:p>
        </p:txBody>
      </p:sp>
    </p:spTree>
    <p:extLst>
      <p:ext uri="{BB962C8B-B14F-4D97-AF65-F5344CB8AC3E}">
        <p14:creationId xmlns:p14="http://schemas.microsoft.com/office/powerpoint/2010/main" val="207794952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">
            <a:extLst>
              <a:ext uri="{FF2B5EF4-FFF2-40B4-BE49-F238E27FC236}">
                <a16:creationId xmlns:a16="http://schemas.microsoft.com/office/drawing/2014/main" id="{D186E1F1-5667-13DF-C5F1-2EE47591D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01547B60-F295-189C-07F0-3689B653F4F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22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" name="Immagine 15" descr="Immagine che contiene testo, Carattere, schermata, ricevuta&#10;&#10;Descrizione generata automaticamente">
            <a:extLst>
              <a:ext uri="{FF2B5EF4-FFF2-40B4-BE49-F238E27FC236}">
                <a16:creationId xmlns:a16="http://schemas.microsoft.com/office/drawing/2014/main" id="{D59601D8-B747-0D94-F308-7BD63B8F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1" y="1435716"/>
            <a:ext cx="6357748" cy="1575202"/>
          </a:xfrm>
          <a:prstGeom prst="rect">
            <a:avLst/>
          </a:prstGeom>
        </p:spPr>
      </p:pic>
      <p:pic>
        <p:nvPicPr>
          <p:cNvPr id="6" name="Immagine 2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CE7B92C-1E88-5F9C-7D83-DFDD45A7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1" y="3707462"/>
            <a:ext cx="6357748" cy="1925699"/>
          </a:xfrm>
          <a:prstGeom prst="rect">
            <a:avLst/>
          </a:prstGeom>
        </p:spPr>
      </p:pic>
      <p:sp>
        <p:nvSpPr>
          <p:cNvPr id="8" name="CasellaDiTesto 27">
            <a:extLst>
              <a:ext uri="{FF2B5EF4-FFF2-40B4-BE49-F238E27FC236}">
                <a16:creationId xmlns:a16="http://schemas.microsoft.com/office/drawing/2014/main" id="{52F63C92-AA91-BD15-85AA-FA4367EC6178}"/>
              </a:ext>
            </a:extLst>
          </p:cNvPr>
          <p:cNvSpPr txBox="1"/>
          <p:nvPr/>
        </p:nvSpPr>
        <p:spPr>
          <a:xfrm rot="20567718">
            <a:off x="1263191" y="1983308"/>
            <a:ext cx="42385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alpha val="15054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PRELIMINARY</a:t>
            </a:r>
          </a:p>
        </p:txBody>
      </p:sp>
      <p:sp>
        <p:nvSpPr>
          <p:cNvPr id="9" name="CasellaDiTesto 28">
            <a:extLst>
              <a:ext uri="{FF2B5EF4-FFF2-40B4-BE49-F238E27FC236}">
                <a16:creationId xmlns:a16="http://schemas.microsoft.com/office/drawing/2014/main" id="{7F9437F6-CF15-2A42-7138-D2DE3552DDA4}"/>
              </a:ext>
            </a:extLst>
          </p:cNvPr>
          <p:cNvSpPr txBox="1"/>
          <p:nvPr/>
        </p:nvSpPr>
        <p:spPr>
          <a:xfrm rot="20567718">
            <a:off x="1330213" y="4326485"/>
            <a:ext cx="42385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alpha val="15054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PRELIMINARY</a:t>
            </a:r>
          </a:p>
        </p:txBody>
      </p:sp>
      <p:sp>
        <p:nvSpPr>
          <p:cNvPr id="10" name="CasellaDiTesto 29">
            <a:extLst>
              <a:ext uri="{FF2B5EF4-FFF2-40B4-BE49-F238E27FC236}">
                <a16:creationId xmlns:a16="http://schemas.microsoft.com/office/drawing/2014/main" id="{83B20294-A95A-E69A-D3C9-280E689C0E69}"/>
              </a:ext>
            </a:extLst>
          </p:cNvPr>
          <p:cNvSpPr txBox="1"/>
          <p:nvPr/>
        </p:nvSpPr>
        <p:spPr>
          <a:xfrm rot="20567718">
            <a:off x="7622249" y="2049050"/>
            <a:ext cx="4258016" cy="7812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alpha val="15054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PRELIMINARY</a:t>
            </a:r>
          </a:p>
        </p:txBody>
      </p:sp>
      <p:sp>
        <p:nvSpPr>
          <p:cNvPr id="17" name="CasellaDiTesto 31">
            <a:extLst>
              <a:ext uri="{FF2B5EF4-FFF2-40B4-BE49-F238E27FC236}">
                <a16:creationId xmlns:a16="http://schemas.microsoft.com/office/drawing/2014/main" id="{8D39A94B-EB2D-1EF3-DE87-C207C6519D08}"/>
              </a:ext>
            </a:extLst>
          </p:cNvPr>
          <p:cNvSpPr txBox="1"/>
          <p:nvPr/>
        </p:nvSpPr>
        <p:spPr>
          <a:xfrm>
            <a:off x="6975938" y="5382398"/>
            <a:ext cx="510828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Impact on astrophysical scenarios under study</a:t>
            </a:r>
          </a:p>
        </p:txBody>
      </p:sp>
      <p:sp>
        <p:nvSpPr>
          <p:cNvPr id="19" name="Rettangolo con angoli arrotondati 5">
            <a:extLst>
              <a:ext uri="{FF2B5EF4-FFF2-40B4-BE49-F238E27FC236}">
                <a16:creationId xmlns:a16="http://schemas.microsoft.com/office/drawing/2014/main" id="{A12EB76A-6A1F-FC13-E0FC-941504F2F258}"/>
              </a:ext>
            </a:extLst>
          </p:cNvPr>
          <p:cNvSpPr/>
          <p:nvPr/>
        </p:nvSpPr>
        <p:spPr>
          <a:xfrm>
            <a:off x="3921551" y="5193289"/>
            <a:ext cx="2318994" cy="3278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con angoli arrotondati 6">
            <a:extLst>
              <a:ext uri="{FF2B5EF4-FFF2-40B4-BE49-F238E27FC236}">
                <a16:creationId xmlns:a16="http://schemas.microsoft.com/office/drawing/2014/main" id="{B5B548F5-058F-DF72-576B-83B73A6B3152}"/>
              </a:ext>
            </a:extLst>
          </p:cNvPr>
          <p:cNvSpPr/>
          <p:nvPr/>
        </p:nvSpPr>
        <p:spPr>
          <a:xfrm>
            <a:off x="3921551" y="4625609"/>
            <a:ext cx="2318994" cy="3278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sellaDiTesto 7">
            <a:extLst>
              <a:ext uri="{FF2B5EF4-FFF2-40B4-BE49-F238E27FC236}">
                <a16:creationId xmlns:a16="http://schemas.microsoft.com/office/drawing/2014/main" id="{1F3E1E6F-D95E-F8D2-F837-94CD54FC0C75}"/>
              </a:ext>
            </a:extLst>
          </p:cNvPr>
          <p:cNvSpPr txBox="1"/>
          <p:nvPr/>
        </p:nvSpPr>
        <p:spPr>
          <a:xfrm>
            <a:off x="219483" y="801023"/>
            <a:ext cx="657805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Measured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resonance energies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against literature</a:t>
            </a:r>
            <a:endParaRPr lang="it-IT" sz="2000" dirty="0">
              <a:latin typeface="Comic Sans MS" panose="030F0702030302020204" pitchFamily="66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CasellaDiTesto 8">
            <a:extLst>
              <a:ext uri="{FF2B5EF4-FFF2-40B4-BE49-F238E27FC236}">
                <a16:creationId xmlns:a16="http://schemas.microsoft.com/office/drawing/2014/main" id="{F8A3AFD5-FD79-218D-B00B-B77DD4F346FD}"/>
              </a:ext>
            </a:extLst>
          </p:cNvPr>
          <p:cNvSpPr txBox="1"/>
          <p:nvPr/>
        </p:nvSpPr>
        <p:spPr>
          <a:xfrm>
            <a:off x="219483" y="3218334"/>
            <a:ext cx="669935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Measured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resonance strengths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against literature</a:t>
            </a:r>
            <a:endParaRPr lang="it-IT" sz="2000" dirty="0">
              <a:latin typeface="Comic Sans MS" panose="030F0702030302020204" pitchFamily="66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23D0A5-7AE7-EFA4-8DF3-0483AC553DBC}"/>
              </a:ext>
            </a:extLst>
          </p:cNvPr>
          <p:cNvSpPr txBox="1"/>
          <p:nvPr/>
        </p:nvSpPr>
        <p:spPr>
          <a:xfrm>
            <a:off x="811625" y="11127"/>
            <a:ext cx="10352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preliminary results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C53D53D-E91A-5CCD-7624-5134202C2210}"/>
              </a:ext>
            </a:extLst>
          </p:cNvPr>
          <p:cNvSpPr txBox="1"/>
          <p:nvPr/>
        </p:nvSpPr>
        <p:spPr>
          <a:xfrm>
            <a:off x="6929937" y="4207593"/>
            <a:ext cx="5154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Enhancement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 in the </a:t>
            </a:r>
            <a:r>
              <a:rPr lang="it-IT" sz="1800" b="0" strike="noStrike" spc="-1" baseline="30000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21</a:t>
            </a:r>
            <a:r>
              <a:rPr lang="it-IT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Ne(</a:t>
            </a:r>
            <a:r>
              <a:rPr lang="en-US" sz="1800" i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l-GR" sz="1800" i="1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γ</a:t>
            </a:r>
            <a:r>
              <a:rPr lang="it-IT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</a:t>
            </a:r>
            <a:r>
              <a:rPr lang="it-IT" sz="1800" b="0" strike="noStrike" spc="-1" baseline="30000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22</a:t>
            </a:r>
            <a:r>
              <a:rPr lang="it-IT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Na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rate in the novae region. Reduced uncertainty</a:t>
            </a:r>
          </a:p>
        </p:txBody>
      </p:sp>
      <p:pic>
        <p:nvPicPr>
          <p:cNvPr id="12" name="Immagine 11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14B6358A-70EF-0BA4-B7D9-9F0C10BD5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41" y="778784"/>
            <a:ext cx="5345434" cy="317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83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xfrm>
            <a:off x="-1555" y="-109181"/>
            <a:ext cx="12039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Astrophysical Motivation</a:t>
            </a:r>
          </a:p>
        </p:txBody>
      </p:sp>
      <p:pic>
        <p:nvPicPr>
          <p:cNvPr id="115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444" y="3142055"/>
            <a:ext cx="4995556" cy="3614426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CustomShape 7"/>
          <p:cNvSpPr txBox="1"/>
          <p:nvPr/>
        </p:nvSpPr>
        <p:spPr>
          <a:xfrm>
            <a:off x="391729" y="725661"/>
            <a:ext cx="6764656" cy="559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Q= 5607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keV</a:t>
            </a:r>
            <a:endParaRPr kumimoji="0" lang="it-IT" b="0" i="0" u="none" strike="noStrike" kern="0" cap="none" spc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/>
            </a:pPr>
            <a:endParaRPr lang="it-IT" kern="0" dirty="0">
              <a:solidFill>
                <a:srgbClr val="000000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</a:t>
            </a:r>
            <a:r>
              <a:rPr kumimoji="0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etermine</a:t>
            </a:r>
            <a:r>
              <a:rPr kumimoji="0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the oxygen isotopic ratio observed in giant stars and in stardust grains</a:t>
            </a: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pPr>
            <a:endParaRPr kumimoji="0" b="0" i="0" u="none" strike="noStrike" kern="0" cap="none" spc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r>
              <a:rPr kumimoji="0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observed oxygen isotopic ratio is a useful tool to understand the interplay between nuclear burning and mixing processes in giant stars, as well as the origin of stardust grains</a:t>
            </a:r>
            <a:endParaRPr kumimoji="0" b="0" i="0" u="none" strike="noStrike" kern="0" cap="none" spc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pPr>
            <a:endParaRPr kumimoji="0" b="0" i="0" u="none" strike="noStrike" kern="0" cap="none" spc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r>
              <a:rPr kumimoji="0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For 30 &lt; T &lt; 100 MK (35 &lt; E</a:t>
            </a:r>
            <a:r>
              <a:rPr kumimoji="0" b="0" i="0" u="none" strike="noStrike" kern="0" cap="none" spc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</a:t>
            </a:r>
            <a:r>
              <a:rPr kumimoji="0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 &lt; 140 keV) the resonance </a:t>
            </a:r>
            <a:r>
              <a:rPr kumimoji="0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Ecm</a:t>
            </a:r>
            <a:r>
              <a:rPr kumimoji="0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=65 keV (Ex = 5672 keV) dominates the reaction rate​</a:t>
            </a:r>
            <a:endParaRPr kumimoji="0" lang="it-IT" b="0" i="0" u="none" strike="noStrike" kern="0" cap="none" spc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endParaRPr lang="it-IT" kern="0" dirty="0">
              <a:solidFill>
                <a:srgbClr val="000000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Only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indirect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measurements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(THM, </a:t>
            </a:r>
            <a:r>
              <a:rPr kumimoji="0" lang="it-IT" b="0" i="0" u="none" strike="noStrike" kern="0" cap="none" spc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14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N+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Calibri"/>
                <a:cs typeface="Calibri"/>
                <a:sym typeface="Calibri"/>
              </a:rPr>
              <a:t>a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channels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, </a:t>
            </a:r>
            <a:r>
              <a:rPr kumimoji="0" lang="it-IT" b="0" i="0" u="none" strike="noStrike" kern="0" cap="none" spc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17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O(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p,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Calibri"/>
                <a:cs typeface="Calibri"/>
                <a:sym typeface="Calibri"/>
              </a:rPr>
              <a:t>a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kumimoji="0" lang="it-IT" b="0" i="0" u="none" strike="noStrike" kern="0" cap="none" spc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14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N, </a:t>
            </a:r>
            <a:r>
              <a:rPr kumimoji="0" lang="it-IT" b="0" i="0" u="none" strike="noStrike" kern="0" cap="none" spc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17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O(</a:t>
            </a:r>
            <a:r>
              <a:rPr kumimoji="0" lang="it-IT" b="0" i="0" u="none" strike="noStrike" kern="0" cap="none" spc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3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He,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Calibri"/>
                <a:cs typeface="Calibri"/>
                <a:sym typeface="Calibri"/>
              </a:rPr>
              <a:t>g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kumimoji="0" lang="it-IT" b="0" i="0" u="none" strike="noStrike" kern="0" cap="none" spc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18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F)</a:t>
            </a:r>
            <a:endParaRPr kumimoji="0" b="0" i="0" u="none" strike="noStrike" kern="0" cap="none" spc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11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152" y="677636"/>
            <a:ext cx="4189935" cy="235833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 Placeholder 12"/>
          <p:cNvSpPr txBox="1">
            <a:spLocks noGrp="1"/>
          </p:cNvSpPr>
          <p:nvPr>
            <p:ph type="sldNum" sz="quarter" idx="2"/>
          </p:nvPr>
        </p:nvSpPr>
        <p:spPr>
          <a:xfrm>
            <a:off x="11913704" y="663232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TextBox 27"/>
          <p:cNvSpPr txBox="1"/>
          <p:nvPr/>
        </p:nvSpPr>
        <p:spPr>
          <a:xfrm>
            <a:off x="7536441" y="6367776"/>
            <a:ext cx="60738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NN2024, Whistler (</a:t>
            </a:r>
            <a:endParaRPr kumimoji="0" sz="1200" b="1" i="0" u="none" strike="noStrike" kern="0" cap="none" spc="0" normalizeH="0" baseline="-1999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Rettangolo Rettangolo" descr="Rettangolo Rettangolo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119" y="725661"/>
            <a:ext cx="1346201" cy="5663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313494-0FD2-D2C6-010F-DEB4A0EEAE94}"/>
              </a:ext>
            </a:extLst>
          </p:cNvPr>
          <p:cNvSpPr txBox="1"/>
          <p:nvPr/>
        </p:nvSpPr>
        <p:spPr>
          <a:xfrm>
            <a:off x="811625" y="11127"/>
            <a:ext cx="10352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17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O(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18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F reaction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84CF34C-CF01-2B71-69E8-DCCDF5AF2B6D}"/>
              </a:ext>
            </a:extLst>
          </p:cNvPr>
          <p:cNvSpPr/>
          <p:nvPr/>
        </p:nvSpPr>
        <p:spPr>
          <a:xfrm>
            <a:off x="7156385" y="6309098"/>
            <a:ext cx="5040702" cy="49170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C73A-31BF-E090-99BE-AEEBA1945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>
            <a:extLst>
              <a:ext uri="{FF2B5EF4-FFF2-40B4-BE49-F238E27FC236}">
                <a16:creationId xmlns:a16="http://schemas.microsoft.com/office/drawing/2014/main" id="{5D5A4B60-7B42-3E20-73E2-54636104DA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55" y="-109181"/>
            <a:ext cx="12039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Astrophysical Motivation</a:t>
            </a:r>
          </a:p>
        </p:txBody>
      </p:sp>
      <p:sp>
        <p:nvSpPr>
          <p:cNvPr id="121" name="Slide Number Placeholder 12">
            <a:extLst>
              <a:ext uri="{FF2B5EF4-FFF2-40B4-BE49-F238E27FC236}">
                <a16:creationId xmlns:a16="http://schemas.microsoft.com/office/drawing/2014/main" id="{B400A656-24E0-23D5-84EE-7FBB6135C30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3704" y="663232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TextBox 27">
            <a:extLst>
              <a:ext uri="{FF2B5EF4-FFF2-40B4-BE49-F238E27FC236}">
                <a16:creationId xmlns:a16="http://schemas.microsoft.com/office/drawing/2014/main" id="{30265DFE-2366-46DE-496C-D21A90FDC2E5}"/>
              </a:ext>
            </a:extLst>
          </p:cNvPr>
          <p:cNvSpPr txBox="1"/>
          <p:nvPr/>
        </p:nvSpPr>
        <p:spPr>
          <a:xfrm>
            <a:off x="7536441" y="6367776"/>
            <a:ext cx="60738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NN2024, Whistler (</a:t>
            </a:r>
            <a:endParaRPr kumimoji="0" sz="1200" b="1" i="0" u="none" strike="noStrike" kern="0" cap="none" spc="0" normalizeH="0" baseline="-1999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FD70B-3929-7C16-2369-0FCD889A7D5D}"/>
              </a:ext>
            </a:extLst>
          </p:cNvPr>
          <p:cNvSpPr txBox="1"/>
          <p:nvPr/>
        </p:nvSpPr>
        <p:spPr>
          <a:xfrm>
            <a:off x="919892" y="-109181"/>
            <a:ext cx="10352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Experimental setup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F801EF2-C865-524C-7ED2-C714AA8DACB5}"/>
              </a:ext>
            </a:extLst>
          </p:cNvPr>
          <p:cNvSpPr/>
          <p:nvPr/>
        </p:nvSpPr>
        <p:spPr>
          <a:xfrm>
            <a:off x="7156385" y="6309098"/>
            <a:ext cx="5040702" cy="49170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CustomShape 7">
            <a:extLst>
              <a:ext uri="{FF2B5EF4-FFF2-40B4-BE49-F238E27FC236}">
                <a16:creationId xmlns:a16="http://schemas.microsoft.com/office/drawing/2014/main" id="{4320814D-72BD-7A49-175A-177295EB94D2}"/>
              </a:ext>
            </a:extLst>
          </p:cNvPr>
          <p:cNvSpPr txBox="1"/>
          <p:nvPr/>
        </p:nvSpPr>
        <p:spPr>
          <a:xfrm>
            <a:off x="134454" y="607853"/>
            <a:ext cx="6764656" cy="432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Ta</a:t>
            </a:r>
            <a:r>
              <a:rPr kumimoji="0" lang="it-IT" b="0" i="0" u="none" strike="noStrike" kern="0" cap="none" spc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</a:t>
            </a:r>
            <a:r>
              <a:rPr kumimoji="0" lang="it-IT" b="0" i="0" u="none" strike="noStrike" kern="0" cap="none" spc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5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target made by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anodic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oxidation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with </a:t>
            </a:r>
            <a:r>
              <a:rPr kumimoji="0" lang="it-IT" b="0" i="0" u="none" strike="noStrike" kern="0" cap="none" spc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17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 (90%) </a:t>
            </a:r>
            <a:r>
              <a:rPr kumimoji="0" lang="it-IT" b="0" i="0" u="none" strike="noStrike" kern="0" cap="none" spc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enriched</a:t>
            </a: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water.  </a:t>
            </a:r>
          </a:p>
          <a:p>
            <a:pPr>
              <a:buSzPct val="100000"/>
            </a:pPr>
            <a:r>
              <a:rPr lang="en-US" dirty="0"/>
              <a:t>3 layers shielding: BPE (5 cm)+ Pb (10 cm) + BPE (1 cm)-&gt; reduction of the background by a factor ~5</a:t>
            </a:r>
          </a:p>
          <a:p>
            <a:pPr>
              <a:defRPr sz="800"/>
            </a:pPr>
            <a:endParaRPr lang="en-US" dirty="0"/>
          </a:p>
          <a:p>
            <a:pPr>
              <a:buSzPct val="100000"/>
            </a:pPr>
            <a:r>
              <a:rPr lang="en-US" dirty="0"/>
              <a:t>Al chamber and target holder -&gt; ~20% increase in efficiency </a:t>
            </a:r>
            <a:r>
              <a:rPr lang="en-US" dirty="0" err="1"/>
              <a:t>w.r.t.</a:t>
            </a:r>
            <a:r>
              <a:rPr lang="en-US" dirty="0"/>
              <a:t> previous brass and stainless steel setup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r>
              <a:rPr lang="en-US" dirty="0"/>
              <a:t>4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BGO Detector with 6 independent crystals.</a:t>
            </a:r>
          </a:p>
          <a:p>
            <a:pPr>
              <a:buSzPct val="100000"/>
            </a:pPr>
            <a:r>
              <a:rPr lang="en-US" dirty="0"/>
              <a:t>TAS mode possible: coincident events in different channels are summed up offline to produce the addback spectrum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endParaRPr lang="en-US" dirty="0"/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600"/>
            </a:pPr>
            <a:r>
              <a:rPr kumimoji="0" lang="it-IT" b="0" i="0" u="none" strike="noStrike" kern="0" cap="none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b="0" i="0" u="none" strike="noStrike" kern="0" cap="none" spc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BF8F58A8-EC8B-CA35-606E-C4173614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86" y="837267"/>
            <a:ext cx="4845085" cy="518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3" descr="Picture 23">
            <a:extLst>
              <a:ext uri="{FF2B5EF4-FFF2-40B4-BE49-F238E27FC236}">
                <a16:creationId xmlns:a16="http://schemas.microsoft.com/office/drawing/2014/main" id="{1BE75CE8-6635-0914-4B2B-664A4412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4" y="4327451"/>
            <a:ext cx="3388991" cy="2530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5" descr="Picture 15">
            <a:extLst>
              <a:ext uri="{FF2B5EF4-FFF2-40B4-BE49-F238E27FC236}">
                <a16:creationId xmlns:a16="http://schemas.microsoft.com/office/drawing/2014/main" id="{E9C4D564-11D6-F498-C71D-E59EBA3E2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71" y="3751507"/>
            <a:ext cx="2939815" cy="3129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87822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1"/>
          <p:cNvSpPr txBox="1">
            <a:spLocks noGrp="1"/>
          </p:cNvSpPr>
          <p:nvPr>
            <p:ph type="title"/>
          </p:nvPr>
        </p:nvSpPr>
        <p:spPr>
          <a:xfrm>
            <a:off x="-1555" y="-109181"/>
            <a:ext cx="12039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Let’s measure it!</a:t>
            </a:r>
          </a:p>
        </p:txBody>
      </p:sp>
      <p:sp>
        <p:nvSpPr>
          <p:cNvPr id="291" name="TextBox 1"/>
          <p:cNvSpPr txBox="1"/>
          <p:nvPr/>
        </p:nvSpPr>
        <p:spPr>
          <a:xfrm>
            <a:off x="326045" y="705330"/>
            <a:ext cx="4853295" cy="418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data taking covered 4 months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00"/>
            </a:pPr>
            <a:endParaRPr kumimoji="0" lang="it-IT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420 C accumulated on O-17 targets, 50 and 20 keV thick 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endParaRPr kumimoji="0" lang="it-IT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Long runs performed at E</a:t>
            </a:r>
            <a:r>
              <a:rPr kumimoji="0" sz="1900" b="0" i="0" u="none" strike="noStrike" kern="0" cap="none" spc="0" normalizeH="0" baseline="-5999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= 80 keV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endParaRPr kumimoji="0" lang="it-IT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Targets monitored with periodic scan of the 151 keV resonance and run on top of the 193 keV resonance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endParaRPr kumimoji="0" lang="it-IT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2500"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300 C accumulated on Ultra Pure Water targets, same thickness but negligible O-17 content</a:t>
            </a:r>
          </a:p>
        </p:txBody>
      </p:sp>
      <p:sp>
        <p:nvSpPr>
          <p:cNvPr id="292" name="Slide Number Placeholder 13"/>
          <p:cNvSpPr txBox="1">
            <a:spLocks noGrp="1"/>
          </p:cNvSpPr>
          <p:nvPr>
            <p:ph type="sldNum" sz="quarter" idx="2"/>
          </p:nvPr>
        </p:nvSpPr>
        <p:spPr>
          <a:xfrm>
            <a:off x="11836462" y="6632328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TextBox 27"/>
          <p:cNvSpPr txBox="1"/>
          <p:nvPr/>
        </p:nvSpPr>
        <p:spPr>
          <a:xfrm>
            <a:off x="3093719" y="6610598"/>
            <a:ext cx="6073833" cy="251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NN2024, Whistler (Canada), August 18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- 23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rd </a:t>
            </a:r>
            <a:r>
              <a:rPr kumimoji="0" sz="1200" b="1" i="0" u="none" strike="noStrike" kern="0" cap="none" spc="0" normalizeH="0" baseline="-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</a:t>
            </a:r>
          </a:p>
        </p:txBody>
      </p:sp>
      <p:pic>
        <p:nvPicPr>
          <p:cNvPr id="294" name="Rettangolo Rettangolo" descr="Rettangolo Rettangolo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6" y="3790928"/>
            <a:ext cx="4906803" cy="1403873"/>
          </a:xfrm>
          <a:prstGeom prst="rect">
            <a:avLst/>
          </a:prstGeom>
        </p:spPr>
      </p:pic>
      <p:pic>
        <p:nvPicPr>
          <p:cNvPr id="296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59" y="4316748"/>
            <a:ext cx="1341711" cy="352235"/>
          </a:xfrm>
          <a:prstGeom prst="rect">
            <a:avLst/>
          </a:prstGeom>
        </p:spPr>
      </p:pic>
      <p:sp>
        <p:nvSpPr>
          <p:cNvPr id="298" name="To monitor the Beam Induced Background"/>
          <p:cNvSpPr txBox="1"/>
          <p:nvPr/>
        </p:nvSpPr>
        <p:spPr>
          <a:xfrm>
            <a:off x="6532312" y="4311967"/>
            <a:ext cx="460638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chemeClr val="accent1">
                    <a:satOff val="-3547"/>
                    <a:lumOff val="-10352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satOff val="-3547"/>
                    <a:lumOff val="-10352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To monitor the Beam Induced Background</a:t>
            </a:r>
          </a:p>
        </p:txBody>
      </p:sp>
      <p:pic>
        <p:nvPicPr>
          <p:cNvPr id="299" name="Fig2.pdf" descr="Fig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02" y="604997"/>
            <a:ext cx="6328860" cy="37973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013881-EBEE-FCA1-3233-7B4634B7B58E}"/>
              </a:ext>
            </a:extLst>
          </p:cNvPr>
          <p:cNvSpPr txBox="1"/>
          <p:nvPr/>
        </p:nvSpPr>
        <p:spPr>
          <a:xfrm>
            <a:off x="2692528" y="0"/>
            <a:ext cx="624205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 reaction</a:t>
            </a:r>
            <a:endParaRPr lang="it-IT" sz="4000"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-1555" y="-109181"/>
            <a:ext cx="12039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The Beam Induced Background Nightmare</a:t>
            </a:r>
          </a:p>
        </p:txBody>
      </p:sp>
      <p:sp>
        <p:nvSpPr>
          <p:cNvPr id="306" name="TextBox 1"/>
          <p:cNvSpPr txBox="1"/>
          <p:nvPr/>
        </p:nvSpPr>
        <p:spPr>
          <a:xfrm>
            <a:off x="244338" y="1314791"/>
            <a:ext cx="6234629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BIB is due to contaminants in the oxide layer or in the backing that react with the beam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scariest contaminants are those that populates the ROI, mimicking the signal of interest, and have much higher cross section than the reaction of interest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Ta is known for its H and D storage properties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p+D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reaction has a Q = 5493.5 keV (only ~ 100 keV lower than the 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17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O(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p,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18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 reaction) and a cross section higher by many orders of magnitudes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With BGO poor resolution the ROI for 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17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O(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p,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18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 reaction is 5200-6200 keV</a:t>
            </a:r>
          </a:p>
        </p:txBody>
      </p:sp>
      <p:sp>
        <p:nvSpPr>
          <p:cNvPr id="307" name="TextBox 2"/>
          <p:cNvSpPr txBox="1"/>
          <p:nvPr/>
        </p:nvSpPr>
        <p:spPr>
          <a:xfrm>
            <a:off x="2720191" y="6021145"/>
            <a:ext cx="10099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00000"/>
                </a:solidFill>
              </a:defRPr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No way to distinguish/resolve the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p+D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and the 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17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O(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p,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18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 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sum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peak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310" name="Slide Number Placeholder 13"/>
          <p:cNvSpPr txBox="1">
            <a:spLocks noGrp="1"/>
          </p:cNvSpPr>
          <p:nvPr>
            <p:ph type="sldNum" sz="quarter" idx="2"/>
          </p:nvPr>
        </p:nvSpPr>
        <p:spPr>
          <a:xfrm>
            <a:off x="11836462" y="6632328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TextBox 27"/>
          <p:cNvSpPr txBox="1"/>
          <p:nvPr/>
        </p:nvSpPr>
        <p:spPr>
          <a:xfrm>
            <a:off x="3093719" y="6610598"/>
            <a:ext cx="6073833" cy="251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NN2024, Whistler (Canada), August 18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- 23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rd </a:t>
            </a:r>
            <a:r>
              <a:rPr kumimoji="0" sz="1200" b="1" i="0" u="none" strike="noStrike" kern="0" cap="none" spc="0" normalizeH="0" baseline="-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</a:t>
            </a:r>
          </a:p>
        </p:txBody>
      </p:sp>
      <p:pic>
        <p:nvPicPr>
          <p:cNvPr id="312" name="Fig3.pdf" descr="Fig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67" y="1529738"/>
            <a:ext cx="5621562" cy="328188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CasellaDiTesto 3"/>
          <p:cNvSpPr txBox="1"/>
          <p:nvPr/>
        </p:nvSpPr>
        <p:spPr>
          <a:xfrm>
            <a:off x="8652884" y="4913069"/>
            <a:ext cx="481054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[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Gesué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R.M., PRL 133, 052701 (2024)]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DF5AF7-03D4-73AA-B375-CD475D2E5DE9}"/>
              </a:ext>
            </a:extLst>
          </p:cNvPr>
          <p:cNvSpPr txBox="1"/>
          <p:nvPr/>
        </p:nvSpPr>
        <p:spPr>
          <a:xfrm>
            <a:off x="2692528" y="0"/>
            <a:ext cx="624205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 reaction</a:t>
            </a:r>
            <a:endParaRPr lang="it-IT" sz="400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1"/>
          <p:cNvSpPr txBox="1">
            <a:spLocks noGrp="1"/>
          </p:cNvSpPr>
          <p:nvPr>
            <p:ph type="title"/>
          </p:nvPr>
        </p:nvSpPr>
        <p:spPr>
          <a:xfrm>
            <a:off x="-1555" y="-109181"/>
            <a:ext cx="12039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Never give up and be smart!</a:t>
            </a:r>
          </a:p>
        </p:txBody>
      </p:sp>
      <p:sp>
        <p:nvSpPr>
          <p:cNvPr id="320" name="TextBox 2"/>
          <p:cNvSpPr txBox="1"/>
          <p:nvPr/>
        </p:nvSpPr>
        <p:spPr>
          <a:xfrm>
            <a:off x="59981" y="1323006"/>
            <a:ext cx="5636571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Even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if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the sum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peak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of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signal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and BIB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not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distinguishable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signal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gives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rise to the following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-rays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While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the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p+D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reaction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give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rise to single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-rays of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~ 5560 keV 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43" y="2860413"/>
            <a:ext cx="200025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138" y="2860413"/>
            <a:ext cx="177165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807" y="3422848"/>
            <a:ext cx="1774314" cy="160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937" y="3422848"/>
            <a:ext cx="2000251" cy="160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67" y="2860413"/>
            <a:ext cx="1636446" cy="57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16" descr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6" y="3422848"/>
            <a:ext cx="1666876" cy="159067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traight Arrow Connector 19"/>
          <p:cNvSpPr/>
          <p:nvPr/>
        </p:nvSpPr>
        <p:spPr>
          <a:xfrm>
            <a:off x="5603545" y="4059590"/>
            <a:ext cx="409913" cy="3960"/>
          </a:xfrm>
          <a:prstGeom prst="line">
            <a:avLst/>
          </a:prstGeom>
          <a:ln w="28575">
            <a:solidFill>
              <a:srgbClr val="9C0000"/>
            </a:solidFill>
            <a:miter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TextBox 1"/>
          <p:cNvSpPr txBox="1"/>
          <p:nvPr/>
        </p:nvSpPr>
        <p:spPr>
          <a:xfrm>
            <a:off x="6142912" y="1272007"/>
            <a:ext cx="593883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e-construct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the sum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peak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Gat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in the ROI and look at which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-rays contributed to the sum peak 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consider only coincident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-rays corresponding to the 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17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O(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p,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Symbol"/>
                <a:cs typeface="Symbol"/>
                <a:sym typeface="Symbol"/>
              </a:rPr>
              <a:t>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kumimoji="0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18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 cascade</a:t>
            </a:r>
          </a:p>
        </p:txBody>
      </p:sp>
      <p:pic>
        <p:nvPicPr>
          <p:cNvPr id="329" name="Fig4.pdf" descr="Fig4.pdf"/>
          <p:cNvPicPr>
            <a:picLocks noChangeAspect="1"/>
          </p:cNvPicPr>
          <p:nvPr/>
        </p:nvPicPr>
        <p:blipFill>
          <a:blip r:embed="rId8"/>
          <a:srcRect l="2497" r="2497"/>
          <a:stretch>
            <a:fillRect/>
          </a:stretch>
        </p:blipFill>
        <p:spPr>
          <a:xfrm>
            <a:off x="6367226" y="3042796"/>
            <a:ext cx="5794426" cy="356066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lide Number Placeholder 20"/>
          <p:cNvSpPr txBox="1">
            <a:spLocks noGrp="1"/>
          </p:cNvSpPr>
          <p:nvPr>
            <p:ph type="sldNum" sz="quarter" idx="2"/>
          </p:nvPr>
        </p:nvSpPr>
        <p:spPr>
          <a:xfrm>
            <a:off x="11836462" y="6632328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TextBox 27"/>
          <p:cNvSpPr txBox="1"/>
          <p:nvPr/>
        </p:nvSpPr>
        <p:spPr>
          <a:xfrm>
            <a:off x="3093719" y="6610598"/>
            <a:ext cx="6073833" cy="251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NN2024, Whistler (Canada), August 18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- 23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rd </a:t>
            </a:r>
            <a:r>
              <a:rPr kumimoji="0" sz="1200" b="1" i="0" u="none" strike="noStrike" kern="0" cap="none" spc="0" normalizeH="0" baseline="-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AC0B24-FE2E-BE17-3066-5EEC0C4A1601}"/>
              </a:ext>
            </a:extLst>
          </p:cNvPr>
          <p:cNvSpPr txBox="1"/>
          <p:nvPr/>
        </p:nvSpPr>
        <p:spPr>
          <a:xfrm>
            <a:off x="2692528" y="0"/>
            <a:ext cx="624205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 reaction</a:t>
            </a:r>
            <a:endParaRPr lang="it-IT" sz="4000"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7110C-4D93-021B-51E0-E8F54DD3E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>
            <a:extLst>
              <a:ext uri="{FF2B5EF4-FFF2-40B4-BE49-F238E27FC236}">
                <a16:creationId xmlns:a16="http://schemas.microsoft.com/office/drawing/2014/main" id="{4DC4C95E-A2C6-6F02-6A7C-4A10113283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55" y="-109181"/>
            <a:ext cx="12039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Astrophysical Motivation</a:t>
            </a:r>
          </a:p>
        </p:txBody>
      </p:sp>
      <p:sp>
        <p:nvSpPr>
          <p:cNvPr id="121" name="Slide Number Placeholder 12">
            <a:extLst>
              <a:ext uri="{FF2B5EF4-FFF2-40B4-BE49-F238E27FC236}">
                <a16:creationId xmlns:a16="http://schemas.microsoft.com/office/drawing/2014/main" id="{86DD9792-9FF7-A7DE-5421-501AB159884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3704" y="663232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TextBox 27">
            <a:extLst>
              <a:ext uri="{FF2B5EF4-FFF2-40B4-BE49-F238E27FC236}">
                <a16:creationId xmlns:a16="http://schemas.microsoft.com/office/drawing/2014/main" id="{771C2CA5-A5CA-3FBB-BB79-5930284547CD}"/>
              </a:ext>
            </a:extLst>
          </p:cNvPr>
          <p:cNvSpPr txBox="1"/>
          <p:nvPr/>
        </p:nvSpPr>
        <p:spPr>
          <a:xfrm>
            <a:off x="7536441" y="6367776"/>
            <a:ext cx="60738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NN2024, Whistler (</a:t>
            </a:r>
            <a:endParaRPr kumimoji="0" sz="1200" b="1" i="0" u="none" strike="noStrike" kern="0" cap="none" spc="0" normalizeH="0" baseline="-1999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BE6C61-7F1F-C10D-1B2C-F7BDD121B48C}"/>
              </a:ext>
            </a:extLst>
          </p:cNvPr>
          <p:cNvSpPr txBox="1"/>
          <p:nvPr/>
        </p:nvSpPr>
        <p:spPr>
          <a:xfrm>
            <a:off x="811625" y="11127"/>
            <a:ext cx="10352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17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O(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18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F results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1897CA1-4731-6779-DCB9-DE7332A6C910}"/>
              </a:ext>
            </a:extLst>
          </p:cNvPr>
          <p:cNvSpPr/>
          <p:nvPr/>
        </p:nvSpPr>
        <p:spPr>
          <a:xfrm>
            <a:off x="7156385" y="6309098"/>
            <a:ext cx="5040702" cy="49170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11C1016F-AEE7-4FF2-1CFC-B120D5C6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1" y="1028365"/>
            <a:ext cx="11012437" cy="4801270"/>
          </a:xfrm>
          <a:prstGeom prst="rect">
            <a:avLst/>
          </a:prstGeom>
        </p:spPr>
      </p:pic>
      <p:sp>
        <p:nvSpPr>
          <p:cNvPr id="6" name="CasellaDiTesto 19">
            <a:extLst>
              <a:ext uri="{FF2B5EF4-FFF2-40B4-BE49-F238E27FC236}">
                <a16:creationId xmlns:a16="http://schemas.microsoft.com/office/drawing/2014/main" id="{D58CFA0D-D618-50E9-CC8D-7CA18C8A9271}"/>
              </a:ext>
            </a:extLst>
          </p:cNvPr>
          <p:cNvSpPr txBox="1"/>
          <p:nvPr/>
        </p:nvSpPr>
        <p:spPr>
          <a:xfrm>
            <a:off x="4261827" y="6043321"/>
            <a:ext cx="4338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Gesuè</a:t>
            </a:r>
            <a:r>
              <a:rPr lang="en-US" sz="2000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et al.</a:t>
            </a:r>
          </a:p>
          <a:p>
            <a:pPr algn="ctr"/>
            <a:r>
              <a:rPr lang="en-US" sz="2000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PRL </a:t>
            </a:r>
            <a:r>
              <a:rPr lang="en-US" sz="2000" b="1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133</a:t>
            </a:r>
            <a:r>
              <a:rPr lang="en-US" sz="2000" i="1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(2024) 052701</a:t>
            </a:r>
            <a:endParaRPr lang="en-US" sz="2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1294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>
            <a:extLst>
              <a:ext uri="{FF2B5EF4-FFF2-40B4-BE49-F238E27FC236}">
                <a16:creationId xmlns:a16="http://schemas.microsoft.com/office/drawing/2014/main" id="{FB1C7893-DCC6-2B9E-F0B2-1CD6EA71FF95}"/>
              </a:ext>
            </a:extLst>
          </p:cNvPr>
          <p:cNvSpPr/>
          <p:nvPr/>
        </p:nvSpPr>
        <p:spPr>
          <a:xfrm>
            <a:off x="2174029" y="1439736"/>
            <a:ext cx="685440" cy="0"/>
          </a:xfrm>
          <a:prstGeom prst="line">
            <a:avLst/>
          </a:prstGeom>
          <a:ln w="900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" name="TextShape 8">
            <a:extLst>
              <a:ext uri="{FF2B5EF4-FFF2-40B4-BE49-F238E27FC236}">
                <a16:creationId xmlns:a16="http://schemas.microsoft.com/office/drawing/2014/main" id="{4184730C-EB07-9FE2-5452-DAEAF34BB552}"/>
              </a:ext>
            </a:extLst>
          </p:cNvPr>
          <p:cNvSpPr txBox="1"/>
          <p:nvPr/>
        </p:nvSpPr>
        <p:spPr>
          <a:xfrm>
            <a:off x="2178622" y="1067136"/>
            <a:ext cx="709200" cy="355680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>
                <a:latin typeface="Arial"/>
              </a:rPr>
              <a:t>(p,</a:t>
            </a:r>
            <a:r>
              <a:rPr lang="en-US" sz="1600" b="0" strike="noStrike" spc="-1">
                <a:latin typeface="Symbol"/>
              </a:rPr>
              <a:t>g</a:t>
            </a:r>
            <a:r>
              <a:rPr lang="en-US" sz="1600" b="0" strike="noStrike" spc="-1">
                <a:latin typeface="Arial"/>
              </a:rPr>
              <a:t>)</a:t>
            </a:r>
          </a:p>
        </p:txBody>
      </p:sp>
      <p:sp>
        <p:nvSpPr>
          <p:cNvPr id="4" name="TextShape 10">
            <a:extLst>
              <a:ext uri="{FF2B5EF4-FFF2-40B4-BE49-F238E27FC236}">
                <a16:creationId xmlns:a16="http://schemas.microsoft.com/office/drawing/2014/main" id="{02A7094D-DCC6-5E7A-26E8-A2EE5B2AD606}"/>
              </a:ext>
            </a:extLst>
          </p:cNvPr>
          <p:cNvSpPr txBox="1"/>
          <p:nvPr/>
        </p:nvSpPr>
        <p:spPr>
          <a:xfrm>
            <a:off x="3186262" y="1781762"/>
            <a:ext cx="709200" cy="355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1" strike="noStrike" spc="-1" dirty="0">
                <a:solidFill>
                  <a:srgbClr val="FF3333"/>
                </a:solidFill>
                <a:latin typeface="Arial"/>
              </a:rPr>
              <a:t>(</a:t>
            </a:r>
            <a:r>
              <a:rPr lang="en-US" sz="1600" b="1" strike="noStrike" spc="-1" dirty="0" err="1">
                <a:solidFill>
                  <a:srgbClr val="FF3333"/>
                </a:solidFill>
                <a:latin typeface="Arial"/>
              </a:rPr>
              <a:t>p,</a:t>
            </a:r>
            <a:r>
              <a:rPr lang="en-US" sz="1600" b="1" strike="noStrike" spc="-1" dirty="0" err="1">
                <a:solidFill>
                  <a:srgbClr val="FF3333"/>
                </a:solidFill>
                <a:latin typeface="Symbol"/>
              </a:rPr>
              <a:t>g</a:t>
            </a:r>
            <a:r>
              <a:rPr lang="en-US" sz="1600" b="1" strike="noStrike" spc="-1" dirty="0">
                <a:solidFill>
                  <a:srgbClr val="FF3333"/>
                </a:solidFill>
                <a:latin typeface="Arial"/>
              </a:rPr>
              <a:t>)</a:t>
            </a:r>
            <a:endParaRPr lang="en-US" sz="1600" b="1" strike="noStrike" spc="-1" dirty="0">
              <a:latin typeface="Arial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5FB5115D-445D-9900-F0F2-6F4D2DE57FE0}"/>
              </a:ext>
            </a:extLst>
          </p:cNvPr>
          <p:cNvSpPr/>
          <p:nvPr/>
        </p:nvSpPr>
        <p:spPr>
          <a:xfrm>
            <a:off x="3224062" y="1619736"/>
            <a:ext cx="0" cy="686160"/>
          </a:xfrm>
          <a:prstGeom prst="line">
            <a:avLst/>
          </a:prstGeom>
          <a:ln w="1836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2AAD300F-36DE-AE6F-CB4C-55002574DA59}"/>
              </a:ext>
            </a:extLst>
          </p:cNvPr>
          <p:cNvSpPr/>
          <p:nvPr/>
        </p:nvSpPr>
        <p:spPr>
          <a:xfrm>
            <a:off x="3224062" y="2700456"/>
            <a:ext cx="0" cy="667800"/>
          </a:xfrm>
          <a:prstGeom prst="line">
            <a:avLst/>
          </a:prstGeom>
          <a:ln w="900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" name="TextShape 14">
            <a:extLst>
              <a:ext uri="{FF2B5EF4-FFF2-40B4-BE49-F238E27FC236}">
                <a16:creationId xmlns:a16="http://schemas.microsoft.com/office/drawing/2014/main" id="{A861E60B-1378-8410-04C7-EC198A880DA9}"/>
              </a:ext>
            </a:extLst>
          </p:cNvPr>
          <p:cNvSpPr txBox="1"/>
          <p:nvPr/>
        </p:nvSpPr>
        <p:spPr>
          <a:xfrm>
            <a:off x="3186262" y="2759856"/>
            <a:ext cx="423000" cy="356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600" b="0" strike="noStrike" spc="-1">
                <a:latin typeface="Symbol"/>
              </a:rPr>
              <a:t>b</a:t>
            </a:r>
            <a:r>
              <a:rPr lang="en-US" sz="1600" b="0" strike="noStrike" spc="-1" baseline="14000000">
                <a:latin typeface="Symbol"/>
              </a:rPr>
              <a:t>+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37FD2DD0-14EE-AE83-2DCB-C3DFB5799A97}"/>
              </a:ext>
            </a:extLst>
          </p:cNvPr>
          <p:cNvSpPr/>
          <p:nvPr/>
        </p:nvSpPr>
        <p:spPr>
          <a:xfrm flipH="1">
            <a:off x="2164338" y="3528816"/>
            <a:ext cx="685440" cy="0"/>
          </a:xfrm>
          <a:prstGeom prst="line">
            <a:avLst/>
          </a:prstGeom>
          <a:ln w="900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3" name="TextShape 16">
            <a:extLst>
              <a:ext uri="{FF2B5EF4-FFF2-40B4-BE49-F238E27FC236}">
                <a16:creationId xmlns:a16="http://schemas.microsoft.com/office/drawing/2014/main" id="{B821DA25-3CB6-DC28-6671-FD70FE75B9F2}"/>
              </a:ext>
            </a:extLst>
          </p:cNvPr>
          <p:cNvSpPr txBox="1"/>
          <p:nvPr/>
        </p:nvSpPr>
        <p:spPr>
          <a:xfrm>
            <a:off x="2178622" y="3156216"/>
            <a:ext cx="709200" cy="355680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600" b="0" strike="noStrike" spc="-1">
                <a:latin typeface="Arial"/>
              </a:rPr>
              <a:t>(p,</a:t>
            </a:r>
            <a:r>
              <a:rPr lang="en-US" sz="1600" b="0" strike="noStrike" spc="-1">
                <a:latin typeface="Symbol"/>
              </a:rPr>
              <a:t>a</a:t>
            </a:r>
            <a:r>
              <a:rPr lang="en-US" sz="1600" b="0" strike="noStrike" spc="-1">
                <a:latin typeface="Arial"/>
              </a:rPr>
              <a:t>)</a:t>
            </a:r>
          </a:p>
        </p:txBody>
      </p:sp>
      <p:sp>
        <p:nvSpPr>
          <p:cNvPr id="14" name="TextShape 18">
            <a:extLst>
              <a:ext uri="{FF2B5EF4-FFF2-40B4-BE49-F238E27FC236}">
                <a16:creationId xmlns:a16="http://schemas.microsoft.com/office/drawing/2014/main" id="{8E717A27-BA97-CA78-5C2A-2FE1DBA575A6}"/>
              </a:ext>
            </a:extLst>
          </p:cNvPr>
          <p:cNvSpPr txBox="1"/>
          <p:nvPr/>
        </p:nvSpPr>
        <p:spPr>
          <a:xfrm>
            <a:off x="1710982" y="2831496"/>
            <a:ext cx="708840" cy="356040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>
                <a:latin typeface="Arial"/>
              </a:rPr>
              <a:t>(p,</a:t>
            </a:r>
            <a:r>
              <a:rPr lang="en-US" sz="1600" b="0" strike="noStrike" spc="-1">
                <a:latin typeface="Symbol"/>
              </a:rPr>
              <a:t>g</a:t>
            </a:r>
            <a:r>
              <a:rPr lang="en-US" sz="1600" b="0" strike="noStrike" spc="-1">
                <a:latin typeface="Arial"/>
              </a:rPr>
              <a:t>)</a:t>
            </a:r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3173FF29-5ED1-91B6-D896-340A7D2A9DE7}"/>
              </a:ext>
            </a:extLst>
          </p:cNvPr>
          <p:cNvSpPr/>
          <p:nvPr/>
        </p:nvSpPr>
        <p:spPr>
          <a:xfrm flipV="1">
            <a:off x="1784782" y="1619376"/>
            <a:ext cx="0" cy="686160"/>
          </a:xfrm>
          <a:prstGeom prst="line">
            <a:avLst/>
          </a:prstGeom>
          <a:ln w="900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BB6AC60A-9C0F-CDEF-49A5-8360940216E8}"/>
              </a:ext>
            </a:extLst>
          </p:cNvPr>
          <p:cNvSpPr/>
          <p:nvPr/>
        </p:nvSpPr>
        <p:spPr>
          <a:xfrm flipV="1">
            <a:off x="1784782" y="2664096"/>
            <a:ext cx="0" cy="686160"/>
          </a:xfrm>
          <a:prstGeom prst="line">
            <a:avLst/>
          </a:prstGeom>
          <a:ln w="900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" name="TextShape 22">
            <a:extLst>
              <a:ext uri="{FF2B5EF4-FFF2-40B4-BE49-F238E27FC236}">
                <a16:creationId xmlns:a16="http://schemas.microsoft.com/office/drawing/2014/main" id="{FC959C34-78F0-E3D1-BA11-67E207E0129F}"/>
              </a:ext>
            </a:extLst>
          </p:cNvPr>
          <p:cNvSpPr txBox="1"/>
          <p:nvPr/>
        </p:nvSpPr>
        <p:spPr>
          <a:xfrm>
            <a:off x="1730422" y="1833936"/>
            <a:ext cx="422640" cy="355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600" b="0" strike="noStrike" spc="-1">
                <a:latin typeface="Symbol"/>
              </a:rPr>
              <a:t>b</a:t>
            </a:r>
            <a:r>
              <a:rPr lang="en-US" sz="1600" b="0" strike="noStrike" spc="-1" baseline="14000000">
                <a:latin typeface="Symbol"/>
              </a:rPr>
              <a:t>+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8" name="TextShape 23">
            <a:extLst>
              <a:ext uri="{FF2B5EF4-FFF2-40B4-BE49-F238E27FC236}">
                <a16:creationId xmlns:a16="http://schemas.microsoft.com/office/drawing/2014/main" id="{5B7763E1-F800-5CE0-D1F1-B8BC67377C84}"/>
              </a:ext>
            </a:extLst>
          </p:cNvPr>
          <p:cNvSpPr txBox="1"/>
          <p:nvPr/>
        </p:nvSpPr>
        <p:spPr>
          <a:xfrm>
            <a:off x="2884942" y="3335856"/>
            <a:ext cx="685440" cy="354960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b="0" strike="noStrike" spc="-1" baseline="33000" dirty="0">
                <a:latin typeface="Arial"/>
                <a:ea typeface="Noto Sans CJK SC Regular"/>
              </a:rPr>
              <a:t>15</a:t>
            </a:r>
            <a:r>
              <a:rPr lang="en-US" sz="1800" b="0" strike="noStrike" spc="-1" dirty="0">
                <a:latin typeface="Arial"/>
                <a:ea typeface="Noto Sans CJK SC Regular"/>
              </a:rPr>
              <a:t>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" name="TextShape 24">
            <a:extLst>
              <a:ext uri="{FF2B5EF4-FFF2-40B4-BE49-F238E27FC236}">
                <a16:creationId xmlns:a16="http://schemas.microsoft.com/office/drawing/2014/main" id="{0E9E8461-EE01-FFC8-79B0-3E6396E898D6}"/>
              </a:ext>
            </a:extLst>
          </p:cNvPr>
          <p:cNvSpPr txBox="1"/>
          <p:nvPr/>
        </p:nvSpPr>
        <p:spPr>
          <a:xfrm>
            <a:off x="5109869" y="1195169"/>
            <a:ext cx="6872221" cy="696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b="0" strike="noStrike" spc="-1" baseline="33000" dirty="0">
                <a:latin typeface="Comic Sans MS" panose="030F0702030302020204" pitchFamily="66" charset="0"/>
              </a:rPr>
              <a:t>14</a:t>
            </a:r>
            <a:r>
              <a:rPr lang="en-US" sz="2000" b="0" strike="noStrike" spc="-1" dirty="0">
                <a:latin typeface="Comic Sans MS" panose="030F0702030302020204" pitchFamily="66" charset="0"/>
              </a:rPr>
              <a:t>N(</a:t>
            </a:r>
            <a:r>
              <a:rPr lang="en-US" sz="2000" b="0" strike="noStrike" spc="-1" dirty="0" err="1">
                <a:latin typeface="Comic Sans MS" panose="030F0702030302020204" pitchFamily="66" charset="0"/>
              </a:rPr>
              <a:t>p,</a:t>
            </a:r>
            <a:r>
              <a:rPr lang="en-US" sz="2000" b="0" strike="noStrike" spc="-1" dirty="0" err="1">
                <a:latin typeface="Symbol" panose="05050102010706020507" pitchFamily="18" charset="2"/>
              </a:rPr>
              <a:t>g</a:t>
            </a:r>
            <a:r>
              <a:rPr lang="en-US" sz="2000" b="0" strike="noStrike" spc="-1" dirty="0">
                <a:latin typeface="Comic Sans MS" panose="030F0702030302020204" pitchFamily="66" charset="0"/>
              </a:rPr>
              <a:t>)</a:t>
            </a:r>
            <a:r>
              <a:rPr lang="en-US" sz="2000" b="0" strike="noStrike" spc="-1" baseline="33000" dirty="0">
                <a:latin typeface="Comic Sans MS" panose="030F0702030302020204" pitchFamily="66" charset="0"/>
              </a:rPr>
              <a:t>15</a:t>
            </a:r>
            <a:r>
              <a:rPr lang="en-US" sz="2000" b="0" strike="noStrike" spc="-1" dirty="0">
                <a:latin typeface="Comic Sans MS" panose="030F0702030302020204" pitchFamily="66" charset="0"/>
              </a:rPr>
              <a:t>O is the slowest reaction of the CNO cycle </a:t>
            </a:r>
          </a:p>
        </p:txBody>
      </p:sp>
      <p:sp>
        <p:nvSpPr>
          <p:cNvPr id="20" name="TextShape 25">
            <a:extLst>
              <a:ext uri="{FF2B5EF4-FFF2-40B4-BE49-F238E27FC236}">
                <a16:creationId xmlns:a16="http://schemas.microsoft.com/office/drawing/2014/main" id="{59D9DC28-7DDE-CB73-02EF-8A388B644DA4}"/>
              </a:ext>
            </a:extLst>
          </p:cNvPr>
          <p:cNvSpPr txBox="1"/>
          <p:nvPr/>
        </p:nvSpPr>
        <p:spPr>
          <a:xfrm>
            <a:off x="5175422" y="2022872"/>
            <a:ext cx="5486400" cy="476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2000" b="0" strike="noStrike" spc="-1" dirty="0">
                <a:latin typeface="Comic Sans MS" panose="030F0702030302020204" pitchFamily="66" charset="0"/>
              </a:rPr>
              <a:t>It determines the overall rate of the cycle</a:t>
            </a:r>
          </a:p>
        </p:txBody>
      </p:sp>
      <p:sp>
        <p:nvSpPr>
          <p:cNvPr id="21" name="CustomShape 26">
            <a:extLst>
              <a:ext uri="{FF2B5EF4-FFF2-40B4-BE49-F238E27FC236}">
                <a16:creationId xmlns:a16="http://schemas.microsoft.com/office/drawing/2014/main" id="{49D97733-7DA0-64D2-7966-A744B7274AA7}"/>
              </a:ext>
            </a:extLst>
          </p:cNvPr>
          <p:cNvSpPr/>
          <p:nvPr/>
        </p:nvSpPr>
        <p:spPr>
          <a:xfrm>
            <a:off x="7735742" y="1640197"/>
            <a:ext cx="365760" cy="347760"/>
          </a:xfrm>
          <a:custGeom>
            <a:avLst/>
            <a:gdLst/>
            <a:ahLst/>
            <a:cxnLst/>
            <a:rect l="0" t="0" r="r" b="b"/>
            <a:pathLst>
              <a:path w="1018" h="968">
                <a:moveTo>
                  <a:pt x="276" y="0"/>
                </a:moveTo>
                <a:lnTo>
                  <a:pt x="276" y="577"/>
                </a:lnTo>
                <a:lnTo>
                  <a:pt x="0" y="577"/>
                </a:lnTo>
                <a:lnTo>
                  <a:pt x="508" y="967"/>
                </a:lnTo>
                <a:lnTo>
                  <a:pt x="1017" y="577"/>
                </a:lnTo>
                <a:lnTo>
                  <a:pt x="740" y="577"/>
                </a:lnTo>
                <a:lnTo>
                  <a:pt x="740" y="0"/>
                </a:lnTo>
                <a:lnTo>
                  <a:pt x="276" y="0"/>
                </a:lnTo>
              </a:path>
            </a:pathLst>
          </a:cu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2" name="TextShape 23">
            <a:extLst>
              <a:ext uri="{FF2B5EF4-FFF2-40B4-BE49-F238E27FC236}">
                <a16:creationId xmlns:a16="http://schemas.microsoft.com/office/drawing/2014/main" id="{955542AD-1B6A-85D7-73B2-477B0829115F}"/>
              </a:ext>
            </a:extLst>
          </p:cNvPr>
          <p:cNvSpPr txBox="1"/>
          <p:nvPr/>
        </p:nvSpPr>
        <p:spPr>
          <a:xfrm>
            <a:off x="1469464" y="1253436"/>
            <a:ext cx="685440" cy="354960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b="0" strike="noStrike" spc="-1" baseline="33000" dirty="0">
                <a:latin typeface="Arial"/>
                <a:ea typeface="Noto Sans CJK SC Regular"/>
              </a:rPr>
              <a:t>13</a:t>
            </a:r>
            <a:r>
              <a:rPr lang="en-US" sz="1800" b="0" strike="noStrike" spc="-1" dirty="0">
                <a:latin typeface="Arial"/>
                <a:ea typeface="Noto Sans CJK SC Regular"/>
              </a:rPr>
              <a:t>C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3" name="TextShape 23">
            <a:extLst>
              <a:ext uri="{FF2B5EF4-FFF2-40B4-BE49-F238E27FC236}">
                <a16:creationId xmlns:a16="http://schemas.microsoft.com/office/drawing/2014/main" id="{BFF4D5B7-C343-731B-7566-5948BFE7D43E}"/>
              </a:ext>
            </a:extLst>
          </p:cNvPr>
          <p:cNvSpPr txBox="1"/>
          <p:nvPr/>
        </p:nvSpPr>
        <p:spPr>
          <a:xfrm>
            <a:off x="1472079" y="3373605"/>
            <a:ext cx="685440" cy="354960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b="0" strike="noStrike" spc="-1" baseline="33000" dirty="0">
                <a:latin typeface="Arial"/>
                <a:ea typeface="Noto Sans CJK SC Regular"/>
              </a:rPr>
              <a:t>12</a:t>
            </a:r>
            <a:r>
              <a:rPr lang="en-US" sz="1800" b="0" strike="noStrike" spc="-1" dirty="0">
                <a:latin typeface="Arial"/>
                <a:ea typeface="Noto Sans CJK SC Regular"/>
              </a:rPr>
              <a:t>C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4" name="TextShape 23">
            <a:extLst>
              <a:ext uri="{FF2B5EF4-FFF2-40B4-BE49-F238E27FC236}">
                <a16:creationId xmlns:a16="http://schemas.microsoft.com/office/drawing/2014/main" id="{883EB9B3-1C6A-69AE-9F50-9E654176A580}"/>
              </a:ext>
            </a:extLst>
          </p:cNvPr>
          <p:cNvSpPr txBox="1"/>
          <p:nvPr/>
        </p:nvSpPr>
        <p:spPr>
          <a:xfrm>
            <a:off x="1467622" y="2313520"/>
            <a:ext cx="685440" cy="354960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b="0" strike="noStrike" spc="-1" baseline="33000" dirty="0">
                <a:latin typeface="Arial"/>
                <a:ea typeface="Noto Sans CJK SC Regular"/>
              </a:rPr>
              <a:t>13</a:t>
            </a:r>
            <a:r>
              <a:rPr lang="en-US" sz="1800" b="0" strike="noStrike" spc="-1" dirty="0">
                <a:latin typeface="Arial"/>
                <a:ea typeface="Noto Sans CJK SC Regular"/>
              </a:rPr>
              <a:t>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5" name="TextShape 23">
            <a:extLst>
              <a:ext uri="{FF2B5EF4-FFF2-40B4-BE49-F238E27FC236}">
                <a16:creationId xmlns:a16="http://schemas.microsoft.com/office/drawing/2014/main" id="{7C8774E2-5902-2F92-2FD7-6F1219DFABF2}"/>
              </a:ext>
            </a:extLst>
          </p:cNvPr>
          <p:cNvSpPr txBox="1"/>
          <p:nvPr/>
        </p:nvSpPr>
        <p:spPr>
          <a:xfrm>
            <a:off x="2887822" y="1270716"/>
            <a:ext cx="685440" cy="354960"/>
          </a:xfrm>
          <a:prstGeom prst="rect">
            <a:avLst/>
          </a:prstGeom>
          <a:solidFill>
            <a:srgbClr val="FF0000"/>
          </a:solidFill>
          <a:ln>
            <a:solidFill>
              <a:srgbClr val="008080"/>
            </a:solidFill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b="1" strike="noStrike" spc="-1" baseline="33000" dirty="0">
                <a:solidFill>
                  <a:schemeClr val="bg1"/>
                </a:solidFill>
                <a:latin typeface="Arial"/>
                <a:ea typeface="Noto Sans CJK SC Regular"/>
              </a:rPr>
              <a:t>14</a:t>
            </a:r>
            <a:r>
              <a:rPr lang="en-US" sz="1800" b="1" strike="noStrike" spc="-1" dirty="0">
                <a:solidFill>
                  <a:schemeClr val="bg1"/>
                </a:solidFill>
                <a:latin typeface="Arial"/>
                <a:ea typeface="Noto Sans CJK SC Regular"/>
              </a:rPr>
              <a:t>N</a:t>
            </a:r>
            <a:endParaRPr lang="en-US" sz="1800" b="1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6" name="TextShape 23">
            <a:extLst>
              <a:ext uri="{FF2B5EF4-FFF2-40B4-BE49-F238E27FC236}">
                <a16:creationId xmlns:a16="http://schemas.microsoft.com/office/drawing/2014/main" id="{84C92764-B60C-B051-2768-2C30B5824B13}"/>
              </a:ext>
            </a:extLst>
          </p:cNvPr>
          <p:cNvSpPr txBox="1"/>
          <p:nvPr/>
        </p:nvSpPr>
        <p:spPr>
          <a:xfrm>
            <a:off x="2887822" y="2310333"/>
            <a:ext cx="685440" cy="354960"/>
          </a:xfrm>
          <a:prstGeom prst="rect">
            <a:avLst/>
          </a:prstGeom>
          <a:solidFill>
            <a:srgbClr val="FF0000"/>
          </a:solidFill>
          <a:ln>
            <a:solidFill>
              <a:srgbClr val="008080"/>
            </a:solidFill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b="1" strike="noStrike" spc="-1" baseline="33000" dirty="0">
                <a:solidFill>
                  <a:schemeClr val="bg1"/>
                </a:solidFill>
                <a:latin typeface="Arial"/>
                <a:ea typeface="Noto Sans CJK SC Regular"/>
              </a:rPr>
              <a:t>1</a:t>
            </a:r>
            <a:r>
              <a:rPr lang="en-US" b="1" spc="-1" baseline="33000" dirty="0">
                <a:solidFill>
                  <a:schemeClr val="bg1"/>
                </a:solidFill>
                <a:latin typeface="Arial"/>
                <a:ea typeface="Noto Sans CJK SC Regular"/>
              </a:rPr>
              <a:t>5</a:t>
            </a:r>
            <a:r>
              <a:rPr lang="en-US" sz="1800" b="1" strike="noStrike" spc="-1" dirty="0">
                <a:solidFill>
                  <a:schemeClr val="bg1"/>
                </a:solidFill>
                <a:latin typeface="Arial"/>
                <a:ea typeface="Noto Sans CJK SC Regular"/>
              </a:rPr>
              <a:t>O</a:t>
            </a:r>
            <a:endParaRPr lang="en-US" sz="1800" b="1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FB4074-EAE8-E699-4EA1-93C6A984996D}"/>
              </a:ext>
            </a:extLst>
          </p:cNvPr>
          <p:cNvSpPr txBox="1"/>
          <p:nvPr/>
        </p:nvSpPr>
        <p:spPr>
          <a:xfrm>
            <a:off x="0" y="210313"/>
            <a:ext cx="1219199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On going measurement: The 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14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  <a:ea typeface="+mj-ea"/>
                <a:cs typeface="+mj-cs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15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O reaction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2F5777-1B2C-0FCA-0E53-E59137160D3B}"/>
              </a:ext>
            </a:extLst>
          </p:cNvPr>
          <p:cNvGrpSpPr/>
          <p:nvPr/>
        </p:nvGrpSpPr>
        <p:grpSpPr>
          <a:xfrm>
            <a:off x="5780842" y="2655736"/>
            <a:ext cx="5116213" cy="4073027"/>
            <a:chOff x="5780842" y="2655736"/>
            <a:chExt cx="5116213" cy="40730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05B2077-2C92-BA27-2842-F7A9DB6DA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0842" y="2655736"/>
              <a:ext cx="5116213" cy="4073027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CAE2E8-5B79-05F2-0876-B3DE18B1CC1F}"/>
                </a:ext>
              </a:extLst>
            </p:cNvPr>
            <p:cNvCxnSpPr/>
            <p:nvPr/>
          </p:nvCxnSpPr>
          <p:spPr>
            <a:xfrm>
              <a:off x="6540843" y="2831496"/>
              <a:ext cx="295738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CA5BDD-5DF7-7824-D05E-58715FB145C0}"/>
                </a:ext>
              </a:extLst>
            </p:cNvPr>
            <p:cNvCxnSpPr>
              <a:cxnSpLocks/>
            </p:cNvCxnSpPr>
            <p:nvPr/>
          </p:nvCxnSpPr>
          <p:spPr>
            <a:xfrm>
              <a:off x="9498227" y="2821249"/>
              <a:ext cx="0" cy="992870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9A4B81-5547-79F5-F6A9-E03965A380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8227" y="3814119"/>
              <a:ext cx="4119" cy="2652584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B633984-10E8-44D1-11F3-DE1A6513069F}"/>
                </a:ext>
              </a:extLst>
            </p:cNvPr>
            <p:cNvCxnSpPr>
              <a:cxnSpLocks/>
            </p:cNvCxnSpPr>
            <p:nvPr/>
          </p:nvCxnSpPr>
          <p:spPr>
            <a:xfrm>
              <a:off x="9148119" y="2821249"/>
              <a:ext cx="0" cy="1756837"/>
            </a:xfrm>
            <a:prstGeom prst="line">
              <a:avLst/>
            </a:prstGeom>
            <a:ln w="38100"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C220CB2-FCFC-4A96-5DA6-1F0CD77DE047}"/>
                </a:ext>
              </a:extLst>
            </p:cNvPr>
            <p:cNvCxnSpPr>
              <a:cxnSpLocks/>
            </p:cNvCxnSpPr>
            <p:nvPr/>
          </p:nvCxnSpPr>
          <p:spPr>
            <a:xfrm>
              <a:off x="9148119" y="4578086"/>
              <a:ext cx="0" cy="1888617"/>
            </a:xfrm>
            <a:prstGeom prst="line">
              <a:avLst/>
            </a:prstGeom>
            <a:ln w="38100"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2357247-298A-1584-890C-8788FB471AC3}"/>
                </a:ext>
              </a:extLst>
            </p:cNvPr>
            <p:cNvCxnSpPr>
              <a:cxnSpLocks/>
            </p:cNvCxnSpPr>
            <p:nvPr/>
          </p:nvCxnSpPr>
          <p:spPr>
            <a:xfrm>
              <a:off x="8798011" y="2821249"/>
              <a:ext cx="0" cy="2887573"/>
            </a:xfrm>
            <a:prstGeom prst="line">
              <a:avLst/>
            </a:prstGeom>
            <a:ln w="38100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E12AA40-5829-6A29-881D-E031668EB870}"/>
                </a:ext>
              </a:extLst>
            </p:cNvPr>
            <p:cNvCxnSpPr>
              <a:cxnSpLocks/>
            </p:cNvCxnSpPr>
            <p:nvPr/>
          </p:nvCxnSpPr>
          <p:spPr>
            <a:xfrm>
              <a:off x="8798011" y="5708822"/>
              <a:ext cx="0" cy="757881"/>
            </a:xfrm>
            <a:prstGeom prst="line">
              <a:avLst/>
            </a:prstGeom>
            <a:ln w="38100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70AD298-C2B7-DF3B-357B-30AF17C8506F}"/>
                </a:ext>
              </a:extLst>
            </p:cNvPr>
            <p:cNvCxnSpPr>
              <a:cxnSpLocks/>
            </p:cNvCxnSpPr>
            <p:nvPr/>
          </p:nvCxnSpPr>
          <p:spPr>
            <a:xfrm>
              <a:off x="8447903" y="2821249"/>
              <a:ext cx="0" cy="3645454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9" name="TextShape 25">
            <a:extLst>
              <a:ext uri="{FF2B5EF4-FFF2-40B4-BE49-F238E27FC236}">
                <a16:creationId xmlns:a16="http://schemas.microsoft.com/office/drawing/2014/main" id="{517BEAA4-A6B5-C1B1-F845-A9FC18DCA5FF}"/>
              </a:ext>
            </a:extLst>
          </p:cNvPr>
          <p:cNvSpPr txBox="1"/>
          <p:nvPr/>
        </p:nvSpPr>
        <p:spPr>
          <a:xfrm>
            <a:off x="827182" y="4628649"/>
            <a:ext cx="5486400" cy="84951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2000" b="0" strike="noStrike" spc="-1" dirty="0">
                <a:latin typeface="Comic Sans MS" panose="030F0702030302020204" pitchFamily="66" charset="0"/>
              </a:rPr>
              <a:t>The reaction proceeds through capture to different excited states of </a:t>
            </a:r>
            <a:r>
              <a:rPr lang="en-US" sz="2000" b="0" strike="noStrike" spc="-1" baseline="30000" dirty="0">
                <a:latin typeface="Comic Sans MS" panose="030F0702030302020204" pitchFamily="66" charset="0"/>
              </a:rPr>
              <a:t>15</a:t>
            </a:r>
            <a:r>
              <a:rPr lang="en-US" sz="2000" b="0" strike="noStrike" spc="-1" dirty="0">
                <a:latin typeface="Comic Sans MS" panose="030F0702030302020204" pitchFamily="66" charset="0"/>
              </a:rPr>
              <a:t>O</a:t>
            </a:r>
          </a:p>
          <a:p>
            <a:pPr algn="ctr"/>
            <a:endParaRPr lang="en-US" sz="2000" spc="-1" dirty="0">
              <a:latin typeface="Comic Sans MS" panose="030F0702030302020204" pitchFamily="66" charset="0"/>
            </a:endParaRPr>
          </a:p>
          <a:p>
            <a:pPr algn="ctr"/>
            <a:r>
              <a:rPr lang="en-US" sz="2000" b="0" strike="noStrike" spc="-1" dirty="0">
                <a:latin typeface="Comic Sans MS" panose="030F0702030302020204" pitchFamily="66" charset="0"/>
              </a:rPr>
              <a:t>Q= 7297 keV</a:t>
            </a:r>
          </a:p>
          <a:p>
            <a:pPr algn="ctr"/>
            <a:endParaRPr lang="en-US" sz="2000" spc="-1" dirty="0">
              <a:latin typeface="Arial"/>
            </a:endParaRPr>
          </a:p>
          <a:p>
            <a:pPr algn="ctr"/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83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967DD2B8-453A-6652-2634-E0EB8C41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02FC93-1DEF-7B8F-DB96-588644EEDAB4}"/>
              </a:ext>
            </a:extLst>
          </p:cNvPr>
          <p:cNvSpPr txBox="1"/>
          <p:nvPr/>
        </p:nvSpPr>
        <p:spPr>
          <a:xfrm>
            <a:off x="1663860" y="191234"/>
            <a:ext cx="870602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Underground nuclear laboratories </a:t>
            </a:r>
          </a:p>
        </p:txBody>
      </p:sp>
      <p:pic>
        <p:nvPicPr>
          <p:cNvPr id="58" name="Immagine 15">
            <a:extLst>
              <a:ext uri="{FF2B5EF4-FFF2-40B4-BE49-F238E27FC236}">
                <a16:creationId xmlns:a16="http://schemas.microsoft.com/office/drawing/2014/main" id="{2A0B9AF2-7223-280D-F01C-A5CD977DC25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86552" y="1173594"/>
            <a:ext cx="10418895" cy="5162319"/>
          </a:xfrm>
          <a:prstGeom prst="rect">
            <a:avLst/>
          </a:prstGeom>
          <a:solidFill>
            <a:srgbClr val="FFFFFF">
              <a:alpha val="20000"/>
            </a:srgbClr>
          </a:solidFill>
          <a:ln w="0">
            <a:solidFill>
              <a:srgbClr val="333333"/>
            </a:solidFill>
            <a:prstDash val="solid"/>
          </a:ln>
        </p:spPr>
      </p:pic>
      <p:sp>
        <p:nvSpPr>
          <p:cNvPr id="59" name="Figura a mano libera: forma 16">
            <a:extLst>
              <a:ext uri="{FF2B5EF4-FFF2-40B4-BE49-F238E27FC236}">
                <a16:creationId xmlns:a16="http://schemas.microsoft.com/office/drawing/2014/main" id="{A6854FFB-88ED-3661-AD1E-BF51A9F9E386}"/>
              </a:ext>
            </a:extLst>
          </p:cNvPr>
          <p:cNvSpPr/>
          <p:nvPr/>
        </p:nvSpPr>
        <p:spPr>
          <a:xfrm>
            <a:off x="6264553" y="2991485"/>
            <a:ext cx="110160" cy="1101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3333"/>
          </a:solidFill>
          <a:ln w="0">
            <a:solidFill>
              <a:srgbClr val="993366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0" name="Figura a mano libera: forma 17">
            <a:extLst>
              <a:ext uri="{FF2B5EF4-FFF2-40B4-BE49-F238E27FC236}">
                <a16:creationId xmlns:a16="http://schemas.microsoft.com/office/drawing/2014/main" id="{D43A2A78-30F2-170D-E328-4CA291F6C4F2}"/>
              </a:ext>
            </a:extLst>
          </p:cNvPr>
          <p:cNvSpPr/>
          <p:nvPr/>
        </p:nvSpPr>
        <p:spPr>
          <a:xfrm>
            <a:off x="6213924" y="2602784"/>
            <a:ext cx="110160" cy="1101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00"/>
          </a:solidFill>
          <a:ln w="0">
            <a:solidFill>
              <a:srgbClr val="FFCC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1" name="Figura a mano libera: forma 18">
            <a:extLst>
              <a:ext uri="{FF2B5EF4-FFF2-40B4-BE49-F238E27FC236}">
                <a16:creationId xmlns:a16="http://schemas.microsoft.com/office/drawing/2014/main" id="{C3CC3594-DCC5-E3C4-4F9D-2D5DACD517C7}"/>
              </a:ext>
            </a:extLst>
          </p:cNvPr>
          <p:cNvSpPr/>
          <p:nvPr/>
        </p:nvSpPr>
        <p:spPr>
          <a:xfrm>
            <a:off x="2577954" y="2969525"/>
            <a:ext cx="110160" cy="1101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00"/>
          </a:solidFill>
          <a:ln w="0">
            <a:solidFill>
              <a:srgbClr val="FFCC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it-IT">
              <a:latin typeface="Liberation Sans" pitchFamily="18"/>
            </a:endParaRPr>
          </a:p>
        </p:txBody>
      </p:sp>
      <p:sp>
        <p:nvSpPr>
          <p:cNvPr id="62" name="Figura a mano libera: forma 19">
            <a:extLst>
              <a:ext uri="{FF2B5EF4-FFF2-40B4-BE49-F238E27FC236}">
                <a16:creationId xmlns:a16="http://schemas.microsoft.com/office/drawing/2014/main" id="{411858B6-B366-697C-A466-91CA880E9C29}"/>
              </a:ext>
            </a:extLst>
          </p:cNvPr>
          <p:cNvSpPr/>
          <p:nvPr/>
        </p:nvSpPr>
        <p:spPr>
          <a:xfrm>
            <a:off x="9060934" y="3451420"/>
            <a:ext cx="110160" cy="1101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00"/>
          </a:solidFill>
          <a:ln w="0">
            <a:solidFill>
              <a:srgbClr val="FFCC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3" name="CasellaDiTesto 20">
            <a:extLst>
              <a:ext uri="{FF2B5EF4-FFF2-40B4-BE49-F238E27FC236}">
                <a16:creationId xmlns:a16="http://schemas.microsoft.com/office/drawing/2014/main" id="{74C2E528-DF60-F27D-E635-BDC2954B5F36}"/>
              </a:ext>
            </a:extLst>
          </p:cNvPr>
          <p:cNvSpPr txBox="1"/>
          <p:nvPr/>
        </p:nvSpPr>
        <p:spPr>
          <a:xfrm>
            <a:off x="6417192" y="3148805"/>
            <a:ext cx="1503000" cy="85824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solidFill>
              <a:srgbClr val="333333"/>
            </a:solidFill>
            <a:prstDash val="solid"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Droid Sans Fallback" pitchFamily="2"/>
                <a:cs typeface="FreeSans" pitchFamily="2"/>
              </a:rPr>
              <a:t>LUNA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Droid Sans Fallback" pitchFamily="2"/>
                <a:cs typeface="FreeSans" pitchFamily="2"/>
              </a:rPr>
              <a:t>3800 </a:t>
            </a:r>
            <a:r>
              <a:rPr lang="it-IT" sz="1800" b="1" i="0" u="none" strike="noStrike" kern="1200" cap="none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Droid Sans Fallback" pitchFamily="2"/>
                <a:cs typeface="FreeSans" pitchFamily="2"/>
              </a:rPr>
              <a:t>m.w.e</a:t>
            </a: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Droid Sans Fallback" pitchFamily="2"/>
                <a:cs typeface="FreeSans" pitchFamily="2"/>
              </a:rPr>
              <a:t>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cap="none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Droid Sans Fallback" pitchFamily="2"/>
                <a:cs typeface="FreeSans" pitchFamily="2"/>
              </a:rPr>
              <a:t>Since</a:t>
            </a: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Droid Sans Fallback" pitchFamily="2"/>
                <a:cs typeface="FreeSans" pitchFamily="2"/>
              </a:rPr>
              <a:t> 1991</a:t>
            </a:r>
          </a:p>
        </p:txBody>
      </p:sp>
      <p:sp>
        <p:nvSpPr>
          <p:cNvPr id="64" name="CasellaDiTesto 21">
            <a:extLst>
              <a:ext uri="{FF2B5EF4-FFF2-40B4-BE49-F238E27FC236}">
                <a16:creationId xmlns:a16="http://schemas.microsoft.com/office/drawing/2014/main" id="{B1872550-5749-A753-BF7A-5CDBF33D9F92}"/>
              </a:ext>
            </a:extLst>
          </p:cNvPr>
          <p:cNvSpPr txBox="1"/>
          <p:nvPr/>
        </p:nvSpPr>
        <p:spPr>
          <a:xfrm>
            <a:off x="6409571" y="1661684"/>
            <a:ext cx="1953205" cy="1292683"/>
          </a:xfrm>
          <a:prstGeom prst="rect">
            <a:avLst/>
          </a:prstGeom>
          <a:solidFill>
            <a:srgbClr val="FFFFFF">
              <a:alpha val="20000"/>
            </a:srgbClr>
          </a:solidFill>
          <a:ln w="0">
            <a:solidFill>
              <a:srgbClr val="333333"/>
            </a:solidFill>
            <a:prstDash val="solid"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 err="1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Felsenkeller</a:t>
            </a:r>
            <a:endParaRPr lang="it-IT" sz="1600" b="1" i="0" u="none" strike="noStrike" kern="1200" cap="none" dirty="0">
              <a:ln>
                <a:noFill/>
              </a:ln>
              <a:solidFill>
                <a:srgbClr val="FFFF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110 </a:t>
            </a:r>
            <a:r>
              <a:rPr lang="it-IT" sz="1600" b="1" i="0" u="none" strike="noStrike" kern="1200" cap="none" dirty="0" err="1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m.w.e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5 MV – H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 +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, He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+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, C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+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dirty="0"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I </a:t>
            </a:r>
            <a:r>
              <a:rPr lang="it-IT" sz="1600" b="1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eSans" pitchFamily="2"/>
              </a:rPr>
              <a:t>~ 30 </a:t>
            </a:r>
            <a:r>
              <a:rPr lang="it-IT" sz="1600" b="1" dirty="0" err="1">
                <a:solidFill>
                  <a:srgbClr val="FFFF00"/>
                </a:solidFill>
                <a:latin typeface="Symbol" panose="05050102010706020507" pitchFamily="18" charset="2"/>
                <a:ea typeface="Source Sans Pro" panose="020B0503030403020204" pitchFamily="34" charset="0"/>
                <a:cs typeface="FreeSans" pitchFamily="2"/>
              </a:rPr>
              <a:t>m</a:t>
            </a:r>
            <a:r>
              <a:rPr lang="it-IT" sz="1600" b="1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eSans" pitchFamily="2"/>
              </a:rPr>
              <a:t>A</a:t>
            </a:r>
            <a:endParaRPr lang="it-IT" sz="1600" b="1" dirty="0">
              <a:solidFill>
                <a:srgbClr val="FFFF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dirty="0" err="1"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Since</a:t>
            </a:r>
            <a:r>
              <a:rPr lang="it-IT" sz="1600" b="1" dirty="0"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 2019</a:t>
            </a:r>
            <a:endParaRPr lang="it-IT" sz="1600" b="1" i="0" u="none" strike="noStrike" kern="1200" cap="none" dirty="0">
              <a:ln>
                <a:noFill/>
              </a:ln>
              <a:solidFill>
                <a:srgbClr val="FFFF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sp>
        <p:nvSpPr>
          <p:cNvPr id="65" name="CasellaDiTesto 22">
            <a:extLst>
              <a:ext uri="{FF2B5EF4-FFF2-40B4-BE49-F238E27FC236}">
                <a16:creationId xmlns:a16="http://schemas.microsoft.com/office/drawing/2014/main" id="{9FDD8A51-C659-1BB0-674A-20F24A848A72}"/>
              </a:ext>
            </a:extLst>
          </p:cNvPr>
          <p:cNvSpPr txBox="1"/>
          <p:nvPr/>
        </p:nvSpPr>
        <p:spPr>
          <a:xfrm>
            <a:off x="1051910" y="3101645"/>
            <a:ext cx="1725129" cy="1297043"/>
          </a:xfrm>
          <a:prstGeom prst="rect">
            <a:avLst/>
          </a:prstGeom>
          <a:solidFill>
            <a:srgbClr val="FFFFFF">
              <a:alpha val="20000"/>
            </a:srgbClr>
          </a:solidFill>
          <a:ln w="0">
            <a:solidFill>
              <a:srgbClr val="333333"/>
            </a:solidFill>
            <a:prstDash val="solid"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CASPAR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4300 </a:t>
            </a:r>
            <a:r>
              <a:rPr lang="it-IT" sz="1600" b="1" i="0" u="none" strike="noStrike" kern="1200" cap="none" dirty="0" err="1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m.w.e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1 MV – H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 +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, He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+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dirty="0"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I </a:t>
            </a:r>
            <a:r>
              <a:rPr lang="it-IT" sz="1600" b="1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eSans" pitchFamily="2"/>
              </a:rPr>
              <a:t>~ 250 </a:t>
            </a:r>
            <a:r>
              <a:rPr lang="it-IT" sz="1600" b="1" dirty="0" err="1">
                <a:solidFill>
                  <a:srgbClr val="FFFF00"/>
                </a:solidFill>
                <a:latin typeface="Symbol" panose="05050102010706020507" pitchFamily="18" charset="2"/>
                <a:ea typeface="Source Sans Pro" panose="020B0503030403020204" pitchFamily="34" charset="0"/>
                <a:cs typeface="FreeSans" pitchFamily="2"/>
              </a:rPr>
              <a:t>m</a:t>
            </a:r>
            <a:r>
              <a:rPr lang="it-IT" sz="1600" b="1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eSans" pitchFamily="2"/>
              </a:rPr>
              <a:t>A</a:t>
            </a:r>
            <a:endParaRPr lang="it-IT" sz="1600" b="1" dirty="0">
              <a:solidFill>
                <a:srgbClr val="FFFF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 err="1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Since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 2017</a:t>
            </a:r>
          </a:p>
        </p:txBody>
      </p:sp>
      <p:sp>
        <p:nvSpPr>
          <p:cNvPr id="66" name="CasellaDiTesto 23">
            <a:extLst>
              <a:ext uri="{FF2B5EF4-FFF2-40B4-BE49-F238E27FC236}">
                <a16:creationId xmlns:a16="http://schemas.microsoft.com/office/drawing/2014/main" id="{80A93E0E-73CC-CA5A-FB46-3443073846C0}"/>
              </a:ext>
            </a:extLst>
          </p:cNvPr>
          <p:cNvSpPr txBox="1"/>
          <p:nvPr/>
        </p:nvSpPr>
        <p:spPr>
          <a:xfrm>
            <a:off x="8861691" y="3568420"/>
            <a:ext cx="2109209" cy="1297043"/>
          </a:xfrm>
          <a:prstGeom prst="rect">
            <a:avLst/>
          </a:prstGeom>
          <a:solidFill>
            <a:srgbClr val="FFFFFF">
              <a:alpha val="20000"/>
            </a:srgbClr>
          </a:solidFill>
          <a:ln w="0">
            <a:solidFill>
              <a:srgbClr val="333333"/>
            </a:solidFill>
            <a:prstDash val="solid"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JUNA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6700 </a:t>
            </a:r>
            <a:r>
              <a:rPr lang="it-IT" sz="1600" b="1" i="0" u="none" strike="noStrike" kern="1200" cap="none" dirty="0" err="1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m.w.e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0.4 MV H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+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, He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+</a:t>
            </a:r>
            <a:r>
              <a:rPr lang="it-IT" sz="1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, He</a:t>
            </a:r>
            <a:r>
              <a:rPr lang="it-IT" sz="1600" b="1" i="0" u="none" strike="noStrike" kern="1200" cap="none" baseline="30000" dirty="0">
                <a:ln>
                  <a:noFill/>
                </a:ln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++</a:t>
            </a:r>
            <a:endParaRPr lang="it-IT" sz="1600" b="1" i="0" u="none" strike="noStrike" kern="1200" cap="none" dirty="0">
              <a:ln>
                <a:noFill/>
              </a:ln>
              <a:solidFill>
                <a:srgbClr val="FFFF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algn="ctr" hangingPunct="0"/>
            <a:r>
              <a:rPr lang="it-IT" sz="1600" b="1" dirty="0"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I </a:t>
            </a:r>
            <a:r>
              <a:rPr lang="it-IT" sz="1600" b="1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eSans" pitchFamily="2"/>
              </a:rPr>
              <a:t>~ 1 – 12 </a:t>
            </a:r>
            <a:r>
              <a:rPr lang="it-IT" sz="1600" b="1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eSans" pitchFamily="2"/>
              </a:rPr>
              <a:t>mA</a:t>
            </a:r>
            <a:endParaRPr lang="it-IT" sz="1600" b="1" dirty="0">
              <a:solidFill>
                <a:srgbClr val="FFFF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dirty="0" err="1"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Since</a:t>
            </a:r>
            <a:r>
              <a:rPr lang="it-IT" sz="1600" b="1" dirty="0">
                <a:solidFill>
                  <a:srgbClr val="FFFF00"/>
                </a:solidFill>
                <a:latin typeface="Arial" pitchFamily="34"/>
                <a:ea typeface="Droid Sans Fallback" pitchFamily="2"/>
                <a:cs typeface="FreeSans" pitchFamily="2"/>
              </a:rPr>
              <a:t> 2021</a:t>
            </a:r>
            <a:endParaRPr lang="it-IT" sz="1600" b="1" i="0" u="none" strike="noStrike" kern="1200" cap="none" dirty="0">
              <a:ln>
                <a:noFill/>
              </a:ln>
              <a:solidFill>
                <a:srgbClr val="FFFF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42461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BDB49-ED22-8C0A-C221-697B9B764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8" y="1911319"/>
            <a:ext cx="6541493" cy="3731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6AB65E-B68F-F588-555C-B2DBE1CA9628}"/>
              </a:ext>
            </a:extLst>
          </p:cNvPr>
          <p:cNvSpPr txBox="1"/>
          <p:nvPr/>
        </p:nvSpPr>
        <p:spPr>
          <a:xfrm>
            <a:off x="918526" y="5699604"/>
            <a:ext cx="420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mic Sans MS" panose="030F0702030302020204" pitchFamily="66" charset="0"/>
              </a:rPr>
              <a:t>Frentz</a:t>
            </a:r>
            <a:r>
              <a:rPr lang="en-US" dirty="0">
                <a:latin typeface="Comic Sans MS" panose="030F0702030302020204" pitchFamily="66" charset="0"/>
              </a:rPr>
              <a:t> et al. PRC 103, 045802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3AF0D-1B59-DAAA-A147-16EEAA8D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492" y="2012741"/>
            <a:ext cx="5591955" cy="2762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91F064-5843-362D-5095-85B4D73CC100}"/>
              </a:ext>
            </a:extLst>
          </p:cNvPr>
          <p:cNvSpPr txBox="1"/>
          <p:nvPr/>
        </p:nvSpPr>
        <p:spPr>
          <a:xfrm>
            <a:off x="6974715" y="5024488"/>
            <a:ext cx="501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Solar Fusion III arXiv:2405.06470v1 (2024)</a:t>
            </a:r>
          </a:p>
        </p:txBody>
      </p:sp>
      <p:sp>
        <p:nvSpPr>
          <p:cNvPr id="10" name="TextShape 25">
            <a:extLst>
              <a:ext uri="{FF2B5EF4-FFF2-40B4-BE49-F238E27FC236}">
                <a16:creationId xmlns:a16="http://schemas.microsoft.com/office/drawing/2014/main" id="{E7C5570E-1EE1-FCD5-1A8A-E54B7AFEC7C6}"/>
              </a:ext>
            </a:extLst>
          </p:cNvPr>
          <p:cNvSpPr txBox="1"/>
          <p:nvPr/>
        </p:nvSpPr>
        <p:spPr>
          <a:xfrm>
            <a:off x="205976" y="866537"/>
            <a:ext cx="11780047" cy="12160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b="0" strike="noStrike" spc="-1" dirty="0">
                <a:latin typeface="Comic Sans MS" panose="030F0702030302020204" pitchFamily="66" charset="0"/>
              </a:rPr>
              <a:t>Cross section never measured directly at solar energies (15 keV).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r>
              <a:rPr lang="en-US" sz="2000" b="0" strike="noStrike" spc="-1" dirty="0">
                <a:latin typeface="Comic Sans MS" panose="030F0702030302020204" pitchFamily="66" charset="0"/>
              </a:rPr>
              <a:t>Astrophysicists rely on extrapolations that are still highly uncertain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3D8B4CBD-2199-33AF-4C18-4ACE11AB59AF}"/>
              </a:ext>
            </a:extLst>
          </p:cNvPr>
          <p:cNvSpPr txBox="1"/>
          <p:nvPr/>
        </p:nvSpPr>
        <p:spPr>
          <a:xfrm>
            <a:off x="445493" y="62714"/>
            <a:ext cx="1219199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The 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14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  <a:ea typeface="+mj-ea"/>
                <a:cs typeface="+mj-cs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15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O reaction: state of the art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E53A56-6685-5232-A5ED-F3BF73B7E56A}"/>
              </a:ext>
            </a:extLst>
          </p:cNvPr>
          <p:cNvSpPr txBox="1"/>
          <p:nvPr/>
        </p:nvSpPr>
        <p:spPr>
          <a:xfrm>
            <a:off x="3018621" y="6419803"/>
            <a:ext cx="714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GOAL: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>
                <a:latin typeface="Comic Sans MS" panose="030F0702030302020204" pitchFamily="66" charset="0"/>
              </a:rPr>
              <a:t>measure partial cross sections down to </a:t>
            </a:r>
            <a:r>
              <a:rPr lang="en-US" sz="1800" dirty="0" err="1">
                <a:latin typeface="Comic Sans MS" panose="030F0702030302020204" pitchFamily="66" charset="0"/>
              </a:rPr>
              <a:t>E</a:t>
            </a:r>
            <a:r>
              <a:rPr lang="en-US" sz="1800" baseline="-25000" dirty="0" err="1">
                <a:latin typeface="Comic Sans MS" panose="030F0702030302020204" pitchFamily="66" charset="0"/>
              </a:rPr>
              <a:t>cm</a:t>
            </a:r>
            <a:r>
              <a:rPr lang="en-US" sz="1800" dirty="0">
                <a:latin typeface="Comic Sans MS" panose="030F0702030302020204" pitchFamily="66" charset="0"/>
              </a:rPr>
              <a:t> = 100 keV</a:t>
            </a:r>
          </a:p>
        </p:txBody>
      </p:sp>
    </p:spTree>
    <p:extLst>
      <p:ext uri="{BB962C8B-B14F-4D97-AF65-F5344CB8AC3E}">
        <p14:creationId xmlns:p14="http://schemas.microsoft.com/office/powerpoint/2010/main" val="559296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01E3D6-66FA-1382-1472-FF02782A785C}"/>
              </a:ext>
            </a:extLst>
          </p:cNvPr>
          <p:cNvSpPr txBox="1"/>
          <p:nvPr/>
        </p:nvSpPr>
        <p:spPr>
          <a:xfrm>
            <a:off x="161731" y="573732"/>
            <a:ext cx="77522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1800" i="0" u="none" strike="noStrike" baseline="0" dirty="0" err="1">
                <a:latin typeface="Comic Sans MS" panose="030F0702030302020204" pitchFamily="66" charset="0"/>
              </a:rPr>
              <a:t>TiN</a:t>
            </a:r>
            <a:r>
              <a:rPr lang="en-US" sz="1800" i="0" u="none" strike="noStrike" baseline="0" dirty="0">
                <a:latin typeface="Comic Sans MS" panose="030F0702030302020204" pitchFamily="66" charset="0"/>
              </a:rPr>
              <a:t> sputtered targets (thickness 70 – 140 nm) on Ta backing</a:t>
            </a:r>
            <a:br>
              <a:rPr lang="en-US" sz="1800" i="0" u="none" strike="noStrike" baseline="0" dirty="0">
                <a:latin typeface="Comic Sans MS" panose="030F0702030302020204" pitchFamily="66" charset="0"/>
              </a:rPr>
            </a:br>
            <a:r>
              <a:rPr lang="en-US" sz="1800" i="0" u="none" strike="noStrike" baseline="0" dirty="0">
                <a:latin typeface="Comic Sans MS" panose="030F0702030302020204" pitchFamily="66" charset="0"/>
              </a:rPr>
              <a:t>	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sz="1800" u="none" strike="noStrike" baseline="0" dirty="0">
                <a:latin typeface="Comic Sans MS" panose="030F0702030302020204" pitchFamily="66" charset="0"/>
              </a:rPr>
              <a:t>4</a:t>
            </a:r>
            <a:r>
              <a:rPr lang="el-GR" sz="1800" u="none" strike="noStrike" baseline="0" dirty="0">
                <a:latin typeface="Comic Sans MS" panose="030F0702030302020204" pitchFamily="66" charset="0"/>
              </a:rPr>
              <a:t>π</a:t>
            </a:r>
            <a:r>
              <a:rPr lang="en-US" sz="1800" u="none" strike="noStrike" baseline="0" dirty="0">
                <a:latin typeface="Comic Sans MS" panose="030F0702030302020204" pitchFamily="66" charset="0"/>
              </a:rPr>
              <a:t>-BGO detector </a:t>
            </a:r>
            <a:r>
              <a:rPr lang="en-US" sz="1800" i="0" u="none" strike="noStrike" baseline="0" dirty="0">
                <a:latin typeface="Comic Sans MS" panose="030F0702030302020204" pitchFamily="66" charset="0"/>
              </a:rPr>
              <a:t>(6 crystals) + lead shielding.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1800" i="0" u="none" strike="noStrike" baseline="0" dirty="0">
                <a:latin typeface="Comic Sans MS" panose="030F0702030302020204" pitchFamily="66" charset="0"/>
              </a:rPr>
              <a:t>Data processed with the gamma-summing technique</a:t>
            </a:r>
            <a:endParaRPr lang="en-US" sz="18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80BA32-29BA-5595-426B-34384055C9F6}"/>
              </a:ext>
            </a:extLst>
          </p:cNvPr>
          <p:cNvGrpSpPr/>
          <p:nvPr/>
        </p:nvGrpSpPr>
        <p:grpSpPr>
          <a:xfrm>
            <a:off x="7914011" y="948977"/>
            <a:ext cx="4116258" cy="5484145"/>
            <a:chOff x="3727626" y="2622422"/>
            <a:chExt cx="2779162" cy="3702715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49FBDFA3-8A1A-1BC5-7E36-6581F9A16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7626" y="2622422"/>
              <a:ext cx="2779162" cy="3702715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5AC108A-0FA5-DB17-B31F-E452F7C3C80D}"/>
                </a:ext>
              </a:extLst>
            </p:cNvPr>
            <p:cNvCxnSpPr>
              <a:cxnSpLocks/>
            </p:cNvCxnSpPr>
            <p:nvPr/>
          </p:nvCxnSpPr>
          <p:spPr>
            <a:xfrm>
              <a:off x="4421539" y="5004030"/>
              <a:ext cx="436180" cy="4123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577A48-046A-BF73-7585-68D3968EEFC3}"/>
                </a:ext>
              </a:extLst>
            </p:cNvPr>
            <p:cNvSpPr txBox="1"/>
            <p:nvPr/>
          </p:nvSpPr>
          <p:spPr>
            <a:xfrm rot="300000">
              <a:off x="4257275" y="5070291"/>
              <a:ext cx="586322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 b="1" dirty="0">
                  <a:solidFill>
                    <a:srgbClr val="BA0909"/>
                  </a:solidFill>
                  <a:highlight>
                    <a:srgbClr val="FFFF00"/>
                  </a:highlight>
                </a:rPr>
                <a:t>BEAM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7C63D7D-F918-D0DA-98D9-7E2309BA3589}"/>
                </a:ext>
              </a:extLst>
            </p:cNvPr>
            <p:cNvCxnSpPr/>
            <p:nvPr/>
          </p:nvCxnSpPr>
          <p:spPr>
            <a:xfrm flipH="1">
              <a:off x="4628970" y="3448407"/>
              <a:ext cx="508355" cy="1066267"/>
            </a:xfrm>
            <a:prstGeom prst="straightConnector1">
              <a:avLst/>
            </a:prstGeom>
            <a:ln w="28575">
              <a:solidFill>
                <a:srgbClr val="5FC1FA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F246F1-157B-083C-93D5-5A66B6E65268}"/>
                </a:ext>
              </a:extLst>
            </p:cNvPr>
            <p:cNvSpPr txBox="1"/>
            <p:nvPr/>
          </p:nvSpPr>
          <p:spPr>
            <a:xfrm>
              <a:off x="5017704" y="3179492"/>
              <a:ext cx="974549" cy="2285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00B0F0"/>
                  </a:solidFill>
                  <a:highlight>
                    <a:srgbClr val="FFFF00"/>
                  </a:highlight>
                </a:rPr>
                <a:t>SHIELDING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969D6D-9408-90BA-2F36-1A03B1A7BCB0}"/>
                </a:ext>
              </a:extLst>
            </p:cNvPr>
            <p:cNvSpPr txBox="1"/>
            <p:nvPr/>
          </p:nvSpPr>
          <p:spPr>
            <a:xfrm>
              <a:off x="5494112" y="5190162"/>
              <a:ext cx="974549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6"/>
                  </a:solidFill>
                  <a:highlight>
                    <a:srgbClr val="FFFF00"/>
                  </a:highlight>
                </a:rPr>
                <a:t>4</a:t>
              </a:r>
              <a:r>
                <a:rPr lang="en-US" sz="1200" b="1" dirty="0">
                  <a:solidFill>
                    <a:schemeClr val="accent6"/>
                  </a:solidFill>
                  <a:highlight>
                    <a:srgbClr val="FFFF00"/>
                  </a:highlight>
                  <a:latin typeface="Symbol" panose="05050102010706020507" pitchFamily="18" charset="2"/>
                </a:rPr>
                <a:t>p</a:t>
              </a:r>
              <a:r>
                <a:rPr lang="en-US" sz="1200" b="1" dirty="0">
                  <a:solidFill>
                    <a:schemeClr val="accent6"/>
                  </a:solidFill>
                  <a:highlight>
                    <a:srgbClr val="FFFF00"/>
                  </a:highlight>
                </a:rPr>
                <a:t> BGO DETECTOR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04C202-39F0-00E8-3E40-4CD38147573F}"/>
              </a:ext>
            </a:extLst>
          </p:cNvPr>
          <p:cNvSpPr txBox="1"/>
          <p:nvPr/>
        </p:nvSpPr>
        <p:spPr>
          <a:xfrm>
            <a:off x="727679" y="117752"/>
            <a:ext cx="10352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Experimental setup</a:t>
            </a:r>
          </a:p>
        </p:txBody>
      </p:sp>
      <p:grpSp>
        <p:nvGrpSpPr>
          <p:cNvPr id="4" name="Group 24">
            <a:extLst>
              <a:ext uri="{FF2B5EF4-FFF2-40B4-BE49-F238E27FC236}">
                <a16:creationId xmlns:a16="http://schemas.microsoft.com/office/drawing/2014/main" id="{536D85FE-9958-095D-7C0C-B4B68A4595C7}"/>
              </a:ext>
            </a:extLst>
          </p:cNvPr>
          <p:cNvGrpSpPr/>
          <p:nvPr/>
        </p:nvGrpSpPr>
        <p:grpSpPr>
          <a:xfrm>
            <a:off x="5698427" y="1092832"/>
            <a:ext cx="2365527" cy="1593514"/>
            <a:chOff x="7633024" y="1008729"/>
            <a:chExt cx="2365527" cy="1593514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3D936922-D629-23AA-C705-BC9F063A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6" b="97723" l="9763" r="89819">
                          <a14:foregroundMark x1="33473" y1="5176" x2="14086" y2="26501"/>
                          <a14:foregroundMark x1="14086" y1="26501" x2="11437" y2="65631"/>
                          <a14:foregroundMark x1="82148" y1="16977" x2="88703" y2="61077"/>
                          <a14:foregroundMark x1="88703" y1="61077" x2="76709" y2="92133"/>
                          <a14:foregroundMark x1="76709" y1="92133" x2="68619" y2="92961"/>
                          <a14:foregroundMark x1="75174" y1="58385" x2="73082" y2="63354"/>
                          <a14:foregroundMark x1="76151" y1="97723" x2="65272" y2="93582"/>
                          <a14:foregroundMark x1="89261" y1="27536" x2="89261" y2="27536"/>
                          <a14:foregroundMark x1="89261" y1="27536" x2="89261" y2="275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33580">
              <a:off x="7633024" y="1008729"/>
              <a:ext cx="2365527" cy="1593514"/>
            </a:xfrm>
            <a:prstGeom prst="rect">
              <a:avLst/>
            </a:prstGeom>
          </p:spPr>
        </p:pic>
        <p:cxnSp>
          <p:nvCxnSpPr>
            <p:cNvPr id="6" name="Straight Connector 16">
              <a:extLst>
                <a:ext uri="{FF2B5EF4-FFF2-40B4-BE49-F238E27FC236}">
                  <a16:creationId xmlns:a16="http://schemas.microsoft.com/office/drawing/2014/main" id="{A02F5179-34F7-27F6-7D55-2E4AE50EE2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4065" y="1713470"/>
              <a:ext cx="267730" cy="165267"/>
            </a:xfrm>
            <a:prstGeom prst="line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Straight Connector 19">
              <a:extLst>
                <a:ext uri="{FF2B5EF4-FFF2-40B4-BE49-F238E27FC236}">
                  <a16:creationId xmlns:a16="http://schemas.microsoft.com/office/drawing/2014/main" id="{FC53E656-FA24-2557-EA15-6E4E4D1A9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8141" y="1878740"/>
              <a:ext cx="152400" cy="349598"/>
            </a:xfrm>
            <a:prstGeom prst="line">
              <a:avLst/>
            </a:prstGeom>
            <a:ln w="381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21">
              <a:extLst>
                <a:ext uri="{FF2B5EF4-FFF2-40B4-BE49-F238E27FC236}">
                  <a16:creationId xmlns:a16="http://schemas.microsoft.com/office/drawing/2014/main" id="{0598B4A7-B8BD-51A3-621C-1205E65566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4573" y="1865870"/>
              <a:ext cx="275968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DDDFBAB5-F359-2E63-A089-A2DC1961A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469" y="2862050"/>
            <a:ext cx="4075593" cy="2744674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4590DA4-111C-F06D-23F1-07038FFD27FD}"/>
              </a:ext>
            </a:extLst>
          </p:cNvPr>
          <p:cNvSpPr txBox="1"/>
          <p:nvPr/>
        </p:nvSpPr>
        <p:spPr>
          <a:xfrm>
            <a:off x="44348" y="5756185"/>
            <a:ext cx="5226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Energy </a:t>
            </a:r>
            <a:r>
              <a:rPr lang="en-US" sz="1800" dirty="0">
                <a:latin typeface="Comic Sans MS" panose="030F0702030302020204" pitchFamily="66" charset="0"/>
              </a:rPr>
              <a:t>distribution of events contributing to the sum peak fitted with simulated spectra for each branching</a:t>
            </a: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9D3054EB-2468-FC79-E9C9-D6AB90E1B0B0}"/>
              </a:ext>
            </a:extLst>
          </p:cNvPr>
          <p:cNvGrpSpPr/>
          <p:nvPr/>
        </p:nvGrpSpPr>
        <p:grpSpPr>
          <a:xfrm>
            <a:off x="5552184" y="2820523"/>
            <a:ext cx="6639816" cy="4047547"/>
            <a:chOff x="4794301" y="1109339"/>
            <a:chExt cx="7249537" cy="4639322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55C1BF8F-F7A0-4634-3C40-00E7E208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4301" y="1109339"/>
              <a:ext cx="7249537" cy="4639322"/>
            </a:xfrm>
            <a:prstGeom prst="rect">
              <a:avLst/>
            </a:prstGeom>
          </p:spPr>
        </p:pic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CE2A9C39-55C8-83E8-D38A-7E403C80C4E8}"/>
                </a:ext>
              </a:extLst>
            </p:cNvPr>
            <p:cNvSpPr/>
            <p:nvPr/>
          </p:nvSpPr>
          <p:spPr>
            <a:xfrm>
              <a:off x="4991100" y="5362575"/>
              <a:ext cx="771525" cy="386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30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CC7B2-F0AC-2C19-E643-71F9F98F5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2">
            <a:extLst>
              <a:ext uri="{FF2B5EF4-FFF2-40B4-BE49-F238E27FC236}">
                <a16:creationId xmlns:a16="http://schemas.microsoft.com/office/drawing/2014/main" id="{1F1BF7D1-CBFE-F549-3AAB-15CA8772B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816" y="-31546"/>
            <a:ext cx="861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Summary and perspectives</a:t>
            </a:r>
          </a:p>
        </p:txBody>
      </p:sp>
      <p:sp>
        <p:nvSpPr>
          <p:cNvPr id="32774" name="Rectangle 37">
            <a:extLst>
              <a:ext uri="{FF2B5EF4-FFF2-40B4-BE49-F238E27FC236}">
                <a16:creationId xmlns:a16="http://schemas.microsoft.com/office/drawing/2014/main" id="{375A9F7A-1FF3-C066-B766-B30C79C49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324643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2775" name="Rectangle 39">
            <a:extLst>
              <a:ext uri="{FF2B5EF4-FFF2-40B4-BE49-F238E27FC236}">
                <a16:creationId xmlns:a16="http://schemas.microsoft.com/office/drawing/2014/main" id="{49C33C3C-FD32-63EF-F345-92D77D5AE4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16725" y="1484313"/>
            <a:ext cx="3581400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18185E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</a:rPr>
              <a:t> 	</a:t>
            </a:r>
            <a:endParaRPr lang="en-US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7" name="CasellaDiTesto 2">
            <a:extLst>
              <a:ext uri="{FF2B5EF4-FFF2-40B4-BE49-F238E27FC236}">
                <a16:creationId xmlns:a16="http://schemas.microsoft.com/office/drawing/2014/main" id="{CF39D011-1786-1ABD-29CF-B1041372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285" y="246221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8" name="CasellaDiTesto 4">
            <a:extLst>
              <a:ext uri="{FF2B5EF4-FFF2-40B4-BE49-F238E27FC236}">
                <a16:creationId xmlns:a16="http://schemas.microsoft.com/office/drawing/2014/main" id="{DE4BFD68-9958-1CE4-C524-81FCDD079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667" y="4587579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0" name="CasellaDiTesto 8">
            <a:extLst>
              <a:ext uri="{FF2B5EF4-FFF2-40B4-BE49-F238E27FC236}">
                <a16:creationId xmlns:a16="http://schemas.microsoft.com/office/drawing/2014/main" id="{D8329293-46FF-F9B1-B531-964BF1006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310" y="39338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1" name="CasellaDiTesto 10">
            <a:extLst>
              <a:ext uri="{FF2B5EF4-FFF2-40B4-BE49-F238E27FC236}">
                <a16:creationId xmlns:a16="http://schemas.microsoft.com/office/drawing/2014/main" id="{4B966214-53EB-858A-67D5-37FE3AF79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942" y="17113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4" name="CasellaDiTesto 16">
            <a:extLst>
              <a:ext uri="{FF2B5EF4-FFF2-40B4-BE49-F238E27FC236}">
                <a16:creationId xmlns:a16="http://schemas.microsoft.com/office/drawing/2014/main" id="{8C364798-8685-EDA0-EB9E-E392CCF28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079" y="1538289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87" name="CasellaDiTesto 23">
            <a:extLst>
              <a:ext uri="{FF2B5EF4-FFF2-40B4-BE49-F238E27FC236}">
                <a16:creationId xmlns:a16="http://schemas.microsoft.com/office/drawing/2014/main" id="{4059EAB4-566E-3C25-8E42-977B47A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1003901"/>
            <a:ext cx="112310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Shape 13">
            <a:extLst>
              <a:ext uri="{FF2B5EF4-FFF2-40B4-BE49-F238E27FC236}">
                <a16:creationId xmlns:a16="http://schemas.microsoft.com/office/drawing/2014/main" id="{7921D608-5A9F-91BA-9BA2-68AE63A16927}"/>
              </a:ext>
            </a:extLst>
          </p:cNvPr>
          <p:cNvSpPr txBox="1"/>
          <p:nvPr/>
        </p:nvSpPr>
        <p:spPr>
          <a:xfrm>
            <a:off x="355600" y="1553707"/>
            <a:ext cx="11620500" cy="74722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US" sz="2000" spc="-1" dirty="0">
              <a:latin typeface="Arial"/>
            </a:endParaRPr>
          </a:p>
        </p:txBody>
      </p:sp>
      <p:sp>
        <p:nvSpPr>
          <p:cNvPr id="3" name="TextShape 13">
            <a:extLst>
              <a:ext uri="{FF2B5EF4-FFF2-40B4-BE49-F238E27FC236}">
                <a16:creationId xmlns:a16="http://schemas.microsoft.com/office/drawing/2014/main" id="{3A91ADB2-DCD1-F825-5E5D-DADD7B9E122A}"/>
              </a:ext>
            </a:extLst>
          </p:cNvPr>
          <p:cNvSpPr txBox="1"/>
          <p:nvPr/>
        </p:nvSpPr>
        <p:spPr>
          <a:xfrm>
            <a:off x="355600" y="401778"/>
            <a:ext cx="11836400" cy="95164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US" sz="2000" spc="-1" dirty="0">
              <a:latin typeface="Comic Sans MS" panose="030F0702030302020204" pitchFamily="66" charset="0"/>
            </a:endParaRPr>
          </a:p>
          <a:p>
            <a:r>
              <a:rPr lang="en-US" sz="2000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20</a:t>
            </a:r>
            <a:r>
              <a:rPr lang="en-US" sz="2000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Ne(</a:t>
            </a:r>
            <a:r>
              <a:rPr lang="en-US" sz="2000" spc="-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p,</a:t>
            </a:r>
            <a:r>
              <a:rPr lang="en-US" sz="2000" spc="-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sz="2000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21</a:t>
            </a:r>
            <a:r>
              <a:rPr lang="en-US" sz="2000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Na: </a:t>
            </a:r>
            <a:r>
              <a:rPr lang="en-US" sz="2000" spc="-1" dirty="0">
                <a:latin typeface="Comic Sans MS" panose="030F0702030302020204" pitchFamily="66" charset="0"/>
              </a:rPr>
              <a:t>386 keV resonance (energy and strength) and direct capture (Ep= 260-400 keV) </a:t>
            </a:r>
          </a:p>
          <a:p>
            <a:r>
              <a:rPr lang="en-US" sz="2000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Masha et al., PRC </a:t>
            </a:r>
            <a:r>
              <a:rPr lang="en-US" sz="2000" b="1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108</a:t>
            </a:r>
            <a:r>
              <a:rPr lang="en-US" sz="2000" spc="-1" dirty="0"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(2023) L052801</a:t>
            </a:r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spc="-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US" sz="2000" spc="-1" baseline="30000" dirty="0">
                <a:solidFill>
                  <a:schemeClr val="accent2"/>
                </a:solidFill>
                <a:latin typeface="Comic Sans MS" panose="030F0702030302020204" pitchFamily="66" charset="0"/>
              </a:rPr>
              <a:t>21</a:t>
            </a:r>
            <a:r>
              <a:rPr lang="en-US" sz="2000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Ne(p,</a:t>
            </a:r>
            <a:r>
              <a:rPr lang="en-US" sz="2000" spc="-1" dirty="0">
                <a:solidFill>
                  <a:schemeClr val="accent2"/>
                </a:solidFill>
                <a:latin typeface="Symbol" panose="05050102010706020507" pitchFamily="18" charset="2"/>
              </a:rPr>
              <a:t> g</a:t>
            </a:r>
            <a:r>
              <a:rPr lang="en-US" sz="2000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chemeClr val="accent2"/>
                </a:solidFill>
                <a:latin typeface="Comic Sans MS" panose="030F0702030302020204" pitchFamily="66" charset="0"/>
              </a:rPr>
              <a:t>22</a:t>
            </a:r>
            <a:r>
              <a:rPr lang="en-US" sz="2000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Na: </a:t>
            </a:r>
            <a:r>
              <a:rPr lang="en-US" sz="2000" spc="-1" dirty="0">
                <a:latin typeface="Comic Sans MS" panose="030F0702030302020204" pitchFamily="66" charset="0"/>
              </a:rPr>
              <a:t>5 resonances measured (energy and strength) tech paper accepted for publication, physical paper in preparation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r>
              <a:rPr lang="en-US" sz="2000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17</a:t>
            </a:r>
            <a:r>
              <a:rPr lang="en-US" sz="2000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O(p,</a:t>
            </a:r>
            <a:r>
              <a:rPr lang="en-US" sz="2000" spc="-1" dirty="0">
                <a:solidFill>
                  <a:srgbClr val="00B050"/>
                </a:solidFill>
                <a:latin typeface="Symbol" panose="05050102010706020507" pitchFamily="18" charset="2"/>
              </a:rPr>
              <a:t> g</a:t>
            </a:r>
            <a:r>
              <a:rPr lang="en-US" sz="2000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18</a:t>
            </a:r>
            <a:r>
              <a:rPr lang="en-US" sz="2000" spc="-1" dirty="0">
                <a:solidFill>
                  <a:srgbClr val="00B050"/>
                </a:solidFill>
                <a:latin typeface="Comic Sans MS" panose="030F0702030302020204" pitchFamily="66" charset="0"/>
              </a:rPr>
              <a:t>F: </a:t>
            </a:r>
            <a:r>
              <a:rPr lang="en-US" sz="2000" spc="-1" dirty="0">
                <a:latin typeface="Comic Sans MS" panose="030F0702030302020204" pitchFamily="66" charset="0"/>
              </a:rPr>
              <a:t>E = 65 keV resonance measured. </a:t>
            </a:r>
            <a:r>
              <a:rPr lang="en-US" sz="2000" spc="-1" dirty="0" err="1">
                <a:latin typeface="Comic Sans MS" panose="030F0702030302020204" pitchFamily="66" charset="0"/>
              </a:rPr>
              <a:t>Gesuè</a:t>
            </a:r>
            <a:r>
              <a:rPr lang="en-US" sz="2000" spc="-1" dirty="0">
                <a:latin typeface="Comic Sans MS" panose="030F0702030302020204" pitchFamily="66" charset="0"/>
              </a:rPr>
              <a:t> et al, PRL </a:t>
            </a:r>
            <a:r>
              <a:rPr lang="en-US" sz="2000" b="1" spc="-1" dirty="0">
                <a:latin typeface="Comic Sans MS" panose="030F0702030302020204" pitchFamily="66" charset="0"/>
              </a:rPr>
              <a:t>133</a:t>
            </a:r>
            <a:r>
              <a:rPr lang="en-US" sz="2000" spc="-1" dirty="0">
                <a:latin typeface="Comic Sans MS" panose="030F0702030302020204" pitchFamily="66" charset="0"/>
              </a:rPr>
              <a:t> (2024) </a:t>
            </a:r>
            <a:r>
              <a:rPr lang="en-US" sz="2000" spc="-1" dirty="0">
                <a:solidFill>
                  <a:srgbClr val="000000"/>
                </a:solidFill>
                <a:latin typeface="Comic Sans MS" panose="030F0702030302020204" pitchFamily="66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052701. Paper on astrophysical impact under final revision</a:t>
            </a:r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r>
              <a:rPr lang="en-US" sz="2000" spc="-1" baseline="30000" dirty="0">
                <a:solidFill>
                  <a:schemeClr val="accent2"/>
                </a:solidFill>
                <a:latin typeface="Comic Sans MS" panose="030F0702030302020204" pitchFamily="66" charset="0"/>
              </a:rPr>
              <a:t>16</a:t>
            </a:r>
            <a:r>
              <a:rPr lang="en-US" sz="2000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O(p,</a:t>
            </a:r>
            <a:r>
              <a:rPr lang="en-US" sz="2000" spc="-1" dirty="0">
                <a:solidFill>
                  <a:schemeClr val="accent2"/>
                </a:solidFill>
                <a:latin typeface="Symbol" panose="05050102010706020507" pitchFamily="18" charset="2"/>
              </a:rPr>
              <a:t> g</a:t>
            </a:r>
            <a:r>
              <a:rPr lang="en-US" sz="2000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chemeClr val="accent2"/>
                </a:solidFill>
                <a:latin typeface="Comic Sans MS" panose="030F0702030302020204" pitchFamily="66" charset="0"/>
              </a:rPr>
              <a:t>17</a:t>
            </a:r>
            <a:r>
              <a:rPr lang="en-US" sz="2000" spc="-1" dirty="0">
                <a:solidFill>
                  <a:schemeClr val="accent2"/>
                </a:solidFill>
                <a:latin typeface="Comic Sans MS" panose="030F0702030302020204" pitchFamily="66" charset="0"/>
              </a:rPr>
              <a:t>F: </a:t>
            </a:r>
            <a:r>
              <a:rPr lang="en-US" sz="2000" spc="-1" dirty="0">
                <a:latin typeface="Comic Sans MS" panose="030F0702030302020204" pitchFamily="66" charset="0"/>
              </a:rPr>
              <a:t>measurement completed (prompt gamma </a:t>
            </a:r>
            <a:r>
              <a:rPr lang="en-US" sz="2000" spc="-1">
                <a:latin typeface="Comic Sans MS" panose="030F0702030302020204" pitchFamily="66" charset="0"/>
              </a:rPr>
              <a:t>and activation), </a:t>
            </a:r>
            <a:r>
              <a:rPr lang="en-US" sz="2000" spc="-1" dirty="0">
                <a:latin typeface="Comic Sans MS" panose="030F0702030302020204" pitchFamily="66" charset="0"/>
              </a:rPr>
              <a:t>data analysis ongoing</a:t>
            </a:r>
          </a:p>
          <a:p>
            <a:endParaRPr lang="en-US" sz="2000" spc="-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endParaRPr lang="en-US" sz="2000" spc="-1" baseline="300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en-US" sz="2000" spc="-1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14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N(p,</a:t>
            </a:r>
            <a:r>
              <a:rPr lang="en-US" sz="2000" spc="-1" dirty="0">
                <a:solidFill>
                  <a:srgbClr val="FFC000"/>
                </a:solidFill>
                <a:latin typeface="Symbol" panose="05050102010706020507" pitchFamily="18" charset="2"/>
              </a:rPr>
              <a:t> g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15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O: </a:t>
            </a:r>
            <a:r>
              <a:rPr lang="en-US" sz="2000" spc="-1" dirty="0">
                <a:latin typeface="Comic Sans MS" panose="030F0702030302020204" pitchFamily="66" charset="0"/>
              </a:rPr>
              <a:t>measurement just completed, data analysis ongoing</a:t>
            </a:r>
          </a:p>
          <a:p>
            <a:endParaRPr lang="en-US" sz="2000" spc="-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en-US" sz="2000" spc="-1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23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Na(</a:t>
            </a:r>
            <a:r>
              <a:rPr lang="en-US" sz="2000" spc="-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p,</a:t>
            </a:r>
            <a:r>
              <a:rPr lang="en-US" sz="2000" spc="-1" dirty="0" err="1">
                <a:solidFill>
                  <a:srgbClr val="FFC000"/>
                </a:solidFill>
                <a:latin typeface="Symbol" panose="05050102010706020507" pitchFamily="18" charset="2"/>
              </a:rPr>
              <a:t>a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20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Ne (eventually </a:t>
            </a:r>
            <a:r>
              <a:rPr lang="en-US" sz="2000" spc="-1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27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Al(</a:t>
            </a:r>
            <a:r>
              <a:rPr lang="en-US" sz="2000" spc="-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p,</a:t>
            </a:r>
            <a:r>
              <a:rPr lang="en-US" sz="2000" spc="-1" dirty="0" err="1">
                <a:solidFill>
                  <a:srgbClr val="FFC000"/>
                </a:solidFill>
                <a:latin typeface="Symbol" panose="05050102010706020507" pitchFamily="18" charset="2"/>
              </a:rPr>
              <a:t>a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24</a:t>
            </a:r>
            <a:r>
              <a:rPr lang="en-US" sz="2000" spc="-1" dirty="0">
                <a:solidFill>
                  <a:srgbClr val="FFC000"/>
                </a:solidFill>
                <a:latin typeface="Comic Sans MS" panose="030F0702030302020204" pitchFamily="66" charset="0"/>
              </a:rPr>
              <a:t>Mg): </a:t>
            </a:r>
            <a:r>
              <a:rPr lang="en-US" sz="2000" spc="-1" dirty="0">
                <a:latin typeface="Comic Sans MS" panose="030F0702030302020204" pitchFamily="66" charset="0"/>
              </a:rPr>
              <a:t>measurement ongoing. Presently the least known reaction in the </a:t>
            </a:r>
            <a:r>
              <a:rPr lang="en-US" sz="2000" spc="-1" dirty="0" err="1">
                <a:latin typeface="Comic Sans MS" panose="030F0702030302020204" pitchFamily="66" charset="0"/>
              </a:rPr>
              <a:t>NeNa</a:t>
            </a:r>
            <a:r>
              <a:rPr lang="en-US" sz="2000" spc="-1" dirty="0">
                <a:latin typeface="Comic Sans MS" panose="030F0702030302020204" pitchFamily="66" charset="0"/>
              </a:rPr>
              <a:t> cycle</a:t>
            </a:r>
          </a:p>
          <a:p>
            <a:endParaRPr lang="en-US" sz="2000" spc="-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en-US" sz="2000" spc="-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  <a:r>
              <a:rPr lang="en-US" sz="2000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F(</a:t>
            </a:r>
            <a:r>
              <a:rPr lang="en-US" sz="2000" spc="-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2000" spc="-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000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  <a:r>
              <a:rPr lang="en-US" sz="2000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Ne and </a:t>
            </a:r>
            <a:r>
              <a:rPr lang="en-US" sz="2000" spc="-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24</a:t>
            </a:r>
            <a:r>
              <a:rPr lang="en-US" sz="2000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Mg(</a:t>
            </a:r>
            <a:r>
              <a:rPr lang="en-US" sz="2000" spc="-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2000" spc="-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000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2000" spc="-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25</a:t>
            </a:r>
            <a:r>
              <a:rPr lang="en-US" sz="2000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Al </a:t>
            </a:r>
            <a:r>
              <a:rPr lang="en-US" sz="2000" spc="-1" dirty="0">
                <a:latin typeface="Comic Sans MS" panose="030F0702030302020204" pitchFamily="66" charset="0"/>
              </a:rPr>
              <a:t>planned for 2025</a:t>
            </a:r>
          </a:p>
          <a:p>
            <a:endParaRPr lang="en-US" sz="2000" spc="-1" dirty="0">
              <a:latin typeface="Comic Sans MS" panose="030F0702030302020204" pitchFamily="66" charset="0"/>
            </a:endParaRPr>
          </a:p>
          <a:p>
            <a:pPr algn="ctr"/>
            <a:r>
              <a:rPr lang="en-US" sz="2000" spc="-1" dirty="0">
                <a:highlight>
                  <a:srgbClr val="FFFF00"/>
                </a:highlight>
                <a:latin typeface="Comic Sans MS" panose="030F0702030302020204" pitchFamily="66" charset="0"/>
              </a:rPr>
              <a:t>+ M. </a:t>
            </a:r>
            <a:r>
              <a:rPr lang="en-US" sz="2000" spc="-1" dirty="0" err="1">
                <a:highlight>
                  <a:srgbClr val="FFFF00"/>
                </a:highlight>
                <a:latin typeface="Comic Sans MS" panose="030F0702030302020204" pitchFamily="66" charset="0"/>
              </a:rPr>
              <a:t>Aliotta</a:t>
            </a:r>
            <a:r>
              <a:rPr lang="en-US" sz="2000" spc="-1" dirty="0">
                <a:highlight>
                  <a:srgbClr val="FFFF00"/>
                </a:highlight>
                <a:latin typeface="Comic Sans MS" panose="030F0702030302020204" pitchFamily="66" charset="0"/>
              </a:rPr>
              <a:t> talk + Additional program in preparation!</a:t>
            </a:r>
          </a:p>
          <a:p>
            <a:pPr algn="ctr"/>
            <a:endParaRPr lang="en-US" sz="2000" spc="-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960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0D2ED3-7F67-E24C-27F4-0A14F8EF7834}"/>
              </a:ext>
            </a:extLst>
          </p:cNvPr>
          <p:cNvSpPr txBox="1"/>
          <p:nvPr/>
        </p:nvSpPr>
        <p:spPr>
          <a:xfrm>
            <a:off x="1631504" y="1083022"/>
            <a:ext cx="8784976" cy="5514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Laboratori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Nazionali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del Gran Sasso, INFN, Italy/*GSSI, L'AQUILA, Italy</a:t>
            </a:r>
            <a:r>
              <a:rPr lang="en-U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T. </a:t>
            </a:r>
            <a:r>
              <a:rPr lang="en-US" sz="1400" dirty="0" err="1">
                <a:latin typeface="Comic Sans MS" panose="030F0702030302020204" pitchFamily="66" charset="0"/>
              </a:rPr>
              <a:t>Chillery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A.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Compagnucci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*, R.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Gesuè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*, F. Ferraro, M. Junker</a:t>
            </a:r>
          </a:p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Università degli Studi di Bari and INFN BARI, Italy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G.F.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Ciani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V.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Paticchio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L.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Schiavulli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Università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degli Studi di Genova and INFN, GENOVA, Italy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P.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Corvisiero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P. Prati, M. Rossi, S.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Zavatarelli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INFN Lecce, LECCE, Italy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R.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Perrino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Università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degli Studi di Milano and INFN, MILANO, Italy</a:t>
            </a:r>
            <a:r>
              <a:rPr lang="en-US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R. Depalo, G.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Gosta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A. Guglielmetti</a:t>
            </a:r>
          </a:p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Università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degli Studi di Napoli ”Federico II” and INFN, NAPOLI, Italy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A. Best, D.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Dell’Aquila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A. Di Leva, G.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Imbriani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D. Mercogliano, D.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Rapagnani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Università degli Studi di Padova and INFN, PADOVA, Italy </a:t>
            </a:r>
            <a:r>
              <a:rPr lang="en-US" sz="1400" dirty="0">
                <a:latin typeface="Comic Sans MS" panose="030F0702030302020204" pitchFamily="66" charset="0"/>
              </a:rPr>
              <a:t>R. </a:t>
            </a:r>
            <a:r>
              <a:rPr lang="en-US" sz="1400" dirty="0" err="1">
                <a:latin typeface="Comic Sans MS" panose="030F0702030302020204" pitchFamily="66" charset="0"/>
              </a:rPr>
              <a:t>Biasissi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C.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Broggini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A.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Caciolli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R.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Menegazzo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D.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Piatti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J.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Skowronski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INFN Roma, ROMA, Italy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A.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Formicola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C.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Gustavino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M.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Vagnoni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Laboratori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Nazionali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Legnaro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Italy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V. Rigato, M.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Campostrini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Osservatorio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Astronomico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Collurania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TERAMO and INFN LNGS, Italy</a:t>
            </a:r>
            <a:r>
              <a:rPr lang="en-U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O.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Straniero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Università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di Torino and INFN, TORINO, Italy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F.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Cavanna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P.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Colombetti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G. Gervino, R.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Sariyal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Konkoly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Observatory, Hungarian Academy of Sciences, BUDAPEST, Hungary</a:t>
            </a:r>
            <a:r>
              <a:rPr lang="en-US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M.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Lugaro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Institute of Nuclear Research (ATOMKI), DEBRECEN, Hungary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L.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Csedreki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Z.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Elekes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Zs.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Fülöp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Gy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Gyürky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T.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Szücs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Helmholtz-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Zentrum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Dresden-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Rossendorf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DRESDEN, Germany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D. Bemmerer, A.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Boeltzig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E. Masha</a:t>
            </a:r>
          </a:p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University of Edinburgh, EDINBURGH, United Kingdom 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M.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Aliotta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L. Barbieri, R.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Bonnel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C.G. Bruno, T. </a:t>
            </a:r>
            <a:r>
              <a:rPr lang="en-US" sz="1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Davinson</a:t>
            </a:r>
            <a:r>
              <a:rPr lang="en-US" sz="1400" dirty="0">
                <a:solidFill>
                  <a:srgbClr val="333333"/>
                </a:solidFill>
                <a:latin typeface="Comic Sans MS" panose="030F0702030302020204" pitchFamily="66" charset="0"/>
              </a:rPr>
              <a:t>, J. Jones, D. Robb, J. Marsh,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69F9EC-C0E2-8D9A-6386-E49C8A9A6314}"/>
              </a:ext>
            </a:extLst>
          </p:cNvPr>
          <p:cNvSpPr txBox="1"/>
          <p:nvPr/>
        </p:nvSpPr>
        <p:spPr>
          <a:xfrm>
            <a:off x="3810000" y="26064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Luna Collaboration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139124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aria aperta, persona, cielo&#10;&#10;Descrizione generata automaticamente">
            <a:extLst>
              <a:ext uri="{FF2B5EF4-FFF2-40B4-BE49-F238E27FC236}">
                <a16:creationId xmlns:a16="http://schemas.microsoft.com/office/drawing/2014/main" id="{F784CB92-10D1-953A-2BD7-410684AD7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81" y="164453"/>
            <a:ext cx="8030594" cy="604656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72AAE77D-FA0A-F8DB-F4B4-13FC1D593A8E}"/>
              </a:ext>
            </a:extLst>
          </p:cNvPr>
          <p:cNvSpPr txBox="1"/>
          <p:nvPr/>
        </p:nvSpPr>
        <p:spPr>
          <a:xfrm>
            <a:off x="5038938" y="6284751"/>
            <a:ext cx="3302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Gran Sasso, summer 2023- T-shirt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80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persona, uomo, gruppo&#10;&#10;Il contenuto generato dall'IA potrebbe non essere corretto.">
            <a:extLst>
              <a:ext uri="{FF2B5EF4-FFF2-40B4-BE49-F238E27FC236}">
                <a16:creationId xmlns:a16="http://schemas.microsoft.com/office/drawing/2014/main" id="{2F9EE146-848E-5717-19DE-59D66B77F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19" y="747338"/>
            <a:ext cx="9935962" cy="5363323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86C5536-18F3-69BC-2572-F56DD752DD21}"/>
              </a:ext>
            </a:extLst>
          </p:cNvPr>
          <p:cNvSpPr txBox="1"/>
          <p:nvPr/>
        </p:nvSpPr>
        <p:spPr>
          <a:xfrm>
            <a:off x="5038938" y="6284751"/>
            <a:ext cx="3113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Milano, winter 2025- Sweatshirt</a:t>
            </a:r>
            <a:endParaRPr lang="en-US" sz="1400" dirty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09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825E384-C97B-2BA2-898B-DC70C4B24AE7}"/>
              </a:ext>
            </a:extLst>
          </p:cNvPr>
          <p:cNvSpPr/>
          <p:nvPr/>
        </p:nvSpPr>
        <p:spPr>
          <a:xfrm>
            <a:off x="4187280" y="1499010"/>
            <a:ext cx="5684040" cy="1190520"/>
          </a:xfrm>
          <a:prstGeom prst="rect">
            <a:avLst/>
          </a:prstGeom>
          <a:solidFill>
            <a:schemeClr val="bg1"/>
          </a:solidFill>
          <a:ln w="190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4" name="Rettangolo 19">
            <a:extLst>
              <a:ext uri="{FF2B5EF4-FFF2-40B4-BE49-F238E27FC236}">
                <a16:creationId xmlns:a16="http://schemas.microsoft.com/office/drawing/2014/main" id="{F6A65034-7A72-EC4B-34E3-A4AA0918F52A}"/>
              </a:ext>
            </a:extLst>
          </p:cNvPr>
          <p:cNvSpPr/>
          <p:nvPr/>
        </p:nvSpPr>
        <p:spPr>
          <a:xfrm>
            <a:off x="4343520" y="1668804"/>
            <a:ext cx="441000" cy="29340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27">
            <a:extLst>
              <a:ext uri="{FF2B5EF4-FFF2-40B4-BE49-F238E27FC236}">
                <a16:creationId xmlns:a16="http://schemas.microsoft.com/office/drawing/2014/main" id="{1B26223B-1A74-73E8-0A2A-D514F19290B0}"/>
              </a:ext>
            </a:extLst>
          </p:cNvPr>
          <p:cNvSpPr/>
          <p:nvPr/>
        </p:nvSpPr>
        <p:spPr>
          <a:xfrm>
            <a:off x="4586520" y="153668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Connettore 2 3">
            <a:extLst>
              <a:ext uri="{FF2B5EF4-FFF2-40B4-BE49-F238E27FC236}">
                <a16:creationId xmlns:a16="http://schemas.microsoft.com/office/drawing/2014/main" id="{9E9087C3-7008-E348-1005-FA5611841B3D}"/>
              </a:ext>
            </a:extLst>
          </p:cNvPr>
          <p:cNvSpPr/>
          <p:nvPr/>
        </p:nvSpPr>
        <p:spPr>
          <a:xfrm>
            <a:off x="2777520" y="2050764"/>
            <a:ext cx="108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Connettore diritto 13">
            <a:extLst>
              <a:ext uri="{FF2B5EF4-FFF2-40B4-BE49-F238E27FC236}">
                <a16:creationId xmlns:a16="http://schemas.microsoft.com/office/drawing/2014/main" id="{62CAC9A1-FCDD-74BF-C50E-9E4D66E90ECA}"/>
              </a:ext>
            </a:extLst>
          </p:cNvPr>
          <p:cNvSpPr/>
          <p:nvPr/>
        </p:nvSpPr>
        <p:spPr>
          <a:xfrm>
            <a:off x="2448840" y="2068044"/>
            <a:ext cx="6055200" cy="25560"/>
          </a:xfrm>
          <a:prstGeom prst="line">
            <a:avLst/>
          </a:prstGeom>
          <a:ln>
            <a:solidFill>
              <a:srgbClr val="D0CEC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8" name="CasellaDiTesto 24">
            <a:extLst>
              <a:ext uri="{FF2B5EF4-FFF2-40B4-BE49-F238E27FC236}">
                <a16:creationId xmlns:a16="http://schemas.microsoft.com/office/drawing/2014/main" id="{98433A33-25F6-5EFF-4C9B-48BF7155DAEE}"/>
              </a:ext>
            </a:extLst>
          </p:cNvPr>
          <p:cNvSpPr/>
          <p:nvPr/>
        </p:nvSpPr>
        <p:spPr>
          <a:xfrm>
            <a:off x="2619120" y="1652964"/>
            <a:ext cx="1475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spc="-1">
                <a:solidFill>
                  <a:srgbClr val="C00000"/>
                </a:solidFill>
                <a:latin typeface="Arial"/>
                <a:ea typeface="DejaVu Sans"/>
              </a:rPr>
              <a:t>Proton beam</a:t>
            </a:r>
            <a:endParaRPr lang="it-IT" sz="1600" spc="-1">
              <a:latin typeface="Arial"/>
            </a:endParaRPr>
          </a:p>
        </p:txBody>
      </p:sp>
      <p:sp>
        <p:nvSpPr>
          <p:cNvPr id="9" name="Rettangolo 29">
            <a:extLst>
              <a:ext uri="{FF2B5EF4-FFF2-40B4-BE49-F238E27FC236}">
                <a16:creationId xmlns:a16="http://schemas.microsoft.com/office/drawing/2014/main" id="{986DF6A9-50A2-105E-61DA-16B8A511EC5D}"/>
              </a:ext>
            </a:extLst>
          </p:cNvPr>
          <p:cNvSpPr/>
          <p:nvPr/>
        </p:nvSpPr>
        <p:spPr>
          <a:xfrm>
            <a:off x="4343520" y="2212764"/>
            <a:ext cx="438120" cy="32472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0" name="Rettangolo 30">
            <a:extLst>
              <a:ext uri="{FF2B5EF4-FFF2-40B4-BE49-F238E27FC236}">
                <a16:creationId xmlns:a16="http://schemas.microsoft.com/office/drawing/2014/main" id="{937BB833-7713-F822-C1C3-20C6B6EF0626}"/>
              </a:ext>
            </a:extLst>
          </p:cNvPr>
          <p:cNvSpPr/>
          <p:nvPr/>
        </p:nvSpPr>
        <p:spPr>
          <a:xfrm>
            <a:off x="4586520" y="2921964"/>
            <a:ext cx="490320" cy="2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1" name="Rettangolo 42_0">
            <a:extLst>
              <a:ext uri="{FF2B5EF4-FFF2-40B4-BE49-F238E27FC236}">
                <a16:creationId xmlns:a16="http://schemas.microsoft.com/office/drawing/2014/main" id="{4529C6DB-81CA-027A-A7AE-2C033B77FDE2}"/>
              </a:ext>
            </a:extLst>
          </p:cNvPr>
          <p:cNvSpPr/>
          <p:nvPr/>
        </p:nvSpPr>
        <p:spPr>
          <a:xfrm>
            <a:off x="8665680" y="1831524"/>
            <a:ext cx="1205640" cy="45216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2" name="CasellaDiTesto 73_0">
            <a:extLst>
              <a:ext uri="{FF2B5EF4-FFF2-40B4-BE49-F238E27FC236}">
                <a16:creationId xmlns:a16="http://schemas.microsoft.com/office/drawing/2014/main" id="{83A2AF46-4280-1318-0849-19E7B7D1CC73}"/>
              </a:ext>
            </a:extLst>
          </p:cNvPr>
          <p:cNvSpPr/>
          <p:nvPr/>
        </p:nvSpPr>
        <p:spPr>
          <a:xfrm>
            <a:off x="8634000" y="1885164"/>
            <a:ext cx="1366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Times New Roman"/>
                <a:ea typeface="DejaVu Sans"/>
              </a:rPr>
              <a:t>Calorimeter</a:t>
            </a:r>
            <a:endParaRPr lang="it-IT" spc="-1">
              <a:latin typeface="Arial"/>
            </a:endParaRPr>
          </a:p>
        </p:txBody>
      </p:sp>
      <p:sp>
        <p:nvSpPr>
          <p:cNvPr id="13" name="Rettangolo 47">
            <a:extLst>
              <a:ext uri="{FF2B5EF4-FFF2-40B4-BE49-F238E27FC236}">
                <a16:creationId xmlns:a16="http://schemas.microsoft.com/office/drawing/2014/main" id="{E433EB65-D46B-FDFE-FD72-A9710C9EFC14}"/>
              </a:ext>
            </a:extLst>
          </p:cNvPr>
          <p:cNvSpPr/>
          <p:nvPr/>
        </p:nvSpPr>
        <p:spPr>
          <a:xfrm>
            <a:off x="6675240" y="2712804"/>
            <a:ext cx="742680" cy="535320"/>
          </a:xfrm>
          <a:prstGeom prst="rect">
            <a:avLst/>
          </a:prstGeom>
          <a:solidFill>
            <a:srgbClr val="FF1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" name="CasellaDiTesto 82">
            <a:extLst>
              <a:ext uri="{FF2B5EF4-FFF2-40B4-BE49-F238E27FC236}">
                <a16:creationId xmlns:a16="http://schemas.microsoft.com/office/drawing/2014/main" id="{81A72A6E-55D1-5F47-1FBA-FE1AB62059C9}"/>
              </a:ext>
            </a:extLst>
          </p:cNvPr>
          <p:cNvSpPr/>
          <p:nvPr/>
        </p:nvSpPr>
        <p:spPr>
          <a:xfrm>
            <a:off x="6740040" y="2717124"/>
            <a:ext cx="742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130%</a:t>
            </a:r>
            <a:endParaRPr lang="it-IT" sz="1400" spc="-1">
              <a:latin typeface="Arial"/>
            </a:endParaRPr>
          </a:p>
        </p:txBody>
      </p:sp>
      <p:sp>
        <p:nvSpPr>
          <p:cNvPr id="15" name="Rettangolo 50">
            <a:extLst>
              <a:ext uri="{FF2B5EF4-FFF2-40B4-BE49-F238E27FC236}">
                <a16:creationId xmlns:a16="http://schemas.microsoft.com/office/drawing/2014/main" id="{9EBCF060-30AB-7732-2868-D86BA27C1FC2}"/>
              </a:ext>
            </a:extLst>
          </p:cNvPr>
          <p:cNvSpPr/>
          <p:nvPr/>
        </p:nvSpPr>
        <p:spPr>
          <a:xfrm>
            <a:off x="5488680" y="936204"/>
            <a:ext cx="643680" cy="535320"/>
          </a:xfrm>
          <a:prstGeom prst="rect">
            <a:avLst/>
          </a:prstGeom>
          <a:solidFill>
            <a:srgbClr val="03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CasellaDiTesto 81">
            <a:extLst>
              <a:ext uri="{FF2B5EF4-FFF2-40B4-BE49-F238E27FC236}">
                <a16:creationId xmlns:a16="http://schemas.microsoft.com/office/drawing/2014/main" id="{83348C44-4180-999D-5447-2192F0489B7F}"/>
              </a:ext>
            </a:extLst>
          </p:cNvPr>
          <p:cNvSpPr/>
          <p:nvPr/>
        </p:nvSpPr>
        <p:spPr>
          <a:xfrm>
            <a:off x="5458800" y="977244"/>
            <a:ext cx="703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90%</a:t>
            </a:r>
            <a:endParaRPr lang="it-IT" sz="1400" spc="-1">
              <a:latin typeface="Arial"/>
            </a:endParaRPr>
          </a:p>
        </p:txBody>
      </p:sp>
      <p:sp>
        <p:nvSpPr>
          <p:cNvPr id="17" name="Rettangolo 51">
            <a:extLst>
              <a:ext uri="{FF2B5EF4-FFF2-40B4-BE49-F238E27FC236}">
                <a16:creationId xmlns:a16="http://schemas.microsoft.com/office/drawing/2014/main" id="{F98D0197-0FC1-BA5C-76F1-701E42B6FE84}"/>
              </a:ext>
            </a:extLst>
          </p:cNvPr>
          <p:cNvSpPr/>
          <p:nvPr/>
        </p:nvSpPr>
        <p:spPr>
          <a:xfrm>
            <a:off x="4574640" y="234704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8" name="CasellaDiTesto 15_8">
            <a:extLst>
              <a:ext uri="{FF2B5EF4-FFF2-40B4-BE49-F238E27FC236}">
                <a16:creationId xmlns:a16="http://schemas.microsoft.com/office/drawing/2014/main" id="{A94EDD7C-FE90-7ECF-4108-8899F0D3D9DC}"/>
              </a:ext>
            </a:extLst>
          </p:cNvPr>
          <p:cNvSpPr/>
          <p:nvPr/>
        </p:nvSpPr>
        <p:spPr>
          <a:xfrm>
            <a:off x="1568280" y="2221561"/>
            <a:ext cx="3121560" cy="16669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 p = 2 mbar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</a:t>
            </a:r>
            <a:r>
              <a:rPr lang="it-IT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= 386 - 399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keV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it-IT" spc="-1" dirty="0"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143CDB-DFA2-8C25-A957-C79B26C78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C94B03C7-4E95-D9A7-335E-31FB397DFF9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36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2C8E986-187B-3257-B18A-2233B0661C34}"/>
              </a:ext>
            </a:extLst>
          </p:cNvPr>
          <p:cNvSpPr txBox="1"/>
          <p:nvPr/>
        </p:nvSpPr>
        <p:spPr>
          <a:xfrm>
            <a:off x="1491254" y="54267"/>
            <a:ext cx="9592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20-21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21-22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reactions</a:t>
            </a:r>
          </a:p>
        </p:txBody>
      </p:sp>
    </p:spTree>
    <p:extLst>
      <p:ext uri="{BB962C8B-B14F-4D97-AF65-F5344CB8AC3E}">
        <p14:creationId xmlns:p14="http://schemas.microsoft.com/office/powerpoint/2010/main" val="157487121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825E384-C97B-2BA2-898B-DC70C4B24AE7}"/>
              </a:ext>
            </a:extLst>
          </p:cNvPr>
          <p:cNvSpPr/>
          <p:nvPr/>
        </p:nvSpPr>
        <p:spPr>
          <a:xfrm>
            <a:off x="4187280" y="1517886"/>
            <a:ext cx="5684040" cy="1190520"/>
          </a:xfrm>
          <a:prstGeom prst="rect">
            <a:avLst/>
          </a:prstGeom>
          <a:solidFill>
            <a:schemeClr val="bg1"/>
          </a:solidFill>
          <a:ln w="190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4" name="Rettangolo 19">
            <a:extLst>
              <a:ext uri="{FF2B5EF4-FFF2-40B4-BE49-F238E27FC236}">
                <a16:creationId xmlns:a16="http://schemas.microsoft.com/office/drawing/2014/main" id="{F6A65034-7A72-EC4B-34E3-A4AA0918F52A}"/>
              </a:ext>
            </a:extLst>
          </p:cNvPr>
          <p:cNvSpPr/>
          <p:nvPr/>
        </p:nvSpPr>
        <p:spPr>
          <a:xfrm>
            <a:off x="4343520" y="1668804"/>
            <a:ext cx="441000" cy="29340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27">
            <a:extLst>
              <a:ext uri="{FF2B5EF4-FFF2-40B4-BE49-F238E27FC236}">
                <a16:creationId xmlns:a16="http://schemas.microsoft.com/office/drawing/2014/main" id="{1B26223B-1A74-73E8-0A2A-D514F19290B0}"/>
              </a:ext>
            </a:extLst>
          </p:cNvPr>
          <p:cNvSpPr/>
          <p:nvPr/>
        </p:nvSpPr>
        <p:spPr>
          <a:xfrm>
            <a:off x="4586520" y="153668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Connettore 2 3">
            <a:extLst>
              <a:ext uri="{FF2B5EF4-FFF2-40B4-BE49-F238E27FC236}">
                <a16:creationId xmlns:a16="http://schemas.microsoft.com/office/drawing/2014/main" id="{9E9087C3-7008-E348-1005-FA5611841B3D}"/>
              </a:ext>
            </a:extLst>
          </p:cNvPr>
          <p:cNvSpPr/>
          <p:nvPr/>
        </p:nvSpPr>
        <p:spPr>
          <a:xfrm>
            <a:off x="2777520" y="2050764"/>
            <a:ext cx="108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Connettore diritto 13">
            <a:extLst>
              <a:ext uri="{FF2B5EF4-FFF2-40B4-BE49-F238E27FC236}">
                <a16:creationId xmlns:a16="http://schemas.microsoft.com/office/drawing/2014/main" id="{62CAC9A1-FCDD-74BF-C50E-9E4D66E90ECA}"/>
              </a:ext>
            </a:extLst>
          </p:cNvPr>
          <p:cNvSpPr/>
          <p:nvPr/>
        </p:nvSpPr>
        <p:spPr>
          <a:xfrm>
            <a:off x="2448840" y="2068044"/>
            <a:ext cx="6055200" cy="25560"/>
          </a:xfrm>
          <a:prstGeom prst="line">
            <a:avLst/>
          </a:prstGeom>
          <a:ln>
            <a:solidFill>
              <a:srgbClr val="D0CEC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8" name="CasellaDiTesto 24">
            <a:extLst>
              <a:ext uri="{FF2B5EF4-FFF2-40B4-BE49-F238E27FC236}">
                <a16:creationId xmlns:a16="http://schemas.microsoft.com/office/drawing/2014/main" id="{98433A33-25F6-5EFF-4C9B-48BF7155DAEE}"/>
              </a:ext>
            </a:extLst>
          </p:cNvPr>
          <p:cNvSpPr/>
          <p:nvPr/>
        </p:nvSpPr>
        <p:spPr>
          <a:xfrm>
            <a:off x="2619120" y="1652964"/>
            <a:ext cx="1475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E</a:t>
            </a:r>
            <a:r>
              <a:rPr lang="it-IT" sz="1600" b="1" i="1" spc="-1" baseline="-25000" dirty="0" err="1">
                <a:solidFill>
                  <a:srgbClr val="C00000"/>
                </a:solidFill>
                <a:latin typeface="Arial"/>
                <a:ea typeface="DejaVu Sans"/>
              </a:rPr>
              <a:t>p</a:t>
            </a:r>
            <a:r>
              <a:rPr lang="it-IT" sz="1600" b="1" i="1" spc="-1" dirty="0">
                <a:solidFill>
                  <a:srgbClr val="C00000"/>
                </a:solidFill>
                <a:latin typeface="Arial"/>
                <a:ea typeface="DejaVu Sans"/>
              </a:rPr>
              <a:t> = 386 </a:t>
            </a: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keV</a:t>
            </a:r>
            <a:endParaRPr lang="it-IT" sz="1600" spc="-1" dirty="0">
              <a:latin typeface="Arial"/>
            </a:endParaRPr>
          </a:p>
        </p:txBody>
      </p:sp>
      <p:sp>
        <p:nvSpPr>
          <p:cNvPr id="9" name="Rettangolo 29">
            <a:extLst>
              <a:ext uri="{FF2B5EF4-FFF2-40B4-BE49-F238E27FC236}">
                <a16:creationId xmlns:a16="http://schemas.microsoft.com/office/drawing/2014/main" id="{986DF6A9-50A2-105E-61DA-16B8A511EC5D}"/>
              </a:ext>
            </a:extLst>
          </p:cNvPr>
          <p:cNvSpPr/>
          <p:nvPr/>
        </p:nvSpPr>
        <p:spPr>
          <a:xfrm>
            <a:off x="4343520" y="2212764"/>
            <a:ext cx="438120" cy="32472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0" name="Rettangolo 30">
            <a:extLst>
              <a:ext uri="{FF2B5EF4-FFF2-40B4-BE49-F238E27FC236}">
                <a16:creationId xmlns:a16="http://schemas.microsoft.com/office/drawing/2014/main" id="{937BB833-7713-F822-C1C3-20C6B6EF0626}"/>
              </a:ext>
            </a:extLst>
          </p:cNvPr>
          <p:cNvSpPr/>
          <p:nvPr/>
        </p:nvSpPr>
        <p:spPr>
          <a:xfrm>
            <a:off x="4586520" y="2921964"/>
            <a:ext cx="490320" cy="2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1" name="Rettangolo 42_0">
            <a:extLst>
              <a:ext uri="{FF2B5EF4-FFF2-40B4-BE49-F238E27FC236}">
                <a16:creationId xmlns:a16="http://schemas.microsoft.com/office/drawing/2014/main" id="{4529C6DB-81CA-027A-A7AE-2C033B77FDE2}"/>
              </a:ext>
            </a:extLst>
          </p:cNvPr>
          <p:cNvSpPr/>
          <p:nvPr/>
        </p:nvSpPr>
        <p:spPr>
          <a:xfrm>
            <a:off x="8665680" y="1831524"/>
            <a:ext cx="1205640" cy="45216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2" name="CasellaDiTesto 73_0">
            <a:extLst>
              <a:ext uri="{FF2B5EF4-FFF2-40B4-BE49-F238E27FC236}">
                <a16:creationId xmlns:a16="http://schemas.microsoft.com/office/drawing/2014/main" id="{83A2AF46-4280-1318-0849-19E7B7D1CC73}"/>
              </a:ext>
            </a:extLst>
          </p:cNvPr>
          <p:cNvSpPr/>
          <p:nvPr/>
        </p:nvSpPr>
        <p:spPr>
          <a:xfrm>
            <a:off x="8634000" y="1885164"/>
            <a:ext cx="1366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Times New Roman"/>
                <a:ea typeface="DejaVu Sans"/>
              </a:rPr>
              <a:t>Calorimeter</a:t>
            </a:r>
            <a:endParaRPr lang="it-IT" spc="-1">
              <a:latin typeface="Arial"/>
            </a:endParaRPr>
          </a:p>
        </p:txBody>
      </p:sp>
      <p:sp>
        <p:nvSpPr>
          <p:cNvPr id="13" name="Rettangolo 47">
            <a:extLst>
              <a:ext uri="{FF2B5EF4-FFF2-40B4-BE49-F238E27FC236}">
                <a16:creationId xmlns:a16="http://schemas.microsoft.com/office/drawing/2014/main" id="{E433EB65-D46B-FDFE-FD72-A9710C9EFC14}"/>
              </a:ext>
            </a:extLst>
          </p:cNvPr>
          <p:cNvSpPr/>
          <p:nvPr/>
        </p:nvSpPr>
        <p:spPr>
          <a:xfrm>
            <a:off x="6675240" y="2712804"/>
            <a:ext cx="742680" cy="535320"/>
          </a:xfrm>
          <a:prstGeom prst="rect">
            <a:avLst/>
          </a:prstGeom>
          <a:solidFill>
            <a:srgbClr val="FF1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" name="CasellaDiTesto 82">
            <a:extLst>
              <a:ext uri="{FF2B5EF4-FFF2-40B4-BE49-F238E27FC236}">
                <a16:creationId xmlns:a16="http://schemas.microsoft.com/office/drawing/2014/main" id="{81A72A6E-55D1-5F47-1FBA-FE1AB62059C9}"/>
              </a:ext>
            </a:extLst>
          </p:cNvPr>
          <p:cNvSpPr/>
          <p:nvPr/>
        </p:nvSpPr>
        <p:spPr>
          <a:xfrm>
            <a:off x="6740040" y="2717124"/>
            <a:ext cx="742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130%</a:t>
            </a:r>
            <a:endParaRPr lang="it-IT" sz="1400" spc="-1">
              <a:latin typeface="Arial"/>
            </a:endParaRPr>
          </a:p>
        </p:txBody>
      </p:sp>
      <p:sp>
        <p:nvSpPr>
          <p:cNvPr id="15" name="Rettangolo 50">
            <a:extLst>
              <a:ext uri="{FF2B5EF4-FFF2-40B4-BE49-F238E27FC236}">
                <a16:creationId xmlns:a16="http://schemas.microsoft.com/office/drawing/2014/main" id="{9EBCF060-30AB-7732-2868-D86BA27C1FC2}"/>
              </a:ext>
            </a:extLst>
          </p:cNvPr>
          <p:cNvSpPr/>
          <p:nvPr/>
        </p:nvSpPr>
        <p:spPr>
          <a:xfrm>
            <a:off x="5488680" y="936204"/>
            <a:ext cx="643680" cy="535320"/>
          </a:xfrm>
          <a:prstGeom prst="rect">
            <a:avLst/>
          </a:prstGeom>
          <a:solidFill>
            <a:srgbClr val="03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CasellaDiTesto 81">
            <a:extLst>
              <a:ext uri="{FF2B5EF4-FFF2-40B4-BE49-F238E27FC236}">
                <a16:creationId xmlns:a16="http://schemas.microsoft.com/office/drawing/2014/main" id="{83348C44-4180-999D-5447-2192F0489B7F}"/>
              </a:ext>
            </a:extLst>
          </p:cNvPr>
          <p:cNvSpPr/>
          <p:nvPr/>
        </p:nvSpPr>
        <p:spPr>
          <a:xfrm>
            <a:off x="5458800" y="977244"/>
            <a:ext cx="703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90%</a:t>
            </a:r>
            <a:endParaRPr lang="it-IT" sz="1400" spc="-1">
              <a:latin typeface="Arial"/>
            </a:endParaRPr>
          </a:p>
        </p:txBody>
      </p:sp>
      <p:sp>
        <p:nvSpPr>
          <p:cNvPr id="17" name="Rettangolo 51">
            <a:extLst>
              <a:ext uri="{FF2B5EF4-FFF2-40B4-BE49-F238E27FC236}">
                <a16:creationId xmlns:a16="http://schemas.microsoft.com/office/drawing/2014/main" id="{F98D0197-0FC1-BA5C-76F1-701E42B6FE84}"/>
              </a:ext>
            </a:extLst>
          </p:cNvPr>
          <p:cNvSpPr/>
          <p:nvPr/>
        </p:nvSpPr>
        <p:spPr>
          <a:xfrm>
            <a:off x="4574640" y="234704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pic>
        <p:nvPicPr>
          <p:cNvPr id="19" name="Picture 2" descr="A comprehensive look at all possible IV distributions in Pokémon GO :  r/TheSilphRoad">
            <a:extLst>
              <a:ext uri="{FF2B5EF4-FFF2-40B4-BE49-F238E27FC236}">
                <a16:creationId xmlns:a16="http://schemas.microsoft.com/office/drawing/2014/main" id="{ABEEDEBA-562A-6504-098E-A0B2A63F2D46}"/>
              </a:ext>
            </a:extLst>
          </p:cNvPr>
          <p:cNvPicPr/>
          <p:nvPr/>
        </p:nvPicPr>
        <p:blipFill>
          <a:blip r:embed="rId3"/>
          <a:srcRect l="13242" r="8959" b="10848"/>
          <a:stretch/>
        </p:blipFill>
        <p:spPr>
          <a:xfrm>
            <a:off x="4321200" y="1787387"/>
            <a:ext cx="799560" cy="563400"/>
          </a:xfrm>
          <a:prstGeom prst="rect">
            <a:avLst/>
          </a:prstGeom>
          <a:ln w="0">
            <a:noFill/>
          </a:ln>
        </p:spPr>
      </p:pic>
      <p:sp>
        <p:nvSpPr>
          <p:cNvPr id="22" name="Rectangle 20">
            <a:extLst>
              <a:ext uri="{FF2B5EF4-FFF2-40B4-BE49-F238E27FC236}">
                <a16:creationId xmlns:a16="http://schemas.microsoft.com/office/drawing/2014/main" id="{B9276B2F-17A0-F790-1F97-7A32DD266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4B57D179-9C2D-D565-37A6-29E11987F1AC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37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1E1BBB4-039F-780C-03AC-A12E03AC6AB5}"/>
              </a:ext>
            </a:extLst>
          </p:cNvPr>
          <p:cNvSpPr txBox="1"/>
          <p:nvPr/>
        </p:nvSpPr>
        <p:spPr>
          <a:xfrm>
            <a:off x="1491254" y="54267"/>
            <a:ext cx="9592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20-21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21-22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reactions</a:t>
            </a:r>
          </a:p>
        </p:txBody>
      </p:sp>
      <p:sp>
        <p:nvSpPr>
          <p:cNvPr id="29" name="CasellaDiTesto 15_8">
            <a:extLst>
              <a:ext uri="{FF2B5EF4-FFF2-40B4-BE49-F238E27FC236}">
                <a16:creationId xmlns:a16="http://schemas.microsoft.com/office/drawing/2014/main" id="{AE28A95A-CFBA-C100-5905-65CBC17883EB}"/>
              </a:ext>
            </a:extLst>
          </p:cNvPr>
          <p:cNvSpPr/>
          <p:nvPr/>
        </p:nvSpPr>
        <p:spPr>
          <a:xfrm>
            <a:off x="1568280" y="2221561"/>
            <a:ext cx="3121560" cy="16669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 p = 2 mbar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</a:t>
            </a:r>
            <a:r>
              <a:rPr lang="it-IT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= 386 - 399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keV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it-IT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83081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825E384-C97B-2BA2-898B-DC70C4B24AE7}"/>
              </a:ext>
            </a:extLst>
          </p:cNvPr>
          <p:cNvSpPr/>
          <p:nvPr/>
        </p:nvSpPr>
        <p:spPr>
          <a:xfrm>
            <a:off x="4205280" y="1496724"/>
            <a:ext cx="5684040" cy="1190520"/>
          </a:xfrm>
          <a:prstGeom prst="rect">
            <a:avLst/>
          </a:prstGeom>
          <a:solidFill>
            <a:schemeClr val="bg1"/>
          </a:solidFill>
          <a:ln w="190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4" name="Rettangolo 19">
            <a:extLst>
              <a:ext uri="{FF2B5EF4-FFF2-40B4-BE49-F238E27FC236}">
                <a16:creationId xmlns:a16="http://schemas.microsoft.com/office/drawing/2014/main" id="{F6A65034-7A72-EC4B-34E3-A4AA0918F52A}"/>
              </a:ext>
            </a:extLst>
          </p:cNvPr>
          <p:cNvSpPr/>
          <p:nvPr/>
        </p:nvSpPr>
        <p:spPr>
          <a:xfrm>
            <a:off x="4343520" y="1668804"/>
            <a:ext cx="441000" cy="29340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27">
            <a:extLst>
              <a:ext uri="{FF2B5EF4-FFF2-40B4-BE49-F238E27FC236}">
                <a16:creationId xmlns:a16="http://schemas.microsoft.com/office/drawing/2014/main" id="{1B26223B-1A74-73E8-0A2A-D514F19290B0}"/>
              </a:ext>
            </a:extLst>
          </p:cNvPr>
          <p:cNvSpPr/>
          <p:nvPr/>
        </p:nvSpPr>
        <p:spPr>
          <a:xfrm>
            <a:off x="4586520" y="153668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Connettore 2 3">
            <a:extLst>
              <a:ext uri="{FF2B5EF4-FFF2-40B4-BE49-F238E27FC236}">
                <a16:creationId xmlns:a16="http://schemas.microsoft.com/office/drawing/2014/main" id="{9E9087C3-7008-E348-1005-FA5611841B3D}"/>
              </a:ext>
            </a:extLst>
          </p:cNvPr>
          <p:cNvSpPr/>
          <p:nvPr/>
        </p:nvSpPr>
        <p:spPr>
          <a:xfrm>
            <a:off x="2777520" y="2050764"/>
            <a:ext cx="108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Connettore diritto 13">
            <a:extLst>
              <a:ext uri="{FF2B5EF4-FFF2-40B4-BE49-F238E27FC236}">
                <a16:creationId xmlns:a16="http://schemas.microsoft.com/office/drawing/2014/main" id="{62CAC9A1-FCDD-74BF-C50E-9E4D66E90ECA}"/>
              </a:ext>
            </a:extLst>
          </p:cNvPr>
          <p:cNvSpPr/>
          <p:nvPr/>
        </p:nvSpPr>
        <p:spPr>
          <a:xfrm>
            <a:off x="2448840" y="2068044"/>
            <a:ext cx="6055200" cy="25560"/>
          </a:xfrm>
          <a:prstGeom prst="line">
            <a:avLst/>
          </a:prstGeom>
          <a:ln>
            <a:solidFill>
              <a:srgbClr val="D0CEC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9" name="Rettangolo 29">
            <a:extLst>
              <a:ext uri="{FF2B5EF4-FFF2-40B4-BE49-F238E27FC236}">
                <a16:creationId xmlns:a16="http://schemas.microsoft.com/office/drawing/2014/main" id="{986DF6A9-50A2-105E-61DA-16B8A511EC5D}"/>
              </a:ext>
            </a:extLst>
          </p:cNvPr>
          <p:cNvSpPr/>
          <p:nvPr/>
        </p:nvSpPr>
        <p:spPr>
          <a:xfrm>
            <a:off x="4343520" y="2212764"/>
            <a:ext cx="438120" cy="32472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0" name="Rettangolo 30">
            <a:extLst>
              <a:ext uri="{FF2B5EF4-FFF2-40B4-BE49-F238E27FC236}">
                <a16:creationId xmlns:a16="http://schemas.microsoft.com/office/drawing/2014/main" id="{937BB833-7713-F822-C1C3-20C6B6EF0626}"/>
              </a:ext>
            </a:extLst>
          </p:cNvPr>
          <p:cNvSpPr/>
          <p:nvPr/>
        </p:nvSpPr>
        <p:spPr>
          <a:xfrm>
            <a:off x="4586520" y="2921964"/>
            <a:ext cx="490320" cy="2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1" name="Rettangolo 42_0">
            <a:extLst>
              <a:ext uri="{FF2B5EF4-FFF2-40B4-BE49-F238E27FC236}">
                <a16:creationId xmlns:a16="http://schemas.microsoft.com/office/drawing/2014/main" id="{4529C6DB-81CA-027A-A7AE-2C033B77FDE2}"/>
              </a:ext>
            </a:extLst>
          </p:cNvPr>
          <p:cNvSpPr/>
          <p:nvPr/>
        </p:nvSpPr>
        <p:spPr>
          <a:xfrm>
            <a:off x="8665680" y="1831524"/>
            <a:ext cx="1205640" cy="45216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2" name="CasellaDiTesto 73_0">
            <a:extLst>
              <a:ext uri="{FF2B5EF4-FFF2-40B4-BE49-F238E27FC236}">
                <a16:creationId xmlns:a16="http://schemas.microsoft.com/office/drawing/2014/main" id="{83A2AF46-4280-1318-0849-19E7B7D1CC73}"/>
              </a:ext>
            </a:extLst>
          </p:cNvPr>
          <p:cNvSpPr/>
          <p:nvPr/>
        </p:nvSpPr>
        <p:spPr>
          <a:xfrm>
            <a:off x="8634000" y="1885164"/>
            <a:ext cx="1366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Times New Roman"/>
                <a:ea typeface="DejaVu Sans"/>
              </a:rPr>
              <a:t>Calorimeter</a:t>
            </a:r>
            <a:endParaRPr lang="it-IT" spc="-1">
              <a:latin typeface="Arial"/>
            </a:endParaRPr>
          </a:p>
        </p:txBody>
      </p:sp>
      <p:sp>
        <p:nvSpPr>
          <p:cNvPr id="13" name="Rettangolo 47">
            <a:extLst>
              <a:ext uri="{FF2B5EF4-FFF2-40B4-BE49-F238E27FC236}">
                <a16:creationId xmlns:a16="http://schemas.microsoft.com/office/drawing/2014/main" id="{E433EB65-D46B-FDFE-FD72-A9710C9EFC14}"/>
              </a:ext>
            </a:extLst>
          </p:cNvPr>
          <p:cNvSpPr/>
          <p:nvPr/>
        </p:nvSpPr>
        <p:spPr>
          <a:xfrm>
            <a:off x="6675240" y="2712804"/>
            <a:ext cx="742680" cy="535320"/>
          </a:xfrm>
          <a:prstGeom prst="rect">
            <a:avLst/>
          </a:prstGeom>
          <a:solidFill>
            <a:srgbClr val="FF1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" name="CasellaDiTesto 82">
            <a:extLst>
              <a:ext uri="{FF2B5EF4-FFF2-40B4-BE49-F238E27FC236}">
                <a16:creationId xmlns:a16="http://schemas.microsoft.com/office/drawing/2014/main" id="{81A72A6E-55D1-5F47-1FBA-FE1AB62059C9}"/>
              </a:ext>
            </a:extLst>
          </p:cNvPr>
          <p:cNvSpPr/>
          <p:nvPr/>
        </p:nvSpPr>
        <p:spPr>
          <a:xfrm>
            <a:off x="6740040" y="2717124"/>
            <a:ext cx="742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130%</a:t>
            </a:r>
            <a:endParaRPr lang="it-IT" sz="1400" spc="-1">
              <a:latin typeface="Arial"/>
            </a:endParaRPr>
          </a:p>
        </p:txBody>
      </p:sp>
      <p:sp>
        <p:nvSpPr>
          <p:cNvPr id="15" name="Rettangolo 50">
            <a:extLst>
              <a:ext uri="{FF2B5EF4-FFF2-40B4-BE49-F238E27FC236}">
                <a16:creationId xmlns:a16="http://schemas.microsoft.com/office/drawing/2014/main" id="{9EBCF060-30AB-7732-2868-D86BA27C1FC2}"/>
              </a:ext>
            </a:extLst>
          </p:cNvPr>
          <p:cNvSpPr/>
          <p:nvPr/>
        </p:nvSpPr>
        <p:spPr>
          <a:xfrm>
            <a:off x="5488680" y="936204"/>
            <a:ext cx="643680" cy="535320"/>
          </a:xfrm>
          <a:prstGeom prst="rect">
            <a:avLst/>
          </a:prstGeom>
          <a:solidFill>
            <a:srgbClr val="03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CasellaDiTesto 81">
            <a:extLst>
              <a:ext uri="{FF2B5EF4-FFF2-40B4-BE49-F238E27FC236}">
                <a16:creationId xmlns:a16="http://schemas.microsoft.com/office/drawing/2014/main" id="{83348C44-4180-999D-5447-2192F0489B7F}"/>
              </a:ext>
            </a:extLst>
          </p:cNvPr>
          <p:cNvSpPr/>
          <p:nvPr/>
        </p:nvSpPr>
        <p:spPr>
          <a:xfrm>
            <a:off x="5458800" y="977244"/>
            <a:ext cx="703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90%</a:t>
            </a:r>
            <a:endParaRPr lang="it-IT" sz="1400" spc="-1">
              <a:latin typeface="Arial"/>
            </a:endParaRPr>
          </a:p>
        </p:txBody>
      </p:sp>
      <p:sp>
        <p:nvSpPr>
          <p:cNvPr id="17" name="Rettangolo 51">
            <a:extLst>
              <a:ext uri="{FF2B5EF4-FFF2-40B4-BE49-F238E27FC236}">
                <a16:creationId xmlns:a16="http://schemas.microsoft.com/office/drawing/2014/main" id="{F98D0197-0FC1-BA5C-76F1-701E42B6FE84}"/>
              </a:ext>
            </a:extLst>
          </p:cNvPr>
          <p:cNvSpPr/>
          <p:nvPr/>
        </p:nvSpPr>
        <p:spPr>
          <a:xfrm>
            <a:off x="4574640" y="234704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pic>
        <p:nvPicPr>
          <p:cNvPr id="19" name="Picture 2" descr="A comprehensive look at all possible IV distributions in Pokémon GO :  r/TheSilphRoad">
            <a:extLst>
              <a:ext uri="{FF2B5EF4-FFF2-40B4-BE49-F238E27FC236}">
                <a16:creationId xmlns:a16="http://schemas.microsoft.com/office/drawing/2014/main" id="{19A85667-173C-2557-AA82-B8113B13FA0A}"/>
              </a:ext>
            </a:extLst>
          </p:cNvPr>
          <p:cNvPicPr/>
          <p:nvPr/>
        </p:nvPicPr>
        <p:blipFill>
          <a:blip r:embed="rId3"/>
          <a:srcRect l="13242" r="8959" b="10848"/>
          <a:stretch/>
        </p:blipFill>
        <p:spPr>
          <a:xfrm>
            <a:off x="5426993" y="1787387"/>
            <a:ext cx="799560" cy="563400"/>
          </a:xfrm>
          <a:prstGeom prst="rect">
            <a:avLst/>
          </a:prstGeom>
          <a:ln w="0">
            <a:noFill/>
          </a:ln>
        </p:spPr>
      </p:pic>
      <p:sp>
        <p:nvSpPr>
          <p:cNvPr id="20" name="CasellaDiTesto 24">
            <a:extLst>
              <a:ext uri="{FF2B5EF4-FFF2-40B4-BE49-F238E27FC236}">
                <a16:creationId xmlns:a16="http://schemas.microsoft.com/office/drawing/2014/main" id="{ADB5FB23-2CEF-A101-566C-64831FF647A8}"/>
              </a:ext>
            </a:extLst>
          </p:cNvPr>
          <p:cNvSpPr/>
          <p:nvPr/>
        </p:nvSpPr>
        <p:spPr>
          <a:xfrm>
            <a:off x="2619120" y="1652964"/>
            <a:ext cx="1475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E</a:t>
            </a:r>
            <a:r>
              <a:rPr lang="it-IT" sz="1600" b="1" i="1" spc="-1" baseline="-25000" dirty="0" err="1">
                <a:solidFill>
                  <a:srgbClr val="C00000"/>
                </a:solidFill>
                <a:latin typeface="Arial"/>
                <a:ea typeface="DejaVu Sans"/>
              </a:rPr>
              <a:t>p</a:t>
            </a:r>
            <a:r>
              <a:rPr lang="it-IT" sz="1600" b="1" i="1" spc="-1" dirty="0">
                <a:solidFill>
                  <a:srgbClr val="C00000"/>
                </a:solidFill>
                <a:latin typeface="Arial"/>
                <a:ea typeface="DejaVu Sans"/>
              </a:rPr>
              <a:t> = 391 </a:t>
            </a: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keV</a:t>
            </a:r>
            <a:endParaRPr lang="it-IT" sz="1600" spc="-1" dirty="0">
              <a:latin typeface="Arial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32E413C-1EA5-0EB1-3E0E-AFA842D361D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38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F173D5-9918-4430-60B6-C09E4F79739E}"/>
              </a:ext>
            </a:extLst>
          </p:cNvPr>
          <p:cNvSpPr txBox="1"/>
          <p:nvPr/>
        </p:nvSpPr>
        <p:spPr>
          <a:xfrm>
            <a:off x="1491254" y="54267"/>
            <a:ext cx="9592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20-21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21-22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reactions</a:t>
            </a:r>
          </a:p>
        </p:txBody>
      </p:sp>
      <p:sp>
        <p:nvSpPr>
          <p:cNvPr id="26" name="CasellaDiTesto 15_8">
            <a:extLst>
              <a:ext uri="{FF2B5EF4-FFF2-40B4-BE49-F238E27FC236}">
                <a16:creationId xmlns:a16="http://schemas.microsoft.com/office/drawing/2014/main" id="{E5E861CD-36FB-9BA2-FAA3-2FA4AB5D0C60}"/>
              </a:ext>
            </a:extLst>
          </p:cNvPr>
          <p:cNvSpPr/>
          <p:nvPr/>
        </p:nvSpPr>
        <p:spPr>
          <a:xfrm>
            <a:off x="1568280" y="2221561"/>
            <a:ext cx="3121560" cy="16669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 p = 2 mbar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</a:t>
            </a:r>
            <a:r>
              <a:rPr lang="it-IT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= 386 - 399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keV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it-IT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19433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825E384-C97B-2BA2-898B-DC70C4B24AE7}"/>
              </a:ext>
            </a:extLst>
          </p:cNvPr>
          <p:cNvSpPr/>
          <p:nvPr/>
        </p:nvSpPr>
        <p:spPr>
          <a:xfrm>
            <a:off x="4205280" y="1496724"/>
            <a:ext cx="5684040" cy="1190520"/>
          </a:xfrm>
          <a:prstGeom prst="rect">
            <a:avLst/>
          </a:prstGeom>
          <a:solidFill>
            <a:schemeClr val="bg1"/>
          </a:solidFill>
          <a:ln w="190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4" name="Rettangolo 19">
            <a:extLst>
              <a:ext uri="{FF2B5EF4-FFF2-40B4-BE49-F238E27FC236}">
                <a16:creationId xmlns:a16="http://schemas.microsoft.com/office/drawing/2014/main" id="{F6A65034-7A72-EC4B-34E3-A4AA0918F52A}"/>
              </a:ext>
            </a:extLst>
          </p:cNvPr>
          <p:cNvSpPr/>
          <p:nvPr/>
        </p:nvSpPr>
        <p:spPr>
          <a:xfrm>
            <a:off x="4343520" y="1668804"/>
            <a:ext cx="441000" cy="29340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27">
            <a:extLst>
              <a:ext uri="{FF2B5EF4-FFF2-40B4-BE49-F238E27FC236}">
                <a16:creationId xmlns:a16="http://schemas.microsoft.com/office/drawing/2014/main" id="{1B26223B-1A74-73E8-0A2A-D514F19290B0}"/>
              </a:ext>
            </a:extLst>
          </p:cNvPr>
          <p:cNvSpPr/>
          <p:nvPr/>
        </p:nvSpPr>
        <p:spPr>
          <a:xfrm>
            <a:off x="4586520" y="153668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Connettore 2 3">
            <a:extLst>
              <a:ext uri="{FF2B5EF4-FFF2-40B4-BE49-F238E27FC236}">
                <a16:creationId xmlns:a16="http://schemas.microsoft.com/office/drawing/2014/main" id="{9E9087C3-7008-E348-1005-FA5611841B3D}"/>
              </a:ext>
            </a:extLst>
          </p:cNvPr>
          <p:cNvSpPr/>
          <p:nvPr/>
        </p:nvSpPr>
        <p:spPr>
          <a:xfrm>
            <a:off x="2777520" y="2050764"/>
            <a:ext cx="108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Connettore diritto 13">
            <a:extLst>
              <a:ext uri="{FF2B5EF4-FFF2-40B4-BE49-F238E27FC236}">
                <a16:creationId xmlns:a16="http://schemas.microsoft.com/office/drawing/2014/main" id="{62CAC9A1-FCDD-74BF-C50E-9E4D66E90ECA}"/>
              </a:ext>
            </a:extLst>
          </p:cNvPr>
          <p:cNvSpPr/>
          <p:nvPr/>
        </p:nvSpPr>
        <p:spPr>
          <a:xfrm>
            <a:off x="2448840" y="2068044"/>
            <a:ext cx="6055200" cy="25560"/>
          </a:xfrm>
          <a:prstGeom prst="line">
            <a:avLst/>
          </a:prstGeom>
          <a:ln>
            <a:solidFill>
              <a:srgbClr val="D0CEC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9" name="Rettangolo 29">
            <a:extLst>
              <a:ext uri="{FF2B5EF4-FFF2-40B4-BE49-F238E27FC236}">
                <a16:creationId xmlns:a16="http://schemas.microsoft.com/office/drawing/2014/main" id="{986DF6A9-50A2-105E-61DA-16B8A511EC5D}"/>
              </a:ext>
            </a:extLst>
          </p:cNvPr>
          <p:cNvSpPr/>
          <p:nvPr/>
        </p:nvSpPr>
        <p:spPr>
          <a:xfrm>
            <a:off x="4343520" y="2212764"/>
            <a:ext cx="438120" cy="32472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0" name="Rettangolo 30">
            <a:extLst>
              <a:ext uri="{FF2B5EF4-FFF2-40B4-BE49-F238E27FC236}">
                <a16:creationId xmlns:a16="http://schemas.microsoft.com/office/drawing/2014/main" id="{937BB833-7713-F822-C1C3-20C6B6EF0626}"/>
              </a:ext>
            </a:extLst>
          </p:cNvPr>
          <p:cNvSpPr/>
          <p:nvPr/>
        </p:nvSpPr>
        <p:spPr>
          <a:xfrm>
            <a:off x="4586520" y="2921964"/>
            <a:ext cx="490320" cy="2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1" name="Rettangolo 42_0">
            <a:extLst>
              <a:ext uri="{FF2B5EF4-FFF2-40B4-BE49-F238E27FC236}">
                <a16:creationId xmlns:a16="http://schemas.microsoft.com/office/drawing/2014/main" id="{4529C6DB-81CA-027A-A7AE-2C033B77FDE2}"/>
              </a:ext>
            </a:extLst>
          </p:cNvPr>
          <p:cNvSpPr/>
          <p:nvPr/>
        </p:nvSpPr>
        <p:spPr>
          <a:xfrm>
            <a:off x="8665680" y="1831524"/>
            <a:ext cx="1205640" cy="45216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2" name="CasellaDiTesto 73_0">
            <a:extLst>
              <a:ext uri="{FF2B5EF4-FFF2-40B4-BE49-F238E27FC236}">
                <a16:creationId xmlns:a16="http://schemas.microsoft.com/office/drawing/2014/main" id="{83A2AF46-4280-1318-0849-19E7B7D1CC73}"/>
              </a:ext>
            </a:extLst>
          </p:cNvPr>
          <p:cNvSpPr/>
          <p:nvPr/>
        </p:nvSpPr>
        <p:spPr>
          <a:xfrm>
            <a:off x="8634000" y="1885164"/>
            <a:ext cx="1366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Times New Roman"/>
                <a:ea typeface="DejaVu Sans"/>
              </a:rPr>
              <a:t>Calorimeter</a:t>
            </a:r>
            <a:endParaRPr lang="it-IT" spc="-1">
              <a:latin typeface="Arial"/>
            </a:endParaRPr>
          </a:p>
        </p:txBody>
      </p:sp>
      <p:sp>
        <p:nvSpPr>
          <p:cNvPr id="13" name="Rettangolo 47">
            <a:extLst>
              <a:ext uri="{FF2B5EF4-FFF2-40B4-BE49-F238E27FC236}">
                <a16:creationId xmlns:a16="http://schemas.microsoft.com/office/drawing/2014/main" id="{E433EB65-D46B-FDFE-FD72-A9710C9EFC14}"/>
              </a:ext>
            </a:extLst>
          </p:cNvPr>
          <p:cNvSpPr/>
          <p:nvPr/>
        </p:nvSpPr>
        <p:spPr>
          <a:xfrm>
            <a:off x="6675240" y="2712804"/>
            <a:ext cx="742680" cy="535320"/>
          </a:xfrm>
          <a:prstGeom prst="rect">
            <a:avLst/>
          </a:prstGeom>
          <a:solidFill>
            <a:srgbClr val="FF1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" name="CasellaDiTesto 82">
            <a:extLst>
              <a:ext uri="{FF2B5EF4-FFF2-40B4-BE49-F238E27FC236}">
                <a16:creationId xmlns:a16="http://schemas.microsoft.com/office/drawing/2014/main" id="{81A72A6E-55D1-5F47-1FBA-FE1AB62059C9}"/>
              </a:ext>
            </a:extLst>
          </p:cNvPr>
          <p:cNvSpPr/>
          <p:nvPr/>
        </p:nvSpPr>
        <p:spPr>
          <a:xfrm>
            <a:off x="6740040" y="2717124"/>
            <a:ext cx="742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130%</a:t>
            </a:r>
            <a:endParaRPr lang="it-IT" sz="1400" spc="-1">
              <a:latin typeface="Arial"/>
            </a:endParaRPr>
          </a:p>
        </p:txBody>
      </p:sp>
      <p:sp>
        <p:nvSpPr>
          <p:cNvPr id="15" name="Rettangolo 50">
            <a:extLst>
              <a:ext uri="{FF2B5EF4-FFF2-40B4-BE49-F238E27FC236}">
                <a16:creationId xmlns:a16="http://schemas.microsoft.com/office/drawing/2014/main" id="{9EBCF060-30AB-7732-2868-D86BA27C1FC2}"/>
              </a:ext>
            </a:extLst>
          </p:cNvPr>
          <p:cNvSpPr/>
          <p:nvPr/>
        </p:nvSpPr>
        <p:spPr>
          <a:xfrm>
            <a:off x="5488680" y="936204"/>
            <a:ext cx="643680" cy="535320"/>
          </a:xfrm>
          <a:prstGeom prst="rect">
            <a:avLst/>
          </a:prstGeom>
          <a:solidFill>
            <a:srgbClr val="03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CasellaDiTesto 81">
            <a:extLst>
              <a:ext uri="{FF2B5EF4-FFF2-40B4-BE49-F238E27FC236}">
                <a16:creationId xmlns:a16="http://schemas.microsoft.com/office/drawing/2014/main" id="{83348C44-4180-999D-5447-2192F0489B7F}"/>
              </a:ext>
            </a:extLst>
          </p:cNvPr>
          <p:cNvSpPr/>
          <p:nvPr/>
        </p:nvSpPr>
        <p:spPr>
          <a:xfrm>
            <a:off x="5458800" y="977244"/>
            <a:ext cx="703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90%</a:t>
            </a:r>
            <a:endParaRPr lang="it-IT" sz="1400" spc="-1">
              <a:latin typeface="Arial"/>
            </a:endParaRPr>
          </a:p>
        </p:txBody>
      </p:sp>
      <p:sp>
        <p:nvSpPr>
          <p:cNvPr id="17" name="Rettangolo 51">
            <a:extLst>
              <a:ext uri="{FF2B5EF4-FFF2-40B4-BE49-F238E27FC236}">
                <a16:creationId xmlns:a16="http://schemas.microsoft.com/office/drawing/2014/main" id="{F98D0197-0FC1-BA5C-76F1-701E42B6FE84}"/>
              </a:ext>
            </a:extLst>
          </p:cNvPr>
          <p:cNvSpPr/>
          <p:nvPr/>
        </p:nvSpPr>
        <p:spPr>
          <a:xfrm>
            <a:off x="4574640" y="234704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pic>
        <p:nvPicPr>
          <p:cNvPr id="19" name="Picture 2_2" descr="A comprehensive look at all possible IV distributions in Pokémon GO :  r/TheSilphRoad">
            <a:extLst>
              <a:ext uri="{FF2B5EF4-FFF2-40B4-BE49-F238E27FC236}">
                <a16:creationId xmlns:a16="http://schemas.microsoft.com/office/drawing/2014/main" id="{97E0E7C0-617D-C8C3-80DF-D8207321C395}"/>
              </a:ext>
            </a:extLst>
          </p:cNvPr>
          <p:cNvPicPr/>
          <p:nvPr/>
        </p:nvPicPr>
        <p:blipFill>
          <a:blip r:embed="rId3"/>
          <a:srcRect l="13242" r="8959" b="10848"/>
          <a:stretch/>
        </p:blipFill>
        <p:spPr>
          <a:xfrm>
            <a:off x="8038200" y="1763241"/>
            <a:ext cx="799560" cy="563400"/>
          </a:xfrm>
          <a:prstGeom prst="rect">
            <a:avLst/>
          </a:prstGeom>
          <a:ln w="0">
            <a:noFill/>
          </a:ln>
        </p:spPr>
      </p:pic>
      <p:sp>
        <p:nvSpPr>
          <p:cNvPr id="20" name="CasellaDiTesto 24">
            <a:extLst>
              <a:ext uri="{FF2B5EF4-FFF2-40B4-BE49-F238E27FC236}">
                <a16:creationId xmlns:a16="http://schemas.microsoft.com/office/drawing/2014/main" id="{AA373DF0-BD6A-13AF-6405-6515C18A7361}"/>
              </a:ext>
            </a:extLst>
          </p:cNvPr>
          <p:cNvSpPr/>
          <p:nvPr/>
        </p:nvSpPr>
        <p:spPr>
          <a:xfrm>
            <a:off x="2619120" y="1652964"/>
            <a:ext cx="1475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E</a:t>
            </a:r>
            <a:r>
              <a:rPr lang="it-IT" sz="1600" b="1" i="1" spc="-1" baseline="-25000" dirty="0" err="1">
                <a:solidFill>
                  <a:srgbClr val="C00000"/>
                </a:solidFill>
                <a:latin typeface="Arial"/>
                <a:ea typeface="DejaVu Sans"/>
              </a:rPr>
              <a:t>p</a:t>
            </a:r>
            <a:r>
              <a:rPr lang="it-IT" sz="1600" b="1" i="1" spc="-1" dirty="0">
                <a:solidFill>
                  <a:srgbClr val="C00000"/>
                </a:solidFill>
                <a:latin typeface="Arial"/>
                <a:ea typeface="DejaVu Sans"/>
              </a:rPr>
              <a:t> = 399 </a:t>
            </a: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keV</a:t>
            </a:r>
            <a:endParaRPr lang="it-IT" sz="1600" spc="-1" dirty="0">
              <a:latin typeface="Arial"/>
            </a:endParaRP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CCCBFCA7-0009-F703-F7EC-7A3A649CA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D83A8284-D7D5-8C4E-DA9A-13AF9973081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39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CC552C-849E-3E76-AFDB-D3A6C553D4BF}"/>
              </a:ext>
            </a:extLst>
          </p:cNvPr>
          <p:cNvSpPr txBox="1"/>
          <p:nvPr/>
        </p:nvSpPr>
        <p:spPr>
          <a:xfrm>
            <a:off x="1491254" y="54267"/>
            <a:ext cx="9592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20-21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21-22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reactions</a:t>
            </a:r>
          </a:p>
        </p:txBody>
      </p:sp>
      <p:sp>
        <p:nvSpPr>
          <p:cNvPr id="26" name="CasellaDiTesto 15_8">
            <a:extLst>
              <a:ext uri="{FF2B5EF4-FFF2-40B4-BE49-F238E27FC236}">
                <a16:creationId xmlns:a16="http://schemas.microsoft.com/office/drawing/2014/main" id="{2242710D-A6EC-06F3-2350-49A51758DDAD}"/>
              </a:ext>
            </a:extLst>
          </p:cNvPr>
          <p:cNvSpPr/>
          <p:nvPr/>
        </p:nvSpPr>
        <p:spPr>
          <a:xfrm>
            <a:off x="1568280" y="2221561"/>
            <a:ext cx="3121560" cy="16669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 p = 2 mbar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</a:t>
            </a:r>
            <a:r>
              <a:rPr lang="it-IT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= 386 - 399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keV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it-IT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744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4">
            <a:extLst>
              <a:ext uri="{FF2B5EF4-FFF2-40B4-BE49-F238E27FC236}">
                <a16:creationId xmlns:a16="http://schemas.microsoft.com/office/drawing/2014/main" id="{11396678-770E-43E8-8D63-E7ECF9551C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93959" y="1103408"/>
            <a:ext cx="5177651" cy="521389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onnettore diritto 5">
            <a:extLst>
              <a:ext uri="{FF2B5EF4-FFF2-40B4-BE49-F238E27FC236}">
                <a16:creationId xmlns:a16="http://schemas.microsoft.com/office/drawing/2014/main" id="{6AC12DAA-5A28-42CF-AF3C-710565F34FF7}"/>
              </a:ext>
            </a:extLst>
          </p:cNvPr>
          <p:cNvSpPr/>
          <p:nvPr/>
        </p:nvSpPr>
        <p:spPr>
          <a:xfrm flipH="1">
            <a:off x="7236609" y="1516827"/>
            <a:ext cx="14331" cy="2508933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170DEC71-ED6D-4C47-A420-6785F9C34134}"/>
              </a:ext>
            </a:extLst>
          </p:cNvPr>
          <p:cNvSpPr txBox="1"/>
          <p:nvPr/>
        </p:nvSpPr>
        <p:spPr>
          <a:xfrm>
            <a:off x="5677850" y="2145793"/>
            <a:ext cx="1648080" cy="640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~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18"/>
                <a:ea typeface="Arial" pitchFamily="34"/>
                <a:cs typeface="Arial" pitchFamily="34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1400 m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(3800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m.w.e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.)</a:t>
            </a:r>
          </a:p>
        </p:txBody>
      </p:sp>
      <p:sp>
        <p:nvSpPr>
          <p:cNvPr id="23" name="Figura a mano libera: forma 7">
            <a:extLst>
              <a:ext uri="{FF2B5EF4-FFF2-40B4-BE49-F238E27FC236}">
                <a16:creationId xmlns:a16="http://schemas.microsoft.com/office/drawing/2014/main" id="{A64759DD-C738-46A6-9F74-74EE9A3D0DF6}"/>
              </a:ext>
            </a:extLst>
          </p:cNvPr>
          <p:cNvSpPr/>
          <p:nvPr/>
        </p:nvSpPr>
        <p:spPr>
          <a:xfrm>
            <a:off x="9156359" y="4181237"/>
            <a:ext cx="101520" cy="104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FF00"/>
          </a:solidFill>
          <a:ln w="9360" cap="sq">
            <a:solidFill>
              <a:srgbClr val="66FF33"/>
            </a:solidFill>
            <a:prstDash val="solid"/>
            <a:miter/>
          </a:ln>
        </p:spPr>
        <p:txBody>
          <a:bodyPr wrap="none" lIns="90000" tIns="46800" rIns="90000" bIns="46800" anchor="ctr" anchorCtr="0" compatLnSpc="0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4" name="Figura a mano libera: forma 8">
            <a:extLst>
              <a:ext uri="{FF2B5EF4-FFF2-40B4-BE49-F238E27FC236}">
                <a16:creationId xmlns:a16="http://schemas.microsoft.com/office/drawing/2014/main" id="{A51737C6-34E7-4B9A-B468-DB6F00D7AD08}"/>
              </a:ext>
            </a:extLst>
          </p:cNvPr>
          <p:cNvSpPr/>
          <p:nvPr/>
        </p:nvSpPr>
        <p:spPr>
          <a:xfrm>
            <a:off x="8844960" y="3134716"/>
            <a:ext cx="142128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  <a:prstDash val="solid"/>
          </a:ln>
        </p:spPr>
        <p:txBody>
          <a:bodyPr wrap="none" lIns="90000" tIns="46800" rIns="90000" bIns="46800" anchor="t" anchorCtr="0" compatLnSpc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LUNA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50 kV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(1991-2001)</a:t>
            </a:r>
          </a:p>
        </p:txBody>
      </p:sp>
      <p:sp>
        <p:nvSpPr>
          <p:cNvPr id="25" name="Figura a mano libera: forma 9">
            <a:extLst>
              <a:ext uri="{FF2B5EF4-FFF2-40B4-BE49-F238E27FC236}">
                <a16:creationId xmlns:a16="http://schemas.microsoft.com/office/drawing/2014/main" id="{84997CCC-80D5-464B-A69D-97D7B8EE78E9}"/>
              </a:ext>
            </a:extLst>
          </p:cNvPr>
          <p:cNvSpPr/>
          <p:nvPr/>
        </p:nvSpPr>
        <p:spPr>
          <a:xfrm>
            <a:off x="7980459" y="4337144"/>
            <a:ext cx="171360" cy="164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00"/>
          </a:solidFill>
          <a:ln w="9360" cap="sq">
            <a:solidFill>
              <a:srgbClr val="FF7F00"/>
            </a:solidFill>
            <a:prstDash val="solid"/>
            <a:miter/>
          </a:ln>
        </p:spPr>
        <p:txBody>
          <a:bodyPr wrap="none" lIns="90000" tIns="46800" rIns="90000" bIns="46800" anchor="ctr" anchorCtr="0" compatLnSpc="0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6" name="Figura a mano libera: forma 10">
            <a:extLst>
              <a:ext uri="{FF2B5EF4-FFF2-40B4-BE49-F238E27FC236}">
                <a16:creationId xmlns:a16="http://schemas.microsoft.com/office/drawing/2014/main" id="{3C006C15-090E-4122-8DEA-32F7FF851C2C}"/>
              </a:ext>
            </a:extLst>
          </p:cNvPr>
          <p:cNvSpPr/>
          <p:nvPr/>
        </p:nvSpPr>
        <p:spPr>
          <a:xfrm>
            <a:off x="6398205" y="4401158"/>
            <a:ext cx="1424159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  <a:prstDash val="solid"/>
          </a:ln>
        </p:spPr>
        <p:txBody>
          <a:bodyPr wrap="none" lIns="90000" tIns="46800" rIns="90000" bIns="46800" anchor="t" anchorCtr="0" compatLnSpc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LUNA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400 kV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(2000 → …)</a:t>
            </a:r>
          </a:p>
        </p:txBody>
      </p:sp>
      <p:pic>
        <p:nvPicPr>
          <p:cNvPr id="27" name="Immagine 11">
            <a:extLst>
              <a:ext uri="{FF2B5EF4-FFF2-40B4-BE49-F238E27FC236}">
                <a16:creationId xmlns:a16="http://schemas.microsoft.com/office/drawing/2014/main" id="{B2AEF813-C62F-411B-8B0F-AB2EE2B098B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93251" y="3661658"/>
            <a:ext cx="3984518" cy="265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magine 12">
            <a:extLst>
              <a:ext uri="{FF2B5EF4-FFF2-40B4-BE49-F238E27FC236}">
                <a16:creationId xmlns:a16="http://schemas.microsoft.com/office/drawing/2014/main" id="{8F4B8D8D-FBF5-4993-9F5B-99FE8646D31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09733" y="1516827"/>
            <a:ext cx="3268036" cy="204245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ustomShape 13">
            <a:extLst>
              <a:ext uri="{FF2B5EF4-FFF2-40B4-BE49-F238E27FC236}">
                <a16:creationId xmlns:a16="http://schemas.microsoft.com/office/drawing/2014/main" id="{FC9B065B-57C8-42DE-9F4F-D6333F2067B7}"/>
              </a:ext>
            </a:extLst>
          </p:cNvPr>
          <p:cNvSpPr/>
          <p:nvPr/>
        </p:nvSpPr>
        <p:spPr>
          <a:xfrm>
            <a:off x="8948640" y="4816191"/>
            <a:ext cx="12139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LUNA MV</a:t>
            </a: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Slide Number Placeholder 2">
            <a:extLst>
              <a:ext uri="{FF2B5EF4-FFF2-40B4-BE49-F238E27FC236}">
                <a16:creationId xmlns:a16="http://schemas.microsoft.com/office/drawing/2014/main" id="{5433C6E8-4B39-4492-983A-D063702B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398" y="6473354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6125D84-3940-4A13-B5C9-5EB2672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199" y="6412651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Nuclear Physics in Astrophysics X</a:t>
            </a:r>
          </a:p>
        </p:txBody>
      </p:sp>
      <p:sp>
        <p:nvSpPr>
          <p:cNvPr id="41" name="Slide Number Placeholder 2">
            <a:extLst>
              <a:ext uri="{FF2B5EF4-FFF2-40B4-BE49-F238E27FC236}">
                <a16:creationId xmlns:a16="http://schemas.microsoft.com/office/drawing/2014/main" id="{96EA7F0A-F125-48F8-ABB0-4089BD71A3A5}"/>
              </a:ext>
            </a:extLst>
          </p:cNvPr>
          <p:cNvSpPr txBox="1">
            <a:spLocks/>
          </p:cNvSpPr>
          <p:nvPr/>
        </p:nvSpPr>
        <p:spPr>
          <a:xfrm>
            <a:off x="9448798" y="6625754"/>
            <a:ext cx="2743200" cy="244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8293B64A-36DB-F34F-8B06-66649E6C8FA5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defTabSz="457200">
                <a:defRPr/>
              </a:pPr>
              <a:t>4</a:t>
            </a:fld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Date Placeholder 1">
            <a:extLst>
              <a:ext uri="{FF2B5EF4-FFF2-40B4-BE49-F238E27FC236}">
                <a16:creationId xmlns:a16="http://schemas.microsoft.com/office/drawing/2014/main" id="{6B46F661-4F69-4C75-B4EC-22D93307387E}"/>
              </a:ext>
            </a:extLst>
          </p:cNvPr>
          <p:cNvSpPr txBox="1">
            <a:spLocks/>
          </p:cNvSpPr>
          <p:nvPr/>
        </p:nvSpPr>
        <p:spPr>
          <a:xfrm>
            <a:off x="77551" y="6556959"/>
            <a:ext cx="1571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 – 16 Dec. 2022</a:t>
            </a:r>
            <a:endParaRPr lang="en-US" dirty="0"/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42B583B6-23A7-4CC1-AD7B-AF5FB65C804E}"/>
              </a:ext>
            </a:extLst>
          </p:cNvPr>
          <p:cNvSpPr txBox="1">
            <a:spLocks/>
          </p:cNvSpPr>
          <p:nvPr/>
        </p:nvSpPr>
        <p:spPr>
          <a:xfrm>
            <a:off x="4038599" y="65650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Key reactions in Nuclear Astrophysics – ECT* Trento</a:t>
            </a:r>
            <a:endParaRPr lang="en-US" dirty="0"/>
          </a:p>
        </p:txBody>
      </p:sp>
      <p:sp>
        <p:nvSpPr>
          <p:cNvPr id="44" name="Figura a mano libera: forma 9">
            <a:extLst>
              <a:ext uri="{FF2B5EF4-FFF2-40B4-BE49-F238E27FC236}">
                <a16:creationId xmlns:a16="http://schemas.microsoft.com/office/drawing/2014/main" id="{5945A9BF-C95E-4F8E-95D8-D90951AED766}"/>
              </a:ext>
            </a:extLst>
          </p:cNvPr>
          <p:cNvSpPr/>
          <p:nvPr/>
        </p:nvSpPr>
        <p:spPr>
          <a:xfrm>
            <a:off x="9476034" y="4502024"/>
            <a:ext cx="171360" cy="164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9360" cap="sq">
            <a:solidFill>
              <a:srgbClr val="C00000"/>
            </a:solidFill>
            <a:prstDash val="solid"/>
            <a:miter/>
          </a:ln>
        </p:spPr>
        <p:txBody>
          <a:bodyPr wrap="none" lIns="90000" tIns="46800" rIns="90000" bIns="46800" anchor="ctr" anchorCtr="0" compatLnSpc="0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80B08F6-1872-D137-1D36-BD2524A9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251" y="130425"/>
            <a:ext cx="94570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LNGS underground lab and LUNA</a:t>
            </a: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86FFDB53-B9EC-ADBD-0A6B-EF93FE6CD744}"/>
              </a:ext>
            </a:extLst>
          </p:cNvPr>
          <p:cNvSpPr txBox="1"/>
          <p:nvPr/>
        </p:nvSpPr>
        <p:spPr>
          <a:xfrm>
            <a:off x="7987881" y="1616144"/>
            <a:ext cx="4493522" cy="730824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prstDash val="solid"/>
          </a:ln>
          <a:effectLst>
            <a:outerShdw dist="76200" dir="2700000" algn="tl">
              <a:srgbClr val="808080"/>
            </a:outerShdw>
          </a:effectLst>
        </p:spPr>
        <p:txBody>
          <a:bodyPr wrap="square" lIns="81644" tIns="40822" rIns="81644" bIns="40822" anchorCtr="0" compatLnSpc="0">
            <a:spAutoFit/>
          </a:bodyPr>
          <a:lstStyle/>
          <a:p>
            <a:pPr defTabSz="829544" hangingPunct="0"/>
            <a:r>
              <a:rPr lang="it-IT" sz="1814" dirty="0" err="1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Attenuation</a:t>
            </a:r>
            <a:r>
              <a:rPr lang="it-IT" sz="1814" dirty="0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 of </a:t>
            </a:r>
            <a:r>
              <a:rPr lang="it-IT" sz="1814" dirty="0" err="1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cosmic</a:t>
            </a:r>
            <a:r>
              <a:rPr lang="it-IT" sz="1814" dirty="0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 rays:  </a:t>
            </a:r>
            <a:r>
              <a:rPr lang="it-IT" sz="1814" dirty="0">
                <a:solidFill>
                  <a:prstClr val="black"/>
                </a:solidFill>
                <a:latin typeface="Comic Sans MS" panose="030F0702030302020204" pitchFamily="66" charset="0"/>
                <a:ea typeface="Liberation Sans" pitchFamily="34"/>
                <a:cs typeface="Liberation Sans" pitchFamily="34"/>
              </a:rPr>
              <a:t>μ</a:t>
            </a:r>
            <a:r>
              <a:rPr lang="it-IT" sz="1814" dirty="0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 → 10</a:t>
            </a:r>
            <a:r>
              <a:rPr lang="it-IT" sz="1814" baseline="33000" dirty="0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-6</a:t>
            </a:r>
          </a:p>
          <a:p>
            <a:pPr defTabSz="829544" hangingPunct="0"/>
            <a:r>
              <a:rPr lang="it-IT" sz="1814" dirty="0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			         n → 10</a:t>
            </a:r>
            <a:r>
              <a:rPr lang="it-IT" sz="1814" baseline="33000" dirty="0">
                <a:solidFill>
                  <a:prstClr val="black"/>
                </a:solidFill>
                <a:latin typeface="Comic Sans MS" panose="030F0702030302020204" pitchFamily="66" charset="0"/>
                <a:ea typeface="Droid Sans Fallback" pitchFamily="2"/>
                <a:cs typeface="FreeSans" pitchFamily="2"/>
              </a:rPr>
              <a:t>-3</a:t>
            </a: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40EB1EBC-777A-CC1A-E82F-4EC561D1FC6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551" y="1385376"/>
            <a:ext cx="2061786" cy="217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450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825E384-C97B-2BA2-898B-DC70C4B24AE7}"/>
              </a:ext>
            </a:extLst>
          </p:cNvPr>
          <p:cNvSpPr/>
          <p:nvPr/>
        </p:nvSpPr>
        <p:spPr>
          <a:xfrm>
            <a:off x="4205280" y="1496724"/>
            <a:ext cx="5684040" cy="1190520"/>
          </a:xfrm>
          <a:prstGeom prst="rect">
            <a:avLst/>
          </a:prstGeom>
          <a:solidFill>
            <a:schemeClr val="bg1"/>
          </a:solidFill>
          <a:ln w="190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4" name="Rettangolo 19">
            <a:extLst>
              <a:ext uri="{FF2B5EF4-FFF2-40B4-BE49-F238E27FC236}">
                <a16:creationId xmlns:a16="http://schemas.microsoft.com/office/drawing/2014/main" id="{F6A65034-7A72-EC4B-34E3-A4AA0918F52A}"/>
              </a:ext>
            </a:extLst>
          </p:cNvPr>
          <p:cNvSpPr/>
          <p:nvPr/>
        </p:nvSpPr>
        <p:spPr>
          <a:xfrm>
            <a:off x="4343520" y="1668804"/>
            <a:ext cx="441000" cy="29340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ttangolo 27">
            <a:extLst>
              <a:ext uri="{FF2B5EF4-FFF2-40B4-BE49-F238E27FC236}">
                <a16:creationId xmlns:a16="http://schemas.microsoft.com/office/drawing/2014/main" id="{1B26223B-1A74-73E8-0A2A-D514F19290B0}"/>
              </a:ext>
            </a:extLst>
          </p:cNvPr>
          <p:cNvSpPr/>
          <p:nvPr/>
        </p:nvSpPr>
        <p:spPr>
          <a:xfrm>
            <a:off x="4586520" y="153668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6" name="Connettore 2 3">
            <a:extLst>
              <a:ext uri="{FF2B5EF4-FFF2-40B4-BE49-F238E27FC236}">
                <a16:creationId xmlns:a16="http://schemas.microsoft.com/office/drawing/2014/main" id="{9E9087C3-7008-E348-1005-FA5611841B3D}"/>
              </a:ext>
            </a:extLst>
          </p:cNvPr>
          <p:cNvSpPr/>
          <p:nvPr/>
        </p:nvSpPr>
        <p:spPr>
          <a:xfrm>
            <a:off x="2777520" y="2050764"/>
            <a:ext cx="108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7" name="Connettore diritto 13">
            <a:extLst>
              <a:ext uri="{FF2B5EF4-FFF2-40B4-BE49-F238E27FC236}">
                <a16:creationId xmlns:a16="http://schemas.microsoft.com/office/drawing/2014/main" id="{62CAC9A1-FCDD-74BF-C50E-9E4D66E90ECA}"/>
              </a:ext>
            </a:extLst>
          </p:cNvPr>
          <p:cNvSpPr/>
          <p:nvPr/>
        </p:nvSpPr>
        <p:spPr>
          <a:xfrm>
            <a:off x="2448840" y="2068044"/>
            <a:ext cx="6055200" cy="25560"/>
          </a:xfrm>
          <a:prstGeom prst="line">
            <a:avLst/>
          </a:prstGeom>
          <a:ln>
            <a:solidFill>
              <a:srgbClr val="D0CEC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9" name="Rettangolo 29">
            <a:extLst>
              <a:ext uri="{FF2B5EF4-FFF2-40B4-BE49-F238E27FC236}">
                <a16:creationId xmlns:a16="http://schemas.microsoft.com/office/drawing/2014/main" id="{986DF6A9-50A2-105E-61DA-16B8A511EC5D}"/>
              </a:ext>
            </a:extLst>
          </p:cNvPr>
          <p:cNvSpPr/>
          <p:nvPr/>
        </p:nvSpPr>
        <p:spPr>
          <a:xfrm>
            <a:off x="4343520" y="2212764"/>
            <a:ext cx="438120" cy="32472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0" name="Rettangolo 30">
            <a:extLst>
              <a:ext uri="{FF2B5EF4-FFF2-40B4-BE49-F238E27FC236}">
                <a16:creationId xmlns:a16="http://schemas.microsoft.com/office/drawing/2014/main" id="{937BB833-7713-F822-C1C3-20C6B6EF0626}"/>
              </a:ext>
            </a:extLst>
          </p:cNvPr>
          <p:cNvSpPr/>
          <p:nvPr/>
        </p:nvSpPr>
        <p:spPr>
          <a:xfrm>
            <a:off x="4586520" y="2921964"/>
            <a:ext cx="490320" cy="2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1" name="Rettangolo 42_0">
            <a:extLst>
              <a:ext uri="{FF2B5EF4-FFF2-40B4-BE49-F238E27FC236}">
                <a16:creationId xmlns:a16="http://schemas.microsoft.com/office/drawing/2014/main" id="{4529C6DB-81CA-027A-A7AE-2C033B77FDE2}"/>
              </a:ext>
            </a:extLst>
          </p:cNvPr>
          <p:cNvSpPr/>
          <p:nvPr/>
        </p:nvSpPr>
        <p:spPr>
          <a:xfrm>
            <a:off x="8665680" y="1831524"/>
            <a:ext cx="1205640" cy="452160"/>
          </a:xfrm>
          <a:prstGeom prst="rect">
            <a:avLst/>
          </a:prstGeom>
          <a:solidFill>
            <a:srgbClr val="F9A8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2" name="CasellaDiTesto 73_0">
            <a:extLst>
              <a:ext uri="{FF2B5EF4-FFF2-40B4-BE49-F238E27FC236}">
                <a16:creationId xmlns:a16="http://schemas.microsoft.com/office/drawing/2014/main" id="{83A2AF46-4280-1318-0849-19E7B7D1CC73}"/>
              </a:ext>
            </a:extLst>
          </p:cNvPr>
          <p:cNvSpPr/>
          <p:nvPr/>
        </p:nvSpPr>
        <p:spPr>
          <a:xfrm>
            <a:off x="8634000" y="1885164"/>
            <a:ext cx="1366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Times New Roman"/>
                <a:ea typeface="DejaVu Sans"/>
              </a:rPr>
              <a:t>Calorimeter</a:t>
            </a:r>
            <a:endParaRPr lang="it-IT" spc="-1">
              <a:latin typeface="Arial"/>
            </a:endParaRPr>
          </a:p>
        </p:txBody>
      </p:sp>
      <p:sp>
        <p:nvSpPr>
          <p:cNvPr id="13" name="Rettangolo 47">
            <a:extLst>
              <a:ext uri="{FF2B5EF4-FFF2-40B4-BE49-F238E27FC236}">
                <a16:creationId xmlns:a16="http://schemas.microsoft.com/office/drawing/2014/main" id="{E433EB65-D46B-FDFE-FD72-A9710C9EFC14}"/>
              </a:ext>
            </a:extLst>
          </p:cNvPr>
          <p:cNvSpPr/>
          <p:nvPr/>
        </p:nvSpPr>
        <p:spPr>
          <a:xfrm>
            <a:off x="6675240" y="2712804"/>
            <a:ext cx="742680" cy="535320"/>
          </a:xfrm>
          <a:prstGeom prst="rect">
            <a:avLst/>
          </a:prstGeom>
          <a:solidFill>
            <a:srgbClr val="FF1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" name="CasellaDiTesto 82">
            <a:extLst>
              <a:ext uri="{FF2B5EF4-FFF2-40B4-BE49-F238E27FC236}">
                <a16:creationId xmlns:a16="http://schemas.microsoft.com/office/drawing/2014/main" id="{81A72A6E-55D1-5F47-1FBA-FE1AB62059C9}"/>
              </a:ext>
            </a:extLst>
          </p:cNvPr>
          <p:cNvSpPr/>
          <p:nvPr/>
        </p:nvSpPr>
        <p:spPr>
          <a:xfrm>
            <a:off x="6740040" y="2717124"/>
            <a:ext cx="742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130%</a:t>
            </a:r>
            <a:endParaRPr lang="it-IT" sz="1400" spc="-1">
              <a:latin typeface="Arial"/>
            </a:endParaRPr>
          </a:p>
        </p:txBody>
      </p:sp>
      <p:sp>
        <p:nvSpPr>
          <p:cNvPr id="15" name="Rettangolo 50">
            <a:extLst>
              <a:ext uri="{FF2B5EF4-FFF2-40B4-BE49-F238E27FC236}">
                <a16:creationId xmlns:a16="http://schemas.microsoft.com/office/drawing/2014/main" id="{9EBCF060-30AB-7732-2868-D86BA27C1FC2}"/>
              </a:ext>
            </a:extLst>
          </p:cNvPr>
          <p:cNvSpPr/>
          <p:nvPr/>
        </p:nvSpPr>
        <p:spPr>
          <a:xfrm>
            <a:off x="5488680" y="936204"/>
            <a:ext cx="643680" cy="535320"/>
          </a:xfrm>
          <a:prstGeom prst="rect">
            <a:avLst/>
          </a:prstGeom>
          <a:solidFill>
            <a:srgbClr val="03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6" name="CasellaDiTesto 81">
            <a:extLst>
              <a:ext uri="{FF2B5EF4-FFF2-40B4-BE49-F238E27FC236}">
                <a16:creationId xmlns:a16="http://schemas.microsoft.com/office/drawing/2014/main" id="{83348C44-4180-999D-5447-2192F0489B7F}"/>
              </a:ext>
            </a:extLst>
          </p:cNvPr>
          <p:cNvSpPr/>
          <p:nvPr/>
        </p:nvSpPr>
        <p:spPr>
          <a:xfrm>
            <a:off x="5458800" y="977244"/>
            <a:ext cx="703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HPGe </a:t>
            </a:r>
            <a:endParaRPr lang="it-IT" sz="1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i="1" spc="-1">
                <a:solidFill>
                  <a:srgbClr val="000000"/>
                </a:solidFill>
                <a:latin typeface="Times New Roman"/>
                <a:ea typeface="DejaVu Sans"/>
              </a:rPr>
              <a:t>90%</a:t>
            </a:r>
            <a:endParaRPr lang="it-IT" sz="1400" spc="-1">
              <a:latin typeface="Arial"/>
            </a:endParaRPr>
          </a:p>
        </p:txBody>
      </p:sp>
      <p:sp>
        <p:nvSpPr>
          <p:cNvPr id="17" name="Rettangolo 51">
            <a:extLst>
              <a:ext uri="{FF2B5EF4-FFF2-40B4-BE49-F238E27FC236}">
                <a16:creationId xmlns:a16="http://schemas.microsoft.com/office/drawing/2014/main" id="{F98D0197-0FC1-BA5C-76F1-701E42B6FE84}"/>
              </a:ext>
            </a:extLst>
          </p:cNvPr>
          <p:cNvSpPr/>
          <p:nvPr/>
        </p:nvSpPr>
        <p:spPr>
          <a:xfrm>
            <a:off x="4574640" y="2347044"/>
            <a:ext cx="293760" cy="2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T"/>
          </a:p>
        </p:txBody>
      </p:sp>
      <p:pic>
        <p:nvPicPr>
          <p:cNvPr id="19" name="Picture 2_2" descr="A comprehensive look at all possible IV distributions in Pokémon GO :  r/TheSilphRoad">
            <a:extLst>
              <a:ext uri="{FF2B5EF4-FFF2-40B4-BE49-F238E27FC236}">
                <a16:creationId xmlns:a16="http://schemas.microsoft.com/office/drawing/2014/main" id="{97E0E7C0-617D-C8C3-80DF-D8207321C395}"/>
              </a:ext>
            </a:extLst>
          </p:cNvPr>
          <p:cNvPicPr/>
          <p:nvPr/>
        </p:nvPicPr>
        <p:blipFill>
          <a:blip r:embed="rId3"/>
          <a:srcRect l="13242" r="8959" b="10848"/>
          <a:stretch/>
        </p:blipFill>
        <p:spPr>
          <a:xfrm>
            <a:off x="8038200" y="1763241"/>
            <a:ext cx="799560" cy="563400"/>
          </a:xfrm>
          <a:prstGeom prst="rect">
            <a:avLst/>
          </a:prstGeom>
          <a:ln w="0">
            <a:noFill/>
          </a:ln>
        </p:spPr>
      </p:pic>
      <p:sp>
        <p:nvSpPr>
          <p:cNvPr id="20" name="CasellaDiTesto 24">
            <a:extLst>
              <a:ext uri="{FF2B5EF4-FFF2-40B4-BE49-F238E27FC236}">
                <a16:creationId xmlns:a16="http://schemas.microsoft.com/office/drawing/2014/main" id="{AA373DF0-BD6A-13AF-6405-6515C18A7361}"/>
              </a:ext>
            </a:extLst>
          </p:cNvPr>
          <p:cNvSpPr/>
          <p:nvPr/>
        </p:nvSpPr>
        <p:spPr>
          <a:xfrm>
            <a:off x="2619120" y="1652964"/>
            <a:ext cx="14752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E</a:t>
            </a:r>
            <a:r>
              <a:rPr lang="it-IT" sz="1600" b="1" i="1" spc="-1" baseline="-25000" dirty="0" err="1">
                <a:solidFill>
                  <a:srgbClr val="C00000"/>
                </a:solidFill>
                <a:latin typeface="Arial"/>
                <a:ea typeface="DejaVu Sans"/>
              </a:rPr>
              <a:t>p</a:t>
            </a:r>
            <a:r>
              <a:rPr lang="it-IT" sz="1600" b="1" i="1" spc="-1" dirty="0">
                <a:solidFill>
                  <a:srgbClr val="C00000"/>
                </a:solidFill>
                <a:latin typeface="Arial"/>
                <a:ea typeface="DejaVu Sans"/>
              </a:rPr>
              <a:t> = 399 </a:t>
            </a:r>
            <a:r>
              <a:rPr lang="it-IT" sz="1600" b="1" i="1" spc="-1" dirty="0" err="1">
                <a:solidFill>
                  <a:srgbClr val="C00000"/>
                </a:solidFill>
                <a:latin typeface="Arial"/>
                <a:ea typeface="DejaVu Sans"/>
              </a:rPr>
              <a:t>keV</a:t>
            </a:r>
            <a:endParaRPr lang="it-IT" sz="1600" spc="-1" dirty="0">
              <a:latin typeface="Arial"/>
            </a:endParaRPr>
          </a:p>
        </p:txBody>
      </p:sp>
      <p:pic>
        <p:nvPicPr>
          <p:cNvPr id="21" name="Immagine 49">
            <a:extLst>
              <a:ext uri="{FF2B5EF4-FFF2-40B4-BE49-F238E27FC236}">
                <a16:creationId xmlns:a16="http://schemas.microsoft.com/office/drawing/2014/main" id="{E28AE2D9-F884-0EF4-2DC2-DA0DF61EF9DA}"/>
              </a:ext>
            </a:extLst>
          </p:cNvPr>
          <p:cNvPicPr/>
          <p:nvPr/>
        </p:nvPicPr>
        <p:blipFill>
          <a:blip r:embed="rId4"/>
          <a:srcRect l="1065" b="1271"/>
          <a:stretch/>
        </p:blipFill>
        <p:spPr>
          <a:xfrm>
            <a:off x="7046580" y="3351314"/>
            <a:ext cx="4402440" cy="3106800"/>
          </a:xfrm>
          <a:prstGeom prst="rect">
            <a:avLst/>
          </a:prstGeom>
          <a:ln w="0">
            <a:noFill/>
          </a:ln>
        </p:spPr>
      </p:pic>
      <p:sp>
        <p:nvSpPr>
          <p:cNvPr id="24" name="Rectangle 20">
            <a:extLst>
              <a:ext uri="{FF2B5EF4-FFF2-40B4-BE49-F238E27FC236}">
                <a16:creationId xmlns:a16="http://schemas.microsoft.com/office/drawing/2014/main" id="{1EEE7A22-5C4F-4D08-BDDE-402CFB7B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DEEF9215-8181-9ED4-A872-D2C9852A096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40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E5FDC4F-F329-480E-1627-2D6C6DC10D36}"/>
              </a:ext>
            </a:extLst>
          </p:cNvPr>
          <p:cNvSpPr txBox="1"/>
          <p:nvPr/>
        </p:nvSpPr>
        <p:spPr>
          <a:xfrm>
            <a:off x="605366" y="4554835"/>
            <a:ext cx="6104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Varying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beam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energy, the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resonance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populated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different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positions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along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target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chamber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where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the detectors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have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different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efficiency</a:t>
            </a:r>
            <a:r>
              <a:rPr lang="it-IT" sz="1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it-IT" sz="1800" spc="-1" dirty="0">
              <a:latin typeface="Comic Sans MS" panose="030F0702030302020204" pitchFamily="66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EE95C09-4170-A63A-AC78-9FEAF1705D85}"/>
              </a:ext>
            </a:extLst>
          </p:cNvPr>
          <p:cNvSpPr txBox="1"/>
          <p:nvPr/>
        </p:nvSpPr>
        <p:spPr>
          <a:xfrm>
            <a:off x="1491254" y="54267"/>
            <a:ext cx="9592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20-21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21-22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reactions</a:t>
            </a:r>
          </a:p>
        </p:txBody>
      </p:sp>
      <p:sp>
        <p:nvSpPr>
          <p:cNvPr id="30" name="CasellaDiTesto 15_8">
            <a:extLst>
              <a:ext uri="{FF2B5EF4-FFF2-40B4-BE49-F238E27FC236}">
                <a16:creationId xmlns:a16="http://schemas.microsoft.com/office/drawing/2014/main" id="{604D5E0C-2D34-AAD4-0643-36C7B8857675}"/>
              </a:ext>
            </a:extLst>
          </p:cNvPr>
          <p:cNvSpPr/>
          <p:nvPr/>
        </p:nvSpPr>
        <p:spPr>
          <a:xfrm>
            <a:off x="1568280" y="2221561"/>
            <a:ext cx="3121560" cy="16669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 p = 2 mbar</a:t>
            </a:r>
            <a:endParaRPr lang="it-IT" spc="-1" dirty="0">
              <a:latin typeface="Comic Sans MS" panose="030F0702030302020204" pitchFamily="66" charset="0"/>
            </a:endParaRPr>
          </a:p>
          <a:p>
            <a:pPr marL="2160">
              <a:lnSpc>
                <a:spcPct val="200000"/>
              </a:lnSpc>
              <a:buClr>
                <a:srgbClr val="3F51B5"/>
              </a:buClr>
              <a:buSzPct val="70000"/>
            </a:pPr>
            <a:r>
              <a:rPr lang="it-IT" i="1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</a:t>
            </a:r>
            <a:r>
              <a:rPr lang="it-IT" i="1" spc="-1" baseline="-25000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</a:t>
            </a:r>
            <a:r>
              <a:rPr lang="it-IT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= 386 - 399 </a:t>
            </a:r>
            <a:r>
              <a:rPr lang="it-IT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keV</a:t>
            </a:r>
            <a:endParaRPr lang="it-IT" spc="-1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it-IT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07594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7">
            <a:extLst>
              <a:ext uri="{FF2B5EF4-FFF2-40B4-BE49-F238E27FC236}">
                <a16:creationId xmlns:a16="http://schemas.microsoft.com/office/drawing/2014/main" id="{431B9746-921F-A6BE-D636-9B0BDAD0FD62}"/>
              </a:ext>
            </a:extLst>
          </p:cNvPr>
          <p:cNvPicPr/>
          <p:nvPr/>
        </p:nvPicPr>
        <p:blipFill>
          <a:blip r:embed="rId3"/>
          <a:srcRect l="1028" b="1199"/>
          <a:stretch/>
        </p:blipFill>
        <p:spPr>
          <a:xfrm>
            <a:off x="6096000" y="639799"/>
            <a:ext cx="5189400" cy="3684960"/>
          </a:xfrm>
          <a:prstGeom prst="rect">
            <a:avLst/>
          </a:prstGeom>
          <a:ln w="0">
            <a:noFill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20D59D0-DF55-2F61-4950-87B663E54F1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221840" y="1791577"/>
            <a:ext cx="3638520" cy="2564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2" name="Tabella 3">
            <a:extLst>
              <a:ext uri="{FF2B5EF4-FFF2-40B4-BE49-F238E27FC236}">
                <a16:creationId xmlns:a16="http://schemas.microsoft.com/office/drawing/2014/main" id="{489E1260-09FE-F91B-0D96-302C4AF4CCC7}"/>
              </a:ext>
            </a:extLst>
          </p:cNvPr>
          <p:cNvGraphicFramePr/>
          <p:nvPr/>
        </p:nvGraphicFramePr>
        <p:xfrm>
          <a:off x="6658860" y="4948240"/>
          <a:ext cx="4063680" cy="1010880"/>
        </p:xfrm>
        <a:graphic>
          <a:graphicData uri="http://schemas.openxmlformats.org/drawingml/2006/table">
            <a:tbl>
              <a:tblPr/>
              <a:tblGrid>
                <a:gridCol w="203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Rolfs</a:t>
                      </a: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 et al. (1975)</a:t>
                      </a:r>
                      <a:endParaRPr lang="it-IT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[</a:t>
                      </a:r>
                      <a:r>
                        <a:rPr lang="it-IT" sz="1800" b="0" strike="noStrike" spc="-1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keV</a:t>
                      </a: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]</a:t>
                      </a:r>
                      <a:endParaRPr lang="it-IT" sz="1800" b="0" strike="noStrike" spc="-1" dirty="0">
                        <a:latin typeface="Arial"/>
                      </a:endParaRPr>
                    </a:p>
                  </a:txBody>
                  <a:tcPr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LUNA (2023)</a:t>
                      </a:r>
                      <a:endParaRPr lang="it-IT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[keV]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384±5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386.0±0.5</a:t>
                      </a:r>
                      <a:endParaRPr lang="it-IT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Rettangolo 23">
            <a:extLst>
              <a:ext uri="{FF2B5EF4-FFF2-40B4-BE49-F238E27FC236}">
                <a16:creationId xmlns:a16="http://schemas.microsoft.com/office/drawing/2014/main" id="{6DCE3C1E-404E-A320-4297-D416F42A00D1}"/>
              </a:ext>
            </a:extLst>
          </p:cNvPr>
          <p:cNvSpPr/>
          <p:nvPr/>
        </p:nvSpPr>
        <p:spPr>
          <a:xfrm>
            <a:off x="6859560" y="648360"/>
            <a:ext cx="17856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12CE0D0D-9D62-E6BB-AB08-4B5AB93F0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" y="-17340"/>
            <a:ext cx="1163521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451" dirty="0">
                <a:solidFill>
                  <a:srgbClr val="FFFFFF"/>
                </a:solidFill>
                <a:latin typeface="Calibri" charset="0"/>
              </a:rPr>
              <a:t>A. Caciolli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DCAC246-9B4A-3E5C-A88F-FA2D38C71F86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135680" y="6597422"/>
            <a:ext cx="2056320" cy="282240"/>
          </a:xfrm>
        </p:spPr>
        <p:txBody>
          <a:bodyPr/>
          <a:lstStyle/>
          <a:p>
            <a:fld id="{F771BFAE-9C2A-3F45-A18A-D183105D2EAB}" type="slidenum">
              <a:rPr lang="en-US" altLang="en-US" smtClean="0">
                <a:solidFill>
                  <a:schemeClr val="bg1"/>
                </a:solidFill>
              </a:rPr>
              <a:pPr/>
              <a:t>41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B0BE52-F11B-4AFB-6050-187877327219}"/>
              </a:ext>
            </a:extLst>
          </p:cNvPr>
          <p:cNvSpPr txBox="1"/>
          <p:nvPr/>
        </p:nvSpPr>
        <p:spPr>
          <a:xfrm>
            <a:off x="1491254" y="54267"/>
            <a:ext cx="9592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20-21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4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p,</a:t>
            </a:r>
            <a:r>
              <a:rPr lang="en-US" altLang="it-IT" sz="4000" dirty="0" err="1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4000" baseline="30000" dirty="0">
                <a:solidFill>
                  <a:srgbClr val="FF3300"/>
                </a:solidFill>
                <a:latin typeface="Comic Sans MS" panose="030F0702030302020204" pitchFamily="66" charset="0"/>
              </a:rPr>
              <a:t>21-22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Na reactions</a:t>
            </a:r>
          </a:p>
        </p:txBody>
      </p:sp>
    </p:spTree>
    <p:extLst>
      <p:ext uri="{BB962C8B-B14F-4D97-AF65-F5344CB8AC3E}">
        <p14:creationId xmlns:p14="http://schemas.microsoft.com/office/powerpoint/2010/main" val="56222723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Titel 20"/>
          <p:cNvSpPr/>
          <p:nvPr/>
        </p:nvSpPr>
        <p:spPr>
          <a:xfrm>
            <a:off x="698400" y="492480"/>
            <a:ext cx="11076120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49" name="Titel 21"/>
          <p:cNvSpPr/>
          <p:nvPr/>
        </p:nvSpPr>
        <p:spPr>
          <a:xfrm>
            <a:off x="417480" y="241020"/>
            <a:ext cx="11076120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The </a:t>
            </a:r>
            <a:r>
              <a:rPr lang="en-US" sz="4000" strike="noStrike" spc="-1" baseline="33000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23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Na(</a:t>
            </a:r>
            <a:r>
              <a:rPr lang="en-US" sz="4000" strike="noStrike" spc="-1" dirty="0" err="1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p,</a:t>
            </a:r>
            <a:r>
              <a:rPr lang="en-US" sz="4000" strike="noStrike" spc="-1" dirty="0" err="1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a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)</a:t>
            </a:r>
            <a:r>
              <a:rPr lang="en-US" sz="4000" strike="noStrike" spc="-1" baseline="33000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20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Ne reaction: State of the art</a:t>
            </a:r>
            <a:endParaRPr lang="en-US" sz="4000" strike="noStrike" spc="-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50" name="Rettangolo 1149"/>
          <p:cNvSpPr/>
          <p:nvPr/>
        </p:nvSpPr>
        <p:spPr>
          <a:xfrm>
            <a:off x="4572000" y="6057720"/>
            <a:ext cx="191952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51" name="Connettore diritto 1150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54" name="Rettangolo 61"/>
          <p:cNvSpPr/>
          <p:nvPr/>
        </p:nvSpPr>
        <p:spPr>
          <a:xfrm>
            <a:off x="541080" y="5529240"/>
            <a:ext cx="5173200" cy="219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155" name="Rettangolo 1154"/>
          <p:cNvSpPr/>
          <p:nvPr/>
        </p:nvSpPr>
        <p:spPr>
          <a:xfrm>
            <a:off x="228600" y="5453640"/>
            <a:ext cx="1942200" cy="48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i="1" strike="noStrike" spc="-1">
                <a:solidFill>
                  <a:srgbClr val="999999"/>
                </a:solidFill>
                <a:latin typeface="Arial"/>
              </a:rPr>
              <a:t>Hale et al. (2004)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56" name="TextBox 5133"/>
          <p:cNvSpPr/>
          <p:nvPr/>
        </p:nvSpPr>
        <p:spPr>
          <a:xfrm>
            <a:off x="2901600" y="886320"/>
            <a:ext cx="20901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Gamow window </a:t>
            </a:r>
            <a:endParaRPr lang="en-US" sz="1800" strike="noStrike" spc="-1" dirty="0">
              <a:latin typeface="Comic Sans MS" panose="030F0702030302020204" pitchFamily="66" charset="0"/>
            </a:endParaRPr>
          </a:p>
        </p:txBody>
      </p:sp>
      <p:pic>
        <p:nvPicPr>
          <p:cNvPr id="1157" name="Immagine 1156"/>
          <p:cNvPicPr/>
          <p:nvPr/>
        </p:nvPicPr>
        <p:blipFill>
          <a:blip r:embed="rId3">
            <a:alphaModFix/>
          </a:blip>
          <a:srcRect r="50432"/>
          <a:stretch/>
        </p:blipFill>
        <p:spPr>
          <a:xfrm>
            <a:off x="128160" y="1173240"/>
            <a:ext cx="3980880" cy="4541400"/>
          </a:xfrm>
          <a:prstGeom prst="rect">
            <a:avLst/>
          </a:prstGeom>
          <a:ln w="0">
            <a:noFill/>
          </a:ln>
        </p:spPr>
      </p:pic>
      <p:pic>
        <p:nvPicPr>
          <p:cNvPr id="1158" name="Immagine 1157"/>
          <p:cNvPicPr/>
          <p:nvPr/>
        </p:nvPicPr>
        <p:blipFill>
          <a:blip r:embed="rId3">
            <a:alphaModFix/>
          </a:blip>
          <a:srcRect l="49545" t="8926" b="6233"/>
          <a:stretch/>
        </p:blipFill>
        <p:spPr>
          <a:xfrm>
            <a:off x="8271000" y="1816200"/>
            <a:ext cx="3252240" cy="3092040"/>
          </a:xfrm>
          <a:prstGeom prst="rect">
            <a:avLst/>
          </a:prstGeom>
          <a:ln w="0">
            <a:noFill/>
          </a:ln>
        </p:spPr>
      </p:pic>
      <p:sp>
        <p:nvSpPr>
          <p:cNvPr id="1159" name="TextBox 5142"/>
          <p:cNvSpPr/>
          <p:nvPr/>
        </p:nvSpPr>
        <p:spPr>
          <a:xfrm>
            <a:off x="4304880" y="1251000"/>
            <a:ext cx="71247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In the AGB-relevant temperature range </a:t>
            </a:r>
            <a:r>
              <a:rPr lang="en-US" sz="1800" b="1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three resonances</a:t>
            </a:r>
            <a:r>
              <a:rPr lang="en-US" sz="1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contribute to the reaction rate.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</p:txBody>
      </p:sp>
      <p:pic>
        <p:nvPicPr>
          <p:cNvPr id="1160" name="Picture 4" descr="Communicate your research | ERC"/>
          <p:cNvPicPr/>
          <p:nvPr/>
        </p:nvPicPr>
        <p:blipFill>
          <a:blip r:embed="rId4">
            <a:alphaModFix/>
          </a:blip>
          <a:stretch/>
        </p:blipFill>
        <p:spPr>
          <a:xfrm>
            <a:off x="3020400" y="4572360"/>
            <a:ext cx="1370880" cy="1370880"/>
          </a:xfrm>
          <a:prstGeom prst="rect">
            <a:avLst/>
          </a:prstGeom>
          <a:ln w="0">
            <a:noFill/>
          </a:ln>
        </p:spPr>
      </p:pic>
      <p:sp>
        <p:nvSpPr>
          <p:cNvPr id="1161" name="Rettangolo 1160"/>
          <p:cNvSpPr/>
          <p:nvPr/>
        </p:nvSpPr>
        <p:spPr>
          <a:xfrm>
            <a:off x="2968560" y="5871600"/>
            <a:ext cx="174708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P.I: C. Bruno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162" name="Picture 5122" descr="A red circle with black text&#10;&#10;Description automatically generated"/>
          <p:cNvPicPr/>
          <p:nvPr/>
        </p:nvPicPr>
        <p:blipFill>
          <a:blip r:embed="rId5">
            <a:alphaModFix/>
          </a:blip>
          <a:stretch/>
        </p:blipFill>
        <p:spPr>
          <a:xfrm>
            <a:off x="4128840" y="2044800"/>
            <a:ext cx="3741480" cy="2432520"/>
          </a:xfrm>
          <a:prstGeom prst="rect">
            <a:avLst/>
          </a:prstGeom>
          <a:ln w="0">
            <a:noFill/>
          </a:ln>
        </p:spPr>
      </p:pic>
      <p:sp>
        <p:nvSpPr>
          <p:cNvPr id="1163" name="Rettangolo 1162"/>
          <p:cNvSpPr/>
          <p:nvPr/>
        </p:nvSpPr>
        <p:spPr>
          <a:xfrm>
            <a:off x="4800600" y="5455440"/>
            <a:ext cx="7086240" cy="89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Only </a:t>
            </a:r>
            <a:r>
              <a:rPr lang="en-GB" sz="1800" b="1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tentative upper limits</a:t>
            </a:r>
            <a:r>
              <a:rPr lang="en-GB" sz="1800" b="0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 have been placed for the </a:t>
            </a:r>
            <a:r>
              <a:rPr lang="en-GB" sz="1800" b="1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sz="1800" b="1" strike="noStrike" spc="-1" baseline="-80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GB" sz="1800" b="1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= 137 keV</a:t>
            </a:r>
            <a:r>
              <a:rPr lang="en-GB" sz="1800" b="0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, depending on the value of the </a:t>
            </a:r>
            <a:r>
              <a:rPr lang="en-GB" sz="1800" b="1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unknown proton momentum transfer I</a:t>
            </a:r>
            <a:r>
              <a:rPr lang="en-GB" sz="1800" b="1" strike="noStrike" spc="-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sz="1800" b="1" strike="noStrike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1800" b="0" strike="noStrike" spc="-1" dirty="0">
              <a:latin typeface="Comic Sans MS" panose="030F0702030302020204" pitchFamily="66" charset="0"/>
            </a:endParaRPr>
          </a:p>
        </p:txBody>
      </p:sp>
      <p:sp>
        <p:nvSpPr>
          <p:cNvPr id="1164" name="Connettore diritto 1163"/>
          <p:cNvSpPr/>
          <p:nvPr/>
        </p:nvSpPr>
        <p:spPr>
          <a:xfrm>
            <a:off x="5943600" y="3814200"/>
            <a:ext cx="360" cy="1672200"/>
          </a:xfrm>
          <a:prstGeom prst="line">
            <a:avLst/>
          </a:prstGeom>
          <a:ln w="29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itel 42"/>
          <p:cNvSpPr/>
          <p:nvPr/>
        </p:nvSpPr>
        <p:spPr>
          <a:xfrm>
            <a:off x="698400" y="492480"/>
            <a:ext cx="11076120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67" name="Titel 59"/>
          <p:cNvSpPr/>
          <p:nvPr/>
        </p:nvSpPr>
        <p:spPr>
          <a:xfrm>
            <a:off x="364894" y="115200"/>
            <a:ext cx="11827105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The </a:t>
            </a:r>
            <a:r>
              <a:rPr lang="en-US" sz="4000" strike="noStrike" spc="-1" baseline="33000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23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Na(</a:t>
            </a:r>
            <a:r>
              <a:rPr lang="en-US" sz="4000" strike="noStrike" spc="-1" dirty="0" err="1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p,</a:t>
            </a:r>
            <a:r>
              <a:rPr lang="en-US" sz="4000" strike="noStrike" spc="-1" dirty="0" err="1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a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)</a:t>
            </a:r>
            <a:r>
              <a:rPr lang="en-US" sz="4000" strike="noStrike" spc="-1" baseline="33000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20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Ne reaction: Experimental setup</a:t>
            </a:r>
            <a:endParaRPr lang="en-US" sz="4000" strike="noStrike" spc="-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68" name="Rettangolo 1167"/>
          <p:cNvSpPr/>
          <p:nvPr/>
        </p:nvSpPr>
        <p:spPr>
          <a:xfrm>
            <a:off x="4572000" y="6057720"/>
            <a:ext cx="191952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69" name="Connettore diritto 1168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72" name="Rettangolo 66"/>
          <p:cNvSpPr/>
          <p:nvPr/>
        </p:nvSpPr>
        <p:spPr>
          <a:xfrm>
            <a:off x="541080" y="5529240"/>
            <a:ext cx="5173200" cy="219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1173" name="Picture 8"/>
          <p:cNvPicPr/>
          <p:nvPr/>
        </p:nvPicPr>
        <p:blipFill>
          <a:blip r:embed="rId3">
            <a:alphaModFix/>
          </a:blip>
          <a:stretch/>
        </p:blipFill>
        <p:spPr>
          <a:xfrm>
            <a:off x="3512340" y="640620"/>
            <a:ext cx="8645040" cy="5288760"/>
          </a:xfrm>
          <a:prstGeom prst="rect">
            <a:avLst/>
          </a:prstGeom>
          <a:ln w="0">
            <a:noFill/>
          </a:ln>
        </p:spPr>
      </p:pic>
      <p:sp>
        <p:nvSpPr>
          <p:cNvPr id="1174" name="Straight Arrow Connector 11"/>
          <p:cNvSpPr/>
          <p:nvPr/>
        </p:nvSpPr>
        <p:spPr>
          <a:xfrm flipV="1">
            <a:off x="2110320" y="4906800"/>
            <a:ext cx="1060920" cy="45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C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75" name="TextBox 2"/>
          <p:cNvSpPr/>
          <p:nvPr/>
        </p:nvSpPr>
        <p:spPr>
          <a:xfrm>
            <a:off x="4659840" y="1373760"/>
            <a:ext cx="1104840" cy="363960"/>
          </a:xfrm>
          <a:prstGeom prst="rect">
            <a:avLst/>
          </a:prstGeom>
          <a:solidFill>
            <a:srgbClr val="FFFFFF"/>
          </a:solidFill>
          <a:ln w="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Cold trap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76" name="Straight Arrow Connector 18"/>
          <p:cNvSpPr/>
          <p:nvPr/>
        </p:nvSpPr>
        <p:spPr>
          <a:xfrm>
            <a:off x="5737320" y="1559520"/>
            <a:ext cx="713520" cy="53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C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77" name="TextBox 21"/>
          <p:cNvSpPr/>
          <p:nvPr/>
        </p:nvSpPr>
        <p:spPr>
          <a:xfrm>
            <a:off x="8425080" y="1211400"/>
            <a:ext cx="1205280" cy="363960"/>
          </a:xfrm>
          <a:prstGeom prst="rect">
            <a:avLst/>
          </a:prstGeom>
          <a:solidFill>
            <a:srgbClr val="FFFFFF"/>
          </a:solidFill>
          <a:ln w="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Collimator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78" name="Straight Arrow Connector 22"/>
          <p:cNvSpPr/>
          <p:nvPr/>
        </p:nvSpPr>
        <p:spPr>
          <a:xfrm flipH="1">
            <a:off x="8316720" y="1583280"/>
            <a:ext cx="708120" cy="952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C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79" name="TextBox 24"/>
          <p:cNvSpPr/>
          <p:nvPr/>
        </p:nvSpPr>
        <p:spPr>
          <a:xfrm>
            <a:off x="3883320" y="3678120"/>
            <a:ext cx="2130480" cy="638280"/>
          </a:xfrm>
          <a:prstGeom prst="rect">
            <a:avLst/>
          </a:prstGeom>
          <a:solidFill>
            <a:srgbClr val="FFFFFF"/>
          </a:solidFill>
          <a:ln w="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Interaction chamber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180" name="Picture 6"/>
          <p:cNvPicPr/>
          <p:nvPr/>
        </p:nvPicPr>
        <p:blipFill>
          <a:blip r:embed="rId4">
            <a:alphaModFix/>
          </a:blip>
          <a:stretch/>
        </p:blipFill>
        <p:spPr>
          <a:xfrm>
            <a:off x="-12240" y="1147680"/>
            <a:ext cx="3771720" cy="5029200"/>
          </a:xfrm>
          <a:prstGeom prst="rect">
            <a:avLst/>
          </a:prstGeom>
          <a:ln w="0">
            <a:noFill/>
          </a:ln>
        </p:spPr>
      </p:pic>
      <p:sp>
        <p:nvSpPr>
          <p:cNvPr id="1181" name="TextBox 6"/>
          <p:cNvSpPr/>
          <p:nvPr/>
        </p:nvSpPr>
        <p:spPr>
          <a:xfrm>
            <a:off x="325800" y="5671080"/>
            <a:ext cx="2340360" cy="455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400" b="1" strike="noStrike" spc="-1">
                <a:solidFill>
                  <a:srgbClr val="0070C0"/>
                </a:solidFill>
                <a:latin typeface="Calibri"/>
                <a:ea typeface="DejaVu Sans"/>
              </a:rPr>
              <a:t>3 MSPADs (nTDs)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182" name="TextBox 7"/>
          <p:cNvSpPr/>
          <p:nvPr/>
        </p:nvSpPr>
        <p:spPr>
          <a:xfrm>
            <a:off x="1623960" y="1154160"/>
            <a:ext cx="2135880" cy="69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000" b="1" strike="noStrike" spc="-1">
                <a:solidFill>
                  <a:srgbClr val="0070C0"/>
                </a:solidFill>
                <a:latin typeface="Calibri"/>
                <a:ea typeface="DejaVu Sans"/>
              </a:rPr>
              <a:t>24 HAMAMATSU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000" b="1" strike="noStrike" spc="-1">
                <a:solidFill>
                  <a:srgbClr val="0070C0"/>
                </a:solidFill>
                <a:latin typeface="Calibri"/>
                <a:ea typeface="DejaVu Sans"/>
              </a:rPr>
              <a:t>PHOTODIODES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183" name="Oval 12"/>
          <p:cNvSpPr/>
          <p:nvPr/>
        </p:nvSpPr>
        <p:spPr>
          <a:xfrm>
            <a:off x="3785040" y="4343400"/>
            <a:ext cx="2386800" cy="1713960"/>
          </a:xfrm>
          <a:prstGeom prst="ellipse">
            <a:avLst/>
          </a:prstGeom>
          <a:noFill/>
          <a:ln w="5724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84" name="Straight Arrow Connector 15"/>
          <p:cNvSpPr/>
          <p:nvPr/>
        </p:nvSpPr>
        <p:spPr>
          <a:xfrm flipH="1" flipV="1">
            <a:off x="3277800" y="4785120"/>
            <a:ext cx="469080" cy="398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C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85" name="Straight Arrow Connector 26"/>
          <p:cNvSpPr/>
          <p:nvPr/>
        </p:nvSpPr>
        <p:spPr>
          <a:xfrm flipV="1">
            <a:off x="1202760" y="4449240"/>
            <a:ext cx="281520" cy="121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86" name="Straight Arrow Connector 29"/>
          <p:cNvSpPr/>
          <p:nvPr/>
        </p:nvSpPr>
        <p:spPr>
          <a:xfrm flipH="1">
            <a:off x="2288880" y="1873440"/>
            <a:ext cx="255600" cy="87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87" name="Straight Arrow Connector 20"/>
          <p:cNvSpPr/>
          <p:nvPr/>
        </p:nvSpPr>
        <p:spPr>
          <a:xfrm flipH="1" flipV="1">
            <a:off x="8849160" y="4008960"/>
            <a:ext cx="708120" cy="537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C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88" name="TextBox 25"/>
          <p:cNvSpPr/>
          <p:nvPr/>
        </p:nvSpPr>
        <p:spPr>
          <a:xfrm>
            <a:off x="9529920" y="4489920"/>
            <a:ext cx="1138320" cy="363960"/>
          </a:xfrm>
          <a:prstGeom prst="rect">
            <a:avLst/>
          </a:prstGeom>
          <a:solidFill>
            <a:srgbClr val="FFFFFF"/>
          </a:solidFill>
          <a:ln w="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Wobblers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89" name="Down Arrow 27"/>
          <p:cNvSpPr/>
          <p:nvPr/>
        </p:nvSpPr>
        <p:spPr>
          <a:xfrm rot="4859400">
            <a:off x="9923219" y="2038635"/>
            <a:ext cx="351720" cy="26787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600">
            <a:solidFill>
              <a:srgbClr val="1D315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Beam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90" name="Rettangolo 1189"/>
          <p:cNvSpPr/>
          <p:nvPr/>
        </p:nvSpPr>
        <p:spPr>
          <a:xfrm rot="20967000">
            <a:off x="9372600" y="3187800"/>
            <a:ext cx="1141920" cy="48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Content Placeholder 6"/>
          <p:cNvPicPr/>
          <p:nvPr/>
        </p:nvPicPr>
        <p:blipFill>
          <a:blip r:embed="rId3">
            <a:alphaModFix/>
          </a:blip>
          <a:stretch/>
        </p:blipFill>
        <p:spPr>
          <a:xfrm>
            <a:off x="6553080" y="1600200"/>
            <a:ext cx="5333760" cy="3200040"/>
          </a:xfrm>
          <a:prstGeom prst="rect">
            <a:avLst/>
          </a:prstGeom>
          <a:ln w="0">
            <a:noFill/>
          </a:ln>
        </p:spPr>
      </p:pic>
      <p:sp>
        <p:nvSpPr>
          <p:cNvPr id="1192" name="Titel 25"/>
          <p:cNvSpPr/>
          <p:nvPr/>
        </p:nvSpPr>
        <p:spPr>
          <a:xfrm>
            <a:off x="698400" y="492480"/>
            <a:ext cx="11076120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94" name="Titel 41"/>
          <p:cNvSpPr/>
          <p:nvPr/>
        </p:nvSpPr>
        <p:spPr>
          <a:xfrm>
            <a:off x="698400" y="492480"/>
            <a:ext cx="11076120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The </a:t>
            </a:r>
            <a:r>
              <a:rPr lang="en-US" sz="4000" strike="noStrike" spc="-1" baseline="33000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23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Na(</a:t>
            </a:r>
            <a:r>
              <a:rPr lang="en-US" sz="4000" strike="noStrike" spc="-1" dirty="0" err="1">
                <a:solidFill>
                  <a:srgbClr val="FF0000"/>
                </a:solidFill>
                <a:latin typeface="Comic Sans MS" panose="030F0702030302020204" pitchFamily="66" charset="0"/>
                <a:ea typeface="DejaVu Sans"/>
              </a:rPr>
              <a:t>p,</a:t>
            </a:r>
            <a:r>
              <a:rPr lang="en-US" sz="4000" strike="noStrike" spc="-1" dirty="0" err="1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a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)</a:t>
            </a:r>
            <a:r>
              <a:rPr lang="en-US" sz="4000" strike="noStrike" spc="-1" baseline="33000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20</a:t>
            </a:r>
            <a:r>
              <a:rPr lang="en-US" sz="4000" strike="noStrike" spc="-1" dirty="0">
                <a:solidFill>
                  <a:srgbClr val="FF0000"/>
                </a:solidFill>
                <a:latin typeface="Comic Sans MS" panose="030F0702030302020204" pitchFamily="66" charset="0"/>
                <a:ea typeface="arial"/>
              </a:rPr>
              <a:t>Ne reaction: First data taking</a:t>
            </a:r>
            <a:endParaRPr lang="en-US" sz="4000" strike="noStrike" spc="-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95" name="Rettangolo 1194"/>
          <p:cNvSpPr/>
          <p:nvPr/>
        </p:nvSpPr>
        <p:spPr>
          <a:xfrm>
            <a:off x="4572000" y="6057720"/>
            <a:ext cx="191952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96" name="Connettore diritto 1195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99" name="Rettangolo 65"/>
          <p:cNvSpPr/>
          <p:nvPr/>
        </p:nvSpPr>
        <p:spPr>
          <a:xfrm>
            <a:off x="541080" y="5529240"/>
            <a:ext cx="5173200" cy="219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200" name="Rettangolo 1199"/>
          <p:cNvSpPr/>
          <p:nvPr/>
        </p:nvSpPr>
        <p:spPr>
          <a:xfrm>
            <a:off x="699120" y="974880"/>
            <a:ext cx="3043440" cy="65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1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Targets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201" name="Rettangolo 1200"/>
          <p:cNvSpPr/>
          <p:nvPr/>
        </p:nvSpPr>
        <p:spPr>
          <a:xfrm>
            <a:off x="878760" y="2003040"/>
            <a:ext cx="5293080" cy="94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1202" name="Rettangolo 1201"/>
          <p:cNvSpPr/>
          <p:nvPr/>
        </p:nvSpPr>
        <p:spPr>
          <a:xfrm>
            <a:off x="685800" y="1412280"/>
            <a:ext cx="7504560" cy="64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Main issue with sodium targets: All Na salts are </a:t>
            </a:r>
            <a:r>
              <a:rPr lang="en-US" sz="20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</a:rPr>
              <a:t>hygroscopic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</p:txBody>
      </p:sp>
      <p:grpSp>
        <p:nvGrpSpPr>
          <p:cNvPr id="1203" name="Group 12"/>
          <p:cNvGrpSpPr/>
          <p:nvPr/>
        </p:nvGrpSpPr>
        <p:grpSpPr>
          <a:xfrm>
            <a:off x="842760" y="1864800"/>
            <a:ext cx="1671480" cy="1563840"/>
            <a:chOff x="842760" y="1864800"/>
            <a:chExt cx="1671480" cy="1563840"/>
          </a:xfrm>
        </p:grpSpPr>
        <p:pic>
          <p:nvPicPr>
            <p:cNvPr id="1204" name="Immagine 2" descr="Immagine che contiene strumento, cerchio, argento, blu&#10;&#10;Descrizione generata automaticamente"/>
            <p:cNvPicPr/>
            <p:nvPr/>
          </p:nvPicPr>
          <p:blipFill>
            <a:blip r:embed="rId4">
              <a:alphaModFix/>
            </a:blip>
            <a:stretch/>
          </p:blipFill>
          <p:spPr>
            <a:xfrm>
              <a:off x="842760" y="1864800"/>
              <a:ext cx="1671480" cy="1563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05" name="Rectangle 4"/>
            <p:cNvSpPr/>
            <p:nvPr/>
          </p:nvSpPr>
          <p:spPr>
            <a:xfrm>
              <a:off x="865080" y="3095640"/>
              <a:ext cx="282240" cy="172800"/>
            </a:xfrm>
            <a:prstGeom prst="rect">
              <a:avLst/>
            </a:prstGeom>
            <a:solidFill>
              <a:srgbClr val="979B8B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1206" name="Picture 15"/>
          <p:cNvPicPr/>
          <p:nvPr/>
        </p:nvPicPr>
        <p:blipFill>
          <a:blip r:embed="rId5">
            <a:alphaModFix/>
          </a:blip>
          <a:stretch/>
        </p:blipFill>
        <p:spPr>
          <a:xfrm>
            <a:off x="698400" y="3471840"/>
            <a:ext cx="1815840" cy="1815840"/>
          </a:xfrm>
          <a:prstGeom prst="rect">
            <a:avLst/>
          </a:prstGeom>
          <a:ln w="0">
            <a:noFill/>
          </a:ln>
        </p:spPr>
      </p:pic>
      <p:sp>
        <p:nvSpPr>
          <p:cNvPr id="1207" name="Rettangolo 1206"/>
          <p:cNvSpPr/>
          <p:nvPr/>
        </p:nvSpPr>
        <p:spPr>
          <a:xfrm>
            <a:off x="2527200" y="3726720"/>
            <a:ext cx="3428640" cy="138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strike="noStrike" spc="-1" dirty="0">
                <a:latin typeface="Comic Sans MS" panose="030F0702030302020204" pitchFamily="66" charset="0"/>
              </a:rPr>
              <a:t>Evaporated target: Na</a:t>
            </a:r>
            <a:r>
              <a:rPr lang="en-US" sz="1800" strike="noStrike" spc="-1" baseline="-25000" dirty="0">
                <a:latin typeface="Comic Sans MS" panose="030F0702030302020204" pitchFamily="66" charset="0"/>
              </a:rPr>
              <a:t>2</a:t>
            </a:r>
            <a:r>
              <a:rPr lang="en-US" sz="1800" strike="noStrike" spc="-1" dirty="0">
                <a:latin typeface="Comic Sans MS" panose="030F0702030302020204" pitchFamily="66" charset="0"/>
              </a:rPr>
              <a:t>WO</a:t>
            </a:r>
            <a:r>
              <a:rPr lang="en-US" sz="1800" strike="noStrike" spc="-1" baseline="-25000" dirty="0">
                <a:latin typeface="Comic Sans MS" panose="030F0702030302020204" pitchFamily="66" charset="0"/>
              </a:rPr>
              <a:t>4 </a:t>
            </a:r>
            <a:endParaRPr lang="en-US" sz="180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strike="noStrike" spc="-1" dirty="0">
                <a:latin typeface="Comic Sans MS" panose="030F0702030302020204" pitchFamily="66" charset="0"/>
              </a:rPr>
              <a:t>Produced: ATOMKI, Hungary</a:t>
            </a:r>
          </a:p>
          <a:p>
            <a:pPr>
              <a:lnSpc>
                <a:spcPct val="100000"/>
              </a:lnSpc>
              <a:buNone/>
            </a:pPr>
            <a:r>
              <a:rPr lang="en-US" sz="1800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Known stoichiometry</a:t>
            </a:r>
            <a:endParaRPr lang="en-US" sz="180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208" name="Rettangolo 1207"/>
          <p:cNvSpPr/>
          <p:nvPr/>
        </p:nvSpPr>
        <p:spPr>
          <a:xfrm>
            <a:off x="2514600" y="1877400"/>
            <a:ext cx="5052240" cy="19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strike="noStrike" spc="-1" dirty="0">
                <a:latin typeface="Comic Sans MS" panose="030F0702030302020204" pitchFamily="66" charset="0"/>
              </a:rPr>
              <a:t>Sputtered target: </a:t>
            </a:r>
            <a:r>
              <a:rPr lang="en-US" sz="1800" strike="noStrike" spc="-1" dirty="0" err="1">
                <a:latin typeface="Comic Sans MS" panose="030F0702030302020204" pitchFamily="66" charset="0"/>
              </a:rPr>
              <a:t>Na</a:t>
            </a:r>
            <a:r>
              <a:rPr lang="en-US" sz="1800" strike="noStrike" spc="-1" baseline="-25000" dirty="0" err="1">
                <a:latin typeface="Comic Sans MS" panose="030F0702030302020204" pitchFamily="66" charset="0"/>
              </a:rPr>
              <a:t>x</a:t>
            </a:r>
            <a:r>
              <a:rPr lang="en-US" sz="1800" strike="noStrike" spc="-1" dirty="0" err="1">
                <a:latin typeface="Comic Sans MS" panose="030F0702030302020204" pitchFamily="66" charset="0"/>
              </a:rPr>
              <a:t>Nb</a:t>
            </a:r>
            <a:r>
              <a:rPr lang="en-US" sz="1800" strike="noStrike" spc="-1" baseline="-25000" dirty="0" err="1">
                <a:latin typeface="Comic Sans MS" panose="030F0702030302020204" pitchFamily="66" charset="0"/>
              </a:rPr>
              <a:t>y</a:t>
            </a:r>
            <a:r>
              <a:rPr lang="en-US" sz="1800" strike="noStrike" spc="-1" dirty="0" err="1">
                <a:latin typeface="Comic Sans MS" panose="030F0702030302020204" pitchFamily="66" charset="0"/>
              </a:rPr>
              <a:t>O</a:t>
            </a:r>
            <a:r>
              <a:rPr lang="en-US" sz="1800" strike="noStrike" spc="-1" baseline="-25000" dirty="0" err="1">
                <a:latin typeface="Comic Sans MS" panose="030F0702030302020204" pitchFamily="66" charset="0"/>
              </a:rPr>
              <a:t>z</a:t>
            </a:r>
            <a:endParaRPr lang="en-US" sz="180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strike="noStrike" spc="-1" dirty="0">
                <a:latin typeface="Comic Sans MS" panose="030F0702030302020204" pitchFamily="66" charset="0"/>
              </a:rPr>
              <a:t>Produced: LNL, Italy</a:t>
            </a:r>
          </a:p>
          <a:p>
            <a:pPr>
              <a:lnSpc>
                <a:spcPct val="100000"/>
              </a:lnSpc>
              <a:buNone/>
            </a:pPr>
            <a:r>
              <a:rPr lang="en-GB" sz="1800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Low sensitivity to humidity </a:t>
            </a:r>
            <a:endParaRPr lang="en-US" sz="180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GB" sz="1800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Good stability under irradiation</a:t>
            </a:r>
            <a:endParaRPr lang="en-US" sz="180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209" name="Rettangolo 1208"/>
          <p:cNvSpPr/>
          <p:nvPr/>
        </p:nvSpPr>
        <p:spPr>
          <a:xfrm>
            <a:off x="6400800" y="4800600"/>
            <a:ext cx="5714640" cy="65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Scan of 309 keV resonance in the (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p,ɣ</a:t>
            </a:r>
            <a:r>
              <a:rPr lang="en-US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) channel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NO degradation up to 35 C.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</p:txBody>
      </p:sp>
      <p:sp>
        <p:nvSpPr>
          <p:cNvPr id="1210" name="Rettangolo 1209"/>
          <p:cNvSpPr/>
          <p:nvPr/>
        </p:nvSpPr>
        <p:spPr>
          <a:xfrm>
            <a:off x="685800" y="5443200"/>
            <a:ext cx="3043440" cy="65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1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Detection</a:t>
            </a:r>
            <a:r>
              <a:rPr lang="it-IT" sz="2000" b="1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system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211" name="Rettangolo 1210"/>
          <p:cNvSpPr/>
          <p:nvPr/>
        </p:nvSpPr>
        <p:spPr>
          <a:xfrm>
            <a:off x="685800" y="5810760"/>
            <a:ext cx="8864600" cy="37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 dirty="0">
                <a:solidFill>
                  <a:srgbClr val="000000"/>
                </a:solidFill>
                <a:latin typeface="Comic Sans MS" panose="030F0702030302020204" pitchFamily="66" charset="0"/>
              </a:rPr>
              <a:t>Resolution+ efficiency completed, first tests under analysis</a:t>
            </a:r>
            <a:endParaRPr lang="en-US" sz="2000" b="0" strike="noStrike" spc="-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A20FF49-2B08-25A9-25F8-CB0D24236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317" y="1207872"/>
            <a:ext cx="6747963" cy="4175375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18A258-275B-E3A3-F727-25D36290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1D49A2-F192-6E1B-214E-AC4DA537D982}"/>
              </a:ext>
            </a:extLst>
          </p:cNvPr>
          <p:cNvSpPr txBox="1"/>
          <p:nvPr/>
        </p:nvSpPr>
        <p:spPr>
          <a:xfrm>
            <a:off x="552451" y="211886"/>
            <a:ext cx="103018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16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 reaction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CasellaDiTesto 16">
            <a:extLst>
              <a:ext uri="{FF2B5EF4-FFF2-40B4-BE49-F238E27FC236}">
                <a16:creationId xmlns:a16="http://schemas.microsoft.com/office/drawing/2014/main" id="{2337EB2D-4921-0A31-9E5E-D04867DEF6FC}"/>
              </a:ext>
            </a:extLst>
          </p:cNvPr>
          <p:cNvSpPr txBox="1"/>
          <p:nvPr/>
        </p:nvSpPr>
        <p:spPr>
          <a:xfrm>
            <a:off x="7211399" y="1398905"/>
            <a:ext cx="17966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</a:rPr>
              <a:t>Based</a:t>
            </a:r>
            <a:r>
              <a:rPr lang="it-IT" sz="1400" dirty="0">
                <a:solidFill>
                  <a:srgbClr val="FF0000"/>
                </a:solidFill>
              </a:rPr>
              <a:t> on </a:t>
            </a:r>
            <a:r>
              <a:rPr lang="it-IT" sz="1400" dirty="0" err="1">
                <a:solidFill>
                  <a:srgbClr val="FF0000"/>
                </a:solidFill>
              </a:rPr>
              <a:t>outdated</a:t>
            </a:r>
            <a:r>
              <a:rPr lang="it-IT" sz="1400" dirty="0">
                <a:solidFill>
                  <a:srgbClr val="FF0000"/>
                </a:solidFill>
              </a:rPr>
              <a:t> </a:t>
            </a:r>
            <a:r>
              <a:rPr lang="it-IT" sz="1400" dirty="0" err="1">
                <a:solidFill>
                  <a:srgbClr val="FF0000"/>
                </a:solidFill>
              </a:rPr>
              <a:t>stopping</a:t>
            </a:r>
            <a:r>
              <a:rPr lang="it-IT" sz="1400" dirty="0">
                <a:solidFill>
                  <a:srgbClr val="FF0000"/>
                </a:solidFill>
              </a:rPr>
              <a:t> powers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0000FF"/>
                </a:solidFill>
              </a:rPr>
              <a:t>Relative, </a:t>
            </a:r>
            <a:r>
              <a:rPr lang="it-IT" sz="1400" dirty="0" err="1">
                <a:solidFill>
                  <a:srgbClr val="0000FF"/>
                </a:solidFill>
              </a:rPr>
              <a:t>normalized</a:t>
            </a:r>
            <a:r>
              <a:rPr lang="it-IT" sz="1400" dirty="0">
                <a:solidFill>
                  <a:srgbClr val="0000FF"/>
                </a:solidFill>
              </a:rPr>
              <a:t> to Tanner</a:t>
            </a:r>
            <a:endParaRPr lang="en-GB" sz="1400" dirty="0">
              <a:solidFill>
                <a:srgbClr val="0000FF"/>
              </a:solidFill>
            </a:endParaRPr>
          </a:p>
        </p:txBody>
      </p:sp>
      <p:cxnSp>
        <p:nvCxnSpPr>
          <p:cNvPr id="13" name="Connettore 2 18">
            <a:extLst>
              <a:ext uri="{FF2B5EF4-FFF2-40B4-BE49-F238E27FC236}">
                <a16:creationId xmlns:a16="http://schemas.microsoft.com/office/drawing/2014/main" id="{BFABB078-0E85-5B55-8A16-341A51E35332}"/>
              </a:ext>
            </a:extLst>
          </p:cNvPr>
          <p:cNvCxnSpPr>
            <a:cxnSpLocks/>
          </p:cNvCxnSpPr>
          <p:nvPr/>
        </p:nvCxnSpPr>
        <p:spPr>
          <a:xfrm>
            <a:off x="8724730" y="1689432"/>
            <a:ext cx="548115" cy="662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9">
            <a:extLst>
              <a:ext uri="{FF2B5EF4-FFF2-40B4-BE49-F238E27FC236}">
                <a16:creationId xmlns:a16="http://schemas.microsoft.com/office/drawing/2014/main" id="{1CD76844-FA21-511F-7BBC-D66A4B0756C2}"/>
              </a:ext>
            </a:extLst>
          </p:cNvPr>
          <p:cNvCxnSpPr>
            <a:cxnSpLocks/>
          </p:cNvCxnSpPr>
          <p:nvPr/>
        </p:nvCxnSpPr>
        <p:spPr>
          <a:xfrm flipV="1">
            <a:off x="8785421" y="2025869"/>
            <a:ext cx="487424" cy="15255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9">
            <a:extLst>
              <a:ext uri="{FF2B5EF4-FFF2-40B4-BE49-F238E27FC236}">
                <a16:creationId xmlns:a16="http://schemas.microsoft.com/office/drawing/2014/main" id="{C4FB091F-EAF0-C2E5-EE5A-769D7A278FD0}"/>
              </a:ext>
            </a:extLst>
          </p:cNvPr>
          <p:cNvSpPr txBox="1"/>
          <p:nvPr/>
        </p:nvSpPr>
        <p:spPr>
          <a:xfrm>
            <a:off x="6045270" y="5585295"/>
            <a:ext cx="5577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0" i="0" u="none" strike="noStrike" baseline="0" dirty="0">
                <a:latin typeface="Comic Sans MS" panose="030F0702030302020204" pitchFamily="66" charset="0"/>
              </a:rPr>
              <a:t>Lack of low-energy data </a:t>
            </a:r>
            <a:r>
              <a:rPr lang="en-GB" sz="2000" dirty="0">
                <a:latin typeface="Comic Sans MS" panose="030F0702030302020204" pitchFamily="66" charset="0"/>
              </a:rPr>
              <a:t>to constraint extrapolations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5C455866-538C-82EE-49A4-8D41D00BD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1540799"/>
            <a:ext cx="3960311" cy="38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67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18A258-275B-E3A3-F727-25D36290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1D49A2-F192-6E1B-214E-AC4DA537D982}"/>
              </a:ext>
            </a:extLst>
          </p:cNvPr>
          <p:cNvSpPr txBox="1"/>
          <p:nvPr/>
        </p:nvSpPr>
        <p:spPr>
          <a:xfrm>
            <a:off x="552451" y="-95890"/>
            <a:ext cx="1158028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16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 reaction: Experimental techniques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CasellaDiTesto 3">
            <a:extLst>
              <a:ext uri="{FF2B5EF4-FFF2-40B4-BE49-F238E27FC236}">
                <a16:creationId xmlns:a16="http://schemas.microsoft.com/office/drawing/2014/main" id="{6C503513-9F9F-4BB0-1AB9-432F593CDFC2}"/>
              </a:ext>
            </a:extLst>
          </p:cNvPr>
          <p:cNvSpPr txBox="1"/>
          <p:nvPr/>
        </p:nvSpPr>
        <p:spPr>
          <a:xfrm>
            <a:off x="136603" y="1299450"/>
            <a:ext cx="741778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ACTIVATION</a:t>
            </a:r>
            <a:r>
              <a:rPr lang="it-IT" b="1" dirty="0">
                <a:latin typeface="Comic Sans MS" panose="030F0702030302020204" pitchFamily="66" charset="0"/>
              </a:rPr>
              <a:t> </a:t>
            </a:r>
            <a:r>
              <a:rPr lang="it-IT" dirty="0">
                <a:latin typeface="Comic Sans MS" panose="030F0702030302020204" pitchFamily="66" charset="0"/>
              </a:rPr>
              <a:t>(T</a:t>
            </a:r>
            <a:r>
              <a:rPr lang="it-IT" baseline="-25000" dirty="0">
                <a:latin typeface="Comic Sans MS" panose="030F0702030302020204" pitchFamily="66" charset="0"/>
              </a:rPr>
              <a:t>1/2</a:t>
            </a:r>
            <a:r>
              <a:rPr lang="it-IT" dirty="0">
                <a:latin typeface="Comic Sans MS" panose="030F0702030302020204" pitchFamily="66" charset="0"/>
              </a:rPr>
              <a:t>(</a:t>
            </a:r>
            <a:r>
              <a:rPr lang="it-IT" baseline="30000" dirty="0">
                <a:latin typeface="Comic Sans MS" panose="030F0702030302020204" pitchFamily="66" charset="0"/>
              </a:rPr>
              <a:t>17</a:t>
            </a:r>
            <a:r>
              <a:rPr lang="it-IT" dirty="0">
                <a:latin typeface="Comic Sans MS" panose="030F0702030302020204" pitchFamily="66" charset="0"/>
              </a:rPr>
              <a:t>F) = </a:t>
            </a:r>
            <a:r>
              <a:rPr lang="en-GB" dirty="0">
                <a:latin typeface="Comic Sans MS" panose="030F0702030302020204" pitchFamily="66" charset="0"/>
              </a:rPr>
              <a:t>64.49 s)</a:t>
            </a:r>
            <a:r>
              <a:rPr lang="it-IT" b="1" dirty="0">
                <a:latin typeface="Comic Sans MS" panose="030F0702030302020204" pitchFamily="66" charset="0"/>
              </a:rPr>
              <a:t>:</a:t>
            </a:r>
            <a:r>
              <a:rPr lang="it-IT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it-IT" dirty="0" err="1">
                <a:latin typeface="Comic Sans MS" panose="030F0702030302020204" pitchFamily="66" charset="0"/>
              </a:rPr>
              <a:t>Performed</a:t>
            </a:r>
            <a:r>
              <a:rPr lang="it-IT" dirty="0">
                <a:latin typeface="Comic Sans MS" panose="030F0702030302020204" pitchFamily="66" charset="0"/>
              </a:rPr>
              <a:t> in-situ </a:t>
            </a:r>
            <a:r>
              <a:rPr lang="it-IT" dirty="0" err="1">
                <a:latin typeface="Comic Sans MS" panose="030F0702030302020204" pitchFamily="66" charset="0"/>
              </a:rPr>
              <a:t>using</a:t>
            </a:r>
            <a:r>
              <a:rPr lang="it-IT" dirty="0">
                <a:latin typeface="Comic Sans MS" panose="030F0702030302020204" pitchFamily="66" charset="0"/>
              </a:rPr>
              <a:t> 4</a:t>
            </a:r>
            <a:r>
              <a:rPr lang="it-IT" dirty="0">
                <a:latin typeface="Symbol" panose="05050102010706020507" pitchFamily="18" charset="2"/>
              </a:rPr>
              <a:t>p</a:t>
            </a:r>
            <a:r>
              <a:rPr lang="it-IT" dirty="0">
                <a:latin typeface="Comic Sans MS" panose="030F0702030302020204" pitchFamily="66" charset="0"/>
              </a:rPr>
              <a:t>,</a:t>
            </a:r>
            <a:r>
              <a:rPr lang="it-IT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segmented</a:t>
            </a:r>
            <a:r>
              <a:rPr lang="it-IT" dirty="0">
                <a:latin typeface="Comic Sans MS" panose="030F0702030302020204" pitchFamily="66" charset="0"/>
              </a:rPr>
              <a:t> BGO detector (high </a:t>
            </a:r>
            <a:r>
              <a:rPr lang="it-IT" dirty="0" err="1">
                <a:latin typeface="Comic Sans MS" panose="030F0702030302020204" pitchFamily="66" charset="0"/>
              </a:rPr>
              <a:t>efficiency</a:t>
            </a:r>
            <a:r>
              <a:rPr lang="it-IT" dirty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it-IT" dirty="0">
                <a:latin typeface="Comic Sans MS" panose="030F0702030302020204" pitchFamily="66" charset="0"/>
              </a:rPr>
              <a:t>Not sensitive to gamma-ray </a:t>
            </a:r>
            <a:r>
              <a:rPr lang="it-IT" dirty="0" err="1">
                <a:latin typeface="Comic Sans MS" panose="030F0702030302020204" pitchFamily="66" charset="0"/>
              </a:rPr>
              <a:t>angular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distribution</a:t>
            </a:r>
            <a:endParaRPr lang="it-IT" dirty="0">
              <a:latin typeface="Comic Sans MS" panose="030F0702030302020204" pitchFamily="66" charset="0"/>
            </a:endParaRPr>
          </a:p>
          <a:p>
            <a:pPr marL="284163" lvl="1" indent="-284163">
              <a:spcBef>
                <a:spcPts val="1200"/>
              </a:spcBef>
              <a:buFont typeface="Calibri" panose="020F0502020204030204" pitchFamily="34" charset="0"/>
              <a:buChar char="×"/>
              <a:tabLst>
                <a:tab pos="401638" algn="l"/>
                <a:tab pos="457200" algn="l"/>
                <a:tab pos="685800" algn="l"/>
              </a:tabLst>
            </a:pPr>
            <a:r>
              <a:rPr lang="it-IT" dirty="0" err="1">
                <a:latin typeface="Comic Sans MS" panose="030F0702030302020204" pitchFamily="66" charset="0"/>
              </a:rPr>
              <a:t>Need</a:t>
            </a:r>
            <a:r>
              <a:rPr lang="it-IT" dirty="0">
                <a:latin typeface="Comic Sans MS" panose="030F0702030302020204" pitchFamily="66" charset="0"/>
              </a:rPr>
              <a:t> to discriminate background (i.e. from </a:t>
            </a:r>
            <a:r>
              <a:rPr lang="it-IT" baseline="30000" dirty="0">
                <a:latin typeface="Comic Sans MS" panose="030F0702030302020204" pitchFamily="66" charset="0"/>
              </a:rPr>
              <a:t>12</a:t>
            </a:r>
            <a:r>
              <a:rPr lang="it-IT" dirty="0">
                <a:latin typeface="Comic Sans MS" panose="030F0702030302020204" pitchFamily="66" charset="0"/>
              </a:rPr>
              <a:t>C(</a:t>
            </a:r>
            <a:r>
              <a:rPr lang="it-IT" dirty="0" err="1">
                <a:latin typeface="Comic Sans MS" panose="030F0702030302020204" pitchFamily="66" charset="0"/>
              </a:rPr>
              <a:t>p,</a:t>
            </a:r>
            <a:r>
              <a:rPr lang="it-IT" dirty="0" err="1">
                <a:latin typeface="Symbol" panose="05050102010706020507" pitchFamily="18" charset="2"/>
              </a:rPr>
              <a:t>g</a:t>
            </a:r>
            <a:r>
              <a:rPr lang="it-IT" dirty="0">
                <a:latin typeface="Comic Sans MS" panose="030F0702030302020204" pitchFamily="66" charset="0"/>
              </a:rPr>
              <a:t>)</a:t>
            </a:r>
            <a:r>
              <a:rPr lang="it-IT" baseline="30000" dirty="0">
                <a:latin typeface="Comic Sans MS" panose="030F0702030302020204" pitchFamily="66" charset="0"/>
              </a:rPr>
              <a:t>13</a:t>
            </a:r>
            <a:r>
              <a:rPr lang="it-IT" dirty="0">
                <a:latin typeface="Comic Sans MS" panose="030F0702030302020204" pitchFamily="66" charset="0"/>
              </a:rPr>
              <a:t>N and </a:t>
            </a:r>
            <a:r>
              <a:rPr lang="it-IT" baseline="30000" dirty="0">
                <a:latin typeface="Comic Sans MS" panose="030F0702030302020204" pitchFamily="66" charset="0"/>
              </a:rPr>
              <a:t>14</a:t>
            </a:r>
            <a:r>
              <a:rPr lang="it-IT" dirty="0">
                <a:latin typeface="Comic Sans MS" panose="030F0702030302020204" pitchFamily="66" charset="0"/>
              </a:rPr>
              <a:t>N(</a:t>
            </a:r>
            <a:r>
              <a:rPr lang="it-IT" dirty="0" err="1">
                <a:latin typeface="Comic Sans MS" panose="030F0702030302020204" pitchFamily="66" charset="0"/>
              </a:rPr>
              <a:t>p,</a:t>
            </a:r>
            <a:r>
              <a:rPr lang="it-IT" dirty="0" err="1">
                <a:latin typeface="Symbol" panose="05050102010706020507" pitchFamily="18" charset="2"/>
              </a:rPr>
              <a:t>g</a:t>
            </a:r>
            <a:r>
              <a:rPr lang="it-IT" dirty="0">
                <a:latin typeface="Comic Sans MS" panose="030F0702030302020204" pitchFamily="66" charset="0"/>
              </a:rPr>
              <a:t>)</a:t>
            </a:r>
            <a:r>
              <a:rPr lang="it-IT" baseline="30000" dirty="0">
                <a:latin typeface="Comic Sans MS" panose="030F0702030302020204" pitchFamily="66" charset="0"/>
              </a:rPr>
              <a:t>15</a:t>
            </a:r>
            <a:r>
              <a:rPr lang="it-IT" dirty="0">
                <a:latin typeface="Comic Sans MS" panose="030F0702030302020204" pitchFamily="66" charset="0"/>
              </a:rPr>
              <a:t>O)</a:t>
            </a:r>
          </a:p>
          <a:p>
            <a:pPr marL="0" lvl="1">
              <a:tabLst>
                <a:tab pos="401638" algn="l"/>
                <a:tab pos="457200" algn="l"/>
                <a:tab pos="685800" algn="l"/>
              </a:tabLst>
            </a:pPr>
            <a:endParaRPr lang="it-IT" dirty="0">
              <a:latin typeface="Comic Sans MS" panose="030F0702030302020204" pitchFamily="66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PROMPT-GAMMA DETECTION:</a:t>
            </a:r>
          </a:p>
          <a:p>
            <a:pPr marL="284163" lvl="1" indent="-28098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it-IT" dirty="0" err="1">
                <a:latin typeface="Comic Sans MS" panose="030F0702030302020204" pitchFamily="66" charset="0"/>
              </a:rPr>
              <a:t>Allows</a:t>
            </a:r>
            <a:r>
              <a:rPr lang="it-IT" dirty="0">
                <a:latin typeface="Comic Sans MS" panose="030F0702030302020204" pitchFamily="66" charset="0"/>
              </a:rPr>
              <a:t> to study </a:t>
            </a:r>
            <a:r>
              <a:rPr lang="it-IT" dirty="0" err="1">
                <a:latin typeface="Comic Sans MS" panose="030F0702030302020204" pitchFamily="66" charset="0"/>
              </a:rPr>
              <a:t>individually</a:t>
            </a:r>
            <a:r>
              <a:rPr lang="it-IT" dirty="0">
                <a:latin typeface="Comic Sans MS" panose="030F0702030302020204" pitchFamily="66" charset="0"/>
              </a:rPr>
              <a:t> captures to </a:t>
            </a:r>
            <a:r>
              <a:rPr lang="it-IT" dirty="0" err="1">
                <a:latin typeface="Comic Sans MS" panose="030F0702030302020204" pitchFamily="66" charset="0"/>
              </a:rPr>
              <a:t>g.s</a:t>
            </a:r>
            <a:r>
              <a:rPr lang="it-IT" dirty="0">
                <a:latin typeface="Comic Sans MS" panose="030F0702030302020204" pitchFamily="66" charset="0"/>
              </a:rPr>
              <a:t>. and 1</a:t>
            </a:r>
            <a:r>
              <a:rPr lang="it-IT" baseline="30000" dirty="0">
                <a:latin typeface="Comic Sans MS" panose="030F0702030302020204" pitchFamily="66" charset="0"/>
              </a:rPr>
              <a:t>st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excited</a:t>
            </a:r>
            <a:r>
              <a:rPr lang="it-IT" dirty="0">
                <a:latin typeface="Comic Sans MS" panose="030F0702030302020204" pitchFamily="66" charset="0"/>
              </a:rPr>
              <a:t> state</a:t>
            </a:r>
          </a:p>
          <a:p>
            <a:pPr marL="284163" lvl="1" indent="-280988">
              <a:spcBef>
                <a:spcPts val="1200"/>
              </a:spcBef>
              <a:buFont typeface="Calibri" panose="020F0502020204030204" pitchFamily="34" charset="0"/>
              <a:buChar char="×"/>
            </a:pPr>
            <a:r>
              <a:rPr lang="it-IT" dirty="0">
                <a:latin typeface="Comic Sans MS" panose="030F0702030302020204" pitchFamily="66" charset="0"/>
              </a:rPr>
              <a:t>Sensitive to </a:t>
            </a:r>
            <a:r>
              <a:rPr lang="it-IT" dirty="0" err="1">
                <a:latin typeface="Comic Sans MS" panose="030F0702030302020204" pitchFamily="66" charset="0"/>
              </a:rPr>
              <a:t>angular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distribution</a:t>
            </a:r>
            <a:r>
              <a:rPr lang="it-IT" dirty="0">
                <a:latin typeface="Comic Sans MS" panose="030F0702030302020204" pitchFamily="66" charset="0"/>
              </a:rPr>
              <a:t>, </a:t>
            </a:r>
            <a:r>
              <a:rPr lang="it-IT" dirty="0" err="1">
                <a:latin typeface="Comic Sans MS" panose="030F0702030302020204" pitchFamily="66" charset="0"/>
              </a:rPr>
              <a:t>needs</a:t>
            </a:r>
            <a:r>
              <a:rPr lang="it-IT" dirty="0">
                <a:latin typeface="Comic Sans MS" panose="030F0702030302020204" pitchFamily="66" charset="0"/>
              </a:rPr>
              <a:t> multiple (</a:t>
            </a:r>
            <a:r>
              <a:rPr lang="it-IT" dirty="0" err="1">
                <a:latin typeface="Comic Sans MS" panose="030F0702030302020204" pitchFamily="66" charset="0"/>
              </a:rPr>
              <a:t>shielded</a:t>
            </a:r>
            <a:r>
              <a:rPr lang="it-IT" dirty="0">
                <a:latin typeface="Comic Sans MS" panose="030F0702030302020204" pitchFamily="66" charset="0"/>
              </a:rPr>
              <a:t>) detectors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C235B24-0B43-BDE1-BD11-676982EAD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74" y="862075"/>
            <a:ext cx="2866029" cy="2756599"/>
          </a:xfrm>
          <a:prstGeom prst="rect">
            <a:avLst/>
          </a:prstGeom>
        </p:spPr>
      </p:pic>
      <p:pic>
        <p:nvPicPr>
          <p:cNvPr id="44" name="Picture 43" descr="A picture containing design, appliance, range hood, silver&#10;&#10;Description automatically generated">
            <a:extLst>
              <a:ext uri="{FF2B5EF4-FFF2-40B4-BE49-F238E27FC236}">
                <a16:creationId xmlns:a16="http://schemas.microsoft.com/office/drawing/2014/main" id="{BC708C5A-CB1B-23DC-4EF5-D6392AF643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33515" r="4161" b="15804"/>
          <a:stretch/>
        </p:blipFill>
        <p:spPr>
          <a:xfrm>
            <a:off x="7399109" y="3805435"/>
            <a:ext cx="4566680" cy="2761308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BAACC3-0776-99EE-F049-27D557274030}"/>
              </a:ext>
            </a:extLst>
          </p:cNvPr>
          <p:cNvCxnSpPr>
            <a:cxnSpLocks/>
            <a:stCxn id="44" idx="3"/>
          </p:cNvCxnSpPr>
          <p:nvPr/>
        </p:nvCxnSpPr>
        <p:spPr>
          <a:xfrm flipH="1" flipV="1">
            <a:off x="10436772" y="5162918"/>
            <a:ext cx="1529017" cy="231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2D16A83-123A-CCD1-B5D2-A0F294934BC6}"/>
              </a:ext>
            </a:extLst>
          </p:cNvPr>
          <p:cNvSpPr txBox="1"/>
          <p:nvPr/>
        </p:nvSpPr>
        <p:spPr>
          <a:xfrm>
            <a:off x="10346647" y="4736224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DE0B-E54B-11D6-B7F9-7CDDDA9935A6}"/>
              </a:ext>
            </a:extLst>
          </p:cNvPr>
          <p:cNvSpPr txBox="1"/>
          <p:nvPr/>
        </p:nvSpPr>
        <p:spPr>
          <a:xfrm>
            <a:off x="8327833" y="4596658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0° CeBr</a:t>
            </a:r>
            <a:r>
              <a:rPr lang="en-US" sz="16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E14E92-880D-0D49-4357-817FC0AE55AD}"/>
              </a:ext>
            </a:extLst>
          </p:cNvPr>
          <p:cNvSpPr txBox="1"/>
          <p:nvPr/>
        </p:nvSpPr>
        <p:spPr>
          <a:xfrm>
            <a:off x="9542272" y="5750578"/>
            <a:ext cx="104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90° CeBr</a:t>
            </a:r>
            <a:r>
              <a:rPr lang="en-US" sz="16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6BCD19-E955-0674-084C-1DACC18DC5AF}"/>
              </a:ext>
            </a:extLst>
          </p:cNvPr>
          <p:cNvSpPr txBox="1"/>
          <p:nvPr/>
        </p:nvSpPr>
        <p:spPr>
          <a:xfrm>
            <a:off x="10175917" y="4063309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55° 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HPGe</a:t>
            </a:r>
            <a:endParaRPr lang="en-US" sz="1600" b="1" baseline="-25000" dirty="0">
              <a:solidFill>
                <a:schemeClr val="bg1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94F855-48D3-60DF-5A1E-8CA3FF94281C}"/>
              </a:ext>
            </a:extLst>
          </p:cNvPr>
          <p:cNvCxnSpPr>
            <a:cxnSpLocks/>
          </p:cNvCxnSpPr>
          <p:nvPr/>
        </p:nvCxnSpPr>
        <p:spPr>
          <a:xfrm flipH="1">
            <a:off x="9955919" y="5588879"/>
            <a:ext cx="78104" cy="2522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765E313-B210-54E4-E041-8D3918AA50FF}"/>
              </a:ext>
            </a:extLst>
          </p:cNvPr>
          <p:cNvCxnSpPr>
            <a:cxnSpLocks/>
          </p:cNvCxnSpPr>
          <p:nvPr/>
        </p:nvCxnSpPr>
        <p:spPr>
          <a:xfrm>
            <a:off x="8909374" y="4864963"/>
            <a:ext cx="126758" cy="2098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B0273F6-D99B-81DD-0533-3331E552DE45}"/>
              </a:ext>
            </a:extLst>
          </p:cNvPr>
          <p:cNvCxnSpPr>
            <a:cxnSpLocks/>
          </p:cNvCxnSpPr>
          <p:nvPr/>
        </p:nvCxnSpPr>
        <p:spPr>
          <a:xfrm flipH="1">
            <a:off x="10047825" y="4514669"/>
            <a:ext cx="159753" cy="10785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0053721-7D8B-D4ED-B793-8519584F62E7}"/>
              </a:ext>
            </a:extLst>
          </p:cNvPr>
          <p:cNvSpPr txBox="1"/>
          <p:nvPr/>
        </p:nvSpPr>
        <p:spPr>
          <a:xfrm>
            <a:off x="7415227" y="3926608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Pb shielding</a:t>
            </a:r>
            <a:endParaRPr lang="en-US" sz="1600" b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83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B39529-A771-B204-C4CC-7FBB3B55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53" y="1728789"/>
            <a:ext cx="7900273" cy="487756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18A258-275B-E3A3-F727-25D36290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A6D49-BC47-60BD-F0C1-3D56141BE262}"/>
              </a:ext>
            </a:extLst>
          </p:cNvPr>
          <p:cNvSpPr txBox="1"/>
          <p:nvPr/>
        </p:nvSpPr>
        <p:spPr>
          <a:xfrm>
            <a:off x="2561264" y="1267124"/>
            <a:ext cx="829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Very preliminary results from first activation beam time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915279-BE91-1416-4022-21B92B42922D}"/>
              </a:ext>
            </a:extLst>
          </p:cNvPr>
          <p:cNvCxnSpPr>
            <a:cxnSpLocks/>
          </p:cNvCxnSpPr>
          <p:nvPr/>
        </p:nvCxnSpPr>
        <p:spPr>
          <a:xfrm>
            <a:off x="5407572" y="5801712"/>
            <a:ext cx="150560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1393DC-DFCA-6D0E-9F77-7BA37FED3E48}"/>
              </a:ext>
            </a:extLst>
          </p:cNvPr>
          <p:cNvSpPr txBox="1"/>
          <p:nvPr/>
        </p:nvSpPr>
        <p:spPr>
          <a:xfrm>
            <a:off x="5469144" y="5440767"/>
            <a:ext cx="1412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LUNA range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7873BD2-E290-E6B9-213F-DD7F1C5EE6E0}"/>
              </a:ext>
            </a:extLst>
          </p:cNvPr>
          <p:cNvSpPr txBox="1"/>
          <p:nvPr/>
        </p:nvSpPr>
        <p:spPr>
          <a:xfrm>
            <a:off x="696881" y="0"/>
            <a:ext cx="1030181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16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 reaction: preliminary results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78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1"/>
          <p:cNvSpPr txBox="1">
            <a:spLocks noGrp="1"/>
          </p:cNvSpPr>
          <p:nvPr>
            <p:ph type="title"/>
          </p:nvPr>
        </p:nvSpPr>
        <p:spPr>
          <a:xfrm>
            <a:off x="-1555" y="-109181"/>
            <a:ext cx="12039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We made it!</a:t>
            </a:r>
          </a:p>
        </p:txBody>
      </p:sp>
      <p:sp>
        <p:nvSpPr>
          <p:cNvPr id="254" name="TextBox 1"/>
          <p:cNvSpPr txBox="1"/>
          <p:nvPr/>
        </p:nvSpPr>
        <p:spPr>
          <a:xfrm>
            <a:off x="304878" y="816906"/>
            <a:ext cx="10721829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3 layer shielding: BPE + Pb + BPE -&gt; reduction of the background by a factor ~5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Al chamber and target holder -&gt; ~20% increase in efficiency </a:t>
            </a:r>
            <a:r>
              <a:rPr kumimoji="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w.r.t.</a:t>
            </a:r>
            <a:r>
              <a: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previous brass and stainless steel setup</a:t>
            </a:r>
          </a:p>
        </p:txBody>
      </p:sp>
      <p:pic>
        <p:nvPicPr>
          <p:cNvPr id="25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7" y="2179649"/>
            <a:ext cx="4444958" cy="253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042" y="1516765"/>
            <a:ext cx="4098958" cy="2827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995" y="4065054"/>
            <a:ext cx="4477412" cy="253950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asellaDiTesto 3"/>
          <p:cNvSpPr txBox="1"/>
          <p:nvPr/>
        </p:nvSpPr>
        <p:spPr>
          <a:xfrm>
            <a:off x="8829407" y="5963634"/>
            <a:ext cx="307722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[Skowronski J., J Phys. G 50, 045201 (2023)]</a:t>
            </a:r>
          </a:p>
        </p:txBody>
      </p:sp>
      <p:sp>
        <p:nvSpPr>
          <p:cNvPr id="259" name="Slide Number Placeholder 13"/>
          <p:cNvSpPr txBox="1">
            <a:spLocks noGrp="1"/>
          </p:cNvSpPr>
          <p:nvPr>
            <p:ph type="sldNum" sz="quarter" idx="2"/>
          </p:nvPr>
        </p:nvSpPr>
        <p:spPr>
          <a:xfrm>
            <a:off x="11913704" y="663232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TextBox 27"/>
          <p:cNvSpPr txBox="1"/>
          <p:nvPr/>
        </p:nvSpPr>
        <p:spPr>
          <a:xfrm>
            <a:off x="3093719" y="6610598"/>
            <a:ext cx="6073833" cy="251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NN2024, Whistler (Canada), August 18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- 23</a:t>
            </a:r>
            <a:r>
              <a:rPr kumimoji="0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rd </a:t>
            </a:r>
            <a:r>
              <a:rPr kumimoji="0" sz="1200" b="1" i="0" u="none" strike="noStrike" kern="0" cap="none" spc="0" normalizeH="0" baseline="-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26731E-5A76-CB4C-FD2C-A38231FE9114}"/>
              </a:ext>
            </a:extLst>
          </p:cNvPr>
          <p:cNvSpPr txBox="1"/>
          <p:nvPr/>
        </p:nvSpPr>
        <p:spPr>
          <a:xfrm>
            <a:off x="2692528" y="0"/>
            <a:ext cx="624205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 reaction</a:t>
            </a:r>
            <a:endParaRPr lang="it-IT" sz="4000" dirty="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EAA59-9075-9213-C478-FCF67514B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D6F8F-6DFC-0A3F-9F9B-A71D41C2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2057"/>
            <a:ext cx="10515600" cy="1325563"/>
          </a:xfrm>
        </p:spPr>
        <p:txBody>
          <a:bodyPr/>
          <a:lstStyle/>
          <a:p>
            <a:pPr algn="ctr"/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Ne Astrophysical Motivations</a:t>
            </a:r>
            <a:r>
              <a:rPr lang="en-US" dirty="0">
                <a:solidFill>
                  <a:schemeClr val="accent1"/>
                </a:solidFill>
              </a:rPr>
              <a:t>	</a:t>
            </a:r>
          </a:p>
        </p:txBody>
      </p:sp>
      <p:pic>
        <p:nvPicPr>
          <p:cNvPr id="9" name="Immagine 8" descr="Immagine che contiene testo, diagramm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125DC2AA-6431-4B8D-0DA6-2F1D6A406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133929"/>
            <a:ext cx="12192000" cy="57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4">
            <a:extLst>
              <a:ext uri="{FF2B5EF4-FFF2-40B4-BE49-F238E27FC236}">
                <a16:creationId xmlns:a16="http://schemas.microsoft.com/office/drawing/2014/main" id="{89078FAC-5897-4FA3-8F4A-0178FEA99D9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3787" y="995230"/>
            <a:ext cx="8037000" cy="5361120"/>
          </a:xfrm>
          <a:prstGeom prst="rect">
            <a:avLst/>
          </a:prstGeom>
          <a:ln>
            <a:noFill/>
          </a:ln>
        </p:spPr>
      </p:pic>
      <p:sp>
        <p:nvSpPr>
          <p:cNvPr id="19" name="CustomShape 4">
            <a:extLst>
              <a:ext uri="{FF2B5EF4-FFF2-40B4-BE49-F238E27FC236}">
                <a16:creationId xmlns:a16="http://schemas.microsoft.com/office/drawing/2014/main" id="{8BC69141-720F-4B99-B52D-61129A5DF816}"/>
              </a:ext>
            </a:extLst>
          </p:cNvPr>
          <p:cNvSpPr/>
          <p:nvPr/>
        </p:nvSpPr>
        <p:spPr>
          <a:xfrm>
            <a:off x="1022187" y="2060577"/>
            <a:ext cx="2923780" cy="112532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360">
            <a:solidFill>
              <a:srgbClr val="33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400 kV ACCELERATOR:</a:t>
            </a:r>
          </a:p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→ H</a:t>
            </a:r>
            <a:r>
              <a:rPr kumimoji="0" lang="en-US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+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and He</a:t>
            </a:r>
            <a:r>
              <a:rPr kumimoji="0" lang="en-US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+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beams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→ I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Arial"/>
              </a:rPr>
              <a:t>~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250 µA 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→ </a:t>
            </a:r>
            <a:r>
              <a:rPr kumimoji="0" lang="el-GR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Δ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E = 100 eV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0" name="Line 5">
            <a:extLst>
              <a:ext uri="{FF2B5EF4-FFF2-40B4-BE49-F238E27FC236}">
                <a16:creationId xmlns:a16="http://schemas.microsoft.com/office/drawing/2014/main" id="{E268140A-4138-4A7C-B94C-1137BF779559}"/>
              </a:ext>
            </a:extLst>
          </p:cNvPr>
          <p:cNvSpPr/>
          <p:nvPr/>
        </p:nvSpPr>
        <p:spPr>
          <a:xfrm>
            <a:off x="4116507" y="2010430"/>
            <a:ext cx="1645920" cy="3017520"/>
          </a:xfrm>
          <a:prstGeom prst="line">
            <a:avLst/>
          </a:prstGeom>
          <a:ln w="57150">
            <a:solidFill>
              <a:srgbClr val="00B0F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1" name="Line 6">
            <a:extLst>
              <a:ext uri="{FF2B5EF4-FFF2-40B4-BE49-F238E27FC236}">
                <a16:creationId xmlns:a16="http://schemas.microsoft.com/office/drawing/2014/main" id="{20C313BA-4F8A-4912-BD09-CDEADA66DE3A}"/>
              </a:ext>
            </a:extLst>
          </p:cNvPr>
          <p:cNvSpPr/>
          <p:nvPr/>
        </p:nvSpPr>
        <p:spPr>
          <a:xfrm>
            <a:off x="4521147" y="2700190"/>
            <a:ext cx="2725200" cy="365227"/>
          </a:xfrm>
          <a:prstGeom prst="line">
            <a:avLst/>
          </a:prstGeom>
          <a:ln w="57150">
            <a:solidFill>
              <a:srgbClr val="00B0F0"/>
            </a:solidFill>
            <a:custDash>
              <a:ds d="100000" sp="100000"/>
            </a:custDash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2" name="Line 7">
            <a:extLst>
              <a:ext uri="{FF2B5EF4-FFF2-40B4-BE49-F238E27FC236}">
                <a16:creationId xmlns:a16="http://schemas.microsoft.com/office/drawing/2014/main" id="{C0C95AC9-C3C5-4E2F-93D2-6073ED44275E}"/>
              </a:ext>
            </a:extLst>
          </p:cNvPr>
          <p:cNvSpPr/>
          <p:nvPr/>
        </p:nvSpPr>
        <p:spPr>
          <a:xfrm>
            <a:off x="5727867" y="4975390"/>
            <a:ext cx="2725200" cy="457200"/>
          </a:xfrm>
          <a:prstGeom prst="line">
            <a:avLst/>
          </a:prstGeom>
          <a:ln w="57150">
            <a:solidFill>
              <a:srgbClr val="00B0F0"/>
            </a:solidFill>
            <a:custDash>
              <a:ds d="100000" sp="100000"/>
            </a:custDash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3" name="Line 8">
            <a:extLst>
              <a:ext uri="{FF2B5EF4-FFF2-40B4-BE49-F238E27FC236}">
                <a16:creationId xmlns:a16="http://schemas.microsoft.com/office/drawing/2014/main" id="{9C4C5A8B-9BD8-4F12-B10E-8A9AD6661F1A}"/>
              </a:ext>
            </a:extLst>
          </p:cNvPr>
          <p:cNvSpPr/>
          <p:nvPr/>
        </p:nvSpPr>
        <p:spPr>
          <a:xfrm flipV="1">
            <a:off x="2632587" y="1288989"/>
            <a:ext cx="588240" cy="771587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4EAA252B-A6C5-4F51-8652-BEADD1801F73}"/>
              </a:ext>
            </a:extLst>
          </p:cNvPr>
          <p:cNvSpPr/>
          <p:nvPr/>
        </p:nvSpPr>
        <p:spPr>
          <a:xfrm>
            <a:off x="3220827" y="1288990"/>
            <a:ext cx="457200" cy="18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" name="CustomShape 10">
            <a:extLst>
              <a:ext uri="{FF2B5EF4-FFF2-40B4-BE49-F238E27FC236}">
                <a16:creationId xmlns:a16="http://schemas.microsoft.com/office/drawing/2014/main" id="{FCD286D2-F7D9-4EB4-A5E2-2D56EF001470}"/>
              </a:ext>
            </a:extLst>
          </p:cNvPr>
          <p:cNvSpPr/>
          <p:nvPr/>
        </p:nvSpPr>
        <p:spPr>
          <a:xfrm>
            <a:off x="7964187" y="5833520"/>
            <a:ext cx="1708980" cy="440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360">
            <a:solidFill>
              <a:srgbClr val="33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Solid Target</a:t>
            </a: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6" name="CustomShape 11">
            <a:extLst>
              <a:ext uri="{FF2B5EF4-FFF2-40B4-BE49-F238E27FC236}">
                <a16:creationId xmlns:a16="http://schemas.microsoft.com/office/drawing/2014/main" id="{490F2E42-42D6-4676-AF45-691878156088}"/>
              </a:ext>
            </a:extLst>
          </p:cNvPr>
          <p:cNvSpPr/>
          <p:nvPr/>
        </p:nvSpPr>
        <p:spPr>
          <a:xfrm>
            <a:off x="5102659" y="1021546"/>
            <a:ext cx="4728128" cy="112718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360">
            <a:solidFill>
              <a:srgbClr val="33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Windowless gas target:</a:t>
            </a: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→ 3 differential pumping stages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→ Gas recirculation and purification system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BC54A4A2-A065-4425-8C6E-286B051F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4018D42-6726-2DDF-71FF-3D0D731CA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061" y="118639"/>
            <a:ext cx="94570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The LUNA 400 kV setup</a:t>
            </a:r>
          </a:p>
        </p:txBody>
      </p:sp>
    </p:spTree>
    <p:extLst>
      <p:ext uri="{BB962C8B-B14F-4D97-AF65-F5344CB8AC3E}">
        <p14:creationId xmlns:p14="http://schemas.microsoft.com/office/powerpoint/2010/main" val="3634256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49DF-43DB-71B7-7783-531350E6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2"/>
            <a:ext cx="10515600" cy="1325563"/>
          </a:xfrm>
        </p:spPr>
        <p:txBody>
          <a:bodyPr/>
          <a:lstStyle/>
          <a:p>
            <a:pPr algn="ctr"/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24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Mg(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p,</a:t>
            </a:r>
            <a:r>
              <a:rPr lang="en-US" sz="4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4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25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Al Astrophysical Motivations</a:t>
            </a:r>
            <a:r>
              <a:rPr lang="en-US" dirty="0">
                <a:solidFill>
                  <a:schemeClr val="accent1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2F54F-014A-40DA-D44C-93B384F96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4886" cy="4351338"/>
          </a:xfrm>
        </p:spPr>
        <p:txBody>
          <a:bodyPr/>
          <a:lstStyle/>
          <a:p>
            <a:r>
              <a:rPr lang="en-US" sz="1800" dirty="0">
                <a:latin typeface="Comic Sans MS" panose="030F0702030302020204" pitchFamily="66" charset="0"/>
              </a:rPr>
              <a:t>part of the </a:t>
            </a:r>
            <a:r>
              <a:rPr lang="en-US" sz="1800" dirty="0" err="1">
                <a:latin typeface="Comic Sans MS" panose="030F0702030302020204" pitchFamily="66" charset="0"/>
              </a:rPr>
              <a:t>MgAl</a:t>
            </a:r>
            <a:r>
              <a:rPr lang="en-US" sz="1800" dirty="0">
                <a:latin typeface="Comic Sans MS" panose="030F0702030302020204" pitchFamily="66" charset="0"/>
              </a:rPr>
              <a:t> cycle, it set the abundance of Mg and Al isotopes </a:t>
            </a:r>
          </a:p>
          <a:p>
            <a:pPr lvl="1"/>
            <a:r>
              <a:rPr lang="en-US" sz="1800" dirty="0">
                <a:latin typeface="Comic Sans MS" panose="030F0702030302020204" pitchFamily="66" charset="0"/>
              </a:rPr>
              <a:t>in Globular Cluster stars (among the oldest star in the Universe)</a:t>
            </a:r>
          </a:p>
          <a:p>
            <a:pPr lvl="1"/>
            <a:r>
              <a:rPr lang="en-US" sz="1800" dirty="0">
                <a:latin typeface="Comic Sans MS" panose="030F0702030302020204" pitchFamily="66" charset="0"/>
              </a:rPr>
              <a:t> in stardust grains formed around Asymptotic Giant Branch stars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activates during H burning for temperatures  30 MK &lt; T &lt; 60 MK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C2EA9-32F8-CCE6-03CE-137670547506}"/>
              </a:ext>
            </a:extLst>
          </p:cNvPr>
          <p:cNvSpPr txBox="1"/>
          <p:nvPr/>
        </p:nvSpPr>
        <p:spPr>
          <a:xfrm>
            <a:off x="8251371" y="1540234"/>
            <a:ext cx="284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Straniero et al. 2013 APJ 763</a:t>
            </a:r>
          </a:p>
        </p:txBody>
      </p:sp>
      <p:pic>
        <p:nvPicPr>
          <p:cNvPr id="6" name="Picture 5" descr="A diagram of a chemical reaction&#10;&#10;Description automatically generated">
            <a:extLst>
              <a:ext uri="{FF2B5EF4-FFF2-40B4-BE49-F238E27FC236}">
                <a16:creationId xmlns:a16="http://schemas.microsoft.com/office/drawing/2014/main" id="{04AADCB9-CF46-FE05-4E8F-671806135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926348"/>
            <a:ext cx="5600699" cy="323549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CD9885-BB00-8C5B-E8B3-2635382C370B}"/>
              </a:ext>
            </a:extLst>
          </p:cNvPr>
          <p:cNvSpPr/>
          <p:nvPr/>
        </p:nvSpPr>
        <p:spPr>
          <a:xfrm>
            <a:off x="7622722" y="3084675"/>
            <a:ext cx="1221239" cy="188737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9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9"/>
          <p:cNvSpPr txBox="1">
            <a:spLocks noChangeArrowheads="1"/>
          </p:cNvSpPr>
          <p:nvPr/>
        </p:nvSpPr>
        <p:spPr bwMode="auto">
          <a:xfrm>
            <a:off x="3216276" y="44450"/>
            <a:ext cx="602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400" i="1" u="sng">
                <a:solidFill>
                  <a:srgbClr val="FFFFFF"/>
                </a:solidFill>
                <a:latin typeface="Comic Sans MS" panose="030F0702030302020204" pitchFamily="66" charset="0"/>
              </a:rPr>
              <a:t>Cross section measurement requirements</a:t>
            </a:r>
          </a:p>
        </p:txBody>
      </p:sp>
      <p:grpSp>
        <p:nvGrpSpPr>
          <p:cNvPr id="38915" name="Group 10"/>
          <p:cNvGrpSpPr>
            <a:grpSpLocks/>
          </p:cNvGrpSpPr>
          <p:nvPr/>
        </p:nvGrpSpPr>
        <p:grpSpPr bwMode="auto">
          <a:xfrm>
            <a:off x="1524002" y="895576"/>
            <a:ext cx="9972675" cy="2590800"/>
            <a:chOff x="20" y="2413"/>
            <a:chExt cx="6282" cy="1632"/>
          </a:xfrm>
        </p:grpSpPr>
        <p:pic>
          <p:nvPicPr>
            <p:cNvPr id="38944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2413"/>
              <a:ext cx="2491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4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" y="2502"/>
              <a:ext cx="2404" cy="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4382" name="Text Box 14"/>
            <p:cNvSpPr txBox="1">
              <a:spLocks noChangeArrowheads="1"/>
            </p:cNvSpPr>
            <p:nvPr/>
          </p:nvSpPr>
          <p:spPr bwMode="auto">
            <a:xfrm>
              <a:off x="248" y="2668"/>
              <a:ext cx="234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00" dirty="0">
                <a:solidFill>
                  <a:srgbClr val="CC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4383" name="Text Box 15"/>
            <p:cNvSpPr txBox="1">
              <a:spLocks noChangeArrowheads="1"/>
            </p:cNvSpPr>
            <p:nvPr/>
          </p:nvSpPr>
          <p:spPr bwMode="auto">
            <a:xfrm>
              <a:off x="3028" y="2704"/>
              <a:ext cx="327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00" dirty="0">
                <a:solidFill>
                  <a:srgbClr val="CC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8949" name="Text Box 17"/>
            <p:cNvSpPr txBox="1">
              <a:spLocks noChangeArrowheads="1"/>
            </p:cNvSpPr>
            <p:nvPr/>
          </p:nvSpPr>
          <p:spPr bwMode="auto">
            <a:xfrm>
              <a:off x="2821" y="3051"/>
              <a:ext cx="11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it-IT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4386" name="Text Box 18"/>
            <p:cNvSpPr txBox="1">
              <a:spLocks noChangeArrowheads="1"/>
            </p:cNvSpPr>
            <p:nvPr/>
          </p:nvSpPr>
          <p:spPr bwMode="auto">
            <a:xfrm>
              <a:off x="2699" y="2734"/>
              <a:ext cx="11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916" name="Group 7"/>
          <p:cNvGrpSpPr>
            <a:grpSpLocks/>
          </p:cNvGrpSpPr>
          <p:nvPr/>
        </p:nvGrpSpPr>
        <p:grpSpPr bwMode="auto">
          <a:xfrm>
            <a:off x="1586778" y="4471991"/>
            <a:ext cx="8305800" cy="2133600"/>
            <a:chOff x="0" y="480"/>
            <a:chExt cx="5232" cy="1344"/>
          </a:xfrm>
        </p:grpSpPr>
        <p:sp>
          <p:nvSpPr>
            <p:cNvPr id="38929" name="Text Box 8"/>
            <p:cNvSpPr txBox="1">
              <a:spLocks noChangeArrowheads="1"/>
            </p:cNvSpPr>
            <p:nvPr/>
          </p:nvSpPr>
          <p:spPr bwMode="auto">
            <a:xfrm>
              <a:off x="0" y="888"/>
              <a:ext cx="301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GB" altLang="it-IT" sz="140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38930" name="Group 9"/>
            <p:cNvGrpSpPr>
              <a:grpSpLocks/>
            </p:cNvGrpSpPr>
            <p:nvPr/>
          </p:nvGrpSpPr>
          <p:grpSpPr bwMode="auto">
            <a:xfrm>
              <a:off x="0" y="480"/>
              <a:ext cx="5232" cy="1344"/>
              <a:chOff x="48" y="912"/>
              <a:chExt cx="5232" cy="1344"/>
            </a:xfrm>
          </p:grpSpPr>
          <p:sp>
            <p:nvSpPr>
              <p:cNvPr id="38931" name="Rectangle 10"/>
              <p:cNvSpPr>
                <a:spLocks noChangeArrowheads="1"/>
              </p:cNvSpPr>
              <p:nvPr/>
            </p:nvSpPr>
            <p:spPr bwMode="auto">
              <a:xfrm>
                <a:off x="3696" y="912"/>
                <a:ext cx="1584" cy="1344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38932" name="Group 11"/>
              <p:cNvGrpSpPr>
                <a:grpSpLocks/>
              </p:cNvGrpSpPr>
              <p:nvPr/>
            </p:nvGrpSpPr>
            <p:grpSpPr bwMode="auto">
              <a:xfrm>
                <a:off x="48" y="1008"/>
                <a:ext cx="5136" cy="1104"/>
                <a:chOff x="48" y="1008"/>
                <a:chExt cx="5136" cy="1104"/>
              </a:xfrm>
            </p:grpSpPr>
            <p:sp>
              <p:nvSpPr>
                <p:cNvPr id="38933" name="Rectangle 12"/>
                <p:cNvSpPr>
                  <a:spLocks noChangeArrowheads="1"/>
                </p:cNvSpPr>
                <p:nvPr/>
              </p:nvSpPr>
              <p:spPr bwMode="auto">
                <a:xfrm>
                  <a:off x="4014" y="1008"/>
                  <a:ext cx="948" cy="288"/>
                </a:xfrm>
                <a:prstGeom prst="rect">
                  <a:avLst/>
                </a:prstGeom>
                <a:solidFill>
                  <a:schemeClr val="fol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US" altLang="it-IT" sz="140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Pb</a:t>
                  </a:r>
                  <a:endParaRPr lang="en-GB" altLang="it-IT" sz="1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34" name="Rectangle 13"/>
                <p:cNvSpPr>
                  <a:spLocks noChangeArrowheads="1"/>
                </p:cNvSpPr>
                <p:nvPr/>
              </p:nvSpPr>
              <p:spPr bwMode="auto">
                <a:xfrm>
                  <a:off x="4014" y="1872"/>
                  <a:ext cx="948" cy="240"/>
                </a:xfrm>
                <a:prstGeom prst="rect">
                  <a:avLst/>
                </a:prstGeom>
                <a:solidFill>
                  <a:schemeClr val="fol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35" name="Rectangle 14"/>
                <p:cNvSpPr>
                  <a:spLocks noChangeArrowheads="1"/>
                </p:cNvSpPr>
                <p:nvPr/>
              </p:nvSpPr>
              <p:spPr bwMode="auto">
                <a:xfrm>
                  <a:off x="3792" y="1008"/>
                  <a:ext cx="240" cy="1104"/>
                </a:xfrm>
                <a:prstGeom prst="rect">
                  <a:avLst/>
                </a:prstGeom>
                <a:solidFill>
                  <a:schemeClr val="fol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36" name="Rectangle 15"/>
                <p:cNvSpPr>
                  <a:spLocks noChangeArrowheads="1"/>
                </p:cNvSpPr>
                <p:nvPr/>
              </p:nvSpPr>
              <p:spPr bwMode="auto">
                <a:xfrm>
                  <a:off x="4962" y="1008"/>
                  <a:ext cx="222" cy="1104"/>
                </a:xfrm>
                <a:prstGeom prst="rect">
                  <a:avLst/>
                </a:prstGeom>
                <a:solidFill>
                  <a:schemeClr val="fol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37" name="Rectangle 16"/>
                <p:cNvSpPr>
                  <a:spLocks noChangeArrowheads="1"/>
                </p:cNvSpPr>
                <p:nvPr/>
              </p:nvSpPr>
              <p:spPr bwMode="auto">
                <a:xfrm>
                  <a:off x="4368" y="1491"/>
                  <a:ext cx="259" cy="237"/>
                </a:xfrm>
                <a:prstGeom prst="rect">
                  <a:avLst/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38" name="Rectangle 17"/>
                <p:cNvSpPr>
                  <a:spLocks noChangeArrowheads="1"/>
                </p:cNvSpPr>
                <p:nvPr/>
              </p:nvSpPr>
              <p:spPr bwMode="auto">
                <a:xfrm>
                  <a:off x="4032" y="1344"/>
                  <a:ext cx="192" cy="432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39" name="Rectangle 18"/>
                <p:cNvSpPr>
                  <a:spLocks noChangeArrowheads="1"/>
                </p:cNvSpPr>
                <p:nvPr/>
              </p:nvSpPr>
              <p:spPr bwMode="auto">
                <a:xfrm>
                  <a:off x="4752" y="1344"/>
                  <a:ext cx="192" cy="432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40" name="Rectangle 19"/>
                <p:cNvSpPr>
                  <a:spLocks noChangeArrowheads="1"/>
                </p:cNvSpPr>
                <p:nvPr/>
              </p:nvSpPr>
              <p:spPr bwMode="auto">
                <a:xfrm>
                  <a:off x="4032" y="1296"/>
                  <a:ext cx="912" cy="144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41" name="Rectangle 20"/>
                <p:cNvSpPr>
                  <a:spLocks noChangeArrowheads="1"/>
                </p:cNvSpPr>
                <p:nvPr/>
              </p:nvSpPr>
              <p:spPr bwMode="auto">
                <a:xfrm>
                  <a:off x="4032" y="1776"/>
                  <a:ext cx="912" cy="144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42" name="Rectangle 21"/>
                <p:cNvSpPr>
                  <a:spLocks noChangeArrowheads="1"/>
                </p:cNvSpPr>
                <p:nvPr/>
              </p:nvSpPr>
              <p:spPr bwMode="auto">
                <a:xfrm>
                  <a:off x="4032" y="1296"/>
                  <a:ext cx="241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US" altLang="it-IT" sz="1400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Cu</a:t>
                  </a:r>
                  <a:endParaRPr lang="en-GB" alt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8943" name="Rectangle 22"/>
                <p:cNvSpPr>
                  <a:spLocks noChangeArrowheads="1"/>
                </p:cNvSpPr>
                <p:nvPr/>
              </p:nvSpPr>
              <p:spPr bwMode="auto">
                <a:xfrm>
                  <a:off x="48" y="1072"/>
                  <a:ext cx="3296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GB" alt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</p:grpSp>
      </p:grpSp>
      <p:grpSp>
        <p:nvGrpSpPr>
          <p:cNvPr id="38917" name="Group 23"/>
          <p:cNvGrpSpPr>
            <a:grpSpLocks/>
          </p:cNvGrpSpPr>
          <p:nvPr/>
        </p:nvGrpSpPr>
        <p:grpSpPr bwMode="auto">
          <a:xfrm>
            <a:off x="8224840" y="3369473"/>
            <a:ext cx="2084388" cy="2713037"/>
            <a:chOff x="4224" y="192"/>
            <a:chExt cx="1313" cy="1709"/>
          </a:xfrm>
        </p:grpSpPr>
        <p:grpSp>
          <p:nvGrpSpPr>
            <p:cNvPr id="38920" name="Group 24"/>
            <p:cNvGrpSpPr>
              <a:grpSpLocks/>
            </p:cNvGrpSpPr>
            <p:nvPr/>
          </p:nvGrpSpPr>
          <p:grpSpPr bwMode="auto">
            <a:xfrm>
              <a:off x="4944" y="192"/>
              <a:ext cx="576" cy="1709"/>
              <a:chOff x="4944" y="192"/>
              <a:chExt cx="576" cy="1709"/>
            </a:xfrm>
          </p:grpSpPr>
          <p:sp>
            <p:nvSpPr>
              <p:cNvPr id="38926" name="Freeform 25"/>
              <p:cNvSpPr>
                <a:spLocks/>
              </p:cNvSpPr>
              <p:nvPr/>
            </p:nvSpPr>
            <p:spPr bwMode="auto">
              <a:xfrm>
                <a:off x="4944" y="1248"/>
                <a:ext cx="208" cy="653"/>
              </a:xfrm>
              <a:custGeom>
                <a:avLst/>
                <a:gdLst>
                  <a:gd name="T0" fmla="*/ 2 w 270"/>
                  <a:gd name="T1" fmla="*/ 132 h 653"/>
                  <a:gd name="T2" fmla="*/ 2 w 270"/>
                  <a:gd name="T3" fmla="*/ 139 h 653"/>
                  <a:gd name="T4" fmla="*/ 2 w 270"/>
                  <a:gd name="T5" fmla="*/ 163 h 653"/>
                  <a:gd name="T6" fmla="*/ 2 w 270"/>
                  <a:gd name="T7" fmla="*/ 266 h 653"/>
                  <a:gd name="T8" fmla="*/ 2 w 270"/>
                  <a:gd name="T9" fmla="*/ 258 h 653"/>
                  <a:gd name="T10" fmla="*/ 2 w 270"/>
                  <a:gd name="T11" fmla="*/ 210 h 653"/>
                  <a:gd name="T12" fmla="*/ 2 w 270"/>
                  <a:gd name="T13" fmla="*/ 218 h 653"/>
                  <a:gd name="T14" fmla="*/ 2 w 270"/>
                  <a:gd name="T15" fmla="*/ 337 h 653"/>
                  <a:gd name="T16" fmla="*/ 2 w 270"/>
                  <a:gd name="T17" fmla="*/ 416 h 653"/>
                  <a:gd name="T18" fmla="*/ 2 w 270"/>
                  <a:gd name="T19" fmla="*/ 447 h 653"/>
                  <a:gd name="T20" fmla="*/ 2 w 270"/>
                  <a:gd name="T21" fmla="*/ 471 h 653"/>
                  <a:gd name="T22" fmla="*/ 2 w 270"/>
                  <a:gd name="T23" fmla="*/ 494 h 653"/>
                  <a:gd name="T24" fmla="*/ 2 w 270"/>
                  <a:gd name="T25" fmla="*/ 518 h 653"/>
                  <a:gd name="T26" fmla="*/ 2 w 270"/>
                  <a:gd name="T27" fmla="*/ 565 h 653"/>
                  <a:gd name="T28" fmla="*/ 2 w 270"/>
                  <a:gd name="T29" fmla="*/ 605 h 653"/>
                  <a:gd name="T30" fmla="*/ 2 w 270"/>
                  <a:gd name="T31" fmla="*/ 376 h 653"/>
                  <a:gd name="T32" fmla="*/ 2 w 270"/>
                  <a:gd name="T33" fmla="*/ 139 h 653"/>
                  <a:gd name="T34" fmla="*/ 2 w 270"/>
                  <a:gd name="T35" fmla="*/ 60 h 653"/>
                  <a:gd name="T36" fmla="*/ 2 w 270"/>
                  <a:gd name="T37" fmla="*/ 13 h 653"/>
                  <a:gd name="T38" fmla="*/ 2 w 270"/>
                  <a:gd name="T39" fmla="*/ 53 h 65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0" h="653">
                    <a:moveTo>
                      <a:pt x="152" y="132"/>
                    </a:moveTo>
                    <a:cubicBezTo>
                      <a:pt x="176" y="134"/>
                      <a:pt x="201" y="130"/>
                      <a:pt x="223" y="139"/>
                    </a:cubicBezTo>
                    <a:cubicBezTo>
                      <a:pt x="231" y="142"/>
                      <a:pt x="231" y="155"/>
                      <a:pt x="231" y="163"/>
                    </a:cubicBezTo>
                    <a:cubicBezTo>
                      <a:pt x="231" y="264"/>
                      <a:pt x="251" y="249"/>
                      <a:pt x="199" y="266"/>
                    </a:cubicBezTo>
                    <a:cubicBezTo>
                      <a:pt x="183" y="263"/>
                      <a:pt x="164" y="269"/>
                      <a:pt x="152" y="258"/>
                    </a:cubicBezTo>
                    <a:cubicBezTo>
                      <a:pt x="139" y="247"/>
                      <a:pt x="119" y="207"/>
                      <a:pt x="136" y="210"/>
                    </a:cubicBezTo>
                    <a:cubicBezTo>
                      <a:pt x="149" y="213"/>
                      <a:pt x="163" y="215"/>
                      <a:pt x="176" y="218"/>
                    </a:cubicBezTo>
                    <a:cubicBezTo>
                      <a:pt x="202" y="257"/>
                      <a:pt x="190" y="294"/>
                      <a:pt x="176" y="337"/>
                    </a:cubicBezTo>
                    <a:cubicBezTo>
                      <a:pt x="188" y="395"/>
                      <a:pt x="196" y="386"/>
                      <a:pt x="247" y="416"/>
                    </a:cubicBezTo>
                    <a:cubicBezTo>
                      <a:pt x="255" y="426"/>
                      <a:pt x="270" y="434"/>
                      <a:pt x="270" y="447"/>
                    </a:cubicBezTo>
                    <a:cubicBezTo>
                      <a:pt x="270" y="458"/>
                      <a:pt x="257" y="466"/>
                      <a:pt x="247" y="471"/>
                    </a:cubicBezTo>
                    <a:cubicBezTo>
                      <a:pt x="220" y="484"/>
                      <a:pt x="189" y="486"/>
                      <a:pt x="160" y="494"/>
                    </a:cubicBezTo>
                    <a:cubicBezTo>
                      <a:pt x="157" y="502"/>
                      <a:pt x="149" y="510"/>
                      <a:pt x="152" y="518"/>
                    </a:cubicBezTo>
                    <a:cubicBezTo>
                      <a:pt x="158" y="536"/>
                      <a:pt x="184" y="565"/>
                      <a:pt x="184" y="565"/>
                    </a:cubicBezTo>
                    <a:cubicBezTo>
                      <a:pt x="213" y="653"/>
                      <a:pt x="146" y="616"/>
                      <a:pt x="65" y="605"/>
                    </a:cubicBezTo>
                    <a:cubicBezTo>
                      <a:pt x="0" y="501"/>
                      <a:pt x="125" y="435"/>
                      <a:pt x="184" y="376"/>
                    </a:cubicBezTo>
                    <a:cubicBezTo>
                      <a:pt x="208" y="301"/>
                      <a:pt x="244" y="190"/>
                      <a:pt x="168" y="139"/>
                    </a:cubicBezTo>
                    <a:cubicBezTo>
                      <a:pt x="150" y="113"/>
                      <a:pt x="146" y="89"/>
                      <a:pt x="136" y="60"/>
                    </a:cubicBezTo>
                    <a:cubicBezTo>
                      <a:pt x="139" y="44"/>
                      <a:pt x="129" y="19"/>
                      <a:pt x="144" y="13"/>
                    </a:cubicBezTo>
                    <a:cubicBezTo>
                      <a:pt x="176" y="0"/>
                      <a:pt x="247" y="6"/>
                      <a:pt x="247" y="53"/>
                    </a:cubicBezTo>
                  </a:path>
                </a:pathLst>
              </a:cu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27" name="Line 26"/>
              <p:cNvSpPr>
                <a:spLocks noChangeShapeType="1"/>
              </p:cNvSpPr>
              <p:nvPr/>
            </p:nvSpPr>
            <p:spPr bwMode="auto">
              <a:xfrm flipH="1">
                <a:off x="5136" y="768"/>
                <a:ext cx="192" cy="528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28" name="Line 27"/>
              <p:cNvSpPr>
                <a:spLocks noChangeShapeType="1"/>
              </p:cNvSpPr>
              <p:nvPr/>
            </p:nvSpPr>
            <p:spPr bwMode="auto">
              <a:xfrm flipH="1">
                <a:off x="5328" y="1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8921" name="Group 28"/>
            <p:cNvGrpSpPr>
              <a:grpSpLocks/>
            </p:cNvGrpSpPr>
            <p:nvPr/>
          </p:nvGrpSpPr>
          <p:grpSpPr bwMode="auto">
            <a:xfrm rot="-5255012">
              <a:off x="4058" y="646"/>
              <a:ext cx="814" cy="482"/>
              <a:chOff x="4944" y="192"/>
              <a:chExt cx="576" cy="1709"/>
            </a:xfrm>
          </p:grpSpPr>
          <p:sp>
            <p:nvSpPr>
              <p:cNvPr id="38923" name="Freeform 29"/>
              <p:cNvSpPr>
                <a:spLocks/>
              </p:cNvSpPr>
              <p:nvPr/>
            </p:nvSpPr>
            <p:spPr bwMode="auto">
              <a:xfrm>
                <a:off x="4944" y="1248"/>
                <a:ext cx="208" cy="653"/>
              </a:xfrm>
              <a:custGeom>
                <a:avLst/>
                <a:gdLst>
                  <a:gd name="T0" fmla="*/ 2 w 270"/>
                  <a:gd name="T1" fmla="*/ 132 h 653"/>
                  <a:gd name="T2" fmla="*/ 2 w 270"/>
                  <a:gd name="T3" fmla="*/ 139 h 653"/>
                  <a:gd name="T4" fmla="*/ 2 w 270"/>
                  <a:gd name="T5" fmla="*/ 163 h 653"/>
                  <a:gd name="T6" fmla="*/ 2 w 270"/>
                  <a:gd name="T7" fmla="*/ 266 h 653"/>
                  <a:gd name="T8" fmla="*/ 2 w 270"/>
                  <a:gd name="T9" fmla="*/ 258 h 653"/>
                  <a:gd name="T10" fmla="*/ 2 w 270"/>
                  <a:gd name="T11" fmla="*/ 210 h 653"/>
                  <a:gd name="T12" fmla="*/ 2 w 270"/>
                  <a:gd name="T13" fmla="*/ 218 h 653"/>
                  <a:gd name="T14" fmla="*/ 2 w 270"/>
                  <a:gd name="T15" fmla="*/ 337 h 653"/>
                  <a:gd name="T16" fmla="*/ 2 w 270"/>
                  <a:gd name="T17" fmla="*/ 416 h 653"/>
                  <a:gd name="T18" fmla="*/ 2 w 270"/>
                  <a:gd name="T19" fmla="*/ 447 h 653"/>
                  <a:gd name="T20" fmla="*/ 2 w 270"/>
                  <a:gd name="T21" fmla="*/ 471 h 653"/>
                  <a:gd name="T22" fmla="*/ 2 w 270"/>
                  <a:gd name="T23" fmla="*/ 494 h 653"/>
                  <a:gd name="T24" fmla="*/ 2 w 270"/>
                  <a:gd name="T25" fmla="*/ 518 h 653"/>
                  <a:gd name="T26" fmla="*/ 2 w 270"/>
                  <a:gd name="T27" fmla="*/ 565 h 653"/>
                  <a:gd name="T28" fmla="*/ 2 w 270"/>
                  <a:gd name="T29" fmla="*/ 605 h 653"/>
                  <a:gd name="T30" fmla="*/ 2 w 270"/>
                  <a:gd name="T31" fmla="*/ 376 h 653"/>
                  <a:gd name="T32" fmla="*/ 2 w 270"/>
                  <a:gd name="T33" fmla="*/ 139 h 653"/>
                  <a:gd name="T34" fmla="*/ 2 w 270"/>
                  <a:gd name="T35" fmla="*/ 60 h 653"/>
                  <a:gd name="T36" fmla="*/ 2 w 270"/>
                  <a:gd name="T37" fmla="*/ 13 h 653"/>
                  <a:gd name="T38" fmla="*/ 2 w 270"/>
                  <a:gd name="T39" fmla="*/ 53 h 65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0" h="653">
                    <a:moveTo>
                      <a:pt x="152" y="132"/>
                    </a:moveTo>
                    <a:cubicBezTo>
                      <a:pt x="176" y="134"/>
                      <a:pt x="201" y="130"/>
                      <a:pt x="223" y="139"/>
                    </a:cubicBezTo>
                    <a:cubicBezTo>
                      <a:pt x="231" y="142"/>
                      <a:pt x="231" y="155"/>
                      <a:pt x="231" y="163"/>
                    </a:cubicBezTo>
                    <a:cubicBezTo>
                      <a:pt x="231" y="264"/>
                      <a:pt x="251" y="249"/>
                      <a:pt x="199" y="266"/>
                    </a:cubicBezTo>
                    <a:cubicBezTo>
                      <a:pt x="183" y="263"/>
                      <a:pt x="164" y="269"/>
                      <a:pt x="152" y="258"/>
                    </a:cubicBezTo>
                    <a:cubicBezTo>
                      <a:pt x="139" y="247"/>
                      <a:pt x="119" y="207"/>
                      <a:pt x="136" y="210"/>
                    </a:cubicBezTo>
                    <a:cubicBezTo>
                      <a:pt x="149" y="213"/>
                      <a:pt x="163" y="215"/>
                      <a:pt x="176" y="218"/>
                    </a:cubicBezTo>
                    <a:cubicBezTo>
                      <a:pt x="202" y="257"/>
                      <a:pt x="190" y="294"/>
                      <a:pt x="176" y="337"/>
                    </a:cubicBezTo>
                    <a:cubicBezTo>
                      <a:pt x="188" y="395"/>
                      <a:pt x="196" y="386"/>
                      <a:pt x="247" y="416"/>
                    </a:cubicBezTo>
                    <a:cubicBezTo>
                      <a:pt x="255" y="426"/>
                      <a:pt x="270" y="434"/>
                      <a:pt x="270" y="447"/>
                    </a:cubicBezTo>
                    <a:cubicBezTo>
                      <a:pt x="270" y="458"/>
                      <a:pt x="257" y="466"/>
                      <a:pt x="247" y="471"/>
                    </a:cubicBezTo>
                    <a:cubicBezTo>
                      <a:pt x="220" y="484"/>
                      <a:pt x="189" y="486"/>
                      <a:pt x="160" y="494"/>
                    </a:cubicBezTo>
                    <a:cubicBezTo>
                      <a:pt x="157" y="502"/>
                      <a:pt x="149" y="510"/>
                      <a:pt x="152" y="518"/>
                    </a:cubicBezTo>
                    <a:cubicBezTo>
                      <a:pt x="158" y="536"/>
                      <a:pt x="184" y="565"/>
                      <a:pt x="184" y="565"/>
                    </a:cubicBezTo>
                    <a:cubicBezTo>
                      <a:pt x="213" y="653"/>
                      <a:pt x="146" y="616"/>
                      <a:pt x="65" y="605"/>
                    </a:cubicBezTo>
                    <a:cubicBezTo>
                      <a:pt x="0" y="501"/>
                      <a:pt x="125" y="435"/>
                      <a:pt x="184" y="376"/>
                    </a:cubicBezTo>
                    <a:cubicBezTo>
                      <a:pt x="208" y="301"/>
                      <a:pt x="244" y="190"/>
                      <a:pt x="168" y="139"/>
                    </a:cubicBezTo>
                    <a:cubicBezTo>
                      <a:pt x="150" y="113"/>
                      <a:pt x="146" y="89"/>
                      <a:pt x="136" y="60"/>
                    </a:cubicBezTo>
                    <a:cubicBezTo>
                      <a:pt x="139" y="44"/>
                      <a:pt x="129" y="19"/>
                      <a:pt x="144" y="13"/>
                    </a:cubicBezTo>
                    <a:cubicBezTo>
                      <a:pt x="176" y="0"/>
                      <a:pt x="247" y="6"/>
                      <a:pt x="247" y="53"/>
                    </a:cubicBezTo>
                  </a:path>
                </a:pathLst>
              </a:cu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24" name="Line 30"/>
              <p:cNvSpPr>
                <a:spLocks noChangeShapeType="1"/>
              </p:cNvSpPr>
              <p:nvPr/>
            </p:nvSpPr>
            <p:spPr bwMode="auto">
              <a:xfrm flipH="1">
                <a:off x="5136" y="768"/>
                <a:ext cx="192" cy="528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25" name="Line 31"/>
              <p:cNvSpPr>
                <a:spLocks noChangeShapeType="1"/>
              </p:cNvSpPr>
              <p:nvPr/>
            </p:nvSpPr>
            <p:spPr bwMode="auto">
              <a:xfrm flipH="1">
                <a:off x="5328" y="1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8922" name="Rectangle 32"/>
            <p:cNvSpPr>
              <a:spLocks noChangeArrowheads="1"/>
            </p:cNvSpPr>
            <p:nvPr/>
          </p:nvSpPr>
          <p:spPr bwMode="auto">
            <a:xfrm>
              <a:off x="5328" y="720"/>
              <a:ext cx="2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it-IT" sz="2000" dirty="0">
                  <a:solidFill>
                    <a:srgbClr val="FF99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</a:t>
              </a:r>
              <a:endParaRPr lang="en-GB" altLang="it-IT" sz="2000" dirty="0">
                <a:solidFill>
                  <a:srgbClr val="FF99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9" y="5428620"/>
            <a:ext cx="523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9" name="Rettangolo 2"/>
          <p:cNvSpPr>
            <a:spLocks noChangeArrowheads="1"/>
          </p:cNvSpPr>
          <p:nvPr/>
        </p:nvSpPr>
        <p:spPr bwMode="auto">
          <a:xfrm>
            <a:off x="1550281" y="4361918"/>
            <a:ext cx="5913422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en-US" altLang="it-IT" sz="2000" baseline="-25000" dirty="0">
                <a:solidFill>
                  <a:srgbClr val="0070C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</a:t>
            </a:r>
            <a:r>
              <a:rPr lang="en-US" altLang="it-IT" sz="2000" dirty="0">
                <a:solidFill>
                  <a:srgbClr val="0070C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&lt;3MeV</a:t>
            </a:r>
            <a:r>
              <a:rPr lang="en-US" altLang="it-IT" sz="2000" dirty="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passive shielding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Underground passive shielding is more effective since μ flux, that create secondary </a:t>
            </a:r>
            <a:r>
              <a:rPr lang="en-US" altLang="it-IT" sz="2000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’s in the shield, is suppressed.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A reduction of 5 </a:t>
            </a:r>
            <a:r>
              <a:rPr lang="en-US" altLang="it-IT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o.o.m</a:t>
            </a:r>
            <a:r>
              <a:rPr lang="en-US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. was obtained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it-IT" sz="1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it-IT" sz="2400" dirty="0">
              <a:solidFill>
                <a:srgbClr val="3333CC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338" y="0"/>
            <a:ext cx="8967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LUNA: background reduction (</a:t>
            </a:r>
            <a:r>
              <a:rPr lang="en-US" altLang="it-IT" sz="4000" dirty="0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Rettangolo 2"/>
          <p:cNvSpPr/>
          <p:nvPr/>
        </p:nvSpPr>
        <p:spPr>
          <a:xfrm>
            <a:off x="1585347" y="628051"/>
            <a:ext cx="7680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en-US" altLang="it-IT" sz="2000" baseline="-25000" dirty="0">
                <a:solidFill>
                  <a:srgbClr val="0070C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</a:t>
            </a:r>
            <a:r>
              <a:rPr lang="en-US" altLang="it-IT" sz="2000" dirty="0">
                <a:solidFill>
                  <a:srgbClr val="0070C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&gt;3MeV: </a:t>
            </a:r>
            <a:r>
              <a:rPr lang="en-US" altLang="it-IT" sz="2000" dirty="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reduction of a factor 2000 simply going underground</a:t>
            </a:r>
            <a:endParaRPr 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639918" y="1496995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HPGe</a:t>
            </a:r>
            <a:endParaRPr 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365778" y="1525580"/>
            <a:ext cx="830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HPGe</a:t>
            </a:r>
            <a:endParaRPr 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582739" y="328926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3MeV &lt; </a:t>
            </a:r>
            <a:r>
              <a:rPr lang="it-IT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it-IT" sz="200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it-IT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&lt; 8MeV: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0.5 </a:t>
            </a:r>
            <a:r>
              <a:rPr lang="it-IT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Counts</a:t>
            </a: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/s</a:t>
            </a:r>
          </a:p>
        </p:txBody>
      </p:sp>
      <p:sp>
        <p:nvSpPr>
          <p:cNvPr id="7" name="Rettangolo 6"/>
          <p:cNvSpPr/>
          <p:nvPr/>
        </p:nvSpPr>
        <p:spPr>
          <a:xfrm>
            <a:off x="6039860" y="32843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3MeV &lt; </a:t>
            </a:r>
            <a:r>
              <a:rPr lang="it-IT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it-IT" sz="200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it-IT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&lt; 8MeV: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0.0002 </a:t>
            </a:r>
            <a:r>
              <a:rPr lang="it-IT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Counts</a:t>
            </a: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/s</a:t>
            </a:r>
          </a:p>
        </p:txBody>
      </p:sp>
      <p:sp>
        <p:nvSpPr>
          <p:cNvPr id="8" name="Rettangolo 7"/>
          <p:cNvSpPr/>
          <p:nvPr/>
        </p:nvSpPr>
        <p:spPr>
          <a:xfrm>
            <a:off x="8026086" y="3968267"/>
            <a:ext cx="332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sz="2000" dirty="0">
                <a:solidFill>
                  <a:srgbClr val="FF99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</a:t>
            </a:r>
            <a:endParaRPr lang="en-GB" altLang="it-IT" sz="20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11894"/>
      </p:ext>
    </p:extLst>
  </p:cSld>
  <p:clrMapOvr>
    <a:masterClrMapping/>
  </p:clrMapOvr>
  <p:transition advTm="171489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1524000" y="2698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LUNA: background reduction (</a:t>
            </a:r>
            <a:r>
              <a:rPr lang="en-US" altLang="it-IT" sz="4000" dirty="0">
                <a:solidFill>
                  <a:srgbClr val="FF3300"/>
                </a:solidFill>
                <a:latin typeface="Symbol" panose="05050102010706020507" pitchFamily="18" charset="2"/>
              </a:rPr>
              <a:t>a</a:t>
            </a: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1631951" y="688976"/>
            <a:ext cx="88566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With a Si detector: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it-IT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Underground+Pb</a:t>
            </a:r>
            <a:r>
              <a:rPr lang="en-GB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vs. </a:t>
            </a:r>
            <a:r>
              <a:rPr lang="en-GB" altLang="it-IT" sz="2000" dirty="0">
                <a:solidFill>
                  <a:srgbClr val="FF9900"/>
                </a:solidFill>
                <a:latin typeface="Comic Sans MS" panose="030F0702030302020204" pitchFamily="66" charset="0"/>
              </a:rPr>
              <a:t>Overground</a:t>
            </a:r>
            <a:r>
              <a:rPr lang="en-GB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: factor ~10-15 reduction </a:t>
            </a:r>
            <a:r>
              <a:rPr lang="it-IT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in the </a:t>
            </a:r>
            <a:r>
              <a:rPr lang="it-IT" altLang="it-IT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range</a:t>
            </a:r>
            <a:r>
              <a:rPr lang="it-IT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200 </a:t>
            </a:r>
            <a:r>
              <a:rPr lang="it-IT" altLang="it-IT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keV</a:t>
            </a:r>
            <a:r>
              <a:rPr lang="it-IT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- 2.5 </a:t>
            </a:r>
            <a:r>
              <a:rPr lang="it-IT" altLang="it-IT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MeV</a:t>
            </a:r>
            <a:endParaRPr lang="en-GB" altLang="it-IT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89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09" y="1772817"/>
            <a:ext cx="7149046" cy="472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928966"/>
      </p:ext>
    </p:extLst>
  </p:cSld>
  <p:clrMapOvr>
    <a:masterClrMapping/>
  </p:clrMapOvr>
  <p:transition spd="slow" advTm="8496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1676400" y="290667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LUNA: background reduction (n)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2219980" y="1171276"/>
            <a:ext cx="8856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With a </a:t>
            </a:r>
            <a:r>
              <a:rPr lang="en-GB" altLang="it-IT" sz="20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en-GB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He counter: 10</a:t>
            </a:r>
            <a:r>
              <a:rPr lang="en-GB" altLang="it-IT" sz="20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4</a:t>
            </a:r>
            <a:r>
              <a:rPr lang="en-GB" alt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reduction using stainless steel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3FD1C9-C300-4BF0-998E-9200A334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941" y="1874500"/>
            <a:ext cx="7535345" cy="45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020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32">
            <a:extLst>
              <a:ext uri="{FF2B5EF4-FFF2-40B4-BE49-F238E27FC236}">
                <a16:creationId xmlns:a16="http://schemas.microsoft.com/office/drawing/2014/main" id="{AC8462F3-B3B9-48A4-A679-6035C8E3B149}"/>
              </a:ext>
            </a:extLst>
          </p:cNvPr>
          <p:cNvSpPr txBox="1"/>
          <p:nvPr/>
        </p:nvSpPr>
        <p:spPr>
          <a:xfrm>
            <a:off x="1187623" y="1390664"/>
            <a:ext cx="3216783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strike="noStrike" spc="-1" dirty="0">
                <a:latin typeface="Comic Sans MS" panose="030F0702030302020204" pitchFamily="66" charset="0"/>
              </a:rPr>
              <a:t>Big Bang Nucleosynthesis</a:t>
            </a:r>
          </a:p>
        </p:txBody>
      </p:sp>
      <p:sp>
        <p:nvSpPr>
          <p:cNvPr id="59" name="CasellaDiTesto 43">
            <a:extLst>
              <a:ext uri="{FF2B5EF4-FFF2-40B4-BE49-F238E27FC236}">
                <a16:creationId xmlns:a16="http://schemas.microsoft.com/office/drawing/2014/main" id="{FC58D1F0-FC0A-4D36-848E-B136C5560352}"/>
              </a:ext>
            </a:extLst>
          </p:cNvPr>
          <p:cNvSpPr txBox="1"/>
          <p:nvPr/>
        </p:nvSpPr>
        <p:spPr>
          <a:xfrm>
            <a:off x="401720" y="4502889"/>
            <a:ext cx="704364" cy="404671"/>
          </a:xfrm>
          <a:prstGeom prst="rect">
            <a:avLst/>
          </a:prstGeom>
          <a:noFill/>
          <a:ln w="19080">
            <a:solidFill>
              <a:srgbClr val="000000"/>
            </a:solidFill>
            <a:prstDash val="solid"/>
          </a:ln>
        </p:spPr>
        <p:txBody>
          <a:bodyPr wrap="square" lIns="99360" tIns="54360" rIns="99360" bIns="5436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ea typeface="Noto Sans CJK SC Regular" pitchFamily="2"/>
                <a:cs typeface="Lohit Devanagari" pitchFamily="2"/>
              </a:rPr>
              <a:t>p</a:t>
            </a:r>
          </a:p>
        </p:txBody>
      </p:sp>
      <p:sp>
        <p:nvSpPr>
          <p:cNvPr id="60" name="CasellaDiTesto 44">
            <a:extLst>
              <a:ext uri="{FF2B5EF4-FFF2-40B4-BE49-F238E27FC236}">
                <a16:creationId xmlns:a16="http://schemas.microsoft.com/office/drawing/2014/main" id="{C64365A0-F4EC-47FD-ACB9-6F1F8E3B9570}"/>
              </a:ext>
            </a:extLst>
          </p:cNvPr>
          <p:cNvSpPr txBox="1"/>
          <p:nvPr/>
        </p:nvSpPr>
        <p:spPr>
          <a:xfrm>
            <a:off x="1359695" y="4473647"/>
            <a:ext cx="704364" cy="463661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sz="2000" b="1" baseline="33000"/>
            </a:lvl1pPr>
          </a:lstStyle>
          <a:p>
            <a:r>
              <a:rPr lang="en-US" dirty="0"/>
              <a:t>2</a:t>
            </a:r>
            <a:r>
              <a:rPr lang="en-US" baseline="0" dirty="0"/>
              <a:t>H</a:t>
            </a:r>
          </a:p>
        </p:txBody>
      </p:sp>
      <p:sp>
        <p:nvSpPr>
          <p:cNvPr id="61" name="CasellaDiTesto 45">
            <a:extLst>
              <a:ext uri="{FF2B5EF4-FFF2-40B4-BE49-F238E27FC236}">
                <a16:creationId xmlns:a16="http://schemas.microsoft.com/office/drawing/2014/main" id="{A00EC03F-300C-454B-8AE0-DCF69265B18B}"/>
              </a:ext>
            </a:extLst>
          </p:cNvPr>
          <p:cNvSpPr txBox="1"/>
          <p:nvPr/>
        </p:nvSpPr>
        <p:spPr>
          <a:xfrm>
            <a:off x="1380619" y="5196188"/>
            <a:ext cx="704364" cy="404671"/>
          </a:xfrm>
          <a:prstGeom prst="rect">
            <a:avLst/>
          </a:prstGeom>
          <a:noFill/>
          <a:ln w="19080">
            <a:solidFill>
              <a:srgbClr val="000000"/>
            </a:solidFill>
            <a:prstDash val="solid"/>
          </a:ln>
        </p:spPr>
        <p:txBody>
          <a:bodyPr wrap="square" lIns="99360" tIns="54360" rIns="99360" bIns="5436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baseline="0" dirty="0">
                <a:ln>
                  <a:noFill/>
                </a:ln>
                <a:ea typeface="Noto Sans CJK SC Regular" pitchFamily="2"/>
                <a:cs typeface="Lohit Devanagari" pitchFamily="2"/>
              </a:rPr>
              <a:t>n</a:t>
            </a:r>
          </a:p>
        </p:txBody>
      </p:sp>
      <p:sp>
        <p:nvSpPr>
          <p:cNvPr id="62" name="CasellaDiTesto 46">
            <a:extLst>
              <a:ext uri="{FF2B5EF4-FFF2-40B4-BE49-F238E27FC236}">
                <a16:creationId xmlns:a16="http://schemas.microsoft.com/office/drawing/2014/main" id="{C9DB3846-3E4E-48A5-817C-DBA79DCA0355}"/>
              </a:ext>
            </a:extLst>
          </p:cNvPr>
          <p:cNvSpPr txBox="1"/>
          <p:nvPr/>
        </p:nvSpPr>
        <p:spPr>
          <a:xfrm>
            <a:off x="2317669" y="4503395"/>
            <a:ext cx="704364" cy="404671"/>
          </a:xfrm>
          <a:prstGeom prst="rect">
            <a:avLst/>
          </a:prstGeom>
          <a:noFill/>
          <a:ln w="19080">
            <a:solidFill>
              <a:srgbClr val="000000"/>
            </a:solidFill>
            <a:prstDash val="solid"/>
          </a:ln>
        </p:spPr>
        <p:txBody>
          <a:bodyPr wrap="square" lIns="99360" tIns="54360" rIns="99360" bIns="5436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baseline="33000" dirty="0">
                <a:ln>
                  <a:noFill/>
                </a:ln>
                <a:ea typeface="Noto Sans CJK SC Regular" pitchFamily="2"/>
                <a:cs typeface="Lohit Devanagari" pitchFamily="2"/>
              </a:rPr>
              <a:t>3</a:t>
            </a:r>
            <a:r>
              <a:rPr lang="en-US" sz="2000" b="1" i="0" u="none" strike="noStrike" kern="1200" cap="none" dirty="0">
                <a:ln>
                  <a:noFill/>
                </a:ln>
                <a:ea typeface="Noto Sans CJK SC Regular" pitchFamily="2"/>
                <a:cs typeface="Lohit Devanagari" pitchFamily="2"/>
              </a:rPr>
              <a:t>H</a:t>
            </a:r>
          </a:p>
        </p:txBody>
      </p:sp>
      <p:sp>
        <p:nvSpPr>
          <p:cNvPr id="63" name="CasellaDiTesto 47">
            <a:extLst>
              <a:ext uri="{FF2B5EF4-FFF2-40B4-BE49-F238E27FC236}">
                <a16:creationId xmlns:a16="http://schemas.microsoft.com/office/drawing/2014/main" id="{F58E991F-31FA-4837-920A-1B6280097826}"/>
              </a:ext>
            </a:extLst>
          </p:cNvPr>
          <p:cNvSpPr txBox="1"/>
          <p:nvPr/>
        </p:nvSpPr>
        <p:spPr>
          <a:xfrm>
            <a:off x="1359695" y="3790334"/>
            <a:ext cx="704867" cy="463661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sz="2000" b="1" baseline="33000"/>
            </a:lvl1pPr>
          </a:lstStyle>
          <a:p>
            <a:r>
              <a:rPr lang="en-US" dirty="0"/>
              <a:t>3</a:t>
            </a:r>
            <a:r>
              <a:rPr lang="en-US" baseline="0" dirty="0"/>
              <a:t>He</a:t>
            </a:r>
          </a:p>
        </p:txBody>
      </p:sp>
      <p:sp>
        <p:nvSpPr>
          <p:cNvPr id="64" name="CasellaDiTesto 48">
            <a:extLst>
              <a:ext uri="{FF2B5EF4-FFF2-40B4-BE49-F238E27FC236}">
                <a16:creationId xmlns:a16="http://schemas.microsoft.com/office/drawing/2014/main" id="{579F55B2-4355-4752-B9D6-02A648F6A06B}"/>
              </a:ext>
            </a:extLst>
          </p:cNvPr>
          <p:cNvSpPr txBox="1"/>
          <p:nvPr/>
        </p:nvSpPr>
        <p:spPr>
          <a:xfrm>
            <a:off x="2317669" y="3790334"/>
            <a:ext cx="704867" cy="463661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sz="2000" b="1" baseline="33000"/>
            </a:lvl1pPr>
          </a:lstStyle>
          <a:p>
            <a:r>
              <a:rPr lang="en-US" dirty="0"/>
              <a:t>4</a:t>
            </a:r>
            <a:r>
              <a:rPr lang="en-US" baseline="0" dirty="0"/>
              <a:t>He</a:t>
            </a:r>
          </a:p>
        </p:txBody>
      </p:sp>
      <p:sp>
        <p:nvSpPr>
          <p:cNvPr id="65" name="CasellaDiTesto 49">
            <a:extLst>
              <a:ext uri="{FF2B5EF4-FFF2-40B4-BE49-F238E27FC236}">
                <a16:creationId xmlns:a16="http://schemas.microsoft.com/office/drawing/2014/main" id="{32A02C6D-C5A8-4E7D-84AB-3529A69F223E}"/>
              </a:ext>
            </a:extLst>
          </p:cNvPr>
          <p:cNvSpPr txBox="1"/>
          <p:nvPr/>
        </p:nvSpPr>
        <p:spPr>
          <a:xfrm>
            <a:off x="3502533" y="2832359"/>
            <a:ext cx="704867" cy="463661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sz="2000" dirty="0"/>
              <a:t>6</a:t>
            </a:r>
            <a:r>
              <a:rPr lang="en-US" sz="2000" baseline="0" dirty="0"/>
              <a:t>Li</a:t>
            </a:r>
          </a:p>
        </p:txBody>
      </p:sp>
      <p:sp>
        <p:nvSpPr>
          <p:cNvPr id="66" name="CasellaDiTesto 50">
            <a:extLst>
              <a:ext uri="{FF2B5EF4-FFF2-40B4-BE49-F238E27FC236}">
                <a16:creationId xmlns:a16="http://schemas.microsoft.com/office/drawing/2014/main" id="{19CE73B5-BA89-4B1E-973D-110B78D3F8EF}"/>
              </a:ext>
            </a:extLst>
          </p:cNvPr>
          <p:cNvSpPr txBox="1"/>
          <p:nvPr/>
        </p:nvSpPr>
        <p:spPr>
          <a:xfrm>
            <a:off x="3502533" y="2162518"/>
            <a:ext cx="704867" cy="391590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60876" rIns="90000" bIns="45000"/>
          <a:lstStyle>
            <a:defPPr>
              <a:defRPr lang="en-US"/>
            </a:defPPr>
            <a:lvl1pPr algn="ctr">
              <a:defRPr b="1" baseline="33000"/>
            </a:lvl1pPr>
          </a:lstStyle>
          <a:p>
            <a:r>
              <a:rPr lang="en-US" sz="2000" dirty="0"/>
              <a:t>7</a:t>
            </a:r>
            <a:r>
              <a:rPr lang="en-US" sz="2000" baseline="0" dirty="0"/>
              <a:t>Be</a:t>
            </a:r>
          </a:p>
        </p:txBody>
      </p:sp>
      <p:sp>
        <p:nvSpPr>
          <p:cNvPr id="67" name="CasellaDiTesto 51">
            <a:extLst>
              <a:ext uri="{FF2B5EF4-FFF2-40B4-BE49-F238E27FC236}">
                <a16:creationId xmlns:a16="http://schemas.microsoft.com/office/drawing/2014/main" id="{2AC5D4FF-1A90-4A25-9DE5-005BEE162689}"/>
              </a:ext>
            </a:extLst>
          </p:cNvPr>
          <p:cNvSpPr txBox="1"/>
          <p:nvPr/>
        </p:nvSpPr>
        <p:spPr>
          <a:xfrm>
            <a:off x="4460508" y="2861854"/>
            <a:ext cx="704867" cy="404671"/>
          </a:xfrm>
          <a:prstGeom prst="rect">
            <a:avLst/>
          </a:prstGeom>
          <a:noFill/>
          <a:ln w="19080">
            <a:solidFill>
              <a:srgbClr val="000000"/>
            </a:solidFill>
            <a:prstDash val="solid"/>
          </a:ln>
        </p:spPr>
        <p:txBody>
          <a:bodyPr wrap="square" lIns="99360" tIns="54360" rIns="99360" bIns="5436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baseline="33000" dirty="0">
                <a:ln>
                  <a:noFill/>
                </a:ln>
                <a:ea typeface="Noto Sans CJK SC Regular" pitchFamily="2"/>
                <a:cs typeface="Lohit Devanagari" pitchFamily="2"/>
              </a:rPr>
              <a:t>7</a:t>
            </a:r>
            <a:r>
              <a:rPr lang="en-US" sz="2000" b="1" i="0" u="none" strike="noStrike" kern="1200" cap="none" baseline="0" dirty="0">
                <a:ln>
                  <a:noFill/>
                </a:ln>
                <a:ea typeface="Noto Sans CJK SC Regular" pitchFamily="2"/>
                <a:cs typeface="Lohit Devanagari" pitchFamily="2"/>
              </a:rPr>
              <a:t>Li</a:t>
            </a:r>
          </a:p>
        </p:txBody>
      </p:sp>
      <p:sp>
        <p:nvSpPr>
          <p:cNvPr id="68" name="Connettore diritto 52">
            <a:extLst>
              <a:ext uri="{FF2B5EF4-FFF2-40B4-BE49-F238E27FC236}">
                <a16:creationId xmlns:a16="http://schemas.microsoft.com/office/drawing/2014/main" id="{C9936B16-59AA-41E2-BB5D-333A13760250}"/>
              </a:ext>
            </a:extLst>
          </p:cNvPr>
          <p:cNvSpPr/>
          <p:nvPr/>
        </p:nvSpPr>
        <p:spPr>
          <a:xfrm>
            <a:off x="1106084" y="4718713"/>
            <a:ext cx="253611" cy="0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69" name="Connettore diritto 53">
            <a:extLst>
              <a:ext uri="{FF2B5EF4-FFF2-40B4-BE49-F238E27FC236}">
                <a16:creationId xmlns:a16="http://schemas.microsoft.com/office/drawing/2014/main" id="{F1C5D136-7F1E-4F54-B0CF-841F3C2C9F6A}"/>
              </a:ext>
            </a:extLst>
          </p:cNvPr>
          <p:cNvSpPr/>
          <p:nvPr/>
        </p:nvSpPr>
        <p:spPr>
          <a:xfrm>
            <a:off x="2061789" y="4693504"/>
            <a:ext cx="253611" cy="0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0" name="Connettore diritto 54">
            <a:extLst>
              <a:ext uri="{FF2B5EF4-FFF2-40B4-BE49-F238E27FC236}">
                <a16:creationId xmlns:a16="http://schemas.microsoft.com/office/drawing/2014/main" id="{1BF54732-BE99-499E-99D2-842771C3D0DB}"/>
              </a:ext>
            </a:extLst>
          </p:cNvPr>
          <p:cNvSpPr/>
          <p:nvPr/>
        </p:nvSpPr>
        <p:spPr>
          <a:xfrm flipV="1">
            <a:off x="1732801" y="4922913"/>
            <a:ext cx="0" cy="246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1" name="Connettore diritto 55">
            <a:extLst>
              <a:ext uri="{FF2B5EF4-FFF2-40B4-BE49-F238E27FC236}">
                <a16:creationId xmlns:a16="http://schemas.microsoft.com/office/drawing/2014/main" id="{FAAFE460-EFFC-4F6E-B431-B748759ED24D}"/>
              </a:ext>
            </a:extLst>
          </p:cNvPr>
          <p:cNvSpPr/>
          <p:nvPr/>
        </p:nvSpPr>
        <p:spPr>
          <a:xfrm flipV="1">
            <a:off x="1606751" y="4244516"/>
            <a:ext cx="0" cy="246048"/>
          </a:xfrm>
          <a:prstGeom prst="line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2" name="Connettore diritto 56">
            <a:extLst>
              <a:ext uri="{FF2B5EF4-FFF2-40B4-BE49-F238E27FC236}">
                <a16:creationId xmlns:a16="http://schemas.microsoft.com/office/drawing/2014/main" id="{A3F43D63-ED09-476D-8C58-EC1F424A32F0}"/>
              </a:ext>
            </a:extLst>
          </p:cNvPr>
          <p:cNvSpPr/>
          <p:nvPr/>
        </p:nvSpPr>
        <p:spPr>
          <a:xfrm flipV="1">
            <a:off x="1858850" y="4244516"/>
            <a:ext cx="0" cy="246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3" name="Connettore diritto 57">
            <a:extLst>
              <a:ext uri="{FF2B5EF4-FFF2-40B4-BE49-F238E27FC236}">
                <a16:creationId xmlns:a16="http://schemas.microsoft.com/office/drawing/2014/main" id="{7273A711-90A6-4CF2-8C47-6DD097B0B26C}"/>
              </a:ext>
            </a:extLst>
          </p:cNvPr>
          <p:cNvSpPr/>
          <p:nvPr/>
        </p:nvSpPr>
        <p:spPr>
          <a:xfrm>
            <a:off x="2059520" y="4038046"/>
            <a:ext cx="253611" cy="0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4" name="Connettore diritto 58">
            <a:extLst>
              <a:ext uri="{FF2B5EF4-FFF2-40B4-BE49-F238E27FC236}">
                <a16:creationId xmlns:a16="http://schemas.microsoft.com/office/drawing/2014/main" id="{EDE21362-B31A-4C00-9339-1C6181D61BD4}"/>
              </a:ext>
            </a:extLst>
          </p:cNvPr>
          <p:cNvSpPr/>
          <p:nvPr/>
        </p:nvSpPr>
        <p:spPr>
          <a:xfrm flipV="1">
            <a:off x="2665566" y="4246785"/>
            <a:ext cx="0" cy="246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5" name="Connettore diritto 59">
            <a:extLst>
              <a:ext uri="{FF2B5EF4-FFF2-40B4-BE49-F238E27FC236}">
                <a16:creationId xmlns:a16="http://schemas.microsoft.com/office/drawing/2014/main" id="{D201523E-0D02-431D-8968-1F5B873BDE37}"/>
              </a:ext>
            </a:extLst>
          </p:cNvPr>
          <p:cNvSpPr/>
          <p:nvPr/>
        </p:nvSpPr>
        <p:spPr>
          <a:xfrm flipV="1">
            <a:off x="2060529" y="2581421"/>
            <a:ext cx="1442004" cy="1205536"/>
          </a:xfrm>
          <a:prstGeom prst="line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6" name="Connettore diritto 60">
            <a:extLst>
              <a:ext uri="{FF2B5EF4-FFF2-40B4-BE49-F238E27FC236}">
                <a16:creationId xmlns:a16="http://schemas.microsoft.com/office/drawing/2014/main" id="{4CE8DB71-C468-4126-8C01-BF18045CCDF2}"/>
              </a:ext>
            </a:extLst>
          </p:cNvPr>
          <p:cNvSpPr/>
          <p:nvPr/>
        </p:nvSpPr>
        <p:spPr>
          <a:xfrm flipV="1">
            <a:off x="3016235" y="3289566"/>
            <a:ext cx="1442004" cy="1205536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7" name="Connettore diritto 61">
            <a:extLst>
              <a:ext uri="{FF2B5EF4-FFF2-40B4-BE49-F238E27FC236}">
                <a16:creationId xmlns:a16="http://schemas.microsoft.com/office/drawing/2014/main" id="{6F575EC8-1FBA-4E0B-9D9D-8207585D05B7}"/>
              </a:ext>
            </a:extLst>
          </p:cNvPr>
          <p:cNvSpPr/>
          <p:nvPr/>
        </p:nvSpPr>
        <p:spPr>
          <a:xfrm>
            <a:off x="2057252" y="4239726"/>
            <a:ext cx="260418" cy="248569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8" name="Connettore diritto 62">
            <a:extLst>
              <a:ext uri="{FF2B5EF4-FFF2-40B4-BE49-F238E27FC236}">
                <a16:creationId xmlns:a16="http://schemas.microsoft.com/office/drawing/2014/main" id="{DD395B4B-7595-4391-8B54-D583408CFB76}"/>
              </a:ext>
            </a:extLst>
          </p:cNvPr>
          <p:cNvSpPr/>
          <p:nvPr/>
        </p:nvSpPr>
        <p:spPr>
          <a:xfrm flipH="1" flipV="1">
            <a:off x="1097007" y="4918123"/>
            <a:ext cx="260419" cy="248570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9" name="Connettore diritto 63">
            <a:extLst>
              <a:ext uri="{FF2B5EF4-FFF2-40B4-BE49-F238E27FC236}">
                <a16:creationId xmlns:a16="http://schemas.microsoft.com/office/drawing/2014/main" id="{66C0E661-0F41-46CA-BBE7-8EA4C48CFDCA}"/>
              </a:ext>
            </a:extLst>
          </p:cNvPr>
          <p:cNvSpPr/>
          <p:nvPr/>
        </p:nvSpPr>
        <p:spPr>
          <a:xfrm flipH="1">
            <a:off x="3022537" y="3291835"/>
            <a:ext cx="1433432" cy="507223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80" name="Connettore diritto 64">
            <a:extLst>
              <a:ext uri="{FF2B5EF4-FFF2-40B4-BE49-F238E27FC236}">
                <a16:creationId xmlns:a16="http://schemas.microsoft.com/office/drawing/2014/main" id="{88127163-9FD6-4E10-B7F2-4A42E9916EA2}"/>
              </a:ext>
            </a:extLst>
          </p:cNvPr>
          <p:cNvSpPr/>
          <p:nvPr/>
        </p:nvSpPr>
        <p:spPr>
          <a:xfrm>
            <a:off x="4207400" y="2581421"/>
            <a:ext cx="260419" cy="248569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tailEnd type="arrow"/>
          </a:ln>
        </p:spPr>
        <p:txBody>
          <a:bodyPr wrap="none" lIns="96120" tIns="51120" rIns="96120" bIns="511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81" name="Connettore diritto 65">
            <a:extLst>
              <a:ext uri="{FF2B5EF4-FFF2-40B4-BE49-F238E27FC236}">
                <a16:creationId xmlns:a16="http://schemas.microsoft.com/office/drawing/2014/main" id="{C0589526-75A6-4175-8868-C83F888CAC8F}"/>
              </a:ext>
            </a:extLst>
          </p:cNvPr>
          <p:cNvSpPr/>
          <p:nvPr/>
        </p:nvSpPr>
        <p:spPr>
          <a:xfrm flipH="1">
            <a:off x="2058260" y="3287045"/>
            <a:ext cx="1442004" cy="501929"/>
          </a:xfrm>
          <a:prstGeom prst="line">
            <a:avLst/>
          </a:prstGeom>
          <a:noFill/>
          <a:ln w="19080">
            <a:solidFill>
              <a:schemeClr val="tx1"/>
            </a:solidFill>
            <a:prstDash val="solid"/>
            <a:tailEnd type="arrow"/>
          </a:ln>
        </p:spPr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82" name="Connettore diritto 66">
            <a:extLst>
              <a:ext uri="{FF2B5EF4-FFF2-40B4-BE49-F238E27FC236}">
                <a16:creationId xmlns:a16="http://schemas.microsoft.com/office/drawing/2014/main" id="{4CDD203E-C94C-4D67-9A84-4A75E219069C}"/>
              </a:ext>
            </a:extLst>
          </p:cNvPr>
          <p:cNvSpPr/>
          <p:nvPr/>
        </p:nvSpPr>
        <p:spPr>
          <a:xfrm flipV="1">
            <a:off x="2706910" y="3294356"/>
            <a:ext cx="795623" cy="504702"/>
          </a:xfrm>
          <a:prstGeom prst="line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83" name="CasellaDiTesto 67">
            <a:extLst>
              <a:ext uri="{FF2B5EF4-FFF2-40B4-BE49-F238E27FC236}">
                <a16:creationId xmlns:a16="http://schemas.microsoft.com/office/drawing/2014/main" id="{B280A143-E48F-48F9-BF66-7610CBB34A02}"/>
              </a:ext>
            </a:extLst>
          </p:cNvPr>
          <p:cNvSpPr txBox="1"/>
          <p:nvPr/>
        </p:nvSpPr>
        <p:spPr>
          <a:xfrm>
            <a:off x="1322133" y="4190175"/>
            <a:ext cx="256132" cy="35633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1</a:t>
            </a:r>
          </a:p>
        </p:txBody>
      </p:sp>
      <p:sp>
        <p:nvSpPr>
          <p:cNvPr id="84" name="CasellaDiTesto 68">
            <a:extLst>
              <a:ext uri="{FF2B5EF4-FFF2-40B4-BE49-F238E27FC236}">
                <a16:creationId xmlns:a16="http://schemas.microsoft.com/office/drawing/2014/main" id="{6586A0EB-7EF0-41BB-A8D1-960ED3A54A27}"/>
              </a:ext>
            </a:extLst>
          </p:cNvPr>
          <p:cNvSpPr txBox="1"/>
          <p:nvPr/>
        </p:nvSpPr>
        <p:spPr>
          <a:xfrm>
            <a:off x="3155140" y="3438052"/>
            <a:ext cx="256132" cy="35633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2</a:t>
            </a:r>
          </a:p>
        </p:txBody>
      </p:sp>
      <p:sp>
        <p:nvSpPr>
          <p:cNvPr id="85" name="CasellaDiTesto 69">
            <a:extLst>
              <a:ext uri="{FF2B5EF4-FFF2-40B4-BE49-F238E27FC236}">
                <a16:creationId xmlns:a16="http://schemas.microsoft.com/office/drawing/2014/main" id="{F2A695E1-8113-48F1-BBE2-B62B4F848C91}"/>
              </a:ext>
            </a:extLst>
          </p:cNvPr>
          <p:cNvSpPr txBox="1"/>
          <p:nvPr/>
        </p:nvSpPr>
        <p:spPr>
          <a:xfrm>
            <a:off x="2437165" y="5079912"/>
            <a:ext cx="3207575" cy="116309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Noto Sans CJK SC Regular" pitchFamily="2"/>
                <a:cs typeface="Times New Roman" panose="02020603050405020304" pitchFamily="18" charset="0"/>
              </a:rPr>
              <a:t>1.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Noto Sans CJK SC Regular" pitchFamily="2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kern="1200" cap="none" baseline="33000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Noto Sans CJK SC Regular" pitchFamily="2"/>
                <a:cs typeface="Times New Roman" panose="02020603050405020304" pitchFamily="18" charset="0"/>
              </a:rPr>
              <a:t>2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Noto Sans CJK SC Regular" pitchFamily="2"/>
                <a:cs typeface="Times New Roman" panose="02020603050405020304" pitchFamily="18" charset="0"/>
              </a:rPr>
              <a:t>H + p → </a:t>
            </a:r>
            <a:r>
              <a:rPr lang="en-US" sz="2000" b="0" i="0" u="none" strike="noStrike" kern="1200" cap="none" baseline="33000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Noto Sans CJK SC Regular" pitchFamily="2"/>
                <a:cs typeface="Times New Roman" panose="02020603050405020304" pitchFamily="18" charset="0"/>
              </a:rPr>
              <a:t>3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Noto Sans CJK SC Regular" pitchFamily="2"/>
                <a:cs typeface="Times New Roman" panose="02020603050405020304" pitchFamily="18" charset="0"/>
              </a:rPr>
              <a:t>He + 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Symbol" panose="05050102010706020507" pitchFamily="18" charset="2"/>
                <a:ea typeface="Liberation Sans" pitchFamily="34"/>
                <a:cs typeface="Times New Roman" panose="02020603050405020304" pitchFamily="18" charset="0"/>
              </a:rPr>
              <a:t>g</a:t>
            </a:r>
            <a:endParaRPr lang="en-US" sz="2000" b="0" i="0" u="none" strike="noStrike" kern="1200" cap="none" dirty="0">
              <a:ln>
                <a:noFill/>
              </a:ln>
              <a:solidFill>
                <a:srgbClr val="00B050"/>
              </a:solidFill>
              <a:latin typeface="Comic Sans MS" panose="030F0702030302020204" pitchFamily="66" charset="0"/>
              <a:ea typeface="Liberation Sans" pitchFamily="34"/>
              <a:cs typeface="Times New Roman" panose="02020603050405020304" pitchFamily="18" charset="0"/>
            </a:endParaRPr>
          </a:p>
          <a:p>
            <a:pPr hangingPunct="0"/>
            <a:r>
              <a:rPr lang="en-US" sz="20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2.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kern="1200" cap="none" baseline="33000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4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He + </a:t>
            </a:r>
            <a:r>
              <a:rPr lang="en-US" sz="2000" b="0" i="0" u="none" strike="noStrike" kern="1200" cap="none" baseline="33000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2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H → </a:t>
            </a:r>
            <a:r>
              <a:rPr lang="en-US" sz="2000" b="0" i="0" u="none" strike="noStrike" kern="1200" cap="none" baseline="33000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6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Li + 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Symbol" panose="05050102010706020507" pitchFamily="18" charset="2"/>
                <a:ea typeface="Liberation Sans" pitchFamily="34"/>
                <a:cs typeface="Times New Roman" panose="02020603050405020304" pitchFamily="18" charset="0"/>
              </a:rPr>
              <a:t>g</a:t>
            </a:r>
            <a:endParaRPr lang="en-US" sz="2000" b="0" i="0" u="none" strike="noStrike" kern="1200" cap="none" dirty="0">
              <a:ln>
                <a:noFill/>
              </a:ln>
              <a:solidFill>
                <a:srgbClr val="00B050"/>
              </a:solidFill>
              <a:latin typeface="Comic Sans MS" panose="030F0702030302020204" pitchFamily="66" charset="0"/>
              <a:ea typeface="Liberation Sans" pitchFamily="34"/>
              <a:cs typeface="Times New Roman" panose="02020603050405020304" pitchFamily="18" charset="0"/>
            </a:endParaRPr>
          </a:p>
          <a:p>
            <a:pPr hangingPunct="0"/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</a:t>
            </a:r>
            <a:r>
              <a:rPr lang="en-US" sz="20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He+</a:t>
            </a:r>
            <a:r>
              <a:rPr lang="en-US" sz="20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He -&gt; </a:t>
            </a:r>
            <a:r>
              <a:rPr lang="en-US" sz="20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Be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Comic Sans MS" panose="030F0702030302020204" pitchFamily="66" charset="0"/>
                <a:ea typeface="Liberation Sans" pitchFamily="34"/>
                <a:cs typeface="Times New Roman" panose="02020603050405020304" pitchFamily="18" charset="0"/>
              </a:rPr>
              <a:t> + 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Symbol" panose="05050102010706020507" pitchFamily="18" charset="2"/>
                <a:ea typeface="Liberation Sans" pitchFamily="34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6" name="CasellaDiTesto 70">
            <a:extLst>
              <a:ext uri="{FF2B5EF4-FFF2-40B4-BE49-F238E27FC236}">
                <a16:creationId xmlns:a16="http://schemas.microsoft.com/office/drawing/2014/main" id="{FEB06846-82E9-4E94-BE02-61652285557E}"/>
              </a:ext>
            </a:extLst>
          </p:cNvPr>
          <p:cNvSpPr txBox="1"/>
          <p:nvPr/>
        </p:nvSpPr>
        <p:spPr>
          <a:xfrm>
            <a:off x="2578842" y="2915957"/>
            <a:ext cx="217173" cy="35633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3</a:t>
            </a:r>
          </a:p>
        </p:txBody>
      </p:sp>
      <p:sp>
        <p:nvSpPr>
          <p:cNvPr id="87" name="TextShape 8">
            <a:extLst>
              <a:ext uri="{FF2B5EF4-FFF2-40B4-BE49-F238E27FC236}">
                <a16:creationId xmlns:a16="http://schemas.microsoft.com/office/drawing/2014/main" id="{055E8D8B-E61E-4218-994F-E2D24E0F5E03}"/>
              </a:ext>
            </a:extLst>
          </p:cNvPr>
          <p:cNvSpPr txBox="1"/>
          <p:nvPr/>
        </p:nvSpPr>
        <p:spPr>
          <a:xfrm>
            <a:off x="7091160" y="1877241"/>
            <a:ext cx="1958160" cy="4321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400" b="0" strike="noStrike" spc="-1" dirty="0" err="1">
                <a:latin typeface="Arial"/>
              </a:rPr>
              <a:t>p+p</a:t>
            </a:r>
            <a:r>
              <a:rPr lang="en-US" sz="1400" b="0" strike="noStrike" spc="-1" dirty="0">
                <a:latin typeface="Arial"/>
              </a:rPr>
              <a:t> → </a:t>
            </a:r>
            <a:r>
              <a:rPr lang="en-US" sz="1400" b="0" strike="noStrike" spc="-1" baseline="33000" dirty="0">
                <a:latin typeface="Arial"/>
              </a:rPr>
              <a:t>2</a:t>
            </a:r>
            <a:r>
              <a:rPr lang="en-US" sz="1400" b="0" strike="noStrike" spc="-1" dirty="0">
                <a:latin typeface="Arial"/>
              </a:rPr>
              <a:t>H + e</a:t>
            </a:r>
            <a:r>
              <a:rPr lang="en-US" sz="1400" b="0" strike="noStrike" spc="-1" baseline="33000" dirty="0">
                <a:latin typeface="Arial"/>
              </a:rPr>
              <a:t>+</a:t>
            </a:r>
            <a:r>
              <a:rPr lang="en-US" sz="1400" b="0" strike="noStrike" spc="-1" dirty="0">
                <a:latin typeface="Arial"/>
              </a:rPr>
              <a:t> + </a:t>
            </a:r>
            <a:r>
              <a:rPr lang="en-US" sz="1400" b="0" strike="noStrike" spc="-1" dirty="0">
                <a:latin typeface="Symbol" panose="05050102010706020507" pitchFamily="18" charset="2"/>
              </a:rPr>
              <a:t>n</a:t>
            </a:r>
            <a:r>
              <a:rPr lang="en-US" sz="1400" b="0" strike="noStrike" spc="-1" baseline="-33000" dirty="0">
                <a:latin typeface="Arial"/>
              </a:rPr>
              <a:t>e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88" name="TextShape 9">
            <a:extLst>
              <a:ext uri="{FF2B5EF4-FFF2-40B4-BE49-F238E27FC236}">
                <a16:creationId xmlns:a16="http://schemas.microsoft.com/office/drawing/2014/main" id="{5CAD68BC-1242-4A4C-93C8-4D97A41CE923}"/>
              </a:ext>
            </a:extLst>
          </p:cNvPr>
          <p:cNvSpPr txBox="1"/>
          <p:nvPr/>
        </p:nvSpPr>
        <p:spPr>
          <a:xfrm>
            <a:off x="7091158" y="2649390"/>
            <a:ext cx="1958160" cy="43218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algn="ctr">
              <a:defRPr sz="1200" b="1" strike="noStrike" spc="-1" baseline="30000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sz="1400" baseline="0" dirty="0">
                <a:solidFill>
                  <a:srgbClr val="00B050"/>
                </a:solidFill>
              </a:rPr>
              <a:t>p+</a:t>
            </a:r>
            <a:r>
              <a:rPr lang="en-US" sz="1400" dirty="0">
                <a:solidFill>
                  <a:srgbClr val="00B050"/>
                </a:solidFill>
              </a:rPr>
              <a:t>2</a:t>
            </a:r>
            <a:r>
              <a:rPr lang="en-US" sz="1400" baseline="0" dirty="0">
                <a:solidFill>
                  <a:srgbClr val="00B050"/>
                </a:solidFill>
              </a:rPr>
              <a:t>H → </a:t>
            </a:r>
            <a:r>
              <a:rPr lang="en-US" sz="1400" dirty="0">
                <a:solidFill>
                  <a:srgbClr val="00B050"/>
                </a:solidFill>
              </a:rPr>
              <a:t>3</a:t>
            </a:r>
            <a:r>
              <a:rPr lang="en-US" sz="1400" baseline="0" dirty="0">
                <a:solidFill>
                  <a:srgbClr val="00B050"/>
                </a:solidFill>
              </a:rPr>
              <a:t>He + </a:t>
            </a:r>
            <a:r>
              <a:rPr lang="el-GR" sz="1400" baseline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1400" baseline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Shape 10">
            <a:extLst>
              <a:ext uri="{FF2B5EF4-FFF2-40B4-BE49-F238E27FC236}">
                <a16:creationId xmlns:a16="http://schemas.microsoft.com/office/drawing/2014/main" id="{C8931CAD-7D2A-4509-8802-B9D7A170AD50}"/>
              </a:ext>
            </a:extLst>
          </p:cNvPr>
          <p:cNvSpPr txBox="1"/>
          <p:nvPr/>
        </p:nvSpPr>
        <p:spPr>
          <a:xfrm>
            <a:off x="5639362" y="3687913"/>
            <a:ext cx="1875821" cy="43218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algn="ctr">
              <a:defRPr sz="1200" b="1" strike="noStrike" spc="-1" baseline="33000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sz="1400" baseline="30000" dirty="0">
                <a:solidFill>
                  <a:srgbClr val="00B050"/>
                </a:solidFill>
              </a:rPr>
              <a:t>3</a:t>
            </a:r>
            <a:r>
              <a:rPr lang="en-US" sz="1400" baseline="0" dirty="0">
                <a:solidFill>
                  <a:srgbClr val="00B050"/>
                </a:solidFill>
              </a:rPr>
              <a:t>He+</a:t>
            </a:r>
            <a:r>
              <a:rPr lang="en-US" sz="1400" baseline="30000" dirty="0">
                <a:solidFill>
                  <a:srgbClr val="00B050"/>
                </a:solidFill>
              </a:rPr>
              <a:t>3</a:t>
            </a:r>
            <a:r>
              <a:rPr lang="en-US" sz="1400" baseline="0" dirty="0">
                <a:solidFill>
                  <a:srgbClr val="00B050"/>
                </a:solidFill>
              </a:rPr>
              <a:t>He → </a:t>
            </a:r>
            <a:r>
              <a:rPr lang="en-US" sz="1400" baseline="30000" dirty="0">
                <a:solidFill>
                  <a:srgbClr val="00B050"/>
                </a:solidFill>
              </a:rPr>
              <a:t>4</a:t>
            </a:r>
            <a:r>
              <a:rPr lang="en-US" sz="1400" baseline="0" dirty="0">
                <a:solidFill>
                  <a:srgbClr val="00B050"/>
                </a:solidFill>
              </a:rPr>
              <a:t>He + 2p</a:t>
            </a:r>
          </a:p>
        </p:txBody>
      </p:sp>
      <p:sp>
        <p:nvSpPr>
          <p:cNvPr id="90" name="TextShape 11">
            <a:extLst>
              <a:ext uri="{FF2B5EF4-FFF2-40B4-BE49-F238E27FC236}">
                <a16:creationId xmlns:a16="http://schemas.microsoft.com/office/drawing/2014/main" id="{9C71D88D-0A13-43AE-819F-92A9D5AEA3BE}"/>
              </a:ext>
            </a:extLst>
          </p:cNvPr>
          <p:cNvSpPr txBox="1"/>
          <p:nvPr/>
        </p:nvSpPr>
        <p:spPr>
          <a:xfrm>
            <a:off x="8812180" y="3603149"/>
            <a:ext cx="1732564" cy="43218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400" b="1" strike="noStrike" spc="-1" baseline="33000" dirty="0">
                <a:solidFill>
                  <a:srgbClr val="00B050"/>
                </a:solidFill>
                <a:latin typeface="Arial"/>
              </a:rPr>
              <a:t>3</a:t>
            </a:r>
            <a:r>
              <a:rPr lang="en-US" sz="1400" b="1" strike="noStrike" spc="-1" dirty="0">
                <a:solidFill>
                  <a:srgbClr val="00B050"/>
                </a:solidFill>
                <a:latin typeface="Arial"/>
              </a:rPr>
              <a:t>He+</a:t>
            </a:r>
            <a:r>
              <a:rPr lang="en-US" sz="1400" b="1" strike="noStrike" spc="-1" baseline="33000" dirty="0">
                <a:solidFill>
                  <a:srgbClr val="00B050"/>
                </a:solidFill>
                <a:latin typeface="Arial"/>
              </a:rPr>
              <a:t>4</a:t>
            </a:r>
            <a:r>
              <a:rPr lang="en-US" sz="1400" b="1" strike="noStrike" spc="-1" dirty="0">
                <a:solidFill>
                  <a:srgbClr val="00B050"/>
                </a:solidFill>
                <a:latin typeface="Arial"/>
              </a:rPr>
              <a:t>He → </a:t>
            </a:r>
            <a:r>
              <a:rPr lang="en-US" sz="1400" b="1" strike="noStrike" spc="-1" baseline="33000" dirty="0">
                <a:solidFill>
                  <a:srgbClr val="00B050"/>
                </a:solidFill>
                <a:latin typeface="Arial"/>
              </a:rPr>
              <a:t>7</a:t>
            </a:r>
            <a:r>
              <a:rPr lang="en-US" sz="1400" b="1" strike="noStrike" spc="-1" dirty="0">
                <a:solidFill>
                  <a:srgbClr val="00B050"/>
                </a:solidFill>
                <a:latin typeface="Arial"/>
              </a:rPr>
              <a:t>Be + </a:t>
            </a:r>
            <a:r>
              <a:rPr lang="el-GR" sz="1400" b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1400" b="1" spc="-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Shape 12">
            <a:extLst>
              <a:ext uri="{FF2B5EF4-FFF2-40B4-BE49-F238E27FC236}">
                <a16:creationId xmlns:a16="http://schemas.microsoft.com/office/drawing/2014/main" id="{D595D90F-9313-409E-929F-96C464A4C67D}"/>
              </a:ext>
            </a:extLst>
          </p:cNvPr>
          <p:cNvSpPr txBox="1"/>
          <p:nvPr/>
        </p:nvSpPr>
        <p:spPr>
          <a:xfrm>
            <a:off x="9795148" y="4686959"/>
            <a:ext cx="1877807" cy="4321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400" b="0" strike="noStrike" spc="-1" baseline="33000" dirty="0">
                <a:latin typeface="Arial"/>
              </a:rPr>
              <a:t>7</a:t>
            </a:r>
            <a:r>
              <a:rPr lang="en-US" sz="1400" b="0" strike="noStrike" spc="-1" dirty="0">
                <a:latin typeface="Arial"/>
              </a:rPr>
              <a:t>Be+p → </a:t>
            </a:r>
            <a:r>
              <a:rPr lang="en-US" sz="1400" b="0" strike="noStrike" spc="-1" baseline="33000" dirty="0">
                <a:latin typeface="Arial"/>
              </a:rPr>
              <a:t>8</a:t>
            </a:r>
            <a:r>
              <a:rPr lang="en-US" sz="1400" b="0" strike="noStrike" spc="-1" dirty="0">
                <a:latin typeface="Arial"/>
              </a:rPr>
              <a:t>B + </a:t>
            </a:r>
            <a:r>
              <a:rPr lang="en-US" sz="1400" b="0" i="0" u="none" strike="noStrike" kern="1200" cap="none" dirty="0">
                <a:ln>
                  <a:noFill/>
                </a:ln>
                <a:latin typeface="Times New Roman" panose="02020603050405020304" pitchFamily="18" charset="0"/>
                <a:ea typeface="Liberation Sans" pitchFamily="34"/>
                <a:cs typeface="Times New Roman" panose="02020603050405020304" pitchFamily="18" charset="0"/>
              </a:rPr>
              <a:t>γ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92" name="TextShape 13">
            <a:extLst>
              <a:ext uri="{FF2B5EF4-FFF2-40B4-BE49-F238E27FC236}">
                <a16:creationId xmlns:a16="http://schemas.microsoft.com/office/drawing/2014/main" id="{7E10A0AA-CB25-47D2-82C1-48D7DC4C77C6}"/>
              </a:ext>
            </a:extLst>
          </p:cNvPr>
          <p:cNvSpPr txBox="1"/>
          <p:nvPr/>
        </p:nvSpPr>
        <p:spPr>
          <a:xfrm>
            <a:off x="7471766" y="5391784"/>
            <a:ext cx="1901817" cy="4321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400" b="0" strike="noStrike" spc="-1" baseline="33000" dirty="0">
                <a:latin typeface="Arial"/>
              </a:rPr>
              <a:t>7</a:t>
            </a:r>
            <a:r>
              <a:rPr lang="en-US" sz="1400" b="0" strike="noStrike" spc="-1" dirty="0">
                <a:latin typeface="Arial"/>
              </a:rPr>
              <a:t>Li+p → </a:t>
            </a:r>
            <a:r>
              <a:rPr lang="en-US" sz="1400" b="0" strike="noStrike" spc="-1" baseline="33000" dirty="0">
                <a:latin typeface="Arial"/>
              </a:rPr>
              <a:t>4</a:t>
            </a:r>
            <a:r>
              <a:rPr lang="en-US" sz="1400" b="0" strike="noStrike" spc="-1" dirty="0">
                <a:latin typeface="Arial"/>
              </a:rPr>
              <a:t>He +</a:t>
            </a:r>
            <a:r>
              <a:rPr lang="en-US" sz="1400" b="0" strike="noStrike" spc="-1" baseline="33000" dirty="0">
                <a:latin typeface="Arial"/>
              </a:rPr>
              <a:t>4</a:t>
            </a:r>
            <a:r>
              <a:rPr lang="en-US" sz="1400" b="0" strike="noStrike" spc="-1" dirty="0">
                <a:latin typeface="Arial"/>
              </a:rPr>
              <a:t>He</a:t>
            </a:r>
          </a:p>
        </p:txBody>
      </p:sp>
      <p:sp>
        <p:nvSpPr>
          <p:cNvPr id="93" name="TextShape 14">
            <a:extLst>
              <a:ext uri="{FF2B5EF4-FFF2-40B4-BE49-F238E27FC236}">
                <a16:creationId xmlns:a16="http://schemas.microsoft.com/office/drawing/2014/main" id="{8A80746A-1B4F-4E14-83E8-E0CC95F0DBA7}"/>
              </a:ext>
            </a:extLst>
          </p:cNvPr>
          <p:cNvSpPr txBox="1"/>
          <p:nvPr/>
        </p:nvSpPr>
        <p:spPr>
          <a:xfrm>
            <a:off x="9796067" y="5373120"/>
            <a:ext cx="1876886" cy="4321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400" b="0" strike="noStrike" spc="-1" baseline="33000" dirty="0">
                <a:latin typeface="Arial"/>
              </a:rPr>
              <a:t>8</a:t>
            </a:r>
            <a:r>
              <a:rPr lang="en-US" sz="1400" b="0" strike="noStrike" spc="-1" dirty="0">
                <a:latin typeface="Arial"/>
              </a:rPr>
              <a:t>B → </a:t>
            </a:r>
            <a:r>
              <a:rPr lang="en-US" sz="1400" b="0" strike="noStrike" spc="-1" baseline="33000" dirty="0">
                <a:latin typeface="Arial"/>
              </a:rPr>
              <a:t>4</a:t>
            </a:r>
            <a:r>
              <a:rPr lang="en-US" sz="1400" b="0" strike="noStrike" spc="-1" dirty="0">
                <a:latin typeface="Arial"/>
              </a:rPr>
              <a:t>He+</a:t>
            </a:r>
            <a:r>
              <a:rPr lang="en-US" sz="1400" b="0" strike="noStrike" spc="-1" baseline="33000" dirty="0">
                <a:latin typeface="Arial"/>
              </a:rPr>
              <a:t>4</a:t>
            </a:r>
            <a:r>
              <a:rPr lang="en-US" sz="1400" b="0" strike="noStrike" spc="-1" dirty="0">
                <a:latin typeface="Arial"/>
              </a:rPr>
              <a:t>He+e</a:t>
            </a:r>
            <a:r>
              <a:rPr lang="en-US" sz="1400" b="0" strike="noStrike" spc="-1" baseline="33000" dirty="0">
                <a:latin typeface="Arial"/>
              </a:rPr>
              <a:t>+</a:t>
            </a:r>
            <a:r>
              <a:rPr lang="en-US" sz="1400" b="0" strike="noStrike" spc="-1" dirty="0">
                <a:latin typeface="Arial"/>
              </a:rPr>
              <a:t>+</a:t>
            </a:r>
            <a:r>
              <a:rPr lang="en-US" sz="1400" b="0" strike="noStrike" spc="-1" dirty="0">
                <a:latin typeface="Symbol" panose="05050102010706020507" pitchFamily="18" charset="2"/>
              </a:rPr>
              <a:t>n</a:t>
            </a:r>
            <a:r>
              <a:rPr lang="en-US" sz="1400" b="0" strike="noStrike" spc="-1" baseline="-33000" dirty="0">
                <a:latin typeface="Arial"/>
              </a:rPr>
              <a:t>e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94" name="TextShape 15">
            <a:extLst>
              <a:ext uri="{FF2B5EF4-FFF2-40B4-BE49-F238E27FC236}">
                <a16:creationId xmlns:a16="http://schemas.microsoft.com/office/drawing/2014/main" id="{74CAF45F-BCCD-4873-B746-A3A2F2B382D7}"/>
              </a:ext>
            </a:extLst>
          </p:cNvPr>
          <p:cNvSpPr txBox="1"/>
          <p:nvPr/>
        </p:nvSpPr>
        <p:spPr>
          <a:xfrm>
            <a:off x="7495776" y="4672073"/>
            <a:ext cx="1877807" cy="4321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400" b="0" strike="noStrike" spc="-1" baseline="33000" dirty="0">
                <a:latin typeface="Arial"/>
              </a:rPr>
              <a:t>7</a:t>
            </a:r>
            <a:r>
              <a:rPr lang="en-US" sz="1400" b="0" strike="noStrike" spc="-1" dirty="0">
                <a:latin typeface="Arial"/>
              </a:rPr>
              <a:t>Be+e</a:t>
            </a:r>
            <a:r>
              <a:rPr lang="en-US" sz="1400" b="0" strike="noStrike" spc="-1" baseline="33000" dirty="0">
                <a:latin typeface="Arial"/>
              </a:rPr>
              <a:t>-</a:t>
            </a:r>
            <a:r>
              <a:rPr lang="en-US" sz="1400" b="0" strike="noStrike" spc="-1" dirty="0">
                <a:latin typeface="Arial"/>
              </a:rPr>
              <a:t> → </a:t>
            </a:r>
            <a:r>
              <a:rPr lang="en-US" sz="1400" b="0" strike="noStrike" spc="-1" baseline="33000" dirty="0">
                <a:latin typeface="Arial"/>
              </a:rPr>
              <a:t>7</a:t>
            </a:r>
            <a:r>
              <a:rPr lang="en-US" sz="1400" b="0" strike="noStrike" spc="-1" dirty="0">
                <a:latin typeface="Arial"/>
              </a:rPr>
              <a:t>Li + </a:t>
            </a:r>
            <a:r>
              <a:rPr lang="en-US" sz="1400" b="0" i="0" u="none" strike="noStrike" kern="1200" cap="none" dirty="0">
                <a:ln>
                  <a:noFill/>
                </a:ln>
                <a:latin typeface="Times New Roman" panose="02020603050405020304" pitchFamily="18" charset="0"/>
                <a:ea typeface="Liberation Sans" pitchFamily="34"/>
                <a:cs typeface="Times New Roman" panose="02020603050405020304" pitchFamily="18" charset="0"/>
              </a:rPr>
              <a:t>γ</a:t>
            </a:r>
            <a:r>
              <a:rPr lang="en-US" sz="1400" b="0" strike="noStrike" spc="-1" dirty="0">
                <a:latin typeface="Arial"/>
              </a:rPr>
              <a:t> + </a:t>
            </a:r>
            <a:r>
              <a:rPr lang="en-US" sz="1400" b="0" strike="noStrike" spc="-1" dirty="0">
                <a:latin typeface="Symbol" panose="05050102010706020507" pitchFamily="18" charset="2"/>
              </a:rPr>
              <a:t>n</a:t>
            </a:r>
            <a:r>
              <a:rPr lang="en-US" sz="1400" b="0" strike="noStrike" spc="-1" baseline="-33000" dirty="0">
                <a:latin typeface="Arial"/>
              </a:rPr>
              <a:t>e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95" name="Line 16">
            <a:extLst>
              <a:ext uri="{FF2B5EF4-FFF2-40B4-BE49-F238E27FC236}">
                <a16:creationId xmlns:a16="http://schemas.microsoft.com/office/drawing/2014/main" id="{80D89CA2-4B70-4BB1-895C-A024D95ED802}"/>
              </a:ext>
            </a:extLst>
          </p:cNvPr>
          <p:cNvSpPr/>
          <p:nvPr/>
        </p:nvSpPr>
        <p:spPr>
          <a:xfrm flipH="1">
            <a:off x="8278329" y="2309425"/>
            <a:ext cx="0" cy="341651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96" name="Line 17">
            <a:extLst>
              <a:ext uri="{FF2B5EF4-FFF2-40B4-BE49-F238E27FC236}">
                <a16:creationId xmlns:a16="http://schemas.microsoft.com/office/drawing/2014/main" id="{F778DBBF-098E-4222-A889-015FEB679098}"/>
              </a:ext>
            </a:extLst>
          </p:cNvPr>
          <p:cNvSpPr/>
          <p:nvPr/>
        </p:nvSpPr>
        <p:spPr>
          <a:xfrm>
            <a:off x="9681522" y="3332836"/>
            <a:ext cx="0" cy="294591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97" name="Line 18">
            <a:extLst>
              <a:ext uri="{FF2B5EF4-FFF2-40B4-BE49-F238E27FC236}">
                <a16:creationId xmlns:a16="http://schemas.microsoft.com/office/drawing/2014/main" id="{551146B7-DF85-44A8-B645-A8D933294A93}"/>
              </a:ext>
            </a:extLst>
          </p:cNvPr>
          <p:cNvSpPr/>
          <p:nvPr/>
        </p:nvSpPr>
        <p:spPr>
          <a:xfrm>
            <a:off x="6567907" y="3342899"/>
            <a:ext cx="0" cy="30709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98" name="Line 20">
            <a:extLst>
              <a:ext uri="{FF2B5EF4-FFF2-40B4-BE49-F238E27FC236}">
                <a16:creationId xmlns:a16="http://schemas.microsoft.com/office/drawing/2014/main" id="{FB559245-8039-42AD-9F58-729C6FAF42A8}"/>
              </a:ext>
            </a:extLst>
          </p:cNvPr>
          <p:cNvSpPr/>
          <p:nvPr/>
        </p:nvSpPr>
        <p:spPr>
          <a:xfrm>
            <a:off x="6567908" y="3332834"/>
            <a:ext cx="3113236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99" name="Line 21">
            <a:extLst>
              <a:ext uri="{FF2B5EF4-FFF2-40B4-BE49-F238E27FC236}">
                <a16:creationId xmlns:a16="http://schemas.microsoft.com/office/drawing/2014/main" id="{1AFFC806-2471-40FA-9214-EDB8FA67863F}"/>
              </a:ext>
            </a:extLst>
          </p:cNvPr>
          <p:cNvSpPr/>
          <p:nvPr/>
        </p:nvSpPr>
        <p:spPr>
          <a:xfrm>
            <a:off x="10709416" y="4432931"/>
            <a:ext cx="0" cy="21561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0" name="Line 22">
            <a:extLst>
              <a:ext uri="{FF2B5EF4-FFF2-40B4-BE49-F238E27FC236}">
                <a16:creationId xmlns:a16="http://schemas.microsoft.com/office/drawing/2014/main" id="{12C560B0-FA78-466F-BE2F-BA9D3AF8847B}"/>
              </a:ext>
            </a:extLst>
          </p:cNvPr>
          <p:cNvSpPr/>
          <p:nvPr/>
        </p:nvSpPr>
        <p:spPr>
          <a:xfrm>
            <a:off x="8276190" y="4432931"/>
            <a:ext cx="0" cy="21561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1" name="Line 23">
            <a:extLst>
              <a:ext uri="{FF2B5EF4-FFF2-40B4-BE49-F238E27FC236}">
                <a16:creationId xmlns:a16="http://schemas.microsoft.com/office/drawing/2014/main" id="{AED44719-A49F-4A03-B084-23731106AC69}"/>
              </a:ext>
            </a:extLst>
          </p:cNvPr>
          <p:cNvSpPr/>
          <p:nvPr/>
        </p:nvSpPr>
        <p:spPr>
          <a:xfrm>
            <a:off x="9684647" y="4061933"/>
            <a:ext cx="0" cy="36495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2" name="Line 24">
            <a:extLst>
              <a:ext uri="{FF2B5EF4-FFF2-40B4-BE49-F238E27FC236}">
                <a16:creationId xmlns:a16="http://schemas.microsoft.com/office/drawing/2014/main" id="{C432191E-C356-4750-9217-FB7889535FBC}"/>
              </a:ext>
            </a:extLst>
          </p:cNvPr>
          <p:cNvSpPr/>
          <p:nvPr/>
        </p:nvSpPr>
        <p:spPr>
          <a:xfrm flipV="1">
            <a:off x="8276190" y="4426889"/>
            <a:ext cx="2433223" cy="1245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3" name="Line 25">
            <a:extLst>
              <a:ext uri="{FF2B5EF4-FFF2-40B4-BE49-F238E27FC236}">
                <a16:creationId xmlns:a16="http://schemas.microsoft.com/office/drawing/2014/main" id="{2165A722-4ED1-4658-BEC5-A93231B15419}"/>
              </a:ext>
            </a:extLst>
          </p:cNvPr>
          <p:cNvSpPr/>
          <p:nvPr/>
        </p:nvSpPr>
        <p:spPr>
          <a:xfrm>
            <a:off x="8276190" y="5104257"/>
            <a:ext cx="0" cy="26987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4" name="Line 26">
            <a:extLst>
              <a:ext uri="{FF2B5EF4-FFF2-40B4-BE49-F238E27FC236}">
                <a16:creationId xmlns:a16="http://schemas.microsoft.com/office/drawing/2014/main" id="{E822AAA3-03BE-4F48-A004-3699C97093AF}"/>
              </a:ext>
            </a:extLst>
          </p:cNvPr>
          <p:cNvSpPr/>
          <p:nvPr/>
        </p:nvSpPr>
        <p:spPr>
          <a:xfrm>
            <a:off x="10709416" y="5119143"/>
            <a:ext cx="0" cy="251627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5" name="TextShape 27">
            <a:extLst>
              <a:ext uri="{FF2B5EF4-FFF2-40B4-BE49-F238E27FC236}">
                <a16:creationId xmlns:a16="http://schemas.microsoft.com/office/drawing/2014/main" id="{61194994-9E3F-4777-BCFA-316DB940DABF}"/>
              </a:ext>
            </a:extLst>
          </p:cNvPr>
          <p:cNvSpPr txBox="1"/>
          <p:nvPr/>
        </p:nvSpPr>
        <p:spPr>
          <a:xfrm>
            <a:off x="6491996" y="3028752"/>
            <a:ext cx="718386" cy="38704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 dirty="0">
                <a:latin typeface="Arial"/>
              </a:rPr>
              <a:t>86%</a:t>
            </a:r>
          </a:p>
        </p:txBody>
      </p:sp>
      <p:sp>
        <p:nvSpPr>
          <p:cNvPr id="106" name="TextShape 28">
            <a:extLst>
              <a:ext uri="{FF2B5EF4-FFF2-40B4-BE49-F238E27FC236}">
                <a16:creationId xmlns:a16="http://schemas.microsoft.com/office/drawing/2014/main" id="{AAB13EA6-B14F-420A-AD3F-579471544667}"/>
              </a:ext>
            </a:extLst>
          </p:cNvPr>
          <p:cNvSpPr txBox="1"/>
          <p:nvPr/>
        </p:nvSpPr>
        <p:spPr>
          <a:xfrm>
            <a:off x="9253595" y="3065522"/>
            <a:ext cx="837957" cy="38704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 dirty="0">
                <a:latin typeface="Arial"/>
              </a:rPr>
              <a:t>14%</a:t>
            </a:r>
          </a:p>
        </p:txBody>
      </p:sp>
      <p:sp>
        <p:nvSpPr>
          <p:cNvPr id="107" name="TextShape 29">
            <a:extLst>
              <a:ext uri="{FF2B5EF4-FFF2-40B4-BE49-F238E27FC236}">
                <a16:creationId xmlns:a16="http://schemas.microsoft.com/office/drawing/2014/main" id="{4E315DD0-9C9D-4428-811B-C77C2C8C4D90}"/>
              </a:ext>
            </a:extLst>
          </p:cNvPr>
          <p:cNvSpPr txBox="1"/>
          <p:nvPr/>
        </p:nvSpPr>
        <p:spPr>
          <a:xfrm>
            <a:off x="8102078" y="4181330"/>
            <a:ext cx="1158734" cy="3692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200" b="0" strike="noStrike" spc="-1" dirty="0">
                <a:latin typeface="Arial"/>
              </a:rPr>
              <a:t>13.98%</a:t>
            </a:r>
          </a:p>
        </p:txBody>
      </p:sp>
      <p:sp>
        <p:nvSpPr>
          <p:cNvPr id="108" name="TextShape 30">
            <a:extLst>
              <a:ext uri="{FF2B5EF4-FFF2-40B4-BE49-F238E27FC236}">
                <a16:creationId xmlns:a16="http://schemas.microsoft.com/office/drawing/2014/main" id="{DD70AF81-2DEE-4EDF-9C1B-CADDF8EB9DF7}"/>
              </a:ext>
            </a:extLst>
          </p:cNvPr>
          <p:cNvSpPr txBox="1"/>
          <p:nvPr/>
        </p:nvSpPr>
        <p:spPr>
          <a:xfrm>
            <a:off x="10366748" y="4152270"/>
            <a:ext cx="989922" cy="3692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200" b="0" strike="noStrike" spc="-1" dirty="0">
                <a:latin typeface="Arial"/>
              </a:rPr>
              <a:t>0.02%</a:t>
            </a:r>
          </a:p>
        </p:txBody>
      </p:sp>
      <p:sp>
        <p:nvSpPr>
          <p:cNvPr id="109" name="Line 23">
            <a:extLst>
              <a:ext uri="{FF2B5EF4-FFF2-40B4-BE49-F238E27FC236}">
                <a16:creationId xmlns:a16="http://schemas.microsoft.com/office/drawing/2014/main" id="{C1ADB4B6-4106-424D-B7C2-C9B48B6523E9}"/>
              </a:ext>
            </a:extLst>
          </p:cNvPr>
          <p:cNvSpPr/>
          <p:nvPr/>
        </p:nvSpPr>
        <p:spPr>
          <a:xfrm>
            <a:off x="8267981" y="3088892"/>
            <a:ext cx="0" cy="2439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0" name="TextShape 32">
            <a:extLst>
              <a:ext uri="{FF2B5EF4-FFF2-40B4-BE49-F238E27FC236}">
                <a16:creationId xmlns:a16="http://schemas.microsoft.com/office/drawing/2014/main" id="{1E97BFB9-F51A-4880-9B6C-8DDEC1DDB163}"/>
              </a:ext>
            </a:extLst>
          </p:cNvPr>
          <p:cNvSpPr txBox="1"/>
          <p:nvPr/>
        </p:nvSpPr>
        <p:spPr>
          <a:xfrm>
            <a:off x="6652100" y="1390664"/>
            <a:ext cx="3216783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pc="-1" dirty="0">
                <a:latin typeface="Comic Sans MS" panose="030F0702030302020204" pitchFamily="66" charset="0"/>
              </a:rPr>
              <a:t>p</a:t>
            </a:r>
            <a:r>
              <a:rPr lang="en-US" sz="1800" strike="noStrike" spc="-1" dirty="0">
                <a:latin typeface="Comic Sans MS" panose="030F0702030302020204" pitchFamily="66" charset="0"/>
              </a:rPr>
              <a:t>p chain</a:t>
            </a:r>
          </a:p>
        </p:txBody>
      </p:sp>
      <p:sp>
        <p:nvSpPr>
          <p:cNvPr id="114" name="Slide Number Placeholder 2">
            <a:extLst>
              <a:ext uri="{FF2B5EF4-FFF2-40B4-BE49-F238E27FC236}">
                <a16:creationId xmlns:a16="http://schemas.microsoft.com/office/drawing/2014/main" id="{CD2BF981-7B7F-4B26-9D91-26FCA603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3B64A-36DB-F34F-8B06-66649E6C8FA5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Footer Placeholder 3">
            <a:extLst>
              <a:ext uri="{FF2B5EF4-FFF2-40B4-BE49-F238E27FC236}">
                <a16:creationId xmlns:a16="http://schemas.microsoft.com/office/drawing/2014/main" id="{E15595C8-95D4-4B54-AEF9-24B3F018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6744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reactions in Nuclear Astrophysics – ECT* Trento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BD4CB3F1-CACC-5409-3C9B-C1268C785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133" y="94040"/>
            <a:ext cx="12225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it-IT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Reactions studied at LUNA 50 kV and 400 kV</a:t>
            </a:r>
          </a:p>
        </p:txBody>
      </p:sp>
    </p:spTree>
    <p:extLst>
      <p:ext uri="{BB962C8B-B14F-4D97-AF65-F5344CB8AC3E}">
        <p14:creationId xmlns:p14="http://schemas.microsoft.com/office/powerpoint/2010/main" val="2909109308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4110</TotalTime>
  <Words>3878</Words>
  <Application>Microsoft Office PowerPoint</Application>
  <PresentationFormat>Widescreen</PresentationFormat>
  <Paragraphs>735</Paragraphs>
  <Slides>50</Slides>
  <Notes>36</Notes>
  <HiddenSlides>4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50</vt:i4>
      </vt:variant>
    </vt:vector>
  </HeadingPairs>
  <TitlesOfParts>
    <vt:vector size="67" baseType="lpstr">
      <vt:lpstr>Arial</vt:lpstr>
      <vt:lpstr>Calibri</vt:lpstr>
      <vt:lpstr>Calibri Light</vt:lpstr>
      <vt:lpstr>Comic Sans MS</vt:lpstr>
      <vt:lpstr>Helvetica Neue</vt:lpstr>
      <vt:lpstr>Liberation Sans</vt:lpstr>
      <vt:lpstr>Noto Sans CJK SC Regular</vt:lpstr>
      <vt:lpstr>Source Sans Pro</vt:lpstr>
      <vt:lpstr>Symbol</vt:lpstr>
      <vt:lpstr>Times New Roman</vt:lpstr>
      <vt:lpstr>Trebuchet MS</vt:lpstr>
      <vt:lpstr>Wingdings</vt:lpstr>
      <vt:lpstr>4_Office Theme</vt:lpstr>
      <vt:lpstr>2_Presentazione vuota</vt:lpstr>
      <vt:lpstr>5_Office Theme</vt:lpstr>
      <vt:lpstr>6_Presentazione vuota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Astrophysical Motivation</vt:lpstr>
      <vt:lpstr>Astrophysical Motivation</vt:lpstr>
      <vt:lpstr>Let’s measure it!</vt:lpstr>
      <vt:lpstr>The Beam Induced Background Nightmare</vt:lpstr>
      <vt:lpstr>Never give up and be smart!</vt:lpstr>
      <vt:lpstr>Astrophysical Motivation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We made it!</vt:lpstr>
      <vt:lpstr>19F(p,g)20Ne Astrophysical Motivations </vt:lpstr>
      <vt:lpstr>24Mg(p,g)25Al Astrophysical Motivations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Radioattività ambientale (15)</dc:title>
  <dc:creator>Alessandra Guglielmetti</dc:creator>
  <cp:lastModifiedBy>Alessandra Ada Cecilia Guglielmetti</cp:lastModifiedBy>
  <cp:revision>40</cp:revision>
  <dcterms:created xsi:type="dcterms:W3CDTF">2020-04-30T14:19:16Z</dcterms:created>
  <dcterms:modified xsi:type="dcterms:W3CDTF">2025-02-19T15:02:38Z</dcterms:modified>
</cp:coreProperties>
</file>