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 id="2147483704" r:id="rId3"/>
  </p:sldMasterIdLst>
  <p:notesMasterIdLst>
    <p:notesMasterId r:id="rId49"/>
  </p:notesMasterIdLst>
  <p:sldIdLst>
    <p:sldId id="646" r:id="rId4"/>
    <p:sldId id="652" r:id="rId5"/>
    <p:sldId id="670" r:id="rId6"/>
    <p:sldId id="669" r:id="rId7"/>
    <p:sldId id="653" r:id="rId8"/>
    <p:sldId id="672" r:id="rId9"/>
    <p:sldId id="671" r:id="rId10"/>
    <p:sldId id="674" r:id="rId11"/>
    <p:sldId id="675" r:id="rId12"/>
    <p:sldId id="711" r:id="rId13"/>
    <p:sldId id="689" r:id="rId14"/>
    <p:sldId id="690" r:id="rId15"/>
    <p:sldId id="677" r:id="rId16"/>
    <p:sldId id="682" r:id="rId17"/>
    <p:sldId id="678" r:id="rId18"/>
    <p:sldId id="683" r:id="rId19"/>
    <p:sldId id="679" r:id="rId20"/>
    <p:sldId id="680" r:id="rId21"/>
    <p:sldId id="681" r:id="rId22"/>
    <p:sldId id="655" r:id="rId23"/>
    <p:sldId id="684" r:id="rId24"/>
    <p:sldId id="656" r:id="rId25"/>
    <p:sldId id="699" r:id="rId26"/>
    <p:sldId id="664" r:id="rId27"/>
    <p:sldId id="696" r:id="rId28"/>
    <p:sldId id="657" r:id="rId29"/>
    <p:sldId id="658" r:id="rId30"/>
    <p:sldId id="659" r:id="rId31"/>
    <p:sldId id="692" r:id="rId32"/>
    <p:sldId id="697" r:id="rId33"/>
    <p:sldId id="660" r:id="rId34"/>
    <p:sldId id="691" r:id="rId35"/>
    <p:sldId id="688" r:id="rId36"/>
    <p:sldId id="668" r:id="rId37"/>
    <p:sldId id="666" r:id="rId38"/>
    <p:sldId id="673" r:id="rId39"/>
    <p:sldId id="693" r:id="rId40"/>
    <p:sldId id="665" r:id="rId41"/>
    <p:sldId id="687" r:id="rId42"/>
    <p:sldId id="698" r:id="rId43"/>
    <p:sldId id="695" r:id="rId44"/>
    <p:sldId id="654" r:id="rId45"/>
    <p:sldId id="676" r:id="rId46"/>
    <p:sldId id="663" r:id="rId47"/>
    <p:sldId id="661" r:id="rId4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FFFF"/>
    <a:srgbClr val="8CF9FE"/>
    <a:srgbClr val="9EF9FE"/>
    <a:srgbClr val="99E2F1"/>
    <a:srgbClr val="A9E7F3"/>
    <a:srgbClr val="FF0000"/>
    <a:srgbClr val="0000FF"/>
    <a:srgbClr val="FFFFCC"/>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C24E75-35AF-4E65-995B-C6C9F431A427}" v="363" dt="2024-10-03T09:59:14.909"/>
  </p1510:revLst>
</p1510:revInfo>
</file>

<file path=ppt/tableStyles.xml><?xml version="1.0" encoding="utf-8"?>
<a:tblStyleLst xmlns:a="http://schemas.openxmlformats.org/drawingml/2006/main" def="{5C22544A-7EE6-4342-B048-85BDC9FD1C3A}">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6" autoAdjust="0"/>
    <p:restoredTop sz="94992" autoAdjust="0"/>
  </p:normalViewPr>
  <p:slideViewPr>
    <p:cSldViewPr snapToGrid="0">
      <p:cViewPr>
        <p:scale>
          <a:sx n="75" d="100"/>
          <a:sy n="75" d="100"/>
        </p:scale>
        <p:origin x="93" y="231"/>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mer Gründeman" userId="4ea83b0ef90c0e20" providerId="LiveId" clId="{57C24E75-35AF-4E65-995B-C6C9F431A427}"/>
    <pc:docChg chg="undo redo custSel addSld delSld modSld sldOrd delMainMaster modMainMaster">
      <pc:chgData name="Elmer Gründeman" userId="4ea83b0ef90c0e20" providerId="LiveId" clId="{57C24E75-35AF-4E65-995B-C6C9F431A427}" dt="2024-10-03T11:43:12.024" v="6948" actId="47"/>
      <pc:docMkLst>
        <pc:docMk/>
      </pc:docMkLst>
      <pc:sldChg chg="add del">
        <pc:chgData name="Elmer Gründeman" userId="4ea83b0ef90c0e20" providerId="LiveId" clId="{57C24E75-35AF-4E65-995B-C6C9F431A427}" dt="2024-10-01T09:40:16.983" v="3622" actId="47"/>
        <pc:sldMkLst>
          <pc:docMk/>
          <pc:sldMk cId="3368065198" sldId="257"/>
        </pc:sldMkLst>
      </pc:sldChg>
      <pc:sldChg chg="del">
        <pc:chgData name="Elmer Gründeman" userId="4ea83b0ef90c0e20" providerId="LiveId" clId="{57C24E75-35AF-4E65-995B-C6C9F431A427}" dt="2024-09-25T12:40:10.476" v="1" actId="47"/>
        <pc:sldMkLst>
          <pc:docMk/>
          <pc:sldMk cId="2453696830" sldId="260"/>
        </pc:sldMkLst>
      </pc:sldChg>
      <pc:sldChg chg="del">
        <pc:chgData name="Elmer Gründeman" userId="4ea83b0ef90c0e20" providerId="LiveId" clId="{57C24E75-35AF-4E65-995B-C6C9F431A427}" dt="2024-09-25T12:41:23.554" v="2" actId="47"/>
        <pc:sldMkLst>
          <pc:docMk/>
          <pc:sldMk cId="2777054060" sldId="312"/>
        </pc:sldMkLst>
      </pc:sldChg>
      <pc:sldChg chg="del">
        <pc:chgData name="Elmer Gründeman" userId="4ea83b0ef90c0e20" providerId="LiveId" clId="{57C24E75-35AF-4E65-995B-C6C9F431A427}" dt="2024-09-25T12:41:45.330" v="3" actId="47"/>
        <pc:sldMkLst>
          <pc:docMk/>
          <pc:sldMk cId="686914562" sldId="393"/>
        </pc:sldMkLst>
      </pc:sldChg>
      <pc:sldChg chg="del">
        <pc:chgData name="Elmer Gründeman" userId="4ea83b0ef90c0e20" providerId="LiveId" clId="{57C24E75-35AF-4E65-995B-C6C9F431A427}" dt="2024-09-25T12:40:06.905" v="0" actId="47"/>
        <pc:sldMkLst>
          <pc:docMk/>
          <pc:sldMk cId="1770169131" sldId="398"/>
        </pc:sldMkLst>
      </pc:sldChg>
      <pc:sldChg chg="del">
        <pc:chgData name="Elmer Gründeman" userId="4ea83b0ef90c0e20" providerId="LiveId" clId="{57C24E75-35AF-4E65-995B-C6C9F431A427}" dt="2024-09-25T12:41:45.330" v="3" actId="47"/>
        <pc:sldMkLst>
          <pc:docMk/>
          <pc:sldMk cId="2753791481" sldId="404"/>
        </pc:sldMkLst>
      </pc:sldChg>
      <pc:sldChg chg="del">
        <pc:chgData name="Elmer Gründeman" userId="4ea83b0ef90c0e20" providerId="LiveId" clId="{57C24E75-35AF-4E65-995B-C6C9F431A427}" dt="2024-09-25T12:41:45.330" v="3" actId="47"/>
        <pc:sldMkLst>
          <pc:docMk/>
          <pc:sldMk cId="2717173468" sldId="405"/>
        </pc:sldMkLst>
      </pc:sldChg>
      <pc:sldChg chg="del">
        <pc:chgData name="Elmer Gründeman" userId="4ea83b0ef90c0e20" providerId="LiveId" clId="{57C24E75-35AF-4E65-995B-C6C9F431A427}" dt="2024-09-25T12:40:06.905" v="0" actId="47"/>
        <pc:sldMkLst>
          <pc:docMk/>
          <pc:sldMk cId="2840918601" sldId="418"/>
        </pc:sldMkLst>
      </pc:sldChg>
      <pc:sldChg chg="del">
        <pc:chgData name="Elmer Gründeman" userId="4ea83b0ef90c0e20" providerId="LiveId" clId="{57C24E75-35AF-4E65-995B-C6C9F431A427}" dt="2024-09-25T12:40:06.905" v="0" actId="47"/>
        <pc:sldMkLst>
          <pc:docMk/>
          <pc:sldMk cId="1382447529" sldId="422"/>
        </pc:sldMkLst>
      </pc:sldChg>
      <pc:sldChg chg="del">
        <pc:chgData name="Elmer Gründeman" userId="4ea83b0ef90c0e20" providerId="LiveId" clId="{57C24E75-35AF-4E65-995B-C6C9F431A427}" dt="2024-09-25T12:41:45.330" v="3" actId="47"/>
        <pc:sldMkLst>
          <pc:docMk/>
          <pc:sldMk cId="2456092792" sldId="423"/>
        </pc:sldMkLst>
      </pc:sldChg>
      <pc:sldChg chg="del">
        <pc:chgData name="Elmer Gründeman" userId="4ea83b0ef90c0e20" providerId="LiveId" clId="{57C24E75-35AF-4E65-995B-C6C9F431A427}" dt="2024-09-25T12:41:45.330" v="3" actId="47"/>
        <pc:sldMkLst>
          <pc:docMk/>
          <pc:sldMk cId="1610616219" sldId="428"/>
        </pc:sldMkLst>
      </pc:sldChg>
      <pc:sldChg chg="del">
        <pc:chgData name="Elmer Gründeman" userId="4ea83b0ef90c0e20" providerId="LiveId" clId="{57C24E75-35AF-4E65-995B-C6C9F431A427}" dt="2024-09-25T12:40:06.905" v="0" actId="47"/>
        <pc:sldMkLst>
          <pc:docMk/>
          <pc:sldMk cId="2977245259" sldId="429"/>
        </pc:sldMkLst>
      </pc:sldChg>
      <pc:sldChg chg="del">
        <pc:chgData name="Elmer Gründeman" userId="4ea83b0ef90c0e20" providerId="LiveId" clId="{57C24E75-35AF-4E65-995B-C6C9F431A427}" dt="2024-09-25T12:41:45.330" v="3" actId="47"/>
        <pc:sldMkLst>
          <pc:docMk/>
          <pc:sldMk cId="2115146652" sldId="434"/>
        </pc:sldMkLst>
      </pc:sldChg>
      <pc:sldChg chg="del">
        <pc:chgData name="Elmer Gründeman" userId="4ea83b0ef90c0e20" providerId="LiveId" clId="{57C24E75-35AF-4E65-995B-C6C9F431A427}" dt="2024-09-25T12:41:45.330" v="3" actId="47"/>
        <pc:sldMkLst>
          <pc:docMk/>
          <pc:sldMk cId="2982972974" sldId="435"/>
        </pc:sldMkLst>
      </pc:sldChg>
      <pc:sldChg chg="del">
        <pc:chgData name="Elmer Gründeman" userId="4ea83b0ef90c0e20" providerId="LiveId" clId="{57C24E75-35AF-4E65-995B-C6C9F431A427}" dt="2024-09-25T12:40:06.905" v="0" actId="47"/>
        <pc:sldMkLst>
          <pc:docMk/>
          <pc:sldMk cId="1016960691" sldId="436"/>
        </pc:sldMkLst>
      </pc:sldChg>
      <pc:sldChg chg="del">
        <pc:chgData name="Elmer Gründeman" userId="4ea83b0ef90c0e20" providerId="LiveId" clId="{57C24E75-35AF-4E65-995B-C6C9F431A427}" dt="2024-09-25T12:41:45.330" v="3" actId="47"/>
        <pc:sldMkLst>
          <pc:docMk/>
          <pc:sldMk cId="3166512870" sldId="447"/>
        </pc:sldMkLst>
      </pc:sldChg>
      <pc:sldChg chg="del">
        <pc:chgData name="Elmer Gründeman" userId="4ea83b0ef90c0e20" providerId="LiveId" clId="{57C24E75-35AF-4E65-995B-C6C9F431A427}" dt="2024-09-25T12:41:45.330" v="3" actId="47"/>
        <pc:sldMkLst>
          <pc:docMk/>
          <pc:sldMk cId="306566977" sldId="448"/>
        </pc:sldMkLst>
      </pc:sldChg>
      <pc:sldChg chg="del">
        <pc:chgData name="Elmer Gründeman" userId="4ea83b0ef90c0e20" providerId="LiveId" clId="{57C24E75-35AF-4E65-995B-C6C9F431A427}" dt="2024-09-25T12:40:06.905" v="0" actId="47"/>
        <pc:sldMkLst>
          <pc:docMk/>
          <pc:sldMk cId="4050505386" sldId="449"/>
        </pc:sldMkLst>
      </pc:sldChg>
      <pc:sldChg chg="del">
        <pc:chgData name="Elmer Gründeman" userId="4ea83b0ef90c0e20" providerId="LiveId" clId="{57C24E75-35AF-4E65-995B-C6C9F431A427}" dt="2024-09-25T12:41:45.330" v="3" actId="47"/>
        <pc:sldMkLst>
          <pc:docMk/>
          <pc:sldMk cId="3422197727" sldId="458"/>
        </pc:sldMkLst>
      </pc:sldChg>
      <pc:sldChg chg="del">
        <pc:chgData name="Elmer Gründeman" userId="4ea83b0ef90c0e20" providerId="LiveId" clId="{57C24E75-35AF-4E65-995B-C6C9F431A427}" dt="2024-09-25T12:41:45.330" v="3" actId="47"/>
        <pc:sldMkLst>
          <pc:docMk/>
          <pc:sldMk cId="895216374" sldId="461"/>
        </pc:sldMkLst>
      </pc:sldChg>
      <pc:sldChg chg="del">
        <pc:chgData name="Elmer Gründeman" userId="4ea83b0ef90c0e20" providerId="LiveId" clId="{57C24E75-35AF-4E65-995B-C6C9F431A427}" dt="2024-09-25T12:40:06.905" v="0" actId="47"/>
        <pc:sldMkLst>
          <pc:docMk/>
          <pc:sldMk cId="427927134" sldId="462"/>
        </pc:sldMkLst>
      </pc:sldChg>
      <pc:sldChg chg="del">
        <pc:chgData name="Elmer Gründeman" userId="4ea83b0ef90c0e20" providerId="LiveId" clId="{57C24E75-35AF-4E65-995B-C6C9F431A427}" dt="2024-09-25T12:40:06.905" v="0" actId="47"/>
        <pc:sldMkLst>
          <pc:docMk/>
          <pc:sldMk cId="1307952002" sldId="464"/>
        </pc:sldMkLst>
      </pc:sldChg>
      <pc:sldChg chg="del">
        <pc:chgData name="Elmer Gründeman" userId="4ea83b0ef90c0e20" providerId="LiveId" clId="{57C24E75-35AF-4E65-995B-C6C9F431A427}" dt="2024-09-25T12:41:45.330" v="3" actId="47"/>
        <pc:sldMkLst>
          <pc:docMk/>
          <pc:sldMk cId="4036490697" sldId="465"/>
        </pc:sldMkLst>
      </pc:sldChg>
      <pc:sldChg chg="del">
        <pc:chgData name="Elmer Gründeman" userId="4ea83b0ef90c0e20" providerId="LiveId" clId="{57C24E75-35AF-4E65-995B-C6C9F431A427}" dt="2024-09-25T12:41:45.330" v="3" actId="47"/>
        <pc:sldMkLst>
          <pc:docMk/>
          <pc:sldMk cId="1225568498" sldId="556"/>
        </pc:sldMkLst>
      </pc:sldChg>
      <pc:sldChg chg="del">
        <pc:chgData name="Elmer Gründeman" userId="4ea83b0ef90c0e20" providerId="LiveId" clId="{57C24E75-35AF-4E65-995B-C6C9F431A427}" dt="2024-09-25T12:41:45.330" v="3" actId="47"/>
        <pc:sldMkLst>
          <pc:docMk/>
          <pc:sldMk cId="2918008033" sldId="568"/>
        </pc:sldMkLst>
      </pc:sldChg>
      <pc:sldChg chg="del">
        <pc:chgData name="Elmer Gründeman" userId="4ea83b0ef90c0e20" providerId="LiveId" clId="{57C24E75-35AF-4E65-995B-C6C9F431A427}" dt="2024-09-25T12:41:45.330" v="3" actId="47"/>
        <pc:sldMkLst>
          <pc:docMk/>
          <pc:sldMk cId="1050945866" sldId="569"/>
        </pc:sldMkLst>
      </pc:sldChg>
      <pc:sldChg chg="del">
        <pc:chgData name="Elmer Gründeman" userId="4ea83b0ef90c0e20" providerId="LiveId" clId="{57C24E75-35AF-4E65-995B-C6C9F431A427}" dt="2024-09-25T12:40:06.905" v="0" actId="47"/>
        <pc:sldMkLst>
          <pc:docMk/>
          <pc:sldMk cId="3388545460" sldId="571"/>
        </pc:sldMkLst>
      </pc:sldChg>
      <pc:sldChg chg="del">
        <pc:chgData name="Elmer Gründeman" userId="4ea83b0ef90c0e20" providerId="LiveId" clId="{57C24E75-35AF-4E65-995B-C6C9F431A427}" dt="2024-09-25T12:40:06.905" v="0" actId="47"/>
        <pc:sldMkLst>
          <pc:docMk/>
          <pc:sldMk cId="2135002300" sldId="600"/>
        </pc:sldMkLst>
      </pc:sldChg>
      <pc:sldChg chg="del">
        <pc:chgData name="Elmer Gründeman" userId="4ea83b0ef90c0e20" providerId="LiveId" clId="{57C24E75-35AF-4E65-995B-C6C9F431A427}" dt="2024-09-25T12:40:06.905" v="0" actId="47"/>
        <pc:sldMkLst>
          <pc:docMk/>
          <pc:sldMk cId="789384212" sldId="601"/>
        </pc:sldMkLst>
      </pc:sldChg>
      <pc:sldChg chg="del">
        <pc:chgData name="Elmer Gründeman" userId="4ea83b0ef90c0e20" providerId="LiveId" clId="{57C24E75-35AF-4E65-995B-C6C9F431A427}" dt="2024-09-25T12:40:06.905" v="0" actId="47"/>
        <pc:sldMkLst>
          <pc:docMk/>
          <pc:sldMk cId="2720371868" sldId="602"/>
        </pc:sldMkLst>
      </pc:sldChg>
      <pc:sldChg chg="del">
        <pc:chgData name="Elmer Gründeman" userId="4ea83b0ef90c0e20" providerId="LiveId" clId="{57C24E75-35AF-4E65-995B-C6C9F431A427}" dt="2024-09-25T12:40:06.905" v="0" actId="47"/>
        <pc:sldMkLst>
          <pc:docMk/>
          <pc:sldMk cId="392264302" sldId="603"/>
        </pc:sldMkLst>
      </pc:sldChg>
      <pc:sldChg chg="del">
        <pc:chgData name="Elmer Gründeman" userId="4ea83b0ef90c0e20" providerId="LiveId" clId="{57C24E75-35AF-4E65-995B-C6C9F431A427}" dt="2024-09-25T12:40:06.905" v="0" actId="47"/>
        <pc:sldMkLst>
          <pc:docMk/>
          <pc:sldMk cId="1629511254" sldId="604"/>
        </pc:sldMkLst>
      </pc:sldChg>
      <pc:sldChg chg="del">
        <pc:chgData name="Elmer Gründeman" userId="4ea83b0ef90c0e20" providerId="LiveId" clId="{57C24E75-35AF-4E65-995B-C6C9F431A427}" dt="2024-09-25T12:40:06.905" v="0" actId="47"/>
        <pc:sldMkLst>
          <pc:docMk/>
          <pc:sldMk cId="418738111" sldId="605"/>
        </pc:sldMkLst>
      </pc:sldChg>
      <pc:sldChg chg="del">
        <pc:chgData name="Elmer Gründeman" userId="4ea83b0ef90c0e20" providerId="LiveId" clId="{57C24E75-35AF-4E65-995B-C6C9F431A427}" dt="2024-09-25T12:40:06.905" v="0" actId="47"/>
        <pc:sldMkLst>
          <pc:docMk/>
          <pc:sldMk cId="2617179407" sldId="606"/>
        </pc:sldMkLst>
      </pc:sldChg>
      <pc:sldChg chg="del">
        <pc:chgData name="Elmer Gründeman" userId="4ea83b0ef90c0e20" providerId="LiveId" clId="{57C24E75-35AF-4E65-995B-C6C9F431A427}" dt="2024-09-25T12:41:45.330" v="3" actId="47"/>
        <pc:sldMkLst>
          <pc:docMk/>
          <pc:sldMk cId="2490864506" sldId="607"/>
        </pc:sldMkLst>
      </pc:sldChg>
      <pc:sldChg chg="del">
        <pc:chgData name="Elmer Gründeman" userId="4ea83b0ef90c0e20" providerId="LiveId" clId="{57C24E75-35AF-4E65-995B-C6C9F431A427}" dt="2024-09-25T12:40:06.905" v="0" actId="47"/>
        <pc:sldMkLst>
          <pc:docMk/>
          <pc:sldMk cId="4030397941" sldId="608"/>
        </pc:sldMkLst>
      </pc:sldChg>
      <pc:sldChg chg="del">
        <pc:chgData name="Elmer Gründeman" userId="4ea83b0ef90c0e20" providerId="LiveId" clId="{57C24E75-35AF-4E65-995B-C6C9F431A427}" dt="2024-09-25T12:40:06.905" v="0" actId="47"/>
        <pc:sldMkLst>
          <pc:docMk/>
          <pc:sldMk cId="3174543740" sldId="609"/>
        </pc:sldMkLst>
      </pc:sldChg>
      <pc:sldChg chg="del">
        <pc:chgData name="Elmer Gründeman" userId="4ea83b0ef90c0e20" providerId="LiveId" clId="{57C24E75-35AF-4E65-995B-C6C9F431A427}" dt="2024-09-25T12:40:06.905" v="0" actId="47"/>
        <pc:sldMkLst>
          <pc:docMk/>
          <pc:sldMk cId="2372956800" sldId="610"/>
        </pc:sldMkLst>
      </pc:sldChg>
      <pc:sldChg chg="del">
        <pc:chgData name="Elmer Gründeman" userId="4ea83b0ef90c0e20" providerId="LiveId" clId="{57C24E75-35AF-4E65-995B-C6C9F431A427}" dt="2024-09-25T12:40:06.905" v="0" actId="47"/>
        <pc:sldMkLst>
          <pc:docMk/>
          <pc:sldMk cId="3912492147" sldId="611"/>
        </pc:sldMkLst>
      </pc:sldChg>
      <pc:sldChg chg="del">
        <pc:chgData name="Elmer Gründeman" userId="4ea83b0ef90c0e20" providerId="LiveId" clId="{57C24E75-35AF-4E65-995B-C6C9F431A427}" dt="2024-09-25T12:40:06.905" v="0" actId="47"/>
        <pc:sldMkLst>
          <pc:docMk/>
          <pc:sldMk cId="2631611741" sldId="612"/>
        </pc:sldMkLst>
      </pc:sldChg>
      <pc:sldChg chg="del">
        <pc:chgData name="Elmer Gründeman" userId="4ea83b0ef90c0e20" providerId="LiveId" clId="{57C24E75-35AF-4E65-995B-C6C9F431A427}" dt="2024-09-25T12:40:06.905" v="0" actId="47"/>
        <pc:sldMkLst>
          <pc:docMk/>
          <pc:sldMk cId="1555804408" sldId="613"/>
        </pc:sldMkLst>
      </pc:sldChg>
      <pc:sldChg chg="del">
        <pc:chgData name="Elmer Gründeman" userId="4ea83b0ef90c0e20" providerId="LiveId" clId="{57C24E75-35AF-4E65-995B-C6C9F431A427}" dt="2024-09-25T12:40:06.905" v="0" actId="47"/>
        <pc:sldMkLst>
          <pc:docMk/>
          <pc:sldMk cId="621831942" sldId="614"/>
        </pc:sldMkLst>
      </pc:sldChg>
      <pc:sldChg chg="del">
        <pc:chgData name="Elmer Gründeman" userId="4ea83b0ef90c0e20" providerId="LiveId" clId="{57C24E75-35AF-4E65-995B-C6C9F431A427}" dt="2024-09-25T12:41:45.330" v="3" actId="47"/>
        <pc:sldMkLst>
          <pc:docMk/>
          <pc:sldMk cId="3472753550" sldId="615"/>
        </pc:sldMkLst>
      </pc:sldChg>
      <pc:sldChg chg="del">
        <pc:chgData name="Elmer Gründeman" userId="4ea83b0ef90c0e20" providerId="LiveId" clId="{57C24E75-35AF-4E65-995B-C6C9F431A427}" dt="2024-09-25T12:41:45.330" v="3" actId="47"/>
        <pc:sldMkLst>
          <pc:docMk/>
          <pc:sldMk cId="2094889652" sldId="616"/>
        </pc:sldMkLst>
      </pc:sldChg>
      <pc:sldChg chg="del">
        <pc:chgData name="Elmer Gründeman" userId="4ea83b0ef90c0e20" providerId="LiveId" clId="{57C24E75-35AF-4E65-995B-C6C9F431A427}" dt="2024-09-25T12:41:45.330" v="3" actId="47"/>
        <pc:sldMkLst>
          <pc:docMk/>
          <pc:sldMk cId="184654048" sldId="617"/>
        </pc:sldMkLst>
      </pc:sldChg>
      <pc:sldChg chg="del">
        <pc:chgData name="Elmer Gründeman" userId="4ea83b0ef90c0e20" providerId="LiveId" clId="{57C24E75-35AF-4E65-995B-C6C9F431A427}" dt="2024-09-25T12:41:45.330" v="3" actId="47"/>
        <pc:sldMkLst>
          <pc:docMk/>
          <pc:sldMk cId="2898575983" sldId="618"/>
        </pc:sldMkLst>
      </pc:sldChg>
      <pc:sldChg chg="del">
        <pc:chgData name="Elmer Gründeman" userId="4ea83b0ef90c0e20" providerId="LiveId" clId="{57C24E75-35AF-4E65-995B-C6C9F431A427}" dt="2024-09-25T12:41:45.330" v="3" actId="47"/>
        <pc:sldMkLst>
          <pc:docMk/>
          <pc:sldMk cId="2261318457" sldId="619"/>
        </pc:sldMkLst>
      </pc:sldChg>
      <pc:sldChg chg="del">
        <pc:chgData name="Elmer Gründeman" userId="4ea83b0ef90c0e20" providerId="LiveId" clId="{57C24E75-35AF-4E65-995B-C6C9F431A427}" dt="2024-09-25T12:41:45.330" v="3" actId="47"/>
        <pc:sldMkLst>
          <pc:docMk/>
          <pc:sldMk cId="434535840" sldId="620"/>
        </pc:sldMkLst>
      </pc:sldChg>
      <pc:sldChg chg="del">
        <pc:chgData name="Elmer Gründeman" userId="4ea83b0ef90c0e20" providerId="LiveId" clId="{57C24E75-35AF-4E65-995B-C6C9F431A427}" dt="2024-09-25T12:40:06.905" v="0" actId="47"/>
        <pc:sldMkLst>
          <pc:docMk/>
          <pc:sldMk cId="1780349590" sldId="621"/>
        </pc:sldMkLst>
      </pc:sldChg>
      <pc:sldChg chg="del">
        <pc:chgData name="Elmer Gründeman" userId="4ea83b0ef90c0e20" providerId="LiveId" clId="{57C24E75-35AF-4E65-995B-C6C9F431A427}" dt="2024-09-25T12:41:45.330" v="3" actId="47"/>
        <pc:sldMkLst>
          <pc:docMk/>
          <pc:sldMk cId="3409693066" sldId="622"/>
        </pc:sldMkLst>
      </pc:sldChg>
      <pc:sldChg chg="del">
        <pc:chgData name="Elmer Gründeman" userId="4ea83b0ef90c0e20" providerId="LiveId" clId="{57C24E75-35AF-4E65-995B-C6C9F431A427}" dt="2024-09-25T12:40:06.905" v="0" actId="47"/>
        <pc:sldMkLst>
          <pc:docMk/>
          <pc:sldMk cId="2589722018" sldId="623"/>
        </pc:sldMkLst>
      </pc:sldChg>
      <pc:sldChg chg="del">
        <pc:chgData name="Elmer Gründeman" userId="4ea83b0ef90c0e20" providerId="LiveId" clId="{57C24E75-35AF-4E65-995B-C6C9F431A427}" dt="2024-09-25T12:41:45.330" v="3" actId="47"/>
        <pc:sldMkLst>
          <pc:docMk/>
          <pc:sldMk cId="1780938746" sldId="624"/>
        </pc:sldMkLst>
      </pc:sldChg>
      <pc:sldChg chg="del">
        <pc:chgData name="Elmer Gründeman" userId="4ea83b0ef90c0e20" providerId="LiveId" clId="{57C24E75-35AF-4E65-995B-C6C9F431A427}" dt="2024-09-25T12:41:45.330" v="3" actId="47"/>
        <pc:sldMkLst>
          <pc:docMk/>
          <pc:sldMk cId="124098779" sldId="625"/>
        </pc:sldMkLst>
      </pc:sldChg>
      <pc:sldChg chg="del">
        <pc:chgData name="Elmer Gründeman" userId="4ea83b0ef90c0e20" providerId="LiveId" clId="{57C24E75-35AF-4E65-995B-C6C9F431A427}" dt="2024-09-25T12:40:06.905" v="0" actId="47"/>
        <pc:sldMkLst>
          <pc:docMk/>
          <pc:sldMk cId="3595336811" sldId="626"/>
        </pc:sldMkLst>
      </pc:sldChg>
      <pc:sldChg chg="del">
        <pc:chgData name="Elmer Gründeman" userId="4ea83b0ef90c0e20" providerId="LiveId" clId="{57C24E75-35AF-4E65-995B-C6C9F431A427}" dt="2024-09-25T12:41:45.330" v="3" actId="47"/>
        <pc:sldMkLst>
          <pc:docMk/>
          <pc:sldMk cId="1530431623" sldId="627"/>
        </pc:sldMkLst>
      </pc:sldChg>
      <pc:sldChg chg="del">
        <pc:chgData name="Elmer Gründeman" userId="4ea83b0ef90c0e20" providerId="LiveId" clId="{57C24E75-35AF-4E65-995B-C6C9F431A427}" dt="2024-09-25T12:41:45.330" v="3" actId="47"/>
        <pc:sldMkLst>
          <pc:docMk/>
          <pc:sldMk cId="3346499634" sldId="628"/>
        </pc:sldMkLst>
      </pc:sldChg>
      <pc:sldChg chg="del">
        <pc:chgData name="Elmer Gründeman" userId="4ea83b0ef90c0e20" providerId="LiveId" clId="{57C24E75-35AF-4E65-995B-C6C9F431A427}" dt="2024-09-25T12:41:45.330" v="3" actId="47"/>
        <pc:sldMkLst>
          <pc:docMk/>
          <pc:sldMk cId="2433801267" sldId="629"/>
        </pc:sldMkLst>
      </pc:sldChg>
      <pc:sldChg chg="del">
        <pc:chgData name="Elmer Gründeman" userId="4ea83b0ef90c0e20" providerId="LiveId" clId="{57C24E75-35AF-4E65-995B-C6C9F431A427}" dt="2024-09-25T12:41:45.330" v="3" actId="47"/>
        <pc:sldMkLst>
          <pc:docMk/>
          <pc:sldMk cId="1100630716" sldId="630"/>
        </pc:sldMkLst>
      </pc:sldChg>
      <pc:sldChg chg="del">
        <pc:chgData name="Elmer Gründeman" userId="4ea83b0ef90c0e20" providerId="LiveId" clId="{57C24E75-35AF-4E65-995B-C6C9F431A427}" dt="2024-09-25T12:41:45.330" v="3" actId="47"/>
        <pc:sldMkLst>
          <pc:docMk/>
          <pc:sldMk cId="4006750215" sldId="631"/>
        </pc:sldMkLst>
      </pc:sldChg>
      <pc:sldChg chg="del">
        <pc:chgData name="Elmer Gründeman" userId="4ea83b0ef90c0e20" providerId="LiveId" clId="{57C24E75-35AF-4E65-995B-C6C9F431A427}" dt="2024-09-25T12:41:45.330" v="3" actId="47"/>
        <pc:sldMkLst>
          <pc:docMk/>
          <pc:sldMk cId="1670666356" sldId="632"/>
        </pc:sldMkLst>
      </pc:sldChg>
      <pc:sldChg chg="del">
        <pc:chgData name="Elmer Gründeman" userId="4ea83b0ef90c0e20" providerId="LiveId" clId="{57C24E75-35AF-4E65-995B-C6C9F431A427}" dt="2024-09-25T12:40:06.905" v="0" actId="47"/>
        <pc:sldMkLst>
          <pc:docMk/>
          <pc:sldMk cId="3483425654" sldId="633"/>
        </pc:sldMkLst>
      </pc:sldChg>
      <pc:sldChg chg="del">
        <pc:chgData name="Elmer Gründeman" userId="4ea83b0ef90c0e20" providerId="LiveId" clId="{57C24E75-35AF-4E65-995B-C6C9F431A427}" dt="2024-09-25T12:40:06.905" v="0" actId="47"/>
        <pc:sldMkLst>
          <pc:docMk/>
          <pc:sldMk cId="3073574072" sldId="634"/>
        </pc:sldMkLst>
      </pc:sldChg>
      <pc:sldChg chg="del">
        <pc:chgData name="Elmer Gründeman" userId="4ea83b0ef90c0e20" providerId="LiveId" clId="{57C24E75-35AF-4E65-995B-C6C9F431A427}" dt="2024-09-25T12:41:45.330" v="3" actId="47"/>
        <pc:sldMkLst>
          <pc:docMk/>
          <pc:sldMk cId="118889383" sldId="635"/>
        </pc:sldMkLst>
      </pc:sldChg>
      <pc:sldChg chg="del">
        <pc:chgData name="Elmer Gründeman" userId="4ea83b0ef90c0e20" providerId="LiveId" clId="{57C24E75-35AF-4E65-995B-C6C9F431A427}" dt="2024-09-25T12:40:06.905" v="0" actId="47"/>
        <pc:sldMkLst>
          <pc:docMk/>
          <pc:sldMk cId="2079511641" sldId="636"/>
        </pc:sldMkLst>
      </pc:sldChg>
      <pc:sldChg chg="del">
        <pc:chgData name="Elmer Gründeman" userId="4ea83b0ef90c0e20" providerId="LiveId" clId="{57C24E75-35AF-4E65-995B-C6C9F431A427}" dt="2024-09-25T12:40:06.905" v="0" actId="47"/>
        <pc:sldMkLst>
          <pc:docMk/>
          <pc:sldMk cId="641328711" sldId="638"/>
        </pc:sldMkLst>
      </pc:sldChg>
      <pc:sldChg chg="del">
        <pc:chgData name="Elmer Gründeman" userId="4ea83b0ef90c0e20" providerId="LiveId" clId="{57C24E75-35AF-4E65-995B-C6C9F431A427}" dt="2024-09-25T12:41:45.330" v="3" actId="47"/>
        <pc:sldMkLst>
          <pc:docMk/>
          <pc:sldMk cId="175569260" sldId="639"/>
        </pc:sldMkLst>
      </pc:sldChg>
      <pc:sldChg chg="del">
        <pc:chgData name="Elmer Gründeman" userId="4ea83b0ef90c0e20" providerId="LiveId" clId="{57C24E75-35AF-4E65-995B-C6C9F431A427}" dt="2024-09-25T12:40:06.905" v="0" actId="47"/>
        <pc:sldMkLst>
          <pc:docMk/>
          <pc:sldMk cId="2865392637" sldId="640"/>
        </pc:sldMkLst>
      </pc:sldChg>
      <pc:sldChg chg="del">
        <pc:chgData name="Elmer Gründeman" userId="4ea83b0ef90c0e20" providerId="LiveId" clId="{57C24E75-35AF-4E65-995B-C6C9F431A427}" dt="2024-09-25T12:41:45.330" v="3" actId="47"/>
        <pc:sldMkLst>
          <pc:docMk/>
          <pc:sldMk cId="761220183" sldId="641"/>
        </pc:sldMkLst>
      </pc:sldChg>
      <pc:sldChg chg="del">
        <pc:chgData name="Elmer Gründeman" userId="4ea83b0ef90c0e20" providerId="LiveId" clId="{57C24E75-35AF-4E65-995B-C6C9F431A427}" dt="2024-09-25T12:41:45.330" v="3" actId="47"/>
        <pc:sldMkLst>
          <pc:docMk/>
          <pc:sldMk cId="3746128488" sldId="642"/>
        </pc:sldMkLst>
      </pc:sldChg>
      <pc:sldChg chg="del">
        <pc:chgData name="Elmer Gründeman" userId="4ea83b0ef90c0e20" providerId="LiveId" clId="{57C24E75-35AF-4E65-995B-C6C9F431A427}" dt="2024-09-25T12:41:45.330" v="3" actId="47"/>
        <pc:sldMkLst>
          <pc:docMk/>
          <pc:sldMk cId="3948046955" sldId="643"/>
        </pc:sldMkLst>
      </pc:sldChg>
      <pc:sldChg chg="del">
        <pc:chgData name="Elmer Gründeman" userId="4ea83b0ef90c0e20" providerId="LiveId" clId="{57C24E75-35AF-4E65-995B-C6C9F431A427}" dt="2024-09-25T12:41:45.330" v="3" actId="47"/>
        <pc:sldMkLst>
          <pc:docMk/>
          <pc:sldMk cId="2261078567" sldId="644"/>
        </pc:sldMkLst>
      </pc:sldChg>
      <pc:sldChg chg="addSp delSp modSp mod modNotesTx">
        <pc:chgData name="Elmer Gründeman" userId="4ea83b0ef90c0e20" providerId="LiveId" clId="{57C24E75-35AF-4E65-995B-C6C9F431A427}" dt="2024-10-01T14:57:11.731" v="5613" actId="20577"/>
        <pc:sldMkLst>
          <pc:docMk/>
          <pc:sldMk cId="348641594" sldId="646"/>
        </pc:sldMkLst>
        <pc:spChg chg="add mod">
          <ac:chgData name="Elmer Gründeman" userId="4ea83b0ef90c0e20" providerId="LiveId" clId="{57C24E75-35AF-4E65-995B-C6C9F431A427}" dt="2024-10-01T13:04:44.600" v="4794" actId="1038"/>
          <ac:spMkLst>
            <pc:docMk/>
            <pc:sldMk cId="348641594" sldId="646"/>
            <ac:spMk id="8" creationId="{1DB99B9C-5CAB-9FBF-FE3E-AAB63E2EF421}"/>
          </ac:spMkLst>
        </pc:spChg>
        <pc:spChg chg="mod">
          <ac:chgData name="Elmer Gründeman" userId="4ea83b0ef90c0e20" providerId="LiveId" clId="{57C24E75-35AF-4E65-995B-C6C9F431A427}" dt="2024-10-01T13:04:16.547" v="4787" actId="20577"/>
          <ac:spMkLst>
            <pc:docMk/>
            <pc:sldMk cId="348641594" sldId="646"/>
            <ac:spMk id="9" creationId="{00000000-0000-0000-0000-000000000000}"/>
          </ac:spMkLst>
        </pc:spChg>
        <pc:picChg chg="mod">
          <ac:chgData name="Elmer Gründeman" userId="4ea83b0ef90c0e20" providerId="LiveId" clId="{57C24E75-35AF-4E65-995B-C6C9F431A427}" dt="2024-10-01T10:27:22.395" v="3905" actId="1076"/>
          <ac:picMkLst>
            <pc:docMk/>
            <pc:sldMk cId="348641594" sldId="646"/>
            <ac:picMk id="4" creationId="{00000000-0000-0000-0000-000000000000}"/>
          </ac:picMkLst>
        </pc:picChg>
        <pc:picChg chg="add mod">
          <ac:chgData name="Elmer Gründeman" userId="4ea83b0ef90c0e20" providerId="LiveId" clId="{57C24E75-35AF-4E65-995B-C6C9F431A427}" dt="2024-10-01T10:27:08.077" v="3903" actId="1076"/>
          <ac:picMkLst>
            <pc:docMk/>
            <pc:sldMk cId="348641594" sldId="646"/>
            <ac:picMk id="6" creationId="{4D1DF0F7-83F9-F2D3-1794-289A86FE56A7}"/>
          </ac:picMkLst>
        </pc:picChg>
        <pc:picChg chg="del">
          <ac:chgData name="Elmer Gründeman" userId="4ea83b0ef90c0e20" providerId="LiveId" clId="{57C24E75-35AF-4E65-995B-C6C9F431A427}" dt="2024-10-01T10:26:41.510" v="3898" actId="478"/>
          <ac:picMkLst>
            <pc:docMk/>
            <pc:sldMk cId="348641594" sldId="646"/>
            <ac:picMk id="1026" creationId="{00000000-0000-0000-0000-000000000000}"/>
          </ac:picMkLst>
        </pc:picChg>
        <pc:picChg chg="mod">
          <ac:chgData name="Elmer Gründeman" userId="4ea83b0ef90c0e20" providerId="LiveId" clId="{57C24E75-35AF-4E65-995B-C6C9F431A427}" dt="2024-10-01T10:27:12.619" v="3904" actId="1076"/>
          <ac:picMkLst>
            <pc:docMk/>
            <pc:sldMk cId="348641594" sldId="646"/>
            <ac:picMk id="1028" creationId="{00000000-0000-0000-0000-000000000000}"/>
          </ac:picMkLst>
        </pc:picChg>
      </pc:sldChg>
      <pc:sldChg chg="del">
        <pc:chgData name="Elmer Gründeman" userId="4ea83b0ef90c0e20" providerId="LiveId" clId="{57C24E75-35AF-4E65-995B-C6C9F431A427}" dt="2024-09-25T12:40:06.905" v="0" actId="47"/>
        <pc:sldMkLst>
          <pc:docMk/>
          <pc:sldMk cId="935647818" sldId="647"/>
        </pc:sldMkLst>
      </pc:sldChg>
      <pc:sldChg chg="del">
        <pc:chgData name="Elmer Gründeman" userId="4ea83b0ef90c0e20" providerId="LiveId" clId="{57C24E75-35AF-4E65-995B-C6C9F431A427}" dt="2024-09-25T12:40:06.905" v="0" actId="47"/>
        <pc:sldMkLst>
          <pc:docMk/>
          <pc:sldMk cId="1291510351" sldId="648"/>
        </pc:sldMkLst>
      </pc:sldChg>
      <pc:sldChg chg="del">
        <pc:chgData name="Elmer Gründeman" userId="4ea83b0ef90c0e20" providerId="LiveId" clId="{57C24E75-35AF-4E65-995B-C6C9F431A427}" dt="2024-09-25T12:40:06.905" v="0" actId="47"/>
        <pc:sldMkLst>
          <pc:docMk/>
          <pc:sldMk cId="2210548575" sldId="649"/>
        </pc:sldMkLst>
      </pc:sldChg>
      <pc:sldChg chg="modSp mod modNotesTx">
        <pc:chgData name="Elmer Gründeman" userId="4ea83b0ef90c0e20" providerId="LiveId" clId="{57C24E75-35AF-4E65-995B-C6C9F431A427}" dt="2024-10-01T15:00:20.815" v="6171" actId="20577"/>
        <pc:sldMkLst>
          <pc:docMk/>
          <pc:sldMk cId="2615852303" sldId="652"/>
        </pc:sldMkLst>
        <pc:spChg chg="mod">
          <ac:chgData name="Elmer Gründeman" userId="4ea83b0ef90c0e20" providerId="LiveId" clId="{57C24E75-35AF-4E65-995B-C6C9F431A427}" dt="2024-09-27T07:55:16.278" v="841" actId="20577"/>
          <ac:spMkLst>
            <pc:docMk/>
            <pc:sldMk cId="2615852303" sldId="652"/>
            <ac:spMk id="7" creationId="{00000000-0000-0000-0000-000000000000}"/>
          </ac:spMkLst>
        </pc:spChg>
      </pc:sldChg>
      <pc:sldChg chg="addSp delSp modSp mod addAnim delAnim modNotesTx">
        <pc:chgData name="Elmer Gründeman" userId="4ea83b0ef90c0e20" providerId="LiveId" clId="{57C24E75-35AF-4E65-995B-C6C9F431A427}" dt="2024-10-02T10:00:17.355" v="6530" actId="20577"/>
        <pc:sldMkLst>
          <pc:docMk/>
          <pc:sldMk cId="1708882420" sldId="653"/>
        </pc:sldMkLst>
        <pc:picChg chg="add del mod modCrop">
          <ac:chgData name="Elmer Gründeman" userId="4ea83b0ef90c0e20" providerId="LiveId" clId="{57C24E75-35AF-4E65-995B-C6C9F431A427}" dt="2024-09-26T08:43:54.290" v="49" actId="21"/>
          <ac:picMkLst>
            <pc:docMk/>
            <pc:sldMk cId="1708882420" sldId="653"/>
            <ac:picMk id="6" creationId="{6415B265-4D91-C69B-AA64-DF4E27AD2A1E}"/>
          </ac:picMkLst>
        </pc:picChg>
        <pc:picChg chg="add del">
          <ac:chgData name="Elmer Gründeman" userId="4ea83b0ef90c0e20" providerId="LiveId" clId="{57C24E75-35AF-4E65-995B-C6C9F431A427}" dt="2024-09-26T08:45:04.324" v="75" actId="478"/>
          <ac:picMkLst>
            <pc:docMk/>
            <pc:sldMk cId="1708882420" sldId="653"/>
            <ac:picMk id="10" creationId="{00000000-0000-0000-0000-000000000000}"/>
          </ac:picMkLst>
        </pc:picChg>
      </pc:sldChg>
      <pc:sldChg chg="add del ord modAnim">
        <pc:chgData name="Elmer Gründeman" userId="4ea83b0ef90c0e20" providerId="LiveId" clId="{57C24E75-35AF-4E65-995B-C6C9F431A427}" dt="2024-10-01T09:15:18.458" v="3569" actId="47"/>
        <pc:sldMkLst>
          <pc:docMk/>
          <pc:sldMk cId="1940437755" sldId="654"/>
        </pc:sldMkLst>
      </pc:sldChg>
      <pc:sldChg chg="addSp delSp modSp mod">
        <pc:chgData name="Elmer Gründeman" userId="4ea83b0ef90c0e20" providerId="LiveId" clId="{57C24E75-35AF-4E65-995B-C6C9F431A427}" dt="2024-09-27T13:15:04.783" v="2237" actId="20577"/>
        <pc:sldMkLst>
          <pc:docMk/>
          <pc:sldMk cId="1460040207" sldId="655"/>
        </pc:sldMkLst>
        <pc:spChg chg="add del">
          <ac:chgData name="Elmer Gründeman" userId="4ea83b0ef90c0e20" providerId="LiveId" clId="{57C24E75-35AF-4E65-995B-C6C9F431A427}" dt="2024-09-27T09:15:20.181" v="1579" actId="478"/>
          <ac:spMkLst>
            <pc:docMk/>
            <pc:sldMk cId="1460040207" sldId="655"/>
            <ac:spMk id="2" creationId="{C9FD31B2-7C1F-D62D-7149-097684E05635}"/>
          </ac:spMkLst>
        </pc:spChg>
        <pc:spChg chg="add">
          <ac:chgData name="Elmer Gründeman" userId="4ea83b0ef90c0e20" providerId="LiveId" clId="{57C24E75-35AF-4E65-995B-C6C9F431A427}" dt="2024-09-27T09:15:25.374" v="1580"/>
          <ac:spMkLst>
            <pc:docMk/>
            <pc:sldMk cId="1460040207" sldId="655"/>
            <ac:spMk id="5" creationId="{24F8D061-F5FA-1CD5-B1AC-8D3F9F73B852}"/>
          </ac:spMkLst>
        </pc:spChg>
        <pc:spChg chg="mod">
          <ac:chgData name="Elmer Gründeman" userId="4ea83b0ef90c0e20" providerId="LiveId" clId="{57C24E75-35AF-4E65-995B-C6C9F431A427}" dt="2024-09-27T08:47:58.255" v="1574" actId="20577"/>
          <ac:spMkLst>
            <pc:docMk/>
            <pc:sldMk cId="1460040207" sldId="655"/>
            <ac:spMk id="7" creationId="{00000000-0000-0000-0000-000000000000}"/>
          </ac:spMkLst>
        </pc:spChg>
        <pc:spChg chg="add mod">
          <ac:chgData name="Elmer Gründeman" userId="4ea83b0ef90c0e20" providerId="LiveId" clId="{57C24E75-35AF-4E65-995B-C6C9F431A427}" dt="2024-09-27T13:15:04.783" v="2237" actId="20577"/>
          <ac:spMkLst>
            <pc:docMk/>
            <pc:sldMk cId="1460040207" sldId="655"/>
            <ac:spMk id="11" creationId="{6A6CFAB3-71DD-1B93-A136-9209DABFECFC}"/>
          </ac:spMkLst>
        </pc:spChg>
        <pc:graphicFrameChg chg="del modGraphic">
          <ac:chgData name="Elmer Gründeman" userId="4ea83b0ef90c0e20" providerId="LiveId" clId="{57C24E75-35AF-4E65-995B-C6C9F431A427}" dt="2024-09-27T08:48:06.102" v="1577" actId="478"/>
          <ac:graphicFrameMkLst>
            <pc:docMk/>
            <pc:sldMk cId="1460040207" sldId="655"/>
            <ac:graphicFrameMk id="10" creationId="{00000000-0000-0000-0000-000000000000}"/>
          </ac:graphicFrameMkLst>
        </pc:graphicFrameChg>
        <pc:picChg chg="add mod">
          <ac:chgData name="Elmer Gründeman" userId="4ea83b0ef90c0e20" providerId="LiveId" clId="{57C24E75-35AF-4E65-995B-C6C9F431A427}" dt="2024-09-27T09:23:19.618" v="1730" actId="1037"/>
          <ac:picMkLst>
            <pc:docMk/>
            <pc:sldMk cId="1460040207" sldId="655"/>
            <ac:picMk id="6" creationId="{423E57F0-32DE-CE42-9F3E-E6BC4DD5202C}"/>
          </ac:picMkLst>
        </pc:picChg>
        <pc:picChg chg="del">
          <ac:chgData name="Elmer Gründeman" userId="4ea83b0ef90c0e20" providerId="LiveId" clId="{57C24E75-35AF-4E65-995B-C6C9F431A427}" dt="2024-09-27T08:48:01.546" v="1575" actId="478"/>
          <ac:picMkLst>
            <pc:docMk/>
            <pc:sldMk cId="1460040207" sldId="655"/>
            <ac:picMk id="8" creationId="{00000000-0000-0000-0000-000000000000}"/>
          </ac:picMkLst>
        </pc:picChg>
        <pc:picChg chg="add mod">
          <ac:chgData name="Elmer Gründeman" userId="4ea83b0ef90c0e20" providerId="LiveId" clId="{57C24E75-35AF-4E65-995B-C6C9F431A427}" dt="2024-09-27T09:23:15.282" v="1724" actId="554"/>
          <ac:picMkLst>
            <pc:docMk/>
            <pc:sldMk cId="1460040207" sldId="655"/>
            <ac:picMk id="9" creationId="{B0F8D668-F672-710A-0EDB-4A0491A53CB9}"/>
          </ac:picMkLst>
        </pc:picChg>
      </pc:sldChg>
      <pc:sldChg chg="addSp delSp modSp mod delAnim modAnim">
        <pc:chgData name="Elmer Gründeman" userId="4ea83b0ef90c0e20" providerId="LiveId" clId="{57C24E75-35AF-4E65-995B-C6C9F431A427}" dt="2024-10-01T14:24:41.252" v="5239"/>
        <pc:sldMkLst>
          <pc:docMk/>
          <pc:sldMk cId="558640931" sldId="656"/>
        </pc:sldMkLst>
        <pc:spChg chg="add mod">
          <ac:chgData name="Elmer Gründeman" userId="4ea83b0ef90c0e20" providerId="LiveId" clId="{57C24E75-35AF-4E65-995B-C6C9F431A427}" dt="2024-10-01T13:36:49.290" v="5112" actId="1035"/>
          <ac:spMkLst>
            <pc:docMk/>
            <pc:sldMk cId="558640931" sldId="656"/>
            <ac:spMk id="2" creationId="{731C6EAD-74BC-23F2-52E4-2152D00822C5}"/>
          </ac:spMkLst>
        </pc:spChg>
        <pc:spChg chg="add mod">
          <ac:chgData name="Elmer Gründeman" userId="4ea83b0ef90c0e20" providerId="LiveId" clId="{57C24E75-35AF-4E65-995B-C6C9F431A427}" dt="2024-10-01T13:36:49.290" v="5112" actId="1035"/>
          <ac:spMkLst>
            <pc:docMk/>
            <pc:sldMk cId="558640931" sldId="656"/>
            <ac:spMk id="6" creationId="{9C772D0E-AF63-ADAB-0FFC-BB95E8CF79F4}"/>
          </ac:spMkLst>
        </pc:spChg>
        <pc:spChg chg="mod">
          <ac:chgData name="Elmer Gründeman" userId="4ea83b0ef90c0e20" providerId="LiveId" clId="{57C24E75-35AF-4E65-995B-C6C9F431A427}" dt="2024-09-27T09:41:44.125" v="1862" actId="20577"/>
          <ac:spMkLst>
            <pc:docMk/>
            <pc:sldMk cId="558640931" sldId="656"/>
            <ac:spMk id="7" creationId="{00000000-0000-0000-0000-000000000000}"/>
          </ac:spMkLst>
        </pc:spChg>
        <pc:spChg chg="del">
          <ac:chgData name="Elmer Gründeman" userId="4ea83b0ef90c0e20" providerId="LiveId" clId="{57C24E75-35AF-4E65-995B-C6C9F431A427}" dt="2024-09-27T12:58:50.497" v="2104" actId="478"/>
          <ac:spMkLst>
            <pc:docMk/>
            <pc:sldMk cId="558640931" sldId="656"/>
            <ac:spMk id="8" creationId="{00000000-0000-0000-0000-000000000000}"/>
          </ac:spMkLst>
        </pc:spChg>
        <pc:spChg chg="del">
          <ac:chgData name="Elmer Gründeman" userId="4ea83b0ef90c0e20" providerId="LiveId" clId="{57C24E75-35AF-4E65-995B-C6C9F431A427}" dt="2024-09-27T12:58:50.497" v="2104" actId="478"/>
          <ac:spMkLst>
            <pc:docMk/>
            <pc:sldMk cId="558640931" sldId="656"/>
            <ac:spMk id="11" creationId="{00000000-0000-0000-0000-000000000000}"/>
          </ac:spMkLst>
        </pc:spChg>
        <pc:spChg chg="del">
          <ac:chgData name="Elmer Gründeman" userId="4ea83b0ef90c0e20" providerId="LiveId" clId="{57C24E75-35AF-4E65-995B-C6C9F431A427}" dt="2024-09-27T12:58:50.497" v="2104" actId="478"/>
          <ac:spMkLst>
            <pc:docMk/>
            <pc:sldMk cId="558640931" sldId="656"/>
            <ac:spMk id="12" creationId="{00000000-0000-0000-0000-000000000000}"/>
          </ac:spMkLst>
        </pc:spChg>
        <pc:spChg chg="add mod">
          <ac:chgData name="Elmer Gründeman" userId="4ea83b0ef90c0e20" providerId="LiveId" clId="{57C24E75-35AF-4E65-995B-C6C9F431A427}" dt="2024-09-27T12:58:34.212" v="2100" actId="164"/>
          <ac:spMkLst>
            <pc:docMk/>
            <pc:sldMk cId="558640931" sldId="656"/>
            <ac:spMk id="13" creationId="{E6281BCE-0AE0-41F5-72CC-542B3E6C517D}"/>
          </ac:spMkLst>
        </pc:spChg>
        <pc:spChg chg="del">
          <ac:chgData name="Elmer Gründeman" userId="4ea83b0ef90c0e20" providerId="LiveId" clId="{57C24E75-35AF-4E65-995B-C6C9F431A427}" dt="2024-09-27T12:58:50.497" v="2104" actId="478"/>
          <ac:spMkLst>
            <pc:docMk/>
            <pc:sldMk cId="558640931" sldId="656"/>
            <ac:spMk id="16" creationId="{00000000-0000-0000-0000-000000000000}"/>
          </ac:spMkLst>
        </pc:spChg>
        <pc:spChg chg="del mod">
          <ac:chgData name="Elmer Gründeman" userId="4ea83b0ef90c0e20" providerId="LiveId" clId="{57C24E75-35AF-4E65-995B-C6C9F431A427}" dt="2024-09-27T12:58:55.541" v="2108" actId="478"/>
          <ac:spMkLst>
            <pc:docMk/>
            <pc:sldMk cId="558640931" sldId="656"/>
            <ac:spMk id="23" creationId="{00000000-0000-0000-0000-000000000000}"/>
          </ac:spMkLst>
        </pc:spChg>
        <pc:grpChg chg="add mod">
          <ac:chgData name="Elmer Gründeman" userId="4ea83b0ef90c0e20" providerId="LiveId" clId="{57C24E75-35AF-4E65-995B-C6C9F431A427}" dt="2024-09-27T12:59:27.330" v="2111" actId="1076"/>
          <ac:grpSpMkLst>
            <pc:docMk/>
            <pc:sldMk cId="558640931" sldId="656"/>
            <ac:grpSpMk id="14" creationId="{5A6A66A4-6B7E-4125-45FC-0429B6572F64}"/>
          </ac:grpSpMkLst>
        </pc:grpChg>
        <pc:picChg chg="add del mod modCrop">
          <ac:chgData name="Elmer Gründeman" userId="4ea83b0ef90c0e20" providerId="LiveId" clId="{57C24E75-35AF-4E65-995B-C6C9F431A427}" dt="2024-10-01T14:24:40.690" v="5238" actId="478"/>
          <ac:picMkLst>
            <pc:docMk/>
            <pc:sldMk cId="558640931" sldId="656"/>
            <ac:picMk id="5" creationId="{00000000-0000-0000-0000-000000000000}"/>
          </ac:picMkLst>
        </pc:picChg>
        <pc:picChg chg="add del mod modCrop">
          <ac:chgData name="Elmer Gründeman" userId="4ea83b0ef90c0e20" providerId="LiveId" clId="{57C24E75-35AF-4E65-995B-C6C9F431A427}" dt="2024-09-27T10:44:15.016" v="2093" actId="478"/>
          <ac:picMkLst>
            <pc:docMk/>
            <pc:sldMk cId="558640931" sldId="656"/>
            <ac:picMk id="6" creationId="{444321FC-98BF-1846-00B4-041EC3F084CB}"/>
          </ac:picMkLst>
        </pc:picChg>
        <pc:picChg chg="add mod">
          <ac:chgData name="Elmer Gründeman" userId="4ea83b0ef90c0e20" providerId="LiveId" clId="{57C24E75-35AF-4E65-995B-C6C9F431A427}" dt="2024-10-01T14:24:41.252" v="5239"/>
          <ac:picMkLst>
            <pc:docMk/>
            <pc:sldMk cId="558640931" sldId="656"/>
            <ac:picMk id="8" creationId="{5BA50C74-0D6A-263C-D8FA-F09C72430382}"/>
          </ac:picMkLst>
        </pc:picChg>
        <pc:picChg chg="add mod">
          <ac:chgData name="Elmer Gründeman" userId="4ea83b0ef90c0e20" providerId="LiveId" clId="{57C24E75-35AF-4E65-995B-C6C9F431A427}" dt="2024-09-27T12:58:34.212" v="2100" actId="164"/>
          <ac:picMkLst>
            <pc:docMk/>
            <pc:sldMk cId="558640931" sldId="656"/>
            <ac:picMk id="10" creationId="{CDE22365-EA77-6917-DCEC-73DF93E737B9}"/>
          </ac:picMkLst>
        </pc:picChg>
        <pc:picChg chg="del">
          <ac:chgData name="Elmer Gründeman" userId="4ea83b0ef90c0e20" providerId="LiveId" clId="{57C24E75-35AF-4E65-995B-C6C9F431A427}" dt="2024-09-27T09:28:30.016" v="1844" actId="478"/>
          <ac:picMkLst>
            <pc:docMk/>
            <pc:sldMk cId="558640931" sldId="656"/>
            <ac:picMk id="22" creationId="{00000000-0000-0000-0000-000000000000}"/>
          </ac:picMkLst>
        </pc:picChg>
      </pc:sldChg>
      <pc:sldChg chg="addSp delSp modSp mod">
        <pc:chgData name="Elmer Gründeman" userId="4ea83b0ef90c0e20" providerId="LiveId" clId="{57C24E75-35AF-4E65-995B-C6C9F431A427}" dt="2024-10-01T14:24:23.679" v="5236" actId="1076"/>
        <pc:sldMkLst>
          <pc:docMk/>
          <pc:sldMk cId="3706644676" sldId="657"/>
        </pc:sldMkLst>
        <pc:spChg chg="add mod">
          <ac:chgData name="Elmer Gründeman" userId="4ea83b0ef90c0e20" providerId="LiveId" clId="{57C24E75-35AF-4E65-995B-C6C9F431A427}" dt="2024-10-01T13:45:43.542" v="5163"/>
          <ac:spMkLst>
            <pc:docMk/>
            <pc:sldMk cId="3706644676" sldId="657"/>
            <ac:spMk id="5" creationId="{EE4B1C30-5E1B-E96A-D31E-DA6AB31DBEC8}"/>
          </ac:spMkLst>
        </pc:spChg>
        <pc:spChg chg="mod">
          <ac:chgData name="Elmer Gründeman" userId="4ea83b0ef90c0e20" providerId="LiveId" clId="{57C24E75-35AF-4E65-995B-C6C9F431A427}" dt="2024-10-01T12:22:06.515" v="4117" actId="20577"/>
          <ac:spMkLst>
            <pc:docMk/>
            <pc:sldMk cId="3706644676" sldId="657"/>
            <ac:spMk id="7" creationId="{00000000-0000-0000-0000-000000000000}"/>
          </ac:spMkLst>
        </pc:spChg>
        <pc:spChg chg="del">
          <ac:chgData name="Elmer Gründeman" userId="4ea83b0ef90c0e20" providerId="LiveId" clId="{57C24E75-35AF-4E65-995B-C6C9F431A427}" dt="2024-10-01T13:45:42.658" v="5162" actId="478"/>
          <ac:spMkLst>
            <pc:docMk/>
            <pc:sldMk cId="3706644676" sldId="657"/>
            <ac:spMk id="8" creationId="{00000000-0000-0000-0000-000000000000}"/>
          </ac:spMkLst>
        </pc:spChg>
        <pc:spChg chg="del">
          <ac:chgData name="Elmer Gründeman" userId="4ea83b0ef90c0e20" providerId="LiveId" clId="{57C24E75-35AF-4E65-995B-C6C9F431A427}" dt="2024-10-01T13:45:42.658" v="5162" actId="478"/>
          <ac:spMkLst>
            <pc:docMk/>
            <pc:sldMk cId="3706644676" sldId="657"/>
            <ac:spMk id="9" creationId="{00000000-0000-0000-0000-000000000000}"/>
          </ac:spMkLst>
        </pc:spChg>
        <pc:spChg chg="add mod">
          <ac:chgData name="Elmer Gründeman" userId="4ea83b0ef90c0e20" providerId="LiveId" clId="{57C24E75-35AF-4E65-995B-C6C9F431A427}" dt="2024-10-01T14:24:18.518" v="5234" actId="14100"/>
          <ac:spMkLst>
            <pc:docMk/>
            <pc:sldMk cId="3706644676" sldId="657"/>
            <ac:spMk id="10" creationId="{18C581ED-3941-82E4-F3D0-2FF6B935A1BE}"/>
          </ac:spMkLst>
        </pc:spChg>
        <pc:spChg chg="add mod">
          <ac:chgData name="Elmer Gründeman" userId="4ea83b0ef90c0e20" providerId="LiveId" clId="{57C24E75-35AF-4E65-995B-C6C9F431A427}" dt="2024-10-01T13:48:41.641" v="5178" actId="14100"/>
          <ac:spMkLst>
            <pc:docMk/>
            <pc:sldMk cId="3706644676" sldId="657"/>
            <ac:spMk id="11" creationId="{5AB3CD6C-1A2D-739D-382B-7B1CEF6ECD9D}"/>
          </ac:spMkLst>
        </pc:spChg>
        <pc:picChg chg="add mod">
          <ac:chgData name="Elmer Gründeman" userId="4ea83b0ef90c0e20" providerId="LiveId" clId="{57C24E75-35AF-4E65-995B-C6C9F431A427}" dt="2024-10-01T13:45:43.542" v="5163"/>
          <ac:picMkLst>
            <pc:docMk/>
            <pc:sldMk cId="3706644676" sldId="657"/>
            <ac:picMk id="2" creationId="{1A460518-46D3-2834-556C-1C15A361EBA5}"/>
          </ac:picMkLst>
        </pc:picChg>
        <pc:picChg chg="del mod modCrop">
          <ac:chgData name="Elmer Gründeman" userId="4ea83b0ef90c0e20" providerId="LiveId" clId="{57C24E75-35AF-4E65-995B-C6C9F431A427}" dt="2024-10-01T14:24:05.155" v="5233" actId="478"/>
          <ac:picMkLst>
            <pc:docMk/>
            <pc:sldMk cId="3706644676" sldId="657"/>
            <ac:picMk id="6" creationId="{00000000-0000-0000-0000-000000000000}"/>
          </ac:picMkLst>
        </pc:picChg>
        <pc:picChg chg="add del mod">
          <ac:chgData name="Elmer Gründeman" userId="4ea83b0ef90c0e20" providerId="LiveId" clId="{57C24E75-35AF-4E65-995B-C6C9F431A427}" dt="2024-10-01T14:19:49.894" v="5195" actId="478"/>
          <ac:picMkLst>
            <pc:docMk/>
            <pc:sldMk cId="3706644676" sldId="657"/>
            <ac:picMk id="12" creationId="{D956C533-55CA-B762-FEB1-A861AB7490BD}"/>
          </ac:picMkLst>
        </pc:picChg>
        <pc:picChg chg="add mod">
          <ac:chgData name="Elmer Gründeman" userId="4ea83b0ef90c0e20" providerId="LiveId" clId="{57C24E75-35AF-4E65-995B-C6C9F431A427}" dt="2024-10-01T14:20:10.591" v="5197"/>
          <ac:picMkLst>
            <pc:docMk/>
            <pc:sldMk cId="3706644676" sldId="657"/>
            <ac:picMk id="13" creationId="{91FF269C-3B0A-7BA4-A453-B0F9EF92F41D}"/>
          </ac:picMkLst>
        </pc:picChg>
        <pc:picChg chg="add mod ord">
          <ac:chgData name="Elmer Gründeman" userId="4ea83b0ef90c0e20" providerId="LiveId" clId="{57C24E75-35AF-4E65-995B-C6C9F431A427}" dt="2024-10-01T14:24:23.679" v="5236" actId="1076"/>
          <ac:picMkLst>
            <pc:docMk/>
            <pc:sldMk cId="3706644676" sldId="657"/>
            <ac:picMk id="14" creationId="{ED04403A-4EDB-970A-FC42-47ED6C03FBD2}"/>
          </ac:picMkLst>
        </pc:picChg>
      </pc:sldChg>
      <pc:sldChg chg="addSp delSp modSp mod delAnim">
        <pc:chgData name="Elmer Gründeman" userId="4ea83b0ef90c0e20" providerId="LiveId" clId="{57C24E75-35AF-4E65-995B-C6C9F431A427}" dt="2024-10-01T14:20:57.801" v="5204" actId="478"/>
        <pc:sldMkLst>
          <pc:docMk/>
          <pc:sldMk cId="1437852013" sldId="658"/>
        </pc:sldMkLst>
        <pc:spChg chg="del">
          <ac:chgData name="Elmer Gründeman" userId="4ea83b0ef90c0e20" providerId="LiveId" clId="{57C24E75-35AF-4E65-995B-C6C9F431A427}" dt="2024-10-01T13:47:22.121" v="5170" actId="478"/>
          <ac:spMkLst>
            <pc:docMk/>
            <pc:sldMk cId="1437852013" sldId="658"/>
            <ac:spMk id="5" creationId="{00000000-0000-0000-0000-000000000000}"/>
          </ac:spMkLst>
        </pc:spChg>
        <pc:spChg chg="mod">
          <ac:chgData name="Elmer Gründeman" userId="4ea83b0ef90c0e20" providerId="LiveId" clId="{57C24E75-35AF-4E65-995B-C6C9F431A427}" dt="2024-10-01T12:31:43.664" v="4515" actId="20577"/>
          <ac:spMkLst>
            <pc:docMk/>
            <pc:sldMk cId="1437852013" sldId="658"/>
            <ac:spMk id="7" creationId="{00000000-0000-0000-0000-000000000000}"/>
          </ac:spMkLst>
        </pc:spChg>
        <pc:spChg chg="del">
          <ac:chgData name="Elmer Gründeman" userId="4ea83b0ef90c0e20" providerId="LiveId" clId="{57C24E75-35AF-4E65-995B-C6C9F431A427}" dt="2024-10-01T13:47:22.121" v="5170" actId="478"/>
          <ac:spMkLst>
            <pc:docMk/>
            <pc:sldMk cId="1437852013" sldId="658"/>
            <ac:spMk id="8" creationId="{00000000-0000-0000-0000-000000000000}"/>
          </ac:spMkLst>
        </pc:spChg>
        <pc:spChg chg="add mod">
          <ac:chgData name="Elmer Gründeman" userId="4ea83b0ef90c0e20" providerId="LiveId" clId="{57C24E75-35AF-4E65-995B-C6C9F431A427}" dt="2024-10-01T13:47:31.848" v="5172" actId="14100"/>
          <ac:spMkLst>
            <pc:docMk/>
            <pc:sldMk cId="1437852013" sldId="658"/>
            <ac:spMk id="9" creationId="{2EF1CBF9-FDD1-0CEE-D481-EE1AFFB0FED8}"/>
          </ac:spMkLst>
        </pc:spChg>
        <pc:spChg chg="add mod">
          <ac:chgData name="Elmer Gründeman" userId="4ea83b0ef90c0e20" providerId="LiveId" clId="{57C24E75-35AF-4E65-995B-C6C9F431A427}" dt="2024-10-01T13:47:22.831" v="5171"/>
          <ac:spMkLst>
            <pc:docMk/>
            <pc:sldMk cId="1437852013" sldId="658"/>
            <ac:spMk id="10" creationId="{53024BBF-9FF9-88A6-1922-9153306AC2A8}"/>
          </ac:spMkLst>
        </pc:spChg>
        <pc:spChg chg="add mod">
          <ac:chgData name="Elmer Gründeman" userId="4ea83b0ef90c0e20" providerId="LiveId" clId="{57C24E75-35AF-4E65-995B-C6C9F431A427}" dt="2024-10-01T13:47:46.657" v="5176" actId="14100"/>
          <ac:spMkLst>
            <pc:docMk/>
            <pc:sldMk cId="1437852013" sldId="658"/>
            <ac:spMk id="11" creationId="{1DDD364E-04D0-7DC2-2A32-56478B18BA0C}"/>
          </ac:spMkLst>
        </pc:spChg>
        <pc:picChg chg="del mod modCrop">
          <ac:chgData name="Elmer Gründeman" userId="4ea83b0ef90c0e20" providerId="LiveId" clId="{57C24E75-35AF-4E65-995B-C6C9F431A427}" dt="2024-10-01T14:20:57.801" v="5204" actId="478"/>
          <ac:picMkLst>
            <pc:docMk/>
            <pc:sldMk cId="1437852013" sldId="658"/>
            <ac:picMk id="2" creationId="{00000000-0000-0000-0000-000000000000}"/>
          </ac:picMkLst>
        </pc:picChg>
        <pc:picChg chg="add mod">
          <ac:chgData name="Elmer Gründeman" userId="4ea83b0ef90c0e20" providerId="LiveId" clId="{57C24E75-35AF-4E65-995B-C6C9F431A427}" dt="2024-10-01T13:47:22.831" v="5171"/>
          <ac:picMkLst>
            <pc:docMk/>
            <pc:sldMk cId="1437852013" sldId="658"/>
            <ac:picMk id="6" creationId="{7E888F07-4CE8-555D-6D35-EF292B3888AC}"/>
          </ac:picMkLst>
        </pc:picChg>
        <pc:picChg chg="del">
          <ac:chgData name="Elmer Gründeman" userId="4ea83b0ef90c0e20" providerId="LiveId" clId="{57C24E75-35AF-4E65-995B-C6C9F431A427}" dt="2024-09-29T20:41:20.073" v="2368" actId="478"/>
          <ac:picMkLst>
            <pc:docMk/>
            <pc:sldMk cId="1437852013" sldId="658"/>
            <ac:picMk id="9" creationId="{00000000-0000-0000-0000-000000000000}"/>
          </ac:picMkLst>
        </pc:picChg>
        <pc:picChg chg="add mod ord">
          <ac:chgData name="Elmer Gründeman" userId="4ea83b0ef90c0e20" providerId="LiveId" clId="{57C24E75-35AF-4E65-995B-C6C9F431A427}" dt="2024-10-01T14:20:55.981" v="5203" actId="167"/>
          <ac:picMkLst>
            <pc:docMk/>
            <pc:sldMk cId="1437852013" sldId="658"/>
            <ac:picMk id="12" creationId="{8DC00F00-ECDC-4CEE-22DE-93C9FD62547D}"/>
          </ac:picMkLst>
        </pc:picChg>
      </pc:sldChg>
      <pc:sldChg chg="addSp delSp modSp mod ord delAnim">
        <pc:chgData name="Elmer Gründeman" userId="4ea83b0ef90c0e20" providerId="LiveId" clId="{57C24E75-35AF-4E65-995B-C6C9F431A427}" dt="2024-10-02T16:55:57.610" v="6782"/>
        <pc:sldMkLst>
          <pc:docMk/>
          <pc:sldMk cId="3475887197" sldId="659"/>
        </pc:sldMkLst>
        <pc:spChg chg="mod">
          <ac:chgData name="Elmer Gründeman" userId="4ea83b0ef90c0e20" providerId="LiveId" clId="{57C24E75-35AF-4E65-995B-C6C9F431A427}" dt="2024-10-01T12:31:33.554" v="4491" actId="20577"/>
          <ac:spMkLst>
            <pc:docMk/>
            <pc:sldMk cId="3475887197" sldId="659"/>
            <ac:spMk id="7" creationId="{00000000-0000-0000-0000-000000000000}"/>
          </ac:spMkLst>
        </pc:spChg>
        <pc:spChg chg="add del mod">
          <ac:chgData name="Elmer Gründeman" userId="4ea83b0ef90c0e20" providerId="LiveId" clId="{57C24E75-35AF-4E65-995B-C6C9F431A427}" dt="2024-10-01T14:21:59.545" v="5219" actId="478"/>
          <ac:spMkLst>
            <pc:docMk/>
            <pc:sldMk cId="3475887197" sldId="659"/>
            <ac:spMk id="9" creationId="{F3ECF9FD-E0BD-3CC8-C816-E82E9CB90264}"/>
          </ac:spMkLst>
        </pc:spChg>
        <pc:spChg chg="add del mod">
          <ac:chgData name="Elmer Gründeman" userId="4ea83b0ef90c0e20" providerId="LiveId" clId="{57C24E75-35AF-4E65-995B-C6C9F431A427}" dt="2024-10-01T14:22:00.094" v="5220" actId="478"/>
          <ac:spMkLst>
            <pc:docMk/>
            <pc:sldMk cId="3475887197" sldId="659"/>
            <ac:spMk id="10" creationId="{A8090529-66A8-AC85-D5C8-7B853EC63122}"/>
          </ac:spMkLst>
        </pc:spChg>
        <pc:spChg chg="add del mod">
          <ac:chgData name="Elmer Gründeman" userId="4ea83b0ef90c0e20" providerId="LiveId" clId="{57C24E75-35AF-4E65-995B-C6C9F431A427}" dt="2024-10-01T14:21:59.026" v="5218" actId="478"/>
          <ac:spMkLst>
            <pc:docMk/>
            <pc:sldMk cId="3475887197" sldId="659"/>
            <ac:spMk id="11" creationId="{4D69EBD2-433D-0C09-00B9-A8DC5B150D05}"/>
          </ac:spMkLst>
        </pc:spChg>
        <pc:picChg chg="add mod">
          <ac:chgData name="Elmer Gründeman" userId="4ea83b0ef90c0e20" providerId="LiveId" clId="{57C24E75-35AF-4E65-995B-C6C9F431A427}" dt="2024-10-01T14:21:33.696" v="5213"/>
          <ac:picMkLst>
            <pc:docMk/>
            <pc:sldMk cId="3475887197" sldId="659"/>
            <ac:picMk id="2" creationId="{BB6C4DEE-ACA6-19D1-7800-15D1E54D9F68}"/>
          </ac:picMkLst>
        </pc:picChg>
        <pc:picChg chg="del">
          <ac:chgData name="Elmer Gründeman" userId="4ea83b0ef90c0e20" providerId="LiveId" clId="{57C24E75-35AF-4E65-995B-C6C9F431A427}" dt="2024-10-01T14:21:51.176" v="5214" actId="478"/>
          <ac:picMkLst>
            <pc:docMk/>
            <pc:sldMk cId="3475887197" sldId="659"/>
            <ac:picMk id="5" creationId="{00000000-0000-0000-0000-000000000000}"/>
          </ac:picMkLst>
        </pc:picChg>
        <pc:picChg chg="add del mod">
          <ac:chgData name="Elmer Gründeman" userId="4ea83b0ef90c0e20" providerId="LiveId" clId="{57C24E75-35AF-4E65-995B-C6C9F431A427}" dt="2024-10-01T14:21:56.402" v="5217" actId="478"/>
          <ac:picMkLst>
            <pc:docMk/>
            <pc:sldMk cId="3475887197" sldId="659"/>
            <ac:picMk id="6" creationId="{859BBE91-56D0-9C57-904F-0347E6C68D37}"/>
          </ac:picMkLst>
        </pc:picChg>
        <pc:picChg chg="del">
          <ac:chgData name="Elmer Gründeman" userId="4ea83b0ef90c0e20" providerId="LiveId" clId="{57C24E75-35AF-4E65-995B-C6C9F431A427}" dt="2024-10-01T12:33:57.027" v="4568" actId="478"/>
          <ac:picMkLst>
            <pc:docMk/>
            <pc:sldMk cId="3475887197" sldId="659"/>
            <ac:picMk id="8" creationId="{00000000-0000-0000-0000-000000000000}"/>
          </ac:picMkLst>
        </pc:picChg>
      </pc:sldChg>
      <pc:sldChg chg="addSp delSp modSp mod modAnim">
        <pc:chgData name="Elmer Gründeman" userId="4ea83b0ef90c0e20" providerId="LiveId" clId="{57C24E75-35AF-4E65-995B-C6C9F431A427}" dt="2024-09-29T20:53:40.982" v="3065" actId="478"/>
        <pc:sldMkLst>
          <pc:docMk/>
          <pc:sldMk cId="2203218406" sldId="660"/>
        </pc:sldMkLst>
        <pc:spChg chg="add del mod">
          <ac:chgData name="Elmer Gründeman" userId="4ea83b0ef90c0e20" providerId="LiveId" clId="{57C24E75-35AF-4E65-995B-C6C9F431A427}" dt="2024-09-29T20:53:40.982" v="3065" actId="478"/>
          <ac:spMkLst>
            <pc:docMk/>
            <pc:sldMk cId="2203218406" sldId="660"/>
            <ac:spMk id="5" creationId="{F1F30728-D459-A527-C821-E2ECB4369B1A}"/>
          </ac:spMkLst>
        </pc:spChg>
        <pc:picChg chg="del">
          <ac:chgData name="Elmer Gründeman" userId="4ea83b0ef90c0e20" providerId="LiveId" clId="{57C24E75-35AF-4E65-995B-C6C9F431A427}" dt="2024-09-29T20:52:53.204" v="3056" actId="478"/>
          <ac:picMkLst>
            <pc:docMk/>
            <pc:sldMk cId="2203218406" sldId="660"/>
            <ac:picMk id="6" creationId="{00000000-0000-0000-0000-000000000000}"/>
          </ac:picMkLst>
        </pc:picChg>
        <pc:picChg chg="add mod">
          <ac:chgData name="Elmer Gründeman" userId="4ea83b0ef90c0e20" providerId="LiveId" clId="{57C24E75-35AF-4E65-995B-C6C9F431A427}" dt="2024-09-29T20:53:25.927" v="3064" actId="1076"/>
          <ac:picMkLst>
            <pc:docMk/>
            <pc:sldMk cId="2203218406" sldId="660"/>
            <ac:picMk id="8" creationId="{1F724C37-155E-52C0-3F3A-420D31628F2E}"/>
          </ac:picMkLst>
        </pc:picChg>
        <pc:picChg chg="add mod ord modCrop">
          <ac:chgData name="Elmer Gründeman" userId="4ea83b0ef90c0e20" providerId="LiveId" clId="{57C24E75-35AF-4E65-995B-C6C9F431A427}" dt="2024-09-29T20:53:15.673" v="3063" actId="167"/>
          <ac:picMkLst>
            <pc:docMk/>
            <pc:sldMk cId="2203218406" sldId="660"/>
            <ac:picMk id="10" creationId="{352674E0-E49A-D039-BA51-FFFFC9149265}"/>
          </ac:picMkLst>
        </pc:picChg>
      </pc:sldChg>
      <pc:sldChg chg="add del ord">
        <pc:chgData name="Elmer Gründeman" userId="4ea83b0ef90c0e20" providerId="LiveId" clId="{57C24E75-35AF-4E65-995B-C6C9F431A427}" dt="2024-10-01T09:15:17.098" v="3566" actId="47"/>
        <pc:sldMkLst>
          <pc:docMk/>
          <pc:sldMk cId="3604621439" sldId="661"/>
        </pc:sldMkLst>
      </pc:sldChg>
      <pc:sldChg chg="del">
        <pc:chgData name="Elmer Gründeman" userId="4ea83b0ef90c0e20" providerId="LiveId" clId="{57C24E75-35AF-4E65-995B-C6C9F431A427}" dt="2024-09-27T08:33:26.013" v="1544" actId="47"/>
        <pc:sldMkLst>
          <pc:docMk/>
          <pc:sldMk cId="3889025712" sldId="662"/>
        </pc:sldMkLst>
      </pc:sldChg>
      <pc:sldChg chg="add del ord">
        <pc:chgData name="Elmer Gründeman" userId="4ea83b0ef90c0e20" providerId="LiveId" clId="{57C24E75-35AF-4E65-995B-C6C9F431A427}" dt="2024-10-01T09:15:17.400" v="3567" actId="47"/>
        <pc:sldMkLst>
          <pc:docMk/>
          <pc:sldMk cId="2085058847" sldId="663"/>
        </pc:sldMkLst>
      </pc:sldChg>
      <pc:sldChg chg="addSp delSp modSp mod delAnim modAnim">
        <pc:chgData name="Elmer Gründeman" userId="4ea83b0ef90c0e20" providerId="LiveId" clId="{57C24E75-35AF-4E65-995B-C6C9F431A427}" dt="2024-10-01T14:24:30.763" v="5237" actId="478"/>
        <pc:sldMkLst>
          <pc:docMk/>
          <pc:sldMk cId="2523289549" sldId="664"/>
        </pc:sldMkLst>
        <pc:spChg chg="mod">
          <ac:chgData name="Elmer Gründeman" userId="4ea83b0ef90c0e20" providerId="LiveId" clId="{57C24E75-35AF-4E65-995B-C6C9F431A427}" dt="2024-10-01T12:21:49.645" v="4074" actId="20577"/>
          <ac:spMkLst>
            <pc:docMk/>
            <pc:sldMk cId="2523289549" sldId="664"/>
            <ac:spMk id="7" creationId="{00000000-0000-0000-0000-000000000000}"/>
          </ac:spMkLst>
        </pc:spChg>
        <pc:spChg chg="del">
          <ac:chgData name="Elmer Gründeman" userId="4ea83b0ef90c0e20" providerId="LiveId" clId="{57C24E75-35AF-4E65-995B-C6C9F431A427}" dt="2024-10-01T13:41:01.693" v="5124" actId="478"/>
          <ac:spMkLst>
            <pc:docMk/>
            <pc:sldMk cId="2523289549" sldId="664"/>
            <ac:spMk id="8" creationId="{00000000-0000-0000-0000-000000000000}"/>
          </ac:spMkLst>
        </pc:spChg>
        <pc:spChg chg="add mod">
          <ac:chgData name="Elmer Gründeman" userId="4ea83b0ef90c0e20" providerId="LiveId" clId="{57C24E75-35AF-4E65-995B-C6C9F431A427}" dt="2024-10-01T13:42:26.092" v="5136" actId="208"/>
          <ac:spMkLst>
            <pc:docMk/>
            <pc:sldMk cId="2523289549" sldId="664"/>
            <ac:spMk id="9" creationId="{CA34D3FC-4FBA-D72A-1226-DB65A2CE89E2}"/>
          </ac:spMkLst>
        </pc:spChg>
        <pc:spChg chg="add mod">
          <ac:chgData name="Elmer Gründeman" userId="4ea83b0ef90c0e20" providerId="LiveId" clId="{57C24E75-35AF-4E65-995B-C6C9F431A427}" dt="2024-10-01T14:23:47.960" v="5230" actId="14100"/>
          <ac:spMkLst>
            <pc:docMk/>
            <pc:sldMk cId="2523289549" sldId="664"/>
            <ac:spMk id="10" creationId="{3BA51837-4F8A-BAB1-273D-AEEE3FCFADCC}"/>
          </ac:spMkLst>
        </pc:spChg>
        <pc:spChg chg="del">
          <ac:chgData name="Elmer Gründeman" userId="4ea83b0ef90c0e20" providerId="LiveId" clId="{57C24E75-35AF-4E65-995B-C6C9F431A427}" dt="2024-10-01T13:41:01.693" v="5124" actId="478"/>
          <ac:spMkLst>
            <pc:docMk/>
            <pc:sldMk cId="2523289549" sldId="664"/>
            <ac:spMk id="11" creationId="{00000000-0000-0000-0000-000000000000}"/>
          </ac:spMkLst>
        </pc:spChg>
        <pc:spChg chg="del mod">
          <ac:chgData name="Elmer Gründeman" userId="4ea83b0ef90c0e20" providerId="LiveId" clId="{57C24E75-35AF-4E65-995B-C6C9F431A427}" dt="2024-10-01T13:41:08.329" v="5125" actId="478"/>
          <ac:spMkLst>
            <pc:docMk/>
            <pc:sldMk cId="2523289549" sldId="664"/>
            <ac:spMk id="12" creationId="{00000000-0000-0000-0000-000000000000}"/>
          </ac:spMkLst>
        </pc:spChg>
        <pc:spChg chg="add mod">
          <ac:chgData name="Elmer Gründeman" userId="4ea83b0ef90c0e20" providerId="LiveId" clId="{57C24E75-35AF-4E65-995B-C6C9F431A427}" dt="2024-10-01T13:42:26.092" v="5136" actId="208"/>
          <ac:spMkLst>
            <pc:docMk/>
            <pc:sldMk cId="2523289549" sldId="664"/>
            <ac:spMk id="13" creationId="{6C9DF833-7D7D-B92E-3EA4-FA2AAFC4CE72}"/>
          </ac:spMkLst>
        </pc:spChg>
        <pc:spChg chg="del">
          <ac:chgData name="Elmer Gründeman" userId="4ea83b0ef90c0e20" providerId="LiveId" clId="{57C24E75-35AF-4E65-995B-C6C9F431A427}" dt="2024-10-01T13:41:01.693" v="5124" actId="478"/>
          <ac:spMkLst>
            <pc:docMk/>
            <pc:sldMk cId="2523289549" sldId="664"/>
            <ac:spMk id="14" creationId="{00000000-0000-0000-0000-000000000000}"/>
          </ac:spMkLst>
        </pc:spChg>
        <pc:spChg chg="del mod">
          <ac:chgData name="Elmer Gründeman" userId="4ea83b0ef90c0e20" providerId="LiveId" clId="{57C24E75-35AF-4E65-995B-C6C9F431A427}" dt="2024-10-01T13:41:10.773" v="5126" actId="478"/>
          <ac:spMkLst>
            <pc:docMk/>
            <pc:sldMk cId="2523289549" sldId="664"/>
            <ac:spMk id="15" creationId="{00000000-0000-0000-0000-000000000000}"/>
          </ac:spMkLst>
        </pc:spChg>
        <pc:spChg chg="del">
          <ac:chgData name="Elmer Gründeman" userId="4ea83b0ef90c0e20" providerId="LiveId" clId="{57C24E75-35AF-4E65-995B-C6C9F431A427}" dt="2024-10-01T13:41:01.693" v="5124" actId="478"/>
          <ac:spMkLst>
            <pc:docMk/>
            <pc:sldMk cId="2523289549" sldId="664"/>
            <ac:spMk id="16" creationId="{00000000-0000-0000-0000-000000000000}"/>
          </ac:spMkLst>
        </pc:spChg>
        <pc:spChg chg="del">
          <ac:chgData name="Elmer Gründeman" userId="4ea83b0ef90c0e20" providerId="LiveId" clId="{57C24E75-35AF-4E65-995B-C6C9F431A427}" dt="2024-10-01T13:41:01.693" v="5124" actId="478"/>
          <ac:spMkLst>
            <pc:docMk/>
            <pc:sldMk cId="2523289549" sldId="664"/>
            <ac:spMk id="17" creationId="{00000000-0000-0000-0000-000000000000}"/>
          </ac:spMkLst>
        </pc:spChg>
        <pc:picChg chg="del">
          <ac:chgData name="Elmer Gründeman" userId="4ea83b0ef90c0e20" providerId="LiveId" clId="{57C24E75-35AF-4E65-995B-C6C9F431A427}" dt="2024-10-01T12:20:45.950" v="4006" actId="478"/>
          <ac:picMkLst>
            <pc:docMk/>
            <pc:sldMk cId="2523289549" sldId="664"/>
            <ac:picMk id="2" creationId="{00000000-0000-0000-0000-000000000000}"/>
          </ac:picMkLst>
        </pc:picChg>
        <pc:picChg chg="del mod modCrop">
          <ac:chgData name="Elmer Gründeman" userId="4ea83b0ef90c0e20" providerId="LiveId" clId="{57C24E75-35AF-4E65-995B-C6C9F431A427}" dt="2024-10-01T14:19:22.429" v="5191" actId="478"/>
          <ac:picMkLst>
            <pc:docMk/>
            <pc:sldMk cId="2523289549" sldId="664"/>
            <ac:picMk id="5" creationId="{00000000-0000-0000-0000-000000000000}"/>
          </ac:picMkLst>
        </pc:picChg>
        <pc:picChg chg="add mod">
          <ac:chgData name="Elmer Gründeman" userId="4ea83b0ef90c0e20" providerId="LiveId" clId="{57C24E75-35AF-4E65-995B-C6C9F431A427}" dt="2024-10-01T13:41:42.277" v="5131" actId="1076"/>
          <ac:picMkLst>
            <pc:docMk/>
            <pc:sldMk cId="2523289549" sldId="664"/>
            <ac:picMk id="6" creationId="{93F09E66-FFBA-907E-A42D-47ABEB55DE96}"/>
          </ac:picMkLst>
        </pc:picChg>
        <pc:picChg chg="add del mod">
          <ac:chgData name="Elmer Gründeman" userId="4ea83b0ef90c0e20" providerId="LiveId" clId="{57C24E75-35AF-4E65-995B-C6C9F431A427}" dt="2024-10-01T14:23:36.914" v="5229" actId="478"/>
          <ac:picMkLst>
            <pc:docMk/>
            <pc:sldMk cId="2523289549" sldId="664"/>
            <ac:picMk id="19" creationId="{5E299720-6B00-938C-F90C-A5909161218F}"/>
          </ac:picMkLst>
        </pc:picChg>
        <pc:picChg chg="add mod ord">
          <ac:chgData name="Elmer Gründeman" userId="4ea83b0ef90c0e20" providerId="LiveId" clId="{57C24E75-35AF-4E65-995B-C6C9F431A427}" dt="2024-10-01T14:21:18.823" v="5210" actId="167"/>
          <ac:picMkLst>
            <pc:docMk/>
            <pc:sldMk cId="2523289549" sldId="664"/>
            <ac:picMk id="21" creationId="{5205EEA3-BC78-72BB-8017-83E862224177}"/>
          </ac:picMkLst>
        </pc:picChg>
        <pc:picChg chg="add del mod">
          <ac:chgData name="Elmer Gründeman" userId="4ea83b0ef90c0e20" providerId="LiveId" clId="{57C24E75-35AF-4E65-995B-C6C9F431A427}" dt="2024-10-01T14:21:13.452" v="5207" actId="478"/>
          <ac:picMkLst>
            <pc:docMk/>
            <pc:sldMk cId="2523289549" sldId="664"/>
            <ac:picMk id="23" creationId="{AF1E897F-D15E-0A36-3534-C8B3F9E9AC36}"/>
          </ac:picMkLst>
        </pc:picChg>
        <pc:picChg chg="add del mod ord">
          <ac:chgData name="Elmer Gründeman" userId="4ea83b0ef90c0e20" providerId="LiveId" clId="{57C24E75-35AF-4E65-995B-C6C9F431A427}" dt="2024-10-01T14:24:30.763" v="5237" actId="478"/>
          <ac:picMkLst>
            <pc:docMk/>
            <pc:sldMk cId="2523289549" sldId="664"/>
            <ac:picMk id="25" creationId="{DD75DE27-ED73-3F6B-462F-106E10A0CBE9}"/>
          </ac:picMkLst>
        </pc:picChg>
      </pc:sldChg>
      <pc:sldChg chg="modSp add mod ord">
        <pc:chgData name="Elmer Gründeman" userId="4ea83b0ef90c0e20" providerId="LiveId" clId="{57C24E75-35AF-4E65-995B-C6C9F431A427}" dt="2024-10-03T09:38:07.525" v="6822"/>
        <pc:sldMkLst>
          <pc:docMk/>
          <pc:sldMk cId="2727212070" sldId="665"/>
        </pc:sldMkLst>
        <pc:spChg chg="mod">
          <ac:chgData name="Elmer Gründeman" userId="4ea83b0ef90c0e20" providerId="LiveId" clId="{57C24E75-35AF-4E65-995B-C6C9F431A427}" dt="2024-10-01T12:28:40.025" v="4360" actId="20577"/>
          <ac:spMkLst>
            <pc:docMk/>
            <pc:sldMk cId="2727212070" sldId="665"/>
            <ac:spMk id="2" creationId="{D5A209A1-1596-100C-8320-CD2E1C1DA038}"/>
          </ac:spMkLst>
        </pc:spChg>
        <pc:spChg chg="mod">
          <ac:chgData name="Elmer Gründeman" userId="4ea83b0ef90c0e20" providerId="LiveId" clId="{57C24E75-35AF-4E65-995B-C6C9F431A427}" dt="2024-10-01T12:28:35.985" v="4358" actId="20577"/>
          <ac:spMkLst>
            <pc:docMk/>
            <pc:sldMk cId="2727212070" sldId="665"/>
            <ac:spMk id="6" creationId="{E3E09C0C-BAD1-7CEF-CA0F-6C0ACCE3EEB1}"/>
          </ac:spMkLst>
        </pc:spChg>
        <pc:spChg chg="mod">
          <ac:chgData name="Elmer Gründeman" userId="4ea83b0ef90c0e20" providerId="LiveId" clId="{57C24E75-35AF-4E65-995B-C6C9F431A427}" dt="2024-10-01T12:32:00.444" v="4529" actId="20577"/>
          <ac:spMkLst>
            <pc:docMk/>
            <pc:sldMk cId="2727212070" sldId="665"/>
            <ac:spMk id="7" creationId="{00000000-0000-0000-0000-000000000000}"/>
          </ac:spMkLst>
        </pc:spChg>
        <pc:spChg chg="mod">
          <ac:chgData name="Elmer Gründeman" userId="4ea83b0ef90c0e20" providerId="LiveId" clId="{57C24E75-35AF-4E65-995B-C6C9F431A427}" dt="2024-10-01T12:29:15.416" v="4398" actId="20577"/>
          <ac:spMkLst>
            <pc:docMk/>
            <pc:sldMk cId="2727212070" sldId="665"/>
            <ac:spMk id="8" creationId="{1F1360D2-00A1-4780-CCB8-B94E69040C8C}"/>
          </ac:spMkLst>
        </pc:spChg>
        <pc:spChg chg="mod">
          <ac:chgData name="Elmer Gründeman" userId="4ea83b0ef90c0e20" providerId="LiveId" clId="{57C24E75-35AF-4E65-995B-C6C9F431A427}" dt="2024-10-01T13:29:27.619" v="4864" actId="1076"/>
          <ac:spMkLst>
            <pc:docMk/>
            <pc:sldMk cId="2727212070" sldId="665"/>
            <ac:spMk id="23" creationId="{F184F0EF-80A5-C920-B7C1-AFF8C14E711B}"/>
          </ac:spMkLst>
        </pc:spChg>
        <pc:spChg chg="mod">
          <ac:chgData name="Elmer Gründeman" userId="4ea83b0ef90c0e20" providerId="LiveId" clId="{57C24E75-35AF-4E65-995B-C6C9F431A427}" dt="2024-10-01T12:29:20.128" v="4400" actId="20577"/>
          <ac:spMkLst>
            <pc:docMk/>
            <pc:sldMk cId="2727212070" sldId="665"/>
            <ac:spMk id="25" creationId="{DBACCDA5-D9ED-5901-DF42-30B3B2672E0B}"/>
          </ac:spMkLst>
        </pc:spChg>
      </pc:sldChg>
      <pc:sldChg chg="del">
        <pc:chgData name="Elmer Gründeman" userId="4ea83b0ef90c0e20" providerId="LiveId" clId="{57C24E75-35AF-4E65-995B-C6C9F431A427}" dt="2024-09-25T12:40:06.905" v="0" actId="47"/>
        <pc:sldMkLst>
          <pc:docMk/>
          <pc:sldMk cId="4170826197" sldId="665"/>
        </pc:sldMkLst>
      </pc:sldChg>
      <pc:sldChg chg="modSp add del mod ord">
        <pc:chgData name="Elmer Gründeman" userId="4ea83b0ef90c0e20" providerId="LiveId" clId="{57C24E75-35AF-4E65-995B-C6C9F431A427}" dt="2024-10-01T13:34:57.260" v="5088" actId="20577"/>
        <pc:sldMkLst>
          <pc:docMk/>
          <pc:sldMk cId="2269659999" sldId="666"/>
        </pc:sldMkLst>
        <pc:spChg chg="mod">
          <ac:chgData name="Elmer Gründeman" userId="4ea83b0ef90c0e20" providerId="LiveId" clId="{57C24E75-35AF-4E65-995B-C6C9F431A427}" dt="2024-10-01T13:34:57.260" v="5088" actId="20577"/>
          <ac:spMkLst>
            <pc:docMk/>
            <pc:sldMk cId="2269659999" sldId="666"/>
            <ac:spMk id="2" creationId="{00000000-0000-0000-0000-000000000000}"/>
          </ac:spMkLst>
        </pc:spChg>
        <pc:spChg chg="mod">
          <ac:chgData name="Elmer Gründeman" userId="4ea83b0ef90c0e20" providerId="LiveId" clId="{57C24E75-35AF-4E65-995B-C6C9F431A427}" dt="2024-10-01T07:58:23.723" v="3153" actId="20577"/>
          <ac:spMkLst>
            <pc:docMk/>
            <pc:sldMk cId="2269659999" sldId="666"/>
            <ac:spMk id="7" creationId="{00000000-0000-0000-0000-000000000000}"/>
          </ac:spMkLst>
        </pc:spChg>
      </pc:sldChg>
      <pc:sldChg chg="add del">
        <pc:chgData name="Elmer Gründeman" userId="4ea83b0ef90c0e20" providerId="LiveId" clId="{57C24E75-35AF-4E65-995B-C6C9F431A427}" dt="2024-10-01T09:15:16.822" v="3565" actId="47"/>
        <pc:sldMkLst>
          <pc:docMk/>
          <pc:sldMk cId="2389833165" sldId="668"/>
        </pc:sldMkLst>
      </pc:sldChg>
      <pc:sldChg chg="modNotesTx">
        <pc:chgData name="Elmer Gründeman" userId="4ea83b0ef90c0e20" providerId="LiveId" clId="{57C24E75-35AF-4E65-995B-C6C9F431A427}" dt="2024-10-02T09:59:30.894" v="6452" actId="20577"/>
        <pc:sldMkLst>
          <pc:docMk/>
          <pc:sldMk cId="3482295072" sldId="669"/>
        </pc:sldMkLst>
      </pc:sldChg>
      <pc:sldChg chg="addSp delSp modSp mod ord">
        <pc:chgData name="Elmer Gründeman" userId="4ea83b0ef90c0e20" providerId="LiveId" clId="{57C24E75-35AF-4E65-995B-C6C9F431A427}" dt="2024-10-02T09:59:55.246" v="6454"/>
        <pc:sldMkLst>
          <pc:docMk/>
          <pc:sldMk cId="1606055810" sldId="670"/>
        </pc:sldMkLst>
        <pc:spChg chg="add del mod">
          <ac:chgData name="Elmer Gründeman" userId="4ea83b0ef90c0e20" providerId="LiveId" clId="{57C24E75-35AF-4E65-995B-C6C9F431A427}" dt="2024-10-01T15:01:23.375" v="6204" actId="478"/>
          <ac:spMkLst>
            <pc:docMk/>
            <pc:sldMk cId="1606055810" sldId="670"/>
            <ac:spMk id="9" creationId="{FE84B786-6DC2-F6DB-8BBF-4DC7E89473BC}"/>
          </ac:spMkLst>
        </pc:spChg>
      </pc:sldChg>
      <pc:sldChg chg="addSp delSp modSp add mod ord delAnim">
        <pc:chgData name="Elmer Gründeman" userId="4ea83b0ef90c0e20" providerId="LiveId" clId="{57C24E75-35AF-4E65-995B-C6C9F431A427}" dt="2024-10-03T10:01:00.471" v="6932" actId="1036"/>
        <pc:sldMkLst>
          <pc:docMk/>
          <pc:sldMk cId="1583628482" sldId="671"/>
        </pc:sldMkLst>
        <pc:spChg chg="mod">
          <ac:chgData name="Elmer Gründeman" userId="4ea83b0ef90c0e20" providerId="LiveId" clId="{57C24E75-35AF-4E65-995B-C6C9F431A427}" dt="2024-09-25T13:17:50.903" v="36" actId="20577"/>
          <ac:spMkLst>
            <pc:docMk/>
            <pc:sldMk cId="1583628482" sldId="671"/>
            <ac:spMk id="7" creationId="{00000000-0000-0000-0000-000000000000}"/>
          </ac:spMkLst>
        </pc:spChg>
        <pc:spChg chg="del">
          <ac:chgData name="Elmer Gründeman" userId="4ea83b0ef90c0e20" providerId="LiveId" clId="{57C24E75-35AF-4E65-995B-C6C9F431A427}" dt="2024-09-25T13:18:00.887" v="40" actId="478"/>
          <ac:spMkLst>
            <pc:docMk/>
            <pc:sldMk cId="1583628482" sldId="671"/>
            <ac:spMk id="8" creationId="{00000000-0000-0000-0000-000000000000}"/>
          </ac:spMkLst>
        </pc:spChg>
        <pc:spChg chg="del">
          <ac:chgData name="Elmer Gründeman" userId="4ea83b0ef90c0e20" providerId="LiveId" clId="{57C24E75-35AF-4E65-995B-C6C9F431A427}" dt="2024-09-25T13:17:59.878" v="39" actId="478"/>
          <ac:spMkLst>
            <pc:docMk/>
            <pc:sldMk cId="1583628482" sldId="671"/>
            <ac:spMk id="9" creationId="{00000000-0000-0000-0000-000000000000}"/>
          </ac:spMkLst>
        </pc:spChg>
        <pc:spChg chg="add mod">
          <ac:chgData name="Elmer Gründeman" userId="4ea83b0ef90c0e20" providerId="LiveId" clId="{57C24E75-35AF-4E65-995B-C6C9F431A427}" dt="2024-10-03T10:01:00.471" v="6932" actId="1036"/>
          <ac:spMkLst>
            <pc:docMk/>
            <pc:sldMk cId="1583628482" sldId="671"/>
            <ac:spMk id="12" creationId="{5C00472B-BECC-66B6-C10E-F94DDE81ECA9}"/>
          </ac:spMkLst>
        </pc:spChg>
        <pc:picChg chg="del">
          <ac:chgData name="Elmer Gründeman" userId="4ea83b0ef90c0e20" providerId="LiveId" clId="{57C24E75-35AF-4E65-995B-C6C9F431A427}" dt="2024-09-25T13:17:57.804" v="38" actId="478"/>
          <ac:picMkLst>
            <pc:docMk/>
            <pc:sldMk cId="1583628482" sldId="671"/>
            <ac:picMk id="2" creationId="{00000000-0000-0000-0000-000000000000}"/>
          </ac:picMkLst>
        </pc:picChg>
        <pc:picChg chg="add del mod">
          <ac:chgData name="Elmer Gründeman" userId="4ea83b0ef90c0e20" providerId="LiveId" clId="{57C24E75-35AF-4E65-995B-C6C9F431A427}" dt="2024-09-26T09:19:17.317" v="127" actId="478"/>
          <ac:picMkLst>
            <pc:docMk/>
            <pc:sldMk cId="1583628482" sldId="671"/>
            <ac:picMk id="6" creationId="{957B411B-815E-A85D-1584-CF695CBFC99A}"/>
          </ac:picMkLst>
        </pc:picChg>
        <pc:picChg chg="del">
          <ac:chgData name="Elmer Gründeman" userId="4ea83b0ef90c0e20" providerId="LiveId" clId="{57C24E75-35AF-4E65-995B-C6C9F431A427}" dt="2024-09-25T13:17:54.776" v="37" actId="478"/>
          <ac:picMkLst>
            <pc:docMk/>
            <pc:sldMk cId="1583628482" sldId="671"/>
            <ac:picMk id="10" creationId="{00000000-0000-0000-0000-000000000000}"/>
          </ac:picMkLst>
        </pc:picChg>
        <pc:picChg chg="add mod">
          <ac:chgData name="Elmer Gründeman" userId="4ea83b0ef90c0e20" providerId="LiveId" clId="{57C24E75-35AF-4E65-995B-C6C9F431A427}" dt="2024-09-26T09:21:29.287" v="147" actId="1076"/>
          <ac:picMkLst>
            <pc:docMk/>
            <pc:sldMk cId="1583628482" sldId="671"/>
            <ac:picMk id="14" creationId="{BEC616A4-06CD-3FF5-77EE-35B97BBF1F11}"/>
          </ac:picMkLst>
        </pc:picChg>
        <pc:picChg chg="add mod modCrop">
          <ac:chgData name="Elmer Gründeman" userId="4ea83b0ef90c0e20" providerId="LiveId" clId="{57C24E75-35AF-4E65-995B-C6C9F431A427}" dt="2024-09-26T09:21:21.942" v="144" actId="1076"/>
          <ac:picMkLst>
            <pc:docMk/>
            <pc:sldMk cId="1583628482" sldId="671"/>
            <ac:picMk id="16" creationId="{4265211C-68FC-31E7-4AEB-F9B2D7D72043}"/>
          </ac:picMkLst>
        </pc:picChg>
        <pc:picChg chg="add del">
          <ac:chgData name="Elmer Gründeman" userId="4ea83b0ef90c0e20" providerId="LiveId" clId="{57C24E75-35AF-4E65-995B-C6C9F431A427}" dt="2024-09-26T09:21:52.450" v="149" actId="22"/>
          <ac:picMkLst>
            <pc:docMk/>
            <pc:sldMk cId="1583628482" sldId="671"/>
            <ac:picMk id="18" creationId="{0F7100A2-3BAF-1D3F-8393-BB3788029233}"/>
          </ac:picMkLst>
        </pc:picChg>
      </pc:sldChg>
      <pc:sldChg chg="new del">
        <pc:chgData name="Elmer Gründeman" userId="4ea83b0ef90c0e20" providerId="LiveId" clId="{57C24E75-35AF-4E65-995B-C6C9F431A427}" dt="2024-09-25T13:17:36.933" v="5" actId="47"/>
        <pc:sldMkLst>
          <pc:docMk/>
          <pc:sldMk cId="2095349186" sldId="671"/>
        </pc:sldMkLst>
      </pc:sldChg>
      <pc:sldChg chg="addSp delSp modSp add mod delAnim modNotesTx">
        <pc:chgData name="Elmer Gründeman" userId="4ea83b0ef90c0e20" providerId="LiveId" clId="{57C24E75-35AF-4E65-995B-C6C9F431A427}" dt="2024-10-02T10:02:16.074" v="6753" actId="20577"/>
        <pc:sldMkLst>
          <pc:docMk/>
          <pc:sldMk cId="970724719" sldId="672"/>
        </pc:sldMkLst>
        <pc:spChg chg="mod">
          <ac:chgData name="Elmer Gründeman" userId="4ea83b0ef90c0e20" providerId="LiveId" clId="{57C24E75-35AF-4E65-995B-C6C9F431A427}" dt="2024-09-26T08:44:38.077" v="74" actId="20577"/>
          <ac:spMkLst>
            <pc:docMk/>
            <pc:sldMk cId="970724719" sldId="672"/>
            <ac:spMk id="7" creationId="{00000000-0000-0000-0000-000000000000}"/>
          </ac:spMkLst>
        </pc:spChg>
        <pc:spChg chg="del">
          <ac:chgData name="Elmer Gründeman" userId="4ea83b0ef90c0e20" providerId="LiveId" clId="{57C24E75-35AF-4E65-995B-C6C9F431A427}" dt="2024-09-26T08:44:00.912" v="53" actId="478"/>
          <ac:spMkLst>
            <pc:docMk/>
            <pc:sldMk cId="970724719" sldId="672"/>
            <ac:spMk id="8" creationId="{00000000-0000-0000-0000-000000000000}"/>
          </ac:spMkLst>
        </pc:spChg>
        <pc:spChg chg="del">
          <ac:chgData name="Elmer Gründeman" userId="4ea83b0ef90c0e20" providerId="LiveId" clId="{57C24E75-35AF-4E65-995B-C6C9F431A427}" dt="2024-09-26T08:44:00.912" v="53" actId="478"/>
          <ac:spMkLst>
            <pc:docMk/>
            <pc:sldMk cId="970724719" sldId="672"/>
            <ac:spMk id="9" creationId="{00000000-0000-0000-0000-000000000000}"/>
          </ac:spMkLst>
        </pc:spChg>
        <pc:picChg chg="del">
          <ac:chgData name="Elmer Gründeman" userId="4ea83b0ef90c0e20" providerId="LiveId" clId="{57C24E75-35AF-4E65-995B-C6C9F431A427}" dt="2024-09-26T08:43:59.771" v="52" actId="478"/>
          <ac:picMkLst>
            <pc:docMk/>
            <pc:sldMk cId="970724719" sldId="672"/>
            <ac:picMk id="2" creationId="{00000000-0000-0000-0000-000000000000}"/>
          </ac:picMkLst>
        </pc:picChg>
        <pc:picChg chg="add mod">
          <ac:chgData name="Elmer Gründeman" userId="4ea83b0ef90c0e20" providerId="LiveId" clId="{57C24E75-35AF-4E65-995B-C6C9F431A427}" dt="2024-09-26T08:44:12.919" v="57" actId="1076"/>
          <ac:picMkLst>
            <pc:docMk/>
            <pc:sldMk cId="970724719" sldId="672"/>
            <ac:picMk id="6" creationId="{6415B265-4D91-C69B-AA64-DF4E27AD2A1E}"/>
          </ac:picMkLst>
        </pc:picChg>
        <pc:picChg chg="del">
          <ac:chgData name="Elmer Gründeman" userId="4ea83b0ef90c0e20" providerId="LiveId" clId="{57C24E75-35AF-4E65-995B-C6C9F431A427}" dt="2024-09-26T08:43:59.102" v="51" actId="478"/>
          <ac:picMkLst>
            <pc:docMk/>
            <pc:sldMk cId="970724719" sldId="672"/>
            <ac:picMk id="10" creationId="{00000000-0000-0000-0000-000000000000}"/>
          </ac:picMkLst>
        </pc:picChg>
      </pc:sldChg>
      <pc:sldChg chg="new del">
        <pc:chgData name="Elmer Gründeman" userId="4ea83b0ef90c0e20" providerId="LiveId" clId="{57C24E75-35AF-4E65-995B-C6C9F431A427}" dt="2024-09-26T08:49:18.389" v="77" actId="47"/>
        <pc:sldMkLst>
          <pc:docMk/>
          <pc:sldMk cId="155277883" sldId="673"/>
        </pc:sldMkLst>
      </pc:sldChg>
      <pc:sldChg chg="addSp delSp modSp add mod ord modAnim modShow modNotesTx">
        <pc:chgData name="Elmer Gründeman" userId="4ea83b0ef90c0e20" providerId="LiveId" clId="{57C24E75-35AF-4E65-995B-C6C9F431A427}" dt="2024-10-03T11:42:14.574" v="6937" actId="729"/>
        <pc:sldMkLst>
          <pc:docMk/>
          <pc:sldMk cId="1044688034" sldId="673"/>
        </pc:sldMkLst>
        <pc:spChg chg="add mod">
          <ac:chgData name="Elmer Gründeman" userId="4ea83b0ef90c0e20" providerId="LiveId" clId="{57C24E75-35AF-4E65-995B-C6C9F431A427}" dt="2024-10-01T10:17:17.947" v="3875" actId="1076"/>
          <ac:spMkLst>
            <pc:docMk/>
            <pc:sldMk cId="1044688034" sldId="673"/>
            <ac:spMk id="2" creationId="{97C0AAA9-3D52-3F77-6578-E9512386441F}"/>
          </ac:spMkLst>
        </pc:spChg>
        <pc:spChg chg="mod">
          <ac:chgData name="Elmer Gründeman" userId="4ea83b0ef90c0e20" providerId="LiveId" clId="{57C24E75-35AF-4E65-995B-C6C9F431A427}" dt="2024-09-26T12:11:30.226" v="777" actId="1076"/>
          <ac:spMkLst>
            <pc:docMk/>
            <pc:sldMk cId="1044688034" sldId="673"/>
            <ac:spMk id="3" creationId="{00000000-0000-0000-0000-000000000000}"/>
          </ac:spMkLst>
        </pc:spChg>
        <pc:spChg chg="mod">
          <ac:chgData name="Elmer Gründeman" userId="4ea83b0ef90c0e20" providerId="LiveId" clId="{57C24E75-35AF-4E65-995B-C6C9F431A427}" dt="2024-09-26T08:49:54.631" v="96" actId="20577"/>
          <ac:spMkLst>
            <pc:docMk/>
            <pc:sldMk cId="1044688034" sldId="673"/>
            <ac:spMk id="7" creationId="{00000000-0000-0000-0000-000000000000}"/>
          </ac:spMkLst>
        </pc:spChg>
        <pc:spChg chg="add mod ord">
          <ac:chgData name="Elmer Gründeman" userId="4ea83b0ef90c0e20" providerId="LiveId" clId="{57C24E75-35AF-4E65-995B-C6C9F431A427}" dt="2024-09-26T10:25:11.698" v="597" actId="1076"/>
          <ac:spMkLst>
            <pc:docMk/>
            <pc:sldMk cId="1044688034" sldId="673"/>
            <ac:spMk id="8" creationId="{6F542A33-A053-C216-A973-29417066D836}"/>
          </ac:spMkLst>
        </pc:spChg>
        <pc:spChg chg="add mod">
          <ac:chgData name="Elmer Gründeman" userId="4ea83b0ef90c0e20" providerId="LiveId" clId="{57C24E75-35AF-4E65-995B-C6C9F431A427}" dt="2024-10-01T10:17:05.070" v="3874" actId="1076"/>
          <ac:spMkLst>
            <pc:docMk/>
            <pc:sldMk cId="1044688034" sldId="673"/>
            <ac:spMk id="10" creationId="{49F409B6-891B-B715-660E-B4F48A52130D}"/>
          </ac:spMkLst>
        </pc:spChg>
        <pc:spChg chg="add mod">
          <ac:chgData name="Elmer Gründeman" userId="4ea83b0ef90c0e20" providerId="LiveId" clId="{57C24E75-35AF-4E65-995B-C6C9F431A427}" dt="2024-10-01T10:22:52.052" v="3896" actId="1076"/>
          <ac:spMkLst>
            <pc:docMk/>
            <pc:sldMk cId="1044688034" sldId="673"/>
            <ac:spMk id="11" creationId="{72B8624D-9B1A-1048-7735-3610082CE5D9}"/>
          </ac:spMkLst>
        </pc:spChg>
        <pc:spChg chg="add mod">
          <ac:chgData name="Elmer Gründeman" userId="4ea83b0ef90c0e20" providerId="LiveId" clId="{57C24E75-35AF-4E65-995B-C6C9F431A427}" dt="2024-10-01T10:17:45.216" v="3878" actId="208"/>
          <ac:spMkLst>
            <pc:docMk/>
            <pc:sldMk cId="1044688034" sldId="673"/>
            <ac:spMk id="12" creationId="{26A2FE4A-7C0E-E357-7D75-8DE0D26B9476}"/>
          </ac:spMkLst>
        </pc:spChg>
        <pc:spChg chg="add mod">
          <ac:chgData name="Elmer Gründeman" userId="4ea83b0ef90c0e20" providerId="LiveId" clId="{57C24E75-35AF-4E65-995B-C6C9F431A427}" dt="2024-09-27T08:01:44.833" v="889" actId="20577"/>
          <ac:spMkLst>
            <pc:docMk/>
            <pc:sldMk cId="1044688034" sldId="673"/>
            <ac:spMk id="13" creationId="{392265D9-04F8-EAC5-B596-B8AA3FB4666D}"/>
          </ac:spMkLst>
        </pc:spChg>
        <pc:picChg chg="add mod">
          <ac:chgData name="Elmer Gründeman" userId="4ea83b0ef90c0e20" providerId="LiveId" clId="{57C24E75-35AF-4E65-995B-C6C9F431A427}" dt="2024-09-29T20:35:37.967" v="2348" actId="1076"/>
          <ac:picMkLst>
            <pc:docMk/>
            <pc:sldMk cId="1044688034" sldId="673"/>
            <ac:picMk id="5" creationId="{E2400FA5-E889-D389-53C6-FD683F403826}"/>
          </ac:picMkLst>
        </pc:picChg>
        <pc:picChg chg="add mod modCrop">
          <ac:chgData name="Elmer Gründeman" userId="4ea83b0ef90c0e20" providerId="LiveId" clId="{57C24E75-35AF-4E65-995B-C6C9F431A427}" dt="2024-09-26T10:25:11.698" v="597" actId="1076"/>
          <ac:picMkLst>
            <pc:docMk/>
            <pc:sldMk cId="1044688034" sldId="673"/>
            <ac:picMk id="6" creationId="{21BBC4D6-CFF3-76E1-134E-179E5A2E852A}"/>
          </ac:picMkLst>
        </pc:picChg>
        <pc:picChg chg="add mod ord">
          <ac:chgData name="Elmer Gründeman" userId="4ea83b0ef90c0e20" providerId="LiveId" clId="{57C24E75-35AF-4E65-995B-C6C9F431A427}" dt="2024-10-01T13:21:05.364" v="4795" actId="1076"/>
          <ac:picMkLst>
            <pc:docMk/>
            <pc:sldMk cId="1044688034" sldId="673"/>
            <ac:picMk id="9" creationId="{8C647DC6-23BC-5968-6295-4AA99EC59B69}"/>
          </ac:picMkLst>
        </pc:picChg>
        <pc:cxnChg chg="add del mod">
          <ac:chgData name="Elmer Gründeman" userId="4ea83b0ef90c0e20" providerId="LiveId" clId="{57C24E75-35AF-4E65-995B-C6C9F431A427}" dt="2024-09-26T10:24:59.059" v="593" actId="478"/>
          <ac:cxnSpMkLst>
            <pc:docMk/>
            <pc:sldMk cId="1044688034" sldId="673"/>
            <ac:cxnSpMk id="11" creationId="{1E95244A-C6FB-BEE6-791F-1456336275C2}"/>
          </ac:cxnSpMkLst>
        </pc:cxnChg>
      </pc:sldChg>
      <pc:sldChg chg="addSp delSp modSp add mod ord delAnim modAnim">
        <pc:chgData name="Elmer Gründeman" userId="4ea83b0ef90c0e20" providerId="LiveId" clId="{57C24E75-35AF-4E65-995B-C6C9F431A427}" dt="2024-10-03T09:29:22.224" v="6792"/>
        <pc:sldMkLst>
          <pc:docMk/>
          <pc:sldMk cId="1213582992" sldId="674"/>
        </pc:sldMkLst>
        <pc:spChg chg="add mod">
          <ac:chgData name="Elmer Gründeman" userId="4ea83b0ef90c0e20" providerId="LiveId" clId="{57C24E75-35AF-4E65-995B-C6C9F431A427}" dt="2024-09-26T09:30:28.588" v="208" actId="1076"/>
          <ac:spMkLst>
            <pc:docMk/>
            <pc:sldMk cId="1213582992" sldId="674"/>
            <ac:spMk id="5" creationId="{330AFB46-AADF-B357-07A0-90E701AC1041}"/>
          </ac:spMkLst>
        </pc:spChg>
        <pc:spChg chg="add del mod">
          <ac:chgData name="Elmer Gründeman" userId="4ea83b0ef90c0e20" providerId="LiveId" clId="{57C24E75-35AF-4E65-995B-C6C9F431A427}" dt="2024-09-26T09:33:01.699" v="264" actId="478"/>
          <ac:spMkLst>
            <pc:docMk/>
            <pc:sldMk cId="1213582992" sldId="674"/>
            <ac:spMk id="6" creationId="{A7CEC5CB-C1AD-6D65-1D2D-BA14B15463A8}"/>
          </ac:spMkLst>
        </pc:spChg>
        <pc:spChg chg="mod">
          <ac:chgData name="Elmer Gründeman" userId="4ea83b0ef90c0e20" providerId="LiveId" clId="{57C24E75-35AF-4E65-995B-C6C9F431A427}" dt="2024-09-26T09:30:33.348" v="209" actId="20577"/>
          <ac:spMkLst>
            <pc:docMk/>
            <pc:sldMk cId="1213582992" sldId="674"/>
            <ac:spMk id="7" creationId="{00000000-0000-0000-0000-000000000000}"/>
          </ac:spMkLst>
        </pc:spChg>
        <pc:spChg chg="add mod">
          <ac:chgData name="Elmer Gründeman" userId="4ea83b0ef90c0e20" providerId="LiveId" clId="{57C24E75-35AF-4E65-995B-C6C9F431A427}" dt="2024-09-26T09:32:38.262" v="261"/>
          <ac:spMkLst>
            <pc:docMk/>
            <pc:sldMk cId="1213582992" sldId="674"/>
            <ac:spMk id="8" creationId="{72AEB9FE-5D48-E149-4D95-2E8A94F6CA1A}"/>
          </ac:spMkLst>
        </pc:spChg>
        <pc:spChg chg="add mod">
          <ac:chgData name="Elmer Gründeman" userId="4ea83b0ef90c0e20" providerId="LiveId" clId="{57C24E75-35AF-4E65-995B-C6C9F431A427}" dt="2024-09-26T09:32:38.262" v="261"/>
          <ac:spMkLst>
            <pc:docMk/>
            <pc:sldMk cId="1213582992" sldId="674"/>
            <ac:spMk id="9" creationId="{BD759D62-2D19-F90A-B9BC-CB906E5C0506}"/>
          </ac:spMkLst>
        </pc:spChg>
        <pc:spChg chg="add mod">
          <ac:chgData name="Elmer Gründeman" userId="4ea83b0ef90c0e20" providerId="LiveId" clId="{57C24E75-35AF-4E65-995B-C6C9F431A427}" dt="2024-09-26T09:32:38.262" v="261"/>
          <ac:spMkLst>
            <pc:docMk/>
            <pc:sldMk cId="1213582992" sldId="674"/>
            <ac:spMk id="10" creationId="{2616D6E4-5395-29CA-AE5D-4FDACB1545F3}"/>
          </ac:spMkLst>
        </pc:spChg>
        <pc:spChg chg="add mod">
          <ac:chgData name="Elmer Gründeman" userId="4ea83b0ef90c0e20" providerId="LiveId" clId="{57C24E75-35AF-4E65-995B-C6C9F431A427}" dt="2024-09-26T09:32:38.262" v="261"/>
          <ac:spMkLst>
            <pc:docMk/>
            <pc:sldMk cId="1213582992" sldId="674"/>
            <ac:spMk id="11" creationId="{2A558AE4-27B3-5293-BEC1-E8337222BE4D}"/>
          </ac:spMkLst>
        </pc:spChg>
        <pc:spChg chg="del">
          <ac:chgData name="Elmer Gründeman" userId="4ea83b0ef90c0e20" providerId="LiveId" clId="{57C24E75-35AF-4E65-995B-C6C9F431A427}" dt="2024-09-26T09:28:28.988" v="202" actId="478"/>
          <ac:spMkLst>
            <pc:docMk/>
            <pc:sldMk cId="1213582992" sldId="674"/>
            <ac:spMk id="12" creationId="{5C00472B-BECC-66B6-C10E-F94DDE81ECA9}"/>
          </ac:spMkLst>
        </pc:spChg>
        <pc:spChg chg="add mod">
          <ac:chgData name="Elmer Gründeman" userId="4ea83b0ef90c0e20" providerId="LiveId" clId="{57C24E75-35AF-4E65-995B-C6C9F431A427}" dt="2024-09-26T09:32:38.262" v="261"/>
          <ac:spMkLst>
            <pc:docMk/>
            <pc:sldMk cId="1213582992" sldId="674"/>
            <ac:spMk id="13" creationId="{ABA276DF-8C49-23E1-C5C6-B0C4532AFD7C}"/>
          </ac:spMkLst>
        </pc:spChg>
        <pc:spChg chg="add mod">
          <ac:chgData name="Elmer Gründeman" userId="4ea83b0ef90c0e20" providerId="LiveId" clId="{57C24E75-35AF-4E65-995B-C6C9F431A427}" dt="2024-09-26T09:32:38.262" v="261"/>
          <ac:spMkLst>
            <pc:docMk/>
            <pc:sldMk cId="1213582992" sldId="674"/>
            <ac:spMk id="15" creationId="{55569826-7A29-B086-2A5B-718A1982C3DC}"/>
          </ac:spMkLst>
        </pc:spChg>
        <pc:spChg chg="add mod">
          <ac:chgData name="Elmer Gründeman" userId="4ea83b0ef90c0e20" providerId="LiveId" clId="{57C24E75-35AF-4E65-995B-C6C9F431A427}" dt="2024-09-26T09:32:52.686" v="263"/>
          <ac:spMkLst>
            <pc:docMk/>
            <pc:sldMk cId="1213582992" sldId="674"/>
            <ac:spMk id="17" creationId="{E68895E4-7CC9-5B73-33B4-2ABAA95D9680}"/>
          </ac:spMkLst>
        </pc:spChg>
        <pc:spChg chg="add mod">
          <ac:chgData name="Elmer Gründeman" userId="4ea83b0ef90c0e20" providerId="LiveId" clId="{57C24E75-35AF-4E65-995B-C6C9F431A427}" dt="2024-09-26T09:33:28.021" v="267" actId="1076"/>
          <ac:spMkLst>
            <pc:docMk/>
            <pc:sldMk cId="1213582992" sldId="674"/>
            <ac:spMk id="19" creationId="{57942E7C-EEC0-5DED-4198-5564B4E1EAA0}"/>
          </ac:spMkLst>
        </pc:spChg>
        <pc:spChg chg="add mod">
          <ac:chgData name="Elmer Gründeman" userId="4ea83b0ef90c0e20" providerId="LiveId" clId="{57C24E75-35AF-4E65-995B-C6C9F431A427}" dt="2024-09-26T09:33:10.310" v="265" actId="1076"/>
          <ac:spMkLst>
            <pc:docMk/>
            <pc:sldMk cId="1213582992" sldId="674"/>
            <ac:spMk id="20" creationId="{EF7C7F42-465E-B0CB-4C18-B8AD8F752DE0}"/>
          </ac:spMkLst>
        </pc:spChg>
        <pc:spChg chg="add mod">
          <ac:chgData name="Elmer Gründeman" userId="4ea83b0ef90c0e20" providerId="LiveId" clId="{57C24E75-35AF-4E65-995B-C6C9F431A427}" dt="2024-09-26T09:33:10.310" v="265" actId="1076"/>
          <ac:spMkLst>
            <pc:docMk/>
            <pc:sldMk cId="1213582992" sldId="674"/>
            <ac:spMk id="21" creationId="{0E4CCC6F-D611-190C-DFD1-CB61C95E2FFA}"/>
          </ac:spMkLst>
        </pc:spChg>
        <pc:spChg chg="add mod">
          <ac:chgData name="Elmer Gründeman" userId="4ea83b0ef90c0e20" providerId="LiveId" clId="{57C24E75-35AF-4E65-995B-C6C9F431A427}" dt="2024-09-26T09:33:10.310" v="265" actId="1076"/>
          <ac:spMkLst>
            <pc:docMk/>
            <pc:sldMk cId="1213582992" sldId="674"/>
            <ac:spMk id="22" creationId="{2CD7FA6A-0050-7F69-9DA2-3F57A35FC7A4}"/>
          </ac:spMkLst>
        </pc:spChg>
        <pc:spChg chg="add del mod">
          <ac:chgData name="Elmer Gründeman" userId="4ea83b0ef90c0e20" providerId="LiveId" clId="{57C24E75-35AF-4E65-995B-C6C9F431A427}" dt="2024-09-26T09:33:18.599" v="266" actId="478"/>
          <ac:spMkLst>
            <pc:docMk/>
            <pc:sldMk cId="1213582992" sldId="674"/>
            <ac:spMk id="23" creationId="{E395C110-F2F4-4355-9F68-093C043625E1}"/>
          </ac:spMkLst>
        </pc:spChg>
        <pc:spChg chg="add del mod">
          <ac:chgData name="Elmer Gründeman" userId="4ea83b0ef90c0e20" providerId="LiveId" clId="{57C24E75-35AF-4E65-995B-C6C9F431A427}" dt="2024-09-26T09:38:27.190" v="269" actId="478"/>
          <ac:spMkLst>
            <pc:docMk/>
            <pc:sldMk cId="1213582992" sldId="674"/>
            <ac:spMk id="24" creationId="{912F0578-8A15-CA43-BF3E-ECBD78EC17F3}"/>
          </ac:spMkLst>
        </pc:spChg>
        <pc:spChg chg="add mod">
          <ac:chgData name="Elmer Gründeman" userId="4ea83b0ef90c0e20" providerId="LiveId" clId="{57C24E75-35AF-4E65-995B-C6C9F431A427}" dt="2024-09-26T09:39:37.566" v="278" actId="14100"/>
          <ac:spMkLst>
            <pc:docMk/>
            <pc:sldMk cId="1213582992" sldId="674"/>
            <ac:spMk id="25" creationId="{EDFE833E-EB14-6A2A-A105-42BE73769DBD}"/>
          </ac:spMkLst>
        </pc:spChg>
        <pc:spChg chg="add mod">
          <ac:chgData name="Elmer Gründeman" userId="4ea83b0ef90c0e20" providerId="LiveId" clId="{57C24E75-35AF-4E65-995B-C6C9F431A427}" dt="2024-09-26T09:40:56.646" v="325" actId="1076"/>
          <ac:spMkLst>
            <pc:docMk/>
            <pc:sldMk cId="1213582992" sldId="674"/>
            <ac:spMk id="26" creationId="{A8018822-A1F1-1DB7-1DFE-F94AD2931D81}"/>
          </ac:spMkLst>
        </pc:spChg>
        <pc:picChg chg="del">
          <ac:chgData name="Elmer Gründeman" userId="4ea83b0ef90c0e20" providerId="LiveId" clId="{57C24E75-35AF-4E65-995B-C6C9F431A427}" dt="2024-09-26T09:22:22.745" v="196" actId="478"/>
          <ac:picMkLst>
            <pc:docMk/>
            <pc:sldMk cId="1213582992" sldId="674"/>
            <ac:picMk id="14" creationId="{BEC616A4-06CD-3FF5-77EE-35B97BBF1F11}"/>
          </ac:picMkLst>
        </pc:picChg>
        <pc:picChg chg="del">
          <ac:chgData name="Elmer Gründeman" userId="4ea83b0ef90c0e20" providerId="LiveId" clId="{57C24E75-35AF-4E65-995B-C6C9F431A427}" dt="2024-09-26T09:22:23.205" v="197" actId="478"/>
          <ac:picMkLst>
            <pc:docMk/>
            <pc:sldMk cId="1213582992" sldId="674"/>
            <ac:picMk id="16" creationId="{4265211C-68FC-31E7-4AEB-F9B2D7D72043}"/>
          </ac:picMkLst>
        </pc:picChg>
        <pc:picChg chg="add mod">
          <ac:chgData name="Elmer Gründeman" userId="4ea83b0ef90c0e20" providerId="LiveId" clId="{57C24E75-35AF-4E65-995B-C6C9F431A427}" dt="2024-09-26T09:33:10.310" v="265" actId="1076"/>
          <ac:picMkLst>
            <pc:docMk/>
            <pc:sldMk cId="1213582992" sldId="674"/>
            <ac:picMk id="18" creationId="{6ED2413C-363C-BD09-1F1E-FB7EF5BB29DB}"/>
          </ac:picMkLst>
        </pc:picChg>
      </pc:sldChg>
      <pc:sldChg chg="new del">
        <pc:chgData name="Elmer Gründeman" userId="4ea83b0ef90c0e20" providerId="LiveId" clId="{57C24E75-35AF-4E65-995B-C6C9F431A427}" dt="2024-09-26T09:57:27.670" v="327" actId="47"/>
        <pc:sldMkLst>
          <pc:docMk/>
          <pc:sldMk cId="67785378" sldId="675"/>
        </pc:sldMkLst>
      </pc:sldChg>
      <pc:sldChg chg="addSp delSp modSp add mod ord delAnim modAnim modNotesTx">
        <pc:chgData name="Elmer Gründeman" userId="4ea83b0ef90c0e20" providerId="LiveId" clId="{57C24E75-35AF-4E65-995B-C6C9F431A427}" dt="2024-10-03T09:29:22.224" v="6792"/>
        <pc:sldMkLst>
          <pc:docMk/>
          <pc:sldMk cId="2407886921" sldId="675"/>
        </pc:sldMkLst>
        <pc:spChg chg="del">
          <ac:chgData name="Elmer Gründeman" userId="4ea83b0ef90c0e20" providerId="LiveId" clId="{57C24E75-35AF-4E65-995B-C6C9F431A427}" dt="2024-09-26T09:57:52.679" v="348" actId="478"/>
          <ac:spMkLst>
            <pc:docMk/>
            <pc:sldMk cId="2407886921" sldId="675"/>
            <ac:spMk id="5" creationId="{330AFB46-AADF-B357-07A0-90E701AC1041}"/>
          </ac:spMkLst>
        </pc:spChg>
        <pc:spChg chg="mod">
          <ac:chgData name="Elmer Gründeman" userId="4ea83b0ef90c0e20" providerId="LiveId" clId="{57C24E75-35AF-4E65-995B-C6C9F431A427}" dt="2024-09-26T09:57:39.189" v="340" actId="20577"/>
          <ac:spMkLst>
            <pc:docMk/>
            <pc:sldMk cId="2407886921" sldId="675"/>
            <ac:spMk id="7" creationId="{00000000-0000-0000-0000-000000000000}"/>
          </ac:spMkLst>
        </pc:spChg>
        <pc:spChg chg="mod">
          <ac:chgData name="Elmer Gründeman" userId="4ea83b0ef90c0e20" providerId="LiveId" clId="{57C24E75-35AF-4E65-995B-C6C9F431A427}" dt="2024-09-26T10:04:32.757" v="349"/>
          <ac:spMkLst>
            <pc:docMk/>
            <pc:sldMk cId="2407886921" sldId="675"/>
            <ac:spMk id="9" creationId="{05D29DD9-6F19-AF90-F4CB-A7F95C953E24}"/>
          </ac:spMkLst>
        </pc:spChg>
        <pc:spChg chg="add mod">
          <ac:chgData name="Elmer Gründeman" userId="4ea83b0ef90c0e20" providerId="LiveId" clId="{57C24E75-35AF-4E65-995B-C6C9F431A427}" dt="2024-09-26T10:20:27.994" v="584" actId="1076"/>
          <ac:spMkLst>
            <pc:docMk/>
            <pc:sldMk cId="2407886921" sldId="675"/>
            <ac:spMk id="10" creationId="{695C0E38-5890-F180-5B03-686F95335EBB}"/>
          </ac:spMkLst>
        </pc:spChg>
        <pc:spChg chg="add mod">
          <ac:chgData name="Elmer Gründeman" userId="4ea83b0ef90c0e20" providerId="LiveId" clId="{57C24E75-35AF-4E65-995B-C6C9F431A427}" dt="2024-10-01T10:16:22.880" v="3872" actId="1076"/>
          <ac:spMkLst>
            <pc:docMk/>
            <pc:sldMk cId="2407886921" sldId="675"/>
            <ac:spMk id="13" creationId="{2ED92A8F-DCDF-98CD-764F-90CBF0A60832}"/>
          </ac:spMkLst>
        </pc:spChg>
        <pc:spChg chg="add mod">
          <ac:chgData name="Elmer Gründeman" userId="4ea83b0ef90c0e20" providerId="LiveId" clId="{57C24E75-35AF-4E65-995B-C6C9F431A427}" dt="2024-10-01T10:16:28.885" v="3873" actId="1076"/>
          <ac:spMkLst>
            <pc:docMk/>
            <pc:sldMk cId="2407886921" sldId="675"/>
            <ac:spMk id="16" creationId="{BFBA5D2B-1C5D-7FE9-807E-C8019825FA3A}"/>
          </ac:spMkLst>
        </pc:spChg>
        <pc:spChg chg="mod">
          <ac:chgData name="Elmer Gründeman" userId="4ea83b0ef90c0e20" providerId="LiveId" clId="{57C24E75-35AF-4E65-995B-C6C9F431A427}" dt="2024-09-26T10:05:20.275" v="353" actId="1076"/>
          <ac:spMkLst>
            <pc:docMk/>
            <pc:sldMk cId="2407886921" sldId="675"/>
            <ac:spMk id="17" creationId="{E68895E4-7CC9-5B73-33B4-2ABAA95D9680}"/>
          </ac:spMkLst>
        </pc:spChg>
        <pc:spChg chg="del">
          <ac:chgData name="Elmer Gründeman" userId="4ea83b0ef90c0e20" providerId="LiveId" clId="{57C24E75-35AF-4E65-995B-C6C9F431A427}" dt="2024-09-26T10:05:05.604" v="351" actId="478"/>
          <ac:spMkLst>
            <pc:docMk/>
            <pc:sldMk cId="2407886921" sldId="675"/>
            <ac:spMk id="19" creationId="{57942E7C-EEC0-5DED-4198-5564B4E1EAA0}"/>
          </ac:spMkLst>
        </pc:spChg>
        <pc:spChg chg="add mod">
          <ac:chgData name="Elmer Gründeman" userId="4ea83b0ef90c0e20" providerId="LiveId" clId="{57C24E75-35AF-4E65-995B-C6C9F431A427}" dt="2024-10-01T10:15:43.146" v="3870" actId="20577"/>
          <ac:spMkLst>
            <pc:docMk/>
            <pc:sldMk cId="2407886921" sldId="675"/>
            <ac:spMk id="19" creationId="{EE1FCA5B-CD7D-BC01-9AE2-28552E943D0E}"/>
          </ac:spMkLst>
        </pc:spChg>
        <pc:spChg chg="del">
          <ac:chgData name="Elmer Gründeman" userId="4ea83b0ef90c0e20" providerId="LiveId" clId="{57C24E75-35AF-4E65-995B-C6C9F431A427}" dt="2024-09-26T09:57:50.340" v="347" actId="478"/>
          <ac:spMkLst>
            <pc:docMk/>
            <pc:sldMk cId="2407886921" sldId="675"/>
            <ac:spMk id="20" creationId="{EF7C7F42-465E-B0CB-4C18-B8AD8F752DE0}"/>
          </ac:spMkLst>
        </pc:spChg>
        <pc:spChg chg="del">
          <ac:chgData name="Elmer Gründeman" userId="4ea83b0ef90c0e20" providerId="LiveId" clId="{57C24E75-35AF-4E65-995B-C6C9F431A427}" dt="2024-09-26T09:57:48.868" v="346" actId="478"/>
          <ac:spMkLst>
            <pc:docMk/>
            <pc:sldMk cId="2407886921" sldId="675"/>
            <ac:spMk id="21" creationId="{0E4CCC6F-D611-190C-DFD1-CB61C95E2FFA}"/>
          </ac:spMkLst>
        </pc:spChg>
        <pc:spChg chg="del mod">
          <ac:chgData name="Elmer Gründeman" userId="4ea83b0ef90c0e20" providerId="LiveId" clId="{57C24E75-35AF-4E65-995B-C6C9F431A427}" dt="2024-09-26T09:57:47.494" v="345" actId="478"/>
          <ac:spMkLst>
            <pc:docMk/>
            <pc:sldMk cId="2407886921" sldId="675"/>
            <ac:spMk id="22" creationId="{2CD7FA6A-0050-7F69-9DA2-3F57A35FC7A4}"/>
          </ac:spMkLst>
        </pc:spChg>
        <pc:spChg chg="del">
          <ac:chgData name="Elmer Gründeman" userId="4ea83b0ef90c0e20" providerId="LiveId" clId="{57C24E75-35AF-4E65-995B-C6C9F431A427}" dt="2024-09-26T09:57:45.779" v="343" actId="478"/>
          <ac:spMkLst>
            <pc:docMk/>
            <pc:sldMk cId="2407886921" sldId="675"/>
            <ac:spMk id="25" creationId="{EDFE833E-EB14-6A2A-A105-42BE73769DBD}"/>
          </ac:spMkLst>
        </pc:spChg>
        <pc:spChg chg="del">
          <ac:chgData name="Elmer Gründeman" userId="4ea83b0ef90c0e20" providerId="LiveId" clId="{57C24E75-35AF-4E65-995B-C6C9F431A427}" dt="2024-09-26T09:57:45.218" v="342" actId="478"/>
          <ac:spMkLst>
            <pc:docMk/>
            <pc:sldMk cId="2407886921" sldId="675"/>
            <ac:spMk id="26" creationId="{A8018822-A1F1-1DB7-1DFE-F94AD2931D81}"/>
          </ac:spMkLst>
        </pc:spChg>
        <pc:grpChg chg="add mod">
          <ac:chgData name="Elmer Gründeman" userId="4ea83b0ef90c0e20" providerId="LiveId" clId="{57C24E75-35AF-4E65-995B-C6C9F431A427}" dt="2024-09-26T10:05:20.275" v="353" actId="1076"/>
          <ac:grpSpMkLst>
            <pc:docMk/>
            <pc:sldMk cId="2407886921" sldId="675"/>
            <ac:grpSpMk id="6" creationId="{B28EA58C-0AF4-44B0-5516-F810141A2B8F}"/>
          </ac:grpSpMkLst>
        </pc:grpChg>
        <pc:picChg chg="add mod">
          <ac:chgData name="Elmer Gründeman" userId="4ea83b0ef90c0e20" providerId="LiveId" clId="{57C24E75-35AF-4E65-995B-C6C9F431A427}" dt="2024-09-26T10:05:20.275" v="353" actId="1076"/>
          <ac:picMkLst>
            <pc:docMk/>
            <pc:sldMk cId="2407886921" sldId="675"/>
            <ac:picMk id="2" creationId="{5BAC55EC-FB2C-14EE-100A-4F92AAFA7844}"/>
          </ac:picMkLst>
        </pc:picChg>
        <pc:picChg chg="add mod">
          <ac:chgData name="Elmer Gründeman" userId="4ea83b0ef90c0e20" providerId="LiveId" clId="{57C24E75-35AF-4E65-995B-C6C9F431A427}" dt="2024-09-26T10:16:31.734" v="452" actId="1076"/>
          <ac:picMkLst>
            <pc:docMk/>
            <pc:sldMk cId="2407886921" sldId="675"/>
            <ac:picMk id="11" creationId="{57800445-394F-4B0A-01FE-4B81A1BD9031}"/>
          </ac:picMkLst>
        </pc:picChg>
        <pc:picChg chg="del">
          <ac:chgData name="Elmer Gründeman" userId="4ea83b0ef90c0e20" providerId="LiveId" clId="{57C24E75-35AF-4E65-995B-C6C9F431A427}" dt="2024-09-26T09:57:43.405" v="341" actId="478"/>
          <ac:picMkLst>
            <pc:docMk/>
            <pc:sldMk cId="2407886921" sldId="675"/>
            <ac:picMk id="18" creationId="{6ED2413C-363C-BD09-1F1E-FB7EF5BB29DB}"/>
          </ac:picMkLst>
        </pc:picChg>
        <pc:cxnChg chg="add mod">
          <ac:chgData name="Elmer Gründeman" userId="4ea83b0ef90c0e20" providerId="LiveId" clId="{57C24E75-35AF-4E65-995B-C6C9F431A427}" dt="2024-10-01T10:03:46.544" v="3851" actId="208"/>
          <ac:cxnSpMkLst>
            <pc:docMk/>
            <pc:sldMk cId="2407886921" sldId="675"/>
            <ac:cxnSpMk id="5" creationId="{50EB452C-2BBE-7EF5-F919-B1F53889F0CA}"/>
          </ac:cxnSpMkLst>
        </pc:cxnChg>
        <pc:cxnChg chg="mod">
          <ac:chgData name="Elmer Gründeman" userId="4ea83b0ef90c0e20" providerId="LiveId" clId="{57C24E75-35AF-4E65-995B-C6C9F431A427}" dt="2024-09-26T10:04:32.757" v="349"/>
          <ac:cxnSpMkLst>
            <pc:docMk/>
            <pc:sldMk cId="2407886921" sldId="675"/>
            <ac:cxnSpMk id="8" creationId="{94C68CC9-9A34-6151-7C90-950D26E9F38D}"/>
          </ac:cxnSpMkLst>
        </pc:cxnChg>
        <pc:cxnChg chg="add mod">
          <ac:chgData name="Elmer Gründeman" userId="4ea83b0ef90c0e20" providerId="LiveId" clId="{57C24E75-35AF-4E65-995B-C6C9F431A427}" dt="2024-09-29T20:34:04.381" v="2272" actId="692"/>
          <ac:cxnSpMkLst>
            <pc:docMk/>
            <pc:sldMk cId="2407886921" sldId="675"/>
            <ac:cxnSpMk id="12" creationId="{EE2D7274-00E1-7BB7-5A60-57FAE476050F}"/>
          </ac:cxnSpMkLst>
        </pc:cxnChg>
      </pc:sldChg>
      <pc:sldChg chg="addSp delSp modSp new add del mod ord setBg">
        <pc:chgData name="Elmer Gründeman" userId="4ea83b0ef90c0e20" providerId="LiveId" clId="{57C24E75-35AF-4E65-995B-C6C9F431A427}" dt="2024-10-01T09:15:17.937" v="3568" actId="47"/>
        <pc:sldMkLst>
          <pc:docMk/>
          <pc:sldMk cId="2083263244" sldId="676"/>
        </pc:sldMkLst>
        <pc:spChg chg="mod ord">
          <ac:chgData name="Elmer Gründeman" userId="4ea83b0ef90c0e20" providerId="LiveId" clId="{57C24E75-35AF-4E65-995B-C6C9F431A427}" dt="2024-09-27T09:54:04.802" v="1915" actId="1076"/>
          <ac:spMkLst>
            <pc:docMk/>
            <pc:sldMk cId="2083263244" sldId="676"/>
            <ac:spMk id="2" creationId="{EA98B781-CEA9-EBED-0CD4-5AB5EE022A33}"/>
          </ac:spMkLst>
        </pc:spChg>
        <pc:spChg chg="mod ord">
          <ac:chgData name="Elmer Gründeman" userId="4ea83b0ef90c0e20" providerId="LiveId" clId="{57C24E75-35AF-4E65-995B-C6C9F431A427}" dt="2024-09-27T09:54:01.834" v="1914" actId="1076"/>
          <ac:spMkLst>
            <pc:docMk/>
            <pc:sldMk cId="2083263244" sldId="676"/>
            <ac:spMk id="3" creationId="{DC1058F3-E10D-9160-A63B-D0E399D3C1DB}"/>
          </ac:spMkLst>
        </pc:spChg>
        <pc:picChg chg="add del mod modCrop">
          <ac:chgData name="Elmer Gründeman" userId="4ea83b0ef90c0e20" providerId="LiveId" clId="{57C24E75-35AF-4E65-995B-C6C9F431A427}" dt="2024-09-26T12:44:07.176" v="806" actId="478"/>
          <ac:picMkLst>
            <pc:docMk/>
            <pc:sldMk cId="2083263244" sldId="676"/>
            <ac:picMk id="5" creationId="{D28C1472-BBC0-DC58-AACA-5A4A63464B59}"/>
          </ac:picMkLst>
        </pc:picChg>
        <pc:picChg chg="add mod">
          <ac:chgData name="Elmer Gründeman" userId="4ea83b0ef90c0e20" providerId="LiveId" clId="{57C24E75-35AF-4E65-995B-C6C9F431A427}" dt="2024-09-26T12:44:46.426" v="820" actId="1076"/>
          <ac:picMkLst>
            <pc:docMk/>
            <pc:sldMk cId="2083263244" sldId="676"/>
            <ac:picMk id="7" creationId="{3DE4175B-8621-A524-54B1-3E97E712F786}"/>
          </ac:picMkLst>
        </pc:picChg>
        <pc:picChg chg="add mod">
          <ac:chgData name="Elmer Gründeman" userId="4ea83b0ef90c0e20" providerId="LiveId" clId="{57C24E75-35AF-4E65-995B-C6C9F431A427}" dt="2024-09-26T12:44:46.426" v="820" actId="1076"/>
          <ac:picMkLst>
            <pc:docMk/>
            <pc:sldMk cId="2083263244" sldId="676"/>
            <ac:picMk id="9" creationId="{1D296CA7-1AAB-963C-06E4-C00D1F182DA6}"/>
          </ac:picMkLst>
        </pc:picChg>
      </pc:sldChg>
      <pc:sldChg chg="addSp delSp modSp add mod">
        <pc:chgData name="Elmer Gründeman" userId="4ea83b0ef90c0e20" providerId="LiveId" clId="{57C24E75-35AF-4E65-995B-C6C9F431A427}" dt="2024-09-27T08:30:24.274" v="1508" actId="207"/>
        <pc:sldMkLst>
          <pc:docMk/>
          <pc:sldMk cId="1521441466" sldId="677"/>
        </pc:sldMkLst>
        <pc:spChg chg="add mod">
          <ac:chgData name="Elmer Gründeman" userId="4ea83b0ef90c0e20" providerId="LiveId" clId="{57C24E75-35AF-4E65-995B-C6C9F431A427}" dt="2024-09-27T08:30:24.274" v="1508" actId="207"/>
          <ac:spMkLst>
            <pc:docMk/>
            <pc:sldMk cId="1521441466" sldId="677"/>
            <ac:spMk id="8" creationId="{CF35357B-6484-1ED8-E278-2A5F09051636}"/>
          </ac:spMkLst>
        </pc:spChg>
        <pc:picChg chg="add del mod">
          <ac:chgData name="Elmer Gründeman" userId="4ea83b0ef90c0e20" providerId="LiveId" clId="{57C24E75-35AF-4E65-995B-C6C9F431A427}" dt="2024-09-27T08:23:03.636" v="1444" actId="478"/>
          <ac:picMkLst>
            <pc:docMk/>
            <pc:sldMk cId="1521441466" sldId="677"/>
            <ac:picMk id="5" creationId="{C981E8C8-5917-0ABB-E7E5-A72654ED87BB}"/>
          </ac:picMkLst>
        </pc:picChg>
        <pc:picChg chg="del">
          <ac:chgData name="Elmer Gründeman" userId="4ea83b0ef90c0e20" providerId="LiveId" clId="{57C24E75-35AF-4E65-995B-C6C9F431A427}" dt="2024-09-27T08:12:31.895" v="895" actId="478"/>
          <ac:picMkLst>
            <pc:docMk/>
            <pc:sldMk cId="1521441466" sldId="677"/>
            <ac:picMk id="6" creationId="{00000000-0000-0000-0000-000000000000}"/>
          </ac:picMkLst>
        </pc:picChg>
        <pc:picChg chg="add mod modCrop">
          <ac:chgData name="Elmer Gründeman" userId="4ea83b0ef90c0e20" providerId="LiveId" clId="{57C24E75-35AF-4E65-995B-C6C9F431A427}" dt="2024-09-27T08:29:55.280" v="1500" actId="1076"/>
          <ac:picMkLst>
            <pc:docMk/>
            <pc:sldMk cId="1521441466" sldId="677"/>
            <ac:picMk id="10" creationId="{F2360937-3907-0974-2A4F-D3E2039B3BF7}"/>
          </ac:picMkLst>
        </pc:picChg>
        <pc:picChg chg="add del mod modCrop">
          <ac:chgData name="Elmer Gründeman" userId="4ea83b0ef90c0e20" providerId="LiveId" clId="{57C24E75-35AF-4E65-995B-C6C9F431A427}" dt="2024-09-27T08:29:46.247" v="1497" actId="478"/>
          <ac:picMkLst>
            <pc:docMk/>
            <pc:sldMk cId="1521441466" sldId="677"/>
            <ac:picMk id="12" creationId="{5E305E4A-3000-1CE5-161D-856431232BFC}"/>
          </ac:picMkLst>
        </pc:picChg>
      </pc:sldChg>
      <pc:sldChg chg="addSp delSp modSp add mod modAnim">
        <pc:chgData name="Elmer Gründeman" userId="4ea83b0ef90c0e20" providerId="LiveId" clId="{57C24E75-35AF-4E65-995B-C6C9F431A427}" dt="2024-09-30T12:30:15.474" v="3085"/>
        <pc:sldMkLst>
          <pc:docMk/>
          <pc:sldMk cId="1568140741" sldId="678"/>
        </pc:sldMkLst>
        <pc:spChg chg="add mod">
          <ac:chgData name="Elmer Gründeman" userId="4ea83b0ef90c0e20" providerId="LiveId" clId="{57C24E75-35AF-4E65-995B-C6C9F431A427}" dt="2024-09-27T08:26:06.259" v="1467" actId="208"/>
          <ac:spMkLst>
            <pc:docMk/>
            <pc:sldMk cId="1568140741" sldId="678"/>
            <ac:spMk id="6" creationId="{C35EC7EA-1266-5E4F-92CF-57FEDB282821}"/>
          </ac:spMkLst>
        </pc:spChg>
        <pc:spChg chg="mod">
          <ac:chgData name="Elmer Gründeman" userId="4ea83b0ef90c0e20" providerId="LiveId" clId="{57C24E75-35AF-4E65-995B-C6C9F431A427}" dt="2024-09-27T08:31:48.714" v="1525" actId="207"/>
          <ac:spMkLst>
            <pc:docMk/>
            <pc:sldMk cId="1568140741" sldId="678"/>
            <ac:spMk id="8" creationId="{CF35357B-6484-1ED8-E278-2A5F09051636}"/>
          </ac:spMkLst>
        </pc:spChg>
        <pc:picChg chg="add mod">
          <ac:chgData name="Elmer Gründeman" userId="4ea83b0ef90c0e20" providerId="LiveId" clId="{57C24E75-35AF-4E65-995B-C6C9F431A427}" dt="2024-09-27T08:25:49.311" v="1464" actId="1076"/>
          <ac:picMkLst>
            <pc:docMk/>
            <pc:sldMk cId="1568140741" sldId="678"/>
            <ac:picMk id="5" creationId="{4694D0BD-4075-1B85-90CE-DEEF88F320A3}"/>
          </ac:picMkLst>
        </pc:picChg>
        <pc:picChg chg="del">
          <ac:chgData name="Elmer Gründeman" userId="4ea83b0ef90c0e20" providerId="LiveId" clId="{57C24E75-35AF-4E65-995B-C6C9F431A427}" dt="2024-09-27T08:25:41.520" v="1461" actId="478"/>
          <ac:picMkLst>
            <pc:docMk/>
            <pc:sldMk cId="1568140741" sldId="678"/>
            <ac:picMk id="12" creationId="{5E305E4A-3000-1CE5-161D-856431232BFC}"/>
          </ac:picMkLst>
        </pc:picChg>
      </pc:sldChg>
      <pc:sldChg chg="addSp delSp modSp add mod delAnim">
        <pc:chgData name="Elmer Gründeman" userId="4ea83b0ef90c0e20" providerId="LiveId" clId="{57C24E75-35AF-4E65-995B-C6C9F431A427}" dt="2024-09-27T08:32:41.254" v="1535" actId="478"/>
        <pc:sldMkLst>
          <pc:docMk/>
          <pc:sldMk cId="428484895" sldId="679"/>
        </pc:sldMkLst>
        <pc:spChg chg="del">
          <ac:chgData name="Elmer Gründeman" userId="4ea83b0ef90c0e20" providerId="LiveId" clId="{57C24E75-35AF-4E65-995B-C6C9F431A427}" dt="2024-09-27T08:27:02.693" v="1471" actId="478"/>
          <ac:spMkLst>
            <pc:docMk/>
            <pc:sldMk cId="428484895" sldId="679"/>
            <ac:spMk id="6" creationId="{C35EC7EA-1266-5E4F-92CF-57FEDB282821}"/>
          </ac:spMkLst>
        </pc:spChg>
        <pc:spChg chg="mod">
          <ac:chgData name="Elmer Gründeman" userId="4ea83b0ef90c0e20" providerId="LiveId" clId="{57C24E75-35AF-4E65-995B-C6C9F431A427}" dt="2024-09-27T08:31:13.771" v="1518" actId="113"/>
          <ac:spMkLst>
            <pc:docMk/>
            <pc:sldMk cId="428484895" sldId="679"/>
            <ac:spMk id="8" creationId="{CF35357B-6484-1ED8-E278-2A5F09051636}"/>
          </ac:spMkLst>
        </pc:spChg>
        <pc:picChg chg="del">
          <ac:chgData name="Elmer Gründeman" userId="4ea83b0ef90c0e20" providerId="LiveId" clId="{57C24E75-35AF-4E65-995B-C6C9F431A427}" dt="2024-09-27T08:27:01.187" v="1470" actId="478"/>
          <ac:picMkLst>
            <pc:docMk/>
            <pc:sldMk cId="428484895" sldId="679"/>
            <ac:picMk id="5" creationId="{4694D0BD-4075-1B85-90CE-DEEF88F320A3}"/>
          </ac:picMkLst>
        </pc:picChg>
        <pc:picChg chg="add mod ord modCrop">
          <ac:chgData name="Elmer Gründeman" userId="4ea83b0ef90c0e20" providerId="LiveId" clId="{57C24E75-35AF-4E65-995B-C6C9F431A427}" dt="2024-09-27T08:32:38.697" v="1534" actId="167"/>
          <ac:picMkLst>
            <pc:docMk/>
            <pc:sldMk cId="428484895" sldId="679"/>
            <ac:picMk id="9" creationId="{603112E1-827C-9EAD-61C3-707BD5A8A97A}"/>
          </ac:picMkLst>
        </pc:picChg>
        <pc:picChg chg="add del mod ord">
          <ac:chgData name="Elmer Gründeman" userId="4ea83b0ef90c0e20" providerId="LiveId" clId="{57C24E75-35AF-4E65-995B-C6C9F431A427}" dt="2024-09-27T08:32:41.254" v="1535" actId="478"/>
          <ac:picMkLst>
            <pc:docMk/>
            <pc:sldMk cId="428484895" sldId="679"/>
            <ac:picMk id="11" creationId="{964A0E70-B23C-F38E-1EDA-2CEB2ABFFD87}"/>
          </ac:picMkLst>
        </pc:picChg>
      </pc:sldChg>
      <pc:sldChg chg="addSp delSp modSp add mod">
        <pc:chgData name="Elmer Gründeman" userId="4ea83b0ef90c0e20" providerId="LiveId" clId="{57C24E75-35AF-4E65-995B-C6C9F431A427}" dt="2024-09-27T08:32:49.906" v="1537"/>
        <pc:sldMkLst>
          <pc:docMk/>
          <pc:sldMk cId="2128217761" sldId="680"/>
        </pc:sldMkLst>
        <pc:spChg chg="mod">
          <ac:chgData name="Elmer Gründeman" userId="4ea83b0ef90c0e20" providerId="LiveId" clId="{57C24E75-35AF-4E65-995B-C6C9F431A427}" dt="2024-09-27T08:31:18.836" v="1520" actId="113"/>
          <ac:spMkLst>
            <pc:docMk/>
            <pc:sldMk cId="2128217761" sldId="680"/>
            <ac:spMk id="8" creationId="{CF35357B-6484-1ED8-E278-2A5F09051636}"/>
          </ac:spMkLst>
        </pc:spChg>
        <pc:picChg chg="add mod">
          <ac:chgData name="Elmer Gründeman" userId="4ea83b0ef90c0e20" providerId="LiveId" clId="{57C24E75-35AF-4E65-995B-C6C9F431A427}" dt="2024-09-27T08:32:49.906" v="1537"/>
          <ac:picMkLst>
            <pc:docMk/>
            <pc:sldMk cId="2128217761" sldId="680"/>
            <ac:picMk id="2" creationId="{6B5075A9-245A-496A-95FE-9D5213DD9379}"/>
          </ac:picMkLst>
        </pc:picChg>
        <pc:picChg chg="del">
          <ac:chgData name="Elmer Gründeman" userId="4ea83b0ef90c0e20" providerId="LiveId" clId="{57C24E75-35AF-4E65-995B-C6C9F431A427}" dt="2024-09-27T08:32:49.526" v="1536" actId="478"/>
          <ac:picMkLst>
            <pc:docMk/>
            <pc:sldMk cId="2128217761" sldId="680"/>
            <ac:picMk id="9" creationId="{603112E1-827C-9EAD-61C3-707BD5A8A97A}"/>
          </ac:picMkLst>
        </pc:picChg>
      </pc:sldChg>
      <pc:sldChg chg="addSp delSp modSp add mod">
        <pc:chgData name="Elmer Gründeman" userId="4ea83b0ef90c0e20" providerId="LiveId" clId="{57C24E75-35AF-4E65-995B-C6C9F431A427}" dt="2024-09-27T08:33:17.332" v="1543" actId="478"/>
        <pc:sldMkLst>
          <pc:docMk/>
          <pc:sldMk cId="1052862536" sldId="681"/>
        </pc:sldMkLst>
        <pc:spChg chg="mod">
          <ac:chgData name="Elmer Gründeman" userId="4ea83b0ef90c0e20" providerId="LiveId" clId="{57C24E75-35AF-4E65-995B-C6C9F431A427}" dt="2024-09-27T08:31:24.664" v="1521" actId="207"/>
          <ac:spMkLst>
            <pc:docMk/>
            <pc:sldMk cId="1052862536" sldId="681"/>
            <ac:spMk id="8" creationId="{CF35357B-6484-1ED8-E278-2A5F09051636}"/>
          </ac:spMkLst>
        </pc:spChg>
        <pc:picChg chg="add mod ord modCrop">
          <ac:chgData name="Elmer Gründeman" userId="4ea83b0ef90c0e20" providerId="LiveId" clId="{57C24E75-35AF-4E65-995B-C6C9F431A427}" dt="2024-09-27T08:33:15.119" v="1542" actId="167"/>
          <ac:picMkLst>
            <pc:docMk/>
            <pc:sldMk cId="1052862536" sldId="681"/>
            <ac:picMk id="5" creationId="{EE76D580-E537-84F5-B695-A6111CD97FA3}"/>
          </ac:picMkLst>
        </pc:picChg>
        <pc:picChg chg="add del mod ord">
          <ac:chgData name="Elmer Gründeman" userId="4ea83b0ef90c0e20" providerId="LiveId" clId="{57C24E75-35AF-4E65-995B-C6C9F431A427}" dt="2024-09-27T08:33:17.332" v="1543" actId="478"/>
          <ac:picMkLst>
            <pc:docMk/>
            <pc:sldMk cId="1052862536" sldId="681"/>
            <ac:picMk id="6" creationId="{42BEB46A-9434-933B-93D7-6630CAF5F6AB}"/>
          </ac:picMkLst>
        </pc:picChg>
        <pc:picChg chg="del">
          <ac:chgData name="Elmer Gründeman" userId="4ea83b0ef90c0e20" providerId="LiveId" clId="{57C24E75-35AF-4E65-995B-C6C9F431A427}" dt="2024-09-27T08:28:15.195" v="1483" actId="478"/>
          <ac:picMkLst>
            <pc:docMk/>
            <pc:sldMk cId="1052862536" sldId="681"/>
            <ac:picMk id="9" creationId="{603112E1-827C-9EAD-61C3-707BD5A8A97A}"/>
          </ac:picMkLst>
        </pc:picChg>
      </pc:sldChg>
      <pc:sldChg chg="add del">
        <pc:chgData name="Elmer Gründeman" userId="4ea83b0ef90c0e20" providerId="LiveId" clId="{57C24E75-35AF-4E65-995B-C6C9F431A427}" dt="2024-09-27T08:28:20.262" v="1485" actId="47"/>
        <pc:sldMkLst>
          <pc:docMk/>
          <pc:sldMk cId="2621920083" sldId="682"/>
        </pc:sldMkLst>
      </pc:sldChg>
      <pc:sldChg chg="modSp add mod">
        <pc:chgData name="Elmer Gründeman" userId="4ea83b0ef90c0e20" providerId="LiveId" clId="{57C24E75-35AF-4E65-995B-C6C9F431A427}" dt="2024-09-27T08:32:09.518" v="1528" actId="1076"/>
        <pc:sldMkLst>
          <pc:docMk/>
          <pc:sldMk cId="3593792383" sldId="682"/>
        </pc:sldMkLst>
        <pc:spChg chg="mod">
          <ac:chgData name="Elmer Gründeman" userId="4ea83b0ef90c0e20" providerId="LiveId" clId="{57C24E75-35AF-4E65-995B-C6C9F431A427}" dt="2024-09-27T08:31:57.569" v="1527" actId="113"/>
          <ac:spMkLst>
            <pc:docMk/>
            <pc:sldMk cId="3593792383" sldId="682"/>
            <ac:spMk id="8" creationId="{CF35357B-6484-1ED8-E278-2A5F09051636}"/>
          </ac:spMkLst>
        </pc:spChg>
        <pc:picChg chg="mod">
          <ac:chgData name="Elmer Gründeman" userId="4ea83b0ef90c0e20" providerId="LiveId" clId="{57C24E75-35AF-4E65-995B-C6C9F431A427}" dt="2024-09-27T08:32:09.518" v="1528" actId="1076"/>
          <ac:picMkLst>
            <pc:docMk/>
            <pc:sldMk cId="3593792383" sldId="682"/>
            <ac:picMk id="12" creationId="{5E305E4A-3000-1CE5-161D-856431232BFC}"/>
          </ac:picMkLst>
        </pc:picChg>
      </pc:sldChg>
      <pc:sldChg chg="delSp modSp add mod delAnim">
        <pc:chgData name="Elmer Gründeman" userId="4ea83b0ef90c0e20" providerId="LiveId" clId="{57C24E75-35AF-4E65-995B-C6C9F431A427}" dt="2024-09-27T08:31:41.575" v="1524" actId="207"/>
        <pc:sldMkLst>
          <pc:docMk/>
          <pc:sldMk cId="213417306" sldId="683"/>
        </pc:sldMkLst>
        <pc:spChg chg="del">
          <ac:chgData name="Elmer Gründeman" userId="4ea83b0ef90c0e20" providerId="LiveId" clId="{57C24E75-35AF-4E65-995B-C6C9F431A427}" dt="2024-09-27T08:31:05.245" v="1514" actId="478"/>
          <ac:spMkLst>
            <pc:docMk/>
            <pc:sldMk cId="213417306" sldId="683"/>
            <ac:spMk id="6" creationId="{C35EC7EA-1266-5E4F-92CF-57FEDB282821}"/>
          </ac:spMkLst>
        </pc:spChg>
        <pc:spChg chg="mod">
          <ac:chgData name="Elmer Gründeman" userId="4ea83b0ef90c0e20" providerId="LiveId" clId="{57C24E75-35AF-4E65-995B-C6C9F431A427}" dt="2024-09-27T08:31:41.575" v="1524" actId="207"/>
          <ac:spMkLst>
            <pc:docMk/>
            <pc:sldMk cId="213417306" sldId="683"/>
            <ac:spMk id="8" creationId="{CF35357B-6484-1ED8-E278-2A5F09051636}"/>
          </ac:spMkLst>
        </pc:spChg>
      </pc:sldChg>
      <pc:sldChg chg="addSp modSp add mod modAnim">
        <pc:chgData name="Elmer Gründeman" userId="4ea83b0ef90c0e20" providerId="LiveId" clId="{57C24E75-35AF-4E65-995B-C6C9F431A427}" dt="2024-10-02T13:20:52.298" v="6778" actId="2711"/>
        <pc:sldMkLst>
          <pc:docMk/>
          <pc:sldMk cId="1176961062" sldId="684"/>
        </pc:sldMkLst>
        <pc:graphicFrameChg chg="modGraphic">
          <ac:chgData name="Elmer Gründeman" userId="4ea83b0ef90c0e20" providerId="LiveId" clId="{57C24E75-35AF-4E65-995B-C6C9F431A427}" dt="2024-10-02T13:20:52.298" v="6778" actId="2711"/>
          <ac:graphicFrameMkLst>
            <pc:docMk/>
            <pc:sldMk cId="1176961062" sldId="684"/>
            <ac:graphicFrameMk id="10" creationId="{00000000-0000-0000-0000-000000000000}"/>
          </ac:graphicFrameMkLst>
        </pc:graphicFrameChg>
        <pc:picChg chg="add mod">
          <ac:chgData name="Elmer Gründeman" userId="4ea83b0ef90c0e20" providerId="LiveId" clId="{57C24E75-35AF-4E65-995B-C6C9F431A427}" dt="2024-10-02T13:18:54.018" v="6757" actId="1076"/>
          <ac:picMkLst>
            <pc:docMk/>
            <pc:sldMk cId="1176961062" sldId="684"/>
            <ac:picMk id="5" creationId="{6DFF9425-44F4-45E9-C654-38EE2A796C5B}"/>
          </ac:picMkLst>
        </pc:picChg>
        <pc:picChg chg="mod">
          <ac:chgData name="Elmer Gründeman" userId="4ea83b0ef90c0e20" providerId="LiveId" clId="{57C24E75-35AF-4E65-995B-C6C9F431A427}" dt="2024-10-01T12:18:18.747" v="3998" actId="1076"/>
          <ac:picMkLst>
            <pc:docMk/>
            <pc:sldMk cId="1176961062" sldId="684"/>
            <ac:picMk id="8" creationId="{00000000-0000-0000-0000-000000000000}"/>
          </ac:picMkLst>
        </pc:picChg>
      </pc:sldChg>
      <pc:sldChg chg="new del">
        <pc:chgData name="Elmer Gründeman" userId="4ea83b0ef90c0e20" providerId="LiveId" clId="{57C24E75-35AF-4E65-995B-C6C9F431A427}" dt="2024-09-27T09:28:27.777" v="1843" actId="47"/>
        <pc:sldMkLst>
          <pc:docMk/>
          <pc:sldMk cId="528213537" sldId="685"/>
        </pc:sldMkLst>
      </pc:sldChg>
      <pc:sldChg chg="delSp modSp add del mod delAnim modAnim">
        <pc:chgData name="Elmer Gründeman" userId="4ea83b0ef90c0e20" providerId="LiveId" clId="{57C24E75-35AF-4E65-995B-C6C9F431A427}" dt="2024-10-01T14:25:53.990" v="5240" actId="47"/>
        <pc:sldMkLst>
          <pc:docMk/>
          <pc:sldMk cId="2648256295" sldId="686"/>
        </pc:sldMkLst>
        <pc:spChg chg="mod">
          <ac:chgData name="Elmer Gründeman" userId="4ea83b0ef90c0e20" providerId="LiveId" clId="{57C24E75-35AF-4E65-995B-C6C9F431A427}" dt="2024-10-01T12:21:39.179" v="4055" actId="20577"/>
          <ac:spMkLst>
            <pc:docMk/>
            <pc:sldMk cId="2648256295" sldId="686"/>
            <ac:spMk id="7" creationId="{00000000-0000-0000-0000-000000000000}"/>
          </ac:spMkLst>
        </pc:spChg>
        <pc:spChg chg="del">
          <ac:chgData name="Elmer Gründeman" userId="4ea83b0ef90c0e20" providerId="LiveId" clId="{57C24E75-35AF-4E65-995B-C6C9F431A427}" dt="2024-09-27T09:41:26.562" v="1847" actId="478"/>
          <ac:spMkLst>
            <pc:docMk/>
            <pc:sldMk cId="2648256295" sldId="686"/>
            <ac:spMk id="8" creationId="{00000000-0000-0000-0000-000000000000}"/>
          </ac:spMkLst>
        </pc:spChg>
        <pc:spChg chg="del">
          <ac:chgData name="Elmer Gründeman" userId="4ea83b0ef90c0e20" providerId="LiveId" clId="{57C24E75-35AF-4E65-995B-C6C9F431A427}" dt="2024-09-27T09:41:26.562" v="1847" actId="478"/>
          <ac:spMkLst>
            <pc:docMk/>
            <pc:sldMk cId="2648256295" sldId="686"/>
            <ac:spMk id="11" creationId="{00000000-0000-0000-0000-000000000000}"/>
          </ac:spMkLst>
        </pc:spChg>
        <pc:spChg chg="del">
          <ac:chgData name="Elmer Gründeman" userId="4ea83b0ef90c0e20" providerId="LiveId" clId="{57C24E75-35AF-4E65-995B-C6C9F431A427}" dt="2024-09-27T09:41:26.562" v="1847" actId="478"/>
          <ac:spMkLst>
            <pc:docMk/>
            <pc:sldMk cId="2648256295" sldId="686"/>
            <ac:spMk id="12" creationId="{00000000-0000-0000-0000-000000000000}"/>
          </ac:spMkLst>
        </pc:spChg>
        <pc:spChg chg="del">
          <ac:chgData name="Elmer Gründeman" userId="4ea83b0ef90c0e20" providerId="LiveId" clId="{57C24E75-35AF-4E65-995B-C6C9F431A427}" dt="2024-09-27T09:41:26.562" v="1847" actId="478"/>
          <ac:spMkLst>
            <pc:docMk/>
            <pc:sldMk cId="2648256295" sldId="686"/>
            <ac:spMk id="16" creationId="{00000000-0000-0000-0000-000000000000}"/>
          </ac:spMkLst>
        </pc:spChg>
        <pc:spChg chg="del">
          <ac:chgData name="Elmer Gründeman" userId="4ea83b0ef90c0e20" providerId="LiveId" clId="{57C24E75-35AF-4E65-995B-C6C9F431A427}" dt="2024-09-27T09:41:16.996" v="1845" actId="478"/>
          <ac:spMkLst>
            <pc:docMk/>
            <pc:sldMk cId="2648256295" sldId="686"/>
            <ac:spMk id="23" creationId="{00000000-0000-0000-0000-000000000000}"/>
          </ac:spMkLst>
        </pc:spChg>
        <pc:picChg chg="del">
          <ac:chgData name="Elmer Gründeman" userId="4ea83b0ef90c0e20" providerId="LiveId" clId="{57C24E75-35AF-4E65-995B-C6C9F431A427}" dt="2024-09-27T09:41:27.095" v="1848" actId="478"/>
          <ac:picMkLst>
            <pc:docMk/>
            <pc:sldMk cId="2648256295" sldId="686"/>
            <ac:picMk id="5" creationId="{00000000-0000-0000-0000-000000000000}"/>
          </ac:picMkLst>
        </pc:picChg>
        <pc:picChg chg="mod">
          <ac:chgData name="Elmer Gründeman" userId="4ea83b0ef90c0e20" providerId="LiveId" clId="{57C24E75-35AF-4E65-995B-C6C9F431A427}" dt="2024-09-27T09:41:33.843" v="1849" actId="1076"/>
          <ac:picMkLst>
            <pc:docMk/>
            <pc:sldMk cId="2648256295" sldId="686"/>
            <ac:picMk id="22" creationId="{00000000-0000-0000-0000-000000000000}"/>
          </ac:picMkLst>
        </pc:picChg>
      </pc:sldChg>
      <pc:sldChg chg="addSp delSp modSp add mod ord delAnim modAnim">
        <pc:chgData name="Elmer Gründeman" userId="4ea83b0ef90c0e20" providerId="LiveId" clId="{57C24E75-35AF-4E65-995B-C6C9F431A427}" dt="2024-10-02T09:34:42.294" v="6413"/>
        <pc:sldMkLst>
          <pc:docMk/>
          <pc:sldMk cId="899508265" sldId="687"/>
        </pc:sldMkLst>
        <pc:spChg chg="del">
          <ac:chgData name="Elmer Gründeman" userId="4ea83b0ef90c0e20" providerId="LiveId" clId="{57C24E75-35AF-4E65-995B-C6C9F431A427}" dt="2024-09-27T09:44:24.125" v="1864" actId="478"/>
          <ac:spMkLst>
            <pc:docMk/>
            <pc:sldMk cId="899508265" sldId="687"/>
            <ac:spMk id="8" creationId="{00000000-0000-0000-0000-000000000000}"/>
          </ac:spMkLst>
        </pc:spChg>
        <pc:spChg chg="add mod">
          <ac:chgData name="Elmer Gründeman" userId="4ea83b0ef90c0e20" providerId="LiveId" clId="{57C24E75-35AF-4E65-995B-C6C9F431A427}" dt="2024-09-27T09:45:30.771" v="1890" actId="1076"/>
          <ac:spMkLst>
            <pc:docMk/>
            <pc:sldMk cId="899508265" sldId="687"/>
            <ac:spMk id="9" creationId="{80EB466B-A8C5-0205-33E1-3A4E4AA2666F}"/>
          </ac:spMkLst>
        </pc:spChg>
        <pc:spChg chg="add mod">
          <ac:chgData name="Elmer Gründeman" userId="4ea83b0ef90c0e20" providerId="LiveId" clId="{57C24E75-35AF-4E65-995B-C6C9F431A427}" dt="2024-09-27T09:47:28.914" v="1911" actId="1076"/>
          <ac:spMkLst>
            <pc:docMk/>
            <pc:sldMk cId="899508265" sldId="687"/>
            <ac:spMk id="10" creationId="{1386959A-1410-52E8-2EE6-033C4555960A}"/>
          </ac:spMkLst>
        </pc:spChg>
        <pc:spChg chg="del">
          <ac:chgData name="Elmer Gründeman" userId="4ea83b0ef90c0e20" providerId="LiveId" clId="{57C24E75-35AF-4E65-995B-C6C9F431A427}" dt="2024-09-27T09:44:24.125" v="1864" actId="478"/>
          <ac:spMkLst>
            <pc:docMk/>
            <pc:sldMk cId="899508265" sldId="687"/>
            <ac:spMk id="11" creationId="{00000000-0000-0000-0000-000000000000}"/>
          </ac:spMkLst>
        </pc:spChg>
        <pc:spChg chg="del mod">
          <ac:chgData name="Elmer Gründeman" userId="4ea83b0ef90c0e20" providerId="LiveId" clId="{57C24E75-35AF-4E65-995B-C6C9F431A427}" dt="2024-09-27T09:44:26.472" v="1868" actId="478"/>
          <ac:spMkLst>
            <pc:docMk/>
            <pc:sldMk cId="899508265" sldId="687"/>
            <ac:spMk id="12" creationId="{00000000-0000-0000-0000-000000000000}"/>
          </ac:spMkLst>
        </pc:spChg>
        <pc:spChg chg="del">
          <ac:chgData name="Elmer Gründeman" userId="4ea83b0ef90c0e20" providerId="LiveId" clId="{57C24E75-35AF-4E65-995B-C6C9F431A427}" dt="2024-09-27T09:44:24.125" v="1864" actId="478"/>
          <ac:spMkLst>
            <pc:docMk/>
            <pc:sldMk cId="899508265" sldId="687"/>
            <ac:spMk id="16" creationId="{00000000-0000-0000-0000-000000000000}"/>
          </ac:spMkLst>
        </pc:spChg>
        <pc:picChg chg="del mod">
          <ac:chgData name="Elmer Gründeman" userId="4ea83b0ef90c0e20" providerId="LiveId" clId="{57C24E75-35AF-4E65-995B-C6C9F431A427}" dt="2024-09-27T09:44:25.023" v="1866" actId="478"/>
          <ac:picMkLst>
            <pc:docMk/>
            <pc:sldMk cId="899508265" sldId="687"/>
            <ac:picMk id="5" creationId="{00000000-0000-0000-0000-000000000000}"/>
          </ac:picMkLst>
        </pc:picChg>
        <pc:picChg chg="add mod modCrop">
          <ac:chgData name="Elmer Gründeman" userId="4ea83b0ef90c0e20" providerId="LiveId" clId="{57C24E75-35AF-4E65-995B-C6C9F431A427}" dt="2024-09-27T09:47:23.118" v="1910" actId="1076"/>
          <ac:picMkLst>
            <pc:docMk/>
            <pc:sldMk cId="899508265" sldId="687"/>
            <ac:picMk id="6" creationId="{9E708C22-B374-58C3-CC11-A58F63BD11EB}"/>
          </ac:picMkLst>
        </pc:picChg>
      </pc:sldChg>
      <pc:sldChg chg="addSp delSp modSp add del mod ord delAnim modAnim">
        <pc:chgData name="Elmer Gründeman" userId="4ea83b0ef90c0e20" providerId="LiveId" clId="{57C24E75-35AF-4E65-995B-C6C9F431A427}" dt="2024-10-02T09:32:44.969" v="6411"/>
        <pc:sldMkLst>
          <pc:docMk/>
          <pc:sldMk cId="4225375453" sldId="688"/>
        </pc:sldMkLst>
        <pc:spChg chg="add del mod">
          <ac:chgData name="Elmer Gründeman" userId="4ea83b0ef90c0e20" providerId="LiveId" clId="{57C24E75-35AF-4E65-995B-C6C9F431A427}" dt="2024-10-01T07:53:22.140" v="3128" actId="478"/>
          <ac:spMkLst>
            <pc:docMk/>
            <pc:sldMk cId="4225375453" sldId="688"/>
            <ac:spMk id="2" creationId="{2DADFD89-1CEB-27AD-825F-0C31CAE64F22}"/>
          </ac:spMkLst>
        </pc:spChg>
        <pc:spChg chg="add mod">
          <ac:chgData name="Elmer Gründeman" userId="4ea83b0ef90c0e20" providerId="LiveId" clId="{57C24E75-35AF-4E65-995B-C6C9F431A427}" dt="2024-10-01T09:15:24.750" v="3572" actId="207"/>
          <ac:spMkLst>
            <pc:docMk/>
            <pc:sldMk cId="4225375453" sldId="688"/>
            <ac:spMk id="5" creationId="{3C10548A-EC16-4267-DC03-66E9F0768E27}"/>
          </ac:spMkLst>
        </pc:spChg>
        <pc:spChg chg="mod">
          <ac:chgData name="Elmer Gründeman" userId="4ea83b0ef90c0e20" providerId="LiveId" clId="{57C24E75-35AF-4E65-995B-C6C9F431A427}" dt="2024-10-01T12:32:46.801" v="4567" actId="20577"/>
          <ac:spMkLst>
            <pc:docMk/>
            <pc:sldMk cId="4225375453" sldId="688"/>
            <ac:spMk id="7" creationId="{00000000-0000-0000-0000-000000000000}"/>
          </ac:spMkLst>
        </pc:spChg>
        <pc:spChg chg="del">
          <ac:chgData name="Elmer Gründeman" userId="4ea83b0ef90c0e20" providerId="LiveId" clId="{57C24E75-35AF-4E65-995B-C6C9F431A427}" dt="2024-09-27T10:37:45.659" v="1935" actId="478"/>
          <ac:spMkLst>
            <pc:docMk/>
            <pc:sldMk cId="4225375453" sldId="688"/>
            <ac:spMk id="8" creationId="{00000000-0000-0000-0000-000000000000}"/>
          </ac:spMkLst>
        </pc:spChg>
        <pc:spChg chg="add mod">
          <ac:chgData name="Elmer Gründeman" userId="4ea83b0ef90c0e20" providerId="LiveId" clId="{57C24E75-35AF-4E65-995B-C6C9F431A427}" dt="2024-10-01T09:15:24.750" v="3572" actId="207"/>
          <ac:spMkLst>
            <pc:docMk/>
            <pc:sldMk cId="4225375453" sldId="688"/>
            <ac:spMk id="8" creationId="{56AEDE18-FCB5-21AA-E31E-A0D5553C4B55}"/>
          </ac:spMkLst>
        </pc:spChg>
        <pc:spChg chg="add del mod">
          <ac:chgData name="Elmer Gründeman" userId="4ea83b0ef90c0e20" providerId="LiveId" clId="{57C24E75-35AF-4E65-995B-C6C9F431A427}" dt="2024-10-01T07:53:22.140" v="3128" actId="478"/>
          <ac:spMkLst>
            <pc:docMk/>
            <pc:sldMk cId="4225375453" sldId="688"/>
            <ac:spMk id="9" creationId="{7DC062D9-16E2-2F77-E49A-E54E97B9678C}"/>
          </ac:spMkLst>
        </pc:spChg>
        <pc:spChg chg="add del mod">
          <ac:chgData name="Elmer Gründeman" userId="4ea83b0ef90c0e20" providerId="LiveId" clId="{57C24E75-35AF-4E65-995B-C6C9F431A427}" dt="2024-10-01T07:53:22.140" v="3128" actId="478"/>
          <ac:spMkLst>
            <pc:docMk/>
            <pc:sldMk cId="4225375453" sldId="688"/>
            <ac:spMk id="10" creationId="{CFBC4DDE-7727-63EA-4BF1-1F11CDE803DD}"/>
          </ac:spMkLst>
        </pc:spChg>
        <pc:spChg chg="del">
          <ac:chgData name="Elmer Gründeman" userId="4ea83b0ef90c0e20" providerId="LiveId" clId="{57C24E75-35AF-4E65-995B-C6C9F431A427}" dt="2024-09-27T10:37:42.908" v="1932" actId="478"/>
          <ac:spMkLst>
            <pc:docMk/>
            <pc:sldMk cId="4225375453" sldId="688"/>
            <ac:spMk id="11" creationId="{00000000-0000-0000-0000-000000000000}"/>
          </ac:spMkLst>
        </pc:spChg>
        <pc:spChg chg="add mod">
          <ac:chgData name="Elmer Gründeman" userId="4ea83b0ef90c0e20" providerId="LiveId" clId="{57C24E75-35AF-4E65-995B-C6C9F431A427}" dt="2024-10-01T09:15:24.750" v="3572" actId="207"/>
          <ac:spMkLst>
            <pc:docMk/>
            <pc:sldMk cId="4225375453" sldId="688"/>
            <ac:spMk id="11" creationId="{97265DAF-74E3-775A-CCEC-CFD16FB5C80B}"/>
          </ac:spMkLst>
        </pc:spChg>
        <pc:spChg chg="del mod">
          <ac:chgData name="Elmer Gründeman" userId="4ea83b0ef90c0e20" providerId="LiveId" clId="{57C24E75-35AF-4E65-995B-C6C9F431A427}" dt="2024-09-27T10:37:48.976" v="1936" actId="478"/>
          <ac:spMkLst>
            <pc:docMk/>
            <pc:sldMk cId="4225375453" sldId="688"/>
            <ac:spMk id="12" creationId="{00000000-0000-0000-0000-000000000000}"/>
          </ac:spMkLst>
        </pc:spChg>
        <pc:spChg chg="add mod">
          <ac:chgData name="Elmer Gründeman" userId="4ea83b0ef90c0e20" providerId="LiveId" clId="{57C24E75-35AF-4E65-995B-C6C9F431A427}" dt="2024-10-01T13:32:14.966" v="4920" actId="113"/>
          <ac:spMkLst>
            <pc:docMk/>
            <pc:sldMk cId="4225375453" sldId="688"/>
            <ac:spMk id="12" creationId="{1FF4C504-04B6-D8C5-4CE8-754C68264666}"/>
          </ac:spMkLst>
        </pc:spChg>
        <pc:spChg chg="add del mod">
          <ac:chgData name="Elmer Gründeman" userId="4ea83b0ef90c0e20" providerId="LiveId" clId="{57C24E75-35AF-4E65-995B-C6C9F431A427}" dt="2024-10-01T07:53:14.907" v="3126" actId="478"/>
          <ac:spMkLst>
            <pc:docMk/>
            <pc:sldMk cId="4225375453" sldId="688"/>
            <ac:spMk id="13" creationId="{C3CDBC27-0D19-6A75-6759-E738D16F12DC}"/>
          </ac:spMkLst>
        </pc:spChg>
        <pc:spChg chg="add del mod">
          <ac:chgData name="Elmer Gründeman" userId="4ea83b0ef90c0e20" providerId="LiveId" clId="{57C24E75-35AF-4E65-995B-C6C9F431A427}" dt="2024-10-01T07:53:10.689" v="3125" actId="478"/>
          <ac:spMkLst>
            <pc:docMk/>
            <pc:sldMk cId="4225375453" sldId="688"/>
            <ac:spMk id="14" creationId="{794EE7F2-614A-2ED8-A952-522BEB221523}"/>
          </ac:spMkLst>
        </pc:spChg>
        <pc:spChg chg="add del mod">
          <ac:chgData name="Elmer Gründeman" userId="4ea83b0ef90c0e20" providerId="LiveId" clId="{57C24E75-35AF-4E65-995B-C6C9F431A427}" dt="2024-10-01T07:53:17.917" v="3127" actId="478"/>
          <ac:spMkLst>
            <pc:docMk/>
            <pc:sldMk cId="4225375453" sldId="688"/>
            <ac:spMk id="15" creationId="{798A0A75-8E59-F399-F26E-6B34E7CD4361}"/>
          </ac:spMkLst>
        </pc:spChg>
        <pc:spChg chg="del">
          <ac:chgData name="Elmer Gründeman" userId="4ea83b0ef90c0e20" providerId="LiveId" clId="{57C24E75-35AF-4E65-995B-C6C9F431A427}" dt="2024-09-27T10:37:48.976" v="1936" actId="478"/>
          <ac:spMkLst>
            <pc:docMk/>
            <pc:sldMk cId="4225375453" sldId="688"/>
            <ac:spMk id="16" creationId="{00000000-0000-0000-0000-000000000000}"/>
          </ac:spMkLst>
        </pc:spChg>
        <pc:spChg chg="add del mod">
          <ac:chgData name="Elmer Gründeman" userId="4ea83b0ef90c0e20" providerId="LiveId" clId="{57C24E75-35AF-4E65-995B-C6C9F431A427}" dt="2024-10-01T07:53:22.140" v="3128" actId="478"/>
          <ac:spMkLst>
            <pc:docMk/>
            <pc:sldMk cId="4225375453" sldId="688"/>
            <ac:spMk id="17" creationId="{BF8023FE-DDBC-D603-5546-0A2093451A1C}"/>
          </ac:spMkLst>
        </pc:spChg>
        <pc:spChg chg="del">
          <ac:chgData name="Elmer Gründeman" userId="4ea83b0ef90c0e20" providerId="LiveId" clId="{57C24E75-35AF-4E65-995B-C6C9F431A427}" dt="2024-09-27T10:37:50.041" v="1937" actId="478"/>
          <ac:spMkLst>
            <pc:docMk/>
            <pc:sldMk cId="4225375453" sldId="688"/>
            <ac:spMk id="23" creationId="{00000000-0000-0000-0000-000000000000}"/>
          </ac:spMkLst>
        </pc:spChg>
        <pc:picChg chg="del">
          <ac:chgData name="Elmer Gründeman" userId="4ea83b0ef90c0e20" providerId="LiveId" clId="{57C24E75-35AF-4E65-995B-C6C9F431A427}" dt="2024-09-27T10:37:39.606" v="1931" actId="478"/>
          <ac:picMkLst>
            <pc:docMk/>
            <pc:sldMk cId="4225375453" sldId="688"/>
            <ac:picMk id="5" creationId="{00000000-0000-0000-0000-000000000000}"/>
          </ac:picMkLst>
        </pc:picChg>
        <pc:picChg chg="del mod">
          <ac:chgData name="Elmer Gründeman" userId="4ea83b0ef90c0e20" providerId="LiveId" clId="{57C24E75-35AF-4E65-995B-C6C9F431A427}" dt="2024-10-01T07:53:04.524" v="3124" actId="478"/>
          <ac:picMkLst>
            <pc:docMk/>
            <pc:sldMk cId="4225375453" sldId="688"/>
            <ac:picMk id="6" creationId="{444321FC-98BF-1846-00B4-041EC3F084CB}"/>
          </ac:picMkLst>
        </pc:picChg>
        <pc:picChg chg="add mod modCrop">
          <ac:chgData name="Elmer Gründeman" userId="4ea83b0ef90c0e20" providerId="LiveId" clId="{57C24E75-35AF-4E65-995B-C6C9F431A427}" dt="2024-10-01T09:13:23.195" v="3547" actId="2085"/>
          <ac:picMkLst>
            <pc:docMk/>
            <pc:sldMk cId="4225375453" sldId="688"/>
            <ac:picMk id="18" creationId="{20E34C1B-904A-A451-A39D-69F882982FD1}"/>
          </ac:picMkLst>
        </pc:picChg>
      </pc:sldChg>
      <pc:sldChg chg="new del">
        <pc:chgData name="Elmer Gründeman" userId="4ea83b0ef90c0e20" providerId="LiveId" clId="{57C24E75-35AF-4E65-995B-C6C9F431A427}" dt="2024-09-27T14:10:29.548" v="2247" actId="47"/>
        <pc:sldMkLst>
          <pc:docMk/>
          <pc:sldMk cId="262384096" sldId="689"/>
        </pc:sldMkLst>
      </pc:sldChg>
      <pc:sldChg chg="addSp delSp modSp add mod modNotesTx">
        <pc:chgData name="Elmer Gründeman" userId="4ea83b0ef90c0e20" providerId="LiveId" clId="{57C24E75-35AF-4E65-995B-C6C9F431A427}" dt="2024-10-01T13:26:42.954" v="4838" actId="22"/>
        <pc:sldMkLst>
          <pc:docMk/>
          <pc:sldMk cId="1086203697" sldId="689"/>
        </pc:sldMkLst>
        <pc:spChg chg="del">
          <ac:chgData name="Elmer Gründeman" userId="4ea83b0ef90c0e20" providerId="LiveId" clId="{57C24E75-35AF-4E65-995B-C6C9F431A427}" dt="2024-09-27T14:10:59.828" v="2250" actId="478"/>
          <ac:spMkLst>
            <pc:docMk/>
            <pc:sldMk cId="1086203697" sldId="689"/>
            <ac:spMk id="12" creationId="{00000000-0000-0000-0000-000000000000}"/>
          </ac:spMkLst>
        </pc:spChg>
        <pc:spChg chg="del mod">
          <ac:chgData name="Elmer Gründeman" userId="4ea83b0ef90c0e20" providerId="LiveId" clId="{57C24E75-35AF-4E65-995B-C6C9F431A427}" dt="2024-09-27T14:11:03.901" v="2253" actId="478"/>
          <ac:spMkLst>
            <pc:docMk/>
            <pc:sldMk cId="1086203697" sldId="689"/>
            <ac:spMk id="18" creationId="{00000000-0000-0000-0000-000000000000}"/>
          </ac:spMkLst>
        </pc:spChg>
        <pc:grpChg chg="del">
          <ac:chgData name="Elmer Gründeman" userId="4ea83b0ef90c0e20" providerId="LiveId" clId="{57C24E75-35AF-4E65-995B-C6C9F431A427}" dt="2024-09-27T14:10:57.834" v="2249" actId="478"/>
          <ac:grpSpMkLst>
            <pc:docMk/>
            <pc:sldMk cId="1086203697" sldId="689"/>
            <ac:grpSpMk id="11" creationId="{00000000-0000-0000-0000-000000000000}"/>
          </ac:grpSpMkLst>
        </pc:grpChg>
        <pc:picChg chg="add del">
          <ac:chgData name="Elmer Gründeman" userId="4ea83b0ef90c0e20" providerId="LiveId" clId="{57C24E75-35AF-4E65-995B-C6C9F431A427}" dt="2024-10-01T13:26:42.954" v="4838" actId="22"/>
          <ac:picMkLst>
            <pc:docMk/>
            <pc:sldMk cId="1086203697" sldId="689"/>
            <ac:picMk id="5" creationId="{5021B17D-E72E-E7EA-B33B-EC644F88BAAA}"/>
          </ac:picMkLst>
        </pc:picChg>
        <pc:picChg chg="add del mod">
          <ac:chgData name="Elmer Gründeman" userId="4ea83b0ef90c0e20" providerId="LiveId" clId="{57C24E75-35AF-4E65-995B-C6C9F431A427}" dt="2024-09-27T14:12:14.721" v="2259" actId="478"/>
          <ac:picMkLst>
            <pc:docMk/>
            <pc:sldMk cId="1086203697" sldId="689"/>
            <ac:picMk id="8" creationId="{518525A4-DE2F-FD8E-A817-F8C3F87E9EA7}"/>
          </ac:picMkLst>
        </pc:picChg>
        <pc:picChg chg="add mod modCrop">
          <ac:chgData name="Elmer Gründeman" userId="4ea83b0ef90c0e20" providerId="LiveId" clId="{57C24E75-35AF-4E65-995B-C6C9F431A427}" dt="2024-09-27T14:12:30.555" v="2265" actId="1076"/>
          <ac:picMkLst>
            <pc:docMk/>
            <pc:sldMk cId="1086203697" sldId="689"/>
            <ac:picMk id="10" creationId="{7D191261-D64F-2375-F8F4-ACFA0CA97EF4}"/>
          </ac:picMkLst>
        </pc:picChg>
        <pc:picChg chg="del">
          <ac:chgData name="Elmer Gründeman" userId="4ea83b0ef90c0e20" providerId="LiveId" clId="{57C24E75-35AF-4E65-995B-C6C9F431A427}" dt="2024-09-27T14:11:00.734" v="2251" actId="478"/>
          <ac:picMkLst>
            <pc:docMk/>
            <pc:sldMk cId="1086203697" sldId="689"/>
            <ac:picMk id="15" creationId="{00000000-0000-0000-0000-000000000000}"/>
          </ac:picMkLst>
        </pc:picChg>
        <pc:cxnChg chg="del">
          <ac:chgData name="Elmer Gründeman" userId="4ea83b0ef90c0e20" providerId="LiveId" clId="{57C24E75-35AF-4E65-995B-C6C9F431A427}" dt="2024-09-27T14:11:04.589" v="2254" actId="478"/>
          <ac:cxnSpMkLst>
            <pc:docMk/>
            <pc:sldMk cId="1086203697" sldId="689"/>
            <ac:cxnSpMk id="17" creationId="{00000000-0000-0000-0000-000000000000}"/>
          </ac:cxnSpMkLst>
        </pc:cxnChg>
      </pc:sldChg>
      <pc:sldChg chg="addSp delSp modSp add mod modNotesTx">
        <pc:chgData name="Elmer Gründeman" userId="4ea83b0ef90c0e20" providerId="LiveId" clId="{57C24E75-35AF-4E65-995B-C6C9F431A427}" dt="2024-09-29T20:50:49.891" v="3055" actId="20577"/>
        <pc:sldMkLst>
          <pc:docMk/>
          <pc:sldMk cId="1802091726" sldId="690"/>
        </pc:sldMkLst>
        <pc:picChg chg="add mod modCrop">
          <ac:chgData name="Elmer Gründeman" userId="4ea83b0ef90c0e20" providerId="LiveId" clId="{57C24E75-35AF-4E65-995B-C6C9F431A427}" dt="2024-09-29T20:38:10.458" v="2359" actId="1076"/>
          <ac:picMkLst>
            <pc:docMk/>
            <pc:sldMk cId="1802091726" sldId="690"/>
            <ac:picMk id="5" creationId="{97282F27-FCE3-47F4-72FB-D7DC3E084B8D}"/>
          </ac:picMkLst>
        </pc:picChg>
        <pc:picChg chg="del">
          <ac:chgData name="Elmer Gründeman" userId="4ea83b0ef90c0e20" providerId="LiveId" clId="{57C24E75-35AF-4E65-995B-C6C9F431A427}" dt="2024-09-29T20:36:05.469" v="2350" actId="478"/>
          <ac:picMkLst>
            <pc:docMk/>
            <pc:sldMk cId="1802091726" sldId="690"/>
            <ac:picMk id="10" creationId="{7D191261-D64F-2375-F8F4-ACFA0CA97EF4}"/>
          </ac:picMkLst>
        </pc:picChg>
      </pc:sldChg>
      <pc:sldChg chg="addSp delSp modSp add del mod modNotesTx">
        <pc:chgData name="Elmer Gründeman" userId="4ea83b0ef90c0e20" providerId="LiveId" clId="{57C24E75-35AF-4E65-995B-C6C9F431A427}" dt="2024-10-01T12:32:39.597" v="4554" actId="20577"/>
        <pc:sldMkLst>
          <pc:docMk/>
          <pc:sldMk cId="3577780302" sldId="691"/>
        </pc:sldMkLst>
        <pc:spChg chg="del">
          <ac:chgData name="Elmer Gründeman" userId="4ea83b0ef90c0e20" providerId="LiveId" clId="{57C24E75-35AF-4E65-995B-C6C9F431A427}" dt="2024-09-29T20:41:46.586" v="2385" actId="478"/>
          <ac:spMkLst>
            <pc:docMk/>
            <pc:sldMk cId="3577780302" sldId="691"/>
            <ac:spMk id="2" creationId="{0B5F79B3-BCAF-BBEB-0C1B-9A5E9E17C1A1}"/>
          </ac:spMkLst>
        </pc:spChg>
        <pc:spChg chg="mod">
          <ac:chgData name="Elmer Gründeman" userId="4ea83b0ef90c0e20" providerId="LiveId" clId="{57C24E75-35AF-4E65-995B-C6C9F431A427}" dt="2024-10-01T12:32:39.597" v="4554" actId="20577"/>
          <ac:spMkLst>
            <pc:docMk/>
            <pc:sldMk cId="3577780302" sldId="691"/>
            <ac:spMk id="7" creationId="{00000000-0000-0000-0000-000000000000}"/>
          </ac:spMkLst>
        </pc:spChg>
        <pc:spChg chg="add mod">
          <ac:chgData name="Elmer Gründeman" userId="4ea83b0ef90c0e20" providerId="LiveId" clId="{57C24E75-35AF-4E65-995B-C6C9F431A427}" dt="2024-09-30T12:32:15.750" v="3091" actId="208"/>
          <ac:spMkLst>
            <pc:docMk/>
            <pc:sldMk cId="3577780302" sldId="691"/>
            <ac:spMk id="8" creationId="{88FAC746-390A-CE28-7111-930D34513BE7}"/>
          </ac:spMkLst>
        </pc:spChg>
        <pc:picChg chg="del">
          <ac:chgData name="Elmer Gründeman" userId="4ea83b0ef90c0e20" providerId="LiveId" clId="{57C24E75-35AF-4E65-995B-C6C9F431A427}" dt="2024-09-29T20:41:43.584" v="2384" actId="478"/>
          <ac:picMkLst>
            <pc:docMk/>
            <pc:sldMk cId="3577780302" sldId="691"/>
            <ac:picMk id="6" creationId="{00000000-0000-0000-0000-000000000000}"/>
          </ac:picMkLst>
        </pc:picChg>
        <pc:picChg chg="add mod">
          <ac:chgData name="Elmer Gründeman" userId="4ea83b0ef90c0e20" providerId="LiveId" clId="{57C24E75-35AF-4E65-995B-C6C9F431A427}" dt="2024-09-30T12:31:57.895" v="3088" actId="1076"/>
          <ac:picMkLst>
            <pc:docMk/>
            <pc:sldMk cId="3577780302" sldId="691"/>
            <ac:picMk id="6" creationId="{C8979B4A-7306-7ED5-14FB-63C8505927C5}"/>
          </ac:picMkLst>
        </pc:picChg>
      </pc:sldChg>
      <pc:sldChg chg="addSp delSp modSp add mod">
        <pc:chgData name="Elmer Gründeman" userId="4ea83b0ef90c0e20" providerId="LiveId" clId="{57C24E75-35AF-4E65-995B-C6C9F431A427}" dt="2024-10-01T13:28:34.320" v="4862" actId="20577"/>
        <pc:sldMkLst>
          <pc:docMk/>
          <pc:sldMk cId="357875808" sldId="692"/>
        </pc:sldMkLst>
        <pc:spChg chg="del">
          <ac:chgData name="Elmer Gründeman" userId="4ea83b0ef90c0e20" providerId="LiveId" clId="{57C24E75-35AF-4E65-995B-C6C9F431A427}" dt="2024-09-29T20:42:16.944" v="2389" actId="478"/>
          <ac:spMkLst>
            <pc:docMk/>
            <pc:sldMk cId="357875808" sldId="692"/>
            <ac:spMk id="5" creationId="{00000000-0000-0000-0000-000000000000}"/>
          </ac:spMkLst>
        </pc:spChg>
        <pc:spChg chg="add del mod">
          <ac:chgData name="Elmer Gründeman" userId="4ea83b0ef90c0e20" providerId="LiveId" clId="{57C24E75-35AF-4E65-995B-C6C9F431A427}" dt="2024-10-01T13:27:18.755" v="4840" actId="478"/>
          <ac:spMkLst>
            <pc:docMk/>
            <pc:sldMk cId="357875808" sldId="692"/>
            <ac:spMk id="6" creationId="{F6E70019-35A9-8D1E-5134-9FC02E056B31}"/>
          </ac:spMkLst>
        </pc:spChg>
        <pc:spChg chg="mod">
          <ac:chgData name="Elmer Gründeman" userId="4ea83b0ef90c0e20" providerId="LiveId" clId="{57C24E75-35AF-4E65-995B-C6C9F431A427}" dt="2024-10-01T13:28:34.320" v="4862" actId="20577"/>
          <ac:spMkLst>
            <pc:docMk/>
            <pc:sldMk cId="357875808" sldId="692"/>
            <ac:spMk id="7" creationId="{00000000-0000-0000-0000-000000000000}"/>
          </ac:spMkLst>
        </pc:spChg>
        <pc:spChg chg="del">
          <ac:chgData name="Elmer Gründeman" userId="4ea83b0ef90c0e20" providerId="LiveId" clId="{57C24E75-35AF-4E65-995B-C6C9F431A427}" dt="2024-09-29T20:42:12.632" v="2388" actId="478"/>
          <ac:spMkLst>
            <pc:docMk/>
            <pc:sldMk cId="357875808" sldId="692"/>
            <ac:spMk id="8" creationId="{00000000-0000-0000-0000-000000000000}"/>
          </ac:spMkLst>
        </pc:spChg>
        <pc:spChg chg="add mod">
          <ac:chgData name="Elmer Gründeman" userId="4ea83b0ef90c0e20" providerId="LiveId" clId="{57C24E75-35AF-4E65-995B-C6C9F431A427}" dt="2024-09-29T20:46:11.561" v="2688"/>
          <ac:spMkLst>
            <pc:docMk/>
            <pc:sldMk cId="357875808" sldId="692"/>
            <ac:spMk id="9" creationId="{72DEB3A8-3279-ADC1-D175-8AC2928ED7BF}"/>
          </ac:spMkLst>
        </pc:spChg>
        <pc:spChg chg="add mod">
          <ac:chgData name="Elmer Gründeman" userId="4ea83b0ef90c0e20" providerId="LiveId" clId="{57C24E75-35AF-4E65-995B-C6C9F431A427}" dt="2024-09-29T20:46:11.561" v="2688"/>
          <ac:spMkLst>
            <pc:docMk/>
            <pc:sldMk cId="357875808" sldId="692"/>
            <ac:spMk id="10" creationId="{82827F0C-EB25-188A-19CE-5443D5BCE671}"/>
          </ac:spMkLst>
        </pc:spChg>
        <pc:spChg chg="add mod">
          <ac:chgData name="Elmer Gründeman" userId="4ea83b0ef90c0e20" providerId="LiveId" clId="{57C24E75-35AF-4E65-995B-C6C9F431A427}" dt="2024-09-29T20:46:11.561" v="2688"/>
          <ac:spMkLst>
            <pc:docMk/>
            <pc:sldMk cId="357875808" sldId="692"/>
            <ac:spMk id="11" creationId="{5EE5B21A-38AA-C834-D85C-9704D697A2DA}"/>
          </ac:spMkLst>
        </pc:spChg>
        <pc:spChg chg="add mod">
          <ac:chgData name="Elmer Gründeman" userId="4ea83b0ef90c0e20" providerId="LiveId" clId="{57C24E75-35AF-4E65-995B-C6C9F431A427}" dt="2024-09-29T20:46:11.561" v="2688"/>
          <ac:spMkLst>
            <pc:docMk/>
            <pc:sldMk cId="357875808" sldId="692"/>
            <ac:spMk id="12" creationId="{B9C636FE-928E-F8B8-FC9F-B2B9400A3B7A}"/>
          </ac:spMkLst>
        </pc:spChg>
        <pc:spChg chg="add mod">
          <ac:chgData name="Elmer Gründeman" userId="4ea83b0ef90c0e20" providerId="LiveId" clId="{57C24E75-35AF-4E65-995B-C6C9F431A427}" dt="2024-09-29T20:46:11.561" v="2688"/>
          <ac:spMkLst>
            <pc:docMk/>
            <pc:sldMk cId="357875808" sldId="692"/>
            <ac:spMk id="13" creationId="{5307D059-7418-43F4-0F5F-67A2082C6625}"/>
          </ac:spMkLst>
        </pc:spChg>
        <pc:spChg chg="add mod">
          <ac:chgData name="Elmer Gründeman" userId="4ea83b0ef90c0e20" providerId="LiveId" clId="{57C24E75-35AF-4E65-995B-C6C9F431A427}" dt="2024-09-29T20:46:11.561" v="2688"/>
          <ac:spMkLst>
            <pc:docMk/>
            <pc:sldMk cId="357875808" sldId="692"/>
            <ac:spMk id="14" creationId="{9157E4E9-BE11-FCD1-10D8-FD5B1E979625}"/>
          </ac:spMkLst>
        </pc:spChg>
        <pc:spChg chg="add mod">
          <ac:chgData name="Elmer Gründeman" userId="4ea83b0ef90c0e20" providerId="LiveId" clId="{57C24E75-35AF-4E65-995B-C6C9F431A427}" dt="2024-09-29T20:46:11.561" v="2688"/>
          <ac:spMkLst>
            <pc:docMk/>
            <pc:sldMk cId="357875808" sldId="692"/>
            <ac:spMk id="15" creationId="{36ADC1B3-6701-F3AB-BDB0-758D00CBE491}"/>
          </ac:spMkLst>
        </pc:spChg>
        <pc:spChg chg="add del mod">
          <ac:chgData name="Elmer Gründeman" userId="4ea83b0ef90c0e20" providerId="LiveId" clId="{57C24E75-35AF-4E65-995B-C6C9F431A427}" dt="2024-10-01T13:27:21.369" v="4841" actId="478"/>
          <ac:spMkLst>
            <pc:docMk/>
            <pc:sldMk cId="357875808" sldId="692"/>
            <ac:spMk id="17" creationId="{6AF41087-D1AD-8E09-FB09-AED1832FC3FE}"/>
          </ac:spMkLst>
        </pc:spChg>
        <pc:spChg chg="add del mod">
          <ac:chgData name="Elmer Gründeman" userId="4ea83b0ef90c0e20" providerId="LiveId" clId="{57C24E75-35AF-4E65-995B-C6C9F431A427}" dt="2024-10-01T13:27:21.369" v="4841" actId="478"/>
          <ac:spMkLst>
            <pc:docMk/>
            <pc:sldMk cId="357875808" sldId="692"/>
            <ac:spMk id="18" creationId="{0BBCCFC3-D94C-DA7C-6406-9A4C56A6543F}"/>
          </ac:spMkLst>
        </pc:spChg>
        <pc:spChg chg="add del mod">
          <ac:chgData name="Elmer Gründeman" userId="4ea83b0ef90c0e20" providerId="LiveId" clId="{57C24E75-35AF-4E65-995B-C6C9F431A427}" dt="2024-10-01T13:27:21.369" v="4841" actId="478"/>
          <ac:spMkLst>
            <pc:docMk/>
            <pc:sldMk cId="357875808" sldId="692"/>
            <ac:spMk id="19" creationId="{01C80507-8C27-00F9-443A-F31446050A23}"/>
          </ac:spMkLst>
        </pc:spChg>
        <pc:spChg chg="add del mod">
          <ac:chgData name="Elmer Gründeman" userId="4ea83b0ef90c0e20" providerId="LiveId" clId="{57C24E75-35AF-4E65-995B-C6C9F431A427}" dt="2024-10-01T13:27:18.755" v="4840" actId="478"/>
          <ac:spMkLst>
            <pc:docMk/>
            <pc:sldMk cId="357875808" sldId="692"/>
            <ac:spMk id="20" creationId="{E01F0A5E-C681-DA2A-FE8A-8B113BB29ADD}"/>
          </ac:spMkLst>
        </pc:spChg>
        <pc:spChg chg="add del mod">
          <ac:chgData name="Elmer Gründeman" userId="4ea83b0ef90c0e20" providerId="LiveId" clId="{57C24E75-35AF-4E65-995B-C6C9F431A427}" dt="2024-10-01T13:27:18.755" v="4840" actId="478"/>
          <ac:spMkLst>
            <pc:docMk/>
            <pc:sldMk cId="357875808" sldId="692"/>
            <ac:spMk id="21" creationId="{7A64554A-1535-BE89-F55E-F6847EECD209}"/>
          </ac:spMkLst>
        </pc:spChg>
        <pc:spChg chg="add del mod">
          <ac:chgData name="Elmer Gründeman" userId="4ea83b0ef90c0e20" providerId="LiveId" clId="{57C24E75-35AF-4E65-995B-C6C9F431A427}" dt="2024-10-01T13:27:18.755" v="4840" actId="478"/>
          <ac:spMkLst>
            <pc:docMk/>
            <pc:sldMk cId="357875808" sldId="692"/>
            <ac:spMk id="22" creationId="{15B0A417-2E1D-1C2F-C205-B67E3FEF9929}"/>
          </ac:spMkLst>
        </pc:spChg>
        <pc:spChg chg="add mod">
          <ac:chgData name="Elmer Gründeman" userId="4ea83b0ef90c0e20" providerId="LiveId" clId="{57C24E75-35AF-4E65-995B-C6C9F431A427}" dt="2024-10-01T13:03:23.562" v="4753" actId="1076"/>
          <ac:spMkLst>
            <pc:docMk/>
            <pc:sldMk cId="357875808" sldId="692"/>
            <ac:spMk id="23" creationId="{0662DB42-94FE-2B77-9B8A-25D04FBD3D2E}"/>
          </ac:spMkLst>
        </pc:spChg>
        <pc:picChg chg="del">
          <ac:chgData name="Elmer Gründeman" userId="4ea83b0ef90c0e20" providerId="LiveId" clId="{57C24E75-35AF-4E65-995B-C6C9F431A427}" dt="2024-09-29T20:42:09.926" v="2387" actId="478"/>
          <ac:picMkLst>
            <pc:docMk/>
            <pc:sldMk cId="357875808" sldId="692"/>
            <ac:picMk id="2" creationId="{00000000-0000-0000-0000-000000000000}"/>
          </ac:picMkLst>
        </pc:picChg>
        <pc:picChg chg="add mod modCrop">
          <ac:chgData name="Elmer Gründeman" userId="4ea83b0ef90c0e20" providerId="LiveId" clId="{57C24E75-35AF-4E65-995B-C6C9F431A427}" dt="2024-10-01T13:27:54.102" v="4847" actId="1076"/>
          <ac:picMkLst>
            <pc:docMk/>
            <pc:sldMk cId="357875808" sldId="692"/>
            <ac:picMk id="5" creationId="{B4D76BB6-FFA5-37FF-2835-70489CD49589}"/>
          </ac:picMkLst>
        </pc:picChg>
        <pc:picChg chg="add del mod">
          <ac:chgData name="Elmer Gründeman" userId="4ea83b0ef90c0e20" providerId="LiveId" clId="{57C24E75-35AF-4E65-995B-C6C9F431A427}" dt="2024-10-01T13:27:18.755" v="4840" actId="478"/>
          <ac:picMkLst>
            <pc:docMk/>
            <pc:sldMk cId="357875808" sldId="692"/>
            <ac:picMk id="16" creationId="{28415499-B15A-BF13-2097-CEF92C6FFB4F}"/>
          </ac:picMkLst>
        </pc:picChg>
      </pc:sldChg>
      <pc:sldChg chg="add del">
        <pc:chgData name="Elmer Gründeman" userId="4ea83b0ef90c0e20" providerId="LiveId" clId="{57C24E75-35AF-4E65-995B-C6C9F431A427}" dt="2024-10-01T09:10:56.112" v="3386" actId="47"/>
        <pc:sldMkLst>
          <pc:docMk/>
          <pc:sldMk cId="2124039063" sldId="693"/>
        </pc:sldMkLst>
      </pc:sldChg>
      <pc:sldChg chg="addSp delSp modSp add mod ord delAnim">
        <pc:chgData name="Elmer Gründeman" userId="4ea83b0ef90c0e20" providerId="LiveId" clId="{57C24E75-35AF-4E65-995B-C6C9F431A427}" dt="2024-10-03T09:38:07.525" v="6822"/>
        <pc:sldMkLst>
          <pc:docMk/>
          <pc:sldMk cId="3634916887" sldId="693"/>
        </pc:sldMkLst>
        <pc:spChg chg="mod">
          <ac:chgData name="Elmer Gründeman" userId="4ea83b0ef90c0e20" providerId="LiveId" clId="{57C24E75-35AF-4E65-995B-C6C9F431A427}" dt="2024-10-01T14:27:32.289" v="5251" actId="1076"/>
          <ac:spMkLst>
            <pc:docMk/>
            <pc:sldMk cId="3634916887" sldId="693"/>
            <ac:spMk id="2" creationId="{D5A209A1-1596-100C-8320-CD2E1C1DA038}"/>
          </ac:spMkLst>
        </pc:spChg>
        <pc:spChg chg="mod">
          <ac:chgData name="Elmer Gründeman" userId="4ea83b0ef90c0e20" providerId="LiveId" clId="{57C24E75-35AF-4E65-995B-C6C9F431A427}" dt="2024-10-01T14:27:32.289" v="5251" actId="1076"/>
          <ac:spMkLst>
            <pc:docMk/>
            <pc:sldMk cId="3634916887" sldId="693"/>
            <ac:spMk id="6" creationId="{E3E09C0C-BAD1-7CEF-CA0F-6C0ACCE3EEB1}"/>
          </ac:spMkLst>
        </pc:spChg>
        <pc:spChg chg="mod">
          <ac:chgData name="Elmer Gründeman" userId="4ea83b0ef90c0e20" providerId="LiveId" clId="{57C24E75-35AF-4E65-995B-C6C9F431A427}" dt="2024-10-01T12:31:53.881" v="4523" actId="20577"/>
          <ac:spMkLst>
            <pc:docMk/>
            <pc:sldMk cId="3634916887" sldId="693"/>
            <ac:spMk id="7" creationId="{00000000-0000-0000-0000-000000000000}"/>
          </ac:spMkLst>
        </pc:spChg>
        <pc:spChg chg="mod">
          <ac:chgData name="Elmer Gründeman" userId="4ea83b0ef90c0e20" providerId="LiveId" clId="{57C24E75-35AF-4E65-995B-C6C9F431A427}" dt="2024-10-01T14:27:32.289" v="5251" actId="1076"/>
          <ac:spMkLst>
            <pc:docMk/>
            <pc:sldMk cId="3634916887" sldId="693"/>
            <ac:spMk id="8" creationId="{1F1360D2-00A1-4780-CCB8-B94E69040C8C}"/>
          </ac:spMkLst>
        </pc:spChg>
        <pc:spChg chg="add mod">
          <ac:chgData name="Elmer Gründeman" userId="4ea83b0ef90c0e20" providerId="LiveId" clId="{57C24E75-35AF-4E65-995B-C6C9F431A427}" dt="2024-10-01T14:27:25.870" v="5250" actId="1076"/>
          <ac:spMkLst>
            <pc:docMk/>
            <pc:sldMk cId="3634916887" sldId="693"/>
            <ac:spMk id="9" creationId="{B3152FFF-A185-DFDE-4C98-DEFE72733E8A}"/>
          </ac:spMkLst>
        </pc:spChg>
        <pc:spChg chg="mod">
          <ac:chgData name="Elmer Gründeman" userId="4ea83b0ef90c0e20" providerId="LiveId" clId="{57C24E75-35AF-4E65-995B-C6C9F431A427}" dt="2024-10-01T14:27:32.289" v="5251" actId="1076"/>
          <ac:spMkLst>
            <pc:docMk/>
            <pc:sldMk cId="3634916887" sldId="693"/>
            <ac:spMk id="13" creationId="{73C2BF8A-09F5-38F9-0E08-E9774ACA934A}"/>
          </ac:spMkLst>
        </pc:spChg>
        <pc:spChg chg="mod">
          <ac:chgData name="Elmer Gründeman" userId="4ea83b0ef90c0e20" providerId="LiveId" clId="{57C24E75-35AF-4E65-995B-C6C9F431A427}" dt="2024-10-01T14:27:32.289" v="5251" actId="1076"/>
          <ac:spMkLst>
            <pc:docMk/>
            <pc:sldMk cId="3634916887" sldId="693"/>
            <ac:spMk id="14" creationId="{E98DCA01-5F0A-5D3C-0687-3D5E182C552E}"/>
          </ac:spMkLst>
        </pc:spChg>
        <pc:spChg chg="mod">
          <ac:chgData name="Elmer Gründeman" userId="4ea83b0ef90c0e20" providerId="LiveId" clId="{57C24E75-35AF-4E65-995B-C6C9F431A427}" dt="2024-10-01T14:27:32.289" v="5251" actId="1076"/>
          <ac:spMkLst>
            <pc:docMk/>
            <pc:sldMk cId="3634916887" sldId="693"/>
            <ac:spMk id="59" creationId="{47433A0F-CB6B-340E-A505-A109F048C897}"/>
          </ac:spMkLst>
        </pc:spChg>
        <pc:spChg chg="del">
          <ac:chgData name="Elmer Gründeman" userId="4ea83b0ef90c0e20" providerId="LiveId" clId="{57C24E75-35AF-4E65-995B-C6C9F431A427}" dt="2024-10-01T09:39:23.845" v="3594" actId="478"/>
          <ac:spMkLst>
            <pc:docMk/>
            <pc:sldMk cId="3634916887" sldId="693"/>
            <ac:spMk id="68" creationId="{B3BDFB6C-E5EF-F6C7-3E21-470E7315C314}"/>
          </ac:spMkLst>
        </pc:spChg>
        <pc:spChg chg="del">
          <ac:chgData name="Elmer Gründeman" userId="4ea83b0ef90c0e20" providerId="LiveId" clId="{57C24E75-35AF-4E65-995B-C6C9F431A427}" dt="2024-10-01T09:39:22.333" v="3593" actId="478"/>
          <ac:spMkLst>
            <pc:docMk/>
            <pc:sldMk cId="3634916887" sldId="693"/>
            <ac:spMk id="69" creationId="{D0E59920-24D9-B606-FEF1-84B25FCD78FA}"/>
          </ac:spMkLst>
        </pc:spChg>
        <pc:spChg chg="mod">
          <ac:chgData name="Elmer Gründeman" userId="4ea83b0ef90c0e20" providerId="LiveId" clId="{57C24E75-35AF-4E65-995B-C6C9F431A427}" dt="2024-10-01T14:27:32.289" v="5251" actId="1076"/>
          <ac:spMkLst>
            <pc:docMk/>
            <pc:sldMk cId="3634916887" sldId="693"/>
            <ac:spMk id="71" creationId="{C95738C5-A7E9-ED6B-4B24-2C8D323B9014}"/>
          </ac:spMkLst>
        </pc:spChg>
        <pc:spChg chg="del">
          <ac:chgData name="Elmer Gründeman" userId="4ea83b0ef90c0e20" providerId="LiveId" clId="{57C24E75-35AF-4E65-995B-C6C9F431A427}" dt="2024-10-01T09:39:18.514" v="3590" actId="478"/>
          <ac:spMkLst>
            <pc:docMk/>
            <pc:sldMk cId="3634916887" sldId="693"/>
            <ac:spMk id="90" creationId="{FC07E0A8-8C56-96A1-5025-F8E3C1197CBA}"/>
          </ac:spMkLst>
        </pc:spChg>
        <pc:spChg chg="del">
          <ac:chgData name="Elmer Gründeman" userId="4ea83b0ef90c0e20" providerId="LiveId" clId="{57C24E75-35AF-4E65-995B-C6C9F431A427}" dt="2024-10-01T09:39:20.082" v="3591" actId="478"/>
          <ac:spMkLst>
            <pc:docMk/>
            <pc:sldMk cId="3634916887" sldId="693"/>
            <ac:spMk id="94" creationId="{9677D080-063D-E2D1-5111-192D686AD407}"/>
          </ac:spMkLst>
        </pc:spChg>
        <pc:spChg chg="mod">
          <ac:chgData name="Elmer Gründeman" userId="4ea83b0ef90c0e20" providerId="LiveId" clId="{57C24E75-35AF-4E65-995B-C6C9F431A427}" dt="2024-10-01T14:27:32.289" v="5251" actId="1076"/>
          <ac:spMkLst>
            <pc:docMk/>
            <pc:sldMk cId="3634916887" sldId="693"/>
            <ac:spMk id="95" creationId="{B18F0CE9-C1B5-6974-5B4F-8756AE114A9F}"/>
          </ac:spMkLst>
        </pc:spChg>
        <pc:spChg chg="del">
          <ac:chgData name="Elmer Gründeman" userId="4ea83b0ef90c0e20" providerId="LiveId" clId="{57C24E75-35AF-4E65-995B-C6C9F431A427}" dt="2024-10-01T09:39:27.720" v="3595" actId="478"/>
          <ac:spMkLst>
            <pc:docMk/>
            <pc:sldMk cId="3634916887" sldId="693"/>
            <ac:spMk id="96" creationId="{93559E05-2688-C250-432B-38FCD7086670}"/>
          </ac:spMkLst>
        </pc:spChg>
        <pc:grpChg chg="mod">
          <ac:chgData name="Elmer Gründeman" userId="4ea83b0ef90c0e20" providerId="LiveId" clId="{57C24E75-35AF-4E65-995B-C6C9F431A427}" dt="2024-10-01T14:27:32.289" v="5251" actId="1076"/>
          <ac:grpSpMkLst>
            <pc:docMk/>
            <pc:sldMk cId="3634916887" sldId="693"/>
            <ac:grpSpMk id="39" creationId="{3B410315-70B1-DF5A-86FD-D98063DA404A}"/>
          </ac:grpSpMkLst>
        </pc:grpChg>
        <pc:grpChg chg="del">
          <ac:chgData name="Elmer Gründeman" userId="4ea83b0ef90c0e20" providerId="LiveId" clId="{57C24E75-35AF-4E65-995B-C6C9F431A427}" dt="2024-10-01T09:39:18.514" v="3590" actId="478"/>
          <ac:grpSpMkLst>
            <pc:docMk/>
            <pc:sldMk cId="3634916887" sldId="693"/>
            <ac:grpSpMk id="70" creationId="{C6A81398-3790-B75E-51A5-B5EC9F450E59}"/>
          </ac:grpSpMkLst>
        </pc:grpChg>
        <pc:cxnChg chg="mod">
          <ac:chgData name="Elmer Gründeman" userId="4ea83b0ef90c0e20" providerId="LiveId" clId="{57C24E75-35AF-4E65-995B-C6C9F431A427}" dt="2024-10-01T14:27:32.289" v="5251" actId="1076"/>
          <ac:cxnSpMkLst>
            <pc:docMk/>
            <pc:sldMk cId="3634916887" sldId="693"/>
            <ac:cxnSpMk id="5" creationId="{F2B1370C-E621-ECBF-605B-BD48A0768465}"/>
          </ac:cxnSpMkLst>
        </pc:cxnChg>
        <pc:cxnChg chg="mod">
          <ac:chgData name="Elmer Gründeman" userId="4ea83b0ef90c0e20" providerId="LiveId" clId="{57C24E75-35AF-4E65-995B-C6C9F431A427}" dt="2024-10-01T14:27:32.289" v="5251" actId="1076"/>
          <ac:cxnSpMkLst>
            <pc:docMk/>
            <pc:sldMk cId="3634916887" sldId="693"/>
            <ac:cxnSpMk id="24" creationId="{4FFE92A6-6189-4B34-9DF1-B07210811CA6}"/>
          </ac:cxnSpMkLst>
        </pc:cxnChg>
        <pc:cxnChg chg="mod">
          <ac:chgData name="Elmer Gründeman" userId="4ea83b0ef90c0e20" providerId="LiveId" clId="{57C24E75-35AF-4E65-995B-C6C9F431A427}" dt="2024-10-01T14:27:32.289" v="5251" actId="1076"/>
          <ac:cxnSpMkLst>
            <pc:docMk/>
            <pc:sldMk cId="3634916887" sldId="693"/>
            <ac:cxnSpMk id="27" creationId="{026C2B7B-F4E0-404E-F192-87A2E921D7CC}"/>
          </ac:cxnSpMkLst>
        </pc:cxnChg>
        <pc:cxnChg chg="mod">
          <ac:chgData name="Elmer Gründeman" userId="4ea83b0ef90c0e20" providerId="LiveId" clId="{57C24E75-35AF-4E65-995B-C6C9F431A427}" dt="2024-10-01T14:27:32.289" v="5251" actId="1076"/>
          <ac:cxnSpMkLst>
            <pc:docMk/>
            <pc:sldMk cId="3634916887" sldId="693"/>
            <ac:cxnSpMk id="43" creationId="{1CA1AAE0-7DD9-284D-4193-62BA9F1D54EB}"/>
          </ac:cxnSpMkLst>
        </pc:cxnChg>
        <pc:cxnChg chg="mod">
          <ac:chgData name="Elmer Gründeman" userId="4ea83b0ef90c0e20" providerId="LiveId" clId="{57C24E75-35AF-4E65-995B-C6C9F431A427}" dt="2024-10-01T14:27:32.289" v="5251" actId="1076"/>
          <ac:cxnSpMkLst>
            <pc:docMk/>
            <pc:sldMk cId="3634916887" sldId="693"/>
            <ac:cxnSpMk id="45" creationId="{49269475-88A6-9A9D-156D-34629ED09387}"/>
          </ac:cxnSpMkLst>
        </pc:cxnChg>
        <pc:cxnChg chg="mod">
          <ac:chgData name="Elmer Gründeman" userId="4ea83b0ef90c0e20" providerId="LiveId" clId="{57C24E75-35AF-4E65-995B-C6C9F431A427}" dt="2024-10-01T14:27:32.289" v="5251" actId="1076"/>
          <ac:cxnSpMkLst>
            <pc:docMk/>
            <pc:sldMk cId="3634916887" sldId="693"/>
            <ac:cxnSpMk id="49" creationId="{D8A359AF-E41C-0E89-1ECA-365C3277855D}"/>
          </ac:cxnSpMkLst>
        </pc:cxnChg>
        <pc:cxnChg chg="mod">
          <ac:chgData name="Elmer Gründeman" userId="4ea83b0ef90c0e20" providerId="LiveId" clId="{57C24E75-35AF-4E65-995B-C6C9F431A427}" dt="2024-10-01T14:27:32.289" v="5251" actId="1076"/>
          <ac:cxnSpMkLst>
            <pc:docMk/>
            <pc:sldMk cId="3634916887" sldId="693"/>
            <ac:cxnSpMk id="50" creationId="{A86A08CE-A359-5917-D982-C9F85BEE33D7}"/>
          </ac:cxnSpMkLst>
        </pc:cxnChg>
        <pc:cxnChg chg="mod">
          <ac:chgData name="Elmer Gründeman" userId="4ea83b0ef90c0e20" providerId="LiveId" clId="{57C24E75-35AF-4E65-995B-C6C9F431A427}" dt="2024-10-01T14:27:32.289" v="5251" actId="1076"/>
          <ac:cxnSpMkLst>
            <pc:docMk/>
            <pc:sldMk cId="3634916887" sldId="693"/>
            <ac:cxnSpMk id="62" creationId="{E829E875-24F5-F230-1FAF-DE094B62B9E9}"/>
          </ac:cxnSpMkLst>
        </pc:cxnChg>
        <pc:cxnChg chg="del">
          <ac:chgData name="Elmer Gründeman" userId="4ea83b0ef90c0e20" providerId="LiveId" clId="{57C24E75-35AF-4E65-995B-C6C9F431A427}" dt="2024-10-01T09:39:18.514" v="3590" actId="478"/>
          <ac:cxnSpMkLst>
            <pc:docMk/>
            <pc:sldMk cId="3634916887" sldId="693"/>
            <ac:cxnSpMk id="85" creationId="{61B65E77-8EBC-88D7-63AF-BF70B722393F}"/>
          </ac:cxnSpMkLst>
        </pc:cxnChg>
        <pc:cxnChg chg="del">
          <ac:chgData name="Elmer Gründeman" userId="4ea83b0ef90c0e20" providerId="LiveId" clId="{57C24E75-35AF-4E65-995B-C6C9F431A427}" dt="2024-10-01T09:39:18.514" v="3590" actId="478"/>
          <ac:cxnSpMkLst>
            <pc:docMk/>
            <pc:sldMk cId="3634916887" sldId="693"/>
            <ac:cxnSpMk id="86" creationId="{D608904D-9234-5CE1-C580-5B206CB59304}"/>
          </ac:cxnSpMkLst>
        </pc:cxnChg>
        <pc:cxnChg chg="del">
          <ac:chgData name="Elmer Gründeman" userId="4ea83b0ef90c0e20" providerId="LiveId" clId="{57C24E75-35AF-4E65-995B-C6C9F431A427}" dt="2024-10-01T09:39:18.514" v="3590" actId="478"/>
          <ac:cxnSpMkLst>
            <pc:docMk/>
            <pc:sldMk cId="3634916887" sldId="693"/>
            <ac:cxnSpMk id="87" creationId="{3C3DC9CF-9FF0-CF22-B40B-2E4238415604}"/>
          </ac:cxnSpMkLst>
        </pc:cxnChg>
        <pc:cxnChg chg="del">
          <ac:chgData name="Elmer Gründeman" userId="4ea83b0ef90c0e20" providerId="LiveId" clId="{57C24E75-35AF-4E65-995B-C6C9F431A427}" dt="2024-10-01T09:39:18.514" v="3590" actId="478"/>
          <ac:cxnSpMkLst>
            <pc:docMk/>
            <pc:sldMk cId="3634916887" sldId="693"/>
            <ac:cxnSpMk id="88" creationId="{C4BF79B6-6475-1245-4849-B1D48F06C564}"/>
          </ac:cxnSpMkLst>
        </pc:cxnChg>
        <pc:cxnChg chg="del">
          <ac:chgData name="Elmer Gründeman" userId="4ea83b0ef90c0e20" providerId="LiveId" clId="{57C24E75-35AF-4E65-995B-C6C9F431A427}" dt="2024-10-01T09:39:21.694" v="3592" actId="478"/>
          <ac:cxnSpMkLst>
            <pc:docMk/>
            <pc:sldMk cId="3634916887" sldId="693"/>
            <ac:cxnSpMk id="89" creationId="{F303785A-6C61-A5EB-4764-F8C5CD511696}"/>
          </ac:cxnSpMkLst>
        </pc:cxnChg>
        <pc:cxnChg chg="del">
          <ac:chgData name="Elmer Gründeman" userId="4ea83b0ef90c0e20" providerId="LiveId" clId="{57C24E75-35AF-4E65-995B-C6C9F431A427}" dt="2024-10-01T09:39:18.514" v="3590" actId="478"/>
          <ac:cxnSpMkLst>
            <pc:docMk/>
            <pc:sldMk cId="3634916887" sldId="693"/>
            <ac:cxnSpMk id="92" creationId="{5B41337B-270C-5787-A168-69A9FDDB590E}"/>
          </ac:cxnSpMkLst>
        </pc:cxnChg>
        <pc:cxnChg chg="del">
          <ac:chgData name="Elmer Gründeman" userId="4ea83b0ef90c0e20" providerId="LiveId" clId="{57C24E75-35AF-4E65-995B-C6C9F431A427}" dt="2024-10-01T09:39:18.514" v="3590" actId="478"/>
          <ac:cxnSpMkLst>
            <pc:docMk/>
            <pc:sldMk cId="3634916887" sldId="693"/>
            <ac:cxnSpMk id="93" creationId="{0B6335AE-180A-31E8-8E00-C63EBB368535}"/>
          </ac:cxnSpMkLst>
        </pc:cxnChg>
      </pc:sldChg>
      <pc:sldChg chg="add del">
        <pc:chgData name="Elmer Gründeman" userId="4ea83b0ef90c0e20" providerId="LiveId" clId="{57C24E75-35AF-4E65-995B-C6C9F431A427}" dt="2024-10-01T09:40:14.166" v="3621" actId="47"/>
        <pc:sldMkLst>
          <pc:docMk/>
          <pc:sldMk cId="2266682752" sldId="694"/>
        </pc:sldMkLst>
      </pc:sldChg>
      <pc:sldChg chg="add del">
        <pc:chgData name="Elmer Gründeman" userId="4ea83b0ef90c0e20" providerId="LiveId" clId="{57C24E75-35AF-4E65-995B-C6C9F431A427}" dt="2024-10-01T09:40:10.541" v="3619"/>
        <pc:sldMkLst>
          <pc:docMk/>
          <pc:sldMk cId="2722774758" sldId="694"/>
        </pc:sldMkLst>
      </pc:sldChg>
      <pc:sldChg chg="add ord">
        <pc:chgData name="Elmer Gründeman" userId="4ea83b0ef90c0e20" providerId="LiveId" clId="{57C24E75-35AF-4E65-995B-C6C9F431A427}" dt="2024-10-02T09:32:04.972" v="6410"/>
        <pc:sldMkLst>
          <pc:docMk/>
          <pc:sldMk cId="1901584329" sldId="695"/>
        </pc:sldMkLst>
      </pc:sldChg>
      <pc:sldChg chg="add del">
        <pc:chgData name="Elmer Gründeman" userId="4ea83b0ef90c0e20" providerId="LiveId" clId="{57C24E75-35AF-4E65-995B-C6C9F431A427}" dt="2024-10-01T09:40:10.541" v="3619"/>
        <pc:sldMkLst>
          <pc:docMk/>
          <pc:sldMk cId="4098004344" sldId="695"/>
        </pc:sldMkLst>
      </pc:sldChg>
      <pc:sldChg chg="addSp delSp modSp add mod ord modAnim">
        <pc:chgData name="Elmer Gründeman" userId="4ea83b0ef90c0e20" providerId="LiveId" clId="{57C24E75-35AF-4E65-995B-C6C9F431A427}" dt="2024-10-01T14:26:29.461" v="5242" actId="12788"/>
        <pc:sldMkLst>
          <pc:docMk/>
          <pc:sldMk cId="3938654430" sldId="696"/>
        </pc:sldMkLst>
        <pc:spChg chg="mod">
          <ac:chgData name="Elmer Gründeman" userId="4ea83b0ef90c0e20" providerId="LiveId" clId="{57C24E75-35AF-4E65-995B-C6C9F431A427}" dt="2024-10-01T12:21:57.908" v="4093" actId="20577"/>
          <ac:spMkLst>
            <pc:docMk/>
            <pc:sldMk cId="3938654430" sldId="696"/>
            <ac:spMk id="7" creationId="{00000000-0000-0000-0000-000000000000}"/>
          </ac:spMkLst>
        </pc:spChg>
        <pc:spChg chg="del">
          <ac:chgData name="Elmer Gründeman" userId="4ea83b0ef90c0e20" providerId="LiveId" clId="{57C24E75-35AF-4E65-995B-C6C9F431A427}" dt="2024-10-01T13:21:55.134" v="4796" actId="478"/>
          <ac:spMkLst>
            <pc:docMk/>
            <pc:sldMk cId="3938654430" sldId="696"/>
            <ac:spMk id="8" creationId="{00000000-0000-0000-0000-000000000000}"/>
          </ac:spMkLst>
        </pc:spChg>
        <pc:spChg chg="add mod">
          <ac:chgData name="Elmer Gründeman" userId="4ea83b0ef90c0e20" providerId="LiveId" clId="{57C24E75-35AF-4E65-995B-C6C9F431A427}" dt="2024-10-01T13:45:08.579" v="5160" actId="1076"/>
          <ac:spMkLst>
            <pc:docMk/>
            <pc:sldMk cId="3938654430" sldId="696"/>
            <ac:spMk id="10" creationId="{C0D97B66-5B15-5372-96E2-C5C6AEA16797}"/>
          </ac:spMkLst>
        </pc:spChg>
        <pc:spChg chg="del">
          <ac:chgData name="Elmer Gründeman" userId="4ea83b0ef90c0e20" providerId="LiveId" clId="{57C24E75-35AF-4E65-995B-C6C9F431A427}" dt="2024-10-01T13:21:55.134" v="4796" actId="478"/>
          <ac:spMkLst>
            <pc:docMk/>
            <pc:sldMk cId="3938654430" sldId="696"/>
            <ac:spMk id="11" creationId="{00000000-0000-0000-0000-000000000000}"/>
          </ac:spMkLst>
        </pc:spChg>
        <pc:spChg chg="del">
          <ac:chgData name="Elmer Gründeman" userId="4ea83b0ef90c0e20" providerId="LiveId" clId="{57C24E75-35AF-4E65-995B-C6C9F431A427}" dt="2024-10-01T13:21:55.134" v="4796" actId="478"/>
          <ac:spMkLst>
            <pc:docMk/>
            <pc:sldMk cId="3938654430" sldId="696"/>
            <ac:spMk id="12" creationId="{00000000-0000-0000-0000-000000000000}"/>
          </ac:spMkLst>
        </pc:spChg>
        <pc:spChg chg="del">
          <ac:chgData name="Elmer Gründeman" userId="4ea83b0ef90c0e20" providerId="LiveId" clId="{57C24E75-35AF-4E65-995B-C6C9F431A427}" dt="2024-10-01T13:21:55.134" v="4796" actId="478"/>
          <ac:spMkLst>
            <pc:docMk/>
            <pc:sldMk cId="3938654430" sldId="696"/>
            <ac:spMk id="14" creationId="{00000000-0000-0000-0000-000000000000}"/>
          </ac:spMkLst>
        </pc:spChg>
        <pc:spChg chg="del">
          <ac:chgData name="Elmer Gründeman" userId="4ea83b0ef90c0e20" providerId="LiveId" clId="{57C24E75-35AF-4E65-995B-C6C9F431A427}" dt="2024-10-01T13:21:55.134" v="4796" actId="478"/>
          <ac:spMkLst>
            <pc:docMk/>
            <pc:sldMk cId="3938654430" sldId="696"/>
            <ac:spMk id="15" creationId="{00000000-0000-0000-0000-000000000000}"/>
          </ac:spMkLst>
        </pc:spChg>
        <pc:spChg chg="del">
          <ac:chgData name="Elmer Gründeman" userId="4ea83b0ef90c0e20" providerId="LiveId" clId="{57C24E75-35AF-4E65-995B-C6C9F431A427}" dt="2024-10-01T13:21:55.134" v="4796" actId="478"/>
          <ac:spMkLst>
            <pc:docMk/>
            <pc:sldMk cId="3938654430" sldId="696"/>
            <ac:spMk id="16" creationId="{00000000-0000-0000-0000-000000000000}"/>
          </ac:spMkLst>
        </pc:spChg>
        <pc:spChg chg="del">
          <ac:chgData name="Elmer Gründeman" userId="4ea83b0ef90c0e20" providerId="LiveId" clId="{57C24E75-35AF-4E65-995B-C6C9F431A427}" dt="2024-10-01T13:21:55.134" v="4796" actId="478"/>
          <ac:spMkLst>
            <pc:docMk/>
            <pc:sldMk cId="3938654430" sldId="696"/>
            <ac:spMk id="17" creationId="{00000000-0000-0000-0000-000000000000}"/>
          </ac:spMkLst>
        </pc:spChg>
        <pc:spChg chg="add mod">
          <ac:chgData name="Elmer Gründeman" userId="4ea83b0ef90c0e20" providerId="LiveId" clId="{57C24E75-35AF-4E65-995B-C6C9F431A427}" dt="2024-10-01T14:26:29.461" v="5242" actId="12788"/>
          <ac:spMkLst>
            <pc:docMk/>
            <pc:sldMk cId="3938654430" sldId="696"/>
            <ac:spMk id="18" creationId="{01D98006-4331-7773-534A-353771411CCC}"/>
          </ac:spMkLst>
        </pc:spChg>
        <pc:picChg chg="del ord">
          <ac:chgData name="Elmer Gründeman" userId="4ea83b0ef90c0e20" providerId="LiveId" clId="{57C24E75-35AF-4E65-995B-C6C9F431A427}" dt="2024-10-01T13:43:07.963" v="5137" actId="478"/>
          <ac:picMkLst>
            <pc:docMk/>
            <pc:sldMk cId="3938654430" sldId="696"/>
            <ac:picMk id="2" creationId="{00000000-0000-0000-0000-000000000000}"/>
          </ac:picMkLst>
        </pc:picChg>
        <pc:picChg chg="del">
          <ac:chgData name="Elmer Gründeman" userId="4ea83b0ef90c0e20" providerId="LiveId" clId="{57C24E75-35AF-4E65-995B-C6C9F431A427}" dt="2024-10-01T12:21:25.765" v="4031" actId="478"/>
          <ac:picMkLst>
            <pc:docMk/>
            <pc:sldMk cId="3938654430" sldId="696"/>
            <ac:picMk id="5" creationId="{00000000-0000-0000-0000-000000000000}"/>
          </ac:picMkLst>
        </pc:picChg>
        <pc:picChg chg="add mod">
          <ac:chgData name="Elmer Gründeman" userId="4ea83b0ef90c0e20" providerId="LiveId" clId="{57C24E75-35AF-4E65-995B-C6C9F431A427}" dt="2024-10-01T13:45:04.518" v="5159" actId="14100"/>
          <ac:picMkLst>
            <pc:docMk/>
            <pc:sldMk cId="3938654430" sldId="696"/>
            <ac:picMk id="9" creationId="{A6BE8544-44EB-32B1-AE0B-F18A6B5798E4}"/>
          </ac:picMkLst>
        </pc:picChg>
      </pc:sldChg>
      <pc:sldChg chg="addSp delSp modSp add mod modAnim">
        <pc:chgData name="Elmer Gründeman" userId="4ea83b0ef90c0e20" providerId="LiveId" clId="{57C24E75-35AF-4E65-995B-C6C9F431A427}" dt="2024-10-01T14:22:43.951" v="5228"/>
        <pc:sldMkLst>
          <pc:docMk/>
          <pc:sldMk cId="3309920979" sldId="697"/>
        </pc:sldMkLst>
        <pc:spChg chg="mod">
          <ac:chgData name="Elmer Gründeman" userId="4ea83b0ef90c0e20" providerId="LiveId" clId="{57C24E75-35AF-4E65-995B-C6C9F431A427}" dt="2024-10-01T13:30:27.355" v="4883" actId="20577"/>
          <ac:spMkLst>
            <pc:docMk/>
            <pc:sldMk cId="3309920979" sldId="697"/>
            <ac:spMk id="7" creationId="{00000000-0000-0000-0000-000000000000}"/>
          </ac:spMkLst>
        </pc:spChg>
        <pc:picChg chg="add mod">
          <ac:chgData name="Elmer Gründeman" userId="4ea83b0ef90c0e20" providerId="LiveId" clId="{57C24E75-35AF-4E65-995B-C6C9F431A427}" dt="2024-10-01T14:22:16.258" v="5222"/>
          <ac:picMkLst>
            <pc:docMk/>
            <pc:sldMk cId="3309920979" sldId="697"/>
            <ac:picMk id="2" creationId="{534A921D-996A-C8C0-B7F6-4E6EC5641D7B}"/>
          </ac:picMkLst>
        </pc:picChg>
        <pc:picChg chg="del">
          <ac:chgData name="Elmer Gründeman" userId="4ea83b0ef90c0e20" providerId="LiveId" clId="{57C24E75-35AF-4E65-995B-C6C9F431A427}" dt="2024-10-01T14:22:15.249" v="5221" actId="478"/>
          <ac:picMkLst>
            <pc:docMk/>
            <pc:sldMk cId="3309920979" sldId="697"/>
            <ac:picMk id="5" creationId="{00000000-0000-0000-0000-000000000000}"/>
          </ac:picMkLst>
        </pc:picChg>
        <pc:picChg chg="add mod">
          <ac:chgData name="Elmer Gründeman" userId="4ea83b0ef90c0e20" providerId="LiveId" clId="{57C24E75-35AF-4E65-995B-C6C9F431A427}" dt="2024-10-01T14:22:20.804" v="5224" actId="1076"/>
          <ac:picMkLst>
            <pc:docMk/>
            <pc:sldMk cId="3309920979" sldId="697"/>
            <ac:picMk id="6" creationId="{BD6B9C1E-57AD-6B71-605C-6C168C24650C}"/>
          </ac:picMkLst>
        </pc:picChg>
        <pc:picChg chg="mod">
          <ac:chgData name="Elmer Gründeman" userId="4ea83b0ef90c0e20" providerId="LiveId" clId="{57C24E75-35AF-4E65-995B-C6C9F431A427}" dt="2024-10-01T14:22:31.771" v="5227" actId="1076"/>
          <ac:picMkLst>
            <pc:docMk/>
            <pc:sldMk cId="3309920979" sldId="697"/>
            <ac:picMk id="8" creationId="{00000000-0000-0000-0000-000000000000}"/>
          </ac:picMkLst>
        </pc:picChg>
      </pc:sldChg>
      <pc:sldChg chg="addSp delSp modSp add mod ord delAnim">
        <pc:chgData name="Elmer Gründeman" userId="4ea83b0ef90c0e20" providerId="LiveId" clId="{57C24E75-35AF-4E65-995B-C6C9F431A427}" dt="2024-10-02T11:58:18.458" v="6755"/>
        <pc:sldMkLst>
          <pc:docMk/>
          <pc:sldMk cId="396753860" sldId="698"/>
        </pc:sldMkLst>
        <pc:spChg chg="mod">
          <ac:chgData name="Elmer Gründeman" userId="4ea83b0ef90c0e20" providerId="LiveId" clId="{57C24E75-35AF-4E65-995B-C6C9F431A427}" dt="2024-10-01T14:30:10.033" v="5254" actId="20577"/>
          <ac:spMkLst>
            <pc:docMk/>
            <pc:sldMk cId="396753860" sldId="698"/>
            <ac:spMk id="2" creationId="{D5A209A1-1596-100C-8320-CD2E1C1DA038}"/>
          </ac:spMkLst>
        </pc:spChg>
        <pc:spChg chg="add mod ord">
          <ac:chgData name="Elmer Gründeman" userId="4ea83b0ef90c0e20" providerId="LiveId" clId="{57C24E75-35AF-4E65-995B-C6C9F431A427}" dt="2024-10-01T12:40:57.135" v="4712" actId="207"/>
          <ac:spMkLst>
            <pc:docMk/>
            <pc:sldMk cId="396753860" sldId="698"/>
            <ac:spMk id="5" creationId="{E09C9386-2BB7-AE7B-CAB1-290157A28D16}"/>
          </ac:spMkLst>
        </pc:spChg>
        <pc:spChg chg="mod">
          <ac:chgData name="Elmer Gründeman" userId="4ea83b0ef90c0e20" providerId="LiveId" clId="{57C24E75-35AF-4E65-995B-C6C9F431A427}" dt="2024-10-01T12:35:50.825" v="4639" actId="1076"/>
          <ac:spMkLst>
            <pc:docMk/>
            <pc:sldMk cId="396753860" sldId="698"/>
            <ac:spMk id="6" creationId="{E3E09C0C-BAD1-7CEF-CA0F-6C0ACCE3EEB1}"/>
          </ac:spMkLst>
        </pc:spChg>
        <pc:spChg chg="mod">
          <ac:chgData name="Elmer Gründeman" userId="4ea83b0ef90c0e20" providerId="LiveId" clId="{57C24E75-35AF-4E65-995B-C6C9F431A427}" dt="2024-10-01T12:34:35.269" v="4611" actId="20577"/>
          <ac:spMkLst>
            <pc:docMk/>
            <pc:sldMk cId="396753860" sldId="698"/>
            <ac:spMk id="7" creationId="{00000000-0000-0000-0000-000000000000}"/>
          </ac:spMkLst>
        </pc:spChg>
        <pc:spChg chg="del">
          <ac:chgData name="Elmer Gründeman" userId="4ea83b0ef90c0e20" providerId="LiveId" clId="{57C24E75-35AF-4E65-995B-C6C9F431A427}" dt="2024-10-01T13:30:00.493" v="4865" actId="478"/>
          <ac:spMkLst>
            <pc:docMk/>
            <pc:sldMk cId="396753860" sldId="698"/>
            <ac:spMk id="8" creationId="{1F1360D2-00A1-4780-CCB8-B94E69040C8C}"/>
          </ac:spMkLst>
        </pc:spChg>
        <pc:spChg chg="mod">
          <ac:chgData name="Elmer Gründeman" userId="4ea83b0ef90c0e20" providerId="LiveId" clId="{57C24E75-35AF-4E65-995B-C6C9F431A427}" dt="2024-10-01T14:30:15.368" v="5256" actId="20577"/>
          <ac:spMkLst>
            <pc:docMk/>
            <pc:sldMk cId="396753860" sldId="698"/>
            <ac:spMk id="25" creationId="{DBACCDA5-D9ED-5901-DF42-30B3B2672E0B}"/>
          </ac:spMkLst>
        </pc:spChg>
        <pc:spChg chg="mod">
          <ac:chgData name="Elmer Gründeman" userId="4ea83b0ef90c0e20" providerId="LiveId" clId="{57C24E75-35AF-4E65-995B-C6C9F431A427}" dt="2024-10-01T12:36:23.020" v="4663" actId="20577"/>
          <ac:spMkLst>
            <pc:docMk/>
            <pc:sldMk cId="396753860" sldId="698"/>
            <ac:spMk id="95" creationId="{B18F0CE9-C1B5-6974-5B4F-8756AE114A9F}"/>
          </ac:spMkLst>
        </pc:spChg>
        <pc:grpChg chg="del">
          <ac:chgData name="Elmer Gründeman" userId="4ea83b0ef90c0e20" providerId="LiveId" clId="{57C24E75-35AF-4E65-995B-C6C9F431A427}" dt="2024-10-01T12:40:12.567" v="4708" actId="478"/>
          <ac:grpSpMkLst>
            <pc:docMk/>
            <pc:sldMk cId="396753860" sldId="698"/>
            <ac:grpSpMk id="39" creationId="{3B410315-70B1-DF5A-86FD-D98063DA404A}"/>
          </ac:grpSpMkLst>
        </pc:grpChg>
        <pc:cxnChg chg="mod">
          <ac:chgData name="Elmer Gründeman" userId="4ea83b0ef90c0e20" providerId="LiveId" clId="{57C24E75-35AF-4E65-995B-C6C9F431A427}" dt="2024-10-01T12:35:34.555" v="4636" actId="208"/>
          <ac:cxnSpMkLst>
            <pc:docMk/>
            <pc:sldMk cId="396753860" sldId="698"/>
            <ac:cxnSpMk id="10" creationId="{1B94B62E-A09B-ABA8-F13E-9C0E9B0887D8}"/>
          </ac:cxnSpMkLst>
        </pc:cxnChg>
        <pc:cxnChg chg="mod">
          <ac:chgData name="Elmer Gründeman" userId="4ea83b0ef90c0e20" providerId="LiveId" clId="{57C24E75-35AF-4E65-995B-C6C9F431A427}" dt="2024-10-01T12:41:03.025" v="4713" actId="1076"/>
          <ac:cxnSpMkLst>
            <pc:docMk/>
            <pc:sldMk cId="396753860" sldId="698"/>
            <ac:cxnSpMk id="11" creationId="{79DA18FF-A619-4CB6-4DB8-C77E88A62A10}"/>
          </ac:cxnSpMkLst>
        </pc:cxnChg>
      </pc:sldChg>
      <pc:sldChg chg="add del">
        <pc:chgData name="Elmer Gründeman" userId="4ea83b0ef90c0e20" providerId="LiveId" clId="{57C24E75-35AF-4E65-995B-C6C9F431A427}" dt="2024-10-01T13:28:39.739" v="4863" actId="47"/>
        <pc:sldMkLst>
          <pc:docMk/>
          <pc:sldMk cId="251455597" sldId="699"/>
        </pc:sldMkLst>
      </pc:sldChg>
      <pc:sldChg chg="addSp delSp modSp add mod">
        <pc:chgData name="Elmer Gründeman" userId="4ea83b0ef90c0e20" providerId="LiveId" clId="{57C24E75-35AF-4E65-995B-C6C9F431A427}" dt="2024-10-01T14:26:39.998" v="5244" actId="12788"/>
        <pc:sldMkLst>
          <pc:docMk/>
          <pc:sldMk cId="1732139330" sldId="699"/>
        </pc:sldMkLst>
        <pc:spChg chg="add mod">
          <ac:chgData name="Elmer Gründeman" userId="4ea83b0ef90c0e20" providerId="LiveId" clId="{57C24E75-35AF-4E65-995B-C6C9F431A427}" dt="2024-10-01T14:26:39.998" v="5244" actId="12788"/>
          <ac:spMkLst>
            <pc:docMk/>
            <pc:sldMk cId="1732139330" sldId="699"/>
            <ac:spMk id="9" creationId="{4401DCA6-5BA3-E27F-E0E2-F64532E342FA}"/>
          </ac:spMkLst>
        </pc:spChg>
        <pc:picChg chg="add mod">
          <ac:chgData name="Elmer Gründeman" userId="4ea83b0ef90c0e20" providerId="LiveId" clId="{57C24E75-35AF-4E65-995B-C6C9F431A427}" dt="2024-10-01T13:40:14.771" v="5120" actId="1076"/>
          <ac:picMkLst>
            <pc:docMk/>
            <pc:sldMk cId="1732139330" sldId="699"/>
            <ac:picMk id="5" creationId="{CB80094C-D7BE-2A76-734D-80B29A200214}"/>
          </ac:picMkLst>
        </pc:picChg>
        <pc:picChg chg="add del mod">
          <ac:chgData name="Elmer Gründeman" userId="4ea83b0ef90c0e20" providerId="LiveId" clId="{57C24E75-35AF-4E65-995B-C6C9F431A427}" dt="2024-10-01T13:40:56.300" v="5123" actId="21"/>
          <ac:picMkLst>
            <pc:docMk/>
            <pc:sldMk cId="1732139330" sldId="699"/>
            <ac:picMk id="6" creationId="{93F09E66-FFBA-907E-A42D-47ABEB55DE96}"/>
          </ac:picMkLst>
        </pc:picChg>
        <pc:picChg chg="del">
          <ac:chgData name="Elmer Gründeman" userId="4ea83b0ef90c0e20" providerId="LiveId" clId="{57C24E75-35AF-4E65-995B-C6C9F431A427}" dt="2024-10-01T13:39:38.960" v="5115" actId="478"/>
          <ac:picMkLst>
            <pc:docMk/>
            <pc:sldMk cId="1732139330" sldId="699"/>
            <ac:picMk id="22" creationId="{00000000-0000-0000-0000-000000000000}"/>
          </ac:picMkLst>
        </pc:picChg>
      </pc:sldChg>
      <pc:sldChg chg="add del">
        <pc:chgData name="Elmer Gründeman" userId="4ea83b0ef90c0e20" providerId="LiveId" clId="{57C24E75-35AF-4E65-995B-C6C9F431A427}" dt="2024-10-01T13:26:39.990" v="4837"/>
        <pc:sldMkLst>
          <pc:docMk/>
          <pc:sldMk cId="2445703469" sldId="699"/>
        </pc:sldMkLst>
      </pc:sldChg>
      <pc:sldChg chg="add del">
        <pc:chgData name="Elmer Gründeman" userId="4ea83b0ef90c0e20" providerId="LiveId" clId="{57C24E75-35AF-4E65-995B-C6C9F431A427}" dt="2024-10-03T11:42:47.446" v="6938" actId="47"/>
        <pc:sldMkLst>
          <pc:docMk/>
          <pc:sldMk cId="995797117" sldId="700"/>
        </pc:sldMkLst>
      </pc:sldChg>
      <pc:sldChg chg="add del">
        <pc:chgData name="Elmer Gründeman" userId="4ea83b0ef90c0e20" providerId="LiveId" clId="{57C24E75-35AF-4E65-995B-C6C9F431A427}" dt="2024-10-01T13:39:46.395" v="5117"/>
        <pc:sldMkLst>
          <pc:docMk/>
          <pc:sldMk cId="2521286056" sldId="700"/>
        </pc:sldMkLst>
      </pc:sldChg>
      <pc:sldChg chg="add del">
        <pc:chgData name="Elmer Gründeman" userId="4ea83b0ef90c0e20" providerId="LiveId" clId="{57C24E75-35AF-4E65-995B-C6C9F431A427}" dt="2024-10-01T13:26:26.782" v="4832"/>
        <pc:sldMkLst>
          <pc:docMk/>
          <pc:sldMk cId="2902458990" sldId="700"/>
        </pc:sldMkLst>
      </pc:sldChg>
      <pc:sldChg chg="add del">
        <pc:chgData name="Elmer Gründeman" userId="4ea83b0ef90c0e20" providerId="LiveId" clId="{57C24E75-35AF-4E65-995B-C6C9F431A427}" dt="2024-10-03T11:42:48.704" v="6939" actId="47"/>
        <pc:sldMkLst>
          <pc:docMk/>
          <pc:sldMk cId="1211695131" sldId="701"/>
        </pc:sldMkLst>
      </pc:sldChg>
      <pc:sldChg chg="add del">
        <pc:chgData name="Elmer Gründeman" userId="4ea83b0ef90c0e20" providerId="LiveId" clId="{57C24E75-35AF-4E65-995B-C6C9F431A427}" dt="2024-10-03T11:42:49.540" v="6940" actId="47"/>
        <pc:sldMkLst>
          <pc:docMk/>
          <pc:sldMk cId="4021045493" sldId="702"/>
        </pc:sldMkLst>
      </pc:sldChg>
      <pc:sldChg chg="add del">
        <pc:chgData name="Elmer Gründeman" userId="4ea83b0ef90c0e20" providerId="LiveId" clId="{57C24E75-35AF-4E65-995B-C6C9F431A427}" dt="2024-10-03T11:42:49.929" v="6941" actId="47"/>
        <pc:sldMkLst>
          <pc:docMk/>
          <pc:sldMk cId="2686247349" sldId="703"/>
        </pc:sldMkLst>
      </pc:sldChg>
      <pc:sldChg chg="add del">
        <pc:chgData name="Elmer Gründeman" userId="4ea83b0ef90c0e20" providerId="LiveId" clId="{57C24E75-35AF-4E65-995B-C6C9F431A427}" dt="2024-10-03T11:43:02.140" v="6942" actId="47"/>
        <pc:sldMkLst>
          <pc:docMk/>
          <pc:sldMk cId="2865614552" sldId="704"/>
        </pc:sldMkLst>
      </pc:sldChg>
      <pc:sldChg chg="add del">
        <pc:chgData name="Elmer Gründeman" userId="4ea83b0ef90c0e20" providerId="LiveId" clId="{57C24E75-35AF-4E65-995B-C6C9F431A427}" dt="2024-10-03T11:43:05.389" v="6943" actId="47"/>
        <pc:sldMkLst>
          <pc:docMk/>
          <pc:sldMk cId="2607487332" sldId="705"/>
        </pc:sldMkLst>
      </pc:sldChg>
      <pc:sldChg chg="add del">
        <pc:chgData name="Elmer Gründeman" userId="4ea83b0ef90c0e20" providerId="LiveId" clId="{57C24E75-35AF-4E65-995B-C6C9F431A427}" dt="2024-10-03T11:43:07.457" v="6944" actId="47"/>
        <pc:sldMkLst>
          <pc:docMk/>
          <pc:sldMk cId="290186183" sldId="706"/>
        </pc:sldMkLst>
      </pc:sldChg>
      <pc:sldChg chg="add del">
        <pc:chgData name="Elmer Gründeman" userId="4ea83b0ef90c0e20" providerId="LiveId" clId="{57C24E75-35AF-4E65-995B-C6C9F431A427}" dt="2024-10-03T11:43:09.634" v="6945" actId="47"/>
        <pc:sldMkLst>
          <pc:docMk/>
          <pc:sldMk cId="3079359923" sldId="707"/>
        </pc:sldMkLst>
      </pc:sldChg>
      <pc:sldChg chg="add del">
        <pc:chgData name="Elmer Gründeman" userId="4ea83b0ef90c0e20" providerId="LiveId" clId="{57C24E75-35AF-4E65-995B-C6C9F431A427}" dt="2024-10-03T11:43:10.575" v="6946" actId="47"/>
        <pc:sldMkLst>
          <pc:docMk/>
          <pc:sldMk cId="1977674461" sldId="708"/>
        </pc:sldMkLst>
      </pc:sldChg>
      <pc:sldChg chg="add del">
        <pc:chgData name="Elmer Gründeman" userId="4ea83b0ef90c0e20" providerId="LiveId" clId="{57C24E75-35AF-4E65-995B-C6C9F431A427}" dt="2024-10-03T11:43:11.019" v="6947" actId="47"/>
        <pc:sldMkLst>
          <pc:docMk/>
          <pc:sldMk cId="541195702" sldId="709"/>
        </pc:sldMkLst>
      </pc:sldChg>
      <pc:sldChg chg="add del">
        <pc:chgData name="Elmer Gründeman" userId="4ea83b0ef90c0e20" providerId="LiveId" clId="{57C24E75-35AF-4E65-995B-C6C9F431A427}" dt="2024-10-03T11:43:12.024" v="6948" actId="47"/>
        <pc:sldMkLst>
          <pc:docMk/>
          <pc:sldMk cId="286651006" sldId="710"/>
        </pc:sldMkLst>
      </pc:sldChg>
      <pc:sldChg chg="addSp delSp modSp add mod ord modAnim modNotesTx">
        <pc:chgData name="Elmer Gründeman" userId="4ea83b0ef90c0e20" providerId="LiveId" clId="{57C24E75-35AF-4E65-995B-C6C9F431A427}" dt="2024-10-03T10:01:38.583" v="6934" actId="14100"/>
        <pc:sldMkLst>
          <pc:docMk/>
          <pc:sldMk cId="2251223501" sldId="711"/>
        </pc:sldMkLst>
        <pc:spChg chg="del">
          <ac:chgData name="Elmer Gründeman" userId="4ea83b0ef90c0e20" providerId="LiveId" clId="{57C24E75-35AF-4E65-995B-C6C9F431A427}" dt="2024-10-01T15:09:15.002" v="6306" actId="478"/>
          <ac:spMkLst>
            <pc:docMk/>
            <pc:sldMk cId="2251223501" sldId="711"/>
            <ac:spMk id="2" creationId="{97C0AAA9-3D52-3F77-6578-E9512386441F}"/>
          </ac:spMkLst>
        </pc:spChg>
        <pc:spChg chg="del">
          <ac:chgData name="Elmer Gründeman" userId="4ea83b0ef90c0e20" providerId="LiveId" clId="{57C24E75-35AF-4E65-995B-C6C9F431A427}" dt="2024-10-01T15:09:15.002" v="6306" actId="478"/>
          <ac:spMkLst>
            <pc:docMk/>
            <pc:sldMk cId="2251223501" sldId="711"/>
            <ac:spMk id="8" creationId="{6F542A33-A053-C216-A973-29417066D836}"/>
          </ac:spMkLst>
        </pc:spChg>
        <pc:spChg chg="del">
          <ac:chgData name="Elmer Gründeman" userId="4ea83b0ef90c0e20" providerId="LiveId" clId="{57C24E75-35AF-4E65-995B-C6C9F431A427}" dt="2024-10-01T15:09:15.002" v="6306" actId="478"/>
          <ac:spMkLst>
            <pc:docMk/>
            <pc:sldMk cId="2251223501" sldId="711"/>
            <ac:spMk id="10" creationId="{49F409B6-891B-B715-660E-B4F48A52130D}"/>
          </ac:spMkLst>
        </pc:spChg>
        <pc:spChg chg="del mod">
          <ac:chgData name="Elmer Gründeman" userId="4ea83b0ef90c0e20" providerId="LiveId" clId="{57C24E75-35AF-4E65-995B-C6C9F431A427}" dt="2024-10-01T15:09:15.002" v="6306" actId="478"/>
          <ac:spMkLst>
            <pc:docMk/>
            <pc:sldMk cId="2251223501" sldId="711"/>
            <ac:spMk id="11" creationId="{72B8624D-9B1A-1048-7735-3610082CE5D9}"/>
          </ac:spMkLst>
        </pc:spChg>
        <pc:spChg chg="mod">
          <ac:chgData name="Elmer Gründeman" userId="4ea83b0ef90c0e20" providerId="LiveId" clId="{57C24E75-35AF-4E65-995B-C6C9F431A427}" dt="2024-10-03T09:36:04.945" v="6797" actId="1076"/>
          <ac:spMkLst>
            <pc:docMk/>
            <pc:sldMk cId="2251223501" sldId="711"/>
            <ac:spMk id="13" creationId="{392265D9-04F8-EAC5-B596-B8AA3FB4666D}"/>
          </ac:spMkLst>
        </pc:spChg>
        <pc:spChg chg="add mod">
          <ac:chgData name="Elmer Gründeman" userId="4ea83b0ef90c0e20" providerId="LiveId" clId="{57C24E75-35AF-4E65-995B-C6C9F431A427}" dt="2024-10-01T15:11:11.360" v="6373" actId="14100"/>
          <ac:spMkLst>
            <pc:docMk/>
            <pc:sldMk cId="2251223501" sldId="711"/>
            <ac:spMk id="14" creationId="{DEB73040-EC2F-EE44-3FDE-BC41FC3DBAE6}"/>
          </ac:spMkLst>
        </pc:spChg>
        <pc:spChg chg="add mod">
          <ac:chgData name="Elmer Gründeman" userId="4ea83b0ef90c0e20" providerId="LiveId" clId="{57C24E75-35AF-4E65-995B-C6C9F431A427}" dt="2024-10-02T09:30:44.035" v="6408" actId="20577"/>
          <ac:spMkLst>
            <pc:docMk/>
            <pc:sldMk cId="2251223501" sldId="711"/>
            <ac:spMk id="15" creationId="{0B0FFEA5-03D2-2343-4FBC-00EE5C63D66D}"/>
          </ac:spMkLst>
        </pc:spChg>
        <pc:spChg chg="add del">
          <ac:chgData name="Elmer Gründeman" userId="4ea83b0ef90c0e20" providerId="LiveId" clId="{57C24E75-35AF-4E65-995B-C6C9F431A427}" dt="2024-10-01T15:13:03.950" v="6377" actId="22"/>
          <ac:spMkLst>
            <pc:docMk/>
            <pc:sldMk cId="2251223501" sldId="711"/>
            <ac:spMk id="17" creationId="{4BE93E0F-B5AB-6609-B290-0523DC647760}"/>
          </ac:spMkLst>
        </pc:spChg>
        <pc:spChg chg="add del">
          <ac:chgData name="Elmer Gründeman" userId="4ea83b0ef90c0e20" providerId="LiveId" clId="{57C24E75-35AF-4E65-995B-C6C9F431A427}" dt="2024-10-03T09:36:20.653" v="6799" actId="22"/>
          <ac:spMkLst>
            <pc:docMk/>
            <pc:sldMk cId="2251223501" sldId="711"/>
            <ac:spMk id="19" creationId="{66286188-CFE7-1F38-9DF5-4AD25C842C4E}"/>
          </ac:spMkLst>
        </pc:spChg>
        <pc:spChg chg="add mod">
          <ac:chgData name="Elmer Gründeman" userId="4ea83b0ef90c0e20" providerId="LiveId" clId="{57C24E75-35AF-4E65-995B-C6C9F431A427}" dt="2024-10-03T09:36:55.931" v="6818" actId="20577"/>
          <ac:spMkLst>
            <pc:docMk/>
            <pc:sldMk cId="2251223501" sldId="711"/>
            <ac:spMk id="21" creationId="{DC875341-2DB7-2591-8D9B-0A04768124B6}"/>
          </ac:spMkLst>
        </pc:spChg>
        <pc:picChg chg="del">
          <ac:chgData name="Elmer Gründeman" userId="4ea83b0ef90c0e20" providerId="LiveId" clId="{57C24E75-35AF-4E65-995B-C6C9F431A427}" dt="2024-10-01T15:09:05.382" v="6304" actId="478"/>
          <ac:picMkLst>
            <pc:docMk/>
            <pc:sldMk cId="2251223501" sldId="711"/>
            <ac:picMk id="5" creationId="{E2400FA5-E889-D389-53C6-FD683F403826}"/>
          </ac:picMkLst>
        </pc:picChg>
        <pc:picChg chg="del">
          <ac:chgData name="Elmer Gründeman" userId="4ea83b0ef90c0e20" providerId="LiveId" clId="{57C24E75-35AF-4E65-995B-C6C9F431A427}" dt="2024-10-01T15:09:15.002" v="6306" actId="478"/>
          <ac:picMkLst>
            <pc:docMk/>
            <pc:sldMk cId="2251223501" sldId="711"/>
            <ac:picMk id="6" creationId="{21BBC4D6-CFF3-76E1-134E-179E5A2E852A}"/>
          </ac:picMkLst>
        </pc:picChg>
        <pc:picChg chg="mod">
          <ac:chgData name="Elmer Gründeman" userId="4ea83b0ef90c0e20" providerId="LiveId" clId="{57C24E75-35AF-4E65-995B-C6C9F431A427}" dt="2024-10-01T15:09:28.457" v="6310" actId="14100"/>
          <ac:picMkLst>
            <pc:docMk/>
            <pc:sldMk cId="2251223501" sldId="711"/>
            <ac:picMk id="9" creationId="{8C647DC6-23BC-5968-6295-4AA99EC59B69}"/>
          </ac:picMkLst>
        </pc:picChg>
        <pc:cxnChg chg="add mod">
          <ac:chgData name="Elmer Gründeman" userId="4ea83b0ef90c0e20" providerId="LiveId" clId="{57C24E75-35AF-4E65-995B-C6C9F431A427}" dt="2024-10-03T10:01:38.583" v="6934" actId="14100"/>
          <ac:cxnSpMkLst>
            <pc:docMk/>
            <pc:sldMk cId="2251223501" sldId="711"/>
            <ac:cxnSpMk id="23" creationId="{C79187FA-A253-54D4-EA29-69D10EA852EF}"/>
          </ac:cxnSpMkLst>
        </pc:cxnChg>
      </pc:sldChg>
      <pc:sldChg chg="new del">
        <pc:chgData name="Elmer Gründeman" userId="4ea83b0ef90c0e20" providerId="LiveId" clId="{57C24E75-35AF-4E65-995B-C6C9F431A427}" dt="2024-10-03T09:33:35.772" v="6794" actId="47"/>
        <pc:sldMkLst>
          <pc:docMk/>
          <pc:sldMk cId="689825869" sldId="712"/>
        </pc:sldMkLst>
      </pc:sldChg>
      <pc:sldChg chg="add del">
        <pc:chgData name="Elmer Gründeman" userId="4ea83b0ef90c0e20" providerId="LiveId" clId="{57C24E75-35AF-4E65-995B-C6C9F431A427}" dt="2024-10-03T09:34:08.989" v="6796" actId="47"/>
        <pc:sldMkLst>
          <pc:docMk/>
          <pc:sldMk cId="1914205447" sldId="712"/>
        </pc:sldMkLst>
      </pc:sldChg>
      <pc:sldChg chg="new add del">
        <pc:chgData name="Elmer Gründeman" userId="4ea83b0ef90c0e20" providerId="LiveId" clId="{57C24E75-35AF-4E65-995B-C6C9F431A427}" dt="2024-10-03T07:49:01.657" v="6788" actId="680"/>
        <pc:sldMkLst>
          <pc:docMk/>
          <pc:sldMk cId="4262017989" sldId="712"/>
        </pc:sldMkLst>
      </pc:sldChg>
      <pc:sldMasterChg chg="del delSldLayout">
        <pc:chgData name="Elmer Gründeman" userId="4ea83b0ef90c0e20" providerId="LiveId" clId="{57C24E75-35AF-4E65-995B-C6C9F431A427}" dt="2024-09-25T12:41:45.330" v="3" actId="47"/>
        <pc:sldMasterMkLst>
          <pc:docMk/>
          <pc:sldMasterMk cId="1299802104" sldId="2147483660"/>
        </pc:sldMasterMkLst>
        <pc:sldLayoutChg chg="del">
          <pc:chgData name="Elmer Gründeman" userId="4ea83b0ef90c0e20" providerId="LiveId" clId="{57C24E75-35AF-4E65-995B-C6C9F431A427}" dt="2024-09-25T12:41:45.330" v="3" actId="47"/>
          <pc:sldLayoutMkLst>
            <pc:docMk/>
            <pc:sldMasterMk cId="1299802104" sldId="2147483660"/>
            <pc:sldLayoutMk cId="3365312746" sldId="2147483661"/>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3533859643" sldId="2147483662"/>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1196227708" sldId="2147483663"/>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481389811" sldId="2147483664"/>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505031451" sldId="2147483665"/>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1098944473" sldId="2147483666"/>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3683883422" sldId="2147483667"/>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245706957" sldId="2147483668"/>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2332910347" sldId="2147483669"/>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1256148319" sldId="2147483670"/>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1981005975" sldId="2147483671"/>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2186940361" sldId="2147483672"/>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931638701" sldId="2147483673"/>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4152632291" sldId="2147483674"/>
          </pc:sldLayoutMkLst>
        </pc:sldLayoutChg>
        <pc:sldLayoutChg chg="del">
          <pc:chgData name="Elmer Gründeman" userId="4ea83b0ef90c0e20" providerId="LiveId" clId="{57C24E75-35AF-4E65-995B-C6C9F431A427}" dt="2024-09-25T12:41:45.330" v="3" actId="47"/>
          <pc:sldLayoutMkLst>
            <pc:docMk/>
            <pc:sldMasterMk cId="1299802104" sldId="2147483660"/>
            <pc:sldLayoutMk cId="3800681374" sldId="2147483675"/>
          </pc:sldLayoutMkLst>
        </pc:sldLayoutChg>
      </pc:sldMasterChg>
      <pc:sldMasterChg chg="addSp delSp modSp mod delSldLayout">
        <pc:chgData name="Elmer Gründeman" userId="4ea83b0ef90c0e20" providerId="LiveId" clId="{57C24E75-35AF-4E65-995B-C6C9F431A427}" dt="2024-10-01T12:15:27.422" v="3994" actId="1076"/>
        <pc:sldMasterMkLst>
          <pc:docMk/>
          <pc:sldMasterMk cId="1013197183" sldId="2147483692"/>
        </pc:sldMasterMkLst>
        <pc:picChg chg="add mod modCrop">
          <ac:chgData name="Elmer Gründeman" userId="4ea83b0ef90c0e20" providerId="LiveId" clId="{57C24E75-35AF-4E65-995B-C6C9F431A427}" dt="2024-10-01T12:15:27.422" v="3994" actId="1076"/>
          <ac:picMkLst>
            <pc:docMk/>
            <pc:sldMasterMk cId="1013197183" sldId="2147483692"/>
            <ac:picMk id="2" creationId="{24755CB4-40BD-6789-F904-4E98A0C6D8B0}"/>
          </ac:picMkLst>
        </pc:picChg>
        <pc:picChg chg="del">
          <ac:chgData name="Elmer Gründeman" userId="4ea83b0ef90c0e20" providerId="LiveId" clId="{57C24E75-35AF-4E65-995B-C6C9F431A427}" dt="2024-10-01T12:14:59.262" v="3990" actId="478"/>
          <ac:picMkLst>
            <pc:docMk/>
            <pc:sldMasterMk cId="1013197183" sldId="2147483692"/>
            <ac:picMk id="9" creationId="{00000000-0000-0000-0000-000000000000}"/>
          </ac:picMkLst>
        </pc:picChg>
        <pc:sldLayoutChg chg="del">
          <pc:chgData name="Elmer Gründeman" userId="4ea83b0ef90c0e20" providerId="LiveId" clId="{57C24E75-35AF-4E65-995B-C6C9F431A427}" dt="2024-09-25T12:41:45.330" v="3" actId="47"/>
          <pc:sldLayoutMkLst>
            <pc:docMk/>
            <pc:sldMasterMk cId="1013197183" sldId="2147483692"/>
            <pc:sldLayoutMk cId="2941020957" sldId="214748370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4F2E0-DA74-45F7-A510-84C6C1D4FC82}" type="datetimeFigureOut">
              <a:rPr lang="nl-NL" smtClean="0"/>
              <a:t>30-9-2024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51AD5-BE59-4441-9FDC-5FD3D5BB6622}" type="slidenum">
              <a:rPr lang="nl-NL" smtClean="0"/>
              <a:t>‹nr.›</a:t>
            </a:fld>
            <a:endParaRPr lang="nl-NL"/>
          </a:p>
        </p:txBody>
      </p:sp>
    </p:spTree>
    <p:extLst>
      <p:ext uri="{BB962C8B-B14F-4D97-AF65-F5344CB8AC3E}">
        <p14:creationId xmlns:p14="http://schemas.microsoft.com/office/powerpoint/2010/main" val="15418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O</a:t>
            </a:r>
            <a:r>
              <a:rPr lang="nl-NL" dirty="0"/>
              <a:t>n </a:t>
            </a:r>
            <a:r>
              <a:rPr lang="nl-NL" dirty="0" err="1"/>
              <a:t>behalf</a:t>
            </a:r>
            <a:r>
              <a:rPr lang="nl-NL" dirty="0"/>
              <a:t> of CREMA </a:t>
            </a:r>
            <a:r>
              <a:rPr lang="nl-NL" dirty="0" err="1"/>
              <a:t>collaboration</a:t>
            </a:r>
            <a:r>
              <a:rPr lang="nl-NL" dirty="0"/>
              <a:t>. We are </a:t>
            </a:r>
            <a:r>
              <a:rPr lang="nl-NL" dirty="0" err="1"/>
              <a:t>interested</a:t>
            </a:r>
            <a:r>
              <a:rPr lang="nl-NL" dirty="0"/>
              <a:t> in </a:t>
            </a:r>
            <a:r>
              <a:rPr lang="nl-NL" dirty="0" err="1"/>
              <a:t>precision</a:t>
            </a:r>
            <a:r>
              <a:rPr lang="nl-NL" dirty="0"/>
              <a:t> </a:t>
            </a:r>
            <a:r>
              <a:rPr lang="nl-NL" dirty="0" err="1"/>
              <a:t>measurements</a:t>
            </a:r>
            <a:r>
              <a:rPr lang="nl-NL" dirty="0"/>
              <a:t> of </a:t>
            </a:r>
            <a:r>
              <a:rPr lang="nl-NL" dirty="0" err="1"/>
              <a:t>simple</a:t>
            </a:r>
            <a:r>
              <a:rPr lang="nl-NL" dirty="0"/>
              <a:t> </a:t>
            </a:r>
            <a:r>
              <a:rPr lang="nl-NL" dirty="0" err="1"/>
              <a:t>atomic</a:t>
            </a:r>
            <a:r>
              <a:rPr lang="nl-NL" dirty="0"/>
              <a:t> systems. </a:t>
            </a:r>
            <a:r>
              <a:rPr lang="nl-NL" dirty="0" err="1"/>
              <a:t>Bound</a:t>
            </a:r>
            <a:r>
              <a:rPr lang="nl-NL" dirty="0"/>
              <a:t> state of 2 </a:t>
            </a:r>
            <a:r>
              <a:rPr lang="nl-NL" dirty="0" err="1"/>
              <a:t>particles</a:t>
            </a:r>
            <a:r>
              <a:rPr lang="nl-NL" dirty="0"/>
              <a:t>. </a:t>
            </a:r>
            <a:r>
              <a:rPr lang="nl-NL" dirty="0" err="1"/>
              <a:t>This</a:t>
            </a:r>
            <a:r>
              <a:rPr lang="nl-NL" dirty="0"/>
              <a:t> way we </a:t>
            </a:r>
            <a:r>
              <a:rPr lang="nl-NL" dirty="0" err="1"/>
              <a:t>can</a:t>
            </a:r>
            <a:r>
              <a:rPr lang="nl-NL" dirty="0"/>
              <a:t> </a:t>
            </a:r>
            <a:r>
              <a:rPr lang="nl-NL" dirty="0" err="1"/>
              <a:t>compare</a:t>
            </a:r>
            <a:r>
              <a:rPr lang="nl-NL" dirty="0"/>
              <a:t> </a:t>
            </a:r>
            <a:r>
              <a:rPr lang="nl-NL" dirty="0" err="1"/>
              <a:t>measurements</a:t>
            </a:r>
            <a:r>
              <a:rPr lang="nl-NL" dirty="0"/>
              <a:t> </a:t>
            </a:r>
            <a:r>
              <a:rPr lang="nl-NL" dirty="0" err="1"/>
              <a:t>with</a:t>
            </a:r>
            <a:r>
              <a:rPr lang="nl-NL" dirty="0"/>
              <a:t> </a:t>
            </a:r>
            <a:r>
              <a:rPr lang="nl-NL" dirty="0" err="1"/>
              <a:t>very</a:t>
            </a:r>
            <a:r>
              <a:rPr lang="nl-NL" dirty="0"/>
              <a:t> accurate </a:t>
            </a:r>
            <a:r>
              <a:rPr lang="nl-NL" dirty="0" err="1"/>
              <a:t>predictions</a:t>
            </a:r>
            <a:r>
              <a:rPr lang="nl-NL" dirty="0"/>
              <a:t> </a:t>
            </a:r>
            <a:r>
              <a:rPr lang="nl-NL" dirty="0" err="1"/>
              <a:t>and</a:t>
            </a:r>
            <a:r>
              <a:rPr lang="nl-NL" dirty="0"/>
              <a:t> test </a:t>
            </a:r>
            <a:r>
              <a:rPr lang="nl-NL" dirty="0" err="1"/>
              <a:t>the</a:t>
            </a:r>
            <a:r>
              <a:rPr lang="nl-NL" dirty="0"/>
              <a:t> </a:t>
            </a:r>
            <a:r>
              <a:rPr lang="nl-NL" dirty="0" err="1"/>
              <a:t>underlying</a:t>
            </a:r>
            <a:r>
              <a:rPr lang="nl-NL" dirty="0"/>
              <a:t> </a:t>
            </a:r>
            <a:r>
              <a:rPr lang="nl-NL" dirty="0" err="1"/>
              <a:t>theory</a:t>
            </a:r>
            <a:r>
              <a:rPr lang="nl-NL" dirty="0"/>
              <a:t>. A </a:t>
            </a:r>
            <a:r>
              <a:rPr lang="nl-NL" dirty="0" err="1"/>
              <a:t>good</a:t>
            </a:r>
            <a:r>
              <a:rPr lang="nl-NL" dirty="0"/>
              <a:t> </a:t>
            </a:r>
            <a:r>
              <a:rPr lang="nl-NL" dirty="0" err="1"/>
              <a:t>example</a:t>
            </a:r>
            <a:r>
              <a:rPr lang="nl-NL" dirty="0"/>
              <a:t> is </a:t>
            </a:r>
            <a:r>
              <a:rPr lang="nl-NL" dirty="0" err="1"/>
              <a:t>hydrogen</a:t>
            </a:r>
            <a:r>
              <a:rPr lang="nl-NL" dirty="0"/>
              <a:t>:</a:t>
            </a:r>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1</a:t>
            </a:fld>
            <a:endParaRPr lang="nl-NL"/>
          </a:p>
        </p:txBody>
      </p:sp>
    </p:spTree>
    <p:extLst>
      <p:ext uri="{BB962C8B-B14F-4D97-AF65-F5344CB8AC3E}">
        <p14:creationId xmlns:p14="http://schemas.microsoft.com/office/powerpoint/2010/main" val="3598259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Mention</a:t>
            </a:r>
            <a:r>
              <a:rPr lang="nl-NL" dirty="0"/>
              <a:t> MUASTI</a:t>
            </a:r>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32</a:t>
            </a:fld>
            <a:endParaRPr lang="nl-NL"/>
          </a:p>
        </p:txBody>
      </p:sp>
    </p:spTree>
    <p:extLst>
      <p:ext uri="{BB962C8B-B14F-4D97-AF65-F5344CB8AC3E}">
        <p14:creationId xmlns:p14="http://schemas.microsoft.com/office/powerpoint/2010/main" val="420294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Sonia update </a:t>
            </a:r>
            <a:r>
              <a:rPr lang="nl-NL" dirty="0" err="1"/>
              <a:t>muonic</a:t>
            </a:r>
            <a:r>
              <a:rPr lang="nl-NL" dirty="0"/>
              <a:t> helium</a:t>
            </a:r>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36</a:t>
            </a:fld>
            <a:endParaRPr lang="nl-NL"/>
          </a:p>
        </p:txBody>
      </p:sp>
    </p:spTree>
    <p:extLst>
      <p:ext uri="{BB962C8B-B14F-4D97-AF65-F5344CB8AC3E}">
        <p14:creationId xmlns:p14="http://schemas.microsoft.com/office/powerpoint/2010/main" val="2278585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Very accurate measurement. But also calculable. You have to take into account relativity, QED corrections, hyperfine interactions and even nuclear size effects. You can see on which digits these effect enter. More exotic BSM effects could influence further digits. A problem though is that the theory needs input constants, which have to be determined experimentally. Their uncertainty stands in the way of more precise tests of BSM physics in such systems</a:t>
            </a:r>
            <a:endParaRPr lang="nl-NL" dirty="0"/>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2</a:t>
            </a:fld>
            <a:endParaRPr lang="nl-NL"/>
          </a:p>
        </p:txBody>
      </p:sp>
    </p:spTree>
    <p:extLst>
      <p:ext uri="{BB962C8B-B14F-4D97-AF65-F5344CB8AC3E}">
        <p14:creationId xmlns:p14="http://schemas.microsoft.com/office/powerpoint/2010/main" val="236907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1 GHz in hydrogen, close to 50 THz in muonic hydrogen. 6 um can be excited with a laser!</a:t>
            </a:r>
          </a:p>
          <a:p>
            <a:r>
              <a:rPr lang="en-US" dirty="0"/>
              <a:t>Factor 50,000 of energy</a:t>
            </a:r>
            <a:endParaRPr lang="nl-NL" dirty="0"/>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4</a:t>
            </a:fld>
            <a:endParaRPr lang="nl-NL"/>
          </a:p>
        </p:txBody>
      </p:sp>
    </p:spTree>
    <p:extLst>
      <p:ext uri="{BB962C8B-B14F-4D97-AF65-F5344CB8AC3E}">
        <p14:creationId xmlns:p14="http://schemas.microsoft.com/office/powerpoint/2010/main" val="176828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Seemingly</a:t>
            </a:r>
            <a:r>
              <a:rPr lang="nl-NL" dirty="0"/>
              <a:t> </a:t>
            </a:r>
            <a:r>
              <a:rPr lang="nl-NL" dirty="0" err="1"/>
              <a:t>showed</a:t>
            </a:r>
            <a:r>
              <a:rPr lang="nl-NL" dirty="0"/>
              <a:t> a </a:t>
            </a:r>
            <a:r>
              <a:rPr lang="nl-NL" dirty="0" err="1"/>
              <a:t>difference</a:t>
            </a:r>
            <a:r>
              <a:rPr lang="nl-NL" dirty="0"/>
              <a:t> </a:t>
            </a:r>
            <a:r>
              <a:rPr lang="nl-NL" dirty="0" err="1"/>
              <a:t>between</a:t>
            </a:r>
            <a:r>
              <a:rPr lang="nl-NL" dirty="0"/>
              <a:t> </a:t>
            </a:r>
            <a:r>
              <a:rPr lang="nl-NL" dirty="0" err="1"/>
              <a:t>mouns</a:t>
            </a:r>
            <a:r>
              <a:rPr lang="nl-NL" dirty="0"/>
              <a:t> </a:t>
            </a:r>
            <a:r>
              <a:rPr lang="nl-NL" dirty="0" err="1"/>
              <a:t>and</a:t>
            </a:r>
            <a:r>
              <a:rPr lang="nl-NL" dirty="0"/>
              <a:t> </a:t>
            </a:r>
            <a:r>
              <a:rPr lang="nl-NL" dirty="0" err="1"/>
              <a:t>electrons</a:t>
            </a:r>
            <a:r>
              <a:rPr lang="nl-NL" dirty="0"/>
              <a:t>?</a:t>
            </a:r>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5</a:t>
            </a:fld>
            <a:endParaRPr lang="nl-NL"/>
          </a:p>
        </p:txBody>
      </p:sp>
    </p:spTree>
    <p:extLst>
      <p:ext uri="{BB962C8B-B14F-4D97-AF65-F5344CB8AC3E}">
        <p14:creationId xmlns:p14="http://schemas.microsoft.com/office/powerpoint/2010/main" val="182698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Nowadays</a:t>
            </a:r>
            <a:r>
              <a:rPr lang="nl-NL" dirty="0"/>
              <a:t>, most </a:t>
            </a:r>
            <a:r>
              <a:rPr lang="nl-NL" dirty="0" err="1"/>
              <a:t>likely</a:t>
            </a:r>
            <a:r>
              <a:rPr lang="nl-NL" dirty="0"/>
              <a:t> </a:t>
            </a:r>
            <a:r>
              <a:rPr lang="nl-NL" dirty="0" err="1"/>
              <a:t>some</a:t>
            </a:r>
            <a:r>
              <a:rPr lang="nl-NL" dirty="0"/>
              <a:t> </a:t>
            </a:r>
            <a:r>
              <a:rPr lang="nl-NL" dirty="0" err="1"/>
              <a:t>measurement</a:t>
            </a:r>
            <a:r>
              <a:rPr lang="nl-NL" dirty="0"/>
              <a:t> mistakes in e-p scattering </a:t>
            </a:r>
            <a:r>
              <a:rPr lang="nl-NL" dirty="0" err="1"/>
              <a:t>and</a:t>
            </a:r>
            <a:r>
              <a:rPr lang="nl-NL" dirty="0"/>
              <a:t> H </a:t>
            </a:r>
            <a:r>
              <a:rPr lang="nl-NL" dirty="0" err="1"/>
              <a:t>spectroscopy</a:t>
            </a:r>
            <a:endParaRPr lang="nl-NL" dirty="0"/>
          </a:p>
          <a:p>
            <a:r>
              <a:rPr lang="nl-NL" dirty="0"/>
              <a:t>Shows </a:t>
            </a:r>
            <a:r>
              <a:rPr lang="nl-NL" dirty="0" err="1"/>
              <a:t>the</a:t>
            </a:r>
            <a:r>
              <a:rPr lang="nl-NL" dirty="0"/>
              <a:t> </a:t>
            </a:r>
            <a:r>
              <a:rPr lang="nl-NL" dirty="0" err="1"/>
              <a:t>value</a:t>
            </a:r>
            <a:r>
              <a:rPr lang="nl-NL" dirty="0"/>
              <a:t> of </a:t>
            </a:r>
            <a:r>
              <a:rPr lang="nl-NL" dirty="0" err="1"/>
              <a:t>performing</a:t>
            </a:r>
            <a:r>
              <a:rPr lang="nl-NL" dirty="0"/>
              <a:t> </a:t>
            </a:r>
            <a:r>
              <a:rPr lang="nl-NL" dirty="0" err="1"/>
              <a:t>many</a:t>
            </a:r>
            <a:r>
              <a:rPr lang="nl-NL" dirty="0"/>
              <a:t> different </a:t>
            </a:r>
            <a:r>
              <a:rPr lang="nl-NL" dirty="0" err="1"/>
              <a:t>measurements</a:t>
            </a:r>
            <a:r>
              <a:rPr lang="nl-NL" dirty="0"/>
              <a:t>!!!!</a:t>
            </a:r>
          </a:p>
          <a:p>
            <a:r>
              <a:rPr lang="nl-NL" dirty="0" err="1"/>
              <a:t>Also</a:t>
            </a:r>
            <a:r>
              <a:rPr lang="nl-NL" dirty="0"/>
              <a:t> </a:t>
            </a:r>
            <a:r>
              <a:rPr lang="nl-NL" dirty="0" err="1"/>
              <a:t>some</a:t>
            </a:r>
            <a:r>
              <a:rPr lang="nl-NL" dirty="0"/>
              <a:t> </a:t>
            </a:r>
            <a:r>
              <a:rPr lang="nl-NL" dirty="0" err="1"/>
              <a:t>lattice</a:t>
            </a:r>
            <a:r>
              <a:rPr lang="nl-NL" dirty="0"/>
              <a:t> QCD </a:t>
            </a:r>
            <a:r>
              <a:rPr lang="nl-NL" dirty="0" err="1"/>
              <a:t>calculations</a:t>
            </a:r>
            <a:endParaRPr lang="nl-NL" dirty="0"/>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6</a:t>
            </a:fld>
            <a:endParaRPr lang="nl-NL"/>
          </a:p>
        </p:txBody>
      </p:sp>
    </p:spTree>
    <p:extLst>
      <p:ext uri="{BB962C8B-B14F-4D97-AF65-F5344CB8AC3E}">
        <p14:creationId xmlns:p14="http://schemas.microsoft.com/office/powerpoint/2010/main" val="2933408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Fill</a:t>
            </a:r>
            <a:r>
              <a:rPr lang="nl-NL" dirty="0"/>
              <a:t> in wavelength</a:t>
            </a:r>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9</a:t>
            </a:fld>
            <a:endParaRPr lang="nl-NL"/>
          </a:p>
        </p:txBody>
      </p:sp>
    </p:spTree>
    <p:extLst>
      <p:ext uri="{BB962C8B-B14F-4D97-AF65-F5344CB8AC3E}">
        <p14:creationId xmlns:p14="http://schemas.microsoft.com/office/powerpoint/2010/main" val="306044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With</a:t>
            </a:r>
            <a:r>
              <a:rPr lang="nl-NL" dirty="0"/>
              <a:t> </a:t>
            </a:r>
            <a:r>
              <a:rPr lang="nl-NL" dirty="0" err="1"/>
              <a:t>better</a:t>
            </a:r>
            <a:r>
              <a:rPr lang="nl-NL" dirty="0"/>
              <a:t> </a:t>
            </a:r>
            <a:r>
              <a:rPr lang="nl-NL" dirty="0" err="1"/>
              <a:t>measurements</a:t>
            </a:r>
            <a:r>
              <a:rPr lang="nl-NL" dirty="0"/>
              <a:t>, </a:t>
            </a:r>
            <a:r>
              <a:rPr lang="nl-NL" dirty="0" err="1"/>
              <a:t>either</a:t>
            </a:r>
            <a:r>
              <a:rPr lang="nl-NL" dirty="0"/>
              <a:t> in He or He+ we </a:t>
            </a:r>
            <a:r>
              <a:rPr lang="nl-NL" dirty="0" err="1"/>
              <a:t>can</a:t>
            </a:r>
            <a:r>
              <a:rPr lang="nl-NL" dirty="0"/>
              <a:t> test </a:t>
            </a:r>
            <a:r>
              <a:rPr lang="nl-NL" dirty="0" err="1"/>
              <a:t>the</a:t>
            </a:r>
            <a:r>
              <a:rPr lang="nl-NL" dirty="0"/>
              <a:t> </a:t>
            </a:r>
            <a:r>
              <a:rPr lang="nl-NL" dirty="0" err="1"/>
              <a:t>nuclear</a:t>
            </a:r>
            <a:r>
              <a:rPr lang="nl-NL" dirty="0"/>
              <a:t> </a:t>
            </a:r>
            <a:r>
              <a:rPr lang="nl-NL" dirty="0" err="1"/>
              <a:t>polarizability</a:t>
            </a:r>
            <a:r>
              <a:rPr lang="nl-NL" dirty="0"/>
              <a:t> </a:t>
            </a:r>
            <a:r>
              <a:rPr lang="nl-NL" dirty="0" err="1"/>
              <a:t>calculations</a:t>
            </a:r>
            <a:endParaRPr lang="nl-NL" dirty="0"/>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10</a:t>
            </a:fld>
            <a:endParaRPr lang="nl-NL"/>
          </a:p>
        </p:txBody>
      </p:sp>
    </p:spTree>
    <p:extLst>
      <p:ext uri="{BB962C8B-B14F-4D97-AF65-F5344CB8AC3E}">
        <p14:creationId xmlns:p14="http://schemas.microsoft.com/office/powerpoint/2010/main" val="2944774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Limiting</a:t>
            </a:r>
            <a:r>
              <a:rPr lang="nl-NL" dirty="0"/>
              <a:t> term is 2 </a:t>
            </a:r>
            <a:r>
              <a:rPr lang="nl-NL" dirty="0" err="1"/>
              <a:t>photon</a:t>
            </a:r>
            <a:r>
              <a:rPr lang="nl-NL" dirty="0"/>
              <a:t> exchange</a:t>
            </a:r>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11</a:t>
            </a:fld>
            <a:endParaRPr lang="nl-NL"/>
          </a:p>
        </p:txBody>
      </p:sp>
    </p:spTree>
    <p:extLst>
      <p:ext uri="{BB962C8B-B14F-4D97-AF65-F5344CB8AC3E}">
        <p14:creationId xmlns:p14="http://schemas.microsoft.com/office/powerpoint/2010/main" val="331497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dirty="0" err="1"/>
              <a:t>Limiting</a:t>
            </a:r>
            <a:r>
              <a:rPr lang="nl-NL" sz="800" dirty="0"/>
              <a:t> is </a:t>
            </a:r>
            <a:r>
              <a:rPr lang="nl-NL" sz="800" dirty="0" err="1"/>
              <a:t>the</a:t>
            </a:r>
            <a:r>
              <a:rPr lang="nl-NL" sz="800" dirty="0"/>
              <a:t> </a:t>
            </a:r>
            <a:r>
              <a:rPr lang="nl-NL" sz="800" dirty="0" err="1"/>
              <a:t>Zemach</a:t>
            </a:r>
            <a:r>
              <a:rPr lang="nl-NL" sz="800" dirty="0"/>
              <a:t> radius, </a:t>
            </a:r>
            <a:r>
              <a:rPr lang="nl-NL" sz="800" dirty="0" err="1"/>
              <a:t>which</a:t>
            </a:r>
            <a:r>
              <a:rPr lang="nl-NL" sz="800" dirty="0"/>
              <a:t> is a </a:t>
            </a:r>
            <a:r>
              <a:rPr lang="nl-NL" sz="800" dirty="0" err="1"/>
              <a:t>convolution</a:t>
            </a:r>
            <a:r>
              <a:rPr lang="nl-NL" sz="800" dirty="0"/>
              <a:t> of </a:t>
            </a:r>
            <a:r>
              <a:rPr lang="nl-NL" sz="800" dirty="0" err="1"/>
              <a:t>the</a:t>
            </a:r>
            <a:r>
              <a:rPr lang="nl-NL" sz="800" dirty="0"/>
              <a:t> charge </a:t>
            </a:r>
            <a:r>
              <a:rPr lang="nl-NL" sz="800" dirty="0" err="1"/>
              <a:t>and</a:t>
            </a:r>
            <a:r>
              <a:rPr lang="nl-NL" sz="800" dirty="0"/>
              <a:t> </a:t>
            </a:r>
            <a:r>
              <a:rPr lang="nl-NL" sz="800" dirty="0" err="1"/>
              <a:t>magnetic</a:t>
            </a:r>
            <a:r>
              <a:rPr lang="nl-NL" sz="800" dirty="0"/>
              <a:t> radius. Electric </a:t>
            </a:r>
            <a:r>
              <a:rPr lang="nl-NL" sz="800" dirty="0" err="1"/>
              <a:t>and</a:t>
            </a:r>
            <a:r>
              <a:rPr lang="nl-NL" sz="800" dirty="0"/>
              <a:t> </a:t>
            </a:r>
            <a:r>
              <a:rPr lang="nl-NL" sz="800" dirty="0" err="1"/>
              <a:t>magnetic</a:t>
            </a:r>
            <a:r>
              <a:rPr lang="nl-NL" sz="800" dirty="0"/>
              <a:t> form factors </a:t>
            </a:r>
            <a:r>
              <a:rPr lang="nl-NL" sz="800" dirty="0" err="1"/>
              <a:t>from</a:t>
            </a:r>
            <a:r>
              <a:rPr lang="nl-NL" sz="800" dirty="0"/>
              <a:t> e-p scattering</a:t>
            </a:r>
          </a:p>
          <a:p>
            <a:endParaRPr lang="nl-NL" sz="800" dirty="0"/>
          </a:p>
          <a:p>
            <a:r>
              <a:rPr lang="nl-NL" sz="800" dirty="0" err="1"/>
              <a:t>Recoil</a:t>
            </a:r>
            <a:r>
              <a:rPr lang="nl-NL" sz="800" dirty="0"/>
              <a:t> term </a:t>
            </a:r>
            <a:r>
              <a:rPr lang="nl-NL" sz="800" dirty="0" err="1"/>
              <a:t>depends</a:t>
            </a:r>
            <a:r>
              <a:rPr lang="nl-NL" sz="800" dirty="0"/>
              <a:t> on proton form factors F1 </a:t>
            </a:r>
            <a:r>
              <a:rPr lang="nl-NL" sz="800" dirty="0" err="1"/>
              <a:t>and</a:t>
            </a:r>
            <a:r>
              <a:rPr lang="nl-NL" sz="800" dirty="0"/>
              <a:t> F2</a:t>
            </a:r>
          </a:p>
          <a:p>
            <a:endParaRPr lang="nl-NL" sz="800" dirty="0"/>
          </a:p>
          <a:p>
            <a:r>
              <a:rPr lang="nl-NL" sz="800" dirty="0" err="1"/>
              <a:t>Polarisability</a:t>
            </a:r>
            <a:r>
              <a:rPr lang="nl-NL" sz="800" dirty="0"/>
              <a:t> </a:t>
            </a:r>
            <a:r>
              <a:rPr lang="nl-NL" sz="800" dirty="0" err="1"/>
              <a:t>terms</a:t>
            </a:r>
            <a:r>
              <a:rPr lang="nl-NL" sz="800" dirty="0"/>
              <a:t> g1 </a:t>
            </a:r>
            <a:r>
              <a:rPr lang="nl-NL" sz="800" dirty="0" err="1"/>
              <a:t>and</a:t>
            </a:r>
            <a:r>
              <a:rPr lang="nl-NL" sz="800" dirty="0"/>
              <a:t> g2 </a:t>
            </a:r>
            <a:r>
              <a:rPr lang="nl-NL" sz="800" dirty="0" err="1"/>
              <a:t>from</a:t>
            </a:r>
            <a:r>
              <a:rPr lang="nl-NL" sz="800" dirty="0"/>
              <a:t> proton </a:t>
            </a:r>
            <a:r>
              <a:rPr lang="nl-NL" sz="800" dirty="0" err="1"/>
              <a:t>structure</a:t>
            </a:r>
            <a:r>
              <a:rPr lang="nl-NL" sz="800" dirty="0"/>
              <a:t> </a:t>
            </a:r>
            <a:r>
              <a:rPr lang="nl-NL" sz="800" dirty="0" err="1"/>
              <a:t>functions</a:t>
            </a:r>
            <a:r>
              <a:rPr lang="nl-NL" sz="800" dirty="0"/>
              <a:t> -&gt; e-p scattering</a:t>
            </a:r>
          </a:p>
        </p:txBody>
      </p:sp>
      <p:sp>
        <p:nvSpPr>
          <p:cNvPr id="4" name="Tijdelijke aanduiding voor dianummer 3"/>
          <p:cNvSpPr>
            <a:spLocks noGrp="1"/>
          </p:cNvSpPr>
          <p:nvPr>
            <p:ph type="sldNum" sz="quarter" idx="5"/>
          </p:nvPr>
        </p:nvSpPr>
        <p:spPr/>
        <p:txBody>
          <a:bodyPr/>
          <a:lstStyle/>
          <a:p>
            <a:fld id="{73C51AD5-BE59-4441-9FDC-5FD3D5BB6622}" type="slidenum">
              <a:rPr lang="nl-NL" smtClean="0"/>
              <a:t>12</a:t>
            </a:fld>
            <a:endParaRPr lang="nl-NL"/>
          </a:p>
        </p:txBody>
      </p:sp>
    </p:spTree>
    <p:extLst>
      <p:ext uri="{BB962C8B-B14F-4D97-AF65-F5344CB8AC3E}">
        <p14:creationId xmlns:p14="http://schemas.microsoft.com/office/powerpoint/2010/main" val="250914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FDC5ED5-A1E7-4A19-A47F-29B18DA57E08}" type="datetime1">
              <a:rPr lang="nl-NL" smtClean="0"/>
              <a:t>30-9-2024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1044126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02293BD-42A7-48F9-B872-19737A58F2B3}" type="datetime1">
              <a:rPr lang="nl-NL" smtClean="0"/>
              <a:t>30-9-2024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190337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EF8416D-9FF6-41F6-AB04-9EBAD6AE5231}" type="datetime1">
              <a:rPr lang="nl-NL" smtClean="0"/>
              <a:t>30-9-2024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3138429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960" y="1121555"/>
            <a:ext cx="9144001" cy="2389065"/>
          </a:xfrm>
          <a:prstGeom prst="rect">
            <a:avLst/>
          </a:prstGeom>
        </p:spPr>
        <p:txBody>
          <a:bodyPr anchor="b"/>
          <a:lstStyle>
            <a:lvl1pPr algn="ctr">
              <a:defRPr sz="7258"/>
            </a:lvl1pPr>
          </a:lstStyle>
          <a:p>
            <a:r>
              <a:rPr lang="nl-NL"/>
              <a:t>Klik om de stijl te bewerken</a:t>
            </a:r>
          </a:p>
        </p:txBody>
      </p:sp>
      <p:sp>
        <p:nvSpPr>
          <p:cNvPr id="3" name="Ondertitel 2"/>
          <p:cNvSpPr>
            <a:spLocks noGrp="1"/>
          </p:cNvSpPr>
          <p:nvPr>
            <p:ph type="subTitle" idx="1"/>
          </p:nvPr>
        </p:nvSpPr>
        <p:spPr>
          <a:xfrm>
            <a:off x="1524960" y="3602803"/>
            <a:ext cx="9144001" cy="1655445"/>
          </a:xfrm>
        </p:spPr>
        <p:txBody>
          <a:bodyPr/>
          <a:lstStyle>
            <a:lvl1pPr marL="0" indent="0" algn="ctr">
              <a:buNone/>
              <a:defRPr sz="2903"/>
            </a:lvl1pPr>
            <a:lvl2pPr marL="553075" indent="0" algn="ctr">
              <a:buNone/>
              <a:defRPr sz="2419"/>
            </a:lvl2pPr>
            <a:lvl3pPr marL="1106150" indent="0" algn="ctr">
              <a:buNone/>
              <a:defRPr sz="2177"/>
            </a:lvl3pPr>
            <a:lvl4pPr marL="1659225" indent="0" algn="ctr">
              <a:buNone/>
              <a:defRPr sz="1936"/>
            </a:lvl4pPr>
            <a:lvl5pPr marL="2212299" indent="0" algn="ctr">
              <a:buNone/>
              <a:defRPr sz="1936"/>
            </a:lvl5pPr>
            <a:lvl6pPr marL="2765374" indent="0" algn="ctr">
              <a:buNone/>
              <a:defRPr sz="1936"/>
            </a:lvl6pPr>
            <a:lvl7pPr marL="3318449" indent="0" algn="ctr">
              <a:buNone/>
              <a:defRPr sz="1936"/>
            </a:lvl7pPr>
            <a:lvl8pPr marL="3871524" indent="0" algn="ctr">
              <a:buNone/>
              <a:defRPr sz="1936"/>
            </a:lvl8pPr>
            <a:lvl9pPr marL="4424599" indent="0" algn="ctr">
              <a:buNone/>
              <a:defRPr sz="1936"/>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pPr lvl="0"/>
            <a:fld id="{74E23470-454F-4EE2-A86B-852C1CFFDEC0}" type="datetime1">
              <a:rPr lang="nl-NL" smtClean="0"/>
              <a:t>30-9-2024</a:t>
            </a:fld>
            <a:endParaRPr lang="en-US"/>
          </a:p>
        </p:txBody>
      </p:sp>
      <p:sp>
        <p:nvSpPr>
          <p:cNvPr id="5" name="Tijdelijke aanduiding voor voettekst 4"/>
          <p:cNvSpPr>
            <a:spLocks noGrp="1"/>
          </p:cNvSpPr>
          <p:nvPr>
            <p:ph type="ftr" sz="quarter" idx="11"/>
          </p:nvPr>
        </p:nvSpPr>
        <p:spPr/>
        <p:txBody>
          <a:bodyPr/>
          <a:lstStyle/>
          <a:p>
            <a:pPr lvl="0"/>
            <a:endParaRPr lang="en-US"/>
          </a:p>
        </p:txBody>
      </p:sp>
      <p:sp>
        <p:nvSpPr>
          <p:cNvPr id="6" name="Tijdelijke aanduiding voor dianummer 5"/>
          <p:cNvSpPr>
            <a:spLocks noGrp="1"/>
          </p:cNvSpPr>
          <p:nvPr>
            <p:ph type="sldNum" sz="quarter" idx="12"/>
          </p:nvPr>
        </p:nvSpPr>
        <p:spPr/>
        <p:txBody>
          <a:bodyPr/>
          <a:lstStyle/>
          <a:p>
            <a:pPr lvl="0"/>
            <a:fld id="{9E1C737E-55B3-4742-A662-863F5CFC4542}" type="slidenum">
              <a:t>‹nr.›</a:t>
            </a:fld>
            <a:endParaRPr lang="en-US"/>
          </a:p>
        </p:txBody>
      </p:sp>
    </p:spTree>
    <p:extLst>
      <p:ext uri="{BB962C8B-B14F-4D97-AF65-F5344CB8AC3E}">
        <p14:creationId xmlns:p14="http://schemas.microsoft.com/office/powerpoint/2010/main" val="1598370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userDrawn="1"/>
        </p:nvSpPr>
        <p:spPr>
          <a:xfrm>
            <a:off x="0" y="0"/>
            <a:ext cx="12192000" cy="807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09319" y="0"/>
            <a:ext cx="10971657" cy="665456"/>
          </a:xfrm>
          <a:prstGeom prst="rect">
            <a:avLst/>
          </a:prstGeom>
        </p:spPr>
        <p:txBody>
          <a:bodyPr/>
          <a:lstStyle>
            <a:lvl1pPr>
              <a:defRPr sz="4500">
                <a:solidFill>
                  <a:schemeClr val="bg1"/>
                </a:solidFill>
              </a:defRPr>
            </a:lvl1pPr>
          </a:lstStyle>
          <a:p>
            <a:r>
              <a:rPr lang="nl-NL" dirty="0"/>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pPr lvl="0"/>
            <a:fld id="{6CF4187E-6E50-4EB9-A007-3980A4017DDA}" type="datetime1">
              <a:rPr lang="nl-NL" smtClean="0"/>
              <a:t>30-9-2024</a:t>
            </a:fld>
            <a:endParaRPr lang="en-US" dirty="0"/>
          </a:p>
        </p:txBody>
      </p:sp>
      <p:sp>
        <p:nvSpPr>
          <p:cNvPr id="5" name="Tijdelijke aanduiding voor voettekst 4"/>
          <p:cNvSpPr>
            <a:spLocks noGrp="1"/>
          </p:cNvSpPr>
          <p:nvPr>
            <p:ph type="ftr" sz="quarter" idx="11"/>
          </p:nvPr>
        </p:nvSpPr>
        <p:spPr/>
        <p:txBody>
          <a:bodyPr/>
          <a:lstStyle/>
          <a:p>
            <a:pPr lvl="0"/>
            <a:endParaRPr lang="en-US"/>
          </a:p>
        </p:txBody>
      </p:sp>
      <p:sp>
        <p:nvSpPr>
          <p:cNvPr id="6" name="Tijdelijke aanduiding voor dianummer 5"/>
          <p:cNvSpPr>
            <a:spLocks noGrp="1"/>
          </p:cNvSpPr>
          <p:nvPr>
            <p:ph type="sldNum" sz="quarter" idx="12"/>
          </p:nvPr>
        </p:nvSpPr>
        <p:spPr/>
        <p:txBody>
          <a:bodyPr/>
          <a:lstStyle>
            <a:lvl1pPr>
              <a:defRPr/>
            </a:lvl1pPr>
          </a:lstStyle>
          <a:p>
            <a:fld id="{3B663B18-9078-4DEC-80D3-43321D58A4EA}" type="slidenum">
              <a:rPr lang="nl-NL" smtClean="0"/>
              <a:pPr/>
              <a:t>‹nr.›</a:t>
            </a:fld>
            <a:endParaRPr lang="nl-NL" dirty="0"/>
          </a:p>
        </p:txBody>
      </p:sp>
    </p:spTree>
    <p:extLst>
      <p:ext uri="{BB962C8B-B14F-4D97-AF65-F5344CB8AC3E}">
        <p14:creationId xmlns:p14="http://schemas.microsoft.com/office/powerpoint/2010/main" val="453184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623" y="1709219"/>
            <a:ext cx="10515311" cy="2853819"/>
          </a:xfrm>
          <a:prstGeom prst="rect">
            <a:avLst/>
          </a:prstGeom>
        </p:spPr>
        <p:txBody>
          <a:bodyPr anchor="b"/>
          <a:lstStyle>
            <a:lvl1pPr>
              <a:defRPr sz="7258"/>
            </a:lvl1pPr>
          </a:lstStyle>
          <a:p>
            <a:r>
              <a:rPr lang="nl-NL"/>
              <a:t>Klik om de stijl te bewerken</a:t>
            </a:r>
          </a:p>
        </p:txBody>
      </p:sp>
      <p:sp>
        <p:nvSpPr>
          <p:cNvPr id="3" name="Tijdelijke aanduiding voor tekst 2"/>
          <p:cNvSpPr>
            <a:spLocks noGrp="1"/>
          </p:cNvSpPr>
          <p:nvPr>
            <p:ph type="body" idx="1"/>
          </p:nvPr>
        </p:nvSpPr>
        <p:spPr>
          <a:xfrm>
            <a:off x="831623" y="4589924"/>
            <a:ext cx="10515311" cy="1499888"/>
          </a:xfrm>
        </p:spPr>
        <p:txBody>
          <a:bodyPr/>
          <a:lstStyle>
            <a:lvl1pPr marL="0" indent="0">
              <a:buNone/>
              <a:defRPr sz="2903">
                <a:solidFill>
                  <a:schemeClr val="tx1">
                    <a:tint val="75000"/>
                  </a:schemeClr>
                </a:solidFill>
              </a:defRPr>
            </a:lvl1pPr>
            <a:lvl2pPr marL="553075" indent="0">
              <a:buNone/>
              <a:defRPr sz="2419">
                <a:solidFill>
                  <a:schemeClr val="tx1">
                    <a:tint val="75000"/>
                  </a:schemeClr>
                </a:solidFill>
              </a:defRPr>
            </a:lvl2pPr>
            <a:lvl3pPr marL="1106150" indent="0">
              <a:buNone/>
              <a:defRPr sz="2177">
                <a:solidFill>
                  <a:schemeClr val="tx1">
                    <a:tint val="75000"/>
                  </a:schemeClr>
                </a:solidFill>
              </a:defRPr>
            </a:lvl3pPr>
            <a:lvl4pPr marL="1659225" indent="0">
              <a:buNone/>
              <a:defRPr sz="1936">
                <a:solidFill>
                  <a:schemeClr val="tx1">
                    <a:tint val="75000"/>
                  </a:schemeClr>
                </a:solidFill>
              </a:defRPr>
            </a:lvl4pPr>
            <a:lvl5pPr marL="2212299" indent="0">
              <a:buNone/>
              <a:defRPr sz="1936">
                <a:solidFill>
                  <a:schemeClr val="tx1">
                    <a:tint val="75000"/>
                  </a:schemeClr>
                </a:solidFill>
              </a:defRPr>
            </a:lvl5pPr>
            <a:lvl6pPr marL="2765374" indent="0">
              <a:buNone/>
              <a:defRPr sz="1936">
                <a:solidFill>
                  <a:schemeClr val="tx1">
                    <a:tint val="75000"/>
                  </a:schemeClr>
                </a:solidFill>
              </a:defRPr>
            </a:lvl6pPr>
            <a:lvl7pPr marL="3318449" indent="0">
              <a:buNone/>
              <a:defRPr sz="1936">
                <a:solidFill>
                  <a:schemeClr val="tx1">
                    <a:tint val="75000"/>
                  </a:schemeClr>
                </a:solidFill>
              </a:defRPr>
            </a:lvl7pPr>
            <a:lvl8pPr marL="3871524" indent="0">
              <a:buNone/>
              <a:defRPr sz="1936">
                <a:solidFill>
                  <a:schemeClr val="tx1">
                    <a:tint val="75000"/>
                  </a:schemeClr>
                </a:solidFill>
              </a:defRPr>
            </a:lvl8pPr>
            <a:lvl9pPr marL="4424599" indent="0">
              <a:buNone/>
              <a:defRPr sz="1936">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pPr lvl="0"/>
            <a:fld id="{B098A899-92D9-4371-9123-EC943644D4A4}" type="datetime1">
              <a:rPr lang="nl-NL" smtClean="0"/>
              <a:t>30-9-2024</a:t>
            </a:fld>
            <a:endParaRPr lang="en-US"/>
          </a:p>
        </p:txBody>
      </p:sp>
      <p:sp>
        <p:nvSpPr>
          <p:cNvPr id="5" name="Tijdelijke aanduiding voor voettekst 4"/>
          <p:cNvSpPr>
            <a:spLocks noGrp="1"/>
          </p:cNvSpPr>
          <p:nvPr>
            <p:ph type="ftr" sz="quarter" idx="11"/>
          </p:nvPr>
        </p:nvSpPr>
        <p:spPr/>
        <p:txBody>
          <a:bodyPr/>
          <a:lstStyle/>
          <a:p>
            <a:pPr lvl="0"/>
            <a:endParaRPr lang="en-US"/>
          </a:p>
        </p:txBody>
      </p:sp>
      <p:sp>
        <p:nvSpPr>
          <p:cNvPr id="6" name="Tijdelijke aanduiding voor dianummer 5"/>
          <p:cNvSpPr>
            <a:spLocks noGrp="1"/>
          </p:cNvSpPr>
          <p:nvPr>
            <p:ph type="sldNum" sz="quarter" idx="12"/>
          </p:nvPr>
        </p:nvSpPr>
        <p:spPr/>
        <p:txBody>
          <a:bodyPr/>
          <a:lstStyle/>
          <a:p>
            <a:pPr lvl="0"/>
            <a:fld id="{61FCBC15-4293-4C9A-B144-6262E5EF2ACD}" type="slidenum">
              <a:t>‹nr.›</a:t>
            </a:fld>
            <a:endParaRPr lang="en-US"/>
          </a:p>
        </p:txBody>
      </p:sp>
    </p:spTree>
    <p:extLst>
      <p:ext uri="{BB962C8B-B14F-4D97-AF65-F5344CB8AC3E}">
        <p14:creationId xmlns:p14="http://schemas.microsoft.com/office/powerpoint/2010/main" val="1449160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609319" y="273064"/>
            <a:ext cx="10971657" cy="1144951"/>
          </a:xfrm>
          <a:prstGeom prst="rect">
            <a:avLst/>
          </a:prstGeom>
        </p:spPr>
        <p:txBody>
          <a:bodyPr/>
          <a:lstStyle/>
          <a:p>
            <a:r>
              <a:rPr lang="nl-NL"/>
              <a:t>Klik om de stijl te bewerken</a:t>
            </a:r>
          </a:p>
        </p:txBody>
      </p:sp>
      <p:sp>
        <p:nvSpPr>
          <p:cNvPr id="3" name="Tijdelijke aanduiding voor inhoud 2"/>
          <p:cNvSpPr>
            <a:spLocks noGrp="1"/>
          </p:cNvSpPr>
          <p:nvPr>
            <p:ph sz="half" idx="1"/>
          </p:nvPr>
        </p:nvSpPr>
        <p:spPr>
          <a:xfrm>
            <a:off x="608832" y="1603594"/>
            <a:ext cx="5393059" cy="397921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86269" y="1603594"/>
            <a:ext cx="5394979" cy="397921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pPr lvl="0"/>
            <a:fld id="{92B561F0-4844-4F8D-BD08-D875876BF737}" type="datetime1">
              <a:rPr lang="nl-NL" smtClean="0"/>
              <a:t>30-9-2024</a:t>
            </a:fld>
            <a:endParaRPr lang="en-US"/>
          </a:p>
        </p:txBody>
      </p:sp>
      <p:sp>
        <p:nvSpPr>
          <p:cNvPr id="6" name="Tijdelijke aanduiding voor voettekst 5"/>
          <p:cNvSpPr>
            <a:spLocks noGrp="1"/>
          </p:cNvSpPr>
          <p:nvPr>
            <p:ph type="ftr" sz="quarter" idx="11"/>
          </p:nvPr>
        </p:nvSpPr>
        <p:spPr/>
        <p:txBody>
          <a:bodyPr/>
          <a:lstStyle/>
          <a:p>
            <a:pPr lvl="0"/>
            <a:endParaRPr lang="en-US"/>
          </a:p>
        </p:txBody>
      </p:sp>
      <p:sp>
        <p:nvSpPr>
          <p:cNvPr id="7" name="Tijdelijke aanduiding voor dianummer 6"/>
          <p:cNvSpPr>
            <a:spLocks noGrp="1"/>
          </p:cNvSpPr>
          <p:nvPr>
            <p:ph type="sldNum" sz="quarter" idx="12"/>
          </p:nvPr>
        </p:nvSpPr>
        <p:spPr/>
        <p:txBody>
          <a:bodyPr/>
          <a:lstStyle/>
          <a:p>
            <a:pPr lvl="0"/>
            <a:fld id="{4A0B099E-A600-4397-AF88-666260B4F228}" type="slidenum">
              <a:t>‹nr.›</a:t>
            </a:fld>
            <a:endParaRPr lang="en-US"/>
          </a:p>
        </p:txBody>
      </p:sp>
    </p:spTree>
    <p:extLst>
      <p:ext uri="{BB962C8B-B14F-4D97-AF65-F5344CB8AC3E}">
        <p14:creationId xmlns:p14="http://schemas.microsoft.com/office/powerpoint/2010/main" val="2068989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305" y="364890"/>
            <a:ext cx="10515311" cy="1325124"/>
          </a:xfrm>
          <a:prstGeom prst="rect">
            <a:avLst/>
          </a:prstGeom>
        </p:spPr>
        <p:txBody>
          <a:bodyPr/>
          <a:lstStyle/>
          <a:p>
            <a:r>
              <a:rPr lang="nl-NL"/>
              <a:t>Klik om de stijl te bewerken</a:t>
            </a:r>
          </a:p>
        </p:txBody>
      </p:sp>
      <p:sp>
        <p:nvSpPr>
          <p:cNvPr id="3" name="Tijdelijke aanduiding voor tekst 2"/>
          <p:cNvSpPr>
            <a:spLocks noGrp="1"/>
          </p:cNvSpPr>
          <p:nvPr>
            <p:ph type="body" idx="1"/>
          </p:nvPr>
        </p:nvSpPr>
        <p:spPr>
          <a:xfrm>
            <a:off x="839305" y="1680413"/>
            <a:ext cx="5158745" cy="823881"/>
          </a:xfrm>
        </p:spPr>
        <p:txBody>
          <a:bodyPr anchor="b"/>
          <a:lstStyle>
            <a:lvl1pPr marL="0" indent="0">
              <a:buNone/>
              <a:defRPr sz="2903" b="1"/>
            </a:lvl1pPr>
            <a:lvl2pPr marL="553075" indent="0">
              <a:buNone/>
              <a:defRPr sz="2419" b="1"/>
            </a:lvl2pPr>
            <a:lvl3pPr marL="1106150" indent="0">
              <a:buNone/>
              <a:defRPr sz="2177" b="1"/>
            </a:lvl3pPr>
            <a:lvl4pPr marL="1659225" indent="0">
              <a:buNone/>
              <a:defRPr sz="1936" b="1"/>
            </a:lvl4pPr>
            <a:lvl5pPr marL="2212299" indent="0">
              <a:buNone/>
              <a:defRPr sz="1936" b="1"/>
            </a:lvl5pPr>
            <a:lvl6pPr marL="2765374" indent="0">
              <a:buNone/>
              <a:defRPr sz="1936" b="1"/>
            </a:lvl6pPr>
            <a:lvl7pPr marL="3318449" indent="0">
              <a:buNone/>
              <a:defRPr sz="1936" b="1"/>
            </a:lvl7pPr>
            <a:lvl8pPr marL="3871524" indent="0">
              <a:buNone/>
              <a:defRPr sz="1936" b="1"/>
            </a:lvl8pPr>
            <a:lvl9pPr marL="4424599" indent="0">
              <a:buNone/>
              <a:defRPr sz="1936" b="1"/>
            </a:lvl9pPr>
          </a:lstStyle>
          <a:p>
            <a:pPr lvl="0"/>
            <a:r>
              <a:rPr lang="nl-NL"/>
              <a:t>Tekststijl van het model bewerken</a:t>
            </a:r>
          </a:p>
        </p:txBody>
      </p:sp>
      <p:sp>
        <p:nvSpPr>
          <p:cNvPr id="4" name="Tijdelijke aanduiding voor inhoud 3"/>
          <p:cNvSpPr>
            <a:spLocks noGrp="1"/>
          </p:cNvSpPr>
          <p:nvPr>
            <p:ph sz="half" idx="2"/>
          </p:nvPr>
        </p:nvSpPr>
        <p:spPr>
          <a:xfrm>
            <a:off x="839305" y="2504294"/>
            <a:ext cx="5158745" cy="368538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825" y="1680413"/>
            <a:ext cx="5181792" cy="823881"/>
          </a:xfrm>
        </p:spPr>
        <p:txBody>
          <a:bodyPr anchor="b"/>
          <a:lstStyle>
            <a:lvl1pPr marL="0" indent="0">
              <a:buNone/>
              <a:defRPr sz="2903" b="1"/>
            </a:lvl1pPr>
            <a:lvl2pPr marL="553075" indent="0">
              <a:buNone/>
              <a:defRPr sz="2419" b="1"/>
            </a:lvl2pPr>
            <a:lvl3pPr marL="1106150" indent="0">
              <a:buNone/>
              <a:defRPr sz="2177" b="1"/>
            </a:lvl3pPr>
            <a:lvl4pPr marL="1659225" indent="0">
              <a:buNone/>
              <a:defRPr sz="1936" b="1"/>
            </a:lvl4pPr>
            <a:lvl5pPr marL="2212299" indent="0">
              <a:buNone/>
              <a:defRPr sz="1936" b="1"/>
            </a:lvl5pPr>
            <a:lvl6pPr marL="2765374" indent="0">
              <a:buNone/>
              <a:defRPr sz="1936" b="1"/>
            </a:lvl6pPr>
            <a:lvl7pPr marL="3318449" indent="0">
              <a:buNone/>
              <a:defRPr sz="1936" b="1"/>
            </a:lvl7pPr>
            <a:lvl8pPr marL="3871524" indent="0">
              <a:buNone/>
              <a:defRPr sz="1936" b="1"/>
            </a:lvl8pPr>
            <a:lvl9pPr marL="4424599" indent="0">
              <a:buNone/>
              <a:defRPr sz="1936" b="1"/>
            </a:lvl9pPr>
          </a:lstStyle>
          <a:p>
            <a:pPr lvl="0"/>
            <a:r>
              <a:rPr lang="nl-NL"/>
              <a:t>Tekststijl van het model bewerken</a:t>
            </a:r>
          </a:p>
        </p:txBody>
      </p:sp>
      <p:sp>
        <p:nvSpPr>
          <p:cNvPr id="6" name="Tijdelijke aanduiding voor inhoud 5"/>
          <p:cNvSpPr>
            <a:spLocks noGrp="1"/>
          </p:cNvSpPr>
          <p:nvPr>
            <p:ph sz="quarter" idx="4"/>
          </p:nvPr>
        </p:nvSpPr>
        <p:spPr>
          <a:xfrm>
            <a:off x="6172825" y="2504294"/>
            <a:ext cx="5181792" cy="368538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pPr lvl="0"/>
            <a:fld id="{92B1F31D-5ECA-4DB8-8032-ADF4BB88C11E}" type="datetime1">
              <a:rPr lang="nl-NL" smtClean="0"/>
              <a:t>30-9-2024</a:t>
            </a:fld>
            <a:endParaRPr lang="en-US"/>
          </a:p>
        </p:txBody>
      </p:sp>
      <p:sp>
        <p:nvSpPr>
          <p:cNvPr id="8" name="Tijdelijke aanduiding voor voettekst 7"/>
          <p:cNvSpPr>
            <a:spLocks noGrp="1"/>
          </p:cNvSpPr>
          <p:nvPr>
            <p:ph type="ftr" sz="quarter" idx="11"/>
          </p:nvPr>
        </p:nvSpPr>
        <p:spPr/>
        <p:txBody>
          <a:bodyPr/>
          <a:lstStyle/>
          <a:p>
            <a:pPr lvl="0"/>
            <a:endParaRPr lang="en-US"/>
          </a:p>
        </p:txBody>
      </p:sp>
      <p:sp>
        <p:nvSpPr>
          <p:cNvPr id="9" name="Tijdelijke aanduiding voor dianummer 8"/>
          <p:cNvSpPr>
            <a:spLocks noGrp="1"/>
          </p:cNvSpPr>
          <p:nvPr>
            <p:ph type="sldNum" sz="quarter" idx="12"/>
          </p:nvPr>
        </p:nvSpPr>
        <p:spPr/>
        <p:txBody>
          <a:bodyPr/>
          <a:lstStyle/>
          <a:p>
            <a:pPr lvl="0"/>
            <a:fld id="{B05491FE-32C8-450B-87E1-9E2C818EA14F}" type="slidenum">
              <a:t>‹nr.›</a:t>
            </a:fld>
            <a:endParaRPr lang="en-US"/>
          </a:p>
        </p:txBody>
      </p:sp>
    </p:spTree>
    <p:extLst>
      <p:ext uri="{BB962C8B-B14F-4D97-AF65-F5344CB8AC3E}">
        <p14:creationId xmlns:p14="http://schemas.microsoft.com/office/powerpoint/2010/main" val="460843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09319" y="273064"/>
            <a:ext cx="10971657" cy="1144951"/>
          </a:xfrm>
          <a:prstGeom prst="rect">
            <a:avLst/>
          </a:prstGeom>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pPr lvl="0"/>
            <a:fld id="{F5BFF479-6B8A-468C-9FA1-08E1379DCEA1}" type="datetime1">
              <a:rPr lang="nl-NL" smtClean="0"/>
              <a:t>30-9-2024</a:t>
            </a:fld>
            <a:endParaRPr lang="en-US"/>
          </a:p>
        </p:txBody>
      </p:sp>
      <p:sp>
        <p:nvSpPr>
          <p:cNvPr id="4" name="Tijdelijke aanduiding voor voettekst 3"/>
          <p:cNvSpPr>
            <a:spLocks noGrp="1"/>
          </p:cNvSpPr>
          <p:nvPr>
            <p:ph type="ftr" sz="quarter" idx="11"/>
          </p:nvPr>
        </p:nvSpPr>
        <p:spPr/>
        <p:txBody>
          <a:bodyPr/>
          <a:lstStyle/>
          <a:p>
            <a:pPr lvl="0"/>
            <a:endParaRPr lang="en-US"/>
          </a:p>
        </p:txBody>
      </p:sp>
      <p:sp>
        <p:nvSpPr>
          <p:cNvPr id="5" name="Tijdelijke aanduiding voor dianummer 4"/>
          <p:cNvSpPr>
            <a:spLocks noGrp="1"/>
          </p:cNvSpPr>
          <p:nvPr>
            <p:ph type="sldNum" sz="quarter" idx="12"/>
          </p:nvPr>
        </p:nvSpPr>
        <p:spPr/>
        <p:txBody>
          <a:bodyPr/>
          <a:lstStyle/>
          <a:p>
            <a:pPr lvl="0"/>
            <a:fld id="{95A62532-540B-4B70-858E-216F78FB6689}" type="slidenum">
              <a:t>‹nr.›</a:t>
            </a:fld>
            <a:endParaRPr lang="en-US"/>
          </a:p>
        </p:txBody>
      </p:sp>
    </p:spTree>
    <p:extLst>
      <p:ext uri="{BB962C8B-B14F-4D97-AF65-F5344CB8AC3E}">
        <p14:creationId xmlns:p14="http://schemas.microsoft.com/office/powerpoint/2010/main" val="448564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lvl="0"/>
            <a:fld id="{EF52D63C-2C05-4B6F-AFCF-0B5FD680AF66}" type="datetime1">
              <a:rPr lang="nl-NL" smtClean="0"/>
              <a:t>30-9-2024</a:t>
            </a:fld>
            <a:endParaRPr lang="en-US"/>
          </a:p>
        </p:txBody>
      </p:sp>
      <p:sp>
        <p:nvSpPr>
          <p:cNvPr id="3" name="Tijdelijke aanduiding voor voettekst 2"/>
          <p:cNvSpPr>
            <a:spLocks noGrp="1"/>
          </p:cNvSpPr>
          <p:nvPr>
            <p:ph type="ftr" sz="quarter" idx="11"/>
          </p:nvPr>
        </p:nvSpPr>
        <p:spPr/>
        <p:txBody>
          <a:bodyPr/>
          <a:lstStyle/>
          <a:p>
            <a:pPr lvl="0"/>
            <a:endParaRPr lang="en-US"/>
          </a:p>
        </p:txBody>
      </p:sp>
      <p:sp>
        <p:nvSpPr>
          <p:cNvPr id="4" name="Tijdelijke aanduiding voor dianummer 3"/>
          <p:cNvSpPr>
            <a:spLocks noGrp="1"/>
          </p:cNvSpPr>
          <p:nvPr>
            <p:ph type="sldNum" sz="quarter" idx="12"/>
          </p:nvPr>
        </p:nvSpPr>
        <p:spPr/>
        <p:txBody>
          <a:bodyPr/>
          <a:lstStyle/>
          <a:p>
            <a:pPr lvl="0"/>
            <a:fld id="{60554106-F58F-4E2B-909F-71DE46BD51F1}" type="slidenum">
              <a:t>‹nr.›</a:t>
            </a:fld>
            <a:endParaRPr lang="en-US"/>
          </a:p>
        </p:txBody>
      </p:sp>
    </p:spTree>
    <p:extLst>
      <p:ext uri="{BB962C8B-B14F-4D97-AF65-F5344CB8AC3E}">
        <p14:creationId xmlns:p14="http://schemas.microsoft.com/office/powerpoint/2010/main" val="3839018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305" y="457072"/>
            <a:ext cx="3933399" cy="1599752"/>
          </a:xfrm>
          <a:prstGeom prst="rect">
            <a:avLst/>
          </a:prstGeom>
        </p:spPr>
        <p:txBody>
          <a:bodyPr anchor="b"/>
          <a:lstStyle>
            <a:lvl1pPr>
              <a:defRPr sz="3871"/>
            </a:lvl1pPr>
          </a:lstStyle>
          <a:p>
            <a:r>
              <a:rPr lang="nl-NL"/>
              <a:t>Klik om de stijl te bewerken</a:t>
            </a:r>
          </a:p>
        </p:txBody>
      </p:sp>
      <p:sp>
        <p:nvSpPr>
          <p:cNvPr id="3" name="Tijdelijke aanduiding voor inhoud 2"/>
          <p:cNvSpPr>
            <a:spLocks noGrp="1"/>
          </p:cNvSpPr>
          <p:nvPr>
            <p:ph idx="1"/>
          </p:nvPr>
        </p:nvSpPr>
        <p:spPr>
          <a:xfrm>
            <a:off x="5183714" y="987122"/>
            <a:ext cx="6170903" cy="4874154"/>
          </a:xfrm>
        </p:spPr>
        <p:txBody>
          <a:bodyPr/>
          <a:lstStyle>
            <a:lvl1pPr>
              <a:defRPr sz="3871"/>
            </a:lvl1pPr>
            <a:lvl2pPr>
              <a:defRPr sz="3387"/>
            </a:lvl2pPr>
            <a:lvl3pPr>
              <a:defRPr sz="2903"/>
            </a:lvl3pPr>
            <a:lvl4pPr>
              <a:defRPr sz="2419"/>
            </a:lvl4pPr>
            <a:lvl5pPr>
              <a:defRPr sz="2419"/>
            </a:lvl5pPr>
            <a:lvl6pPr>
              <a:defRPr sz="2419"/>
            </a:lvl6pPr>
            <a:lvl7pPr>
              <a:defRPr sz="2419"/>
            </a:lvl7pPr>
            <a:lvl8pPr>
              <a:defRPr sz="2419"/>
            </a:lvl8pPr>
            <a:lvl9pPr>
              <a:defRPr sz="2419"/>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305" y="2056825"/>
            <a:ext cx="3933399" cy="3812133"/>
          </a:xfrm>
        </p:spPr>
        <p:txBody>
          <a:bodyPr/>
          <a:lstStyle>
            <a:lvl1pPr marL="0" indent="0">
              <a:buNone/>
              <a:defRPr sz="1936"/>
            </a:lvl1pPr>
            <a:lvl2pPr marL="553075" indent="0">
              <a:buNone/>
              <a:defRPr sz="1694"/>
            </a:lvl2pPr>
            <a:lvl3pPr marL="1106150" indent="0">
              <a:buNone/>
              <a:defRPr sz="1452"/>
            </a:lvl3pPr>
            <a:lvl4pPr marL="1659225" indent="0">
              <a:buNone/>
              <a:defRPr sz="1210"/>
            </a:lvl4pPr>
            <a:lvl5pPr marL="2212299" indent="0">
              <a:buNone/>
              <a:defRPr sz="1210"/>
            </a:lvl5pPr>
            <a:lvl6pPr marL="2765374" indent="0">
              <a:buNone/>
              <a:defRPr sz="1210"/>
            </a:lvl6pPr>
            <a:lvl7pPr marL="3318449" indent="0">
              <a:buNone/>
              <a:defRPr sz="1210"/>
            </a:lvl7pPr>
            <a:lvl8pPr marL="3871524" indent="0">
              <a:buNone/>
              <a:defRPr sz="1210"/>
            </a:lvl8pPr>
            <a:lvl9pPr marL="4424599" indent="0">
              <a:buNone/>
              <a:defRPr sz="121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pPr lvl="0"/>
            <a:fld id="{B0219531-5320-4415-B763-3A3995A5ECD5}" type="datetime1">
              <a:rPr lang="nl-NL" smtClean="0"/>
              <a:t>30-9-2024</a:t>
            </a:fld>
            <a:endParaRPr lang="en-US"/>
          </a:p>
        </p:txBody>
      </p:sp>
      <p:sp>
        <p:nvSpPr>
          <p:cNvPr id="6" name="Tijdelijke aanduiding voor voettekst 5"/>
          <p:cNvSpPr>
            <a:spLocks noGrp="1"/>
          </p:cNvSpPr>
          <p:nvPr>
            <p:ph type="ftr" sz="quarter" idx="11"/>
          </p:nvPr>
        </p:nvSpPr>
        <p:spPr/>
        <p:txBody>
          <a:bodyPr/>
          <a:lstStyle/>
          <a:p>
            <a:pPr lvl="0"/>
            <a:endParaRPr lang="en-US"/>
          </a:p>
        </p:txBody>
      </p:sp>
      <p:sp>
        <p:nvSpPr>
          <p:cNvPr id="7" name="Tijdelijke aanduiding voor dianummer 6"/>
          <p:cNvSpPr>
            <a:spLocks noGrp="1"/>
          </p:cNvSpPr>
          <p:nvPr>
            <p:ph type="sldNum" sz="quarter" idx="12"/>
          </p:nvPr>
        </p:nvSpPr>
        <p:spPr/>
        <p:txBody>
          <a:bodyPr/>
          <a:lstStyle/>
          <a:p>
            <a:pPr lvl="0"/>
            <a:fld id="{1CF248BD-42CD-456B-BDD9-7E8D8DC475BE}" type="slidenum">
              <a:t>‹nr.›</a:t>
            </a:fld>
            <a:endParaRPr lang="en-US"/>
          </a:p>
        </p:txBody>
      </p:sp>
    </p:spTree>
    <p:extLst>
      <p:ext uri="{BB962C8B-B14F-4D97-AF65-F5344CB8AC3E}">
        <p14:creationId xmlns:p14="http://schemas.microsoft.com/office/powerpoint/2010/main" val="116017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D5D3F4B-143E-4084-B36F-45B50ED008FF}" type="datetime1">
              <a:rPr lang="nl-NL" smtClean="0"/>
              <a:t>30-9-2024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2672316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305" y="457072"/>
            <a:ext cx="3933399" cy="1599752"/>
          </a:xfrm>
          <a:prstGeom prst="rect">
            <a:avLst/>
          </a:prstGeom>
        </p:spPr>
        <p:txBody>
          <a:bodyPr anchor="b"/>
          <a:lstStyle>
            <a:lvl1pPr>
              <a:defRPr sz="3871"/>
            </a:lvl1pPr>
          </a:lstStyle>
          <a:p>
            <a:r>
              <a:rPr lang="nl-NL"/>
              <a:t>Klik om de stijl te bewerken</a:t>
            </a:r>
          </a:p>
        </p:txBody>
      </p:sp>
      <p:sp>
        <p:nvSpPr>
          <p:cNvPr id="3" name="Tijdelijke aanduiding voor afbeelding 2"/>
          <p:cNvSpPr>
            <a:spLocks noGrp="1"/>
          </p:cNvSpPr>
          <p:nvPr>
            <p:ph type="pic" idx="1"/>
          </p:nvPr>
        </p:nvSpPr>
        <p:spPr>
          <a:xfrm>
            <a:off x="5183714" y="987122"/>
            <a:ext cx="6170903" cy="4874154"/>
          </a:xfrm>
        </p:spPr>
        <p:txBody>
          <a:bodyPr/>
          <a:lstStyle>
            <a:lvl1pPr marL="0" indent="0">
              <a:buNone/>
              <a:defRPr sz="3871"/>
            </a:lvl1pPr>
            <a:lvl2pPr marL="553075" indent="0">
              <a:buNone/>
              <a:defRPr sz="3387"/>
            </a:lvl2pPr>
            <a:lvl3pPr marL="1106150" indent="0">
              <a:buNone/>
              <a:defRPr sz="2903"/>
            </a:lvl3pPr>
            <a:lvl4pPr marL="1659225" indent="0">
              <a:buNone/>
              <a:defRPr sz="2419"/>
            </a:lvl4pPr>
            <a:lvl5pPr marL="2212299" indent="0">
              <a:buNone/>
              <a:defRPr sz="2419"/>
            </a:lvl5pPr>
            <a:lvl6pPr marL="2765374" indent="0">
              <a:buNone/>
              <a:defRPr sz="2419"/>
            </a:lvl6pPr>
            <a:lvl7pPr marL="3318449" indent="0">
              <a:buNone/>
              <a:defRPr sz="2419"/>
            </a:lvl7pPr>
            <a:lvl8pPr marL="3871524" indent="0">
              <a:buNone/>
              <a:defRPr sz="2419"/>
            </a:lvl8pPr>
            <a:lvl9pPr marL="4424599" indent="0">
              <a:buNone/>
              <a:defRPr sz="2419"/>
            </a:lvl9pPr>
          </a:lstStyle>
          <a:p>
            <a:endParaRPr lang="nl-NL"/>
          </a:p>
        </p:txBody>
      </p:sp>
      <p:sp>
        <p:nvSpPr>
          <p:cNvPr id="4" name="Tijdelijke aanduiding voor tekst 3"/>
          <p:cNvSpPr>
            <a:spLocks noGrp="1"/>
          </p:cNvSpPr>
          <p:nvPr>
            <p:ph type="body" sz="half" idx="2"/>
          </p:nvPr>
        </p:nvSpPr>
        <p:spPr>
          <a:xfrm>
            <a:off x="839305" y="2056825"/>
            <a:ext cx="3933399" cy="3812133"/>
          </a:xfrm>
        </p:spPr>
        <p:txBody>
          <a:bodyPr/>
          <a:lstStyle>
            <a:lvl1pPr marL="0" indent="0">
              <a:buNone/>
              <a:defRPr sz="1936"/>
            </a:lvl1pPr>
            <a:lvl2pPr marL="553075" indent="0">
              <a:buNone/>
              <a:defRPr sz="1694"/>
            </a:lvl2pPr>
            <a:lvl3pPr marL="1106150" indent="0">
              <a:buNone/>
              <a:defRPr sz="1452"/>
            </a:lvl3pPr>
            <a:lvl4pPr marL="1659225" indent="0">
              <a:buNone/>
              <a:defRPr sz="1210"/>
            </a:lvl4pPr>
            <a:lvl5pPr marL="2212299" indent="0">
              <a:buNone/>
              <a:defRPr sz="1210"/>
            </a:lvl5pPr>
            <a:lvl6pPr marL="2765374" indent="0">
              <a:buNone/>
              <a:defRPr sz="1210"/>
            </a:lvl6pPr>
            <a:lvl7pPr marL="3318449" indent="0">
              <a:buNone/>
              <a:defRPr sz="1210"/>
            </a:lvl7pPr>
            <a:lvl8pPr marL="3871524" indent="0">
              <a:buNone/>
              <a:defRPr sz="1210"/>
            </a:lvl8pPr>
            <a:lvl9pPr marL="4424599" indent="0">
              <a:buNone/>
              <a:defRPr sz="121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pPr lvl="0"/>
            <a:fld id="{59A216C1-1B5A-47F7-871E-8D2A104742C8}" type="datetime1">
              <a:rPr lang="nl-NL" smtClean="0"/>
              <a:t>30-9-2024</a:t>
            </a:fld>
            <a:endParaRPr lang="en-US"/>
          </a:p>
        </p:txBody>
      </p:sp>
      <p:sp>
        <p:nvSpPr>
          <p:cNvPr id="6" name="Tijdelijke aanduiding voor voettekst 5"/>
          <p:cNvSpPr>
            <a:spLocks noGrp="1"/>
          </p:cNvSpPr>
          <p:nvPr>
            <p:ph type="ftr" sz="quarter" idx="11"/>
          </p:nvPr>
        </p:nvSpPr>
        <p:spPr/>
        <p:txBody>
          <a:bodyPr/>
          <a:lstStyle/>
          <a:p>
            <a:pPr lvl="0"/>
            <a:endParaRPr lang="en-US"/>
          </a:p>
        </p:txBody>
      </p:sp>
      <p:sp>
        <p:nvSpPr>
          <p:cNvPr id="7" name="Tijdelijke aanduiding voor dianummer 6"/>
          <p:cNvSpPr>
            <a:spLocks noGrp="1"/>
          </p:cNvSpPr>
          <p:nvPr>
            <p:ph type="sldNum" sz="quarter" idx="12"/>
          </p:nvPr>
        </p:nvSpPr>
        <p:spPr/>
        <p:txBody>
          <a:bodyPr/>
          <a:lstStyle/>
          <a:p>
            <a:pPr lvl="0"/>
            <a:fld id="{D5C56C54-2693-4EF8-8A09-9B8A2FA26B6C}" type="slidenum">
              <a:t>‹nr.›</a:t>
            </a:fld>
            <a:endParaRPr lang="en-US"/>
          </a:p>
        </p:txBody>
      </p:sp>
    </p:spTree>
    <p:extLst>
      <p:ext uri="{BB962C8B-B14F-4D97-AF65-F5344CB8AC3E}">
        <p14:creationId xmlns:p14="http://schemas.microsoft.com/office/powerpoint/2010/main" val="207168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609319" y="273064"/>
            <a:ext cx="10971657" cy="1144951"/>
          </a:xfrm>
          <a:prstGeom prst="rect">
            <a:avLst/>
          </a:prstGeom>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pPr lvl="0"/>
            <a:fld id="{B6FB6B30-9D5F-4CA2-B4FC-68956E426256}" type="datetime1">
              <a:rPr lang="nl-NL" smtClean="0"/>
              <a:t>30-9-2024</a:t>
            </a:fld>
            <a:endParaRPr lang="en-US"/>
          </a:p>
        </p:txBody>
      </p:sp>
      <p:sp>
        <p:nvSpPr>
          <p:cNvPr id="5" name="Tijdelijke aanduiding voor voettekst 4"/>
          <p:cNvSpPr>
            <a:spLocks noGrp="1"/>
          </p:cNvSpPr>
          <p:nvPr>
            <p:ph type="ftr" sz="quarter" idx="11"/>
          </p:nvPr>
        </p:nvSpPr>
        <p:spPr/>
        <p:txBody>
          <a:bodyPr/>
          <a:lstStyle/>
          <a:p>
            <a:pPr lvl="0"/>
            <a:endParaRPr lang="en-US"/>
          </a:p>
        </p:txBody>
      </p:sp>
      <p:sp>
        <p:nvSpPr>
          <p:cNvPr id="6" name="Tijdelijke aanduiding voor dianummer 5"/>
          <p:cNvSpPr>
            <a:spLocks noGrp="1"/>
          </p:cNvSpPr>
          <p:nvPr>
            <p:ph type="sldNum" sz="quarter" idx="12"/>
          </p:nvPr>
        </p:nvSpPr>
        <p:spPr/>
        <p:txBody>
          <a:bodyPr/>
          <a:lstStyle/>
          <a:p>
            <a:pPr lvl="0"/>
            <a:fld id="{EDEC2FCC-8164-4372-98C0-54D206090CB3}" type="slidenum">
              <a:t>‹nr.›</a:t>
            </a:fld>
            <a:endParaRPr lang="en-US"/>
          </a:p>
        </p:txBody>
      </p:sp>
    </p:spTree>
    <p:extLst>
      <p:ext uri="{BB962C8B-B14F-4D97-AF65-F5344CB8AC3E}">
        <p14:creationId xmlns:p14="http://schemas.microsoft.com/office/powerpoint/2010/main" val="3840431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8624" y="272707"/>
            <a:ext cx="2742624" cy="5310101"/>
          </a:xfrm>
          <a:prstGeom prst="rect">
            <a:avLst/>
          </a:prstGeo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8833" y="272707"/>
            <a:ext cx="8045413" cy="5310101"/>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pPr lvl="0"/>
            <a:fld id="{32B702E9-9385-4DD8-91EB-A0B538303CD3}" type="datetime1">
              <a:rPr lang="nl-NL" smtClean="0"/>
              <a:t>30-9-2024</a:t>
            </a:fld>
            <a:endParaRPr lang="en-US"/>
          </a:p>
        </p:txBody>
      </p:sp>
      <p:sp>
        <p:nvSpPr>
          <p:cNvPr id="5" name="Tijdelijke aanduiding voor voettekst 4"/>
          <p:cNvSpPr>
            <a:spLocks noGrp="1"/>
          </p:cNvSpPr>
          <p:nvPr>
            <p:ph type="ftr" sz="quarter" idx="11"/>
          </p:nvPr>
        </p:nvSpPr>
        <p:spPr/>
        <p:txBody>
          <a:bodyPr/>
          <a:lstStyle/>
          <a:p>
            <a:pPr lvl="0"/>
            <a:endParaRPr lang="en-US"/>
          </a:p>
        </p:txBody>
      </p:sp>
      <p:sp>
        <p:nvSpPr>
          <p:cNvPr id="6" name="Tijdelijke aanduiding voor dianummer 5"/>
          <p:cNvSpPr>
            <a:spLocks noGrp="1"/>
          </p:cNvSpPr>
          <p:nvPr>
            <p:ph type="sldNum" sz="quarter" idx="12"/>
          </p:nvPr>
        </p:nvSpPr>
        <p:spPr/>
        <p:txBody>
          <a:bodyPr/>
          <a:lstStyle/>
          <a:p>
            <a:pPr lvl="0"/>
            <a:fld id="{236C9091-184C-4871-A5F9-5DD5FE912803}" type="slidenum">
              <a:t>‹nr.›</a:t>
            </a:fld>
            <a:endParaRPr lang="en-US"/>
          </a:p>
        </p:txBody>
      </p:sp>
    </p:spTree>
    <p:extLst>
      <p:ext uri="{BB962C8B-B14F-4D97-AF65-F5344CB8AC3E}">
        <p14:creationId xmlns:p14="http://schemas.microsoft.com/office/powerpoint/2010/main" val="3398060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75BED-DA3C-C2B2-91F6-2540385AA7A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521ED86-9E0D-4252-7D6C-2E3DF70DFD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DCADF21-E083-AA37-F1C1-FA35F82084DB}"/>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5" name="Tijdelijke aanduiding voor voettekst 4">
            <a:extLst>
              <a:ext uri="{FF2B5EF4-FFF2-40B4-BE49-F238E27FC236}">
                <a16:creationId xmlns:a16="http://schemas.microsoft.com/office/drawing/2014/main" id="{EFD7CB94-68A0-35C6-625C-69B9003B0AF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AE51D4A-4D24-4E0E-A6C0-C95CF09DCFEF}"/>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3887563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83903-67EC-5243-8563-67C3FD391D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D9C5494-95EA-9D92-34A8-0B1EC469D9A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9CB154F-B616-A9F5-4426-824B52F0EDE1}"/>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5" name="Tijdelijke aanduiding voor voettekst 4">
            <a:extLst>
              <a:ext uri="{FF2B5EF4-FFF2-40B4-BE49-F238E27FC236}">
                <a16:creationId xmlns:a16="http://schemas.microsoft.com/office/drawing/2014/main" id="{0BC27D95-15F2-2BBB-FA26-0D843E850C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83C399-D7A6-0AB7-07A8-5CEAFD4EBFEB}"/>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2464443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6CAA21-67B8-296F-F068-FD83E76B5F8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8119F05-266D-59B7-A9D7-5D538EF759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364AF47-9C49-0221-0C94-1C44A396F7D0}"/>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5" name="Tijdelijke aanduiding voor voettekst 4">
            <a:extLst>
              <a:ext uri="{FF2B5EF4-FFF2-40B4-BE49-F238E27FC236}">
                <a16:creationId xmlns:a16="http://schemas.microsoft.com/office/drawing/2014/main" id="{5ADCF1AE-998C-A7AA-01C0-497FC3EBD9A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F7B1043-5FB4-9781-C9C0-3284423BF1D8}"/>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3590865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710E5-BC24-78F9-FCA4-FF8957A7FB6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69339AD-3D00-AD45-517F-9BAB7D2651A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87791AA-2A82-F439-91A2-B37C9F83286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1F3274A-B531-DA3D-D9CF-5BC2AE12CE9D}"/>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6" name="Tijdelijke aanduiding voor voettekst 5">
            <a:extLst>
              <a:ext uri="{FF2B5EF4-FFF2-40B4-BE49-F238E27FC236}">
                <a16:creationId xmlns:a16="http://schemas.microsoft.com/office/drawing/2014/main" id="{128A1C52-29E2-8D40-26FE-BF15AE1386B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C65EE13-2D92-894E-148E-581045AB322D}"/>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3642359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B9553-67FC-7361-7C4F-25D8BE77487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E384332-124C-4C5F-FCBC-4D84921B13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148857C-08D9-AE70-201E-3BE6A45A581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452768E-2E40-9F09-E088-058725D11B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27232BC-A76E-94FF-BBC9-76D45EEC5F8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E699A74-C266-9D6F-E7BF-8CB39D459E65}"/>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8" name="Tijdelijke aanduiding voor voettekst 7">
            <a:extLst>
              <a:ext uri="{FF2B5EF4-FFF2-40B4-BE49-F238E27FC236}">
                <a16:creationId xmlns:a16="http://schemas.microsoft.com/office/drawing/2014/main" id="{09478076-4826-1E18-799A-775E1497C70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7C99949-0841-AFE1-EA90-35BA9D845052}"/>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1636678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721A6-1FE1-E642-200F-53D58F50E45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3781D93-DEBA-151A-712F-1B6565A26E1F}"/>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4" name="Tijdelijke aanduiding voor voettekst 3">
            <a:extLst>
              <a:ext uri="{FF2B5EF4-FFF2-40B4-BE49-F238E27FC236}">
                <a16:creationId xmlns:a16="http://schemas.microsoft.com/office/drawing/2014/main" id="{0A44C50F-10F2-2A0F-DA18-C02EE121AFB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83A31D8-B85F-33EE-1EB3-91932B0B39D4}"/>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3917577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DC5643-241B-A641-A1EA-C2AD7EF777A4}"/>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3" name="Tijdelijke aanduiding voor voettekst 2">
            <a:extLst>
              <a:ext uri="{FF2B5EF4-FFF2-40B4-BE49-F238E27FC236}">
                <a16:creationId xmlns:a16="http://schemas.microsoft.com/office/drawing/2014/main" id="{8186DEF8-0923-8139-1666-AE08F6D4F8A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391959A-5C54-2189-814D-1EDD74E57171}"/>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411867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73FC13AA-1E57-4393-B8C3-ED9BE9ADD1DE}" type="datetime1">
              <a:rPr lang="nl-NL" smtClean="0"/>
              <a:t>30-9-2024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1018399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EECCFE-9A69-FC00-25C1-B0E9D186F7D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5A8B109-2187-10DC-66CE-6326B4D8B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8F62B27-E1BF-1C63-7710-321CA9688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1AFD159-5E95-5969-91E2-C80B0020FEC2}"/>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6" name="Tijdelijke aanduiding voor voettekst 5">
            <a:extLst>
              <a:ext uri="{FF2B5EF4-FFF2-40B4-BE49-F238E27FC236}">
                <a16:creationId xmlns:a16="http://schemas.microsoft.com/office/drawing/2014/main" id="{5B61FB33-EE9D-17C0-560D-4BC95DC3833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372E6A-EE59-DBD3-007D-E388B648A267}"/>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3726432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7028C-2B1B-2208-69F8-7D3B6E1441B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0BF746C-C23C-EA49-5C82-25272F5FC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DD37BF4-838A-9029-E9CE-A7CAF7E68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E5C2C71-A437-AFFA-0E8F-CC2D58D12D3D}"/>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6" name="Tijdelijke aanduiding voor voettekst 5">
            <a:extLst>
              <a:ext uri="{FF2B5EF4-FFF2-40B4-BE49-F238E27FC236}">
                <a16:creationId xmlns:a16="http://schemas.microsoft.com/office/drawing/2014/main" id="{85768815-7A3D-9833-34DE-121035240E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FFDA117-29F4-9C65-6049-26A4089F2ACC}"/>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1770448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51240-A1B2-FCC6-770E-D35E67C3979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EF4D9DB-DD18-38C0-1C28-F8E76296F51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94C5DA1-067B-D3E8-D58C-60433E0232B3}"/>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5" name="Tijdelijke aanduiding voor voettekst 4">
            <a:extLst>
              <a:ext uri="{FF2B5EF4-FFF2-40B4-BE49-F238E27FC236}">
                <a16:creationId xmlns:a16="http://schemas.microsoft.com/office/drawing/2014/main" id="{989B47FD-E751-B6F8-A3F9-FA52432761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3480AD6-03BD-28B5-B5F0-9A048B765DB3}"/>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471828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418F0C3-E9CA-D60C-7197-2D89718BDD7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52B25D5-E797-C48D-3BBC-CE55CF3D980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4E2CD8-C424-6D97-3B0F-B19086696F98}"/>
              </a:ext>
            </a:extLst>
          </p:cNvPr>
          <p:cNvSpPr>
            <a:spLocks noGrp="1"/>
          </p:cNvSpPr>
          <p:nvPr>
            <p:ph type="dt" sz="half" idx="10"/>
          </p:nvPr>
        </p:nvSpPr>
        <p:spPr/>
        <p:txBody>
          <a:bodyPr/>
          <a:lstStyle/>
          <a:p>
            <a:fld id="{53EB72AD-00E7-4F7F-B9EA-1952C2536FF9}" type="datetimeFigureOut">
              <a:rPr lang="nl-NL" smtClean="0"/>
              <a:t>1-10-2024</a:t>
            </a:fld>
            <a:endParaRPr lang="nl-NL"/>
          </a:p>
        </p:txBody>
      </p:sp>
      <p:sp>
        <p:nvSpPr>
          <p:cNvPr id="5" name="Tijdelijke aanduiding voor voettekst 4">
            <a:extLst>
              <a:ext uri="{FF2B5EF4-FFF2-40B4-BE49-F238E27FC236}">
                <a16:creationId xmlns:a16="http://schemas.microsoft.com/office/drawing/2014/main" id="{658116BB-16A7-2B98-87E7-9A393BF37B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4A8681-80AA-336C-121E-88C4D36FC25C}"/>
              </a:ext>
            </a:extLst>
          </p:cNvPr>
          <p:cNvSpPr>
            <a:spLocks noGrp="1"/>
          </p:cNvSpPr>
          <p:nvPr>
            <p:ph type="sldNum" sz="quarter" idx="12"/>
          </p:nvPr>
        </p:nvSpPr>
        <p:spPr/>
        <p:txBody>
          <a:bodyPr/>
          <a:lstStyle/>
          <a:p>
            <a:fld id="{711E8732-360D-4427-9E7C-4294E8899E6B}" type="slidenum">
              <a:rPr lang="nl-NL" smtClean="0"/>
              <a:t>‹nr.›</a:t>
            </a:fld>
            <a:endParaRPr lang="nl-NL"/>
          </a:p>
        </p:txBody>
      </p:sp>
    </p:spTree>
    <p:extLst>
      <p:ext uri="{BB962C8B-B14F-4D97-AF65-F5344CB8AC3E}">
        <p14:creationId xmlns:p14="http://schemas.microsoft.com/office/powerpoint/2010/main" val="42978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B2F39F41-1AD9-4633-9450-78664787C696}" type="datetime1">
              <a:rPr lang="nl-NL" smtClean="0"/>
              <a:t>30-9-2024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37527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95A59FAC-F47B-4BC9-B15C-57A96D676163}" type="datetime1">
              <a:rPr lang="nl-NL" smtClean="0"/>
              <a:t>30-9-2024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1679335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0C199986-AFF7-472D-9900-9C5E0E70ABD6}" type="datetime1">
              <a:rPr lang="nl-NL" smtClean="0"/>
              <a:t>30-9-2024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137191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041366-278B-4FBC-8542-780D658F62FB}" type="datetime1">
              <a:rPr lang="nl-NL" smtClean="0"/>
              <a:t>30-9-2024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1034367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2DCC8C6F-5A11-462B-8054-CD5A9BF8D8C1}" type="datetime1">
              <a:rPr lang="nl-NL" smtClean="0"/>
              <a:t>30-9-2024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399192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B44205B-DA7C-4448-8960-11F4E2B72ACD}" type="datetime1">
              <a:rPr lang="nl-NL" smtClean="0"/>
              <a:t>30-9-2024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4258C06-7EA5-44A0-BA2D-D6FC03E8D9B2}" type="slidenum">
              <a:rPr lang="nl-NL" smtClean="0"/>
              <a:t>‹nr.›</a:t>
            </a:fld>
            <a:endParaRPr lang="nl-NL"/>
          </a:p>
        </p:txBody>
      </p:sp>
    </p:spTree>
    <p:extLst>
      <p:ext uri="{BB962C8B-B14F-4D97-AF65-F5344CB8AC3E}">
        <p14:creationId xmlns:p14="http://schemas.microsoft.com/office/powerpoint/2010/main" val="22094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DCC1E-F41D-40AC-BD8B-6B645FEB41C4}" type="datetime1">
              <a:rPr lang="nl-NL" smtClean="0"/>
              <a:t>30-9-2024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58C06-7EA5-44A0-BA2D-D6FC03E8D9B2}" type="slidenum">
              <a:rPr lang="nl-NL" smtClean="0"/>
              <a:t>‹nr.›</a:t>
            </a:fld>
            <a:endParaRPr lang="nl-NL"/>
          </a:p>
        </p:txBody>
      </p:sp>
    </p:spTree>
    <p:extLst>
      <p:ext uri="{BB962C8B-B14F-4D97-AF65-F5344CB8AC3E}">
        <p14:creationId xmlns:p14="http://schemas.microsoft.com/office/powerpoint/2010/main" val="1190222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ijdelijke aanduiding voor tekst 2"/>
          <p:cNvSpPr txBox="1">
            <a:spLocks noGrp="1"/>
          </p:cNvSpPr>
          <p:nvPr>
            <p:ph type="body" idx="1"/>
          </p:nvPr>
        </p:nvSpPr>
        <p:spPr>
          <a:xfrm>
            <a:off x="609319" y="1604413"/>
            <a:ext cx="10971657" cy="3977495"/>
          </a:xfrm>
          <a:prstGeom prst="rect">
            <a:avLst/>
          </a:prstGeom>
          <a:noFill/>
          <a:ln>
            <a:noFill/>
          </a:ln>
        </p:spPr>
        <p:txBody>
          <a:bodyPr lIns="0" tIns="0" rIns="0" bIns="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txBox="1">
            <a:spLocks noGrp="1"/>
          </p:cNvSpPr>
          <p:nvPr>
            <p:ph type="dt" sz="half" idx="2"/>
          </p:nvPr>
        </p:nvSpPr>
        <p:spPr>
          <a:xfrm>
            <a:off x="1253480" y="6247801"/>
            <a:ext cx="2617152" cy="472526"/>
          </a:xfrm>
          <a:prstGeom prst="rect">
            <a:avLst/>
          </a:prstGeom>
          <a:noFill/>
          <a:ln>
            <a:noFill/>
          </a:ln>
        </p:spPr>
        <p:txBody>
          <a:bodyPr lIns="0" tIns="0" rIns="0" bIns="0" anchorCtr="0">
            <a:noAutofit/>
          </a:bodyPr>
          <a:lstStyle>
            <a:lvl1pPr lvl="0" hangingPunct="0">
              <a:buNone/>
              <a:tabLst/>
              <a:defRPr lang="en-US" sz="1694" kern="1200">
                <a:latin typeface="Liberation Serif" pitchFamily="18"/>
                <a:ea typeface="DejaVu Sans" pitchFamily="2"/>
                <a:cs typeface="DejaVu Sans" pitchFamily="2"/>
              </a:defRPr>
            </a:lvl1pPr>
          </a:lstStyle>
          <a:p>
            <a:pPr lvl="0"/>
            <a:fld id="{2D084D59-5EBA-4872-B31A-B577BA6F63EC}" type="datetime1">
              <a:rPr lang="nl-NL" smtClean="0"/>
              <a:t>1-10-2024</a:t>
            </a:fld>
            <a:endParaRPr lang="en-US"/>
          </a:p>
        </p:txBody>
      </p:sp>
      <p:sp>
        <p:nvSpPr>
          <p:cNvPr id="5" name="Tijdelijke aanduiding voor voettekst 4"/>
          <p:cNvSpPr txBox="1">
            <a:spLocks noGrp="1"/>
          </p:cNvSpPr>
          <p:nvPr>
            <p:ph type="ftr" sz="quarter" idx="3"/>
          </p:nvPr>
        </p:nvSpPr>
        <p:spPr>
          <a:xfrm>
            <a:off x="4423331" y="6247801"/>
            <a:ext cx="3428126" cy="472526"/>
          </a:xfrm>
          <a:prstGeom prst="rect">
            <a:avLst/>
          </a:prstGeom>
          <a:noFill/>
          <a:ln>
            <a:noFill/>
          </a:ln>
        </p:spPr>
        <p:txBody>
          <a:bodyPr lIns="0" tIns="0" rIns="0" bIns="0" anchorCtr="0">
            <a:noAutofit/>
          </a:bodyPr>
          <a:lstStyle>
            <a:lvl1pPr lvl="0" algn="ctr" hangingPunct="0">
              <a:buNone/>
              <a:tabLst/>
              <a:defRPr lang="en-US" sz="1694" kern="1200">
                <a:latin typeface="Liberation Serif" pitchFamily="18"/>
                <a:ea typeface="DejaVu Sans" pitchFamily="2"/>
                <a:cs typeface="DejaVu Sans" pitchFamily="2"/>
              </a:defRPr>
            </a:lvl1pPr>
          </a:lstStyle>
          <a:p>
            <a:pPr lvl="0"/>
            <a:endParaRPr lang="en-US"/>
          </a:p>
        </p:txBody>
      </p:sp>
      <p:sp>
        <p:nvSpPr>
          <p:cNvPr id="6" name="Tijdelijke aanduiding voor dianummer 5"/>
          <p:cNvSpPr txBox="1">
            <a:spLocks noGrp="1"/>
          </p:cNvSpPr>
          <p:nvPr>
            <p:ph type="sldNum" sz="quarter" idx="4"/>
          </p:nvPr>
        </p:nvSpPr>
        <p:spPr>
          <a:xfrm>
            <a:off x="8709468" y="6247801"/>
            <a:ext cx="1101478" cy="472526"/>
          </a:xfrm>
          <a:prstGeom prst="rect">
            <a:avLst/>
          </a:prstGeom>
          <a:noFill/>
          <a:ln>
            <a:noFill/>
          </a:ln>
        </p:spPr>
        <p:txBody>
          <a:bodyPr lIns="0" tIns="0" rIns="0" bIns="0" anchorCtr="0">
            <a:noAutofit/>
          </a:bodyPr>
          <a:lstStyle>
            <a:lvl1pPr lvl="0" algn="r" hangingPunct="0">
              <a:buNone/>
              <a:tabLst/>
              <a:defRPr lang="en-US" sz="1694" kern="1200">
                <a:latin typeface="Liberation Serif" pitchFamily="18"/>
                <a:ea typeface="DejaVu Sans" pitchFamily="2"/>
                <a:cs typeface="DejaVu Sans" pitchFamily="2"/>
              </a:defRPr>
            </a:lvl1pPr>
          </a:lstStyle>
          <a:p>
            <a:pPr lvl="0"/>
            <a:fld id="{978E8F2F-CD83-44C1-A423-AE6338404A06}" type="slidenum">
              <a:t>‹nr.›</a:t>
            </a:fld>
            <a:endParaRPr lang="en-US"/>
          </a:p>
        </p:txBody>
      </p:sp>
      <p:pic>
        <p:nvPicPr>
          <p:cNvPr id="10" name="Picture 4" descr="https://ethz.ch/staffnet/en/service/communication/corporate-design/logo/_jcr_content/par/image/image.imageformat.1286.1905111406.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r="72077"/>
          <a:stretch/>
        </p:blipFill>
        <p:spPr bwMode="auto">
          <a:xfrm>
            <a:off x="85126" y="6135495"/>
            <a:ext cx="1048385" cy="584832"/>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p:cNvSpPr/>
          <p:nvPr userDrawn="1"/>
        </p:nvSpPr>
        <p:spPr>
          <a:xfrm>
            <a:off x="0" y="0"/>
            <a:ext cx="12192000" cy="807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zwart, duisternis&#10;&#10;Automatisch gegenereerde beschrijving">
            <a:extLst>
              <a:ext uri="{FF2B5EF4-FFF2-40B4-BE49-F238E27FC236}">
                <a16:creationId xmlns:a16="http://schemas.microsoft.com/office/drawing/2014/main" id="{24755CB4-40BD-6789-F904-4E98A0C6D8B0}"/>
              </a:ext>
            </a:extLst>
          </p:cNvPr>
          <p:cNvPicPr>
            <a:picLocks noChangeAspect="1"/>
          </p:cNvPicPr>
          <p:nvPr userDrawn="1"/>
        </p:nvPicPr>
        <p:blipFill>
          <a:blip r:embed="rId14">
            <a:extLst>
              <a:ext uri="{28A0092B-C50C-407E-A947-70E740481C1C}">
                <a14:useLocalDpi xmlns:a14="http://schemas.microsoft.com/office/drawing/2010/main" val="0"/>
              </a:ext>
            </a:extLst>
          </a:blip>
          <a:srcRect r="47591"/>
          <a:stretch/>
        </p:blipFill>
        <p:spPr>
          <a:xfrm>
            <a:off x="10497327" y="5948891"/>
            <a:ext cx="1609547" cy="958039"/>
          </a:xfrm>
          <a:prstGeom prst="rect">
            <a:avLst/>
          </a:prstGeom>
        </p:spPr>
      </p:pic>
    </p:spTree>
    <p:extLst>
      <p:ext uri="{BB962C8B-B14F-4D97-AF65-F5344CB8AC3E}">
        <p14:creationId xmlns:p14="http://schemas.microsoft.com/office/powerpoint/2010/main" val="101319718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p:txStyles>
    <p:titleStyle>
      <a:lvl1pPr algn="ctr" hangingPunct="0">
        <a:tabLst/>
        <a:defRPr lang="en-US" sz="5323" b="0" i="0" u="none" strike="noStrike" kern="1200" cap="none">
          <a:ln>
            <a:noFill/>
          </a:ln>
          <a:highlight>
            <a:scrgbClr r="0" g="0" b="0">
              <a:alpha val="0"/>
            </a:scrgbClr>
          </a:highlight>
          <a:latin typeface="Liberation Sans" pitchFamily="18"/>
        </a:defRPr>
      </a:lvl1pPr>
    </p:titleStyle>
    <p:bodyStyle>
      <a:lvl1pPr marL="0" marR="0" indent="0" hangingPunct="0">
        <a:spcBef>
          <a:spcPts val="1708"/>
        </a:spcBef>
        <a:spcAft>
          <a:spcPts val="0"/>
        </a:spcAft>
        <a:tabLst/>
        <a:defRPr lang="en-US" sz="3871" b="0" i="0" u="none" strike="noStrike" kern="1200" cap="none">
          <a:ln>
            <a:noFill/>
          </a:ln>
          <a:highlight>
            <a:scrgbClr r="0" g="0" b="0">
              <a:alpha val="0"/>
            </a:scrgbClr>
          </a:highlight>
          <a:latin typeface="Liberation Sans" pitchFamily="18"/>
        </a:defRPr>
      </a:lvl1pPr>
      <a:lvl2pPr marL="829612" indent="-276537" algn="l" defTabSz="1106150"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687" indent="-276537" algn="l" defTabSz="1106150"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762"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837"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912"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986"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8061"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701136"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nl-NL"/>
      </a:defPPr>
      <a:lvl1pPr marL="0" algn="l" defTabSz="1106150" rtl="0" eaLnBrk="1" latinLnBrk="0" hangingPunct="1">
        <a:defRPr sz="2177" kern="1200">
          <a:solidFill>
            <a:schemeClr val="tx1"/>
          </a:solidFill>
          <a:latin typeface="+mn-lt"/>
          <a:ea typeface="+mn-ea"/>
          <a:cs typeface="+mn-cs"/>
        </a:defRPr>
      </a:lvl1pPr>
      <a:lvl2pPr marL="553075" algn="l" defTabSz="1106150" rtl="0" eaLnBrk="1" latinLnBrk="0" hangingPunct="1">
        <a:defRPr sz="2177" kern="1200">
          <a:solidFill>
            <a:schemeClr val="tx1"/>
          </a:solidFill>
          <a:latin typeface="+mn-lt"/>
          <a:ea typeface="+mn-ea"/>
          <a:cs typeface="+mn-cs"/>
        </a:defRPr>
      </a:lvl2pPr>
      <a:lvl3pPr marL="1106150" algn="l" defTabSz="1106150" rtl="0" eaLnBrk="1" latinLnBrk="0" hangingPunct="1">
        <a:defRPr sz="2177" kern="1200">
          <a:solidFill>
            <a:schemeClr val="tx1"/>
          </a:solidFill>
          <a:latin typeface="+mn-lt"/>
          <a:ea typeface="+mn-ea"/>
          <a:cs typeface="+mn-cs"/>
        </a:defRPr>
      </a:lvl3pPr>
      <a:lvl4pPr marL="1659225" algn="l" defTabSz="1106150" rtl="0" eaLnBrk="1" latinLnBrk="0" hangingPunct="1">
        <a:defRPr sz="2177" kern="1200">
          <a:solidFill>
            <a:schemeClr val="tx1"/>
          </a:solidFill>
          <a:latin typeface="+mn-lt"/>
          <a:ea typeface="+mn-ea"/>
          <a:cs typeface="+mn-cs"/>
        </a:defRPr>
      </a:lvl4pPr>
      <a:lvl5pPr marL="2212299" algn="l" defTabSz="1106150" rtl="0" eaLnBrk="1" latinLnBrk="0" hangingPunct="1">
        <a:defRPr sz="2177" kern="1200">
          <a:solidFill>
            <a:schemeClr val="tx1"/>
          </a:solidFill>
          <a:latin typeface="+mn-lt"/>
          <a:ea typeface="+mn-ea"/>
          <a:cs typeface="+mn-cs"/>
        </a:defRPr>
      </a:lvl5pPr>
      <a:lvl6pPr marL="2765374" algn="l" defTabSz="1106150" rtl="0" eaLnBrk="1" latinLnBrk="0" hangingPunct="1">
        <a:defRPr sz="2177" kern="1200">
          <a:solidFill>
            <a:schemeClr val="tx1"/>
          </a:solidFill>
          <a:latin typeface="+mn-lt"/>
          <a:ea typeface="+mn-ea"/>
          <a:cs typeface="+mn-cs"/>
        </a:defRPr>
      </a:lvl6pPr>
      <a:lvl7pPr marL="3318449" algn="l" defTabSz="1106150" rtl="0" eaLnBrk="1" latinLnBrk="0" hangingPunct="1">
        <a:defRPr sz="2177" kern="1200">
          <a:solidFill>
            <a:schemeClr val="tx1"/>
          </a:solidFill>
          <a:latin typeface="+mn-lt"/>
          <a:ea typeface="+mn-ea"/>
          <a:cs typeface="+mn-cs"/>
        </a:defRPr>
      </a:lvl7pPr>
      <a:lvl8pPr marL="3871524" algn="l" defTabSz="1106150" rtl="0" eaLnBrk="1" latinLnBrk="0" hangingPunct="1">
        <a:defRPr sz="2177" kern="1200">
          <a:solidFill>
            <a:schemeClr val="tx1"/>
          </a:solidFill>
          <a:latin typeface="+mn-lt"/>
          <a:ea typeface="+mn-ea"/>
          <a:cs typeface="+mn-cs"/>
        </a:defRPr>
      </a:lvl8pPr>
      <a:lvl9pPr marL="4424599" algn="l" defTabSz="1106150" rtl="0" eaLnBrk="1" latinLnBrk="0" hangingPunct="1">
        <a:defRPr sz="217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85B6A-D3AA-EACE-836D-865A0DE86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7283227-6AD9-1924-DDFA-3A0AE8F12A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CC1D9B-109C-3A80-E21A-859E5CC93C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EB72AD-00E7-4F7F-B9EA-1952C2536FF9}" type="datetimeFigureOut">
              <a:rPr lang="nl-NL" smtClean="0"/>
              <a:t>1-10-2024</a:t>
            </a:fld>
            <a:endParaRPr lang="nl-NL"/>
          </a:p>
        </p:txBody>
      </p:sp>
      <p:sp>
        <p:nvSpPr>
          <p:cNvPr id="5" name="Tijdelijke aanduiding voor voettekst 4">
            <a:extLst>
              <a:ext uri="{FF2B5EF4-FFF2-40B4-BE49-F238E27FC236}">
                <a16:creationId xmlns:a16="http://schemas.microsoft.com/office/drawing/2014/main" id="{828E7784-DF81-BE95-06EF-4F2A5B65B0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9DE5780F-F74E-6554-187E-27F3AE7F7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1E8732-360D-4427-9E7C-4294E8899E6B}" type="slidenum">
              <a:rPr lang="nl-NL" smtClean="0"/>
              <a:t>‹nr.›</a:t>
            </a:fld>
            <a:endParaRPr lang="nl-NL"/>
          </a:p>
        </p:txBody>
      </p:sp>
    </p:spTree>
    <p:extLst>
      <p:ext uri="{BB962C8B-B14F-4D97-AF65-F5344CB8AC3E}">
        <p14:creationId xmlns:p14="http://schemas.microsoft.com/office/powerpoint/2010/main" val="297071794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Picture 2"/>
          <p:cNvPicPr>
            <a:picLocks noChangeAspect="1"/>
          </p:cNvPicPr>
          <p:nvPr/>
        </p:nvPicPr>
        <p:blipFill>
          <a:blip r:embed="rId3"/>
          <a:srcRect/>
          <a:stretch>
            <a:fillRect/>
          </a:stretch>
        </p:blipFill>
        <p:spPr>
          <a:xfrm>
            <a:off x="1712911" y="0"/>
            <a:ext cx="8766179" cy="6858000"/>
          </a:xfrm>
          <a:prstGeom prst="rect">
            <a:avLst/>
          </a:prstGeom>
          <a:noFill/>
          <a:ln cap="flat">
            <a:noFill/>
          </a:ln>
        </p:spPr>
      </p:pic>
      <p:pic>
        <p:nvPicPr>
          <p:cNvPr id="1028" name="Picture 4" descr="https://ethz.ch/staffnet/en/service/communication/corporate-design/logo/_jcr_content/par/image/image.imageformat.1286.190511140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785"/>
          <a:stretch/>
        </p:blipFill>
        <p:spPr bwMode="auto">
          <a:xfrm>
            <a:off x="130175" y="4946461"/>
            <a:ext cx="2486025" cy="58483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4ED63EDE-7D93-AC4A-BFBD-B77A704F132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667112" y="4552189"/>
            <a:ext cx="1373376" cy="1373376"/>
          </a:xfrm>
          <a:prstGeom prst="rect">
            <a:avLst/>
          </a:prstGeom>
        </p:spPr>
      </p:pic>
      <p:pic>
        <p:nvPicPr>
          <p:cNvPr id="5" name="Tijdelijke aanduiding voor inhoud 4"/>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9519957" y="6075552"/>
            <a:ext cx="2672043" cy="605663"/>
          </a:xfrm>
        </p:spPr>
      </p:pic>
      <p:sp>
        <p:nvSpPr>
          <p:cNvPr id="9" name="Titel 2"/>
          <p:cNvSpPr txBox="1">
            <a:spLocks/>
          </p:cNvSpPr>
          <p:nvPr/>
        </p:nvSpPr>
        <p:spPr>
          <a:xfrm>
            <a:off x="358291" y="-525318"/>
            <a:ext cx="11475418" cy="2354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solidFill>
                  <a:srgbClr val="FF0000"/>
                </a:solidFill>
              </a:rPr>
              <a:t>Laser spectroscopy of the ground state hyperfine splitting in muonic H</a:t>
            </a:r>
            <a:endParaRPr lang="en-US" sz="4500" b="1" baseline="30000" dirty="0">
              <a:solidFill>
                <a:srgbClr val="FF0000"/>
              </a:solidFill>
            </a:endParaRPr>
          </a:p>
          <a:p>
            <a:pPr algn="ctr"/>
            <a:endParaRPr lang="en-US" sz="1000" b="1" dirty="0">
              <a:solidFill>
                <a:srgbClr val="FF0000"/>
              </a:solidFill>
            </a:endParaRPr>
          </a:p>
        </p:txBody>
      </p:sp>
      <p:pic>
        <p:nvPicPr>
          <p:cNvPr id="6" name="Afbeelding 5" descr="Afbeelding met zwart, duisternis&#10;&#10;Automatisch gegenereerde beschrijving">
            <a:extLst>
              <a:ext uri="{FF2B5EF4-FFF2-40B4-BE49-F238E27FC236}">
                <a16:creationId xmlns:a16="http://schemas.microsoft.com/office/drawing/2014/main" id="{4D1DF0F7-83F9-F2D3-1794-289A86FE5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81878"/>
            <a:ext cx="3071123" cy="958039"/>
          </a:xfrm>
          <a:prstGeom prst="rect">
            <a:avLst/>
          </a:prstGeom>
        </p:spPr>
      </p:pic>
      <p:sp>
        <p:nvSpPr>
          <p:cNvPr id="8" name="Tekstvak 7">
            <a:extLst>
              <a:ext uri="{FF2B5EF4-FFF2-40B4-BE49-F238E27FC236}">
                <a16:creationId xmlns:a16="http://schemas.microsoft.com/office/drawing/2014/main" id="{1DB99B9C-5CAB-9FBF-FE3E-AAB63E2EF421}"/>
              </a:ext>
            </a:extLst>
          </p:cNvPr>
          <p:cNvSpPr txBox="1"/>
          <p:nvPr/>
        </p:nvSpPr>
        <p:spPr>
          <a:xfrm>
            <a:off x="32658" y="3953993"/>
            <a:ext cx="4025615" cy="969496"/>
          </a:xfrm>
          <a:prstGeom prst="rect">
            <a:avLst/>
          </a:prstGeom>
          <a:noFill/>
        </p:spPr>
        <p:txBody>
          <a:bodyPr wrap="square" rtlCol="0">
            <a:spAutoFit/>
          </a:bodyPr>
          <a:lstStyle/>
          <a:p>
            <a:r>
              <a:rPr lang="nl-NL" sz="1900" dirty="0"/>
              <a:t>KAMPAI 2024 Trento</a:t>
            </a:r>
          </a:p>
          <a:p>
            <a:r>
              <a:rPr lang="nl-NL" sz="1900" dirty="0"/>
              <a:t>Elmer Gründeman</a:t>
            </a:r>
          </a:p>
          <a:p>
            <a:r>
              <a:rPr lang="nl-NL" sz="1900" dirty="0"/>
              <a:t>On </a:t>
            </a:r>
            <a:r>
              <a:rPr lang="nl-NL" sz="1900" dirty="0" err="1"/>
              <a:t>behalf</a:t>
            </a:r>
            <a:r>
              <a:rPr lang="nl-NL" sz="1900" dirty="0"/>
              <a:t> of </a:t>
            </a:r>
            <a:r>
              <a:rPr lang="nl-NL" sz="1900" dirty="0" err="1"/>
              <a:t>the</a:t>
            </a:r>
            <a:r>
              <a:rPr lang="nl-NL" sz="1900" dirty="0"/>
              <a:t> CREMA </a:t>
            </a:r>
            <a:r>
              <a:rPr lang="nl-NL" sz="1900" dirty="0" err="1"/>
              <a:t>collaboration</a:t>
            </a:r>
            <a:endParaRPr lang="nl-NL" sz="1900" dirty="0"/>
          </a:p>
        </p:txBody>
      </p:sp>
    </p:spTree>
    <p:extLst>
      <p:ext uri="{BB962C8B-B14F-4D97-AF65-F5344CB8AC3E}">
        <p14:creationId xmlns:p14="http://schemas.microsoft.com/office/powerpoint/2010/main" val="348641594"/>
      </p:ext>
    </p:extLst>
  </p:cSld>
  <p:clrMapOvr>
    <a:masterClrMapping/>
  </p:clrMapOvr>
  <mc:AlternateContent xmlns:mc="http://schemas.openxmlformats.org/markup-compatibility/2006" xmlns:p14="http://schemas.microsoft.com/office/powerpoint/2010/main">
    <mc:Choice Requires="p14">
      <p:transition spd="slow" p14:dur="2000" advTm="53201"/>
    </mc:Choice>
    <mc:Fallback xmlns="">
      <p:transition spd="slow" advTm="532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0" y="7086463"/>
            <a:ext cx="1101478" cy="472526"/>
          </a:xfrm>
        </p:spPr>
        <p:txBody>
          <a:bodyPr/>
          <a:lstStyle/>
          <a:p>
            <a:pPr lvl="0" algn="ctr"/>
            <a:fld id="{60554106-F58F-4E2B-909F-71DE46BD51F1}" type="slidenum">
              <a:rPr lang="nl-NL" smtClean="0"/>
              <a:pPr lvl="0" algn="ctr"/>
              <a:t>10</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1-10-2024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Current</a:t>
            </a:r>
            <a:r>
              <a:rPr lang="nl-NL" sz="4500" dirty="0">
                <a:solidFill>
                  <a:schemeClr val="bg1"/>
                </a:solidFill>
              </a:rPr>
              <a:t> </a:t>
            </a:r>
            <a:r>
              <a:rPr lang="nl-NL" sz="4500" dirty="0" err="1">
                <a:solidFill>
                  <a:schemeClr val="bg1"/>
                </a:solidFill>
              </a:rPr>
              <a:t>situation</a:t>
            </a:r>
            <a:endParaRPr lang="nl-NL" sz="4500" dirty="0">
              <a:solidFill>
                <a:schemeClr val="bg1"/>
              </a:solidFill>
            </a:endParaRPr>
          </a:p>
        </p:txBody>
      </p:sp>
      <p:sp>
        <p:nvSpPr>
          <p:cNvPr id="13" name="Tekstvak 12">
            <a:extLst>
              <a:ext uri="{FF2B5EF4-FFF2-40B4-BE49-F238E27FC236}">
                <a16:creationId xmlns:a16="http://schemas.microsoft.com/office/drawing/2014/main" id="{392265D9-04F8-EAC5-B596-B8AA3FB4666D}"/>
              </a:ext>
            </a:extLst>
          </p:cNvPr>
          <p:cNvSpPr txBox="1"/>
          <p:nvPr/>
        </p:nvSpPr>
        <p:spPr>
          <a:xfrm>
            <a:off x="3161496" y="5166132"/>
            <a:ext cx="6794516" cy="1169551"/>
          </a:xfrm>
          <a:prstGeom prst="rect">
            <a:avLst/>
          </a:prstGeom>
          <a:noFill/>
        </p:spPr>
        <p:txBody>
          <a:bodyPr wrap="square">
            <a:spAutoFit/>
          </a:bodyPr>
          <a:lstStyle/>
          <a:p>
            <a:r>
              <a:rPr lang="nl-NL" sz="1400" b="0" i="0" dirty="0">
                <a:solidFill>
                  <a:srgbClr val="222222"/>
                </a:solidFill>
                <a:effectLst/>
                <a:latin typeface="Arial" panose="020B0604020202020204" pitchFamily="34" charset="0"/>
                <a:cs typeface="Arial" panose="020B0604020202020204" pitchFamily="34" charset="0"/>
              </a:rPr>
              <a:t>van der Werf, Y., et al., </a:t>
            </a:r>
            <a:r>
              <a:rPr lang="nl-NL" sz="1400" b="0" i="1" dirty="0">
                <a:solidFill>
                  <a:srgbClr val="222222"/>
                </a:solidFill>
                <a:effectLst/>
                <a:latin typeface="Arial" panose="020B0604020202020204" pitchFamily="34" charset="0"/>
                <a:cs typeface="Arial" panose="020B0604020202020204" pitchFamily="34" charset="0"/>
              </a:rPr>
              <a:t>arXiv:2306.02333</a:t>
            </a:r>
            <a:r>
              <a:rPr lang="nl-NL" sz="1400" b="0" i="0" dirty="0">
                <a:solidFill>
                  <a:srgbClr val="222222"/>
                </a:solidFill>
                <a:effectLst/>
                <a:latin typeface="Arial" panose="020B0604020202020204" pitchFamily="34" charset="0"/>
                <a:cs typeface="Arial" panose="020B0604020202020204" pitchFamily="34" charset="0"/>
              </a:rPr>
              <a:t> (2023)</a:t>
            </a:r>
          </a:p>
          <a:p>
            <a:r>
              <a:rPr lang="nl-NL" sz="1400" dirty="0" err="1">
                <a:latin typeface="Arial" panose="020B0604020202020204" pitchFamily="34" charset="0"/>
                <a:cs typeface="Arial" panose="020B0604020202020204" pitchFamily="34" charset="0"/>
              </a:rPr>
              <a:t>Schuhmann</a:t>
            </a:r>
            <a:r>
              <a:rPr lang="nl-NL" sz="1400" dirty="0">
                <a:latin typeface="Arial" panose="020B0604020202020204" pitchFamily="34" charset="0"/>
                <a:cs typeface="Arial" panose="020B0604020202020204" pitchFamily="34" charset="0"/>
              </a:rPr>
              <a:t>, K., et al., </a:t>
            </a:r>
            <a:r>
              <a:rPr lang="nl-NL" sz="1400" i="1" dirty="0">
                <a:latin typeface="Arial" panose="020B0604020202020204" pitchFamily="34" charset="0"/>
                <a:cs typeface="Arial" panose="020B0604020202020204" pitchFamily="34" charset="0"/>
              </a:rPr>
              <a:t>arXiv:2305.11679  </a:t>
            </a:r>
            <a:r>
              <a:rPr lang="nl-NL" sz="1400" dirty="0">
                <a:latin typeface="Arial" panose="020B0604020202020204" pitchFamily="34" charset="0"/>
                <a:cs typeface="Arial" panose="020B0604020202020204" pitchFamily="34" charset="0"/>
              </a:rPr>
              <a:t>(2023)</a:t>
            </a:r>
          </a:p>
          <a:p>
            <a:r>
              <a:rPr lang="nl-NL" sz="1400" dirty="0" err="1">
                <a:latin typeface="Arial" panose="020B0604020202020204" pitchFamily="34" charset="0"/>
                <a:cs typeface="Arial" panose="020B0604020202020204" pitchFamily="34" charset="0"/>
              </a:rPr>
              <a:t>Shiner</a:t>
            </a:r>
            <a:r>
              <a:rPr lang="nl-NL" sz="1400" dirty="0">
                <a:latin typeface="Arial" panose="020B0604020202020204" pitchFamily="34" charset="0"/>
                <a:cs typeface="Arial" panose="020B0604020202020204" pitchFamily="34" charset="0"/>
              </a:rPr>
              <a:t>, D., et al., </a:t>
            </a:r>
            <a:r>
              <a:rPr lang="nl-NL" sz="1400" dirty="0" err="1">
                <a:latin typeface="Arial" panose="020B0604020202020204" pitchFamily="34" charset="0"/>
                <a:cs typeface="Arial" panose="020B0604020202020204" pitchFamily="34" charset="0"/>
              </a:rPr>
              <a:t>Phys</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Rev</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Lett</a:t>
            </a:r>
            <a:r>
              <a:rPr lang="nl-NL" sz="1400" dirty="0">
                <a:latin typeface="Arial" panose="020B0604020202020204" pitchFamily="34" charset="0"/>
                <a:cs typeface="Arial" panose="020B0604020202020204" pitchFamily="34" charset="0"/>
              </a:rPr>
              <a:t>. 74, 3553 (1995).</a:t>
            </a:r>
            <a:endParaRPr lang="en-US" sz="1400" dirty="0">
              <a:solidFill>
                <a:srgbClr val="222222"/>
              </a:solidFill>
              <a:latin typeface="Arial" panose="020B0604020202020204" pitchFamily="34" charset="0"/>
              <a:cs typeface="Arial" panose="020B0604020202020204" pitchFamily="34" charset="0"/>
            </a:endParaRPr>
          </a:p>
          <a:p>
            <a:r>
              <a:rPr lang="nl-NL" sz="1400" dirty="0" err="1">
                <a:latin typeface="Arial" panose="020B0604020202020204" pitchFamily="34" charset="0"/>
                <a:cs typeface="Arial" panose="020B0604020202020204" pitchFamily="34" charset="0"/>
              </a:rPr>
              <a:t>Cancio</a:t>
            </a:r>
            <a:r>
              <a:rPr lang="nl-NL" sz="1400" dirty="0">
                <a:latin typeface="Arial" panose="020B0604020202020204" pitchFamily="34" charset="0"/>
                <a:cs typeface="Arial" panose="020B0604020202020204" pitchFamily="34" charset="0"/>
              </a:rPr>
              <a:t> Pastor, P., et al., </a:t>
            </a:r>
            <a:r>
              <a:rPr lang="nl-NL" sz="1400" dirty="0" err="1">
                <a:latin typeface="Arial" panose="020B0604020202020204" pitchFamily="34" charset="0"/>
                <a:cs typeface="Arial" panose="020B0604020202020204" pitchFamily="34" charset="0"/>
              </a:rPr>
              <a:t>Phys</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Rev</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Lett</a:t>
            </a:r>
            <a:r>
              <a:rPr lang="nl-NL" sz="1400" dirty="0">
                <a:latin typeface="Arial" panose="020B0604020202020204" pitchFamily="34" charset="0"/>
                <a:cs typeface="Arial" panose="020B0604020202020204" pitchFamily="34" charset="0"/>
              </a:rPr>
              <a:t>. 108, 143001 (2012)</a:t>
            </a:r>
          </a:p>
          <a:p>
            <a:r>
              <a:rPr lang="nl-NL" sz="1400" dirty="0" err="1">
                <a:latin typeface="Arial" panose="020B0604020202020204" pitchFamily="34" charset="0"/>
                <a:cs typeface="Arial" panose="020B0604020202020204" pitchFamily="34" charset="0"/>
              </a:rPr>
              <a:t>Zheng</a:t>
            </a:r>
            <a:r>
              <a:rPr lang="nl-NL" sz="1400" dirty="0">
                <a:latin typeface="Arial" panose="020B0604020202020204" pitchFamily="34" charset="0"/>
                <a:cs typeface="Arial" panose="020B0604020202020204" pitchFamily="34" charset="0"/>
              </a:rPr>
              <a:t>, X., et al., </a:t>
            </a:r>
            <a:r>
              <a:rPr lang="nl-NL" sz="1400" dirty="0" err="1">
                <a:latin typeface="Arial" panose="020B0604020202020204" pitchFamily="34" charset="0"/>
                <a:cs typeface="Arial" panose="020B0604020202020204" pitchFamily="34" charset="0"/>
              </a:rPr>
              <a:t>Phys</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Rev</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Lett</a:t>
            </a:r>
            <a:r>
              <a:rPr lang="nl-NL" sz="1400" dirty="0">
                <a:latin typeface="Arial" panose="020B0604020202020204" pitchFamily="34" charset="0"/>
                <a:cs typeface="Arial" panose="020B0604020202020204" pitchFamily="34" charset="0"/>
              </a:rPr>
              <a:t>. 119, 263002 (2017)</a:t>
            </a:r>
          </a:p>
        </p:txBody>
      </p:sp>
      <p:pic>
        <p:nvPicPr>
          <p:cNvPr id="9" name="Picture 11">
            <a:extLst>
              <a:ext uri="{FF2B5EF4-FFF2-40B4-BE49-F238E27FC236}">
                <a16:creationId xmlns:a16="http://schemas.microsoft.com/office/drawing/2014/main" id="{8C647DC6-23BC-5968-6295-4AA99EC59B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7999" y="815650"/>
            <a:ext cx="5949951" cy="4066472"/>
          </a:xfrm>
          <a:prstGeom prst="rect">
            <a:avLst/>
          </a:prstGeom>
        </p:spPr>
      </p:pic>
      <p:sp>
        <p:nvSpPr>
          <p:cNvPr id="12" name="Rechthoek 11">
            <a:extLst>
              <a:ext uri="{FF2B5EF4-FFF2-40B4-BE49-F238E27FC236}">
                <a16:creationId xmlns:a16="http://schemas.microsoft.com/office/drawing/2014/main" id="{26A2FE4A-7C0E-E357-7D75-8DE0D26B9476}"/>
              </a:ext>
            </a:extLst>
          </p:cNvPr>
          <p:cNvSpPr/>
          <p:nvPr/>
        </p:nvSpPr>
        <p:spPr>
          <a:xfrm>
            <a:off x="6095999" y="1847850"/>
            <a:ext cx="1708151" cy="578699"/>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DEB73040-EC2F-EE44-3FDE-BC41FC3DBAE6}"/>
              </a:ext>
            </a:extLst>
          </p:cNvPr>
          <p:cNvSpPr/>
          <p:nvPr/>
        </p:nvSpPr>
        <p:spPr>
          <a:xfrm>
            <a:off x="3213100" y="3161862"/>
            <a:ext cx="4000500" cy="12689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0B0FFEA5-03D2-2343-4FBC-00EE5C63D66D}"/>
              </a:ext>
            </a:extLst>
          </p:cNvPr>
          <p:cNvSpPr txBox="1"/>
          <p:nvPr/>
        </p:nvSpPr>
        <p:spPr>
          <a:xfrm>
            <a:off x="3224881" y="2515531"/>
            <a:ext cx="2395720" cy="646331"/>
          </a:xfrm>
          <a:prstGeom prst="rect">
            <a:avLst/>
          </a:prstGeom>
          <a:noFill/>
        </p:spPr>
        <p:txBody>
          <a:bodyPr wrap="none" rtlCol="0">
            <a:spAutoFit/>
          </a:bodyPr>
          <a:lstStyle/>
          <a:p>
            <a:r>
              <a:rPr lang="en-US" dirty="0"/>
              <a:t>Possible issues with</a:t>
            </a:r>
            <a:br>
              <a:rPr lang="en-US" dirty="0"/>
            </a:br>
            <a:r>
              <a:rPr lang="en-US" dirty="0"/>
              <a:t>quantum interference!</a:t>
            </a:r>
            <a:endParaRPr lang="nl-NL" dirty="0"/>
          </a:p>
        </p:txBody>
      </p:sp>
      <p:sp>
        <p:nvSpPr>
          <p:cNvPr id="21" name="Tekstvak 20">
            <a:extLst>
              <a:ext uri="{FF2B5EF4-FFF2-40B4-BE49-F238E27FC236}">
                <a16:creationId xmlns:a16="http://schemas.microsoft.com/office/drawing/2014/main" id="{DC875341-2DB7-2591-8D9B-0A04768124B6}"/>
              </a:ext>
            </a:extLst>
          </p:cNvPr>
          <p:cNvSpPr txBox="1"/>
          <p:nvPr/>
        </p:nvSpPr>
        <p:spPr>
          <a:xfrm>
            <a:off x="3161496" y="6415504"/>
            <a:ext cx="6096000" cy="307777"/>
          </a:xfrm>
          <a:prstGeom prst="rect">
            <a:avLst/>
          </a:prstGeom>
          <a:noFill/>
        </p:spPr>
        <p:txBody>
          <a:bodyPr wrap="square">
            <a:spAutoFit/>
          </a:bodyPr>
          <a:lstStyle/>
          <a:p>
            <a:r>
              <a:rPr lang="en-US" sz="1400" b="0" i="0" dirty="0" err="1">
                <a:solidFill>
                  <a:srgbClr val="222222"/>
                </a:solidFill>
                <a:effectLst/>
                <a:latin typeface="Arial" panose="020B0604020202020204" pitchFamily="34" charset="0"/>
              </a:rPr>
              <a:t>Marsman</a:t>
            </a:r>
            <a:r>
              <a:rPr lang="en-US" sz="1400" b="0" i="0" dirty="0">
                <a:solidFill>
                  <a:srgbClr val="222222"/>
                </a:solidFill>
                <a:effectLst/>
                <a:latin typeface="Arial" panose="020B0604020202020204" pitchFamily="34" charset="0"/>
              </a:rPr>
              <a:t>, A., et al., </a:t>
            </a:r>
            <a:r>
              <a:rPr lang="en-US" sz="1400" b="0" i="1" dirty="0">
                <a:solidFill>
                  <a:srgbClr val="222222"/>
                </a:solidFill>
                <a:effectLst/>
                <a:latin typeface="Arial" panose="020B0604020202020204" pitchFamily="34" charset="0"/>
              </a:rPr>
              <a:t>Review A</a:t>
            </a:r>
            <a:r>
              <a:rPr lang="en-US" sz="1400" b="0" i="0" dirty="0">
                <a:solidFill>
                  <a:srgbClr val="222222"/>
                </a:solidFill>
                <a:effectLst/>
                <a:latin typeface="Arial" panose="020B0604020202020204" pitchFamily="34" charset="0"/>
              </a:rPr>
              <a:t> 89.4 (2014): 043403.</a:t>
            </a:r>
            <a:endParaRPr lang="nl-NL" sz="1400" dirty="0"/>
          </a:p>
        </p:txBody>
      </p:sp>
      <p:cxnSp>
        <p:nvCxnSpPr>
          <p:cNvPr id="23" name="Rechte verbindingslijn met pijl 22">
            <a:extLst>
              <a:ext uri="{FF2B5EF4-FFF2-40B4-BE49-F238E27FC236}">
                <a16:creationId xmlns:a16="http://schemas.microsoft.com/office/drawing/2014/main" id="{C79187FA-A253-54D4-EA29-69D10EA852EF}"/>
              </a:ext>
            </a:extLst>
          </p:cNvPr>
          <p:cNvCxnSpPr>
            <a:cxnSpLocks/>
          </p:cNvCxnSpPr>
          <p:nvPr/>
        </p:nvCxnSpPr>
        <p:spPr>
          <a:xfrm flipV="1">
            <a:off x="5334000" y="2743200"/>
            <a:ext cx="2647950" cy="63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22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11</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Ground</a:t>
            </a:r>
            <a:r>
              <a:rPr lang="nl-NL" sz="4500" dirty="0">
                <a:solidFill>
                  <a:schemeClr val="bg1"/>
                </a:solidFill>
              </a:rPr>
              <a:t> state hyperfine </a:t>
            </a:r>
            <a:r>
              <a:rPr lang="nl-NL" sz="4500" dirty="0" err="1">
                <a:solidFill>
                  <a:schemeClr val="bg1"/>
                </a:solidFill>
              </a:rPr>
              <a:t>splitting</a:t>
            </a:r>
            <a:endParaRPr lang="nl-NL" sz="4500" dirty="0">
              <a:solidFill>
                <a:schemeClr val="bg1"/>
              </a:solidFill>
            </a:endParaRPr>
          </a:p>
        </p:txBody>
      </p:sp>
      <p:pic>
        <p:nvPicPr>
          <p:cNvPr id="10" name="Afbeelding 9">
            <a:extLst>
              <a:ext uri="{FF2B5EF4-FFF2-40B4-BE49-F238E27FC236}">
                <a16:creationId xmlns:a16="http://schemas.microsoft.com/office/drawing/2014/main" id="{7D191261-D64F-2375-F8F4-ACFA0CA97EF4}"/>
              </a:ext>
            </a:extLst>
          </p:cNvPr>
          <p:cNvPicPr>
            <a:picLocks noChangeAspect="1"/>
          </p:cNvPicPr>
          <p:nvPr/>
        </p:nvPicPr>
        <p:blipFill>
          <a:blip r:embed="rId3"/>
          <a:srcRect t="6500"/>
          <a:stretch/>
        </p:blipFill>
        <p:spPr>
          <a:xfrm>
            <a:off x="1066800" y="1092159"/>
            <a:ext cx="10204450" cy="4899011"/>
          </a:xfrm>
          <a:prstGeom prst="rect">
            <a:avLst/>
          </a:prstGeom>
        </p:spPr>
      </p:pic>
    </p:spTree>
    <p:extLst>
      <p:ext uri="{BB962C8B-B14F-4D97-AF65-F5344CB8AC3E}">
        <p14:creationId xmlns:p14="http://schemas.microsoft.com/office/powerpoint/2010/main" val="1086203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12</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Ground</a:t>
            </a:r>
            <a:r>
              <a:rPr lang="nl-NL" sz="4500" dirty="0">
                <a:solidFill>
                  <a:schemeClr val="bg1"/>
                </a:solidFill>
              </a:rPr>
              <a:t> state hyperfine </a:t>
            </a:r>
            <a:r>
              <a:rPr lang="nl-NL" sz="4500" dirty="0" err="1">
                <a:solidFill>
                  <a:schemeClr val="bg1"/>
                </a:solidFill>
              </a:rPr>
              <a:t>splitting</a:t>
            </a:r>
            <a:endParaRPr lang="nl-NL" sz="4500" dirty="0">
              <a:solidFill>
                <a:schemeClr val="bg1"/>
              </a:solidFill>
            </a:endParaRPr>
          </a:p>
        </p:txBody>
      </p:sp>
      <p:pic>
        <p:nvPicPr>
          <p:cNvPr id="5" name="Afbeelding 4">
            <a:extLst>
              <a:ext uri="{FF2B5EF4-FFF2-40B4-BE49-F238E27FC236}">
                <a16:creationId xmlns:a16="http://schemas.microsoft.com/office/drawing/2014/main" id="{97282F27-FCE3-47F4-72FB-D7DC3E084B8D}"/>
              </a:ext>
            </a:extLst>
          </p:cNvPr>
          <p:cNvPicPr>
            <a:picLocks noChangeAspect="1"/>
          </p:cNvPicPr>
          <p:nvPr/>
        </p:nvPicPr>
        <p:blipFill>
          <a:blip r:embed="rId3"/>
          <a:srcRect r="4237"/>
          <a:stretch/>
        </p:blipFill>
        <p:spPr>
          <a:xfrm>
            <a:off x="1462617" y="811946"/>
            <a:ext cx="9296400" cy="5415526"/>
          </a:xfrm>
          <a:prstGeom prst="rect">
            <a:avLst/>
          </a:prstGeom>
        </p:spPr>
      </p:pic>
    </p:spTree>
    <p:extLst>
      <p:ext uri="{BB962C8B-B14F-4D97-AF65-F5344CB8AC3E}">
        <p14:creationId xmlns:p14="http://schemas.microsoft.com/office/powerpoint/2010/main" val="1802091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13</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HFS </a:t>
            </a:r>
            <a:r>
              <a:rPr lang="nl-NL" sz="4500" dirty="0" err="1">
                <a:solidFill>
                  <a:schemeClr val="bg1"/>
                </a:solidFill>
              </a:rPr>
              <a:t>measurement</a:t>
            </a:r>
            <a:r>
              <a:rPr lang="nl-NL" sz="4500" dirty="0">
                <a:solidFill>
                  <a:schemeClr val="bg1"/>
                </a:solidFill>
              </a:rPr>
              <a:t> </a:t>
            </a:r>
            <a:r>
              <a:rPr lang="nl-NL" sz="4500" dirty="0" err="1">
                <a:solidFill>
                  <a:schemeClr val="bg1"/>
                </a:solidFill>
              </a:rPr>
              <a:t>principle</a:t>
            </a:r>
            <a:endParaRPr lang="nl-NL" sz="4500" dirty="0">
              <a:solidFill>
                <a:schemeClr val="bg1"/>
              </a:solidFill>
            </a:endParaRPr>
          </a:p>
        </p:txBody>
      </p:sp>
      <p:sp>
        <p:nvSpPr>
          <p:cNvPr id="8" name="Tekstvak 7">
            <a:extLst>
              <a:ext uri="{FF2B5EF4-FFF2-40B4-BE49-F238E27FC236}">
                <a16:creationId xmlns:a16="http://schemas.microsoft.com/office/drawing/2014/main" id="{CF35357B-6484-1ED8-E278-2A5F09051636}"/>
              </a:ext>
            </a:extLst>
          </p:cNvPr>
          <p:cNvSpPr txBox="1"/>
          <p:nvPr/>
        </p:nvSpPr>
        <p:spPr>
          <a:xfrm>
            <a:off x="324465" y="1026489"/>
            <a:ext cx="4454012" cy="5170646"/>
          </a:xfrm>
          <a:prstGeom prst="rect">
            <a:avLst/>
          </a:prstGeom>
          <a:noFill/>
        </p:spPr>
        <p:txBody>
          <a:bodyPr wrap="square" rtlCol="0">
            <a:spAutoFit/>
          </a:bodyPr>
          <a:lstStyle/>
          <a:p>
            <a:pPr marL="342900" indent="-342900">
              <a:buFont typeface="Arial" panose="020B0604020202020204" pitchFamily="34" charset="0"/>
              <a:buChar char="•"/>
            </a:pPr>
            <a:r>
              <a:rPr lang="nl-NL" sz="2000" b="1" dirty="0">
                <a:solidFill>
                  <a:srgbClr val="0070C0"/>
                </a:solidFill>
                <a:cs typeface="Arial" panose="020B0604020202020204" pitchFamily="34" charset="0"/>
              </a:rPr>
              <a:t>Stop muon in H</a:t>
            </a:r>
            <a:r>
              <a:rPr lang="nl-NL" sz="2000" b="1" baseline="-25000" dirty="0">
                <a:solidFill>
                  <a:srgbClr val="0070C0"/>
                </a:solidFill>
                <a:cs typeface="Arial" panose="020B0604020202020204" pitchFamily="34" charset="0"/>
              </a:rPr>
              <a:t>2</a:t>
            </a:r>
            <a:r>
              <a:rPr lang="nl-NL" sz="2000" b="1" dirty="0">
                <a:solidFill>
                  <a:srgbClr val="0070C0"/>
                </a:solidFill>
                <a:cs typeface="Arial" panose="020B0604020202020204" pitchFamily="34" charset="0"/>
              </a:rPr>
              <a:t> gas target</a:t>
            </a:r>
            <a:br>
              <a:rPr lang="nl-NL" sz="2000" b="1" dirty="0">
                <a:solidFill>
                  <a:srgbClr val="0070C0"/>
                </a:solidFill>
                <a:cs typeface="Arial" panose="020B0604020202020204" pitchFamily="34" charset="0"/>
              </a:rPr>
            </a:br>
            <a:r>
              <a:rPr lang="nl-NL" sz="2000" b="1" dirty="0">
                <a:solidFill>
                  <a:srgbClr val="0070C0"/>
                </a:solidFill>
                <a:cs typeface="Arial" panose="020B0604020202020204" pitchFamily="34" charset="0"/>
              </a:rPr>
              <a:t>(22 K, 0.5 bar </a:t>
            </a:r>
            <a:r>
              <a:rPr lang="nl-NL" sz="2000" b="1" dirty="0" err="1">
                <a:solidFill>
                  <a:srgbClr val="0070C0"/>
                </a:solidFill>
                <a:cs typeface="Arial" panose="020B0604020202020204" pitchFamily="34" charset="0"/>
              </a:rPr>
              <a:t>and</a:t>
            </a:r>
            <a:r>
              <a:rPr lang="nl-NL" sz="2000" b="1" dirty="0">
                <a:solidFill>
                  <a:srgbClr val="0070C0"/>
                </a:solidFill>
                <a:cs typeface="Arial" panose="020B0604020202020204" pitchFamily="34" charset="0"/>
              </a:rPr>
              <a:t> 1 mm </a:t>
            </a:r>
            <a:r>
              <a:rPr lang="nl-NL" sz="2000" b="1" dirty="0" err="1">
                <a:solidFill>
                  <a:srgbClr val="0070C0"/>
                </a:solidFill>
                <a:cs typeface="Arial" panose="020B0604020202020204" pitchFamily="34" charset="0"/>
              </a:rPr>
              <a:t>thickness</a:t>
            </a:r>
            <a:r>
              <a:rPr lang="nl-NL" sz="2000" b="1" dirty="0">
                <a:solidFill>
                  <a:srgbClr val="0070C0"/>
                </a:solidFill>
                <a:cs typeface="Arial" panose="020B0604020202020204" pitchFamily="34" charset="0"/>
              </a:rPr>
              <a:t>)</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and</a:t>
            </a:r>
            <a:br>
              <a:rPr lang="nl-NL" sz="2000" dirty="0">
                <a:cs typeface="Arial" panose="020B0604020202020204" pitchFamily="34" charset="0"/>
              </a:rPr>
            </a:br>
            <a:r>
              <a:rPr lang="nl-NL" sz="2000" dirty="0" err="1">
                <a:cs typeface="Arial" panose="020B0604020202020204" pitchFamily="34" charset="0"/>
              </a:rPr>
              <a:t>thermalizes</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dirty="0" err="1">
                <a:cs typeface="Arial" panose="020B0604020202020204" pitchFamily="34" charset="0"/>
              </a:rPr>
              <a:t>temperature</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a:cs typeface="Arial" panose="020B0604020202020204" pitchFamily="34" charset="0"/>
              </a:rPr>
              <a:t>Laser </a:t>
            </a:r>
            <a:r>
              <a:rPr lang="nl-NL" sz="2000" dirty="0" err="1">
                <a:cs typeface="Arial" panose="020B0604020202020204" pitchFamily="34" charset="0"/>
              </a:rPr>
              <a:t>pulse</a:t>
            </a:r>
            <a:r>
              <a:rPr lang="nl-NL" sz="2000" dirty="0">
                <a:cs typeface="Arial" panose="020B0604020202020204" pitchFamily="34" charset="0"/>
              </a:rPr>
              <a:t> </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transition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a:t>
            </a:r>
            <a:r>
              <a:rPr lang="nl-NL" sz="2000" dirty="0">
                <a:cs typeface="Arial" panose="020B0604020202020204" pitchFamily="34" charset="0"/>
              </a:rPr>
              <a:t> + </a:t>
            </a:r>
            <a:r>
              <a:rPr lang="nl-NL" sz="2000" dirty="0">
                <a:latin typeface="Symbol" panose="05050102010706020507" pitchFamily="18" charset="2"/>
                <a:cs typeface="Arial" panose="020B0604020202020204" pitchFamily="34" charset="0"/>
              </a:rPr>
              <a:t>g</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Collisional</a:t>
            </a:r>
            <a:r>
              <a:rPr lang="nl-NL" sz="2000" dirty="0">
                <a:cs typeface="Arial" panose="020B0604020202020204" pitchFamily="34" charset="0"/>
              </a:rPr>
              <a:t> de-</a:t>
            </a:r>
            <a:r>
              <a:rPr lang="nl-NL" sz="2000" dirty="0" err="1">
                <a:cs typeface="Arial" panose="020B0604020202020204" pitchFamily="34" charset="0"/>
              </a:rPr>
              <a:t>excitation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 </a:t>
            </a:r>
            <a:r>
              <a:rPr lang="nl-NL" sz="2000" dirty="0" err="1">
                <a:cs typeface="Arial" panose="020B0604020202020204" pitchFamily="34" charset="0"/>
              </a:rPr>
              <a:t>E</a:t>
            </a:r>
            <a:r>
              <a:rPr lang="nl-NL" sz="2000" baseline="-25000" dirty="0" err="1">
                <a:cs typeface="Arial" panose="020B0604020202020204" pitchFamily="34" charset="0"/>
              </a:rPr>
              <a:t>kin</a:t>
            </a:r>
            <a:endParaRPr lang="nl-NL" sz="2000" baseline="-25000" dirty="0">
              <a:cs typeface="Arial" panose="020B0604020202020204" pitchFamily="34" charset="0"/>
            </a:endParaRPr>
          </a:p>
          <a:p>
            <a:pPr marL="342900" indent="-342900">
              <a:buFont typeface="Arial" panose="020B0604020202020204" pitchFamily="34" charset="0"/>
              <a:buChar char="•"/>
            </a:pPr>
            <a:r>
              <a:rPr lang="nl-NL" sz="500" dirty="0">
                <a:cs typeface="Arial" panose="020B0604020202020204" pitchFamily="34" charset="0"/>
              </a:rPr>
              <a:t> </a:t>
            </a:r>
          </a:p>
          <a:p>
            <a:pPr marL="342900" indent="-342900">
              <a:buFont typeface="Arial" panose="020B0604020202020204" pitchFamily="34" charset="0"/>
              <a:buChar char="•"/>
            </a:pP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a:t>
            </a:r>
            <a:r>
              <a:rPr lang="nl-NL" sz="2000" dirty="0" err="1">
                <a:cs typeface="Arial" panose="020B0604020202020204" pitchFamily="34" charset="0"/>
              </a:rPr>
              <a:t>diffuses</a:t>
            </a:r>
            <a:r>
              <a:rPr lang="nl-NL" sz="2000" dirty="0">
                <a:cs typeface="Arial" panose="020B0604020202020204" pitchFamily="34" charset="0"/>
              </a:rPr>
              <a:t> in H</a:t>
            </a:r>
            <a:r>
              <a:rPr lang="nl-NL" sz="2000" baseline="-25000" dirty="0">
                <a:cs typeface="Arial" panose="020B0604020202020204" pitchFamily="34" charset="0"/>
              </a:rPr>
              <a:t>2</a:t>
            </a:r>
            <a:r>
              <a:rPr lang="nl-NL" sz="2000" dirty="0">
                <a:cs typeface="Arial" panose="020B0604020202020204" pitchFamily="34" charset="0"/>
              </a:rPr>
              <a:t> gas </a:t>
            </a:r>
            <a:r>
              <a:rPr lang="nl-NL" sz="2000" dirty="0" err="1">
                <a:cs typeface="Arial" panose="020B0604020202020204" pitchFamily="34" charset="0"/>
              </a:rPr>
              <a:t>reaching</a:t>
            </a:r>
            <a:br>
              <a:rPr lang="nl-NL" sz="2000" dirty="0">
                <a:cs typeface="Arial" panose="020B0604020202020204" pitchFamily="34" charset="0"/>
              </a:rPr>
            </a:br>
            <a:r>
              <a:rPr lang="nl-NL" sz="2000" dirty="0">
                <a:cs typeface="Arial" panose="020B0604020202020204" pitchFamily="34" charset="0"/>
              </a:rPr>
              <a:t>Au-</a:t>
            </a:r>
            <a:r>
              <a:rPr lang="nl-NL" sz="2000" dirty="0" err="1">
                <a:cs typeface="Arial" panose="020B0604020202020204" pitchFamily="34" charset="0"/>
              </a:rPr>
              <a:t>coated</a:t>
            </a:r>
            <a:r>
              <a:rPr lang="nl-NL" sz="2000" dirty="0">
                <a:cs typeface="Arial" panose="020B0604020202020204" pitchFamily="34" charset="0"/>
              </a:rPr>
              <a:t> target </a:t>
            </a:r>
            <a:r>
              <a:rPr lang="nl-NL" sz="2000" dirty="0" err="1">
                <a:cs typeface="Arial" panose="020B0604020202020204" pitchFamily="34" charset="0"/>
              </a:rPr>
              <a:t>walls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err="1">
                <a:latin typeface="Symbol" panose="05050102010706020507" pitchFamily="18" charset="2"/>
                <a:cs typeface="Arial" panose="020B0604020202020204" pitchFamily="34" charset="0"/>
              </a:rPr>
              <a:t>m</a:t>
            </a:r>
            <a:r>
              <a:rPr lang="nl-NL" sz="2000" dirty="0" err="1">
                <a:cs typeface="Arial" panose="020B0604020202020204" pitchFamily="34" charset="0"/>
              </a:rPr>
              <a:t>Au</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promptly</a:t>
            </a:r>
            <a:br>
              <a:rPr lang="nl-NL" sz="2000" dirty="0">
                <a:cs typeface="Arial" panose="020B0604020202020204" pitchFamily="34" charset="0"/>
              </a:rPr>
            </a:br>
            <a:r>
              <a:rPr lang="nl-NL" sz="2000" dirty="0" err="1">
                <a:cs typeface="Arial" panose="020B0604020202020204" pitchFamily="34" charset="0"/>
              </a:rPr>
              <a:t>producing</a:t>
            </a:r>
            <a:r>
              <a:rPr lang="nl-NL" sz="2000" dirty="0">
                <a:cs typeface="Arial" panose="020B0604020202020204" pitchFamily="34" charset="0"/>
              </a:rPr>
              <a:t> </a:t>
            </a:r>
            <a:r>
              <a:rPr lang="nl-NL" sz="2000" dirty="0" err="1">
                <a:cs typeface="Arial" panose="020B0604020202020204" pitchFamily="34" charset="0"/>
              </a:rPr>
              <a:t>several</a:t>
            </a:r>
            <a:r>
              <a:rPr lang="nl-NL" sz="2000" dirty="0">
                <a:cs typeface="Arial" panose="020B0604020202020204" pitchFamily="34" charset="0"/>
              </a:rPr>
              <a:t> </a:t>
            </a:r>
            <a:r>
              <a:rPr lang="nl-NL" sz="2000" dirty="0" err="1">
                <a:cs typeface="Arial" panose="020B0604020202020204" pitchFamily="34" charset="0"/>
              </a:rPr>
              <a:t>MeV</a:t>
            </a:r>
            <a:r>
              <a:rPr lang="nl-NL" sz="2000" dirty="0">
                <a:cs typeface="Arial" panose="020B0604020202020204" pitchFamily="34" charset="0"/>
              </a:rPr>
              <a:t> X-</a:t>
            </a:r>
            <a:r>
              <a:rPr lang="nl-NL" sz="2000" dirty="0" err="1">
                <a:cs typeface="Arial" panose="020B0604020202020204" pitchFamily="34" charset="0"/>
              </a:rPr>
              <a:t>rays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Detected</a:t>
            </a:r>
            <a:r>
              <a:rPr lang="nl-NL" sz="2000" dirty="0">
                <a:cs typeface="Arial" panose="020B0604020202020204" pitchFamily="34" charset="0"/>
              </a:rPr>
              <a:t> X-</a:t>
            </a:r>
            <a:r>
              <a:rPr lang="nl-NL" sz="2000" dirty="0" err="1">
                <a:cs typeface="Arial" panose="020B0604020202020204" pitchFamily="34" charset="0"/>
              </a:rPr>
              <a:t>rays</a:t>
            </a:r>
            <a:r>
              <a:rPr lang="nl-NL" sz="2000" dirty="0">
                <a:cs typeface="Arial" panose="020B0604020202020204" pitchFamily="34" charset="0"/>
              </a:rPr>
              <a:t> are </a:t>
            </a:r>
            <a:r>
              <a:rPr lang="nl-NL" sz="2000" dirty="0" err="1">
                <a:cs typeface="Arial" panose="020B0604020202020204" pitchFamily="34" charset="0"/>
              </a:rPr>
              <a:t>plotted</a:t>
            </a:r>
            <a:r>
              <a:rPr lang="nl-NL" sz="2000" dirty="0">
                <a:cs typeface="Arial" panose="020B0604020202020204" pitchFamily="34" charset="0"/>
              </a:rPr>
              <a:t> </a:t>
            </a:r>
            <a:r>
              <a:rPr lang="nl-NL" sz="2000" dirty="0" err="1">
                <a:cs typeface="Arial" panose="020B0604020202020204" pitchFamily="34" charset="0"/>
              </a:rPr>
              <a:t>against</a:t>
            </a:r>
            <a:br>
              <a:rPr lang="nl-NL" sz="2000" dirty="0">
                <a:cs typeface="Arial" panose="020B0604020202020204" pitchFamily="34" charset="0"/>
              </a:rPr>
            </a:br>
            <a:r>
              <a:rPr lang="nl-NL" sz="2000" dirty="0">
                <a:cs typeface="Arial" panose="020B0604020202020204" pitchFamily="34" charset="0"/>
              </a:rPr>
              <a:t>laser </a:t>
            </a:r>
            <a:r>
              <a:rPr lang="nl-NL" sz="2000" dirty="0" err="1">
                <a:cs typeface="Arial" panose="020B0604020202020204" pitchFamily="34" charset="0"/>
              </a:rPr>
              <a:t>frequency</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a:t>
            </a:r>
            <a:r>
              <a:rPr lang="nl-NL" sz="2000" dirty="0" err="1">
                <a:cs typeface="Arial" panose="020B0604020202020204" pitchFamily="34" charset="0"/>
              </a:rPr>
              <a:t>obtain</a:t>
            </a:r>
            <a:r>
              <a:rPr lang="nl-NL" sz="2000" dirty="0">
                <a:cs typeface="Arial" panose="020B0604020202020204" pitchFamily="34" charset="0"/>
              </a:rPr>
              <a:t> </a:t>
            </a:r>
            <a:r>
              <a:rPr lang="nl-NL" sz="2000" dirty="0" err="1">
                <a:cs typeface="Arial" panose="020B0604020202020204" pitchFamily="34" charset="0"/>
              </a:rPr>
              <a:t>the</a:t>
            </a:r>
            <a:r>
              <a:rPr lang="nl-NL" sz="2000" dirty="0">
                <a:cs typeface="Arial" panose="020B0604020202020204" pitchFamily="34" charset="0"/>
              </a:rPr>
              <a:t> </a:t>
            </a:r>
            <a:br>
              <a:rPr lang="nl-NL" sz="2000" dirty="0">
                <a:cs typeface="Arial" panose="020B0604020202020204" pitchFamily="34" charset="0"/>
              </a:rPr>
            </a:br>
            <a:r>
              <a:rPr lang="nl-NL" sz="2000" dirty="0" err="1">
                <a:cs typeface="Arial" panose="020B0604020202020204" pitchFamily="34" charset="0"/>
              </a:rPr>
              <a:t>resonance</a:t>
            </a:r>
            <a:endParaRPr lang="nl-NL" sz="2000" dirty="0">
              <a:cs typeface="Arial" panose="020B0604020202020204" pitchFamily="34" charset="0"/>
            </a:endParaRPr>
          </a:p>
        </p:txBody>
      </p:sp>
      <p:pic>
        <p:nvPicPr>
          <p:cNvPr id="10" name="Afbeelding 9">
            <a:extLst>
              <a:ext uri="{FF2B5EF4-FFF2-40B4-BE49-F238E27FC236}">
                <a16:creationId xmlns:a16="http://schemas.microsoft.com/office/drawing/2014/main" id="{F2360937-3907-0974-2A4F-D3E2039B3BF7}"/>
              </a:ext>
            </a:extLst>
          </p:cNvPr>
          <p:cNvPicPr>
            <a:picLocks noChangeAspect="1"/>
          </p:cNvPicPr>
          <p:nvPr/>
        </p:nvPicPr>
        <p:blipFill>
          <a:blip r:embed="rId2"/>
          <a:srcRect b="3086"/>
          <a:stretch/>
        </p:blipFill>
        <p:spPr>
          <a:xfrm>
            <a:off x="5027219" y="2301027"/>
            <a:ext cx="6402782" cy="2776646"/>
          </a:xfrm>
          <a:prstGeom prst="rect">
            <a:avLst/>
          </a:prstGeom>
        </p:spPr>
      </p:pic>
    </p:spTree>
    <p:extLst>
      <p:ext uri="{BB962C8B-B14F-4D97-AF65-F5344CB8AC3E}">
        <p14:creationId xmlns:p14="http://schemas.microsoft.com/office/powerpoint/2010/main" val="1521441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14</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HFS </a:t>
            </a:r>
            <a:r>
              <a:rPr lang="nl-NL" sz="4500" dirty="0" err="1">
                <a:solidFill>
                  <a:schemeClr val="bg1"/>
                </a:solidFill>
              </a:rPr>
              <a:t>measurement</a:t>
            </a:r>
            <a:r>
              <a:rPr lang="nl-NL" sz="4500" dirty="0">
                <a:solidFill>
                  <a:schemeClr val="bg1"/>
                </a:solidFill>
              </a:rPr>
              <a:t> </a:t>
            </a:r>
            <a:r>
              <a:rPr lang="nl-NL" sz="4500" dirty="0" err="1">
                <a:solidFill>
                  <a:schemeClr val="bg1"/>
                </a:solidFill>
              </a:rPr>
              <a:t>principle</a:t>
            </a:r>
            <a:endParaRPr lang="nl-NL" sz="4500" dirty="0">
              <a:solidFill>
                <a:schemeClr val="bg1"/>
              </a:solidFill>
            </a:endParaRPr>
          </a:p>
        </p:txBody>
      </p:sp>
      <p:sp>
        <p:nvSpPr>
          <p:cNvPr id="8" name="Tekstvak 7">
            <a:extLst>
              <a:ext uri="{FF2B5EF4-FFF2-40B4-BE49-F238E27FC236}">
                <a16:creationId xmlns:a16="http://schemas.microsoft.com/office/drawing/2014/main" id="{CF35357B-6484-1ED8-E278-2A5F09051636}"/>
              </a:ext>
            </a:extLst>
          </p:cNvPr>
          <p:cNvSpPr txBox="1"/>
          <p:nvPr/>
        </p:nvSpPr>
        <p:spPr>
          <a:xfrm>
            <a:off x="324465" y="1026489"/>
            <a:ext cx="4454012" cy="5170646"/>
          </a:xfrm>
          <a:prstGeom prst="rect">
            <a:avLst/>
          </a:prstGeom>
          <a:noFill/>
        </p:spPr>
        <p:txBody>
          <a:bodyPr wrap="square" rtlCol="0">
            <a:spAutoFit/>
          </a:bodyPr>
          <a:lstStyle/>
          <a:p>
            <a:pPr marL="342900" indent="-342900">
              <a:buFont typeface="Arial" panose="020B0604020202020204" pitchFamily="34" charset="0"/>
              <a:buChar char="•"/>
            </a:pPr>
            <a:r>
              <a:rPr lang="nl-NL" sz="2000" dirty="0">
                <a:cs typeface="Arial" panose="020B0604020202020204" pitchFamily="34" charset="0"/>
              </a:rPr>
              <a:t>Stop muon in H</a:t>
            </a:r>
            <a:r>
              <a:rPr lang="nl-NL" sz="2000" baseline="-25000" dirty="0">
                <a:cs typeface="Arial" panose="020B0604020202020204" pitchFamily="34" charset="0"/>
              </a:rPr>
              <a:t>2</a:t>
            </a:r>
            <a:r>
              <a:rPr lang="nl-NL" sz="2000" dirty="0">
                <a:cs typeface="Arial" panose="020B0604020202020204" pitchFamily="34" charset="0"/>
              </a:rPr>
              <a:t> gas target</a:t>
            </a:r>
            <a:br>
              <a:rPr lang="nl-NL" sz="2000" dirty="0">
                <a:cs typeface="Arial" panose="020B0604020202020204" pitchFamily="34" charset="0"/>
              </a:rPr>
            </a:br>
            <a:r>
              <a:rPr lang="nl-NL" sz="2000" dirty="0">
                <a:cs typeface="Arial" panose="020B0604020202020204" pitchFamily="34" charset="0"/>
              </a:rPr>
              <a:t>(22 K, 0.5 bar </a:t>
            </a:r>
            <a:r>
              <a:rPr lang="nl-NL" sz="2000" dirty="0" err="1">
                <a:cs typeface="Arial" panose="020B0604020202020204" pitchFamily="34" charset="0"/>
              </a:rPr>
              <a:t>and</a:t>
            </a:r>
            <a:r>
              <a:rPr lang="nl-NL" sz="2000" dirty="0">
                <a:cs typeface="Arial" panose="020B0604020202020204" pitchFamily="34" charset="0"/>
              </a:rPr>
              <a:t> 1 mm </a:t>
            </a:r>
            <a:r>
              <a:rPr lang="nl-NL" sz="2000" dirty="0" err="1">
                <a:cs typeface="Arial" panose="020B0604020202020204" pitchFamily="34" charset="0"/>
              </a:rPr>
              <a:t>thickness</a:t>
            </a:r>
            <a:r>
              <a:rPr lang="nl-NL" sz="2000" dirty="0">
                <a:cs typeface="Arial" panose="020B0604020202020204" pitchFamily="34" charset="0"/>
              </a:rPr>
              <a:t>)</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b="1" dirty="0" err="1">
                <a:solidFill>
                  <a:srgbClr val="0070C0"/>
                </a:solidFill>
                <a:cs typeface="Arial" panose="020B0604020202020204" pitchFamily="34" charset="0"/>
              </a:rPr>
              <a:t>Formed</a:t>
            </a:r>
            <a:r>
              <a:rPr lang="nl-NL" sz="2000" b="1" dirty="0">
                <a:solidFill>
                  <a:srgbClr val="0070C0"/>
                </a:solidFill>
                <a:cs typeface="Arial" panose="020B0604020202020204" pitchFamily="34" charset="0"/>
              </a:rPr>
              <a:t> </a:t>
            </a:r>
            <a:r>
              <a:rPr lang="nl-NL" sz="2000" b="1" dirty="0">
                <a:solidFill>
                  <a:srgbClr val="0070C0"/>
                </a:solidFill>
                <a:latin typeface="Symbol" panose="05050102010706020507" pitchFamily="18" charset="2"/>
                <a:cs typeface="Arial" panose="020B0604020202020204" pitchFamily="34" charset="0"/>
              </a:rPr>
              <a:t>m</a:t>
            </a:r>
            <a:r>
              <a:rPr lang="nl-NL" sz="2000" b="1" dirty="0">
                <a:solidFill>
                  <a:srgbClr val="0070C0"/>
                </a:solidFill>
                <a:cs typeface="Arial" panose="020B0604020202020204" pitchFamily="34" charset="0"/>
              </a:rPr>
              <a:t>p </a:t>
            </a:r>
            <a:r>
              <a:rPr lang="nl-NL" sz="2000" b="1" dirty="0" err="1">
                <a:solidFill>
                  <a:srgbClr val="0070C0"/>
                </a:solidFill>
                <a:cs typeface="Arial" panose="020B0604020202020204" pitchFamily="34" charset="0"/>
              </a:rPr>
              <a:t>atom</a:t>
            </a:r>
            <a:r>
              <a:rPr lang="nl-NL" sz="2000" b="1" dirty="0">
                <a:solidFill>
                  <a:srgbClr val="0070C0"/>
                </a:solidFill>
                <a:cs typeface="Arial" panose="020B0604020202020204" pitchFamily="34" charset="0"/>
              </a:rPr>
              <a:t> de-</a:t>
            </a:r>
            <a:r>
              <a:rPr lang="nl-NL" sz="2000" b="1" dirty="0" err="1">
                <a:solidFill>
                  <a:srgbClr val="0070C0"/>
                </a:solidFill>
                <a:cs typeface="Arial" panose="020B0604020202020204" pitchFamily="34" charset="0"/>
              </a:rPr>
              <a:t>excites</a:t>
            </a:r>
            <a:r>
              <a:rPr lang="nl-NL" sz="2000" b="1" dirty="0">
                <a:solidFill>
                  <a:srgbClr val="0070C0"/>
                </a:solidFill>
                <a:cs typeface="Arial" panose="020B0604020202020204" pitchFamily="34" charset="0"/>
              </a:rPr>
              <a:t> </a:t>
            </a:r>
            <a:r>
              <a:rPr lang="nl-NL" sz="2000" b="1" dirty="0" err="1">
                <a:solidFill>
                  <a:srgbClr val="0070C0"/>
                </a:solidFill>
                <a:cs typeface="Arial" panose="020B0604020202020204" pitchFamily="34" charset="0"/>
              </a:rPr>
              <a:t>and</a:t>
            </a:r>
            <a:br>
              <a:rPr lang="nl-NL" sz="2000" b="1" dirty="0">
                <a:solidFill>
                  <a:srgbClr val="0070C0"/>
                </a:solidFill>
                <a:cs typeface="Arial" panose="020B0604020202020204" pitchFamily="34" charset="0"/>
              </a:rPr>
            </a:br>
            <a:r>
              <a:rPr lang="nl-NL" sz="2000" b="1" dirty="0" err="1">
                <a:solidFill>
                  <a:srgbClr val="0070C0"/>
                </a:solidFill>
                <a:cs typeface="Arial" panose="020B0604020202020204" pitchFamily="34" charset="0"/>
              </a:rPr>
              <a:t>thermalizes</a:t>
            </a:r>
            <a:r>
              <a:rPr lang="nl-NL" sz="2000" b="1" dirty="0">
                <a:solidFill>
                  <a:srgbClr val="0070C0"/>
                </a:solidFill>
                <a:cs typeface="Arial" panose="020B0604020202020204" pitchFamily="34" charset="0"/>
              </a:rPr>
              <a:t> </a:t>
            </a:r>
            <a:r>
              <a:rPr lang="nl-NL" sz="2000" b="1" dirty="0" err="1">
                <a:solidFill>
                  <a:srgbClr val="0070C0"/>
                </a:solidFill>
                <a:cs typeface="Arial" panose="020B0604020202020204" pitchFamily="34" charset="0"/>
              </a:rPr>
              <a:t>to</a:t>
            </a:r>
            <a:r>
              <a:rPr lang="nl-NL" sz="2000" b="1" dirty="0">
                <a:solidFill>
                  <a:srgbClr val="0070C0"/>
                </a:solidFill>
                <a:cs typeface="Arial" panose="020B0604020202020204" pitchFamily="34" charset="0"/>
              </a:rPr>
              <a:t> H</a:t>
            </a:r>
            <a:r>
              <a:rPr lang="nl-NL" sz="2000" b="1" baseline="-25000" dirty="0">
                <a:solidFill>
                  <a:srgbClr val="0070C0"/>
                </a:solidFill>
                <a:cs typeface="Arial" panose="020B0604020202020204" pitchFamily="34" charset="0"/>
              </a:rPr>
              <a:t>2</a:t>
            </a:r>
            <a:r>
              <a:rPr lang="nl-NL" sz="2000" b="1" dirty="0">
                <a:solidFill>
                  <a:srgbClr val="0070C0"/>
                </a:solidFill>
                <a:cs typeface="Arial" panose="020B0604020202020204" pitchFamily="34" charset="0"/>
              </a:rPr>
              <a:t> </a:t>
            </a:r>
            <a:r>
              <a:rPr lang="nl-NL" sz="2000" b="1" dirty="0" err="1">
                <a:solidFill>
                  <a:srgbClr val="0070C0"/>
                </a:solidFill>
                <a:cs typeface="Arial" panose="020B0604020202020204" pitchFamily="34" charset="0"/>
              </a:rPr>
              <a:t>temperature</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a:cs typeface="Arial" panose="020B0604020202020204" pitchFamily="34" charset="0"/>
              </a:rPr>
              <a:t>Laser </a:t>
            </a:r>
            <a:r>
              <a:rPr lang="nl-NL" sz="2000" dirty="0" err="1">
                <a:cs typeface="Arial" panose="020B0604020202020204" pitchFamily="34" charset="0"/>
              </a:rPr>
              <a:t>pulse</a:t>
            </a:r>
            <a:r>
              <a:rPr lang="nl-NL" sz="2000" dirty="0">
                <a:cs typeface="Arial" panose="020B0604020202020204" pitchFamily="34" charset="0"/>
              </a:rPr>
              <a:t> </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transition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a:t>
            </a:r>
            <a:r>
              <a:rPr lang="nl-NL" sz="2000" dirty="0">
                <a:cs typeface="Arial" panose="020B0604020202020204" pitchFamily="34" charset="0"/>
              </a:rPr>
              <a:t> + </a:t>
            </a:r>
            <a:r>
              <a:rPr lang="nl-NL" sz="2000" dirty="0">
                <a:latin typeface="Symbol" panose="05050102010706020507" pitchFamily="18" charset="2"/>
                <a:cs typeface="Arial" panose="020B0604020202020204" pitchFamily="34" charset="0"/>
              </a:rPr>
              <a:t>g</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Collisional</a:t>
            </a:r>
            <a:r>
              <a:rPr lang="nl-NL" sz="2000" dirty="0">
                <a:cs typeface="Arial" panose="020B0604020202020204" pitchFamily="34" charset="0"/>
              </a:rPr>
              <a:t> de-</a:t>
            </a:r>
            <a:r>
              <a:rPr lang="nl-NL" sz="2000" dirty="0" err="1">
                <a:cs typeface="Arial" panose="020B0604020202020204" pitchFamily="34" charset="0"/>
              </a:rPr>
              <a:t>excitation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 </a:t>
            </a:r>
            <a:r>
              <a:rPr lang="nl-NL" sz="2000" dirty="0" err="1">
                <a:cs typeface="Arial" panose="020B0604020202020204" pitchFamily="34" charset="0"/>
              </a:rPr>
              <a:t>E</a:t>
            </a:r>
            <a:r>
              <a:rPr lang="nl-NL" sz="2000" baseline="-25000" dirty="0" err="1">
                <a:cs typeface="Arial" panose="020B0604020202020204" pitchFamily="34" charset="0"/>
              </a:rPr>
              <a:t>kin</a:t>
            </a:r>
            <a:endParaRPr lang="nl-NL" sz="2000" baseline="-25000" dirty="0">
              <a:cs typeface="Arial" panose="020B0604020202020204" pitchFamily="34" charset="0"/>
            </a:endParaRPr>
          </a:p>
          <a:p>
            <a:pPr marL="342900" indent="-342900">
              <a:buFont typeface="Arial" panose="020B0604020202020204" pitchFamily="34" charset="0"/>
              <a:buChar char="•"/>
            </a:pPr>
            <a:r>
              <a:rPr lang="nl-NL" sz="500" dirty="0">
                <a:cs typeface="Arial" panose="020B0604020202020204" pitchFamily="34" charset="0"/>
              </a:rPr>
              <a:t> </a:t>
            </a:r>
          </a:p>
          <a:p>
            <a:pPr marL="342900" indent="-342900">
              <a:buFont typeface="Arial" panose="020B0604020202020204" pitchFamily="34" charset="0"/>
              <a:buChar char="•"/>
            </a:pP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a:t>
            </a:r>
            <a:r>
              <a:rPr lang="nl-NL" sz="2000" dirty="0" err="1">
                <a:cs typeface="Arial" panose="020B0604020202020204" pitchFamily="34" charset="0"/>
              </a:rPr>
              <a:t>diffuses</a:t>
            </a:r>
            <a:r>
              <a:rPr lang="nl-NL" sz="2000" dirty="0">
                <a:cs typeface="Arial" panose="020B0604020202020204" pitchFamily="34" charset="0"/>
              </a:rPr>
              <a:t> in H</a:t>
            </a:r>
            <a:r>
              <a:rPr lang="nl-NL" sz="2000" baseline="-25000" dirty="0">
                <a:cs typeface="Arial" panose="020B0604020202020204" pitchFamily="34" charset="0"/>
              </a:rPr>
              <a:t>2</a:t>
            </a:r>
            <a:r>
              <a:rPr lang="nl-NL" sz="2000" dirty="0">
                <a:cs typeface="Arial" panose="020B0604020202020204" pitchFamily="34" charset="0"/>
              </a:rPr>
              <a:t> gas </a:t>
            </a:r>
            <a:r>
              <a:rPr lang="nl-NL" sz="2000" dirty="0" err="1">
                <a:cs typeface="Arial" panose="020B0604020202020204" pitchFamily="34" charset="0"/>
              </a:rPr>
              <a:t>reaching</a:t>
            </a:r>
            <a:br>
              <a:rPr lang="nl-NL" sz="2000" dirty="0">
                <a:cs typeface="Arial" panose="020B0604020202020204" pitchFamily="34" charset="0"/>
              </a:rPr>
            </a:br>
            <a:r>
              <a:rPr lang="nl-NL" sz="2000" dirty="0">
                <a:cs typeface="Arial" panose="020B0604020202020204" pitchFamily="34" charset="0"/>
              </a:rPr>
              <a:t>Au-</a:t>
            </a:r>
            <a:r>
              <a:rPr lang="nl-NL" sz="2000" dirty="0" err="1">
                <a:cs typeface="Arial" panose="020B0604020202020204" pitchFamily="34" charset="0"/>
              </a:rPr>
              <a:t>coated</a:t>
            </a:r>
            <a:r>
              <a:rPr lang="nl-NL" sz="2000" dirty="0">
                <a:cs typeface="Arial" panose="020B0604020202020204" pitchFamily="34" charset="0"/>
              </a:rPr>
              <a:t> target </a:t>
            </a:r>
            <a:r>
              <a:rPr lang="nl-NL" sz="2000" dirty="0" err="1">
                <a:cs typeface="Arial" panose="020B0604020202020204" pitchFamily="34" charset="0"/>
              </a:rPr>
              <a:t>walls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err="1">
                <a:latin typeface="Symbol" panose="05050102010706020507" pitchFamily="18" charset="2"/>
                <a:cs typeface="Arial" panose="020B0604020202020204" pitchFamily="34" charset="0"/>
              </a:rPr>
              <a:t>m</a:t>
            </a:r>
            <a:r>
              <a:rPr lang="nl-NL" sz="2000" dirty="0" err="1">
                <a:cs typeface="Arial" panose="020B0604020202020204" pitchFamily="34" charset="0"/>
              </a:rPr>
              <a:t>Au</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promptly</a:t>
            </a:r>
            <a:br>
              <a:rPr lang="nl-NL" sz="2000" dirty="0">
                <a:cs typeface="Arial" panose="020B0604020202020204" pitchFamily="34" charset="0"/>
              </a:rPr>
            </a:br>
            <a:r>
              <a:rPr lang="nl-NL" sz="2000" dirty="0" err="1">
                <a:cs typeface="Arial" panose="020B0604020202020204" pitchFamily="34" charset="0"/>
              </a:rPr>
              <a:t>producing</a:t>
            </a:r>
            <a:r>
              <a:rPr lang="nl-NL" sz="2000" dirty="0">
                <a:cs typeface="Arial" panose="020B0604020202020204" pitchFamily="34" charset="0"/>
              </a:rPr>
              <a:t> </a:t>
            </a:r>
            <a:r>
              <a:rPr lang="nl-NL" sz="2000" dirty="0" err="1">
                <a:cs typeface="Arial" panose="020B0604020202020204" pitchFamily="34" charset="0"/>
              </a:rPr>
              <a:t>several</a:t>
            </a:r>
            <a:r>
              <a:rPr lang="nl-NL" sz="2000" dirty="0">
                <a:cs typeface="Arial" panose="020B0604020202020204" pitchFamily="34" charset="0"/>
              </a:rPr>
              <a:t> </a:t>
            </a:r>
            <a:r>
              <a:rPr lang="nl-NL" sz="2000" dirty="0" err="1">
                <a:cs typeface="Arial" panose="020B0604020202020204" pitchFamily="34" charset="0"/>
              </a:rPr>
              <a:t>MeV</a:t>
            </a:r>
            <a:r>
              <a:rPr lang="nl-NL" sz="2000" dirty="0">
                <a:cs typeface="Arial" panose="020B0604020202020204" pitchFamily="34" charset="0"/>
              </a:rPr>
              <a:t> X-</a:t>
            </a:r>
            <a:r>
              <a:rPr lang="nl-NL" sz="2000" dirty="0" err="1">
                <a:cs typeface="Arial" panose="020B0604020202020204" pitchFamily="34" charset="0"/>
              </a:rPr>
              <a:t>rays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Detected</a:t>
            </a:r>
            <a:r>
              <a:rPr lang="nl-NL" sz="2000" dirty="0">
                <a:cs typeface="Arial" panose="020B0604020202020204" pitchFamily="34" charset="0"/>
              </a:rPr>
              <a:t> X-</a:t>
            </a:r>
            <a:r>
              <a:rPr lang="nl-NL" sz="2000" dirty="0" err="1">
                <a:cs typeface="Arial" panose="020B0604020202020204" pitchFamily="34" charset="0"/>
              </a:rPr>
              <a:t>rays</a:t>
            </a:r>
            <a:r>
              <a:rPr lang="nl-NL" sz="2000" dirty="0">
                <a:cs typeface="Arial" panose="020B0604020202020204" pitchFamily="34" charset="0"/>
              </a:rPr>
              <a:t> are </a:t>
            </a:r>
            <a:r>
              <a:rPr lang="nl-NL" sz="2000" dirty="0" err="1">
                <a:cs typeface="Arial" panose="020B0604020202020204" pitchFamily="34" charset="0"/>
              </a:rPr>
              <a:t>plotted</a:t>
            </a:r>
            <a:r>
              <a:rPr lang="nl-NL" sz="2000" dirty="0">
                <a:cs typeface="Arial" panose="020B0604020202020204" pitchFamily="34" charset="0"/>
              </a:rPr>
              <a:t> </a:t>
            </a:r>
            <a:r>
              <a:rPr lang="nl-NL" sz="2000" dirty="0" err="1">
                <a:cs typeface="Arial" panose="020B0604020202020204" pitchFamily="34" charset="0"/>
              </a:rPr>
              <a:t>against</a:t>
            </a:r>
            <a:br>
              <a:rPr lang="nl-NL" sz="2000" dirty="0">
                <a:cs typeface="Arial" panose="020B0604020202020204" pitchFamily="34" charset="0"/>
              </a:rPr>
            </a:br>
            <a:r>
              <a:rPr lang="nl-NL" sz="2000" dirty="0">
                <a:cs typeface="Arial" panose="020B0604020202020204" pitchFamily="34" charset="0"/>
              </a:rPr>
              <a:t>laser </a:t>
            </a:r>
            <a:r>
              <a:rPr lang="nl-NL" sz="2000" dirty="0" err="1">
                <a:cs typeface="Arial" panose="020B0604020202020204" pitchFamily="34" charset="0"/>
              </a:rPr>
              <a:t>frequency</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a:t>
            </a:r>
            <a:r>
              <a:rPr lang="nl-NL" sz="2000" dirty="0" err="1">
                <a:cs typeface="Arial" panose="020B0604020202020204" pitchFamily="34" charset="0"/>
              </a:rPr>
              <a:t>obtain</a:t>
            </a:r>
            <a:r>
              <a:rPr lang="nl-NL" sz="2000" dirty="0">
                <a:cs typeface="Arial" panose="020B0604020202020204" pitchFamily="34" charset="0"/>
              </a:rPr>
              <a:t> </a:t>
            </a:r>
            <a:r>
              <a:rPr lang="nl-NL" sz="2000" dirty="0" err="1">
                <a:cs typeface="Arial" panose="020B0604020202020204" pitchFamily="34" charset="0"/>
              </a:rPr>
              <a:t>the</a:t>
            </a:r>
            <a:r>
              <a:rPr lang="nl-NL" sz="2000" dirty="0">
                <a:cs typeface="Arial" panose="020B0604020202020204" pitchFamily="34" charset="0"/>
              </a:rPr>
              <a:t> </a:t>
            </a:r>
            <a:br>
              <a:rPr lang="nl-NL" sz="2000" dirty="0">
                <a:cs typeface="Arial" panose="020B0604020202020204" pitchFamily="34" charset="0"/>
              </a:rPr>
            </a:br>
            <a:r>
              <a:rPr lang="nl-NL" sz="2000" dirty="0" err="1">
                <a:cs typeface="Arial" panose="020B0604020202020204" pitchFamily="34" charset="0"/>
              </a:rPr>
              <a:t>resonance</a:t>
            </a:r>
            <a:endParaRPr lang="nl-NL" sz="2000" dirty="0">
              <a:cs typeface="Arial" panose="020B0604020202020204" pitchFamily="34" charset="0"/>
            </a:endParaRPr>
          </a:p>
        </p:txBody>
      </p:sp>
      <p:pic>
        <p:nvPicPr>
          <p:cNvPr id="10" name="Afbeelding 9">
            <a:extLst>
              <a:ext uri="{FF2B5EF4-FFF2-40B4-BE49-F238E27FC236}">
                <a16:creationId xmlns:a16="http://schemas.microsoft.com/office/drawing/2014/main" id="{F2360937-3907-0974-2A4F-D3E2039B3BF7}"/>
              </a:ext>
            </a:extLst>
          </p:cNvPr>
          <p:cNvPicPr>
            <a:picLocks noChangeAspect="1"/>
          </p:cNvPicPr>
          <p:nvPr/>
        </p:nvPicPr>
        <p:blipFill>
          <a:blip r:embed="rId2"/>
          <a:srcRect b="3086"/>
          <a:stretch/>
        </p:blipFill>
        <p:spPr>
          <a:xfrm>
            <a:off x="5545261" y="3805436"/>
            <a:ext cx="5366697" cy="2327335"/>
          </a:xfrm>
          <a:prstGeom prst="rect">
            <a:avLst/>
          </a:prstGeom>
        </p:spPr>
      </p:pic>
      <p:pic>
        <p:nvPicPr>
          <p:cNvPr id="12" name="Afbeelding 11">
            <a:extLst>
              <a:ext uri="{FF2B5EF4-FFF2-40B4-BE49-F238E27FC236}">
                <a16:creationId xmlns:a16="http://schemas.microsoft.com/office/drawing/2014/main" id="{5E305E4A-3000-1CE5-161D-856431232BFC}"/>
              </a:ext>
            </a:extLst>
          </p:cNvPr>
          <p:cNvPicPr>
            <a:picLocks noChangeAspect="1"/>
          </p:cNvPicPr>
          <p:nvPr/>
        </p:nvPicPr>
        <p:blipFill>
          <a:blip r:embed="rId3"/>
          <a:srcRect t="3062"/>
          <a:stretch/>
        </p:blipFill>
        <p:spPr>
          <a:xfrm>
            <a:off x="6408439" y="886691"/>
            <a:ext cx="4382972" cy="2918745"/>
          </a:xfrm>
          <a:prstGeom prst="rect">
            <a:avLst/>
          </a:prstGeom>
        </p:spPr>
      </p:pic>
    </p:spTree>
    <p:extLst>
      <p:ext uri="{BB962C8B-B14F-4D97-AF65-F5344CB8AC3E}">
        <p14:creationId xmlns:p14="http://schemas.microsoft.com/office/powerpoint/2010/main" val="3593792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15</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HFS </a:t>
            </a:r>
            <a:r>
              <a:rPr lang="nl-NL" sz="4500" dirty="0" err="1">
                <a:solidFill>
                  <a:schemeClr val="bg1"/>
                </a:solidFill>
              </a:rPr>
              <a:t>measurement</a:t>
            </a:r>
            <a:r>
              <a:rPr lang="nl-NL" sz="4500" dirty="0">
                <a:solidFill>
                  <a:schemeClr val="bg1"/>
                </a:solidFill>
              </a:rPr>
              <a:t> </a:t>
            </a:r>
            <a:r>
              <a:rPr lang="nl-NL" sz="4500" dirty="0" err="1">
                <a:solidFill>
                  <a:schemeClr val="bg1"/>
                </a:solidFill>
              </a:rPr>
              <a:t>principle</a:t>
            </a:r>
            <a:endParaRPr lang="nl-NL" sz="4500" dirty="0">
              <a:solidFill>
                <a:schemeClr val="bg1"/>
              </a:solidFill>
            </a:endParaRPr>
          </a:p>
        </p:txBody>
      </p:sp>
      <p:sp>
        <p:nvSpPr>
          <p:cNvPr id="8" name="Tekstvak 7">
            <a:extLst>
              <a:ext uri="{FF2B5EF4-FFF2-40B4-BE49-F238E27FC236}">
                <a16:creationId xmlns:a16="http://schemas.microsoft.com/office/drawing/2014/main" id="{CF35357B-6484-1ED8-E278-2A5F09051636}"/>
              </a:ext>
            </a:extLst>
          </p:cNvPr>
          <p:cNvSpPr txBox="1"/>
          <p:nvPr/>
        </p:nvSpPr>
        <p:spPr>
          <a:xfrm>
            <a:off x="324465" y="1026489"/>
            <a:ext cx="4454012" cy="5170646"/>
          </a:xfrm>
          <a:prstGeom prst="rect">
            <a:avLst/>
          </a:prstGeom>
          <a:noFill/>
        </p:spPr>
        <p:txBody>
          <a:bodyPr wrap="square" rtlCol="0">
            <a:spAutoFit/>
          </a:bodyPr>
          <a:lstStyle/>
          <a:p>
            <a:pPr marL="342900" indent="-342900">
              <a:buFont typeface="Arial" panose="020B0604020202020204" pitchFamily="34" charset="0"/>
              <a:buChar char="•"/>
            </a:pPr>
            <a:r>
              <a:rPr lang="nl-NL" sz="2000" dirty="0">
                <a:cs typeface="Arial" panose="020B0604020202020204" pitchFamily="34" charset="0"/>
              </a:rPr>
              <a:t>Stop muon in H</a:t>
            </a:r>
            <a:r>
              <a:rPr lang="nl-NL" sz="2000" baseline="-25000" dirty="0">
                <a:cs typeface="Arial" panose="020B0604020202020204" pitchFamily="34" charset="0"/>
              </a:rPr>
              <a:t>2</a:t>
            </a:r>
            <a:r>
              <a:rPr lang="nl-NL" sz="2000" dirty="0">
                <a:cs typeface="Arial" panose="020B0604020202020204" pitchFamily="34" charset="0"/>
              </a:rPr>
              <a:t> gas target</a:t>
            </a:r>
            <a:br>
              <a:rPr lang="nl-NL" sz="2000" dirty="0">
                <a:cs typeface="Arial" panose="020B0604020202020204" pitchFamily="34" charset="0"/>
              </a:rPr>
            </a:br>
            <a:r>
              <a:rPr lang="nl-NL" sz="2000" dirty="0">
                <a:cs typeface="Arial" panose="020B0604020202020204" pitchFamily="34" charset="0"/>
              </a:rPr>
              <a:t>(22 K, 0.5 bar </a:t>
            </a:r>
            <a:r>
              <a:rPr lang="nl-NL" sz="2000" dirty="0" err="1">
                <a:cs typeface="Arial" panose="020B0604020202020204" pitchFamily="34" charset="0"/>
              </a:rPr>
              <a:t>and</a:t>
            </a:r>
            <a:r>
              <a:rPr lang="nl-NL" sz="2000" dirty="0">
                <a:cs typeface="Arial" panose="020B0604020202020204" pitchFamily="34" charset="0"/>
              </a:rPr>
              <a:t> 1 mm </a:t>
            </a:r>
            <a:r>
              <a:rPr lang="nl-NL" sz="2000" dirty="0" err="1">
                <a:cs typeface="Arial" panose="020B0604020202020204" pitchFamily="34" charset="0"/>
              </a:rPr>
              <a:t>thickness</a:t>
            </a:r>
            <a:r>
              <a:rPr lang="nl-NL" sz="2000" dirty="0">
                <a:cs typeface="Arial" panose="020B0604020202020204" pitchFamily="34" charset="0"/>
              </a:rPr>
              <a:t>)</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and</a:t>
            </a:r>
            <a:br>
              <a:rPr lang="nl-NL" sz="2000" dirty="0">
                <a:cs typeface="Arial" panose="020B0604020202020204" pitchFamily="34" charset="0"/>
              </a:rPr>
            </a:br>
            <a:r>
              <a:rPr lang="nl-NL" sz="2000" dirty="0" err="1">
                <a:cs typeface="Arial" panose="020B0604020202020204" pitchFamily="34" charset="0"/>
              </a:rPr>
              <a:t>thermalizes</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dirty="0" err="1">
                <a:cs typeface="Arial" panose="020B0604020202020204" pitchFamily="34" charset="0"/>
              </a:rPr>
              <a:t>temperature</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b="1" dirty="0">
                <a:solidFill>
                  <a:srgbClr val="0070C0"/>
                </a:solidFill>
                <a:cs typeface="Arial" panose="020B0604020202020204" pitchFamily="34" charset="0"/>
              </a:rPr>
              <a:t>Laser </a:t>
            </a:r>
            <a:r>
              <a:rPr lang="nl-NL" sz="2000" b="1" dirty="0" err="1">
                <a:solidFill>
                  <a:srgbClr val="0070C0"/>
                </a:solidFill>
                <a:cs typeface="Arial" panose="020B0604020202020204" pitchFamily="34" charset="0"/>
              </a:rPr>
              <a:t>pulse</a:t>
            </a:r>
            <a:r>
              <a:rPr lang="nl-NL" sz="2000" b="1" dirty="0">
                <a:solidFill>
                  <a:srgbClr val="0070C0"/>
                </a:solidFill>
                <a:cs typeface="Arial" panose="020B0604020202020204" pitchFamily="34" charset="0"/>
              </a:rPr>
              <a:t> </a:t>
            </a:r>
            <a:r>
              <a:rPr lang="nl-NL" sz="2000" b="1" dirty="0" err="1">
                <a:solidFill>
                  <a:srgbClr val="0070C0"/>
                </a:solidFill>
                <a:cs typeface="Arial" panose="020B0604020202020204" pitchFamily="34" charset="0"/>
              </a:rPr>
              <a:t>excites</a:t>
            </a:r>
            <a:r>
              <a:rPr lang="nl-NL" sz="2000" b="1" dirty="0">
                <a:solidFill>
                  <a:srgbClr val="0070C0"/>
                </a:solidFill>
                <a:cs typeface="Arial" panose="020B0604020202020204" pitchFamily="34" charset="0"/>
              </a:rPr>
              <a:t> </a:t>
            </a:r>
            <a:r>
              <a:rPr lang="nl-NL" sz="2000" b="1" dirty="0" err="1">
                <a:solidFill>
                  <a:srgbClr val="0070C0"/>
                </a:solidFill>
                <a:cs typeface="Arial" panose="020B0604020202020204" pitchFamily="34" charset="0"/>
              </a:rPr>
              <a:t>transition</a:t>
            </a:r>
            <a:r>
              <a:rPr lang="nl-NL" sz="2000" b="1" dirty="0">
                <a:solidFill>
                  <a:srgbClr val="0070C0"/>
                </a:solidFill>
                <a:cs typeface="Arial" panose="020B0604020202020204" pitchFamily="34" charset="0"/>
              </a:rPr>
              <a:t>:</a:t>
            </a:r>
            <a:br>
              <a:rPr lang="nl-NL" sz="2000" b="1" dirty="0">
                <a:solidFill>
                  <a:srgbClr val="0070C0"/>
                </a:solidFill>
                <a:cs typeface="Arial" panose="020B0604020202020204" pitchFamily="34" charset="0"/>
              </a:rPr>
            </a:br>
            <a:r>
              <a:rPr lang="nl-NL" sz="2000" b="1" dirty="0">
                <a:solidFill>
                  <a:srgbClr val="0070C0"/>
                </a:solidFill>
                <a:latin typeface="Symbol" panose="05050102010706020507" pitchFamily="18" charset="2"/>
                <a:cs typeface="Arial" panose="020B0604020202020204" pitchFamily="34" charset="0"/>
              </a:rPr>
              <a:t>m</a:t>
            </a:r>
            <a:r>
              <a:rPr lang="nl-NL" sz="2000" b="1" dirty="0">
                <a:solidFill>
                  <a:srgbClr val="0070C0"/>
                </a:solidFill>
                <a:cs typeface="Arial" panose="020B0604020202020204" pitchFamily="34" charset="0"/>
              </a:rPr>
              <a:t>p</a:t>
            </a:r>
            <a:r>
              <a:rPr lang="nl-NL" sz="2000" b="1" baseline="-25000" dirty="0">
                <a:solidFill>
                  <a:srgbClr val="0070C0"/>
                </a:solidFill>
                <a:cs typeface="Arial" panose="020B0604020202020204" pitchFamily="34" charset="0"/>
              </a:rPr>
              <a:t>(F=0)</a:t>
            </a:r>
            <a:r>
              <a:rPr lang="nl-NL" sz="2000" b="1" dirty="0">
                <a:solidFill>
                  <a:srgbClr val="0070C0"/>
                </a:solidFill>
                <a:cs typeface="Arial" panose="020B0604020202020204" pitchFamily="34" charset="0"/>
              </a:rPr>
              <a:t> + </a:t>
            </a:r>
            <a:r>
              <a:rPr lang="nl-NL" sz="2000" b="1" dirty="0">
                <a:solidFill>
                  <a:srgbClr val="FF0000"/>
                </a:solidFill>
                <a:latin typeface="Symbol" panose="05050102010706020507" pitchFamily="18" charset="2"/>
                <a:cs typeface="Arial" panose="020B0604020202020204" pitchFamily="34" charset="0"/>
              </a:rPr>
              <a:t>g</a:t>
            </a:r>
            <a:r>
              <a:rPr lang="nl-NL" sz="2000" b="1" dirty="0">
                <a:solidFill>
                  <a:srgbClr val="0070C0"/>
                </a:solidFill>
                <a:cs typeface="Arial" panose="020B0604020202020204" pitchFamily="34" charset="0"/>
              </a:rPr>
              <a:t> </a:t>
            </a:r>
            <a:r>
              <a:rPr lang="nl-NL" sz="2000" b="1" i="0" dirty="0">
                <a:solidFill>
                  <a:srgbClr val="0070C0"/>
                </a:solidFill>
                <a:effectLst/>
                <a:latin typeface="Arial" panose="020B0604020202020204" pitchFamily="34" charset="0"/>
              </a:rPr>
              <a:t>→</a:t>
            </a:r>
            <a:r>
              <a:rPr lang="nl-NL" sz="2000" b="1" dirty="0">
                <a:solidFill>
                  <a:srgbClr val="0070C0"/>
                </a:solidFill>
                <a:cs typeface="Arial" panose="020B0604020202020204" pitchFamily="34" charset="0"/>
              </a:rPr>
              <a:t> </a:t>
            </a:r>
            <a:r>
              <a:rPr lang="nl-NL" sz="2000" b="1" dirty="0">
                <a:solidFill>
                  <a:srgbClr val="0070C0"/>
                </a:solidFill>
                <a:latin typeface="Symbol" panose="05050102010706020507" pitchFamily="18" charset="2"/>
                <a:cs typeface="Arial" panose="020B0604020202020204" pitchFamily="34" charset="0"/>
              </a:rPr>
              <a:t>m</a:t>
            </a:r>
            <a:r>
              <a:rPr lang="nl-NL" sz="2000" b="1" dirty="0">
                <a:solidFill>
                  <a:srgbClr val="0070C0"/>
                </a:solidFill>
                <a:cs typeface="Arial" panose="020B0604020202020204" pitchFamily="34" charset="0"/>
              </a:rPr>
              <a:t>p</a:t>
            </a:r>
            <a:r>
              <a:rPr lang="nl-NL" sz="2000" b="1" baseline="-25000" dirty="0">
                <a:solidFill>
                  <a:srgbClr val="0070C0"/>
                </a:solidFill>
                <a:cs typeface="Arial" panose="020B0604020202020204" pitchFamily="34" charset="0"/>
              </a:rPr>
              <a:t>(F=1)</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Collisional</a:t>
            </a:r>
            <a:r>
              <a:rPr lang="nl-NL" sz="2000" dirty="0">
                <a:cs typeface="Arial" panose="020B0604020202020204" pitchFamily="34" charset="0"/>
              </a:rPr>
              <a:t> de-</a:t>
            </a:r>
            <a:r>
              <a:rPr lang="nl-NL" sz="2000" dirty="0" err="1">
                <a:cs typeface="Arial" panose="020B0604020202020204" pitchFamily="34" charset="0"/>
              </a:rPr>
              <a:t>excitation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 </a:t>
            </a:r>
            <a:r>
              <a:rPr lang="nl-NL" sz="2000" dirty="0" err="1">
                <a:cs typeface="Arial" panose="020B0604020202020204" pitchFamily="34" charset="0"/>
              </a:rPr>
              <a:t>E</a:t>
            </a:r>
            <a:r>
              <a:rPr lang="nl-NL" sz="2000" baseline="-25000" dirty="0" err="1">
                <a:cs typeface="Arial" panose="020B0604020202020204" pitchFamily="34" charset="0"/>
              </a:rPr>
              <a:t>kin</a:t>
            </a:r>
            <a:endParaRPr lang="nl-NL" sz="2000" baseline="-25000" dirty="0">
              <a:cs typeface="Arial" panose="020B0604020202020204" pitchFamily="34" charset="0"/>
            </a:endParaRPr>
          </a:p>
          <a:p>
            <a:pPr marL="342900" indent="-342900">
              <a:buFont typeface="Arial" panose="020B0604020202020204" pitchFamily="34" charset="0"/>
              <a:buChar char="•"/>
            </a:pPr>
            <a:r>
              <a:rPr lang="nl-NL" sz="500" dirty="0">
                <a:cs typeface="Arial" panose="020B0604020202020204" pitchFamily="34" charset="0"/>
              </a:rPr>
              <a:t> </a:t>
            </a:r>
          </a:p>
          <a:p>
            <a:pPr marL="342900" indent="-342900">
              <a:buFont typeface="Arial" panose="020B0604020202020204" pitchFamily="34" charset="0"/>
              <a:buChar char="•"/>
            </a:pP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a:t>
            </a:r>
            <a:r>
              <a:rPr lang="nl-NL" sz="2000" dirty="0" err="1">
                <a:cs typeface="Arial" panose="020B0604020202020204" pitchFamily="34" charset="0"/>
              </a:rPr>
              <a:t>diffuses</a:t>
            </a:r>
            <a:r>
              <a:rPr lang="nl-NL" sz="2000" dirty="0">
                <a:cs typeface="Arial" panose="020B0604020202020204" pitchFamily="34" charset="0"/>
              </a:rPr>
              <a:t> in H</a:t>
            </a:r>
            <a:r>
              <a:rPr lang="nl-NL" sz="2000" baseline="-25000" dirty="0">
                <a:cs typeface="Arial" panose="020B0604020202020204" pitchFamily="34" charset="0"/>
              </a:rPr>
              <a:t>2</a:t>
            </a:r>
            <a:r>
              <a:rPr lang="nl-NL" sz="2000" dirty="0">
                <a:cs typeface="Arial" panose="020B0604020202020204" pitchFamily="34" charset="0"/>
              </a:rPr>
              <a:t> gas </a:t>
            </a:r>
            <a:r>
              <a:rPr lang="nl-NL" sz="2000" dirty="0" err="1">
                <a:cs typeface="Arial" panose="020B0604020202020204" pitchFamily="34" charset="0"/>
              </a:rPr>
              <a:t>reaching</a:t>
            </a:r>
            <a:br>
              <a:rPr lang="nl-NL" sz="2000" dirty="0">
                <a:cs typeface="Arial" panose="020B0604020202020204" pitchFamily="34" charset="0"/>
              </a:rPr>
            </a:br>
            <a:r>
              <a:rPr lang="nl-NL" sz="2000" dirty="0">
                <a:cs typeface="Arial" panose="020B0604020202020204" pitchFamily="34" charset="0"/>
              </a:rPr>
              <a:t>Au-</a:t>
            </a:r>
            <a:r>
              <a:rPr lang="nl-NL" sz="2000" dirty="0" err="1">
                <a:cs typeface="Arial" panose="020B0604020202020204" pitchFamily="34" charset="0"/>
              </a:rPr>
              <a:t>coated</a:t>
            </a:r>
            <a:r>
              <a:rPr lang="nl-NL" sz="2000" dirty="0">
                <a:cs typeface="Arial" panose="020B0604020202020204" pitchFamily="34" charset="0"/>
              </a:rPr>
              <a:t> target </a:t>
            </a:r>
            <a:r>
              <a:rPr lang="nl-NL" sz="2000" dirty="0" err="1">
                <a:cs typeface="Arial" panose="020B0604020202020204" pitchFamily="34" charset="0"/>
              </a:rPr>
              <a:t>walls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err="1">
                <a:latin typeface="Symbol" panose="05050102010706020507" pitchFamily="18" charset="2"/>
                <a:cs typeface="Arial" panose="020B0604020202020204" pitchFamily="34" charset="0"/>
              </a:rPr>
              <a:t>m</a:t>
            </a:r>
            <a:r>
              <a:rPr lang="nl-NL" sz="2000" dirty="0" err="1">
                <a:cs typeface="Arial" panose="020B0604020202020204" pitchFamily="34" charset="0"/>
              </a:rPr>
              <a:t>Au</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promptly</a:t>
            </a:r>
            <a:br>
              <a:rPr lang="nl-NL" sz="2000" dirty="0">
                <a:cs typeface="Arial" panose="020B0604020202020204" pitchFamily="34" charset="0"/>
              </a:rPr>
            </a:br>
            <a:r>
              <a:rPr lang="nl-NL" sz="2000" dirty="0" err="1">
                <a:cs typeface="Arial" panose="020B0604020202020204" pitchFamily="34" charset="0"/>
              </a:rPr>
              <a:t>producing</a:t>
            </a:r>
            <a:r>
              <a:rPr lang="nl-NL" sz="2000" dirty="0">
                <a:cs typeface="Arial" panose="020B0604020202020204" pitchFamily="34" charset="0"/>
              </a:rPr>
              <a:t> </a:t>
            </a:r>
            <a:r>
              <a:rPr lang="nl-NL" sz="2000" dirty="0" err="1">
                <a:cs typeface="Arial" panose="020B0604020202020204" pitchFamily="34" charset="0"/>
              </a:rPr>
              <a:t>several</a:t>
            </a:r>
            <a:r>
              <a:rPr lang="nl-NL" sz="2000" dirty="0">
                <a:cs typeface="Arial" panose="020B0604020202020204" pitchFamily="34" charset="0"/>
              </a:rPr>
              <a:t> </a:t>
            </a:r>
            <a:r>
              <a:rPr lang="nl-NL" sz="2000" dirty="0" err="1">
                <a:cs typeface="Arial" panose="020B0604020202020204" pitchFamily="34" charset="0"/>
              </a:rPr>
              <a:t>MeV</a:t>
            </a:r>
            <a:r>
              <a:rPr lang="nl-NL" sz="2000" dirty="0">
                <a:cs typeface="Arial" panose="020B0604020202020204" pitchFamily="34" charset="0"/>
              </a:rPr>
              <a:t> X-</a:t>
            </a:r>
            <a:r>
              <a:rPr lang="nl-NL" sz="2000" dirty="0" err="1">
                <a:cs typeface="Arial" panose="020B0604020202020204" pitchFamily="34" charset="0"/>
              </a:rPr>
              <a:t>rays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Detected</a:t>
            </a:r>
            <a:r>
              <a:rPr lang="nl-NL" sz="2000" dirty="0">
                <a:cs typeface="Arial" panose="020B0604020202020204" pitchFamily="34" charset="0"/>
              </a:rPr>
              <a:t> X-</a:t>
            </a:r>
            <a:r>
              <a:rPr lang="nl-NL" sz="2000" dirty="0" err="1">
                <a:cs typeface="Arial" panose="020B0604020202020204" pitchFamily="34" charset="0"/>
              </a:rPr>
              <a:t>rays</a:t>
            </a:r>
            <a:r>
              <a:rPr lang="nl-NL" sz="2000" dirty="0">
                <a:cs typeface="Arial" panose="020B0604020202020204" pitchFamily="34" charset="0"/>
              </a:rPr>
              <a:t> are </a:t>
            </a:r>
            <a:r>
              <a:rPr lang="nl-NL" sz="2000" dirty="0" err="1">
                <a:cs typeface="Arial" panose="020B0604020202020204" pitchFamily="34" charset="0"/>
              </a:rPr>
              <a:t>plotted</a:t>
            </a:r>
            <a:r>
              <a:rPr lang="nl-NL" sz="2000" dirty="0">
                <a:cs typeface="Arial" panose="020B0604020202020204" pitchFamily="34" charset="0"/>
              </a:rPr>
              <a:t> </a:t>
            </a:r>
            <a:r>
              <a:rPr lang="nl-NL" sz="2000" dirty="0" err="1">
                <a:cs typeface="Arial" panose="020B0604020202020204" pitchFamily="34" charset="0"/>
              </a:rPr>
              <a:t>against</a:t>
            </a:r>
            <a:br>
              <a:rPr lang="nl-NL" sz="2000" dirty="0">
                <a:cs typeface="Arial" panose="020B0604020202020204" pitchFamily="34" charset="0"/>
              </a:rPr>
            </a:br>
            <a:r>
              <a:rPr lang="nl-NL" sz="2000" dirty="0">
                <a:cs typeface="Arial" panose="020B0604020202020204" pitchFamily="34" charset="0"/>
              </a:rPr>
              <a:t>laser </a:t>
            </a:r>
            <a:r>
              <a:rPr lang="nl-NL" sz="2000" dirty="0" err="1">
                <a:cs typeface="Arial" panose="020B0604020202020204" pitchFamily="34" charset="0"/>
              </a:rPr>
              <a:t>frequency</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a:t>
            </a:r>
            <a:r>
              <a:rPr lang="nl-NL" sz="2000" dirty="0" err="1">
                <a:cs typeface="Arial" panose="020B0604020202020204" pitchFamily="34" charset="0"/>
              </a:rPr>
              <a:t>obtain</a:t>
            </a:r>
            <a:r>
              <a:rPr lang="nl-NL" sz="2000" dirty="0">
                <a:cs typeface="Arial" panose="020B0604020202020204" pitchFamily="34" charset="0"/>
              </a:rPr>
              <a:t> </a:t>
            </a:r>
            <a:r>
              <a:rPr lang="nl-NL" sz="2000" dirty="0" err="1">
                <a:cs typeface="Arial" panose="020B0604020202020204" pitchFamily="34" charset="0"/>
              </a:rPr>
              <a:t>the</a:t>
            </a:r>
            <a:r>
              <a:rPr lang="nl-NL" sz="2000" dirty="0">
                <a:cs typeface="Arial" panose="020B0604020202020204" pitchFamily="34" charset="0"/>
              </a:rPr>
              <a:t> </a:t>
            </a:r>
            <a:br>
              <a:rPr lang="nl-NL" sz="2000" dirty="0">
                <a:cs typeface="Arial" panose="020B0604020202020204" pitchFamily="34" charset="0"/>
              </a:rPr>
            </a:br>
            <a:r>
              <a:rPr lang="nl-NL" sz="2000" dirty="0" err="1">
                <a:cs typeface="Arial" panose="020B0604020202020204" pitchFamily="34" charset="0"/>
              </a:rPr>
              <a:t>resonance</a:t>
            </a:r>
            <a:endParaRPr lang="nl-NL" sz="2000" dirty="0">
              <a:cs typeface="Arial" panose="020B0604020202020204" pitchFamily="34" charset="0"/>
            </a:endParaRPr>
          </a:p>
        </p:txBody>
      </p:sp>
      <p:pic>
        <p:nvPicPr>
          <p:cNvPr id="10" name="Afbeelding 9">
            <a:extLst>
              <a:ext uri="{FF2B5EF4-FFF2-40B4-BE49-F238E27FC236}">
                <a16:creationId xmlns:a16="http://schemas.microsoft.com/office/drawing/2014/main" id="{F2360937-3907-0974-2A4F-D3E2039B3BF7}"/>
              </a:ext>
            </a:extLst>
          </p:cNvPr>
          <p:cNvPicPr>
            <a:picLocks noChangeAspect="1"/>
          </p:cNvPicPr>
          <p:nvPr/>
        </p:nvPicPr>
        <p:blipFill>
          <a:blip r:embed="rId2"/>
          <a:srcRect b="3086"/>
          <a:stretch/>
        </p:blipFill>
        <p:spPr>
          <a:xfrm>
            <a:off x="5545261" y="3805436"/>
            <a:ext cx="5366697" cy="2327335"/>
          </a:xfrm>
          <a:prstGeom prst="rect">
            <a:avLst/>
          </a:prstGeom>
        </p:spPr>
      </p:pic>
      <p:pic>
        <p:nvPicPr>
          <p:cNvPr id="5" name="Afbeelding 4">
            <a:extLst>
              <a:ext uri="{FF2B5EF4-FFF2-40B4-BE49-F238E27FC236}">
                <a16:creationId xmlns:a16="http://schemas.microsoft.com/office/drawing/2014/main" id="{4694D0BD-4075-1B85-90CE-DEEF88F320A3}"/>
              </a:ext>
            </a:extLst>
          </p:cNvPr>
          <p:cNvPicPr>
            <a:picLocks noChangeAspect="1"/>
          </p:cNvPicPr>
          <p:nvPr/>
        </p:nvPicPr>
        <p:blipFill>
          <a:blip r:embed="rId3"/>
          <a:stretch>
            <a:fillRect/>
          </a:stretch>
        </p:blipFill>
        <p:spPr>
          <a:xfrm>
            <a:off x="6096000" y="943442"/>
            <a:ext cx="5390982" cy="2668125"/>
          </a:xfrm>
          <a:prstGeom prst="rect">
            <a:avLst/>
          </a:prstGeom>
        </p:spPr>
      </p:pic>
      <p:sp>
        <p:nvSpPr>
          <p:cNvPr id="6" name="Rechthoek 5">
            <a:extLst>
              <a:ext uri="{FF2B5EF4-FFF2-40B4-BE49-F238E27FC236}">
                <a16:creationId xmlns:a16="http://schemas.microsoft.com/office/drawing/2014/main" id="{C35EC7EA-1266-5E4F-92CF-57FEDB282821}"/>
              </a:ext>
            </a:extLst>
          </p:cNvPr>
          <p:cNvSpPr/>
          <p:nvPr/>
        </p:nvSpPr>
        <p:spPr>
          <a:xfrm>
            <a:off x="5902036" y="1184564"/>
            <a:ext cx="2168237" cy="2287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68140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16</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HFS </a:t>
            </a:r>
            <a:r>
              <a:rPr lang="nl-NL" sz="4500" dirty="0" err="1">
                <a:solidFill>
                  <a:schemeClr val="bg1"/>
                </a:solidFill>
              </a:rPr>
              <a:t>measurement</a:t>
            </a:r>
            <a:r>
              <a:rPr lang="nl-NL" sz="4500" dirty="0">
                <a:solidFill>
                  <a:schemeClr val="bg1"/>
                </a:solidFill>
              </a:rPr>
              <a:t> </a:t>
            </a:r>
            <a:r>
              <a:rPr lang="nl-NL" sz="4500" dirty="0" err="1">
                <a:solidFill>
                  <a:schemeClr val="bg1"/>
                </a:solidFill>
              </a:rPr>
              <a:t>principle</a:t>
            </a:r>
            <a:endParaRPr lang="nl-NL" sz="4500" dirty="0">
              <a:solidFill>
                <a:schemeClr val="bg1"/>
              </a:solidFill>
            </a:endParaRPr>
          </a:p>
        </p:txBody>
      </p:sp>
      <p:sp>
        <p:nvSpPr>
          <p:cNvPr id="8" name="Tekstvak 7">
            <a:extLst>
              <a:ext uri="{FF2B5EF4-FFF2-40B4-BE49-F238E27FC236}">
                <a16:creationId xmlns:a16="http://schemas.microsoft.com/office/drawing/2014/main" id="{CF35357B-6484-1ED8-E278-2A5F09051636}"/>
              </a:ext>
            </a:extLst>
          </p:cNvPr>
          <p:cNvSpPr txBox="1"/>
          <p:nvPr/>
        </p:nvSpPr>
        <p:spPr>
          <a:xfrm>
            <a:off x="324465" y="1026489"/>
            <a:ext cx="4454012" cy="5170646"/>
          </a:xfrm>
          <a:prstGeom prst="rect">
            <a:avLst/>
          </a:prstGeom>
          <a:noFill/>
        </p:spPr>
        <p:txBody>
          <a:bodyPr wrap="square" rtlCol="0">
            <a:spAutoFit/>
          </a:bodyPr>
          <a:lstStyle/>
          <a:p>
            <a:pPr marL="342900" indent="-342900">
              <a:buFont typeface="Arial" panose="020B0604020202020204" pitchFamily="34" charset="0"/>
              <a:buChar char="•"/>
            </a:pPr>
            <a:r>
              <a:rPr lang="nl-NL" sz="2000" dirty="0">
                <a:cs typeface="Arial" panose="020B0604020202020204" pitchFamily="34" charset="0"/>
              </a:rPr>
              <a:t>Stop muon in H</a:t>
            </a:r>
            <a:r>
              <a:rPr lang="nl-NL" sz="2000" baseline="-25000" dirty="0">
                <a:cs typeface="Arial" panose="020B0604020202020204" pitchFamily="34" charset="0"/>
              </a:rPr>
              <a:t>2</a:t>
            </a:r>
            <a:r>
              <a:rPr lang="nl-NL" sz="2000" dirty="0">
                <a:cs typeface="Arial" panose="020B0604020202020204" pitchFamily="34" charset="0"/>
              </a:rPr>
              <a:t> gas target</a:t>
            </a:r>
            <a:br>
              <a:rPr lang="nl-NL" sz="2000" dirty="0">
                <a:cs typeface="Arial" panose="020B0604020202020204" pitchFamily="34" charset="0"/>
              </a:rPr>
            </a:br>
            <a:r>
              <a:rPr lang="nl-NL" sz="2000" dirty="0">
                <a:cs typeface="Arial" panose="020B0604020202020204" pitchFamily="34" charset="0"/>
              </a:rPr>
              <a:t>(22 K, 0.5 bar </a:t>
            </a:r>
            <a:r>
              <a:rPr lang="nl-NL" sz="2000" dirty="0" err="1">
                <a:cs typeface="Arial" panose="020B0604020202020204" pitchFamily="34" charset="0"/>
              </a:rPr>
              <a:t>and</a:t>
            </a:r>
            <a:r>
              <a:rPr lang="nl-NL" sz="2000" dirty="0">
                <a:cs typeface="Arial" panose="020B0604020202020204" pitchFamily="34" charset="0"/>
              </a:rPr>
              <a:t> 1 mm </a:t>
            </a:r>
            <a:r>
              <a:rPr lang="nl-NL" sz="2000" dirty="0" err="1">
                <a:cs typeface="Arial" panose="020B0604020202020204" pitchFamily="34" charset="0"/>
              </a:rPr>
              <a:t>thickness</a:t>
            </a:r>
            <a:r>
              <a:rPr lang="nl-NL" sz="2000" dirty="0">
                <a:cs typeface="Arial" panose="020B0604020202020204" pitchFamily="34" charset="0"/>
              </a:rPr>
              <a:t>)</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and</a:t>
            </a:r>
            <a:br>
              <a:rPr lang="nl-NL" sz="2000" dirty="0">
                <a:cs typeface="Arial" panose="020B0604020202020204" pitchFamily="34" charset="0"/>
              </a:rPr>
            </a:br>
            <a:r>
              <a:rPr lang="nl-NL" sz="2000" dirty="0" err="1">
                <a:cs typeface="Arial" panose="020B0604020202020204" pitchFamily="34" charset="0"/>
              </a:rPr>
              <a:t>thermalizes</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dirty="0" err="1">
                <a:cs typeface="Arial" panose="020B0604020202020204" pitchFamily="34" charset="0"/>
              </a:rPr>
              <a:t>temperature</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a:cs typeface="Arial" panose="020B0604020202020204" pitchFamily="34" charset="0"/>
              </a:rPr>
              <a:t>Laser </a:t>
            </a:r>
            <a:r>
              <a:rPr lang="nl-NL" sz="2000" dirty="0" err="1">
                <a:cs typeface="Arial" panose="020B0604020202020204" pitchFamily="34" charset="0"/>
              </a:rPr>
              <a:t>pulse</a:t>
            </a:r>
            <a:r>
              <a:rPr lang="nl-NL" sz="2000" dirty="0">
                <a:cs typeface="Arial" panose="020B0604020202020204" pitchFamily="34" charset="0"/>
              </a:rPr>
              <a:t> </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transition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a:t>
            </a:r>
            <a:r>
              <a:rPr lang="nl-NL" sz="2000" dirty="0">
                <a:cs typeface="Arial" panose="020B0604020202020204" pitchFamily="34" charset="0"/>
              </a:rPr>
              <a:t> + </a:t>
            </a:r>
            <a:r>
              <a:rPr lang="nl-NL" sz="2000" dirty="0">
                <a:latin typeface="Symbol" panose="05050102010706020507" pitchFamily="18" charset="2"/>
                <a:cs typeface="Arial" panose="020B0604020202020204" pitchFamily="34" charset="0"/>
              </a:rPr>
              <a:t>g</a:t>
            </a:r>
            <a:r>
              <a:rPr lang="nl-NL" sz="2000" dirty="0">
                <a:cs typeface="Arial" panose="020B0604020202020204" pitchFamily="34" charset="0"/>
              </a:rPr>
              <a:t> </a:t>
            </a:r>
            <a:r>
              <a:rPr lang="nl-NL" sz="2000" i="0" dirty="0">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b="1" dirty="0" err="1">
                <a:solidFill>
                  <a:srgbClr val="0070C0"/>
                </a:solidFill>
                <a:cs typeface="Arial" panose="020B0604020202020204" pitchFamily="34" charset="0"/>
              </a:rPr>
              <a:t>Collisional</a:t>
            </a:r>
            <a:r>
              <a:rPr lang="nl-NL" sz="2000" b="1" dirty="0">
                <a:solidFill>
                  <a:srgbClr val="0070C0"/>
                </a:solidFill>
                <a:cs typeface="Arial" panose="020B0604020202020204" pitchFamily="34" charset="0"/>
              </a:rPr>
              <a:t> de-</a:t>
            </a:r>
            <a:r>
              <a:rPr lang="nl-NL" sz="2000" b="1" dirty="0" err="1">
                <a:solidFill>
                  <a:srgbClr val="0070C0"/>
                </a:solidFill>
                <a:cs typeface="Arial" panose="020B0604020202020204" pitchFamily="34" charset="0"/>
              </a:rPr>
              <a:t>excitation</a:t>
            </a:r>
            <a:r>
              <a:rPr lang="nl-NL" sz="2000" b="1" dirty="0">
                <a:solidFill>
                  <a:srgbClr val="0070C0"/>
                </a:solidFill>
                <a:cs typeface="Arial" panose="020B0604020202020204" pitchFamily="34" charset="0"/>
              </a:rPr>
              <a:t>:</a:t>
            </a:r>
            <a:br>
              <a:rPr lang="nl-NL" sz="2000" b="1" dirty="0">
                <a:solidFill>
                  <a:srgbClr val="0070C0"/>
                </a:solidFill>
                <a:cs typeface="Arial" panose="020B0604020202020204" pitchFamily="34" charset="0"/>
              </a:rPr>
            </a:br>
            <a:r>
              <a:rPr lang="nl-NL" sz="2000" b="1" dirty="0">
                <a:solidFill>
                  <a:srgbClr val="0070C0"/>
                </a:solidFill>
                <a:latin typeface="Symbol" panose="05050102010706020507" pitchFamily="18" charset="2"/>
                <a:cs typeface="Arial" panose="020B0604020202020204" pitchFamily="34" charset="0"/>
              </a:rPr>
              <a:t>m</a:t>
            </a:r>
            <a:r>
              <a:rPr lang="nl-NL" sz="2000" b="1" dirty="0">
                <a:solidFill>
                  <a:srgbClr val="0070C0"/>
                </a:solidFill>
                <a:cs typeface="Arial" panose="020B0604020202020204" pitchFamily="34" charset="0"/>
              </a:rPr>
              <a:t>p</a:t>
            </a:r>
            <a:r>
              <a:rPr lang="nl-NL" sz="2000" b="1" baseline="-25000" dirty="0">
                <a:solidFill>
                  <a:srgbClr val="0070C0"/>
                </a:solidFill>
                <a:cs typeface="Arial" panose="020B0604020202020204" pitchFamily="34" charset="0"/>
              </a:rPr>
              <a:t>(F=1) </a:t>
            </a:r>
            <a:r>
              <a:rPr lang="nl-NL" sz="2000" b="1" dirty="0">
                <a:solidFill>
                  <a:srgbClr val="0070C0"/>
                </a:solidFill>
                <a:cs typeface="Arial" panose="020B0604020202020204" pitchFamily="34" charset="0"/>
              </a:rPr>
              <a:t>+ H</a:t>
            </a:r>
            <a:r>
              <a:rPr lang="nl-NL" sz="2000" b="1" baseline="-25000" dirty="0">
                <a:solidFill>
                  <a:srgbClr val="0070C0"/>
                </a:solidFill>
                <a:cs typeface="Arial" panose="020B0604020202020204" pitchFamily="34" charset="0"/>
              </a:rPr>
              <a:t>2</a:t>
            </a:r>
            <a:r>
              <a:rPr lang="nl-NL" sz="2000" b="1" dirty="0">
                <a:solidFill>
                  <a:srgbClr val="0070C0"/>
                </a:solidFill>
                <a:cs typeface="Arial" panose="020B0604020202020204" pitchFamily="34" charset="0"/>
              </a:rPr>
              <a:t> </a:t>
            </a:r>
            <a:r>
              <a:rPr lang="nl-NL" sz="2000" b="1" i="0" dirty="0">
                <a:solidFill>
                  <a:srgbClr val="0070C0"/>
                </a:solidFill>
                <a:effectLst/>
                <a:latin typeface="Arial" panose="020B0604020202020204" pitchFamily="34" charset="0"/>
              </a:rPr>
              <a:t>→</a:t>
            </a:r>
            <a:r>
              <a:rPr lang="nl-NL" sz="2000" b="1" dirty="0">
                <a:solidFill>
                  <a:srgbClr val="0070C0"/>
                </a:solidFill>
                <a:cs typeface="Arial" panose="020B0604020202020204" pitchFamily="34" charset="0"/>
              </a:rPr>
              <a:t> </a:t>
            </a:r>
            <a:r>
              <a:rPr lang="nl-NL" sz="2000" b="1" dirty="0">
                <a:solidFill>
                  <a:srgbClr val="0070C0"/>
                </a:solidFill>
                <a:latin typeface="Symbol" panose="05050102010706020507" pitchFamily="18" charset="2"/>
                <a:cs typeface="Arial" panose="020B0604020202020204" pitchFamily="34" charset="0"/>
              </a:rPr>
              <a:t>m</a:t>
            </a:r>
            <a:r>
              <a:rPr lang="nl-NL" sz="2000" b="1" dirty="0">
                <a:solidFill>
                  <a:srgbClr val="0070C0"/>
                </a:solidFill>
                <a:cs typeface="Arial" panose="020B0604020202020204" pitchFamily="34" charset="0"/>
              </a:rPr>
              <a:t>p</a:t>
            </a:r>
            <a:r>
              <a:rPr lang="nl-NL" sz="2000" b="1" baseline="-25000" dirty="0">
                <a:solidFill>
                  <a:srgbClr val="0070C0"/>
                </a:solidFill>
                <a:cs typeface="Arial" panose="020B0604020202020204" pitchFamily="34" charset="0"/>
              </a:rPr>
              <a:t>(F=0) </a:t>
            </a:r>
            <a:r>
              <a:rPr lang="nl-NL" sz="2000" b="1" dirty="0">
                <a:solidFill>
                  <a:srgbClr val="0070C0"/>
                </a:solidFill>
                <a:cs typeface="Arial" panose="020B0604020202020204" pitchFamily="34" charset="0"/>
              </a:rPr>
              <a:t>+ H</a:t>
            </a:r>
            <a:r>
              <a:rPr lang="nl-NL" sz="2000" b="1" baseline="-25000" dirty="0">
                <a:solidFill>
                  <a:srgbClr val="0070C0"/>
                </a:solidFill>
                <a:cs typeface="Arial" panose="020B0604020202020204" pitchFamily="34" charset="0"/>
              </a:rPr>
              <a:t>2</a:t>
            </a:r>
            <a:r>
              <a:rPr lang="nl-NL" sz="2000" b="1" dirty="0">
                <a:solidFill>
                  <a:srgbClr val="0070C0"/>
                </a:solidFill>
                <a:cs typeface="Arial" panose="020B0604020202020204" pitchFamily="34" charset="0"/>
              </a:rPr>
              <a:t> + </a:t>
            </a:r>
            <a:r>
              <a:rPr lang="nl-NL" sz="2000" b="1" dirty="0" err="1">
                <a:solidFill>
                  <a:srgbClr val="FF0000"/>
                </a:solidFill>
                <a:cs typeface="Arial" panose="020B0604020202020204" pitchFamily="34" charset="0"/>
              </a:rPr>
              <a:t>E</a:t>
            </a:r>
            <a:r>
              <a:rPr lang="nl-NL" sz="2000" b="1" baseline="-25000" dirty="0" err="1">
                <a:solidFill>
                  <a:srgbClr val="FF0000"/>
                </a:solidFill>
                <a:cs typeface="Arial" panose="020B0604020202020204" pitchFamily="34" charset="0"/>
              </a:rPr>
              <a:t>kin</a:t>
            </a:r>
            <a:endParaRPr lang="nl-NL" sz="2000" b="1" baseline="-25000" dirty="0">
              <a:solidFill>
                <a:srgbClr val="FF0000"/>
              </a:solidFill>
              <a:cs typeface="Arial" panose="020B0604020202020204" pitchFamily="34" charset="0"/>
            </a:endParaRPr>
          </a:p>
          <a:p>
            <a:pPr marL="342900" indent="-342900">
              <a:buFont typeface="Arial" panose="020B0604020202020204" pitchFamily="34" charset="0"/>
              <a:buChar char="•"/>
            </a:pPr>
            <a:r>
              <a:rPr lang="nl-NL" sz="500" dirty="0">
                <a:cs typeface="Arial" panose="020B0604020202020204" pitchFamily="34" charset="0"/>
              </a:rPr>
              <a:t> </a:t>
            </a:r>
          </a:p>
          <a:p>
            <a:pPr marL="342900" indent="-342900">
              <a:buFont typeface="Arial" panose="020B0604020202020204" pitchFamily="34" charset="0"/>
              <a:buChar char="•"/>
            </a:pP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a:t>
            </a:r>
            <a:r>
              <a:rPr lang="nl-NL" sz="2000" dirty="0" err="1">
                <a:cs typeface="Arial" panose="020B0604020202020204" pitchFamily="34" charset="0"/>
              </a:rPr>
              <a:t>diffuses</a:t>
            </a:r>
            <a:r>
              <a:rPr lang="nl-NL" sz="2000" dirty="0">
                <a:cs typeface="Arial" panose="020B0604020202020204" pitchFamily="34" charset="0"/>
              </a:rPr>
              <a:t> in H</a:t>
            </a:r>
            <a:r>
              <a:rPr lang="nl-NL" sz="2000" baseline="-25000" dirty="0">
                <a:cs typeface="Arial" panose="020B0604020202020204" pitchFamily="34" charset="0"/>
              </a:rPr>
              <a:t>2</a:t>
            </a:r>
            <a:r>
              <a:rPr lang="nl-NL" sz="2000" dirty="0">
                <a:cs typeface="Arial" panose="020B0604020202020204" pitchFamily="34" charset="0"/>
              </a:rPr>
              <a:t> gas </a:t>
            </a:r>
            <a:r>
              <a:rPr lang="nl-NL" sz="2000" dirty="0" err="1">
                <a:cs typeface="Arial" panose="020B0604020202020204" pitchFamily="34" charset="0"/>
              </a:rPr>
              <a:t>reaching</a:t>
            </a:r>
            <a:br>
              <a:rPr lang="nl-NL" sz="2000" dirty="0">
                <a:cs typeface="Arial" panose="020B0604020202020204" pitchFamily="34" charset="0"/>
              </a:rPr>
            </a:br>
            <a:r>
              <a:rPr lang="nl-NL" sz="2000" dirty="0">
                <a:cs typeface="Arial" panose="020B0604020202020204" pitchFamily="34" charset="0"/>
              </a:rPr>
              <a:t>Au-</a:t>
            </a:r>
            <a:r>
              <a:rPr lang="nl-NL" sz="2000" dirty="0" err="1">
                <a:cs typeface="Arial" panose="020B0604020202020204" pitchFamily="34" charset="0"/>
              </a:rPr>
              <a:t>coated</a:t>
            </a:r>
            <a:r>
              <a:rPr lang="nl-NL" sz="2000" dirty="0">
                <a:cs typeface="Arial" panose="020B0604020202020204" pitchFamily="34" charset="0"/>
              </a:rPr>
              <a:t> target </a:t>
            </a:r>
            <a:r>
              <a:rPr lang="nl-NL" sz="2000" dirty="0" err="1">
                <a:cs typeface="Arial" panose="020B0604020202020204" pitchFamily="34" charset="0"/>
              </a:rPr>
              <a:t>walls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err="1">
                <a:latin typeface="Symbol" panose="05050102010706020507" pitchFamily="18" charset="2"/>
                <a:cs typeface="Arial" panose="020B0604020202020204" pitchFamily="34" charset="0"/>
              </a:rPr>
              <a:t>m</a:t>
            </a:r>
            <a:r>
              <a:rPr lang="nl-NL" sz="2000" dirty="0" err="1">
                <a:cs typeface="Arial" panose="020B0604020202020204" pitchFamily="34" charset="0"/>
              </a:rPr>
              <a:t>Au</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promptly</a:t>
            </a:r>
            <a:br>
              <a:rPr lang="nl-NL" sz="2000" dirty="0">
                <a:cs typeface="Arial" panose="020B0604020202020204" pitchFamily="34" charset="0"/>
              </a:rPr>
            </a:br>
            <a:r>
              <a:rPr lang="nl-NL" sz="2000" dirty="0" err="1">
                <a:cs typeface="Arial" panose="020B0604020202020204" pitchFamily="34" charset="0"/>
              </a:rPr>
              <a:t>producing</a:t>
            </a:r>
            <a:r>
              <a:rPr lang="nl-NL" sz="2000" dirty="0">
                <a:cs typeface="Arial" panose="020B0604020202020204" pitchFamily="34" charset="0"/>
              </a:rPr>
              <a:t> </a:t>
            </a:r>
            <a:r>
              <a:rPr lang="nl-NL" sz="2000" dirty="0" err="1">
                <a:cs typeface="Arial" panose="020B0604020202020204" pitchFamily="34" charset="0"/>
              </a:rPr>
              <a:t>several</a:t>
            </a:r>
            <a:r>
              <a:rPr lang="nl-NL" sz="2000" dirty="0">
                <a:cs typeface="Arial" panose="020B0604020202020204" pitchFamily="34" charset="0"/>
              </a:rPr>
              <a:t> </a:t>
            </a:r>
            <a:r>
              <a:rPr lang="nl-NL" sz="2000" dirty="0" err="1">
                <a:cs typeface="Arial" panose="020B0604020202020204" pitchFamily="34" charset="0"/>
              </a:rPr>
              <a:t>MeV</a:t>
            </a:r>
            <a:r>
              <a:rPr lang="nl-NL" sz="2000" dirty="0">
                <a:cs typeface="Arial" panose="020B0604020202020204" pitchFamily="34" charset="0"/>
              </a:rPr>
              <a:t> X-</a:t>
            </a:r>
            <a:r>
              <a:rPr lang="nl-NL" sz="2000" dirty="0" err="1">
                <a:cs typeface="Arial" panose="020B0604020202020204" pitchFamily="34" charset="0"/>
              </a:rPr>
              <a:t>rays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Detected</a:t>
            </a:r>
            <a:r>
              <a:rPr lang="nl-NL" sz="2000" dirty="0">
                <a:cs typeface="Arial" panose="020B0604020202020204" pitchFamily="34" charset="0"/>
              </a:rPr>
              <a:t> X-</a:t>
            </a:r>
            <a:r>
              <a:rPr lang="nl-NL" sz="2000" dirty="0" err="1">
                <a:cs typeface="Arial" panose="020B0604020202020204" pitchFamily="34" charset="0"/>
              </a:rPr>
              <a:t>rays</a:t>
            </a:r>
            <a:r>
              <a:rPr lang="nl-NL" sz="2000" dirty="0">
                <a:cs typeface="Arial" panose="020B0604020202020204" pitchFamily="34" charset="0"/>
              </a:rPr>
              <a:t> are </a:t>
            </a:r>
            <a:r>
              <a:rPr lang="nl-NL" sz="2000" dirty="0" err="1">
                <a:cs typeface="Arial" panose="020B0604020202020204" pitchFamily="34" charset="0"/>
              </a:rPr>
              <a:t>plotted</a:t>
            </a:r>
            <a:r>
              <a:rPr lang="nl-NL" sz="2000" dirty="0">
                <a:cs typeface="Arial" panose="020B0604020202020204" pitchFamily="34" charset="0"/>
              </a:rPr>
              <a:t> </a:t>
            </a:r>
            <a:r>
              <a:rPr lang="nl-NL" sz="2000" dirty="0" err="1">
                <a:cs typeface="Arial" panose="020B0604020202020204" pitchFamily="34" charset="0"/>
              </a:rPr>
              <a:t>against</a:t>
            </a:r>
            <a:br>
              <a:rPr lang="nl-NL" sz="2000" dirty="0">
                <a:cs typeface="Arial" panose="020B0604020202020204" pitchFamily="34" charset="0"/>
              </a:rPr>
            </a:br>
            <a:r>
              <a:rPr lang="nl-NL" sz="2000" dirty="0">
                <a:cs typeface="Arial" panose="020B0604020202020204" pitchFamily="34" charset="0"/>
              </a:rPr>
              <a:t>laser </a:t>
            </a:r>
            <a:r>
              <a:rPr lang="nl-NL" sz="2000" dirty="0" err="1">
                <a:cs typeface="Arial" panose="020B0604020202020204" pitchFamily="34" charset="0"/>
              </a:rPr>
              <a:t>frequency</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a:t>
            </a:r>
            <a:r>
              <a:rPr lang="nl-NL" sz="2000" dirty="0" err="1">
                <a:cs typeface="Arial" panose="020B0604020202020204" pitchFamily="34" charset="0"/>
              </a:rPr>
              <a:t>obtain</a:t>
            </a:r>
            <a:r>
              <a:rPr lang="nl-NL" sz="2000" dirty="0">
                <a:cs typeface="Arial" panose="020B0604020202020204" pitchFamily="34" charset="0"/>
              </a:rPr>
              <a:t> </a:t>
            </a:r>
            <a:r>
              <a:rPr lang="nl-NL" sz="2000" dirty="0" err="1">
                <a:cs typeface="Arial" panose="020B0604020202020204" pitchFamily="34" charset="0"/>
              </a:rPr>
              <a:t>the</a:t>
            </a:r>
            <a:r>
              <a:rPr lang="nl-NL" sz="2000" dirty="0">
                <a:cs typeface="Arial" panose="020B0604020202020204" pitchFamily="34" charset="0"/>
              </a:rPr>
              <a:t> </a:t>
            </a:r>
            <a:br>
              <a:rPr lang="nl-NL" sz="2000" dirty="0">
                <a:cs typeface="Arial" panose="020B0604020202020204" pitchFamily="34" charset="0"/>
              </a:rPr>
            </a:br>
            <a:r>
              <a:rPr lang="nl-NL" sz="2000" dirty="0" err="1">
                <a:cs typeface="Arial" panose="020B0604020202020204" pitchFamily="34" charset="0"/>
              </a:rPr>
              <a:t>resonance</a:t>
            </a:r>
            <a:endParaRPr lang="nl-NL" sz="2000" dirty="0">
              <a:cs typeface="Arial" panose="020B0604020202020204" pitchFamily="34" charset="0"/>
            </a:endParaRPr>
          </a:p>
        </p:txBody>
      </p:sp>
      <p:pic>
        <p:nvPicPr>
          <p:cNvPr id="10" name="Afbeelding 9">
            <a:extLst>
              <a:ext uri="{FF2B5EF4-FFF2-40B4-BE49-F238E27FC236}">
                <a16:creationId xmlns:a16="http://schemas.microsoft.com/office/drawing/2014/main" id="{F2360937-3907-0974-2A4F-D3E2039B3BF7}"/>
              </a:ext>
            </a:extLst>
          </p:cNvPr>
          <p:cNvPicPr>
            <a:picLocks noChangeAspect="1"/>
          </p:cNvPicPr>
          <p:nvPr/>
        </p:nvPicPr>
        <p:blipFill>
          <a:blip r:embed="rId2"/>
          <a:srcRect b="3086"/>
          <a:stretch/>
        </p:blipFill>
        <p:spPr>
          <a:xfrm>
            <a:off x="5545261" y="3805436"/>
            <a:ext cx="5366697" cy="2327335"/>
          </a:xfrm>
          <a:prstGeom prst="rect">
            <a:avLst/>
          </a:prstGeom>
        </p:spPr>
      </p:pic>
      <p:pic>
        <p:nvPicPr>
          <p:cNvPr id="5" name="Afbeelding 4">
            <a:extLst>
              <a:ext uri="{FF2B5EF4-FFF2-40B4-BE49-F238E27FC236}">
                <a16:creationId xmlns:a16="http://schemas.microsoft.com/office/drawing/2014/main" id="{4694D0BD-4075-1B85-90CE-DEEF88F320A3}"/>
              </a:ext>
            </a:extLst>
          </p:cNvPr>
          <p:cNvPicPr>
            <a:picLocks noChangeAspect="1"/>
          </p:cNvPicPr>
          <p:nvPr/>
        </p:nvPicPr>
        <p:blipFill>
          <a:blip r:embed="rId3"/>
          <a:stretch>
            <a:fillRect/>
          </a:stretch>
        </p:blipFill>
        <p:spPr>
          <a:xfrm>
            <a:off x="6096000" y="943442"/>
            <a:ext cx="5390982" cy="2668125"/>
          </a:xfrm>
          <a:prstGeom prst="rect">
            <a:avLst/>
          </a:prstGeom>
        </p:spPr>
      </p:pic>
    </p:spTree>
    <p:extLst>
      <p:ext uri="{BB962C8B-B14F-4D97-AF65-F5344CB8AC3E}">
        <p14:creationId xmlns:p14="http://schemas.microsoft.com/office/powerpoint/2010/main" val="21341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03112E1-827C-9EAD-61C3-707BD5A8A97A}"/>
              </a:ext>
            </a:extLst>
          </p:cNvPr>
          <p:cNvPicPr>
            <a:picLocks noChangeAspect="1"/>
          </p:cNvPicPr>
          <p:nvPr/>
        </p:nvPicPr>
        <p:blipFill>
          <a:blip r:embed="rId2"/>
          <a:srcRect t="2032" b="775"/>
          <a:stretch/>
        </p:blipFill>
        <p:spPr>
          <a:xfrm>
            <a:off x="6408439" y="844926"/>
            <a:ext cx="4382972" cy="2960510"/>
          </a:xfrm>
          <a:prstGeom prst="rect">
            <a:avLst/>
          </a:prstGeom>
        </p:spPr>
      </p:pic>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17</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HFS </a:t>
            </a:r>
            <a:r>
              <a:rPr lang="nl-NL" sz="4500" dirty="0" err="1">
                <a:solidFill>
                  <a:schemeClr val="bg1"/>
                </a:solidFill>
              </a:rPr>
              <a:t>measurement</a:t>
            </a:r>
            <a:r>
              <a:rPr lang="nl-NL" sz="4500" dirty="0">
                <a:solidFill>
                  <a:schemeClr val="bg1"/>
                </a:solidFill>
              </a:rPr>
              <a:t> </a:t>
            </a:r>
            <a:r>
              <a:rPr lang="nl-NL" sz="4500" dirty="0" err="1">
                <a:solidFill>
                  <a:schemeClr val="bg1"/>
                </a:solidFill>
              </a:rPr>
              <a:t>principle</a:t>
            </a:r>
            <a:endParaRPr lang="nl-NL" sz="4500" dirty="0">
              <a:solidFill>
                <a:schemeClr val="bg1"/>
              </a:solidFill>
            </a:endParaRPr>
          </a:p>
        </p:txBody>
      </p:sp>
      <p:sp>
        <p:nvSpPr>
          <p:cNvPr id="8" name="Tekstvak 7">
            <a:extLst>
              <a:ext uri="{FF2B5EF4-FFF2-40B4-BE49-F238E27FC236}">
                <a16:creationId xmlns:a16="http://schemas.microsoft.com/office/drawing/2014/main" id="{CF35357B-6484-1ED8-E278-2A5F09051636}"/>
              </a:ext>
            </a:extLst>
          </p:cNvPr>
          <p:cNvSpPr txBox="1"/>
          <p:nvPr/>
        </p:nvSpPr>
        <p:spPr>
          <a:xfrm>
            <a:off x="324465" y="1026489"/>
            <a:ext cx="4454012" cy="5170646"/>
          </a:xfrm>
          <a:prstGeom prst="rect">
            <a:avLst/>
          </a:prstGeom>
          <a:noFill/>
        </p:spPr>
        <p:txBody>
          <a:bodyPr wrap="square" rtlCol="0">
            <a:spAutoFit/>
          </a:bodyPr>
          <a:lstStyle/>
          <a:p>
            <a:pPr marL="342900" indent="-342900">
              <a:buFont typeface="Arial" panose="020B0604020202020204" pitchFamily="34" charset="0"/>
              <a:buChar char="•"/>
            </a:pPr>
            <a:r>
              <a:rPr lang="nl-NL" sz="2000" dirty="0">
                <a:cs typeface="Arial" panose="020B0604020202020204" pitchFamily="34" charset="0"/>
              </a:rPr>
              <a:t>Stop muon in H</a:t>
            </a:r>
            <a:r>
              <a:rPr lang="nl-NL" sz="2000" baseline="-25000" dirty="0">
                <a:cs typeface="Arial" panose="020B0604020202020204" pitchFamily="34" charset="0"/>
              </a:rPr>
              <a:t>2</a:t>
            </a:r>
            <a:r>
              <a:rPr lang="nl-NL" sz="2000" dirty="0">
                <a:cs typeface="Arial" panose="020B0604020202020204" pitchFamily="34" charset="0"/>
              </a:rPr>
              <a:t> gas target</a:t>
            </a:r>
            <a:br>
              <a:rPr lang="nl-NL" sz="2000" dirty="0">
                <a:cs typeface="Arial" panose="020B0604020202020204" pitchFamily="34" charset="0"/>
              </a:rPr>
            </a:br>
            <a:r>
              <a:rPr lang="nl-NL" sz="2000" dirty="0">
                <a:cs typeface="Arial" panose="020B0604020202020204" pitchFamily="34" charset="0"/>
              </a:rPr>
              <a:t>(22 K, 0.5 bar </a:t>
            </a:r>
            <a:r>
              <a:rPr lang="nl-NL" sz="2000" dirty="0" err="1">
                <a:cs typeface="Arial" panose="020B0604020202020204" pitchFamily="34" charset="0"/>
              </a:rPr>
              <a:t>and</a:t>
            </a:r>
            <a:r>
              <a:rPr lang="nl-NL" sz="2000" dirty="0">
                <a:cs typeface="Arial" panose="020B0604020202020204" pitchFamily="34" charset="0"/>
              </a:rPr>
              <a:t> 1 mm </a:t>
            </a:r>
            <a:r>
              <a:rPr lang="nl-NL" sz="2000" dirty="0" err="1">
                <a:cs typeface="Arial" panose="020B0604020202020204" pitchFamily="34" charset="0"/>
              </a:rPr>
              <a:t>thickness</a:t>
            </a:r>
            <a:r>
              <a:rPr lang="nl-NL" sz="2000" dirty="0">
                <a:cs typeface="Arial" panose="020B0604020202020204" pitchFamily="34" charset="0"/>
              </a:rPr>
              <a:t>)</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and</a:t>
            </a:r>
            <a:br>
              <a:rPr lang="nl-NL" sz="2000" dirty="0">
                <a:cs typeface="Arial" panose="020B0604020202020204" pitchFamily="34" charset="0"/>
              </a:rPr>
            </a:br>
            <a:r>
              <a:rPr lang="nl-NL" sz="2000" dirty="0" err="1">
                <a:cs typeface="Arial" panose="020B0604020202020204" pitchFamily="34" charset="0"/>
              </a:rPr>
              <a:t>thermalizes</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dirty="0" err="1">
                <a:cs typeface="Arial" panose="020B0604020202020204" pitchFamily="34" charset="0"/>
              </a:rPr>
              <a:t>temperature</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a:cs typeface="Arial" panose="020B0604020202020204" pitchFamily="34" charset="0"/>
              </a:rPr>
              <a:t>Laser </a:t>
            </a:r>
            <a:r>
              <a:rPr lang="nl-NL" sz="2000" dirty="0" err="1">
                <a:cs typeface="Arial" panose="020B0604020202020204" pitchFamily="34" charset="0"/>
              </a:rPr>
              <a:t>pulse</a:t>
            </a:r>
            <a:r>
              <a:rPr lang="nl-NL" sz="2000" dirty="0">
                <a:cs typeface="Arial" panose="020B0604020202020204" pitchFamily="34" charset="0"/>
              </a:rPr>
              <a:t> </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transition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a:t>
            </a:r>
            <a:r>
              <a:rPr lang="nl-NL" sz="2000" dirty="0">
                <a:cs typeface="Arial" panose="020B0604020202020204" pitchFamily="34" charset="0"/>
              </a:rPr>
              <a:t> + </a:t>
            </a:r>
            <a:r>
              <a:rPr lang="nl-NL" sz="2000" dirty="0">
                <a:latin typeface="Symbol" panose="05050102010706020507" pitchFamily="18" charset="2"/>
                <a:cs typeface="Arial" panose="020B0604020202020204" pitchFamily="34" charset="0"/>
              </a:rPr>
              <a:t>g</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Collisional</a:t>
            </a:r>
            <a:r>
              <a:rPr lang="nl-NL" sz="2000" dirty="0">
                <a:cs typeface="Arial" panose="020B0604020202020204" pitchFamily="34" charset="0"/>
              </a:rPr>
              <a:t> de-</a:t>
            </a:r>
            <a:r>
              <a:rPr lang="nl-NL" sz="2000" dirty="0" err="1">
                <a:cs typeface="Arial" panose="020B0604020202020204" pitchFamily="34" charset="0"/>
              </a:rPr>
              <a:t>excitation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 </a:t>
            </a:r>
            <a:r>
              <a:rPr lang="nl-NL" sz="2000" dirty="0" err="1">
                <a:cs typeface="Arial" panose="020B0604020202020204" pitchFamily="34" charset="0"/>
              </a:rPr>
              <a:t>E</a:t>
            </a:r>
            <a:r>
              <a:rPr lang="nl-NL" sz="2000" baseline="-25000" dirty="0" err="1">
                <a:cs typeface="Arial" panose="020B0604020202020204" pitchFamily="34" charset="0"/>
              </a:rPr>
              <a:t>kin</a:t>
            </a:r>
            <a:endParaRPr lang="nl-NL" sz="2000" baseline="-25000" dirty="0">
              <a:cs typeface="Arial" panose="020B0604020202020204" pitchFamily="34" charset="0"/>
            </a:endParaRPr>
          </a:p>
          <a:p>
            <a:pPr marL="342900" indent="-342900">
              <a:buFont typeface="Arial" panose="020B0604020202020204" pitchFamily="34" charset="0"/>
              <a:buChar char="•"/>
            </a:pPr>
            <a:r>
              <a:rPr lang="nl-NL" sz="500" dirty="0">
                <a:cs typeface="Arial" panose="020B0604020202020204" pitchFamily="34" charset="0"/>
              </a:rPr>
              <a:t> </a:t>
            </a:r>
          </a:p>
          <a:p>
            <a:pPr marL="342900" indent="-342900">
              <a:buFont typeface="Arial" panose="020B0604020202020204" pitchFamily="34" charset="0"/>
              <a:buChar char="•"/>
            </a:pPr>
            <a:r>
              <a:rPr lang="nl-NL" sz="2000" b="1" dirty="0">
                <a:solidFill>
                  <a:srgbClr val="0070C0"/>
                </a:solidFill>
                <a:latin typeface="Symbol" panose="05050102010706020507" pitchFamily="18" charset="2"/>
                <a:cs typeface="Arial" panose="020B0604020202020204" pitchFamily="34" charset="0"/>
              </a:rPr>
              <a:t>m</a:t>
            </a:r>
            <a:r>
              <a:rPr lang="nl-NL" sz="2000" b="1" dirty="0">
                <a:solidFill>
                  <a:srgbClr val="0070C0"/>
                </a:solidFill>
                <a:cs typeface="Arial" panose="020B0604020202020204" pitchFamily="34" charset="0"/>
              </a:rPr>
              <a:t>p </a:t>
            </a:r>
            <a:r>
              <a:rPr lang="nl-NL" sz="2000" b="1" dirty="0" err="1">
                <a:solidFill>
                  <a:srgbClr val="0070C0"/>
                </a:solidFill>
                <a:cs typeface="Arial" panose="020B0604020202020204" pitchFamily="34" charset="0"/>
              </a:rPr>
              <a:t>atom</a:t>
            </a:r>
            <a:r>
              <a:rPr lang="nl-NL" sz="2000" b="1" dirty="0">
                <a:solidFill>
                  <a:srgbClr val="0070C0"/>
                </a:solidFill>
                <a:cs typeface="Arial" panose="020B0604020202020204" pitchFamily="34" charset="0"/>
              </a:rPr>
              <a:t> </a:t>
            </a:r>
            <a:r>
              <a:rPr lang="nl-NL" sz="2000" b="1" dirty="0" err="1">
                <a:solidFill>
                  <a:srgbClr val="0070C0"/>
                </a:solidFill>
                <a:cs typeface="Arial" panose="020B0604020202020204" pitchFamily="34" charset="0"/>
              </a:rPr>
              <a:t>diffuses</a:t>
            </a:r>
            <a:r>
              <a:rPr lang="nl-NL" sz="2000" b="1" dirty="0">
                <a:solidFill>
                  <a:srgbClr val="0070C0"/>
                </a:solidFill>
                <a:cs typeface="Arial" panose="020B0604020202020204" pitchFamily="34" charset="0"/>
              </a:rPr>
              <a:t> in H</a:t>
            </a:r>
            <a:r>
              <a:rPr lang="nl-NL" sz="2000" b="1" baseline="-25000" dirty="0">
                <a:solidFill>
                  <a:srgbClr val="0070C0"/>
                </a:solidFill>
                <a:cs typeface="Arial" panose="020B0604020202020204" pitchFamily="34" charset="0"/>
              </a:rPr>
              <a:t>2</a:t>
            </a:r>
            <a:r>
              <a:rPr lang="nl-NL" sz="2000" b="1" dirty="0">
                <a:solidFill>
                  <a:srgbClr val="0070C0"/>
                </a:solidFill>
                <a:cs typeface="Arial" panose="020B0604020202020204" pitchFamily="34" charset="0"/>
              </a:rPr>
              <a:t> gas </a:t>
            </a:r>
            <a:r>
              <a:rPr lang="nl-NL" sz="2000" b="1" dirty="0" err="1">
                <a:solidFill>
                  <a:srgbClr val="0070C0"/>
                </a:solidFill>
                <a:cs typeface="Arial" panose="020B0604020202020204" pitchFamily="34" charset="0"/>
              </a:rPr>
              <a:t>reaching</a:t>
            </a:r>
            <a:br>
              <a:rPr lang="nl-NL" sz="2000" b="1" dirty="0">
                <a:solidFill>
                  <a:srgbClr val="0070C0"/>
                </a:solidFill>
                <a:cs typeface="Arial" panose="020B0604020202020204" pitchFamily="34" charset="0"/>
              </a:rPr>
            </a:br>
            <a:r>
              <a:rPr lang="nl-NL" sz="2000" b="1" dirty="0">
                <a:solidFill>
                  <a:srgbClr val="0070C0"/>
                </a:solidFill>
                <a:cs typeface="Arial" panose="020B0604020202020204" pitchFamily="34" charset="0"/>
              </a:rPr>
              <a:t>Au-</a:t>
            </a:r>
            <a:r>
              <a:rPr lang="nl-NL" sz="2000" b="1" dirty="0" err="1">
                <a:solidFill>
                  <a:srgbClr val="0070C0"/>
                </a:solidFill>
                <a:cs typeface="Arial" panose="020B0604020202020204" pitchFamily="34" charset="0"/>
              </a:rPr>
              <a:t>coated</a:t>
            </a:r>
            <a:r>
              <a:rPr lang="nl-NL" sz="2000" b="1" dirty="0">
                <a:solidFill>
                  <a:srgbClr val="0070C0"/>
                </a:solidFill>
                <a:cs typeface="Arial" panose="020B0604020202020204" pitchFamily="34" charset="0"/>
              </a:rPr>
              <a:t> target </a:t>
            </a:r>
            <a:r>
              <a:rPr lang="nl-NL" sz="2000" b="1" dirty="0" err="1">
                <a:solidFill>
                  <a:srgbClr val="0070C0"/>
                </a:solidFill>
                <a:cs typeface="Arial" panose="020B0604020202020204" pitchFamily="34" charset="0"/>
              </a:rPr>
              <a:t>walls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err="1">
                <a:latin typeface="Symbol" panose="05050102010706020507" pitchFamily="18" charset="2"/>
                <a:cs typeface="Arial" panose="020B0604020202020204" pitchFamily="34" charset="0"/>
              </a:rPr>
              <a:t>m</a:t>
            </a:r>
            <a:r>
              <a:rPr lang="nl-NL" sz="2000" dirty="0" err="1">
                <a:cs typeface="Arial" panose="020B0604020202020204" pitchFamily="34" charset="0"/>
              </a:rPr>
              <a:t>Au</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promptly</a:t>
            </a:r>
            <a:br>
              <a:rPr lang="nl-NL" sz="2000" dirty="0">
                <a:cs typeface="Arial" panose="020B0604020202020204" pitchFamily="34" charset="0"/>
              </a:rPr>
            </a:br>
            <a:r>
              <a:rPr lang="nl-NL" sz="2000" dirty="0" err="1">
                <a:cs typeface="Arial" panose="020B0604020202020204" pitchFamily="34" charset="0"/>
              </a:rPr>
              <a:t>producing</a:t>
            </a:r>
            <a:r>
              <a:rPr lang="nl-NL" sz="2000" dirty="0">
                <a:cs typeface="Arial" panose="020B0604020202020204" pitchFamily="34" charset="0"/>
              </a:rPr>
              <a:t> </a:t>
            </a:r>
            <a:r>
              <a:rPr lang="nl-NL" sz="2000" dirty="0" err="1">
                <a:cs typeface="Arial" panose="020B0604020202020204" pitchFamily="34" charset="0"/>
              </a:rPr>
              <a:t>several</a:t>
            </a:r>
            <a:r>
              <a:rPr lang="nl-NL" sz="2000" dirty="0">
                <a:cs typeface="Arial" panose="020B0604020202020204" pitchFamily="34" charset="0"/>
              </a:rPr>
              <a:t> </a:t>
            </a:r>
            <a:r>
              <a:rPr lang="nl-NL" sz="2000" dirty="0" err="1">
                <a:cs typeface="Arial" panose="020B0604020202020204" pitchFamily="34" charset="0"/>
              </a:rPr>
              <a:t>MeV</a:t>
            </a:r>
            <a:r>
              <a:rPr lang="nl-NL" sz="2000" dirty="0">
                <a:cs typeface="Arial" panose="020B0604020202020204" pitchFamily="34" charset="0"/>
              </a:rPr>
              <a:t> X-</a:t>
            </a:r>
            <a:r>
              <a:rPr lang="nl-NL" sz="2000" dirty="0" err="1">
                <a:cs typeface="Arial" panose="020B0604020202020204" pitchFamily="34" charset="0"/>
              </a:rPr>
              <a:t>rays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Detected</a:t>
            </a:r>
            <a:r>
              <a:rPr lang="nl-NL" sz="2000" dirty="0">
                <a:cs typeface="Arial" panose="020B0604020202020204" pitchFamily="34" charset="0"/>
              </a:rPr>
              <a:t> X-</a:t>
            </a:r>
            <a:r>
              <a:rPr lang="nl-NL" sz="2000" dirty="0" err="1">
                <a:cs typeface="Arial" panose="020B0604020202020204" pitchFamily="34" charset="0"/>
              </a:rPr>
              <a:t>rays</a:t>
            </a:r>
            <a:r>
              <a:rPr lang="nl-NL" sz="2000" dirty="0">
                <a:cs typeface="Arial" panose="020B0604020202020204" pitchFamily="34" charset="0"/>
              </a:rPr>
              <a:t> are </a:t>
            </a:r>
            <a:r>
              <a:rPr lang="nl-NL" sz="2000" dirty="0" err="1">
                <a:cs typeface="Arial" panose="020B0604020202020204" pitchFamily="34" charset="0"/>
              </a:rPr>
              <a:t>plotted</a:t>
            </a:r>
            <a:r>
              <a:rPr lang="nl-NL" sz="2000" dirty="0">
                <a:cs typeface="Arial" panose="020B0604020202020204" pitchFamily="34" charset="0"/>
              </a:rPr>
              <a:t> </a:t>
            </a:r>
            <a:r>
              <a:rPr lang="nl-NL" sz="2000" dirty="0" err="1">
                <a:cs typeface="Arial" panose="020B0604020202020204" pitchFamily="34" charset="0"/>
              </a:rPr>
              <a:t>against</a:t>
            </a:r>
            <a:br>
              <a:rPr lang="nl-NL" sz="2000" dirty="0">
                <a:cs typeface="Arial" panose="020B0604020202020204" pitchFamily="34" charset="0"/>
              </a:rPr>
            </a:br>
            <a:r>
              <a:rPr lang="nl-NL" sz="2000" dirty="0">
                <a:cs typeface="Arial" panose="020B0604020202020204" pitchFamily="34" charset="0"/>
              </a:rPr>
              <a:t>laser </a:t>
            </a:r>
            <a:r>
              <a:rPr lang="nl-NL" sz="2000" dirty="0" err="1">
                <a:cs typeface="Arial" panose="020B0604020202020204" pitchFamily="34" charset="0"/>
              </a:rPr>
              <a:t>frequency</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a:t>
            </a:r>
            <a:r>
              <a:rPr lang="nl-NL" sz="2000" dirty="0" err="1">
                <a:cs typeface="Arial" panose="020B0604020202020204" pitchFamily="34" charset="0"/>
              </a:rPr>
              <a:t>obtain</a:t>
            </a:r>
            <a:r>
              <a:rPr lang="nl-NL" sz="2000" dirty="0">
                <a:cs typeface="Arial" panose="020B0604020202020204" pitchFamily="34" charset="0"/>
              </a:rPr>
              <a:t> </a:t>
            </a:r>
            <a:r>
              <a:rPr lang="nl-NL" sz="2000" dirty="0" err="1">
                <a:cs typeface="Arial" panose="020B0604020202020204" pitchFamily="34" charset="0"/>
              </a:rPr>
              <a:t>the</a:t>
            </a:r>
            <a:r>
              <a:rPr lang="nl-NL" sz="2000" dirty="0">
                <a:cs typeface="Arial" panose="020B0604020202020204" pitchFamily="34" charset="0"/>
              </a:rPr>
              <a:t> </a:t>
            </a:r>
            <a:br>
              <a:rPr lang="nl-NL" sz="2000" dirty="0">
                <a:cs typeface="Arial" panose="020B0604020202020204" pitchFamily="34" charset="0"/>
              </a:rPr>
            </a:br>
            <a:r>
              <a:rPr lang="nl-NL" sz="2000" dirty="0" err="1">
                <a:cs typeface="Arial" panose="020B0604020202020204" pitchFamily="34" charset="0"/>
              </a:rPr>
              <a:t>resonance</a:t>
            </a:r>
            <a:endParaRPr lang="nl-NL" sz="2000" dirty="0">
              <a:cs typeface="Arial" panose="020B0604020202020204" pitchFamily="34" charset="0"/>
            </a:endParaRPr>
          </a:p>
        </p:txBody>
      </p:sp>
      <p:pic>
        <p:nvPicPr>
          <p:cNvPr id="10" name="Afbeelding 9">
            <a:extLst>
              <a:ext uri="{FF2B5EF4-FFF2-40B4-BE49-F238E27FC236}">
                <a16:creationId xmlns:a16="http://schemas.microsoft.com/office/drawing/2014/main" id="{F2360937-3907-0974-2A4F-D3E2039B3BF7}"/>
              </a:ext>
            </a:extLst>
          </p:cNvPr>
          <p:cNvPicPr>
            <a:picLocks noChangeAspect="1"/>
          </p:cNvPicPr>
          <p:nvPr/>
        </p:nvPicPr>
        <p:blipFill>
          <a:blip r:embed="rId3"/>
          <a:srcRect b="3086"/>
          <a:stretch/>
        </p:blipFill>
        <p:spPr>
          <a:xfrm>
            <a:off x="5545261" y="3805436"/>
            <a:ext cx="5366697" cy="2327335"/>
          </a:xfrm>
          <a:prstGeom prst="rect">
            <a:avLst/>
          </a:prstGeom>
        </p:spPr>
      </p:pic>
    </p:spTree>
    <p:extLst>
      <p:ext uri="{BB962C8B-B14F-4D97-AF65-F5344CB8AC3E}">
        <p14:creationId xmlns:p14="http://schemas.microsoft.com/office/powerpoint/2010/main" val="428484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18</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HFS </a:t>
            </a:r>
            <a:r>
              <a:rPr lang="nl-NL" sz="4500" dirty="0" err="1">
                <a:solidFill>
                  <a:schemeClr val="bg1"/>
                </a:solidFill>
              </a:rPr>
              <a:t>measurement</a:t>
            </a:r>
            <a:r>
              <a:rPr lang="nl-NL" sz="4500" dirty="0">
                <a:solidFill>
                  <a:schemeClr val="bg1"/>
                </a:solidFill>
              </a:rPr>
              <a:t> </a:t>
            </a:r>
            <a:r>
              <a:rPr lang="nl-NL" sz="4500" dirty="0" err="1">
                <a:solidFill>
                  <a:schemeClr val="bg1"/>
                </a:solidFill>
              </a:rPr>
              <a:t>principle</a:t>
            </a:r>
            <a:endParaRPr lang="nl-NL" sz="4500" dirty="0">
              <a:solidFill>
                <a:schemeClr val="bg1"/>
              </a:solidFill>
            </a:endParaRPr>
          </a:p>
        </p:txBody>
      </p:sp>
      <p:sp>
        <p:nvSpPr>
          <p:cNvPr id="8" name="Tekstvak 7">
            <a:extLst>
              <a:ext uri="{FF2B5EF4-FFF2-40B4-BE49-F238E27FC236}">
                <a16:creationId xmlns:a16="http://schemas.microsoft.com/office/drawing/2014/main" id="{CF35357B-6484-1ED8-E278-2A5F09051636}"/>
              </a:ext>
            </a:extLst>
          </p:cNvPr>
          <p:cNvSpPr txBox="1"/>
          <p:nvPr/>
        </p:nvSpPr>
        <p:spPr>
          <a:xfrm>
            <a:off x="324465" y="1026489"/>
            <a:ext cx="4454012" cy="5170646"/>
          </a:xfrm>
          <a:prstGeom prst="rect">
            <a:avLst/>
          </a:prstGeom>
          <a:noFill/>
        </p:spPr>
        <p:txBody>
          <a:bodyPr wrap="square" rtlCol="0">
            <a:spAutoFit/>
          </a:bodyPr>
          <a:lstStyle/>
          <a:p>
            <a:pPr marL="342900" indent="-342900">
              <a:buFont typeface="Arial" panose="020B0604020202020204" pitchFamily="34" charset="0"/>
              <a:buChar char="•"/>
            </a:pPr>
            <a:r>
              <a:rPr lang="nl-NL" sz="2000" dirty="0">
                <a:cs typeface="Arial" panose="020B0604020202020204" pitchFamily="34" charset="0"/>
              </a:rPr>
              <a:t>Stop muon in H</a:t>
            </a:r>
            <a:r>
              <a:rPr lang="nl-NL" sz="2000" baseline="-25000" dirty="0">
                <a:cs typeface="Arial" panose="020B0604020202020204" pitchFamily="34" charset="0"/>
              </a:rPr>
              <a:t>2</a:t>
            </a:r>
            <a:r>
              <a:rPr lang="nl-NL" sz="2000" dirty="0">
                <a:cs typeface="Arial" panose="020B0604020202020204" pitchFamily="34" charset="0"/>
              </a:rPr>
              <a:t> gas target</a:t>
            </a:r>
            <a:br>
              <a:rPr lang="nl-NL" sz="2000" dirty="0">
                <a:cs typeface="Arial" panose="020B0604020202020204" pitchFamily="34" charset="0"/>
              </a:rPr>
            </a:br>
            <a:r>
              <a:rPr lang="nl-NL" sz="2000" dirty="0">
                <a:cs typeface="Arial" panose="020B0604020202020204" pitchFamily="34" charset="0"/>
              </a:rPr>
              <a:t>(22 K, 0.5 bar </a:t>
            </a:r>
            <a:r>
              <a:rPr lang="nl-NL" sz="2000" dirty="0" err="1">
                <a:cs typeface="Arial" panose="020B0604020202020204" pitchFamily="34" charset="0"/>
              </a:rPr>
              <a:t>and</a:t>
            </a:r>
            <a:r>
              <a:rPr lang="nl-NL" sz="2000" dirty="0">
                <a:cs typeface="Arial" panose="020B0604020202020204" pitchFamily="34" charset="0"/>
              </a:rPr>
              <a:t> 1 mm </a:t>
            </a:r>
            <a:r>
              <a:rPr lang="nl-NL" sz="2000" dirty="0" err="1">
                <a:cs typeface="Arial" panose="020B0604020202020204" pitchFamily="34" charset="0"/>
              </a:rPr>
              <a:t>thickness</a:t>
            </a:r>
            <a:r>
              <a:rPr lang="nl-NL" sz="2000" dirty="0">
                <a:cs typeface="Arial" panose="020B0604020202020204" pitchFamily="34" charset="0"/>
              </a:rPr>
              <a:t>)</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and</a:t>
            </a:r>
            <a:br>
              <a:rPr lang="nl-NL" sz="2000" dirty="0">
                <a:cs typeface="Arial" panose="020B0604020202020204" pitchFamily="34" charset="0"/>
              </a:rPr>
            </a:br>
            <a:r>
              <a:rPr lang="nl-NL" sz="2000" dirty="0" err="1">
                <a:cs typeface="Arial" panose="020B0604020202020204" pitchFamily="34" charset="0"/>
              </a:rPr>
              <a:t>thermalizes</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dirty="0" err="1">
                <a:cs typeface="Arial" panose="020B0604020202020204" pitchFamily="34" charset="0"/>
              </a:rPr>
              <a:t>temperature</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a:cs typeface="Arial" panose="020B0604020202020204" pitchFamily="34" charset="0"/>
              </a:rPr>
              <a:t>Laser </a:t>
            </a:r>
            <a:r>
              <a:rPr lang="nl-NL" sz="2000" dirty="0" err="1">
                <a:cs typeface="Arial" panose="020B0604020202020204" pitchFamily="34" charset="0"/>
              </a:rPr>
              <a:t>pulse</a:t>
            </a:r>
            <a:r>
              <a:rPr lang="nl-NL" sz="2000" dirty="0">
                <a:cs typeface="Arial" panose="020B0604020202020204" pitchFamily="34" charset="0"/>
              </a:rPr>
              <a:t> </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transition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a:t>
            </a:r>
            <a:r>
              <a:rPr lang="nl-NL" sz="2000" dirty="0">
                <a:cs typeface="Arial" panose="020B0604020202020204" pitchFamily="34" charset="0"/>
              </a:rPr>
              <a:t> + </a:t>
            </a:r>
            <a:r>
              <a:rPr lang="nl-NL" sz="2000" dirty="0">
                <a:latin typeface="Symbol" panose="05050102010706020507" pitchFamily="18" charset="2"/>
                <a:cs typeface="Arial" panose="020B0604020202020204" pitchFamily="34" charset="0"/>
              </a:rPr>
              <a:t>g</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Collisional</a:t>
            </a:r>
            <a:r>
              <a:rPr lang="nl-NL" sz="2000" dirty="0">
                <a:cs typeface="Arial" panose="020B0604020202020204" pitchFamily="34" charset="0"/>
              </a:rPr>
              <a:t> de-</a:t>
            </a:r>
            <a:r>
              <a:rPr lang="nl-NL" sz="2000" dirty="0" err="1">
                <a:cs typeface="Arial" panose="020B0604020202020204" pitchFamily="34" charset="0"/>
              </a:rPr>
              <a:t>excitation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 </a:t>
            </a:r>
            <a:r>
              <a:rPr lang="nl-NL" sz="2000" dirty="0" err="1">
                <a:cs typeface="Arial" panose="020B0604020202020204" pitchFamily="34" charset="0"/>
              </a:rPr>
              <a:t>E</a:t>
            </a:r>
            <a:r>
              <a:rPr lang="nl-NL" sz="2000" baseline="-25000" dirty="0" err="1">
                <a:cs typeface="Arial" panose="020B0604020202020204" pitchFamily="34" charset="0"/>
              </a:rPr>
              <a:t>kin</a:t>
            </a:r>
            <a:endParaRPr lang="nl-NL" sz="2000" baseline="-25000" dirty="0">
              <a:cs typeface="Arial" panose="020B0604020202020204" pitchFamily="34" charset="0"/>
            </a:endParaRPr>
          </a:p>
          <a:p>
            <a:pPr marL="342900" indent="-342900">
              <a:buFont typeface="Arial" panose="020B0604020202020204" pitchFamily="34" charset="0"/>
              <a:buChar char="•"/>
            </a:pPr>
            <a:r>
              <a:rPr lang="nl-NL" sz="500" dirty="0">
                <a:cs typeface="Arial" panose="020B0604020202020204" pitchFamily="34" charset="0"/>
              </a:rPr>
              <a:t> </a:t>
            </a:r>
          </a:p>
          <a:p>
            <a:pPr marL="342900" indent="-342900">
              <a:buFont typeface="Arial" panose="020B0604020202020204" pitchFamily="34" charset="0"/>
              <a:buChar char="•"/>
            </a:pP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a:t>
            </a:r>
            <a:r>
              <a:rPr lang="nl-NL" sz="2000" dirty="0" err="1">
                <a:cs typeface="Arial" panose="020B0604020202020204" pitchFamily="34" charset="0"/>
              </a:rPr>
              <a:t>diffuses</a:t>
            </a:r>
            <a:r>
              <a:rPr lang="nl-NL" sz="2000" dirty="0">
                <a:cs typeface="Arial" panose="020B0604020202020204" pitchFamily="34" charset="0"/>
              </a:rPr>
              <a:t> in H</a:t>
            </a:r>
            <a:r>
              <a:rPr lang="nl-NL" sz="2000" baseline="-25000" dirty="0">
                <a:cs typeface="Arial" panose="020B0604020202020204" pitchFamily="34" charset="0"/>
              </a:rPr>
              <a:t>2</a:t>
            </a:r>
            <a:r>
              <a:rPr lang="nl-NL" sz="2000" dirty="0">
                <a:cs typeface="Arial" panose="020B0604020202020204" pitchFamily="34" charset="0"/>
              </a:rPr>
              <a:t> gas </a:t>
            </a:r>
            <a:r>
              <a:rPr lang="nl-NL" sz="2000" dirty="0" err="1">
                <a:cs typeface="Arial" panose="020B0604020202020204" pitchFamily="34" charset="0"/>
              </a:rPr>
              <a:t>reaching</a:t>
            </a:r>
            <a:br>
              <a:rPr lang="nl-NL" sz="2000" dirty="0">
                <a:cs typeface="Arial" panose="020B0604020202020204" pitchFamily="34" charset="0"/>
              </a:rPr>
            </a:br>
            <a:r>
              <a:rPr lang="nl-NL" sz="2000" dirty="0">
                <a:cs typeface="Arial" panose="020B0604020202020204" pitchFamily="34" charset="0"/>
              </a:rPr>
              <a:t>Au-</a:t>
            </a:r>
            <a:r>
              <a:rPr lang="nl-NL" sz="2000" dirty="0" err="1">
                <a:cs typeface="Arial" panose="020B0604020202020204" pitchFamily="34" charset="0"/>
              </a:rPr>
              <a:t>coated</a:t>
            </a:r>
            <a:r>
              <a:rPr lang="nl-NL" sz="2000" dirty="0">
                <a:cs typeface="Arial" panose="020B0604020202020204" pitchFamily="34" charset="0"/>
              </a:rPr>
              <a:t> target </a:t>
            </a:r>
            <a:r>
              <a:rPr lang="nl-NL" sz="2000" dirty="0" err="1">
                <a:cs typeface="Arial" panose="020B0604020202020204" pitchFamily="34" charset="0"/>
              </a:rPr>
              <a:t>walls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b="1" dirty="0" err="1">
                <a:solidFill>
                  <a:srgbClr val="0070C0"/>
                </a:solidFill>
                <a:cs typeface="Arial" panose="020B0604020202020204" pitchFamily="34" charset="0"/>
              </a:rPr>
              <a:t>Formed</a:t>
            </a:r>
            <a:r>
              <a:rPr lang="nl-NL" sz="2000" b="1" dirty="0">
                <a:solidFill>
                  <a:srgbClr val="0070C0"/>
                </a:solidFill>
                <a:cs typeface="Arial" panose="020B0604020202020204" pitchFamily="34" charset="0"/>
              </a:rPr>
              <a:t> </a:t>
            </a:r>
            <a:r>
              <a:rPr lang="nl-NL" sz="2000" b="1" dirty="0" err="1">
                <a:solidFill>
                  <a:srgbClr val="0070C0"/>
                </a:solidFill>
                <a:latin typeface="Symbol" panose="05050102010706020507" pitchFamily="18" charset="2"/>
                <a:cs typeface="Arial" panose="020B0604020202020204" pitchFamily="34" charset="0"/>
              </a:rPr>
              <a:t>m</a:t>
            </a:r>
            <a:r>
              <a:rPr lang="nl-NL" sz="2000" b="1" dirty="0" err="1">
                <a:solidFill>
                  <a:srgbClr val="0070C0"/>
                </a:solidFill>
                <a:cs typeface="Arial" panose="020B0604020202020204" pitchFamily="34" charset="0"/>
              </a:rPr>
              <a:t>Au</a:t>
            </a:r>
            <a:r>
              <a:rPr lang="nl-NL" sz="2000" b="1" dirty="0">
                <a:solidFill>
                  <a:srgbClr val="0070C0"/>
                </a:solidFill>
                <a:cs typeface="Arial" panose="020B0604020202020204" pitchFamily="34" charset="0"/>
              </a:rPr>
              <a:t>* de-</a:t>
            </a:r>
            <a:r>
              <a:rPr lang="nl-NL" sz="2000" b="1" dirty="0" err="1">
                <a:solidFill>
                  <a:srgbClr val="0070C0"/>
                </a:solidFill>
                <a:cs typeface="Arial" panose="020B0604020202020204" pitchFamily="34" charset="0"/>
              </a:rPr>
              <a:t>excites</a:t>
            </a:r>
            <a:r>
              <a:rPr lang="nl-NL" sz="2000" b="1" dirty="0">
                <a:solidFill>
                  <a:srgbClr val="0070C0"/>
                </a:solidFill>
                <a:cs typeface="Arial" panose="020B0604020202020204" pitchFamily="34" charset="0"/>
              </a:rPr>
              <a:t> </a:t>
            </a:r>
            <a:r>
              <a:rPr lang="nl-NL" sz="2000" b="1" dirty="0" err="1">
                <a:solidFill>
                  <a:srgbClr val="0070C0"/>
                </a:solidFill>
                <a:cs typeface="Arial" panose="020B0604020202020204" pitchFamily="34" charset="0"/>
              </a:rPr>
              <a:t>promptly</a:t>
            </a:r>
            <a:br>
              <a:rPr lang="nl-NL" sz="2000" b="1" dirty="0">
                <a:solidFill>
                  <a:srgbClr val="0070C0"/>
                </a:solidFill>
                <a:cs typeface="Arial" panose="020B0604020202020204" pitchFamily="34" charset="0"/>
              </a:rPr>
            </a:br>
            <a:r>
              <a:rPr lang="nl-NL" sz="2000" b="1" dirty="0" err="1">
                <a:solidFill>
                  <a:srgbClr val="0070C0"/>
                </a:solidFill>
                <a:cs typeface="Arial" panose="020B0604020202020204" pitchFamily="34" charset="0"/>
              </a:rPr>
              <a:t>producing</a:t>
            </a:r>
            <a:r>
              <a:rPr lang="nl-NL" sz="2000" b="1" dirty="0">
                <a:solidFill>
                  <a:srgbClr val="0070C0"/>
                </a:solidFill>
                <a:cs typeface="Arial" panose="020B0604020202020204" pitchFamily="34" charset="0"/>
              </a:rPr>
              <a:t> </a:t>
            </a:r>
            <a:r>
              <a:rPr lang="nl-NL" sz="2000" b="1" dirty="0" err="1">
                <a:solidFill>
                  <a:srgbClr val="0070C0"/>
                </a:solidFill>
                <a:cs typeface="Arial" panose="020B0604020202020204" pitchFamily="34" charset="0"/>
              </a:rPr>
              <a:t>several</a:t>
            </a:r>
            <a:r>
              <a:rPr lang="nl-NL" sz="2000" b="1" dirty="0">
                <a:solidFill>
                  <a:srgbClr val="0070C0"/>
                </a:solidFill>
                <a:cs typeface="Arial" panose="020B0604020202020204" pitchFamily="34" charset="0"/>
              </a:rPr>
              <a:t> </a:t>
            </a:r>
            <a:r>
              <a:rPr lang="nl-NL" sz="2000" b="1" dirty="0" err="1">
                <a:solidFill>
                  <a:srgbClr val="0070C0"/>
                </a:solidFill>
                <a:cs typeface="Arial" panose="020B0604020202020204" pitchFamily="34" charset="0"/>
              </a:rPr>
              <a:t>MeV</a:t>
            </a:r>
            <a:r>
              <a:rPr lang="nl-NL" sz="2000" b="1" dirty="0">
                <a:solidFill>
                  <a:srgbClr val="0070C0"/>
                </a:solidFill>
                <a:cs typeface="Arial" panose="020B0604020202020204" pitchFamily="34" charset="0"/>
              </a:rPr>
              <a:t> X-</a:t>
            </a:r>
            <a:r>
              <a:rPr lang="nl-NL" sz="2000" b="1" dirty="0" err="1">
                <a:solidFill>
                  <a:srgbClr val="0070C0"/>
                </a:solidFill>
                <a:cs typeface="Arial" panose="020B0604020202020204" pitchFamily="34" charset="0"/>
              </a:rPr>
              <a:t>rays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Detected</a:t>
            </a:r>
            <a:r>
              <a:rPr lang="nl-NL" sz="2000" dirty="0">
                <a:cs typeface="Arial" panose="020B0604020202020204" pitchFamily="34" charset="0"/>
              </a:rPr>
              <a:t> X-</a:t>
            </a:r>
            <a:r>
              <a:rPr lang="nl-NL" sz="2000" dirty="0" err="1">
                <a:cs typeface="Arial" panose="020B0604020202020204" pitchFamily="34" charset="0"/>
              </a:rPr>
              <a:t>rays</a:t>
            </a:r>
            <a:r>
              <a:rPr lang="nl-NL" sz="2000" dirty="0">
                <a:cs typeface="Arial" panose="020B0604020202020204" pitchFamily="34" charset="0"/>
              </a:rPr>
              <a:t> are </a:t>
            </a:r>
            <a:r>
              <a:rPr lang="nl-NL" sz="2000" dirty="0" err="1">
                <a:cs typeface="Arial" panose="020B0604020202020204" pitchFamily="34" charset="0"/>
              </a:rPr>
              <a:t>plotted</a:t>
            </a:r>
            <a:r>
              <a:rPr lang="nl-NL" sz="2000" dirty="0">
                <a:cs typeface="Arial" panose="020B0604020202020204" pitchFamily="34" charset="0"/>
              </a:rPr>
              <a:t> </a:t>
            </a:r>
            <a:r>
              <a:rPr lang="nl-NL" sz="2000" dirty="0" err="1">
                <a:cs typeface="Arial" panose="020B0604020202020204" pitchFamily="34" charset="0"/>
              </a:rPr>
              <a:t>against</a:t>
            </a:r>
            <a:br>
              <a:rPr lang="nl-NL" sz="2000" dirty="0">
                <a:cs typeface="Arial" panose="020B0604020202020204" pitchFamily="34" charset="0"/>
              </a:rPr>
            </a:br>
            <a:r>
              <a:rPr lang="nl-NL" sz="2000" dirty="0">
                <a:cs typeface="Arial" panose="020B0604020202020204" pitchFamily="34" charset="0"/>
              </a:rPr>
              <a:t>laser </a:t>
            </a:r>
            <a:r>
              <a:rPr lang="nl-NL" sz="2000" dirty="0" err="1">
                <a:cs typeface="Arial" panose="020B0604020202020204" pitchFamily="34" charset="0"/>
              </a:rPr>
              <a:t>frequency</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a:t>
            </a:r>
            <a:r>
              <a:rPr lang="nl-NL" sz="2000" dirty="0" err="1">
                <a:cs typeface="Arial" panose="020B0604020202020204" pitchFamily="34" charset="0"/>
              </a:rPr>
              <a:t>obtain</a:t>
            </a:r>
            <a:r>
              <a:rPr lang="nl-NL" sz="2000" dirty="0">
                <a:cs typeface="Arial" panose="020B0604020202020204" pitchFamily="34" charset="0"/>
              </a:rPr>
              <a:t> </a:t>
            </a:r>
            <a:r>
              <a:rPr lang="nl-NL" sz="2000" dirty="0" err="1">
                <a:cs typeface="Arial" panose="020B0604020202020204" pitchFamily="34" charset="0"/>
              </a:rPr>
              <a:t>the</a:t>
            </a:r>
            <a:r>
              <a:rPr lang="nl-NL" sz="2000" dirty="0">
                <a:cs typeface="Arial" panose="020B0604020202020204" pitchFamily="34" charset="0"/>
              </a:rPr>
              <a:t> </a:t>
            </a:r>
            <a:br>
              <a:rPr lang="nl-NL" sz="2000" dirty="0">
                <a:cs typeface="Arial" panose="020B0604020202020204" pitchFamily="34" charset="0"/>
              </a:rPr>
            </a:br>
            <a:r>
              <a:rPr lang="nl-NL" sz="2000" dirty="0" err="1">
                <a:cs typeface="Arial" panose="020B0604020202020204" pitchFamily="34" charset="0"/>
              </a:rPr>
              <a:t>resonance</a:t>
            </a:r>
            <a:endParaRPr lang="nl-NL" sz="2000" dirty="0">
              <a:cs typeface="Arial" panose="020B0604020202020204" pitchFamily="34" charset="0"/>
            </a:endParaRPr>
          </a:p>
        </p:txBody>
      </p:sp>
      <p:pic>
        <p:nvPicPr>
          <p:cNvPr id="10" name="Afbeelding 9">
            <a:extLst>
              <a:ext uri="{FF2B5EF4-FFF2-40B4-BE49-F238E27FC236}">
                <a16:creationId xmlns:a16="http://schemas.microsoft.com/office/drawing/2014/main" id="{F2360937-3907-0974-2A4F-D3E2039B3BF7}"/>
              </a:ext>
            </a:extLst>
          </p:cNvPr>
          <p:cNvPicPr>
            <a:picLocks noChangeAspect="1"/>
          </p:cNvPicPr>
          <p:nvPr/>
        </p:nvPicPr>
        <p:blipFill>
          <a:blip r:embed="rId2"/>
          <a:srcRect b="3086"/>
          <a:stretch/>
        </p:blipFill>
        <p:spPr>
          <a:xfrm>
            <a:off x="5545261" y="3805436"/>
            <a:ext cx="5366697" cy="2327335"/>
          </a:xfrm>
          <a:prstGeom prst="rect">
            <a:avLst/>
          </a:prstGeom>
        </p:spPr>
      </p:pic>
      <p:pic>
        <p:nvPicPr>
          <p:cNvPr id="2" name="Afbeelding 1">
            <a:extLst>
              <a:ext uri="{FF2B5EF4-FFF2-40B4-BE49-F238E27FC236}">
                <a16:creationId xmlns:a16="http://schemas.microsoft.com/office/drawing/2014/main" id="{6B5075A9-245A-496A-95FE-9D5213DD9379}"/>
              </a:ext>
            </a:extLst>
          </p:cNvPr>
          <p:cNvPicPr>
            <a:picLocks noChangeAspect="1"/>
          </p:cNvPicPr>
          <p:nvPr/>
        </p:nvPicPr>
        <p:blipFill>
          <a:blip r:embed="rId3"/>
          <a:srcRect t="2032" b="775"/>
          <a:stretch/>
        </p:blipFill>
        <p:spPr>
          <a:xfrm>
            <a:off x="6408439" y="844926"/>
            <a:ext cx="4382972" cy="2960510"/>
          </a:xfrm>
          <a:prstGeom prst="rect">
            <a:avLst/>
          </a:prstGeom>
        </p:spPr>
      </p:pic>
    </p:spTree>
    <p:extLst>
      <p:ext uri="{BB962C8B-B14F-4D97-AF65-F5344CB8AC3E}">
        <p14:creationId xmlns:p14="http://schemas.microsoft.com/office/powerpoint/2010/main" val="2128217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E76D580-E537-84F5-B695-A6111CD97FA3}"/>
              </a:ext>
            </a:extLst>
          </p:cNvPr>
          <p:cNvPicPr>
            <a:picLocks noChangeAspect="1"/>
          </p:cNvPicPr>
          <p:nvPr/>
        </p:nvPicPr>
        <p:blipFill>
          <a:blip r:embed="rId2"/>
          <a:srcRect t="2037" r="3536" b="1481"/>
          <a:stretch/>
        </p:blipFill>
        <p:spPr>
          <a:xfrm>
            <a:off x="6388100" y="823540"/>
            <a:ext cx="4337050" cy="2981896"/>
          </a:xfrm>
          <a:prstGeom prst="rect">
            <a:avLst/>
          </a:prstGeom>
        </p:spPr>
      </p:pic>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19</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HFS </a:t>
            </a:r>
            <a:r>
              <a:rPr lang="nl-NL" sz="4500" dirty="0" err="1">
                <a:solidFill>
                  <a:schemeClr val="bg1"/>
                </a:solidFill>
              </a:rPr>
              <a:t>measurement</a:t>
            </a:r>
            <a:r>
              <a:rPr lang="nl-NL" sz="4500" dirty="0">
                <a:solidFill>
                  <a:schemeClr val="bg1"/>
                </a:solidFill>
              </a:rPr>
              <a:t> </a:t>
            </a:r>
            <a:r>
              <a:rPr lang="nl-NL" sz="4500" dirty="0" err="1">
                <a:solidFill>
                  <a:schemeClr val="bg1"/>
                </a:solidFill>
              </a:rPr>
              <a:t>principle</a:t>
            </a:r>
            <a:endParaRPr lang="nl-NL" sz="4500" dirty="0">
              <a:solidFill>
                <a:schemeClr val="bg1"/>
              </a:solidFill>
            </a:endParaRPr>
          </a:p>
        </p:txBody>
      </p:sp>
      <p:sp>
        <p:nvSpPr>
          <p:cNvPr id="8" name="Tekstvak 7">
            <a:extLst>
              <a:ext uri="{FF2B5EF4-FFF2-40B4-BE49-F238E27FC236}">
                <a16:creationId xmlns:a16="http://schemas.microsoft.com/office/drawing/2014/main" id="{CF35357B-6484-1ED8-E278-2A5F09051636}"/>
              </a:ext>
            </a:extLst>
          </p:cNvPr>
          <p:cNvSpPr txBox="1"/>
          <p:nvPr/>
        </p:nvSpPr>
        <p:spPr>
          <a:xfrm>
            <a:off x="324465" y="1026489"/>
            <a:ext cx="4454012" cy="5170646"/>
          </a:xfrm>
          <a:prstGeom prst="rect">
            <a:avLst/>
          </a:prstGeom>
          <a:noFill/>
        </p:spPr>
        <p:txBody>
          <a:bodyPr wrap="square" rtlCol="0">
            <a:spAutoFit/>
          </a:bodyPr>
          <a:lstStyle/>
          <a:p>
            <a:pPr marL="342900" indent="-342900">
              <a:buFont typeface="Arial" panose="020B0604020202020204" pitchFamily="34" charset="0"/>
              <a:buChar char="•"/>
            </a:pPr>
            <a:r>
              <a:rPr lang="nl-NL" sz="2000" dirty="0">
                <a:cs typeface="Arial" panose="020B0604020202020204" pitchFamily="34" charset="0"/>
              </a:rPr>
              <a:t>Stop muon in H</a:t>
            </a:r>
            <a:r>
              <a:rPr lang="nl-NL" sz="2000" baseline="-25000" dirty="0">
                <a:cs typeface="Arial" panose="020B0604020202020204" pitchFamily="34" charset="0"/>
              </a:rPr>
              <a:t>2</a:t>
            </a:r>
            <a:r>
              <a:rPr lang="nl-NL" sz="2000" dirty="0">
                <a:cs typeface="Arial" panose="020B0604020202020204" pitchFamily="34" charset="0"/>
              </a:rPr>
              <a:t> gas target</a:t>
            </a:r>
            <a:br>
              <a:rPr lang="nl-NL" sz="2000" dirty="0">
                <a:cs typeface="Arial" panose="020B0604020202020204" pitchFamily="34" charset="0"/>
              </a:rPr>
            </a:br>
            <a:r>
              <a:rPr lang="nl-NL" sz="2000" dirty="0">
                <a:cs typeface="Arial" panose="020B0604020202020204" pitchFamily="34" charset="0"/>
              </a:rPr>
              <a:t>(22 K, 0.5 bar </a:t>
            </a:r>
            <a:r>
              <a:rPr lang="nl-NL" sz="2000" dirty="0" err="1">
                <a:cs typeface="Arial" panose="020B0604020202020204" pitchFamily="34" charset="0"/>
              </a:rPr>
              <a:t>and</a:t>
            </a:r>
            <a:r>
              <a:rPr lang="nl-NL" sz="2000" dirty="0">
                <a:cs typeface="Arial" panose="020B0604020202020204" pitchFamily="34" charset="0"/>
              </a:rPr>
              <a:t> 1 mm </a:t>
            </a:r>
            <a:r>
              <a:rPr lang="nl-NL" sz="2000" dirty="0" err="1">
                <a:cs typeface="Arial" panose="020B0604020202020204" pitchFamily="34" charset="0"/>
              </a:rPr>
              <a:t>thickness</a:t>
            </a:r>
            <a:r>
              <a:rPr lang="nl-NL" sz="2000" dirty="0">
                <a:cs typeface="Arial" panose="020B0604020202020204" pitchFamily="34" charset="0"/>
              </a:rPr>
              <a:t>)</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and</a:t>
            </a:r>
            <a:br>
              <a:rPr lang="nl-NL" sz="2000" dirty="0">
                <a:cs typeface="Arial" panose="020B0604020202020204" pitchFamily="34" charset="0"/>
              </a:rPr>
            </a:br>
            <a:r>
              <a:rPr lang="nl-NL" sz="2000" dirty="0" err="1">
                <a:cs typeface="Arial" panose="020B0604020202020204" pitchFamily="34" charset="0"/>
              </a:rPr>
              <a:t>thermalizes</a:t>
            </a:r>
            <a:r>
              <a:rPr lang="nl-NL" sz="2000" dirty="0">
                <a:cs typeface="Arial" panose="020B0604020202020204" pitchFamily="34" charset="0"/>
              </a:rPr>
              <a:t> </a:t>
            </a:r>
            <a:r>
              <a:rPr lang="nl-NL" sz="2000" dirty="0" err="1">
                <a:cs typeface="Arial" panose="020B0604020202020204" pitchFamily="34" charset="0"/>
              </a:rPr>
              <a:t>to</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dirty="0" err="1">
                <a:cs typeface="Arial" panose="020B0604020202020204" pitchFamily="34" charset="0"/>
              </a:rPr>
              <a:t>temperature</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a:cs typeface="Arial" panose="020B0604020202020204" pitchFamily="34" charset="0"/>
              </a:rPr>
              <a:t>Laser </a:t>
            </a:r>
            <a:r>
              <a:rPr lang="nl-NL" sz="2000" dirty="0" err="1">
                <a:cs typeface="Arial" panose="020B0604020202020204" pitchFamily="34" charset="0"/>
              </a:rPr>
              <a:t>pulse</a:t>
            </a:r>
            <a:r>
              <a:rPr lang="nl-NL" sz="2000" dirty="0">
                <a:cs typeface="Arial" panose="020B0604020202020204" pitchFamily="34" charset="0"/>
              </a:rPr>
              <a:t> </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transition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a:t>
            </a:r>
            <a:r>
              <a:rPr lang="nl-NL" sz="2000" dirty="0">
                <a:cs typeface="Arial" panose="020B0604020202020204" pitchFamily="34" charset="0"/>
              </a:rPr>
              <a:t> + </a:t>
            </a:r>
            <a:r>
              <a:rPr lang="nl-NL" sz="2000" dirty="0">
                <a:latin typeface="Symbol" panose="05050102010706020507" pitchFamily="18" charset="2"/>
                <a:cs typeface="Arial" panose="020B0604020202020204" pitchFamily="34" charset="0"/>
              </a:rPr>
              <a:t>g</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Collisional</a:t>
            </a:r>
            <a:r>
              <a:rPr lang="nl-NL" sz="2000" dirty="0">
                <a:cs typeface="Arial" panose="020B0604020202020204" pitchFamily="34" charset="0"/>
              </a:rPr>
              <a:t> de-</a:t>
            </a:r>
            <a:r>
              <a:rPr lang="nl-NL" sz="2000" dirty="0" err="1">
                <a:cs typeface="Arial" panose="020B0604020202020204" pitchFamily="34" charset="0"/>
              </a:rPr>
              <a:t>excitation</a:t>
            </a:r>
            <a:r>
              <a:rPr lang="nl-NL" sz="2000" dirty="0">
                <a:cs typeface="Arial" panose="020B0604020202020204" pitchFamily="34" charset="0"/>
              </a:rPr>
              <a:t>:</a:t>
            </a:r>
            <a:br>
              <a:rPr lang="nl-NL" sz="2000" dirty="0">
                <a:cs typeface="Arial" panose="020B0604020202020204" pitchFamily="34" charset="0"/>
              </a:rPr>
            </a:b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(F=1)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a:t>
            </a:r>
            <a:r>
              <a:rPr lang="nl-NL" sz="2000" b="0" i="0" dirty="0">
                <a:solidFill>
                  <a:srgbClr val="4D5156"/>
                </a:solidFill>
                <a:effectLst/>
                <a:latin typeface="Arial" panose="020B0604020202020204" pitchFamily="34" charset="0"/>
              </a:rPr>
              <a:t>→</a:t>
            </a:r>
            <a:r>
              <a:rPr lang="nl-NL" sz="2000" dirty="0">
                <a:cs typeface="Arial" panose="020B0604020202020204" pitchFamily="34" charset="0"/>
              </a:rPr>
              <a:t> </a:t>
            </a: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a:t>
            </a:r>
            <a:r>
              <a:rPr lang="nl-NL" sz="2000" baseline="-25000" dirty="0">
                <a:cs typeface="Arial" panose="020B0604020202020204" pitchFamily="34" charset="0"/>
              </a:rPr>
              <a:t>(F=0) </a:t>
            </a:r>
            <a:r>
              <a:rPr lang="nl-NL" sz="2000" dirty="0">
                <a:cs typeface="Arial" panose="020B0604020202020204" pitchFamily="34" charset="0"/>
              </a:rPr>
              <a:t>+ H</a:t>
            </a:r>
            <a:r>
              <a:rPr lang="nl-NL" sz="2000" baseline="-25000" dirty="0">
                <a:cs typeface="Arial" panose="020B0604020202020204" pitchFamily="34" charset="0"/>
              </a:rPr>
              <a:t>2</a:t>
            </a:r>
            <a:r>
              <a:rPr lang="nl-NL" sz="2000" dirty="0">
                <a:cs typeface="Arial" panose="020B0604020202020204" pitchFamily="34" charset="0"/>
              </a:rPr>
              <a:t> + </a:t>
            </a:r>
            <a:r>
              <a:rPr lang="nl-NL" sz="2000" dirty="0" err="1">
                <a:cs typeface="Arial" panose="020B0604020202020204" pitchFamily="34" charset="0"/>
              </a:rPr>
              <a:t>E</a:t>
            </a:r>
            <a:r>
              <a:rPr lang="nl-NL" sz="2000" baseline="-25000" dirty="0" err="1">
                <a:cs typeface="Arial" panose="020B0604020202020204" pitchFamily="34" charset="0"/>
              </a:rPr>
              <a:t>kin</a:t>
            </a:r>
            <a:endParaRPr lang="nl-NL" sz="2000" baseline="-25000" dirty="0">
              <a:cs typeface="Arial" panose="020B0604020202020204" pitchFamily="34" charset="0"/>
            </a:endParaRPr>
          </a:p>
          <a:p>
            <a:pPr marL="342900" indent="-342900">
              <a:buFont typeface="Arial" panose="020B0604020202020204" pitchFamily="34" charset="0"/>
              <a:buChar char="•"/>
            </a:pPr>
            <a:r>
              <a:rPr lang="nl-NL" sz="500" dirty="0">
                <a:cs typeface="Arial" panose="020B0604020202020204" pitchFamily="34" charset="0"/>
              </a:rPr>
              <a:t> </a:t>
            </a:r>
          </a:p>
          <a:p>
            <a:pPr marL="342900" indent="-342900">
              <a:buFont typeface="Arial" panose="020B0604020202020204" pitchFamily="34" charset="0"/>
              <a:buChar char="•"/>
            </a:pPr>
            <a:r>
              <a:rPr lang="nl-NL" sz="2000" dirty="0">
                <a:latin typeface="Symbol" panose="05050102010706020507" pitchFamily="18" charset="2"/>
                <a:cs typeface="Arial" panose="020B0604020202020204" pitchFamily="34" charset="0"/>
              </a:rPr>
              <a:t>m</a:t>
            </a:r>
            <a:r>
              <a:rPr lang="nl-NL" sz="2000" dirty="0">
                <a:cs typeface="Arial" panose="020B0604020202020204" pitchFamily="34" charset="0"/>
              </a:rPr>
              <a:t>p </a:t>
            </a:r>
            <a:r>
              <a:rPr lang="nl-NL" sz="2000" dirty="0" err="1">
                <a:cs typeface="Arial" panose="020B0604020202020204" pitchFamily="34" charset="0"/>
              </a:rPr>
              <a:t>atom</a:t>
            </a:r>
            <a:r>
              <a:rPr lang="nl-NL" sz="2000" dirty="0">
                <a:cs typeface="Arial" panose="020B0604020202020204" pitchFamily="34" charset="0"/>
              </a:rPr>
              <a:t> </a:t>
            </a:r>
            <a:r>
              <a:rPr lang="nl-NL" sz="2000" dirty="0" err="1">
                <a:cs typeface="Arial" panose="020B0604020202020204" pitchFamily="34" charset="0"/>
              </a:rPr>
              <a:t>diffuses</a:t>
            </a:r>
            <a:r>
              <a:rPr lang="nl-NL" sz="2000" dirty="0">
                <a:cs typeface="Arial" panose="020B0604020202020204" pitchFamily="34" charset="0"/>
              </a:rPr>
              <a:t> in H</a:t>
            </a:r>
            <a:r>
              <a:rPr lang="nl-NL" sz="2000" baseline="-25000" dirty="0">
                <a:cs typeface="Arial" panose="020B0604020202020204" pitchFamily="34" charset="0"/>
              </a:rPr>
              <a:t>2</a:t>
            </a:r>
            <a:r>
              <a:rPr lang="nl-NL" sz="2000" dirty="0">
                <a:cs typeface="Arial" panose="020B0604020202020204" pitchFamily="34" charset="0"/>
              </a:rPr>
              <a:t> gas </a:t>
            </a:r>
            <a:r>
              <a:rPr lang="nl-NL" sz="2000" dirty="0" err="1">
                <a:cs typeface="Arial" panose="020B0604020202020204" pitchFamily="34" charset="0"/>
              </a:rPr>
              <a:t>reaching</a:t>
            </a:r>
            <a:br>
              <a:rPr lang="nl-NL" sz="2000" dirty="0">
                <a:cs typeface="Arial" panose="020B0604020202020204" pitchFamily="34" charset="0"/>
              </a:rPr>
            </a:br>
            <a:r>
              <a:rPr lang="nl-NL" sz="2000" dirty="0">
                <a:cs typeface="Arial" panose="020B0604020202020204" pitchFamily="34" charset="0"/>
              </a:rPr>
              <a:t>Au-</a:t>
            </a:r>
            <a:r>
              <a:rPr lang="nl-NL" sz="2000" dirty="0" err="1">
                <a:cs typeface="Arial" panose="020B0604020202020204" pitchFamily="34" charset="0"/>
              </a:rPr>
              <a:t>coated</a:t>
            </a:r>
            <a:r>
              <a:rPr lang="nl-NL" sz="2000" dirty="0">
                <a:cs typeface="Arial" panose="020B0604020202020204" pitchFamily="34" charset="0"/>
              </a:rPr>
              <a:t> target </a:t>
            </a:r>
            <a:r>
              <a:rPr lang="nl-NL" sz="2000" dirty="0" err="1">
                <a:cs typeface="Arial" panose="020B0604020202020204" pitchFamily="34" charset="0"/>
              </a:rPr>
              <a:t>walls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cs typeface="Arial" panose="020B0604020202020204" pitchFamily="34" charset="0"/>
              </a:rPr>
              <a:t>Formed</a:t>
            </a:r>
            <a:r>
              <a:rPr lang="nl-NL" sz="2000" dirty="0">
                <a:cs typeface="Arial" panose="020B0604020202020204" pitchFamily="34" charset="0"/>
              </a:rPr>
              <a:t> </a:t>
            </a:r>
            <a:r>
              <a:rPr lang="nl-NL" sz="2000" dirty="0" err="1">
                <a:latin typeface="Symbol" panose="05050102010706020507" pitchFamily="18" charset="2"/>
                <a:cs typeface="Arial" panose="020B0604020202020204" pitchFamily="34" charset="0"/>
              </a:rPr>
              <a:t>m</a:t>
            </a:r>
            <a:r>
              <a:rPr lang="nl-NL" sz="2000" dirty="0" err="1">
                <a:cs typeface="Arial" panose="020B0604020202020204" pitchFamily="34" charset="0"/>
              </a:rPr>
              <a:t>Au</a:t>
            </a:r>
            <a:r>
              <a:rPr lang="nl-NL" sz="2000" dirty="0">
                <a:cs typeface="Arial" panose="020B0604020202020204" pitchFamily="34" charset="0"/>
              </a:rPr>
              <a:t>* de-</a:t>
            </a:r>
            <a:r>
              <a:rPr lang="nl-NL" sz="2000" dirty="0" err="1">
                <a:cs typeface="Arial" panose="020B0604020202020204" pitchFamily="34" charset="0"/>
              </a:rPr>
              <a:t>excites</a:t>
            </a:r>
            <a:r>
              <a:rPr lang="nl-NL" sz="2000" dirty="0">
                <a:cs typeface="Arial" panose="020B0604020202020204" pitchFamily="34" charset="0"/>
              </a:rPr>
              <a:t> </a:t>
            </a:r>
            <a:r>
              <a:rPr lang="nl-NL" sz="2000" dirty="0" err="1">
                <a:cs typeface="Arial" panose="020B0604020202020204" pitchFamily="34" charset="0"/>
              </a:rPr>
              <a:t>promptly</a:t>
            </a:r>
            <a:br>
              <a:rPr lang="nl-NL" sz="2000" dirty="0">
                <a:cs typeface="Arial" panose="020B0604020202020204" pitchFamily="34" charset="0"/>
              </a:rPr>
            </a:br>
            <a:r>
              <a:rPr lang="nl-NL" sz="2000" dirty="0" err="1">
                <a:cs typeface="Arial" panose="020B0604020202020204" pitchFamily="34" charset="0"/>
              </a:rPr>
              <a:t>producing</a:t>
            </a:r>
            <a:r>
              <a:rPr lang="nl-NL" sz="2000" dirty="0">
                <a:cs typeface="Arial" panose="020B0604020202020204" pitchFamily="34" charset="0"/>
              </a:rPr>
              <a:t> </a:t>
            </a:r>
            <a:r>
              <a:rPr lang="nl-NL" sz="2000" dirty="0" err="1">
                <a:cs typeface="Arial" panose="020B0604020202020204" pitchFamily="34" charset="0"/>
              </a:rPr>
              <a:t>several</a:t>
            </a:r>
            <a:r>
              <a:rPr lang="nl-NL" sz="2000" dirty="0">
                <a:cs typeface="Arial" panose="020B0604020202020204" pitchFamily="34" charset="0"/>
              </a:rPr>
              <a:t> </a:t>
            </a:r>
            <a:r>
              <a:rPr lang="nl-NL" sz="2000" dirty="0" err="1">
                <a:cs typeface="Arial" panose="020B0604020202020204" pitchFamily="34" charset="0"/>
              </a:rPr>
              <a:t>MeV</a:t>
            </a:r>
            <a:r>
              <a:rPr lang="nl-NL" sz="2000" dirty="0">
                <a:cs typeface="Arial" panose="020B0604020202020204" pitchFamily="34" charset="0"/>
              </a:rPr>
              <a:t> X-</a:t>
            </a:r>
            <a:r>
              <a:rPr lang="nl-NL" sz="2000" dirty="0" err="1">
                <a:cs typeface="Arial" panose="020B0604020202020204" pitchFamily="34" charset="0"/>
              </a:rPr>
              <a:t>rays</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err="1">
                <a:solidFill>
                  <a:srgbClr val="0070C0"/>
                </a:solidFill>
                <a:cs typeface="Arial" panose="020B0604020202020204" pitchFamily="34" charset="0"/>
              </a:rPr>
              <a:t>Detected</a:t>
            </a:r>
            <a:r>
              <a:rPr lang="nl-NL" sz="2000" dirty="0">
                <a:solidFill>
                  <a:srgbClr val="0070C0"/>
                </a:solidFill>
                <a:cs typeface="Arial" panose="020B0604020202020204" pitchFamily="34" charset="0"/>
              </a:rPr>
              <a:t> X-</a:t>
            </a:r>
            <a:r>
              <a:rPr lang="nl-NL" sz="2000" dirty="0" err="1">
                <a:solidFill>
                  <a:srgbClr val="0070C0"/>
                </a:solidFill>
                <a:cs typeface="Arial" panose="020B0604020202020204" pitchFamily="34" charset="0"/>
              </a:rPr>
              <a:t>rays</a:t>
            </a:r>
            <a:r>
              <a:rPr lang="nl-NL" sz="2000" dirty="0">
                <a:solidFill>
                  <a:srgbClr val="0070C0"/>
                </a:solidFill>
                <a:cs typeface="Arial" panose="020B0604020202020204" pitchFamily="34" charset="0"/>
              </a:rPr>
              <a:t> are </a:t>
            </a:r>
            <a:r>
              <a:rPr lang="nl-NL" sz="2000" dirty="0" err="1">
                <a:solidFill>
                  <a:srgbClr val="0070C0"/>
                </a:solidFill>
                <a:cs typeface="Arial" panose="020B0604020202020204" pitchFamily="34" charset="0"/>
              </a:rPr>
              <a:t>plotted</a:t>
            </a:r>
            <a:r>
              <a:rPr lang="nl-NL" sz="2000" dirty="0">
                <a:solidFill>
                  <a:srgbClr val="0070C0"/>
                </a:solidFill>
                <a:cs typeface="Arial" panose="020B0604020202020204" pitchFamily="34" charset="0"/>
              </a:rPr>
              <a:t> </a:t>
            </a:r>
            <a:r>
              <a:rPr lang="nl-NL" sz="2000" dirty="0" err="1">
                <a:solidFill>
                  <a:srgbClr val="0070C0"/>
                </a:solidFill>
                <a:cs typeface="Arial" panose="020B0604020202020204" pitchFamily="34" charset="0"/>
              </a:rPr>
              <a:t>against</a:t>
            </a:r>
            <a:br>
              <a:rPr lang="nl-NL" sz="2000" dirty="0">
                <a:solidFill>
                  <a:srgbClr val="0070C0"/>
                </a:solidFill>
                <a:cs typeface="Arial" panose="020B0604020202020204" pitchFamily="34" charset="0"/>
              </a:rPr>
            </a:br>
            <a:r>
              <a:rPr lang="nl-NL" sz="2000" dirty="0">
                <a:solidFill>
                  <a:srgbClr val="0070C0"/>
                </a:solidFill>
                <a:cs typeface="Arial" panose="020B0604020202020204" pitchFamily="34" charset="0"/>
              </a:rPr>
              <a:t>laser </a:t>
            </a:r>
            <a:r>
              <a:rPr lang="nl-NL" sz="2000" dirty="0" err="1">
                <a:solidFill>
                  <a:srgbClr val="0070C0"/>
                </a:solidFill>
                <a:cs typeface="Arial" panose="020B0604020202020204" pitchFamily="34" charset="0"/>
              </a:rPr>
              <a:t>frequency</a:t>
            </a:r>
            <a:r>
              <a:rPr lang="nl-NL" sz="2000" dirty="0">
                <a:solidFill>
                  <a:srgbClr val="0070C0"/>
                </a:solidFill>
                <a:cs typeface="Arial" panose="020B0604020202020204" pitchFamily="34" charset="0"/>
              </a:rPr>
              <a:t> </a:t>
            </a:r>
            <a:r>
              <a:rPr lang="nl-NL" sz="2000" dirty="0" err="1">
                <a:solidFill>
                  <a:srgbClr val="0070C0"/>
                </a:solidFill>
                <a:cs typeface="Arial" panose="020B0604020202020204" pitchFamily="34" charset="0"/>
              </a:rPr>
              <a:t>to</a:t>
            </a:r>
            <a:r>
              <a:rPr lang="nl-NL" sz="2000" dirty="0">
                <a:solidFill>
                  <a:srgbClr val="0070C0"/>
                </a:solidFill>
                <a:cs typeface="Arial" panose="020B0604020202020204" pitchFamily="34" charset="0"/>
              </a:rPr>
              <a:t> </a:t>
            </a:r>
            <a:r>
              <a:rPr lang="nl-NL" sz="2000" dirty="0" err="1">
                <a:solidFill>
                  <a:srgbClr val="0070C0"/>
                </a:solidFill>
                <a:cs typeface="Arial" panose="020B0604020202020204" pitchFamily="34" charset="0"/>
              </a:rPr>
              <a:t>obtain</a:t>
            </a:r>
            <a:r>
              <a:rPr lang="nl-NL" sz="2000" dirty="0">
                <a:solidFill>
                  <a:srgbClr val="0070C0"/>
                </a:solidFill>
                <a:cs typeface="Arial" panose="020B0604020202020204" pitchFamily="34" charset="0"/>
              </a:rPr>
              <a:t> </a:t>
            </a:r>
            <a:r>
              <a:rPr lang="nl-NL" sz="2000" dirty="0" err="1">
                <a:solidFill>
                  <a:srgbClr val="0070C0"/>
                </a:solidFill>
                <a:cs typeface="Arial" panose="020B0604020202020204" pitchFamily="34" charset="0"/>
              </a:rPr>
              <a:t>the</a:t>
            </a:r>
            <a:r>
              <a:rPr lang="nl-NL" sz="2000" dirty="0">
                <a:solidFill>
                  <a:srgbClr val="0070C0"/>
                </a:solidFill>
                <a:cs typeface="Arial" panose="020B0604020202020204" pitchFamily="34" charset="0"/>
              </a:rPr>
              <a:t> </a:t>
            </a:r>
            <a:br>
              <a:rPr lang="nl-NL" sz="2000" dirty="0">
                <a:solidFill>
                  <a:srgbClr val="0070C0"/>
                </a:solidFill>
                <a:cs typeface="Arial" panose="020B0604020202020204" pitchFamily="34" charset="0"/>
              </a:rPr>
            </a:br>
            <a:r>
              <a:rPr lang="nl-NL" sz="2000" dirty="0" err="1">
                <a:solidFill>
                  <a:srgbClr val="0070C0"/>
                </a:solidFill>
                <a:cs typeface="Arial" panose="020B0604020202020204" pitchFamily="34" charset="0"/>
              </a:rPr>
              <a:t>resonance</a:t>
            </a:r>
            <a:endParaRPr lang="nl-NL" sz="2000" dirty="0">
              <a:solidFill>
                <a:srgbClr val="0070C0"/>
              </a:solidFill>
              <a:cs typeface="Arial" panose="020B0604020202020204" pitchFamily="34" charset="0"/>
            </a:endParaRPr>
          </a:p>
        </p:txBody>
      </p:sp>
      <p:pic>
        <p:nvPicPr>
          <p:cNvPr id="10" name="Afbeelding 9">
            <a:extLst>
              <a:ext uri="{FF2B5EF4-FFF2-40B4-BE49-F238E27FC236}">
                <a16:creationId xmlns:a16="http://schemas.microsoft.com/office/drawing/2014/main" id="{F2360937-3907-0974-2A4F-D3E2039B3BF7}"/>
              </a:ext>
            </a:extLst>
          </p:cNvPr>
          <p:cNvPicPr>
            <a:picLocks noChangeAspect="1"/>
          </p:cNvPicPr>
          <p:nvPr/>
        </p:nvPicPr>
        <p:blipFill>
          <a:blip r:embed="rId3"/>
          <a:srcRect b="3086"/>
          <a:stretch/>
        </p:blipFill>
        <p:spPr>
          <a:xfrm>
            <a:off x="5545261" y="3805436"/>
            <a:ext cx="5366697" cy="2327335"/>
          </a:xfrm>
          <a:prstGeom prst="rect">
            <a:avLst/>
          </a:prstGeom>
        </p:spPr>
      </p:pic>
    </p:spTree>
    <p:extLst>
      <p:ext uri="{BB962C8B-B14F-4D97-AF65-F5344CB8AC3E}">
        <p14:creationId xmlns:p14="http://schemas.microsoft.com/office/powerpoint/2010/main" val="1052862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Simple </a:t>
            </a:r>
            <a:r>
              <a:rPr lang="nl-NL" sz="4500" dirty="0" err="1">
                <a:solidFill>
                  <a:schemeClr val="bg1"/>
                </a:solidFill>
              </a:rPr>
              <a:t>atomic</a:t>
            </a:r>
            <a:r>
              <a:rPr lang="nl-NL" sz="4500" dirty="0">
                <a:solidFill>
                  <a:schemeClr val="bg1"/>
                </a:solidFill>
              </a:rPr>
              <a:t> systems</a:t>
            </a:r>
          </a:p>
        </p:txBody>
      </p:sp>
      <p:pic>
        <p:nvPicPr>
          <p:cNvPr id="6" name="Afbeelding 5">
            <a:extLst>
              <a:ext uri="{FF2B5EF4-FFF2-40B4-BE49-F238E27FC236}">
                <a16:creationId xmlns:a16="http://schemas.microsoft.com/office/drawing/2014/main" id="{EDD77797-4819-56D3-4446-8A11720730CC}"/>
              </a:ext>
            </a:extLst>
          </p:cNvPr>
          <p:cNvPicPr>
            <a:picLocks noChangeAspect="1"/>
          </p:cNvPicPr>
          <p:nvPr/>
        </p:nvPicPr>
        <p:blipFill rotWithShape="1">
          <a:blip r:embed="rId3"/>
          <a:srcRect t="1353"/>
          <a:stretch/>
        </p:blipFill>
        <p:spPr>
          <a:xfrm>
            <a:off x="1182023" y="803756"/>
            <a:ext cx="9827954" cy="5250487"/>
          </a:xfrm>
          <a:prstGeom prst="rect">
            <a:avLst/>
          </a:prstGeom>
        </p:spPr>
      </p:pic>
    </p:spTree>
    <p:extLst>
      <p:ext uri="{BB962C8B-B14F-4D97-AF65-F5344CB8AC3E}">
        <p14:creationId xmlns:p14="http://schemas.microsoft.com/office/powerpoint/2010/main" val="2615852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20</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Paul </a:t>
            </a:r>
            <a:r>
              <a:rPr lang="nl-NL" sz="4500" dirty="0" err="1">
                <a:solidFill>
                  <a:schemeClr val="bg1"/>
                </a:solidFill>
              </a:rPr>
              <a:t>Scherrer</a:t>
            </a:r>
            <a:r>
              <a:rPr lang="nl-NL" sz="4500" dirty="0">
                <a:solidFill>
                  <a:schemeClr val="bg1"/>
                </a:solidFill>
              </a:rPr>
              <a:t> </a:t>
            </a:r>
            <a:r>
              <a:rPr lang="nl-NL" sz="4500" dirty="0" err="1">
                <a:solidFill>
                  <a:schemeClr val="bg1"/>
                </a:solidFill>
              </a:rPr>
              <a:t>Institute</a:t>
            </a:r>
            <a:r>
              <a:rPr lang="nl-NL" sz="4500" dirty="0">
                <a:solidFill>
                  <a:schemeClr val="bg1"/>
                </a:solidFill>
              </a:rPr>
              <a:t> (PSI)</a:t>
            </a:r>
          </a:p>
        </p:txBody>
      </p:sp>
      <p:pic>
        <p:nvPicPr>
          <p:cNvPr id="6" name="Afbeelding 5">
            <a:extLst>
              <a:ext uri="{FF2B5EF4-FFF2-40B4-BE49-F238E27FC236}">
                <a16:creationId xmlns:a16="http://schemas.microsoft.com/office/drawing/2014/main" id="{423E57F0-32DE-CE42-9F3E-E6BC4DD5202C}"/>
              </a:ext>
            </a:extLst>
          </p:cNvPr>
          <p:cNvPicPr>
            <a:picLocks noChangeAspect="1"/>
          </p:cNvPicPr>
          <p:nvPr/>
        </p:nvPicPr>
        <p:blipFill>
          <a:blip r:embed="rId2"/>
          <a:stretch>
            <a:fillRect/>
          </a:stretch>
        </p:blipFill>
        <p:spPr>
          <a:xfrm>
            <a:off x="4786872" y="1000125"/>
            <a:ext cx="7284478" cy="4857750"/>
          </a:xfrm>
          <a:prstGeom prst="rect">
            <a:avLst/>
          </a:prstGeom>
        </p:spPr>
      </p:pic>
      <p:pic>
        <p:nvPicPr>
          <p:cNvPr id="9" name="Afbeelding 8">
            <a:extLst>
              <a:ext uri="{FF2B5EF4-FFF2-40B4-BE49-F238E27FC236}">
                <a16:creationId xmlns:a16="http://schemas.microsoft.com/office/drawing/2014/main" id="{B0F8D668-F672-710A-0EDB-4A0491A53CB9}"/>
              </a:ext>
            </a:extLst>
          </p:cNvPr>
          <p:cNvPicPr>
            <a:picLocks noChangeAspect="1"/>
          </p:cNvPicPr>
          <p:nvPr/>
        </p:nvPicPr>
        <p:blipFill>
          <a:blip r:embed="rId3"/>
          <a:stretch>
            <a:fillRect/>
          </a:stretch>
        </p:blipFill>
        <p:spPr>
          <a:xfrm>
            <a:off x="190500" y="1000125"/>
            <a:ext cx="4399522" cy="3299642"/>
          </a:xfrm>
          <a:prstGeom prst="rect">
            <a:avLst/>
          </a:prstGeom>
        </p:spPr>
      </p:pic>
      <p:sp>
        <p:nvSpPr>
          <p:cNvPr id="11" name="Tekstvak 10">
            <a:extLst>
              <a:ext uri="{FF2B5EF4-FFF2-40B4-BE49-F238E27FC236}">
                <a16:creationId xmlns:a16="http://schemas.microsoft.com/office/drawing/2014/main" id="{6A6CFAB3-71DD-1B93-A136-9209DABFECFC}"/>
              </a:ext>
            </a:extLst>
          </p:cNvPr>
          <p:cNvSpPr txBox="1"/>
          <p:nvPr/>
        </p:nvSpPr>
        <p:spPr>
          <a:xfrm>
            <a:off x="70464" y="4493589"/>
            <a:ext cx="4716407" cy="1554272"/>
          </a:xfrm>
          <a:prstGeom prst="rect">
            <a:avLst/>
          </a:prstGeom>
          <a:noFill/>
        </p:spPr>
        <p:txBody>
          <a:bodyPr wrap="square" rtlCol="0">
            <a:spAutoFit/>
          </a:bodyPr>
          <a:lstStyle/>
          <a:p>
            <a:pPr marL="342900" indent="-342900">
              <a:buFont typeface="Arial" panose="020B0604020202020204" pitchFamily="34" charset="0"/>
              <a:buChar char="•"/>
            </a:pPr>
            <a:r>
              <a:rPr lang="nl-NL" sz="2000" dirty="0">
                <a:cs typeface="Arial" panose="020B0604020202020204" pitchFamily="34" charset="0"/>
              </a:rPr>
              <a:t>High </a:t>
            </a:r>
            <a:r>
              <a:rPr lang="nl-NL" sz="2000" dirty="0" err="1">
                <a:cs typeface="Arial" panose="020B0604020202020204" pitchFamily="34" charset="0"/>
              </a:rPr>
              <a:t>intensity</a:t>
            </a:r>
            <a:r>
              <a:rPr lang="nl-NL" sz="2000" dirty="0">
                <a:cs typeface="Arial" panose="020B0604020202020204" pitchFamily="34" charset="0"/>
              </a:rPr>
              <a:t> proton accelerator (HIPA)</a:t>
            </a:r>
            <a:br>
              <a:rPr lang="nl-NL" sz="2000" dirty="0">
                <a:cs typeface="Arial" panose="020B0604020202020204" pitchFamily="34" charset="0"/>
              </a:rPr>
            </a:br>
            <a:r>
              <a:rPr lang="nl-NL" sz="500" dirty="0">
                <a:cs typeface="Arial" panose="020B0604020202020204" pitchFamily="34" charset="0"/>
              </a:rPr>
              <a:t> </a:t>
            </a:r>
            <a:endParaRPr lang="nl-NL" sz="2000" dirty="0">
              <a:cs typeface="Arial" panose="020B0604020202020204" pitchFamily="34" charset="0"/>
            </a:endParaRPr>
          </a:p>
          <a:p>
            <a:pPr marL="342900" indent="-342900">
              <a:buFont typeface="Arial" panose="020B0604020202020204" pitchFamily="34" charset="0"/>
              <a:buChar char="•"/>
            </a:pPr>
            <a:r>
              <a:rPr lang="nl-NL" sz="2000" dirty="0">
                <a:cs typeface="Arial" panose="020B0604020202020204" pitchFamily="34" charset="0"/>
              </a:rPr>
              <a:t>590 </a:t>
            </a:r>
            <a:r>
              <a:rPr lang="nl-NL" sz="2000" dirty="0" err="1">
                <a:cs typeface="Arial" panose="020B0604020202020204" pitchFamily="34" charset="0"/>
              </a:rPr>
              <a:t>MeV</a:t>
            </a:r>
            <a:r>
              <a:rPr lang="nl-NL" sz="2000" dirty="0">
                <a:cs typeface="Arial" panose="020B0604020202020204" pitchFamily="34" charset="0"/>
              </a:rPr>
              <a:t> proton </a:t>
            </a:r>
            <a:r>
              <a:rPr lang="nl-NL" sz="2000" dirty="0" err="1">
                <a:cs typeface="Arial" panose="020B0604020202020204" pitchFamily="34" charset="0"/>
              </a:rPr>
              <a:t>beam</a:t>
            </a:r>
            <a:r>
              <a:rPr lang="nl-NL" sz="2000" dirty="0">
                <a:cs typeface="Arial" panose="020B0604020202020204" pitchFamily="34" charset="0"/>
              </a:rPr>
              <a:t> 2.2 mA</a:t>
            </a:r>
            <a:br>
              <a:rPr lang="nl-NL" sz="2000" dirty="0">
                <a:cs typeface="Arial" panose="020B0604020202020204" pitchFamily="34" charset="0"/>
              </a:rPr>
            </a:br>
            <a:r>
              <a:rPr lang="nl-NL" sz="500" dirty="0">
                <a:cs typeface="Arial" panose="020B0604020202020204" pitchFamily="34" charset="0"/>
              </a:rPr>
              <a:t> </a:t>
            </a:r>
          </a:p>
          <a:p>
            <a:pPr marL="342900" indent="-342900">
              <a:buFont typeface="Arial" panose="020B0604020202020204" pitchFamily="34" charset="0"/>
              <a:buChar char="•"/>
            </a:pPr>
            <a:r>
              <a:rPr lang="nl-NL" sz="2000" dirty="0">
                <a:latin typeface="Symbol" panose="05050102010706020507" pitchFamily="18" charset="2"/>
                <a:cs typeface="Arial" panose="020B0604020202020204" pitchFamily="34" charset="0"/>
              </a:rPr>
              <a:t>pE</a:t>
            </a:r>
            <a:r>
              <a:rPr lang="nl-NL" sz="2000" dirty="0">
                <a:cs typeface="Arial" panose="020B0604020202020204" pitchFamily="34" charset="0"/>
              </a:rPr>
              <a:t>5 </a:t>
            </a:r>
            <a:r>
              <a:rPr lang="nl-NL" sz="2000" dirty="0" err="1">
                <a:cs typeface="Arial" panose="020B0604020202020204" pitchFamily="34" charset="0"/>
              </a:rPr>
              <a:t>beam</a:t>
            </a:r>
            <a:r>
              <a:rPr lang="nl-NL" sz="2000" dirty="0">
                <a:cs typeface="Arial" panose="020B0604020202020204" pitchFamily="34" charset="0"/>
              </a:rPr>
              <a:t> line: 500 </a:t>
            </a:r>
            <a:r>
              <a:rPr lang="nl-NL" sz="2000" dirty="0">
                <a:latin typeface="Symbol" panose="05050102010706020507" pitchFamily="18" charset="2"/>
                <a:cs typeface="Arial" panose="020B0604020202020204" pitchFamily="34" charset="0"/>
              </a:rPr>
              <a:t>m</a:t>
            </a:r>
            <a:r>
              <a:rPr lang="nl-NL" sz="2000" baseline="30000" dirty="0">
                <a:cs typeface="Arial" panose="020B0604020202020204" pitchFamily="34" charset="0"/>
              </a:rPr>
              <a:t>-</a:t>
            </a:r>
            <a:r>
              <a:rPr lang="nl-NL" sz="2000" dirty="0">
                <a:cs typeface="Arial" panose="020B0604020202020204" pitchFamily="34" charset="0"/>
              </a:rPr>
              <a:t>/s @ 11 </a:t>
            </a:r>
            <a:r>
              <a:rPr lang="nl-NL" sz="2000" dirty="0" err="1">
                <a:cs typeface="Arial" panose="020B0604020202020204" pitchFamily="34" charset="0"/>
              </a:rPr>
              <a:t>MeV</a:t>
            </a:r>
            <a:r>
              <a:rPr lang="nl-NL" sz="2000" dirty="0">
                <a:cs typeface="Arial" panose="020B0604020202020204" pitchFamily="34" charset="0"/>
              </a:rPr>
              <a:t>/c</a:t>
            </a:r>
            <a:endParaRPr lang="nl-NL" sz="500" dirty="0">
              <a:cs typeface="Arial" panose="020B0604020202020204" pitchFamily="34" charset="0"/>
            </a:endParaRPr>
          </a:p>
          <a:p>
            <a:pPr marL="342900" indent="-342900">
              <a:buFont typeface="Arial" panose="020B0604020202020204" pitchFamily="34" charset="0"/>
              <a:buChar char="•"/>
            </a:pPr>
            <a:r>
              <a:rPr lang="nl-NL" sz="500" dirty="0">
                <a:cs typeface="Arial" panose="020B0604020202020204" pitchFamily="34" charset="0"/>
              </a:rPr>
              <a:t> </a:t>
            </a:r>
            <a:endParaRPr lang="nl-NL" sz="2000" dirty="0">
              <a:latin typeface="Symbol" panose="05050102010706020507" pitchFamily="18" charset="2"/>
              <a:cs typeface="Arial" panose="020B0604020202020204" pitchFamily="34" charset="0"/>
            </a:endParaRPr>
          </a:p>
          <a:p>
            <a:pPr marL="342900" indent="-342900">
              <a:buFont typeface="Arial" panose="020B0604020202020204" pitchFamily="34" charset="0"/>
              <a:buChar char="•"/>
            </a:pPr>
            <a:r>
              <a:rPr lang="nl-NL" sz="2000" dirty="0" err="1">
                <a:cs typeface="Arial" panose="020B0604020202020204" pitchFamily="34" charset="0"/>
              </a:rPr>
              <a:t>Continuous</a:t>
            </a:r>
            <a:r>
              <a:rPr lang="nl-NL" sz="2000" dirty="0">
                <a:cs typeface="Arial" panose="020B0604020202020204" pitchFamily="34" charset="0"/>
              </a:rPr>
              <a:t> </a:t>
            </a:r>
            <a:r>
              <a:rPr lang="nl-NL" sz="2000" dirty="0" err="1">
                <a:cs typeface="Arial" panose="020B0604020202020204" pitchFamily="34" charset="0"/>
              </a:rPr>
              <a:t>beam</a:t>
            </a:r>
            <a:endParaRPr lang="nl-NL" sz="500" dirty="0">
              <a:cs typeface="Arial" panose="020B0604020202020204" pitchFamily="34" charset="0"/>
            </a:endParaRPr>
          </a:p>
        </p:txBody>
      </p:sp>
    </p:spTree>
    <p:extLst>
      <p:ext uri="{BB962C8B-B14F-4D97-AF65-F5344CB8AC3E}">
        <p14:creationId xmlns:p14="http://schemas.microsoft.com/office/powerpoint/2010/main" val="1460040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21</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Requirements</a:t>
            </a:r>
            <a:r>
              <a:rPr lang="nl-NL" sz="4500" dirty="0">
                <a:solidFill>
                  <a:schemeClr val="bg1"/>
                </a:solidFill>
              </a:rPr>
              <a:t> laser system</a:t>
            </a:r>
          </a:p>
        </p:txBody>
      </p:sp>
      <p:graphicFrame>
        <p:nvGraphicFramePr>
          <p:cNvPr id="10" name="Table 5"/>
          <p:cNvGraphicFramePr>
            <a:graphicFrameLocks noGrp="1"/>
          </p:cNvGraphicFramePr>
          <p:nvPr>
            <p:extLst>
              <p:ext uri="{D42A27DB-BD31-4B8C-83A1-F6EECF244321}">
                <p14:modId xmlns:p14="http://schemas.microsoft.com/office/powerpoint/2010/main" val="805798845"/>
              </p:ext>
            </p:extLst>
          </p:nvPr>
        </p:nvGraphicFramePr>
        <p:xfrm>
          <a:off x="1815191" y="2972808"/>
          <a:ext cx="8561615" cy="2763536"/>
        </p:xfrm>
        <a:graphic>
          <a:graphicData uri="http://schemas.openxmlformats.org/drawingml/2006/table">
            <a:tbl>
              <a:tblPr firstRow="1" bandRow="1">
                <a:effectLst/>
                <a:tableStyleId>{5C22544A-7EE6-4342-B048-85BDC9FD1C3A}</a:tableStyleId>
              </a:tblPr>
              <a:tblGrid>
                <a:gridCol w="2272996">
                  <a:extLst>
                    <a:ext uri="{9D8B030D-6E8A-4147-A177-3AD203B41FA5}">
                      <a16:colId xmlns:a16="http://schemas.microsoft.com/office/drawing/2014/main" val="2251438350"/>
                    </a:ext>
                  </a:extLst>
                </a:gridCol>
                <a:gridCol w="6288619">
                  <a:extLst>
                    <a:ext uri="{9D8B030D-6E8A-4147-A177-3AD203B41FA5}">
                      <a16:colId xmlns:a16="http://schemas.microsoft.com/office/drawing/2014/main" val="2051099625"/>
                    </a:ext>
                  </a:extLst>
                </a:gridCol>
              </a:tblGrid>
              <a:tr h="370844">
                <a:tc>
                  <a:txBody>
                    <a:bodyPr/>
                    <a:lstStyle/>
                    <a:p>
                      <a:pPr lvl="0"/>
                      <a:r>
                        <a:rPr lang="en-GB" sz="1800"/>
                        <a:t>Challenges</a:t>
                      </a:r>
                      <a:endParaRPr lang="en-IN" sz="1800"/>
                    </a:p>
                  </a:txBody>
                  <a:tcPr/>
                </a:tc>
                <a:tc>
                  <a:txBody>
                    <a:bodyPr/>
                    <a:lstStyle/>
                    <a:p>
                      <a:pPr lvl="0"/>
                      <a:r>
                        <a:rPr lang="en-GB" sz="1800" dirty="0"/>
                        <a:t>Requirement</a:t>
                      </a:r>
                      <a:endParaRPr lang="en-IN" sz="1800" dirty="0"/>
                    </a:p>
                  </a:txBody>
                  <a:tcPr/>
                </a:tc>
                <a:extLst>
                  <a:ext uri="{0D108BD9-81ED-4DB2-BD59-A6C34878D82A}">
                    <a16:rowId xmlns:a16="http://schemas.microsoft.com/office/drawing/2014/main" val="2911843796"/>
                  </a:ext>
                </a:extLst>
              </a:tr>
              <a:tr h="370844">
                <a:tc>
                  <a:txBody>
                    <a:bodyPr/>
                    <a:lstStyle/>
                    <a:p>
                      <a:pPr marL="0" marR="0" lvl="0" indent="0" algn="l" defTabSz="914400" rtl="0" fontAlgn="auto" hangingPunct="1">
                        <a:lnSpc>
                          <a:spcPct val="100000"/>
                        </a:lnSpc>
                        <a:spcBef>
                          <a:spcPts val="0"/>
                        </a:spcBef>
                        <a:spcAft>
                          <a:spcPts val="0"/>
                        </a:spcAft>
                        <a:buNone/>
                        <a:tabLst/>
                      </a:pPr>
                      <a:r>
                        <a:rPr lang="en-GB" sz="1800"/>
                        <a:t>Muon decays in 2.2 </a:t>
                      </a:r>
                      <a:r>
                        <a:rPr lang="el-GR" sz="1800"/>
                        <a:t>μ</a:t>
                      </a:r>
                      <a:r>
                        <a:rPr lang="en-GB" sz="1800"/>
                        <a:t>s</a:t>
                      </a:r>
                    </a:p>
                  </a:txBody>
                  <a:tcPr/>
                </a:tc>
                <a:tc>
                  <a:txBody>
                    <a:bodyPr/>
                    <a:lstStyle/>
                    <a:p>
                      <a:pPr marL="0" marR="0" lvl="0" indent="0" algn="l" defTabSz="914400" rtl="0" fontAlgn="auto" hangingPunct="1">
                        <a:lnSpc>
                          <a:spcPct val="100000"/>
                        </a:lnSpc>
                        <a:spcBef>
                          <a:spcPts val="0"/>
                        </a:spcBef>
                        <a:spcAft>
                          <a:spcPts val="0"/>
                        </a:spcAft>
                        <a:buNone/>
                        <a:tabLst/>
                      </a:pPr>
                      <a:r>
                        <a:rPr lang="en-GB" sz="1800" dirty="0"/>
                        <a:t>Fast response time of 1 </a:t>
                      </a:r>
                      <a:r>
                        <a:rPr lang="el-GR" sz="1800" dirty="0"/>
                        <a:t>μ</a:t>
                      </a:r>
                      <a:r>
                        <a:rPr lang="en-GB" sz="1800" dirty="0"/>
                        <a:t>s</a:t>
                      </a:r>
                    </a:p>
                  </a:txBody>
                  <a:tcPr/>
                </a:tc>
                <a:extLst>
                  <a:ext uri="{0D108BD9-81ED-4DB2-BD59-A6C34878D82A}">
                    <a16:rowId xmlns:a16="http://schemas.microsoft.com/office/drawing/2014/main" val="12082914"/>
                  </a:ext>
                </a:extLst>
              </a:tr>
              <a:tr h="370844">
                <a:tc>
                  <a:txBody>
                    <a:bodyPr/>
                    <a:lstStyle/>
                    <a:p>
                      <a:pPr marL="0" marR="0" lvl="0" indent="0" algn="l" defTabSz="914400" rtl="0" fontAlgn="auto" hangingPunct="1">
                        <a:lnSpc>
                          <a:spcPct val="100000"/>
                        </a:lnSpc>
                        <a:spcBef>
                          <a:spcPts val="0"/>
                        </a:spcBef>
                        <a:spcAft>
                          <a:spcPts val="0"/>
                        </a:spcAft>
                        <a:buNone/>
                        <a:tabLst/>
                      </a:pPr>
                      <a:r>
                        <a:rPr lang="en-GB" sz="1800"/>
                        <a:t>Muon arrives randomly</a:t>
                      </a:r>
                    </a:p>
                  </a:txBody>
                  <a:tcPr/>
                </a:tc>
                <a:tc>
                  <a:txBody>
                    <a:bodyPr/>
                    <a:lstStyle/>
                    <a:p>
                      <a:pPr marL="0" marR="0" lvl="0" indent="0" algn="l" defTabSz="914400" rtl="0" fontAlgn="auto" hangingPunct="1">
                        <a:lnSpc>
                          <a:spcPct val="100000"/>
                        </a:lnSpc>
                        <a:spcBef>
                          <a:spcPts val="0"/>
                        </a:spcBef>
                        <a:spcAft>
                          <a:spcPts val="0"/>
                        </a:spcAft>
                        <a:buNone/>
                        <a:tabLst/>
                      </a:pPr>
                      <a:r>
                        <a:rPr lang="en-GB" sz="1800"/>
                        <a:t>Stochastic trigger – Fire when Muon Arrives</a:t>
                      </a:r>
                    </a:p>
                  </a:txBody>
                  <a:tcPr/>
                </a:tc>
                <a:extLst>
                  <a:ext uri="{0D108BD9-81ED-4DB2-BD59-A6C34878D82A}">
                    <a16:rowId xmlns:a16="http://schemas.microsoft.com/office/drawing/2014/main" val="182454101"/>
                  </a:ext>
                </a:extLst>
              </a:tr>
              <a:tr h="370844">
                <a:tc>
                  <a:txBody>
                    <a:bodyPr/>
                    <a:lstStyle/>
                    <a:p>
                      <a:pPr lvl="0"/>
                      <a:r>
                        <a:rPr lang="en-GB" sz="1800"/>
                        <a:t>Weak M1 transition</a:t>
                      </a:r>
                      <a:endParaRPr lang="en-IN" sz="1800"/>
                    </a:p>
                  </a:txBody>
                  <a:tcPr/>
                </a:tc>
                <a:tc>
                  <a:txBody>
                    <a:bodyPr/>
                    <a:lstStyle/>
                    <a:p>
                      <a:pPr lvl="0"/>
                      <a:r>
                        <a:rPr lang="en-GB" sz="1800" dirty="0"/>
                        <a:t>5mJ, 50 ns pulse at 6.8 </a:t>
                      </a:r>
                      <a:r>
                        <a:rPr lang="en-GB" sz="1800" dirty="0">
                          <a:latin typeface="Symbol" panose="05050102010706020507" pitchFamily="18" charset="2"/>
                        </a:rPr>
                        <a:t>m</a:t>
                      </a:r>
                      <a:r>
                        <a:rPr lang="en-GB" sz="1800" dirty="0"/>
                        <a:t>m, enhancement cavity</a:t>
                      </a:r>
                      <a:endParaRPr lang="en-IN" sz="1800" dirty="0"/>
                    </a:p>
                  </a:txBody>
                  <a:tcPr/>
                </a:tc>
                <a:extLst>
                  <a:ext uri="{0D108BD9-81ED-4DB2-BD59-A6C34878D82A}">
                    <a16:rowId xmlns:a16="http://schemas.microsoft.com/office/drawing/2014/main" val="2548727792"/>
                  </a:ext>
                </a:extLst>
              </a:tr>
              <a:tr h="370844">
                <a:tc>
                  <a:txBody>
                    <a:bodyPr/>
                    <a:lstStyle/>
                    <a:p>
                      <a:pPr lvl="0"/>
                      <a:r>
                        <a:rPr lang="en-IN" sz="1800"/>
                        <a:t>Precision and Stability Required</a:t>
                      </a:r>
                    </a:p>
                  </a:txBody>
                  <a:tcPr/>
                </a:tc>
                <a:tc>
                  <a:txBody>
                    <a:bodyPr/>
                    <a:lstStyle/>
                    <a:p>
                      <a:pPr lvl="0"/>
                      <a:r>
                        <a:rPr lang="en-IN" sz="1800" dirty="0"/>
                        <a:t>&lt;100 MHz Linewidth of Laser, &gt; 6 weeks of continuous operation</a:t>
                      </a:r>
                    </a:p>
                  </a:txBody>
                  <a:tcPr/>
                </a:tc>
                <a:extLst>
                  <a:ext uri="{0D108BD9-81ED-4DB2-BD59-A6C34878D82A}">
                    <a16:rowId xmlns:a16="http://schemas.microsoft.com/office/drawing/2014/main" val="1009151753"/>
                  </a:ext>
                </a:extLst>
              </a:tr>
              <a:tr h="370844">
                <a:tc>
                  <a:txBody>
                    <a:bodyPr/>
                    <a:lstStyle/>
                    <a:p>
                      <a:pPr lvl="0"/>
                      <a:r>
                        <a:rPr lang="en-GB" sz="1800" dirty="0"/>
                        <a:t>Background</a:t>
                      </a:r>
                      <a:endParaRPr lang="en-IN" sz="1800" dirty="0"/>
                    </a:p>
                  </a:txBody>
                  <a:tcPr/>
                </a:tc>
                <a:tc>
                  <a:txBody>
                    <a:bodyPr/>
                    <a:lstStyle/>
                    <a:p>
                      <a:pPr lvl="0"/>
                      <a:r>
                        <a:rPr lang="en-GB" sz="1800" dirty="0"/>
                        <a:t>Scintillators to veto false events</a:t>
                      </a:r>
                      <a:endParaRPr lang="en-IN" sz="1800" dirty="0"/>
                    </a:p>
                  </a:txBody>
                  <a:tcPr/>
                </a:tc>
                <a:extLst>
                  <a:ext uri="{0D108BD9-81ED-4DB2-BD59-A6C34878D82A}">
                    <a16:rowId xmlns:a16="http://schemas.microsoft.com/office/drawing/2014/main" val="2095713778"/>
                  </a:ext>
                </a:extLst>
              </a:tr>
            </a:tbl>
          </a:graphicData>
        </a:graphic>
      </p:graphicFrame>
      <p:pic>
        <p:nvPicPr>
          <p:cNvPr id="8" name="Afbeelding 7"/>
          <p:cNvPicPr>
            <a:picLocks noChangeAspect="1"/>
          </p:cNvPicPr>
          <p:nvPr/>
        </p:nvPicPr>
        <p:blipFill>
          <a:blip r:embed="rId2"/>
          <a:stretch>
            <a:fillRect/>
          </a:stretch>
        </p:blipFill>
        <p:spPr>
          <a:xfrm>
            <a:off x="3313395" y="-1676240"/>
            <a:ext cx="6082317" cy="1502092"/>
          </a:xfrm>
          <a:prstGeom prst="rect">
            <a:avLst/>
          </a:prstGeom>
        </p:spPr>
      </p:pic>
      <p:pic>
        <p:nvPicPr>
          <p:cNvPr id="5" name="Afbeelding 4">
            <a:extLst>
              <a:ext uri="{FF2B5EF4-FFF2-40B4-BE49-F238E27FC236}">
                <a16:creationId xmlns:a16="http://schemas.microsoft.com/office/drawing/2014/main" id="{6DFF9425-44F4-45E9-C654-38EE2A796C5B}"/>
              </a:ext>
            </a:extLst>
          </p:cNvPr>
          <p:cNvPicPr>
            <a:picLocks noChangeAspect="1"/>
          </p:cNvPicPr>
          <p:nvPr/>
        </p:nvPicPr>
        <p:blipFill>
          <a:blip r:embed="rId3"/>
          <a:stretch>
            <a:fillRect/>
          </a:stretch>
        </p:blipFill>
        <p:spPr>
          <a:xfrm>
            <a:off x="822960" y="2770343"/>
            <a:ext cx="10546080" cy="1679343"/>
          </a:xfrm>
          <a:prstGeom prst="rect">
            <a:avLst/>
          </a:prstGeom>
        </p:spPr>
      </p:pic>
    </p:spTree>
    <p:extLst>
      <p:ext uri="{BB962C8B-B14F-4D97-AF65-F5344CB8AC3E}">
        <p14:creationId xmlns:p14="http://schemas.microsoft.com/office/powerpoint/2010/main" val="117696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11111E-6 L 0 -0.25046 " pathEditMode="relative" rAng="0" ptsTypes="AA">
                                      <p:cBhvr>
                                        <p:cTn id="6" dur="1000" fill="hold"/>
                                        <p:tgtEl>
                                          <p:spTgt spid="5"/>
                                        </p:tgtEl>
                                        <p:attrNameLst>
                                          <p:attrName>ppt_x</p:attrName>
                                          <p:attrName>ppt_y</p:attrName>
                                        </p:attrNameLst>
                                      </p:cBhvr>
                                      <p:rCtr x="0" y="-12523"/>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22</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1-10-2024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Laser </a:t>
            </a:r>
            <a:r>
              <a:rPr lang="nl-NL" sz="4500" dirty="0" err="1">
                <a:solidFill>
                  <a:schemeClr val="bg1"/>
                </a:solidFill>
              </a:rPr>
              <a:t>scheme</a:t>
            </a:r>
            <a:endParaRPr lang="nl-NL" sz="4500" dirty="0">
              <a:solidFill>
                <a:schemeClr val="bg1"/>
              </a:solidFill>
            </a:endParaRPr>
          </a:p>
        </p:txBody>
      </p:sp>
      <p:grpSp>
        <p:nvGrpSpPr>
          <p:cNvPr id="14" name="Groep 13">
            <a:extLst>
              <a:ext uri="{FF2B5EF4-FFF2-40B4-BE49-F238E27FC236}">
                <a16:creationId xmlns:a16="http://schemas.microsoft.com/office/drawing/2014/main" id="{5A6A66A4-6B7E-4125-45FC-0429B6572F64}"/>
              </a:ext>
            </a:extLst>
          </p:cNvPr>
          <p:cNvGrpSpPr/>
          <p:nvPr/>
        </p:nvGrpSpPr>
        <p:grpSpPr>
          <a:xfrm>
            <a:off x="2283922" y="997145"/>
            <a:ext cx="7893587" cy="3111002"/>
            <a:chOff x="1497526" y="997145"/>
            <a:chExt cx="9169937" cy="3614034"/>
          </a:xfrm>
        </p:grpSpPr>
        <p:pic>
          <p:nvPicPr>
            <p:cNvPr id="10" name="Afbeelding 9">
              <a:extLst>
                <a:ext uri="{FF2B5EF4-FFF2-40B4-BE49-F238E27FC236}">
                  <a16:creationId xmlns:a16="http://schemas.microsoft.com/office/drawing/2014/main" id="{CDE22365-EA77-6917-DCEC-73DF93E737B9}"/>
                </a:ext>
              </a:extLst>
            </p:cNvPr>
            <p:cNvPicPr>
              <a:picLocks noChangeAspect="1"/>
            </p:cNvPicPr>
            <p:nvPr/>
          </p:nvPicPr>
          <p:blipFill>
            <a:blip r:embed="rId2"/>
            <a:stretch>
              <a:fillRect/>
            </a:stretch>
          </p:blipFill>
          <p:spPr>
            <a:xfrm>
              <a:off x="1497526" y="997145"/>
              <a:ext cx="9169937" cy="3614034"/>
            </a:xfrm>
            <a:prstGeom prst="rect">
              <a:avLst/>
            </a:prstGeom>
          </p:spPr>
        </p:pic>
        <p:sp>
          <p:nvSpPr>
            <p:cNvPr id="13" name="Rechthoek 12">
              <a:extLst>
                <a:ext uri="{FF2B5EF4-FFF2-40B4-BE49-F238E27FC236}">
                  <a16:creationId xmlns:a16="http://schemas.microsoft.com/office/drawing/2014/main" id="{E6281BCE-0AE0-41F5-72CC-542B3E6C517D}"/>
                </a:ext>
              </a:extLst>
            </p:cNvPr>
            <p:cNvSpPr/>
            <p:nvPr/>
          </p:nvSpPr>
          <p:spPr>
            <a:xfrm>
              <a:off x="5848350" y="997145"/>
              <a:ext cx="3095625" cy="11650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ekstvak 1">
            <a:extLst>
              <a:ext uri="{FF2B5EF4-FFF2-40B4-BE49-F238E27FC236}">
                <a16:creationId xmlns:a16="http://schemas.microsoft.com/office/drawing/2014/main" id="{731C6EAD-74BC-23F2-52E4-2152D00822C5}"/>
              </a:ext>
            </a:extLst>
          </p:cNvPr>
          <p:cNvSpPr txBox="1"/>
          <p:nvPr/>
        </p:nvSpPr>
        <p:spPr>
          <a:xfrm>
            <a:off x="3817463" y="2994400"/>
            <a:ext cx="1001486" cy="369332"/>
          </a:xfrm>
          <a:prstGeom prst="rect">
            <a:avLst/>
          </a:prstGeom>
          <a:noFill/>
        </p:spPr>
        <p:txBody>
          <a:bodyPr wrap="square" rtlCol="0">
            <a:spAutoFit/>
          </a:bodyPr>
          <a:lstStyle/>
          <a:p>
            <a:pPr algn="ctr"/>
            <a:r>
              <a:rPr lang="nl-NL" dirty="0">
                <a:latin typeface="Times New Roman" panose="02020603050405020304" pitchFamily="18" charset="0"/>
                <a:cs typeface="Times New Roman" panose="02020603050405020304" pitchFamily="18" charset="0"/>
              </a:rPr>
              <a:t>300 </a:t>
            </a:r>
            <a:r>
              <a:rPr lang="nl-NL" dirty="0" err="1">
                <a:latin typeface="Times New Roman" panose="02020603050405020304" pitchFamily="18" charset="0"/>
                <a:cs typeface="Times New Roman" panose="02020603050405020304" pitchFamily="18" charset="0"/>
              </a:rPr>
              <a:t>mJ</a:t>
            </a:r>
            <a:endParaRPr lang="nl-NL" dirty="0">
              <a:latin typeface="Times New Roman" panose="02020603050405020304" pitchFamily="18" charset="0"/>
              <a:cs typeface="Times New Roman" panose="02020603050405020304" pitchFamily="18" charset="0"/>
            </a:endParaRPr>
          </a:p>
        </p:txBody>
      </p:sp>
      <p:sp>
        <p:nvSpPr>
          <p:cNvPr id="6" name="Tekstvak 5">
            <a:extLst>
              <a:ext uri="{FF2B5EF4-FFF2-40B4-BE49-F238E27FC236}">
                <a16:creationId xmlns:a16="http://schemas.microsoft.com/office/drawing/2014/main" id="{9C772D0E-AF63-ADAB-0FFC-BB95E8CF79F4}"/>
              </a:ext>
            </a:extLst>
          </p:cNvPr>
          <p:cNvSpPr txBox="1"/>
          <p:nvPr/>
        </p:nvSpPr>
        <p:spPr>
          <a:xfrm>
            <a:off x="6751163" y="2994400"/>
            <a:ext cx="1001486" cy="369332"/>
          </a:xfrm>
          <a:prstGeom prst="rect">
            <a:avLst/>
          </a:prstGeom>
          <a:noFill/>
        </p:spPr>
        <p:txBody>
          <a:bodyPr wrap="square" rtlCol="0">
            <a:spAutoFit/>
          </a:bodyPr>
          <a:lstStyle/>
          <a:p>
            <a:pPr algn="ctr"/>
            <a:r>
              <a:rPr lang="nl-NL" dirty="0">
                <a:latin typeface="Times New Roman" panose="02020603050405020304" pitchFamily="18" charset="0"/>
                <a:cs typeface="Times New Roman" panose="02020603050405020304" pitchFamily="18" charset="0"/>
              </a:rPr>
              <a:t>5 </a:t>
            </a:r>
            <a:r>
              <a:rPr lang="nl-NL" dirty="0" err="1">
                <a:latin typeface="Times New Roman" panose="02020603050405020304" pitchFamily="18" charset="0"/>
                <a:cs typeface="Times New Roman" panose="02020603050405020304" pitchFamily="18" charset="0"/>
              </a:rPr>
              <a:t>mJ</a:t>
            </a:r>
            <a:endParaRPr lang="nl-NL" dirty="0">
              <a:latin typeface="Times New Roman" panose="02020603050405020304" pitchFamily="18" charset="0"/>
              <a:cs typeface="Times New Roman" panose="02020603050405020304" pitchFamily="18" charset="0"/>
            </a:endParaRPr>
          </a:p>
        </p:txBody>
      </p:sp>
      <p:pic>
        <p:nvPicPr>
          <p:cNvPr id="8" name="Afbeelding 7" descr="Afbeelding met schermopname, Graphics, zwart, duisternis&#10;&#10;Automatisch gegenereerde beschrijving">
            <a:extLst>
              <a:ext uri="{FF2B5EF4-FFF2-40B4-BE49-F238E27FC236}">
                <a16:creationId xmlns:a16="http://schemas.microsoft.com/office/drawing/2014/main" id="{5BA50C74-0D6A-263C-D8FA-F09C72430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6321"/>
            <a:ext cx="12192000" cy="1755342"/>
          </a:xfrm>
          <a:prstGeom prst="rect">
            <a:avLst/>
          </a:prstGeom>
        </p:spPr>
      </p:pic>
    </p:spTree>
    <p:extLst>
      <p:ext uri="{BB962C8B-B14F-4D97-AF65-F5344CB8AC3E}">
        <p14:creationId xmlns:p14="http://schemas.microsoft.com/office/powerpoint/2010/main" val="55864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23</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1-10-2024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Thin</a:t>
            </a:r>
            <a:r>
              <a:rPr lang="nl-NL" sz="4500" dirty="0">
                <a:solidFill>
                  <a:schemeClr val="bg1"/>
                </a:solidFill>
              </a:rPr>
              <a:t> disk oscillator</a:t>
            </a:r>
          </a:p>
        </p:txBody>
      </p:sp>
      <p:pic>
        <p:nvPicPr>
          <p:cNvPr id="5" name="Afbeelding 4">
            <a:extLst>
              <a:ext uri="{FF2B5EF4-FFF2-40B4-BE49-F238E27FC236}">
                <a16:creationId xmlns:a16="http://schemas.microsoft.com/office/drawing/2014/main" id="{CB80094C-D7BE-2A76-734D-80B29A200214}"/>
              </a:ext>
            </a:extLst>
          </p:cNvPr>
          <p:cNvPicPr>
            <a:picLocks noChangeAspect="1"/>
          </p:cNvPicPr>
          <p:nvPr/>
        </p:nvPicPr>
        <p:blipFill>
          <a:blip r:embed="rId2"/>
          <a:stretch>
            <a:fillRect/>
          </a:stretch>
        </p:blipFill>
        <p:spPr>
          <a:xfrm>
            <a:off x="560615" y="846856"/>
            <a:ext cx="10972800" cy="5164287"/>
          </a:xfrm>
          <a:prstGeom prst="rect">
            <a:avLst/>
          </a:prstGeom>
        </p:spPr>
      </p:pic>
      <p:sp>
        <p:nvSpPr>
          <p:cNvPr id="9" name="Tekstvak 8">
            <a:extLst>
              <a:ext uri="{FF2B5EF4-FFF2-40B4-BE49-F238E27FC236}">
                <a16:creationId xmlns:a16="http://schemas.microsoft.com/office/drawing/2014/main" id="{4401DCA6-5BA3-E27F-E0E2-F64532E342FA}"/>
              </a:ext>
            </a:extLst>
          </p:cNvPr>
          <p:cNvSpPr txBox="1"/>
          <p:nvPr/>
        </p:nvSpPr>
        <p:spPr>
          <a:xfrm>
            <a:off x="3048000" y="6158421"/>
            <a:ext cx="6096000" cy="307777"/>
          </a:xfrm>
          <a:prstGeom prst="rect">
            <a:avLst/>
          </a:prstGeom>
          <a:noFill/>
        </p:spPr>
        <p:txBody>
          <a:bodyPr wrap="square">
            <a:spAutoFit/>
          </a:bodyPr>
          <a:lstStyle/>
          <a:p>
            <a:pPr algn="ctr"/>
            <a:r>
              <a:rPr lang="en-US" sz="1400" b="0" i="0" dirty="0" err="1">
                <a:solidFill>
                  <a:srgbClr val="222222"/>
                </a:solidFill>
                <a:effectLst/>
                <a:latin typeface="Arial" panose="020B0604020202020204" pitchFamily="34" charset="0"/>
              </a:rPr>
              <a:t>Zeyen</a:t>
            </a:r>
            <a:r>
              <a:rPr lang="en-US" sz="1400" b="0" i="0" dirty="0">
                <a:solidFill>
                  <a:srgbClr val="222222"/>
                </a:solidFill>
                <a:effectLst/>
                <a:latin typeface="Arial" panose="020B0604020202020204" pitchFamily="34" charset="0"/>
              </a:rPr>
              <a:t>, Manuel, et al. </a:t>
            </a:r>
            <a:r>
              <a:rPr lang="en-US" sz="1400" b="0" i="1" dirty="0">
                <a:solidFill>
                  <a:srgbClr val="222222"/>
                </a:solidFill>
                <a:effectLst/>
                <a:latin typeface="Arial" panose="020B0604020202020204" pitchFamily="34" charset="0"/>
              </a:rPr>
              <a:t>Optics Express</a:t>
            </a:r>
            <a:r>
              <a:rPr lang="en-US" sz="1400" b="0" i="0" dirty="0">
                <a:solidFill>
                  <a:srgbClr val="222222"/>
                </a:solidFill>
                <a:effectLst/>
                <a:latin typeface="Arial" panose="020B0604020202020204" pitchFamily="34" charset="0"/>
              </a:rPr>
              <a:t> 31.18 (2023): 29558-29572.</a:t>
            </a:r>
            <a:endParaRPr lang="nl-NL" sz="1400" dirty="0"/>
          </a:p>
        </p:txBody>
      </p:sp>
    </p:spTree>
    <p:extLst>
      <p:ext uri="{BB962C8B-B14F-4D97-AF65-F5344CB8AC3E}">
        <p14:creationId xmlns:p14="http://schemas.microsoft.com/office/powerpoint/2010/main" val="1732139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descr="Afbeelding met schermopname, Graphics, zwart, duisternis&#10;&#10;Automatisch gegenereerde beschrijving">
            <a:extLst>
              <a:ext uri="{FF2B5EF4-FFF2-40B4-BE49-F238E27FC236}">
                <a16:creationId xmlns:a16="http://schemas.microsoft.com/office/drawing/2014/main" id="{5205EEA3-BC78-72BB-8017-83E862224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6321"/>
            <a:ext cx="12192000" cy="1755342"/>
          </a:xfrm>
          <a:prstGeom prst="rect">
            <a:avLst/>
          </a:prstGeom>
        </p:spPr>
      </p:pic>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24</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1-10-2024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Thin</a:t>
            </a:r>
            <a:r>
              <a:rPr lang="nl-NL" sz="4500" dirty="0">
                <a:solidFill>
                  <a:schemeClr val="bg1"/>
                </a:solidFill>
              </a:rPr>
              <a:t> disk amplifier</a:t>
            </a:r>
          </a:p>
        </p:txBody>
      </p:sp>
      <p:pic>
        <p:nvPicPr>
          <p:cNvPr id="6" name="Afbeelding 5" descr="Afbeelding met tekst, schermopname, diagram&#10;&#10;Automatisch gegenereerde beschrijving">
            <a:extLst>
              <a:ext uri="{FF2B5EF4-FFF2-40B4-BE49-F238E27FC236}">
                <a16:creationId xmlns:a16="http://schemas.microsoft.com/office/drawing/2014/main" id="{93F09E66-FFBA-907E-A42D-47ABEB55DE96}"/>
              </a:ext>
            </a:extLst>
          </p:cNvPr>
          <p:cNvPicPr>
            <a:picLocks noChangeAspect="1"/>
          </p:cNvPicPr>
          <p:nvPr/>
        </p:nvPicPr>
        <p:blipFill>
          <a:blip r:embed="rId3">
            <a:extLst>
              <a:ext uri="{28A0092B-C50C-407E-A947-70E740481C1C}">
                <a14:useLocalDpi xmlns:a14="http://schemas.microsoft.com/office/drawing/2010/main" val="0"/>
              </a:ext>
            </a:extLst>
          </a:blip>
          <a:srcRect l="-192" t="-621" r="-1079" b="29832"/>
          <a:stretch/>
        </p:blipFill>
        <p:spPr>
          <a:xfrm>
            <a:off x="327933" y="867295"/>
            <a:ext cx="9978268" cy="3274918"/>
          </a:xfrm>
          <a:prstGeom prst="rect">
            <a:avLst/>
          </a:prstGeom>
          <a:ln>
            <a:noFill/>
          </a:ln>
        </p:spPr>
      </p:pic>
      <p:sp>
        <p:nvSpPr>
          <p:cNvPr id="9" name="Rechthoek 8">
            <a:extLst>
              <a:ext uri="{FF2B5EF4-FFF2-40B4-BE49-F238E27FC236}">
                <a16:creationId xmlns:a16="http://schemas.microsoft.com/office/drawing/2014/main" id="{CA34D3FC-4FBA-D72A-1226-DB65A2CE89E2}"/>
              </a:ext>
            </a:extLst>
          </p:cNvPr>
          <p:cNvSpPr/>
          <p:nvPr/>
        </p:nvSpPr>
        <p:spPr>
          <a:xfrm>
            <a:off x="3875314" y="867295"/>
            <a:ext cx="6994072" cy="14023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3BA51837-4F8A-BAB1-273D-AEEE3FCFADCC}"/>
              </a:ext>
            </a:extLst>
          </p:cNvPr>
          <p:cNvSpPr/>
          <p:nvPr/>
        </p:nvSpPr>
        <p:spPr>
          <a:xfrm>
            <a:off x="3875314" y="2727812"/>
            <a:ext cx="6994072" cy="1368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C9DF833-7D7D-B92E-3EA4-FA2AAFC4CE72}"/>
              </a:ext>
            </a:extLst>
          </p:cNvPr>
          <p:cNvSpPr/>
          <p:nvPr/>
        </p:nvSpPr>
        <p:spPr>
          <a:xfrm>
            <a:off x="5197928" y="2003911"/>
            <a:ext cx="6994072" cy="14023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23289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25</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1-10-2024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Thin</a:t>
            </a:r>
            <a:r>
              <a:rPr lang="nl-NL" sz="4500" dirty="0">
                <a:solidFill>
                  <a:schemeClr val="bg1"/>
                </a:solidFill>
              </a:rPr>
              <a:t> disk amplifier</a:t>
            </a:r>
          </a:p>
        </p:txBody>
      </p:sp>
      <p:pic>
        <p:nvPicPr>
          <p:cNvPr id="9" name="Afbeelding 8">
            <a:extLst>
              <a:ext uri="{FF2B5EF4-FFF2-40B4-BE49-F238E27FC236}">
                <a16:creationId xmlns:a16="http://schemas.microsoft.com/office/drawing/2014/main" id="{A6BE8544-44EB-32B1-AE0B-F18A6B5798E4}"/>
              </a:ext>
            </a:extLst>
          </p:cNvPr>
          <p:cNvPicPr>
            <a:picLocks noChangeAspect="1"/>
          </p:cNvPicPr>
          <p:nvPr/>
        </p:nvPicPr>
        <p:blipFill>
          <a:blip r:embed="rId2"/>
          <a:stretch>
            <a:fillRect/>
          </a:stretch>
        </p:blipFill>
        <p:spPr>
          <a:xfrm>
            <a:off x="805544" y="851736"/>
            <a:ext cx="10791674" cy="5239176"/>
          </a:xfrm>
          <a:prstGeom prst="rect">
            <a:avLst/>
          </a:prstGeom>
        </p:spPr>
      </p:pic>
      <p:sp>
        <p:nvSpPr>
          <p:cNvPr id="10" name="Rechthoek 9">
            <a:extLst>
              <a:ext uri="{FF2B5EF4-FFF2-40B4-BE49-F238E27FC236}">
                <a16:creationId xmlns:a16="http://schemas.microsoft.com/office/drawing/2014/main" id="{C0D97B66-5B15-5372-96E2-C5C6AEA16797}"/>
              </a:ext>
            </a:extLst>
          </p:cNvPr>
          <p:cNvSpPr/>
          <p:nvPr/>
        </p:nvSpPr>
        <p:spPr>
          <a:xfrm>
            <a:off x="594782" y="5567133"/>
            <a:ext cx="2928258" cy="5871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01D98006-4331-7773-534A-353771411CCC}"/>
              </a:ext>
            </a:extLst>
          </p:cNvPr>
          <p:cNvSpPr txBox="1"/>
          <p:nvPr/>
        </p:nvSpPr>
        <p:spPr>
          <a:xfrm>
            <a:off x="3048000" y="6095057"/>
            <a:ext cx="6096000" cy="307777"/>
          </a:xfrm>
          <a:prstGeom prst="rect">
            <a:avLst/>
          </a:prstGeom>
          <a:noFill/>
        </p:spPr>
        <p:txBody>
          <a:bodyPr wrap="square">
            <a:spAutoFit/>
          </a:bodyPr>
          <a:lstStyle/>
          <a:p>
            <a:pPr algn="ctr"/>
            <a:r>
              <a:rPr lang="en-US" sz="1400" b="0" i="0" dirty="0" err="1">
                <a:solidFill>
                  <a:srgbClr val="222222"/>
                </a:solidFill>
                <a:effectLst/>
                <a:latin typeface="Arial" panose="020B0604020202020204" pitchFamily="34" charset="0"/>
              </a:rPr>
              <a:t>Zeyen</a:t>
            </a:r>
            <a:r>
              <a:rPr lang="en-US" sz="1400" b="0" i="0" dirty="0">
                <a:solidFill>
                  <a:srgbClr val="222222"/>
                </a:solidFill>
                <a:effectLst/>
                <a:latin typeface="Arial" panose="020B0604020202020204" pitchFamily="34" charset="0"/>
              </a:rPr>
              <a:t>, Manuel, et al. </a:t>
            </a:r>
            <a:r>
              <a:rPr lang="en-US" sz="1400" b="0" i="1" dirty="0">
                <a:solidFill>
                  <a:srgbClr val="222222"/>
                </a:solidFill>
                <a:effectLst/>
                <a:latin typeface="Arial" panose="020B0604020202020204" pitchFamily="34" charset="0"/>
              </a:rPr>
              <a:t>Optics Express</a:t>
            </a:r>
            <a:r>
              <a:rPr lang="en-US" sz="1400" b="0" i="0" dirty="0">
                <a:solidFill>
                  <a:srgbClr val="222222"/>
                </a:solidFill>
                <a:effectLst/>
                <a:latin typeface="Arial" panose="020B0604020202020204" pitchFamily="34" charset="0"/>
              </a:rPr>
              <a:t> 32.2 (2024): 1218-1230.</a:t>
            </a:r>
            <a:endParaRPr lang="nl-NL" sz="1400" dirty="0"/>
          </a:p>
        </p:txBody>
      </p:sp>
    </p:spTree>
    <p:extLst>
      <p:ext uri="{BB962C8B-B14F-4D97-AF65-F5344CB8AC3E}">
        <p14:creationId xmlns:p14="http://schemas.microsoft.com/office/powerpoint/2010/main" val="3938654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Afbeelding met schermopname, duisternis&#10;&#10;Automatisch gegenereerde beschrijving">
            <a:extLst>
              <a:ext uri="{FF2B5EF4-FFF2-40B4-BE49-F238E27FC236}">
                <a16:creationId xmlns:a16="http://schemas.microsoft.com/office/drawing/2014/main" id="{ED04403A-4EDB-970A-FC42-47ED6C03F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7882"/>
            <a:ext cx="12192000" cy="2022460"/>
          </a:xfrm>
          <a:prstGeom prst="rect">
            <a:avLst/>
          </a:prstGeom>
        </p:spPr>
      </p:pic>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26</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1-10-2024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Nonlinear</a:t>
            </a:r>
            <a:r>
              <a:rPr lang="nl-NL" sz="4500" dirty="0">
                <a:solidFill>
                  <a:schemeClr val="bg1"/>
                </a:solidFill>
              </a:rPr>
              <a:t> </a:t>
            </a:r>
            <a:r>
              <a:rPr lang="nl-NL" sz="4500" dirty="0" err="1">
                <a:solidFill>
                  <a:schemeClr val="bg1"/>
                </a:solidFill>
              </a:rPr>
              <a:t>downconversion</a:t>
            </a:r>
            <a:endParaRPr lang="nl-NL" sz="4500" dirty="0">
              <a:solidFill>
                <a:schemeClr val="bg1"/>
              </a:solidFill>
            </a:endParaRPr>
          </a:p>
        </p:txBody>
      </p:sp>
      <p:pic>
        <p:nvPicPr>
          <p:cNvPr id="2" name="Afbeelding 1" descr="Afbeelding met tekst, schermopname, diagram&#10;&#10;Automatisch gegenereerde beschrijving">
            <a:extLst>
              <a:ext uri="{FF2B5EF4-FFF2-40B4-BE49-F238E27FC236}">
                <a16:creationId xmlns:a16="http://schemas.microsoft.com/office/drawing/2014/main" id="{1A460518-46D3-2834-556C-1C15A361EBA5}"/>
              </a:ext>
            </a:extLst>
          </p:cNvPr>
          <p:cNvPicPr>
            <a:picLocks noChangeAspect="1"/>
          </p:cNvPicPr>
          <p:nvPr/>
        </p:nvPicPr>
        <p:blipFill>
          <a:blip r:embed="rId3">
            <a:extLst>
              <a:ext uri="{28A0092B-C50C-407E-A947-70E740481C1C}">
                <a14:useLocalDpi xmlns:a14="http://schemas.microsoft.com/office/drawing/2010/main" val="0"/>
              </a:ext>
            </a:extLst>
          </a:blip>
          <a:srcRect l="-192" t="-621" r="-1079" b="29832"/>
          <a:stretch/>
        </p:blipFill>
        <p:spPr>
          <a:xfrm>
            <a:off x="327933" y="867295"/>
            <a:ext cx="9978268" cy="3274918"/>
          </a:xfrm>
          <a:prstGeom prst="rect">
            <a:avLst/>
          </a:prstGeom>
          <a:ln>
            <a:noFill/>
          </a:ln>
        </p:spPr>
      </p:pic>
      <p:sp>
        <p:nvSpPr>
          <p:cNvPr id="5" name="Rechthoek 4">
            <a:extLst>
              <a:ext uri="{FF2B5EF4-FFF2-40B4-BE49-F238E27FC236}">
                <a16:creationId xmlns:a16="http://schemas.microsoft.com/office/drawing/2014/main" id="{EE4B1C30-5E1B-E96A-D31E-DA6AB31DBEC8}"/>
              </a:ext>
            </a:extLst>
          </p:cNvPr>
          <p:cNvSpPr/>
          <p:nvPr/>
        </p:nvSpPr>
        <p:spPr>
          <a:xfrm>
            <a:off x="3875314" y="867295"/>
            <a:ext cx="6994072" cy="14023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18C581ED-3941-82E4-F3D0-2FF6B935A1BE}"/>
              </a:ext>
            </a:extLst>
          </p:cNvPr>
          <p:cNvSpPr/>
          <p:nvPr/>
        </p:nvSpPr>
        <p:spPr>
          <a:xfrm>
            <a:off x="8499475" y="2458598"/>
            <a:ext cx="3638247" cy="14023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5AB3CD6C-1A2D-739D-382B-7B1CEF6ECD9D}"/>
              </a:ext>
            </a:extLst>
          </p:cNvPr>
          <p:cNvSpPr/>
          <p:nvPr/>
        </p:nvSpPr>
        <p:spPr>
          <a:xfrm>
            <a:off x="5197928" y="2003911"/>
            <a:ext cx="6994072" cy="484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06644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schermopname, Graphics, duisternis, meter&#10;&#10;Automatisch gegenereerde beschrijving">
            <a:extLst>
              <a:ext uri="{FF2B5EF4-FFF2-40B4-BE49-F238E27FC236}">
                <a16:creationId xmlns:a16="http://schemas.microsoft.com/office/drawing/2014/main" id="{8DC00F00-ECDC-4CEE-22DE-93C9FD625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2022"/>
            <a:ext cx="12192000" cy="2108320"/>
          </a:xfrm>
          <a:prstGeom prst="rect">
            <a:avLst/>
          </a:prstGeom>
        </p:spPr>
      </p:pic>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27</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1-10-2024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Nonlinear</a:t>
            </a:r>
            <a:r>
              <a:rPr lang="nl-NL" sz="4500" dirty="0">
                <a:solidFill>
                  <a:schemeClr val="bg1"/>
                </a:solidFill>
              </a:rPr>
              <a:t> </a:t>
            </a:r>
            <a:r>
              <a:rPr lang="nl-NL" sz="4500" dirty="0" err="1">
                <a:solidFill>
                  <a:schemeClr val="bg1"/>
                </a:solidFill>
              </a:rPr>
              <a:t>downconversion</a:t>
            </a:r>
            <a:endParaRPr lang="nl-NL" sz="4500" dirty="0">
              <a:solidFill>
                <a:schemeClr val="bg1"/>
              </a:solidFill>
            </a:endParaRPr>
          </a:p>
        </p:txBody>
      </p:sp>
      <p:pic>
        <p:nvPicPr>
          <p:cNvPr id="6" name="Afbeelding 5" descr="Afbeelding met tekst, schermopname, diagram&#10;&#10;Automatisch gegenereerde beschrijving">
            <a:extLst>
              <a:ext uri="{FF2B5EF4-FFF2-40B4-BE49-F238E27FC236}">
                <a16:creationId xmlns:a16="http://schemas.microsoft.com/office/drawing/2014/main" id="{7E888F07-4CE8-555D-6D35-EF292B3888AC}"/>
              </a:ext>
            </a:extLst>
          </p:cNvPr>
          <p:cNvPicPr>
            <a:picLocks noChangeAspect="1"/>
          </p:cNvPicPr>
          <p:nvPr/>
        </p:nvPicPr>
        <p:blipFill>
          <a:blip r:embed="rId3">
            <a:extLst>
              <a:ext uri="{28A0092B-C50C-407E-A947-70E740481C1C}">
                <a14:useLocalDpi xmlns:a14="http://schemas.microsoft.com/office/drawing/2010/main" val="0"/>
              </a:ext>
            </a:extLst>
          </a:blip>
          <a:srcRect l="-192" t="-621" r="-1079" b="29832"/>
          <a:stretch/>
        </p:blipFill>
        <p:spPr>
          <a:xfrm>
            <a:off x="327933" y="867295"/>
            <a:ext cx="9978268" cy="3274918"/>
          </a:xfrm>
          <a:prstGeom prst="rect">
            <a:avLst/>
          </a:prstGeom>
          <a:ln>
            <a:noFill/>
          </a:ln>
        </p:spPr>
      </p:pic>
      <p:sp>
        <p:nvSpPr>
          <p:cNvPr id="9" name="Rechthoek 8">
            <a:extLst>
              <a:ext uri="{FF2B5EF4-FFF2-40B4-BE49-F238E27FC236}">
                <a16:creationId xmlns:a16="http://schemas.microsoft.com/office/drawing/2014/main" id="{2EF1CBF9-FDD1-0CEE-D481-EE1AFFB0FED8}"/>
              </a:ext>
            </a:extLst>
          </p:cNvPr>
          <p:cNvSpPr/>
          <p:nvPr/>
        </p:nvSpPr>
        <p:spPr>
          <a:xfrm>
            <a:off x="9067800" y="867295"/>
            <a:ext cx="1801586" cy="14023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53024BBF-9FF9-88A6-1922-9153306AC2A8}"/>
              </a:ext>
            </a:extLst>
          </p:cNvPr>
          <p:cNvSpPr/>
          <p:nvPr/>
        </p:nvSpPr>
        <p:spPr>
          <a:xfrm>
            <a:off x="8501743" y="2458598"/>
            <a:ext cx="3635979" cy="14023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1DDD364E-04D0-7DC2-2A32-56478B18BA0C}"/>
              </a:ext>
            </a:extLst>
          </p:cNvPr>
          <p:cNvSpPr/>
          <p:nvPr/>
        </p:nvSpPr>
        <p:spPr>
          <a:xfrm>
            <a:off x="8501743" y="2003911"/>
            <a:ext cx="3690257" cy="4789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7852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28</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1-10-2024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Difference</a:t>
            </a:r>
            <a:r>
              <a:rPr lang="nl-NL" sz="4500" dirty="0">
                <a:solidFill>
                  <a:schemeClr val="bg1"/>
                </a:solidFill>
              </a:rPr>
              <a:t> </a:t>
            </a:r>
            <a:r>
              <a:rPr lang="nl-NL" sz="4500" dirty="0" err="1">
                <a:solidFill>
                  <a:schemeClr val="bg1"/>
                </a:solidFill>
              </a:rPr>
              <a:t>frequency</a:t>
            </a:r>
            <a:r>
              <a:rPr lang="nl-NL" sz="4500" dirty="0">
                <a:solidFill>
                  <a:schemeClr val="bg1"/>
                </a:solidFill>
              </a:rPr>
              <a:t> </a:t>
            </a:r>
            <a:r>
              <a:rPr lang="nl-NL" sz="4500" dirty="0" err="1">
                <a:solidFill>
                  <a:schemeClr val="bg1"/>
                </a:solidFill>
              </a:rPr>
              <a:t>generation</a:t>
            </a:r>
            <a:r>
              <a:rPr lang="nl-NL" sz="4500" dirty="0">
                <a:solidFill>
                  <a:schemeClr val="bg1"/>
                </a:solidFill>
              </a:rPr>
              <a:t> (DFG)</a:t>
            </a:r>
          </a:p>
        </p:txBody>
      </p:sp>
      <p:pic>
        <p:nvPicPr>
          <p:cNvPr id="2" name="Afbeelding 1" descr="Afbeelding met schermopname, Graphics, duisternis, meter&#10;&#10;Automatisch gegenereerde beschrijving">
            <a:extLst>
              <a:ext uri="{FF2B5EF4-FFF2-40B4-BE49-F238E27FC236}">
                <a16:creationId xmlns:a16="http://schemas.microsoft.com/office/drawing/2014/main" id="{BB6C4DEE-ACA6-19D1-7800-15D1E54D9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2022"/>
            <a:ext cx="12192000" cy="2108320"/>
          </a:xfrm>
          <a:prstGeom prst="rect">
            <a:avLst/>
          </a:prstGeom>
        </p:spPr>
      </p:pic>
      <p:pic>
        <p:nvPicPr>
          <p:cNvPr id="6" name="Afbeelding 5" descr="Afbeelding met tekst, schermopname, diagram&#10;&#10;Automatisch gegenereerde beschrijving">
            <a:extLst>
              <a:ext uri="{FF2B5EF4-FFF2-40B4-BE49-F238E27FC236}">
                <a16:creationId xmlns:a16="http://schemas.microsoft.com/office/drawing/2014/main" id="{859BBE91-56D0-9C57-904F-0347E6C68D37}"/>
              </a:ext>
            </a:extLst>
          </p:cNvPr>
          <p:cNvPicPr>
            <a:picLocks noChangeAspect="1"/>
          </p:cNvPicPr>
          <p:nvPr/>
        </p:nvPicPr>
        <p:blipFill>
          <a:blip r:embed="rId3">
            <a:extLst>
              <a:ext uri="{28A0092B-C50C-407E-A947-70E740481C1C}">
                <a14:useLocalDpi xmlns:a14="http://schemas.microsoft.com/office/drawing/2010/main" val="0"/>
              </a:ext>
            </a:extLst>
          </a:blip>
          <a:srcRect l="-192" t="-621" r="-1079" b="29832"/>
          <a:stretch/>
        </p:blipFill>
        <p:spPr>
          <a:xfrm>
            <a:off x="327933" y="867295"/>
            <a:ext cx="9978268" cy="3274918"/>
          </a:xfrm>
          <a:prstGeom prst="rect">
            <a:avLst/>
          </a:prstGeom>
          <a:ln>
            <a:noFill/>
          </a:ln>
        </p:spPr>
      </p:pic>
    </p:spTree>
    <p:extLst>
      <p:ext uri="{BB962C8B-B14F-4D97-AF65-F5344CB8AC3E}">
        <p14:creationId xmlns:p14="http://schemas.microsoft.com/office/powerpoint/2010/main" val="3475887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29</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2148 nm OPO</a:t>
            </a:r>
          </a:p>
        </p:txBody>
      </p:sp>
      <p:sp>
        <p:nvSpPr>
          <p:cNvPr id="23" name="Tekstvak 22">
            <a:extLst>
              <a:ext uri="{FF2B5EF4-FFF2-40B4-BE49-F238E27FC236}">
                <a16:creationId xmlns:a16="http://schemas.microsoft.com/office/drawing/2014/main" id="{0662DB42-94FE-2B77-9B8A-25D04FBD3D2E}"/>
              </a:ext>
            </a:extLst>
          </p:cNvPr>
          <p:cNvSpPr txBox="1"/>
          <p:nvPr/>
        </p:nvSpPr>
        <p:spPr>
          <a:xfrm>
            <a:off x="12375735" y="2772713"/>
            <a:ext cx="1792165" cy="492443"/>
          </a:xfrm>
          <a:prstGeom prst="rect">
            <a:avLst/>
          </a:prstGeom>
          <a:noFill/>
        </p:spPr>
        <p:txBody>
          <a:bodyPr wrap="square" rtlCol="0">
            <a:spAutoFit/>
          </a:bodyPr>
          <a:lstStyle/>
          <a:p>
            <a:r>
              <a:rPr lang="nl-NL" sz="2600" dirty="0" err="1">
                <a:solidFill>
                  <a:srgbClr val="0070C0"/>
                </a:solidFill>
                <a:latin typeface="Symbol" panose="05050102010706020507" pitchFamily="18" charset="2"/>
              </a:rPr>
              <a:t>w</a:t>
            </a:r>
            <a:r>
              <a:rPr lang="nl-NL" sz="2600" baseline="-25000" dirty="0" err="1">
                <a:solidFill>
                  <a:srgbClr val="0070C0"/>
                </a:solidFill>
              </a:rPr>
              <a:t>p</a:t>
            </a:r>
            <a:r>
              <a:rPr lang="nl-NL" sz="2600" dirty="0">
                <a:solidFill>
                  <a:srgbClr val="0070C0"/>
                </a:solidFill>
              </a:rPr>
              <a:t> </a:t>
            </a:r>
            <a:r>
              <a:rPr lang="nl-NL" sz="2600" dirty="0"/>
              <a:t>= </a:t>
            </a:r>
            <a:r>
              <a:rPr lang="nl-NL" sz="2600" dirty="0" err="1">
                <a:solidFill>
                  <a:srgbClr val="00B050"/>
                </a:solidFill>
                <a:latin typeface="Symbol" panose="05050102010706020507" pitchFamily="18" charset="2"/>
              </a:rPr>
              <a:t>w</a:t>
            </a:r>
            <a:r>
              <a:rPr lang="nl-NL" sz="2600" baseline="-25000" dirty="0" err="1">
                <a:solidFill>
                  <a:srgbClr val="00B050"/>
                </a:solidFill>
              </a:rPr>
              <a:t>s</a:t>
            </a:r>
            <a:r>
              <a:rPr lang="nl-NL" sz="2600" dirty="0">
                <a:solidFill>
                  <a:srgbClr val="00B050"/>
                </a:solidFill>
              </a:rPr>
              <a:t> </a:t>
            </a:r>
            <a:r>
              <a:rPr lang="nl-NL" sz="2600" dirty="0"/>
              <a:t>+ </a:t>
            </a:r>
            <a:r>
              <a:rPr lang="nl-NL" sz="2600" dirty="0" err="1">
                <a:solidFill>
                  <a:srgbClr val="FF0000"/>
                </a:solidFill>
                <a:latin typeface="Symbol" panose="05050102010706020507" pitchFamily="18" charset="2"/>
              </a:rPr>
              <a:t>w</a:t>
            </a:r>
            <a:r>
              <a:rPr lang="nl-NL" sz="2600" baseline="-25000" dirty="0" err="1">
                <a:solidFill>
                  <a:srgbClr val="FF0000"/>
                </a:solidFill>
              </a:rPr>
              <a:t>i</a:t>
            </a:r>
            <a:endParaRPr lang="nl-NL" sz="2600" baseline="-25000" dirty="0">
              <a:solidFill>
                <a:srgbClr val="FF0000"/>
              </a:solidFill>
            </a:endParaRPr>
          </a:p>
        </p:txBody>
      </p:sp>
      <p:pic>
        <p:nvPicPr>
          <p:cNvPr id="5" name="Afbeelding 4">
            <a:extLst>
              <a:ext uri="{FF2B5EF4-FFF2-40B4-BE49-F238E27FC236}">
                <a16:creationId xmlns:a16="http://schemas.microsoft.com/office/drawing/2014/main" id="{B4D76BB6-FFA5-37FF-2835-70489CD49589}"/>
              </a:ext>
            </a:extLst>
          </p:cNvPr>
          <p:cNvPicPr>
            <a:picLocks noChangeAspect="1"/>
          </p:cNvPicPr>
          <p:nvPr/>
        </p:nvPicPr>
        <p:blipFill>
          <a:blip r:embed="rId2"/>
          <a:srcRect t="4633" b="1660"/>
          <a:stretch/>
        </p:blipFill>
        <p:spPr>
          <a:xfrm>
            <a:off x="831574" y="947532"/>
            <a:ext cx="10528852" cy="5163949"/>
          </a:xfrm>
          <a:prstGeom prst="rect">
            <a:avLst/>
          </a:prstGeom>
        </p:spPr>
      </p:pic>
    </p:spTree>
    <p:extLst>
      <p:ext uri="{BB962C8B-B14F-4D97-AF65-F5344CB8AC3E}">
        <p14:creationId xmlns:p14="http://schemas.microsoft.com/office/powerpoint/2010/main" val="35787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3</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Muonic</a:t>
            </a:r>
            <a:r>
              <a:rPr lang="nl-NL" sz="4500" dirty="0">
                <a:solidFill>
                  <a:schemeClr val="bg1"/>
                </a:solidFill>
              </a:rPr>
              <a:t> </a:t>
            </a:r>
            <a:r>
              <a:rPr lang="nl-NL" sz="4500" dirty="0" err="1">
                <a:solidFill>
                  <a:schemeClr val="bg1"/>
                </a:solidFill>
              </a:rPr>
              <a:t>atom</a:t>
            </a:r>
            <a:r>
              <a:rPr lang="nl-NL" sz="4500" dirty="0">
                <a:solidFill>
                  <a:schemeClr val="bg1"/>
                </a:solidFill>
              </a:rPr>
              <a:t> </a:t>
            </a:r>
            <a:r>
              <a:rPr lang="nl-NL" sz="4500" dirty="0" err="1">
                <a:solidFill>
                  <a:schemeClr val="bg1"/>
                </a:solidFill>
              </a:rPr>
              <a:t>experiments</a:t>
            </a:r>
            <a:endParaRPr lang="nl-NL" sz="4500" dirty="0">
              <a:solidFill>
                <a:schemeClr val="bg1"/>
              </a:solidFill>
            </a:endParaRPr>
          </a:p>
        </p:txBody>
      </p:sp>
      <p:pic>
        <p:nvPicPr>
          <p:cNvPr id="5" name="Afbeelding 4">
            <a:extLst>
              <a:ext uri="{FF2B5EF4-FFF2-40B4-BE49-F238E27FC236}">
                <a16:creationId xmlns:a16="http://schemas.microsoft.com/office/drawing/2014/main" id="{CC5B28F4-3CAD-E08E-95E6-D02FB4021CC5}"/>
              </a:ext>
            </a:extLst>
          </p:cNvPr>
          <p:cNvPicPr>
            <a:picLocks noChangeAspect="1"/>
          </p:cNvPicPr>
          <p:nvPr/>
        </p:nvPicPr>
        <p:blipFill>
          <a:blip r:embed="rId2"/>
          <a:stretch>
            <a:fillRect/>
          </a:stretch>
        </p:blipFill>
        <p:spPr>
          <a:xfrm>
            <a:off x="1189922" y="825208"/>
            <a:ext cx="9820199" cy="5323917"/>
          </a:xfrm>
          <a:prstGeom prst="rect">
            <a:avLst/>
          </a:prstGeom>
        </p:spPr>
      </p:pic>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A1F706B1-1C0B-490B-E809-519E79FBD3ED}"/>
                  </a:ext>
                </a:extLst>
              </p:cNvPr>
              <p:cNvSpPr txBox="1"/>
              <p:nvPr/>
            </p:nvSpPr>
            <p:spPr>
              <a:xfrm>
                <a:off x="8346233" y="3844212"/>
                <a:ext cx="1583575"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𝑚</m:t>
                          </m:r>
                        </m:e>
                        <m:sub>
                          <m:r>
                            <a:rPr lang="nl-NL" b="0" i="1" smtClean="0">
                              <a:latin typeface="Cambria Math" panose="02040503050406030204" pitchFamily="18" charset="0"/>
                            </a:rPr>
                            <m:t>𝑟</m:t>
                          </m:r>
                          <m:r>
                            <a:rPr lang="nl-NL" b="0" i="1" smtClean="0">
                              <a:latin typeface="Cambria Math" panose="02040503050406030204" pitchFamily="18" charset="0"/>
                            </a:rPr>
                            <m:t>𝜇</m:t>
                          </m:r>
                        </m:sub>
                      </m:sSub>
                      <m:r>
                        <a:rPr lang="nl-NL" b="0" i="1" smtClean="0">
                          <a:latin typeface="Cambria Math" panose="02040503050406030204" pitchFamily="18" charset="0"/>
                        </a:rPr>
                        <m:t>≈185 </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𝑚</m:t>
                          </m:r>
                        </m:e>
                        <m:sub>
                          <m:r>
                            <a:rPr lang="nl-NL" b="0" i="1" smtClean="0">
                              <a:latin typeface="Cambria Math" panose="02040503050406030204" pitchFamily="18" charset="0"/>
                            </a:rPr>
                            <m:t>𝑟𝑒</m:t>
                          </m:r>
                        </m:sub>
                      </m:sSub>
                    </m:oMath>
                  </m:oMathPara>
                </a14:m>
                <a:endParaRPr lang="nl-NL" dirty="0"/>
              </a:p>
            </p:txBody>
          </p:sp>
        </mc:Choice>
        <mc:Fallback xmlns="">
          <p:sp>
            <p:nvSpPr>
              <p:cNvPr id="8" name="Tekstvak 7">
                <a:extLst>
                  <a:ext uri="{FF2B5EF4-FFF2-40B4-BE49-F238E27FC236}">
                    <a16:creationId xmlns:a16="http://schemas.microsoft.com/office/drawing/2014/main" id="{A1F706B1-1C0B-490B-E809-519E79FBD3ED}"/>
                  </a:ext>
                </a:extLst>
              </p:cNvPr>
              <p:cNvSpPr txBox="1">
                <a:spLocks noRot="1" noChangeAspect="1" noMove="1" noResize="1" noEditPoints="1" noAdjustHandles="1" noChangeArrowheads="1" noChangeShapeType="1" noTextEdit="1"/>
              </p:cNvSpPr>
              <p:nvPr/>
            </p:nvSpPr>
            <p:spPr>
              <a:xfrm>
                <a:off x="8346233" y="3844212"/>
                <a:ext cx="1583575" cy="299313"/>
              </a:xfrm>
              <a:prstGeom prst="rect">
                <a:avLst/>
              </a:prstGeom>
              <a:blipFill>
                <a:blip r:embed="rId3"/>
                <a:stretch>
                  <a:fillRect l="-1923" r="-385" b="-20408"/>
                </a:stretch>
              </a:blipFill>
            </p:spPr>
            <p:txBody>
              <a:bodyPr/>
              <a:lstStyle/>
              <a:p>
                <a:r>
                  <a:rPr lang="nl-NL">
                    <a:noFill/>
                  </a:rPr>
                  <a:t> </a:t>
                </a:r>
              </a:p>
            </p:txBody>
          </p:sp>
        </mc:Fallback>
      </mc:AlternateContent>
    </p:spTree>
    <p:extLst>
      <p:ext uri="{BB962C8B-B14F-4D97-AF65-F5344CB8AC3E}">
        <p14:creationId xmlns:p14="http://schemas.microsoft.com/office/powerpoint/2010/main" val="160605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30</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1-10-2024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Enhancement </a:t>
            </a:r>
            <a:r>
              <a:rPr lang="nl-NL" sz="4500" dirty="0" err="1">
                <a:solidFill>
                  <a:schemeClr val="bg1"/>
                </a:solidFill>
              </a:rPr>
              <a:t>cavity</a:t>
            </a:r>
            <a:endParaRPr lang="nl-NL" sz="4500" dirty="0">
              <a:solidFill>
                <a:schemeClr val="bg1"/>
              </a:solidFill>
            </a:endParaRPr>
          </a:p>
        </p:txBody>
      </p:sp>
      <p:pic>
        <p:nvPicPr>
          <p:cNvPr id="8" name="Afbeelding 7"/>
          <p:cNvPicPr>
            <a:picLocks noChangeAspect="1"/>
          </p:cNvPicPr>
          <p:nvPr/>
        </p:nvPicPr>
        <p:blipFill rotWithShape="1">
          <a:blip r:embed="rId2"/>
          <a:srcRect l="13799" t="10162" r="5605" b="8680"/>
          <a:stretch/>
        </p:blipFill>
        <p:spPr>
          <a:xfrm>
            <a:off x="10171779" y="1575866"/>
            <a:ext cx="2064067" cy="1735953"/>
          </a:xfrm>
          <a:prstGeom prst="rect">
            <a:avLst/>
          </a:prstGeom>
        </p:spPr>
      </p:pic>
      <p:pic>
        <p:nvPicPr>
          <p:cNvPr id="2" name="Afbeelding 1" descr="Afbeelding met schermopname, Graphics, duisternis, meter&#10;&#10;Automatisch gegenereerde beschrijving">
            <a:extLst>
              <a:ext uri="{FF2B5EF4-FFF2-40B4-BE49-F238E27FC236}">
                <a16:creationId xmlns:a16="http://schemas.microsoft.com/office/drawing/2014/main" id="{534A921D-996A-C8C0-B7F6-4E6EC5641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2022"/>
            <a:ext cx="12192000" cy="2108320"/>
          </a:xfrm>
          <a:prstGeom prst="rect">
            <a:avLst/>
          </a:prstGeom>
        </p:spPr>
      </p:pic>
      <p:pic>
        <p:nvPicPr>
          <p:cNvPr id="6" name="Afbeelding 5" descr="Afbeelding met tekst, schermopname, diagram&#10;&#10;Automatisch gegenereerde beschrijving">
            <a:extLst>
              <a:ext uri="{FF2B5EF4-FFF2-40B4-BE49-F238E27FC236}">
                <a16:creationId xmlns:a16="http://schemas.microsoft.com/office/drawing/2014/main" id="{BD6B9C1E-57AD-6B71-605C-6C168C24650C}"/>
              </a:ext>
            </a:extLst>
          </p:cNvPr>
          <p:cNvPicPr>
            <a:picLocks noChangeAspect="1"/>
          </p:cNvPicPr>
          <p:nvPr/>
        </p:nvPicPr>
        <p:blipFill>
          <a:blip r:embed="rId4">
            <a:extLst>
              <a:ext uri="{28A0092B-C50C-407E-A947-70E740481C1C}">
                <a14:useLocalDpi xmlns:a14="http://schemas.microsoft.com/office/drawing/2010/main" val="0"/>
              </a:ext>
            </a:extLst>
          </a:blip>
          <a:srcRect l="-192" t="-621" r="-1079" b="29832"/>
          <a:stretch/>
        </p:blipFill>
        <p:spPr>
          <a:xfrm>
            <a:off x="327933" y="867295"/>
            <a:ext cx="9978268" cy="3274918"/>
          </a:xfrm>
          <a:prstGeom prst="rect">
            <a:avLst/>
          </a:prstGeom>
          <a:ln>
            <a:noFill/>
          </a:ln>
        </p:spPr>
      </p:pic>
    </p:spTree>
    <p:extLst>
      <p:ext uri="{BB962C8B-B14F-4D97-AF65-F5344CB8AC3E}">
        <p14:creationId xmlns:p14="http://schemas.microsoft.com/office/powerpoint/2010/main" val="3309920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52674E0-E49A-D039-BA51-FFFFC9149265}"/>
              </a:ext>
            </a:extLst>
          </p:cNvPr>
          <p:cNvPicPr>
            <a:picLocks noChangeAspect="1"/>
          </p:cNvPicPr>
          <p:nvPr/>
        </p:nvPicPr>
        <p:blipFill>
          <a:blip r:embed="rId2"/>
          <a:srcRect b="3027"/>
          <a:stretch/>
        </p:blipFill>
        <p:spPr>
          <a:xfrm>
            <a:off x="1718396" y="988132"/>
            <a:ext cx="8755208" cy="5170288"/>
          </a:xfrm>
          <a:prstGeom prst="rect">
            <a:avLst/>
          </a:prstGeom>
        </p:spPr>
      </p:pic>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31</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Multipass </a:t>
            </a:r>
            <a:r>
              <a:rPr lang="nl-NL" sz="4500" dirty="0" err="1">
                <a:solidFill>
                  <a:schemeClr val="bg1"/>
                </a:solidFill>
              </a:rPr>
              <a:t>cell</a:t>
            </a:r>
            <a:endParaRPr lang="nl-NL" sz="4500" dirty="0">
              <a:solidFill>
                <a:schemeClr val="bg1"/>
              </a:solidFill>
            </a:endParaRPr>
          </a:p>
        </p:txBody>
      </p:sp>
      <p:sp>
        <p:nvSpPr>
          <p:cNvPr id="2" name="Tekstvak 1">
            <a:extLst>
              <a:ext uri="{FF2B5EF4-FFF2-40B4-BE49-F238E27FC236}">
                <a16:creationId xmlns:a16="http://schemas.microsoft.com/office/drawing/2014/main" id="{0B5F79B3-BCAF-BBEB-0C1B-9A5E9E17C1A1}"/>
              </a:ext>
            </a:extLst>
          </p:cNvPr>
          <p:cNvSpPr txBox="1"/>
          <p:nvPr/>
        </p:nvSpPr>
        <p:spPr>
          <a:xfrm>
            <a:off x="1332826" y="6158420"/>
            <a:ext cx="9555982" cy="338554"/>
          </a:xfrm>
          <a:prstGeom prst="rect">
            <a:avLst/>
          </a:prstGeom>
          <a:noFill/>
        </p:spPr>
        <p:txBody>
          <a:bodyPr wrap="square" rtlCol="0">
            <a:spAutoFit/>
          </a:bodyPr>
          <a:lstStyle/>
          <a:p>
            <a:pPr algn="ctr"/>
            <a:r>
              <a:rPr lang="nl-NL" sz="1600" dirty="0"/>
              <a:t>M. </a:t>
            </a:r>
            <a:r>
              <a:rPr lang="nl-NL" sz="1600" dirty="0" err="1"/>
              <a:t>Marszalek</a:t>
            </a:r>
            <a:r>
              <a:rPr lang="nl-NL" sz="1600" dirty="0"/>
              <a:t>, “</a:t>
            </a:r>
            <a:r>
              <a:rPr lang="en-US" sz="1600" dirty="0"/>
              <a:t>Radiant fluence from ray tracing in optical </a:t>
            </a:r>
            <a:r>
              <a:rPr lang="en-US" sz="1600" dirty="0" err="1"/>
              <a:t>multipass</a:t>
            </a:r>
            <a:r>
              <a:rPr lang="en-US" sz="1600" dirty="0"/>
              <a:t> systems”, Applied optics (2024)</a:t>
            </a:r>
            <a:endParaRPr lang="nl-NL" sz="1600" dirty="0"/>
          </a:p>
        </p:txBody>
      </p:sp>
      <p:pic>
        <p:nvPicPr>
          <p:cNvPr id="8" name="Afbeelding 7">
            <a:extLst>
              <a:ext uri="{FF2B5EF4-FFF2-40B4-BE49-F238E27FC236}">
                <a16:creationId xmlns:a16="http://schemas.microsoft.com/office/drawing/2014/main" id="{1F724C37-155E-52C0-3F3A-420D31628F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70" r="16222" b="13334"/>
          <a:stretch/>
        </p:blipFill>
        <p:spPr>
          <a:xfrm rot="16200000">
            <a:off x="3827265" y="1087120"/>
            <a:ext cx="4309110" cy="4683760"/>
          </a:xfrm>
          <a:prstGeom prst="rect">
            <a:avLst/>
          </a:prstGeom>
        </p:spPr>
      </p:pic>
    </p:spTree>
    <p:extLst>
      <p:ext uri="{BB962C8B-B14F-4D97-AF65-F5344CB8AC3E}">
        <p14:creationId xmlns:p14="http://schemas.microsoft.com/office/powerpoint/2010/main" val="22032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32</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Search of </a:t>
            </a:r>
            <a:r>
              <a:rPr lang="nl-NL" sz="4500" dirty="0" err="1">
                <a:solidFill>
                  <a:schemeClr val="bg1"/>
                </a:solidFill>
              </a:rPr>
              <a:t>the</a:t>
            </a:r>
            <a:r>
              <a:rPr lang="nl-NL" sz="4500" dirty="0">
                <a:solidFill>
                  <a:schemeClr val="bg1"/>
                </a:solidFill>
              </a:rPr>
              <a:t> </a:t>
            </a:r>
            <a:r>
              <a:rPr lang="nl-NL" sz="4500" dirty="0" err="1">
                <a:solidFill>
                  <a:schemeClr val="bg1"/>
                </a:solidFill>
              </a:rPr>
              <a:t>resonance</a:t>
            </a:r>
            <a:endParaRPr lang="nl-NL" sz="4500" dirty="0">
              <a:solidFill>
                <a:schemeClr val="bg1"/>
              </a:solidFill>
            </a:endParaRPr>
          </a:p>
        </p:txBody>
      </p:sp>
      <p:sp>
        <p:nvSpPr>
          <p:cNvPr id="5" name="Rechthoek 4">
            <a:extLst>
              <a:ext uri="{FF2B5EF4-FFF2-40B4-BE49-F238E27FC236}">
                <a16:creationId xmlns:a16="http://schemas.microsoft.com/office/drawing/2014/main" id="{F1F30728-D459-A527-C821-E2ECB4369B1A}"/>
              </a:ext>
            </a:extLst>
          </p:cNvPr>
          <p:cNvSpPr/>
          <p:nvPr/>
        </p:nvSpPr>
        <p:spPr>
          <a:xfrm>
            <a:off x="6646739" y="1038225"/>
            <a:ext cx="2763961" cy="14954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8979B4A-7306-7ED5-14FB-63C8505927C5}"/>
              </a:ext>
            </a:extLst>
          </p:cNvPr>
          <p:cNvPicPr>
            <a:picLocks noChangeAspect="1"/>
          </p:cNvPicPr>
          <p:nvPr/>
        </p:nvPicPr>
        <p:blipFill>
          <a:blip r:embed="rId3"/>
          <a:stretch>
            <a:fillRect/>
          </a:stretch>
        </p:blipFill>
        <p:spPr>
          <a:xfrm>
            <a:off x="854579" y="830520"/>
            <a:ext cx="10160950" cy="5196959"/>
          </a:xfrm>
          <a:prstGeom prst="rect">
            <a:avLst/>
          </a:prstGeom>
        </p:spPr>
      </p:pic>
      <p:sp>
        <p:nvSpPr>
          <p:cNvPr id="8" name="Rechthoek 7">
            <a:extLst>
              <a:ext uri="{FF2B5EF4-FFF2-40B4-BE49-F238E27FC236}">
                <a16:creationId xmlns:a16="http://schemas.microsoft.com/office/drawing/2014/main" id="{88FAC746-390A-CE28-7111-930D34513BE7}"/>
              </a:ext>
            </a:extLst>
          </p:cNvPr>
          <p:cNvSpPr/>
          <p:nvPr/>
        </p:nvSpPr>
        <p:spPr>
          <a:xfrm>
            <a:off x="8238146" y="5606041"/>
            <a:ext cx="2674833" cy="358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7780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33</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Status laser system</a:t>
            </a:r>
          </a:p>
        </p:txBody>
      </p:sp>
      <p:pic>
        <p:nvPicPr>
          <p:cNvPr id="18" name="Afbeelding 17" descr="Afbeelding met tekst, schermopname, diagram&#10;&#10;Automatisch gegenereerde beschrijving">
            <a:extLst>
              <a:ext uri="{FF2B5EF4-FFF2-40B4-BE49-F238E27FC236}">
                <a16:creationId xmlns:a16="http://schemas.microsoft.com/office/drawing/2014/main" id="{20E34C1B-904A-A451-A39D-69F882982FD1}"/>
              </a:ext>
            </a:extLst>
          </p:cNvPr>
          <p:cNvPicPr>
            <a:picLocks noChangeAspect="1"/>
          </p:cNvPicPr>
          <p:nvPr/>
        </p:nvPicPr>
        <p:blipFill>
          <a:blip r:embed="rId2">
            <a:extLst>
              <a:ext uri="{28A0092B-C50C-407E-A947-70E740481C1C}">
                <a14:useLocalDpi xmlns:a14="http://schemas.microsoft.com/office/drawing/2010/main" val="0"/>
              </a:ext>
            </a:extLst>
          </a:blip>
          <a:srcRect l="-192" t="-621" r="-1079" b="29832"/>
          <a:stretch/>
        </p:blipFill>
        <p:spPr>
          <a:xfrm>
            <a:off x="624417" y="1444239"/>
            <a:ext cx="11395607" cy="3740096"/>
          </a:xfrm>
          <a:prstGeom prst="rect">
            <a:avLst/>
          </a:prstGeom>
          <a:ln>
            <a:noFill/>
          </a:ln>
        </p:spPr>
      </p:pic>
      <p:sp>
        <p:nvSpPr>
          <p:cNvPr id="5" name="Rechthoek 4">
            <a:extLst>
              <a:ext uri="{FF2B5EF4-FFF2-40B4-BE49-F238E27FC236}">
                <a16:creationId xmlns:a16="http://schemas.microsoft.com/office/drawing/2014/main" id="{3C10548A-EC16-4267-DC03-66E9F0768E27}"/>
              </a:ext>
            </a:extLst>
          </p:cNvPr>
          <p:cNvSpPr/>
          <p:nvPr/>
        </p:nvSpPr>
        <p:spPr>
          <a:xfrm>
            <a:off x="9945112" y="2646096"/>
            <a:ext cx="2006824" cy="1343277"/>
          </a:xfrm>
          <a:prstGeom prst="rect">
            <a:avLst/>
          </a:prstGeom>
          <a:solidFill>
            <a:srgbClr val="FFFFFF">
              <a:alpha val="89804"/>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a:extLst>
              <a:ext uri="{FF2B5EF4-FFF2-40B4-BE49-F238E27FC236}">
                <a16:creationId xmlns:a16="http://schemas.microsoft.com/office/drawing/2014/main" id="{56AEDE18-FCB5-21AA-E31E-A0D5553C4B55}"/>
              </a:ext>
            </a:extLst>
          </p:cNvPr>
          <p:cNvSpPr/>
          <p:nvPr/>
        </p:nvSpPr>
        <p:spPr>
          <a:xfrm>
            <a:off x="8119263" y="3760786"/>
            <a:ext cx="1825849" cy="1343277"/>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a:extLst>
              <a:ext uri="{FF2B5EF4-FFF2-40B4-BE49-F238E27FC236}">
                <a16:creationId xmlns:a16="http://schemas.microsoft.com/office/drawing/2014/main" id="{97265DAF-74E3-775A-CCEC-CFD16FB5C80B}"/>
              </a:ext>
            </a:extLst>
          </p:cNvPr>
          <p:cNvSpPr/>
          <p:nvPr/>
        </p:nvSpPr>
        <p:spPr>
          <a:xfrm>
            <a:off x="7962900" y="3340894"/>
            <a:ext cx="1982212" cy="419892"/>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Tekstvak 11">
            <a:extLst>
              <a:ext uri="{FF2B5EF4-FFF2-40B4-BE49-F238E27FC236}">
                <a16:creationId xmlns:a16="http://schemas.microsoft.com/office/drawing/2014/main" id="{1FF4C504-04B6-D8C5-4CE8-754C68264666}"/>
              </a:ext>
            </a:extLst>
          </p:cNvPr>
          <p:cNvSpPr txBox="1"/>
          <p:nvPr/>
        </p:nvSpPr>
        <p:spPr>
          <a:xfrm rot="20012854">
            <a:off x="7607893" y="3486784"/>
            <a:ext cx="3782786" cy="369332"/>
          </a:xfrm>
          <a:prstGeom prst="rect">
            <a:avLst/>
          </a:prstGeom>
          <a:noFill/>
        </p:spPr>
        <p:txBody>
          <a:bodyPr wrap="square" rtlCol="0">
            <a:spAutoFit/>
          </a:bodyPr>
          <a:lstStyle/>
          <a:p>
            <a:pPr algn="ctr"/>
            <a:r>
              <a:rPr lang="nl-NL" b="1" dirty="0" err="1">
                <a:solidFill>
                  <a:srgbClr val="FF0000"/>
                </a:solidFill>
                <a:latin typeface="Times New Roman" panose="02020603050405020304" pitchFamily="18" charset="0"/>
                <a:cs typeface="Times New Roman" panose="02020603050405020304" pitchFamily="18" charset="0"/>
              </a:rPr>
              <a:t>Coming</a:t>
            </a:r>
            <a:r>
              <a:rPr lang="nl-NL" b="1" dirty="0">
                <a:solidFill>
                  <a:srgbClr val="FF0000"/>
                </a:solidFill>
                <a:latin typeface="Times New Roman" panose="02020603050405020304" pitchFamily="18" charset="0"/>
                <a:cs typeface="Times New Roman" panose="02020603050405020304" pitchFamily="18" charset="0"/>
              </a:rPr>
              <a:t> weeks!</a:t>
            </a:r>
          </a:p>
        </p:txBody>
      </p:sp>
    </p:spTree>
    <p:extLst>
      <p:ext uri="{BB962C8B-B14F-4D97-AF65-F5344CB8AC3E}">
        <p14:creationId xmlns:p14="http://schemas.microsoft.com/office/powerpoint/2010/main" val="422537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34</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CREMA </a:t>
            </a:r>
            <a:r>
              <a:rPr lang="nl-NL" sz="4500" dirty="0" err="1">
                <a:solidFill>
                  <a:schemeClr val="bg1"/>
                </a:solidFill>
              </a:rPr>
              <a:t>collaboration</a:t>
            </a:r>
            <a:endParaRPr lang="nl-NL" sz="4500" dirty="0">
              <a:solidFill>
                <a:schemeClr val="bg1"/>
              </a:solidFill>
            </a:endParaRPr>
          </a:p>
        </p:txBody>
      </p:sp>
      <p:pic>
        <p:nvPicPr>
          <p:cNvPr id="5" name="Afbeelding 4">
            <a:extLst>
              <a:ext uri="{FF2B5EF4-FFF2-40B4-BE49-F238E27FC236}">
                <a16:creationId xmlns:a16="http://schemas.microsoft.com/office/drawing/2014/main" id="{35D96ABD-E582-E2B6-B363-A203F462EFF7}"/>
              </a:ext>
            </a:extLst>
          </p:cNvPr>
          <p:cNvPicPr>
            <a:picLocks noChangeAspect="1"/>
          </p:cNvPicPr>
          <p:nvPr/>
        </p:nvPicPr>
        <p:blipFill>
          <a:blip r:embed="rId2"/>
          <a:stretch>
            <a:fillRect/>
          </a:stretch>
        </p:blipFill>
        <p:spPr>
          <a:xfrm>
            <a:off x="1291693" y="830126"/>
            <a:ext cx="9608614" cy="5197747"/>
          </a:xfrm>
          <a:prstGeom prst="rect">
            <a:avLst/>
          </a:prstGeom>
        </p:spPr>
      </p:pic>
    </p:spTree>
    <p:extLst>
      <p:ext uri="{BB962C8B-B14F-4D97-AF65-F5344CB8AC3E}">
        <p14:creationId xmlns:p14="http://schemas.microsoft.com/office/powerpoint/2010/main" val="238983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35</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Questions</a:t>
            </a:r>
            <a:r>
              <a:rPr lang="nl-NL" sz="4500" dirty="0">
                <a:solidFill>
                  <a:schemeClr val="bg1"/>
                </a:solidFill>
              </a:rPr>
              <a:t>:</a:t>
            </a:r>
          </a:p>
        </p:txBody>
      </p:sp>
      <p:sp>
        <p:nvSpPr>
          <p:cNvPr id="2" name="Tekstvak 1"/>
          <p:cNvSpPr txBox="1"/>
          <p:nvPr/>
        </p:nvSpPr>
        <p:spPr>
          <a:xfrm>
            <a:off x="635000" y="1386840"/>
            <a:ext cx="11094720" cy="3416320"/>
          </a:xfrm>
          <a:prstGeom prst="rect">
            <a:avLst/>
          </a:prstGeom>
          <a:noFill/>
        </p:spPr>
        <p:txBody>
          <a:bodyPr wrap="square" rtlCol="0">
            <a:spAutoFit/>
          </a:bodyPr>
          <a:lstStyle/>
          <a:p>
            <a:r>
              <a:rPr lang="nl-NL" sz="2400" dirty="0" err="1">
                <a:latin typeface="Times New Roman" panose="02020603050405020304" pitchFamily="18" charset="0"/>
                <a:cs typeface="Times New Roman" panose="02020603050405020304" pitchFamily="18" charset="0"/>
              </a:rPr>
              <a:t>Our</a:t>
            </a:r>
            <a:r>
              <a:rPr lang="nl-NL" sz="2400" dirty="0">
                <a:latin typeface="Times New Roman" panose="02020603050405020304" pitchFamily="18" charset="0"/>
                <a:cs typeface="Times New Roman" panose="02020603050405020304" pitchFamily="18" charset="0"/>
              </a:rPr>
              <a:t> life </a:t>
            </a:r>
            <a:r>
              <a:rPr lang="nl-NL" sz="2400" dirty="0" err="1">
                <a:latin typeface="Times New Roman" panose="02020603050405020304" pitchFamily="18" charset="0"/>
                <a:cs typeface="Times New Roman" panose="02020603050405020304" pitchFamily="18" charset="0"/>
              </a:rPr>
              <a:t>could</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be</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very</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much</a:t>
            </a:r>
            <a:r>
              <a:rPr lang="nl-NL" sz="2400" dirty="0">
                <a:latin typeface="Times New Roman" panose="02020603050405020304" pitchFamily="18" charset="0"/>
                <a:cs typeface="Times New Roman" panose="02020603050405020304" pitchFamily="18" charset="0"/>
              </a:rPr>
              <a:t>) made </a:t>
            </a:r>
            <a:r>
              <a:rPr lang="nl-NL" sz="2400" dirty="0" err="1">
                <a:latin typeface="Times New Roman" panose="02020603050405020304" pitchFamily="18" charset="0"/>
                <a:cs typeface="Times New Roman" panose="02020603050405020304" pitchFamily="18" charset="0"/>
              </a:rPr>
              <a:t>easier</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by</a:t>
            </a:r>
            <a:r>
              <a:rPr lang="nl-NL"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nl-NL" sz="2400" dirty="0">
                <a:latin typeface="Times New Roman" panose="02020603050405020304" pitchFamily="18" charset="0"/>
                <a:cs typeface="Times New Roman" panose="02020603050405020304" pitchFamily="18" charset="0"/>
              </a:rPr>
              <a:t>More accurate </a:t>
            </a:r>
            <a:r>
              <a:rPr lang="nl-NL" sz="2400" dirty="0" err="1">
                <a:latin typeface="Times New Roman" panose="02020603050405020304" pitchFamily="18" charset="0"/>
                <a:cs typeface="Times New Roman" panose="02020603050405020304" pitchFamily="18" charset="0"/>
              </a:rPr>
              <a:t>theory</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prediction</a:t>
            </a:r>
            <a:br>
              <a:rPr lang="nl-NL" sz="2400" dirty="0">
                <a:latin typeface="Times New Roman" panose="02020603050405020304" pitchFamily="18" charset="0"/>
                <a:cs typeface="Times New Roman" panose="02020603050405020304" pitchFamily="18" charset="0"/>
              </a:rPr>
            </a:br>
            <a:endParaRPr lang="nl-NL"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nl-NL" sz="2400" dirty="0" err="1">
                <a:latin typeface="Times New Roman" panose="02020603050405020304" pitchFamily="18" charset="0"/>
                <a:cs typeface="Times New Roman" panose="02020603050405020304" pitchFamily="18" charset="0"/>
              </a:rPr>
              <a:t>Better</a:t>
            </a:r>
            <a:r>
              <a:rPr lang="nl-NL" sz="2400" dirty="0">
                <a:latin typeface="Times New Roman" panose="02020603050405020304" pitchFamily="18" charset="0"/>
                <a:cs typeface="Times New Roman" panose="02020603050405020304" pitchFamily="18" charset="0"/>
              </a:rPr>
              <a:t> MIR </a:t>
            </a:r>
            <a:r>
              <a:rPr lang="nl-NL" sz="2400" dirty="0" err="1">
                <a:latin typeface="Times New Roman" panose="02020603050405020304" pitchFamily="18" charset="0"/>
                <a:cs typeface="Times New Roman" panose="02020603050405020304" pitchFamily="18" charset="0"/>
              </a:rPr>
              <a:t>crystals</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allowing</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for</a:t>
            </a:r>
            <a:r>
              <a:rPr lang="nl-NL" sz="2400" dirty="0">
                <a:latin typeface="Times New Roman" panose="02020603050405020304" pitchFamily="18" charset="0"/>
                <a:cs typeface="Times New Roman" panose="02020603050405020304" pitchFamily="18" charset="0"/>
              </a:rPr>
              <a:t> direct </a:t>
            </a:r>
            <a:r>
              <a:rPr lang="nl-NL" sz="2400" dirty="0" err="1">
                <a:latin typeface="Times New Roman" panose="02020603050405020304" pitchFamily="18" charset="0"/>
                <a:cs typeface="Times New Roman" panose="02020603050405020304" pitchFamily="18" charset="0"/>
              </a:rPr>
              <a:t>downconversion</a:t>
            </a:r>
            <a:br>
              <a:rPr lang="nl-NL" sz="2400" dirty="0">
                <a:latin typeface="Times New Roman" panose="02020603050405020304" pitchFamily="18" charset="0"/>
                <a:cs typeface="Times New Roman" panose="02020603050405020304" pitchFamily="18" charset="0"/>
              </a:rPr>
            </a:br>
            <a:endParaRPr lang="nl-NL"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nl-NL" sz="2400" dirty="0" err="1">
                <a:latin typeface="Times New Roman" panose="02020603050405020304" pitchFamily="18" charset="0"/>
                <a:cs typeface="Times New Roman" panose="02020603050405020304" pitchFamily="18" charset="0"/>
              </a:rPr>
              <a:t>Cheaper</a:t>
            </a:r>
            <a:r>
              <a:rPr lang="nl-NL" sz="2400" dirty="0">
                <a:latin typeface="Times New Roman" panose="02020603050405020304" pitchFamily="18" charset="0"/>
                <a:cs typeface="Times New Roman" panose="02020603050405020304" pitchFamily="18" charset="0"/>
              </a:rPr>
              <a:t> MIR detectors (</a:t>
            </a:r>
            <a:r>
              <a:rPr lang="nl-NL" sz="2400" dirty="0" err="1">
                <a:latin typeface="Times New Roman" panose="02020603050405020304" pitchFamily="18" charset="0"/>
                <a:cs typeface="Times New Roman" panose="02020603050405020304" pitchFamily="18" charset="0"/>
              </a:rPr>
              <a:t>photodiodes</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cameras</a:t>
            </a:r>
            <a:r>
              <a:rPr lang="nl-NL"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nl-NL"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nl-NL" sz="2400" dirty="0">
              <a:latin typeface="Times New Roman" panose="02020603050405020304" pitchFamily="18" charset="0"/>
              <a:cs typeface="Times New Roman" panose="02020603050405020304" pitchFamily="18" charset="0"/>
            </a:endParaRPr>
          </a:p>
          <a:p>
            <a:r>
              <a:rPr lang="nl-NL" sz="2400" dirty="0" err="1">
                <a:latin typeface="Times New Roman" panose="02020603050405020304" pitchFamily="18" charset="0"/>
                <a:cs typeface="Times New Roman" panose="02020603050405020304" pitchFamily="18" charset="0"/>
              </a:rPr>
              <a:t>Possibly</a:t>
            </a:r>
            <a:r>
              <a:rPr lang="nl-NL" sz="2400" dirty="0">
                <a:latin typeface="Times New Roman" panose="02020603050405020304" pitchFamily="18" charset="0"/>
                <a:cs typeface="Times New Roman" panose="02020603050405020304" pitchFamily="18" charset="0"/>
              </a:rPr>
              <a:t> in </a:t>
            </a:r>
            <a:r>
              <a:rPr lang="nl-NL" sz="2400" dirty="0" err="1">
                <a:latin typeface="Times New Roman" panose="02020603050405020304" pitchFamily="18" charset="0"/>
                <a:cs typeface="Times New Roman" panose="02020603050405020304" pitchFamily="18" charset="0"/>
              </a:rPr>
              <a:t>the</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future</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Ground</a:t>
            </a:r>
            <a:r>
              <a:rPr lang="nl-NL" sz="2400" dirty="0">
                <a:latin typeface="Times New Roman" panose="02020603050405020304" pitchFamily="18" charset="0"/>
                <a:cs typeface="Times New Roman" panose="02020603050405020304" pitchFamily="18" charset="0"/>
              </a:rPr>
              <a:t> state hyperfine </a:t>
            </a:r>
            <a:r>
              <a:rPr lang="nl-NL" sz="2400" dirty="0" err="1">
                <a:latin typeface="Times New Roman" panose="02020603050405020304" pitchFamily="18" charset="0"/>
                <a:cs typeface="Times New Roman" panose="02020603050405020304" pitchFamily="18" charset="0"/>
              </a:rPr>
              <a:t>splitting</a:t>
            </a:r>
            <a:r>
              <a:rPr lang="nl-NL" sz="2400" dirty="0">
                <a:latin typeface="Times New Roman" panose="02020603050405020304" pitchFamily="18" charset="0"/>
                <a:cs typeface="Times New Roman" panose="02020603050405020304" pitchFamily="18" charset="0"/>
              </a:rPr>
              <a:t> </a:t>
            </a:r>
            <a:r>
              <a:rPr lang="nl-NL" sz="2400" dirty="0">
                <a:latin typeface="Symbol" panose="05050102010706020507" pitchFamily="18" charset="2"/>
                <a:cs typeface="Times New Roman" panose="02020603050405020304" pitchFamily="18" charset="0"/>
              </a:rPr>
              <a:t>m</a:t>
            </a:r>
            <a:r>
              <a:rPr lang="nl-NL" sz="2400" dirty="0">
                <a:latin typeface="Times New Roman" panose="02020603050405020304" pitchFamily="18" charset="0"/>
                <a:cs typeface="Times New Roman" panose="02020603050405020304" pitchFamily="18" charset="0"/>
              </a:rPr>
              <a:t>He-3 @ ~900 nm</a:t>
            </a:r>
          </a:p>
        </p:txBody>
      </p:sp>
    </p:spTree>
    <p:extLst>
      <p:ext uri="{BB962C8B-B14F-4D97-AF65-F5344CB8AC3E}">
        <p14:creationId xmlns:p14="http://schemas.microsoft.com/office/powerpoint/2010/main" val="2269659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0" y="7086463"/>
            <a:ext cx="1101478" cy="472526"/>
          </a:xfrm>
        </p:spPr>
        <p:txBody>
          <a:bodyPr/>
          <a:lstStyle/>
          <a:p>
            <a:pPr lvl="0" algn="ctr"/>
            <a:fld id="{60554106-F58F-4E2B-909F-71DE46BD51F1}" type="slidenum">
              <a:rPr lang="nl-NL" smtClean="0"/>
              <a:pPr lvl="0" algn="ctr"/>
              <a:t>36</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Current</a:t>
            </a:r>
            <a:r>
              <a:rPr lang="nl-NL" sz="4500" dirty="0">
                <a:solidFill>
                  <a:schemeClr val="bg1"/>
                </a:solidFill>
              </a:rPr>
              <a:t> </a:t>
            </a:r>
            <a:r>
              <a:rPr lang="nl-NL" sz="4500" dirty="0" err="1">
                <a:solidFill>
                  <a:schemeClr val="bg1"/>
                </a:solidFill>
              </a:rPr>
              <a:t>situation</a:t>
            </a:r>
            <a:endParaRPr lang="nl-NL" sz="4500" dirty="0">
              <a:solidFill>
                <a:schemeClr val="bg1"/>
              </a:solidFill>
            </a:endParaRPr>
          </a:p>
        </p:txBody>
      </p:sp>
      <p:pic>
        <p:nvPicPr>
          <p:cNvPr id="5" name="Afbeelding 4">
            <a:extLst>
              <a:ext uri="{FF2B5EF4-FFF2-40B4-BE49-F238E27FC236}">
                <a16:creationId xmlns:a16="http://schemas.microsoft.com/office/drawing/2014/main" id="{E2400FA5-E889-D389-53C6-FD683F403826}"/>
              </a:ext>
            </a:extLst>
          </p:cNvPr>
          <p:cNvPicPr>
            <a:picLocks noChangeAspect="1"/>
          </p:cNvPicPr>
          <p:nvPr/>
        </p:nvPicPr>
        <p:blipFill>
          <a:blip r:embed="rId3"/>
          <a:stretch>
            <a:fillRect/>
          </a:stretch>
        </p:blipFill>
        <p:spPr>
          <a:xfrm>
            <a:off x="947057" y="1001817"/>
            <a:ext cx="10297886" cy="4430769"/>
          </a:xfrm>
          <a:prstGeom prst="rect">
            <a:avLst/>
          </a:prstGeom>
        </p:spPr>
      </p:pic>
      <p:sp>
        <p:nvSpPr>
          <p:cNvPr id="8" name="Rechthoek 7">
            <a:extLst>
              <a:ext uri="{FF2B5EF4-FFF2-40B4-BE49-F238E27FC236}">
                <a16:creationId xmlns:a16="http://schemas.microsoft.com/office/drawing/2014/main" id="{6F542A33-A053-C216-A973-29417066D836}"/>
              </a:ext>
            </a:extLst>
          </p:cNvPr>
          <p:cNvSpPr/>
          <p:nvPr/>
        </p:nvSpPr>
        <p:spPr>
          <a:xfrm>
            <a:off x="6096000" y="3707793"/>
            <a:ext cx="1883229" cy="9089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21BBC4D6-CFF3-76E1-134E-179E5A2E852A}"/>
              </a:ext>
            </a:extLst>
          </p:cNvPr>
          <p:cNvPicPr>
            <a:picLocks noChangeAspect="1"/>
          </p:cNvPicPr>
          <p:nvPr/>
        </p:nvPicPr>
        <p:blipFill>
          <a:blip r:embed="rId3"/>
          <a:srcRect l="56501" t="64390" r="39165" b="32416"/>
          <a:stretch/>
        </p:blipFill>
        <p:spPr>
          <a:xfrm>
            <a:off x="6765471" y="3854751"/>
            <a:ext cx="446315" cy="141514"/>
          </a:xfrm>
          <a:prstGeom prst="rect">
            <a:avLst/>
          </a:prstGeom>
        </p:spPr>
      </p:pic>
      <p:sp>
        <p:nvSpPr>
          <p:cNvPr id="13" name="Tekstvak 12">
            <a:extLst>
              <a:ext uri="{FF2B5EF4-FFF2-40B4-BE49-F238E27FC236}">
                <a16:creationId xmlns:a16="http://schemas.microsoft.com/office/drawing/2014/main" id="{392265D9-04F8-EAC5-B596-B8AA3FB4666D}"/>
              </a:ext>
            </a:extLst>
          </p:cNvPr>
          <p:cNvSpPr txBox="1"/>
          <p:nvPr/>
        </p:nvSpPr>
        <p:spPr>
          <a:xfrm>
            <a:off x="3047999" y="5097584"/>
            <a:ext cx="6794516" cy="1815882"/>
          </a:xfrm>
          <a:prstGeom prst="rect">
            <a:avLst/>
          </a:prstGeom>
          <a:noFill/>
        </p:spPr>
        <p:txBody>
          <a:bodyPr wrap="square">
            <a:spAutoFit/>
          </a:bodyPr>
          <a:lstStyle/>
          <a:p>
            <a:r>
              <a:rPr lang="nl-NL" sz="1400" b="0" i="0" dirty="0">
                <a:solidFill>
                  <a:srgbClr val="222222"/>
                </a:solidFill>
                <a:effectLst/>
                <a:latin typeface="Arial" panose="020B0604020202020204" pitchFamily="34" charset="0"/>
                <a:cs typeface="Arial" panose="020B0604020202020204" pitchFamily="34" charset="0"/>
              </a:rPr>
              <a:t>[0] van der Werf, Y., et al., </a:t>
            </a:r>
            <a:r>
              <a:rPr lang="nl-NL" sz="1400" b="0" i="1" dirty="0">
                <a:solidFill>
                  <a:srgbClr val="222222"/>
                </a:solidFill>
                <a:effectLst/>
                <a:latin typeface="Arial" panose="020B0604020202020204" pitchFamily="34" charset="0"/>
                <a:cs typeface="Arial" panose="020B0604020202020204" pitchFamily="34" charset="0"/>
              </a:rPr>
              <a:t>arXiv:2306.02333</a:t>
            </a:r>
            <a:r>
              <a:rPr lang="nl-NL" sz="1400" b="0" i="0" dirty="0">
                <a:solidFill>
                  <a:srgbClr val="222222"/>
                </a:solidFill>
                <a:effectLst/>
                <a:latin typeface="Arial" panose="020B0604020202020204" pitchFamily="34" charset="0"/>
                <a:cs typeface="Arial" panose="020B0604020202020204" pitchFamily="34" charset="0"/>
              </a:rPr>
              <a:t> (2023)</a:t>
            </a:r>
          </a:p>
          <a:p>
            <a:r>
              <a:rPr lang="nl-NL" sz="1400" dirty="0">
                <a:solidFill>
                  <a:srgbClr val="222222"/>
                </a:solidFill>
                <a:latin typeface="Arial" panose="020B0604020202020204" pitchFamily="34" charset="0"/>
                <a:cs typeface="Arial" panose="020B0604020202020204" pitchFamily="34" charset="0"/>
              </a:rPr>
              <a:t>[1] </a:t>
            </a:r>
            <a:r>
              <a:rPr lang="nl-NL" sz="1400" dirty="0" err="1">
                <a:latin typeface="Arial" panose="020B0604020202020204" pitchFamily="34" charset="0"/>
                <a:cs typeface="Arial" panose="020B0604020202020204" pitchFamily="34" charset="0"/>
              </a:rPr>
              <a:t>Schuhmann</a:t>
            </a:r>
            <a:r>
              <a:rPr lang="nl-NL" sz="1400" dirty="0">
                <a:latin typeface="Arial" panose="020B0604020202020204" pitchFamily="34" charset="0"/>
                <a:cs typeface="Arial" panose="020B0604020202020204" pitchFamily="34" charset="0"/>
              </a:rPr>
              <a:t>, K., et al., </a:t>
            </a:r>
            <a:r>
              <a:rPr lang="nl-NL" sz="1400" i="1" dirty="0">
                <a:latin typeface="Arial" panose="020B0604020202020204" pitchFamily="34" charset="0"/>
                <a:cs typeface="Arial" panose="020B0604020202020204" pitchFamily="34" charset="0"/>
              </a:rPr>
              <a:t>arXiv:2305.11679  </a:t>
            </a:r>
            <a:r>
              <a:rPr lang="nl-NL" sz="1400" dirty="0">
                <a:latin typeface="Arial" panose="020B0604020202020204" pitchFamily="34" charset="0"/>
                <a:cs typeface="Arial" panose="020B0604020202020204" pitchFamily="34" charset="0"/>
              </a:rPr>
              <a:t>(2023)</a:t>
            </a:r>
          </a:p>
          <a:p>
            <a:r>
              <a:rPr lang="nl-NL" sz="1400" dirty="0">
                <a:solidFill>
                  <a:srgbClr val="222222"/>
                </a:solidFill>
                <a:latin typeface="Arial" panose="020B0604020202020204" pitchFamily="34" charset="0"/>
                <a:cs typeface="Arial" panose="020B0604020202020204" pitchFamily="34" charset="0"/>
              </a:rPr>
              <a:t>[16] </a:t>
            </a:r>
            <a:r>
              <a:rPr lang="en-US" sz="1400" dirty="0" err="1">
                <a:latin typeface="Arial" panose="020B0604020202020204" pitchFamily="34" charset="0"/>
                <a:cs typeface="Arial" panose="020B0604020202020204" pitchFamily="34" charset="0"/>
              </a:rPr>
              <a:t>Pachucki</a:t>
            </a:r>
            <a:r>
              <a:rPr lang="en-US" sz="1400" dirty="0">
                <a:latin typeface="Arial" panose="020B0604020202020204" pitchFamily="34" charset="0"/>
                <a:cs typeface="Arial" panose="020B0604020202020204" pitchFamily="34" charset="0"/>
              </a:rPr>
              <a:t>, K., et al., Phys. Rev. A 95, 062510 (2017)</a:t>
            </a:r>
            <a:endParaRPr lang="nl-NL" sz="1400" dirty="0">
              <a:solidFill>
                <a:srgbClr val="222222"/>
              </a:solidFill>
              <a:latin typeface="Arial" panose="020B0604020202020204" pitchFamily="34" charset="0"/>
              <a:cs typeface="Arial" panose="020B0604020202020204" pitchFamily="34" charset="0"/>
            </a:endParaRPr>
          </a:p>
          <a:p>
            <a:r>
              <a:rPr lang="nl-NL" sz="1400" b="0" i="0" dirty="0">
                <a:solidFill>
                  <a:srgbClr val="222222"/>
                </a:solidFill>
                <a:effectLst/>
                <a:latin typeface="Arial" panose="020B0604020202020204" pitchFamily="34" charset="0"/>
                <a:cs typeface="Arial" panose="020B0604020202020204" pitchFamily="34" charset="0"/>
              </a:rPr>
              <a:t>[25] </a:t>
            </a:r>
            <a:r>
              <a:rPr lang="en-US" sz="1400" b="0" i="0" dirty="0">
                <a:solidFill>
                  <a:srgbClr val="222222"/>
                </a:solidFill>
                <a:effectLst/>
                <a:latin typeface="Arial" panose="020B0604020202020204" pitchFamily="34" charset="0"/>
                <a:cs typeface="Arial" panose="020B0604020202020204" pitchFamily="34" charset="0"/>
              </a:rPr>
              <a:t>Van </a:t>
            </a:r>
            <a:r>
              <a:rPr lang="en-US" sz="1400" b="0" i="0" dirty="0" err="1">
                <a:solidFill>
                  <a:srgbClr val="222222"/>
                </a:solidFill>
                <a:effectLst/>
                <a:latin typeface="Arial" panose="020B0604020202020204" pitchFamily="34" charset="0"/>
                <a:cs typeface="Arial" panose="020B0604020202020204" pitchFamily="34" charset="0"/>
              </a:rPr>
              <a:t>Rooij</a:t>
            </a:r>
            <a:r>
              <a:rPr lang="en-US" sz="1400" b="0" i="0" dirty="0">
                <a:solidFill>
                  <a:srgbClr val="222222"/>
                </a:solidFill>
                <a:effectLst/>
                <a:latin typeface="Arial" panose="020B0604020202020204" pitchFamily="34" charset="0"/>
                <a:cs typeface="Arial" panose="020B0604020202020204" pitchFamily="34" charset="0"/>
              </a:rPr>
              <a:t>, R., et al., </a:t>
            </a:r>
            <a:r>
              <a:rPr lang="en-US" sz="1400" b="0" i="1" dirty="0">
                <a:solidFill>
                  <a:srgbClr val="222222"/>
                </a:solidFill>
                <a:effectLst/>
                <a:latin typeface="Arial" panose="020B0604020202020204" pitchFamily="34" charset="0"/>
                <a:cs typeface="Arial" panose="020B0604020202020204" pitchFamily="34" charset="0"/>
              </a:rPr>
              <a:t>Science</a:t>
            </a:r>
            <a:r>
              <a:rPr lang="en-US" sz="1400" b="0" i="0" dirty="0">
                <a:solidFill>
                  <a:srgbClr val="222222"/>
                </a:solidFill>
                <a:effectLst/>
                <a:latin typeface="Arial" panose="020B0604020202020204" pitchFamily="34" charset="0"/>
                <a:cs typeface="Arial" panose="020B0604020202020204" pitchFamily="34" charset="0"/>
              </a:rPr>
              <a:t> 333.6039 (2011): 196-198</a:t>
            </a:r>
          </a:p>
          <a:p>
            <a:r>
              <a:rPr lang="en-US" sz="1400" dirty="0">
                <a:solidFill>
                  <a:srgbClr val="222222"/>
                </a:solidFill>
                <a:latin typeface="Arial" panose="020B0604020202020204" pitchFamily="34" charset="0"/>
                <a:cs typeface="Arial" panose="020B0604020202020204" pitchFamily="34" charset="0"/>
              </a:rPr>
              <a:t>[27] </a:t>
            </a:r>
            <a:r>
              <a:rPr lang="nl-NL" sz="1400" dirty="0" err="1">
                <a:latin typeface="Arial" panose="020B0604020202020204" pitchFamily="34" charset="0"/>
                <a:cs typeface="Arial" panose="020B0604020202020204" pitchFamily="34" charset="0"/>
              </a:rPr>
              <a:t>Shiner</a:t>
            </a:r>
            <a:r>
              <a:rPr lang="nl-NL" sz="1400" dirty="0">
                <a:latin typeface="Arial" panose="020B0604020202020204" pitchFamily="34" charset="0"/>
                <a:cs typeface="Arial" panose="020B0604020202020204" pitchFamily="34" charset="0"/>
              </a:rPr>
              <a:t>, D., et al., </a:t>
            </a:r>
            <a:r>
              <a:rPr lang="nl-NL" sz="1400" dirty="0" err="1">
                <a:latin typeface="Arial" panose="020B0604020202020204" pitchFamily="34" charset="0"/>
                <a:cs typeface="Arial" panose="020B0604020202020204" pitchFamily="34" charset="0"/>
              </a:rPr>
              <a:t>Phys</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Rev</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Lett</a:t>
            </a:r>
            <a:r>
              <a:rPr lang="nl-NL" sz="1400" dirty="0">
                <a:latin typeface="Arial" panose="020B0604020202020204" pitchFamily="34" charset="0"/>
                <a:cs typeface="Arial" panose="020B0604020202020204" pitchFamily="34" charset="0"/>
              </a:rPr>
              <a:t>. 74, 3553 (1995).</a:t>
            </a:r>
            <a:endParaRPr lang="en-US" sz="1400" dirty="0">
              <a:solidFill>
                <a:srgbClr val="222222"/>
              </a:solidFill>
              <a:latin typeface="Arial" panose="020B0604020202020204" pitchFamily="34" charset="0"/>
              <a:cs typeface="Arial" panose="020B0604020202020204" pitchFamily="34" charset="0"/>
            </a:endParaRPr>
          </a:p>
          <a:p>
            <a:r>
              <a:rPr lang="en-US" sz="1400" dirty="0">
                <a:solidFill>
                  <a:srgbClr val="222222"/>
                </a:solidFill>
                <a:latin typeface="Arial" panose="020B0604020202020204" pitchFamily="34" charset="0"/>
                <a:cs typeface="Arial" panose="020B0604020202020204" pitchFamily="34" charset="0"/>
              </a:rPr>
              <a:t>[28] </a:t>
            </a:r>
            <a:r>
              <a:rPr lang="en-US" sz="1400" dirty="0" err="1">
                <a:solidFill>
                  <a:srgbClr val="222222"/>
                </a:solidFill>
                <a:latin typeface="Arial" panose="020B0604020202020204" pitchFamily="34" charset="0"/>
                <a:cs typeface="Arial" panose="020B0604020202020204" pitchFamily="34" charset="0"/>
              </a:rPr>
              <a:t>Cancio</a:t>
            </a:r>
            <a:r>
              <a:rPr lang="en-US" sz="1400" dirty="0">
                <a:solidFill>
                  <a:srgbClr val="222222"/>
                </a:solidFill>
                <a:latin typeface="Arial" panose="020B0604020202020204" pitchFamily="34" charset="0"/>
                <a:cs typeface="Arial" panose="020B0604020202020204" pitchFamily="34" charset="0"/>
              </a:rPr>
              <a:t> </a:t>
            </a:r>
            <a:r>
              <a:rPr lang="nl-NL" sz="1400" dirty="0">
                <a:latin typeface="Arial" panose="020B0604020202020204" pitchFamily="34" charset="0"/>
                <a:cs typeface="Arial" panose="020B0604020202020204" pitchFamily="34" charset="0"/>
              </a:rPr>
              <a:t>Pastor, P., et al., </a:t>
            </a:r>
            <a:r>
              <a:rPr lang="nl-NL" sz="1400" dirty="0" err="1">
                <a:latin typeface="Arial" panose="020B0604020202020204" pitchFamily="34" charset="0"/>
                <a:cs typeface="Arial" panose="020B0604020202020204" pitchFamily="34" charset="0"/>
              </a:rPr>
              <a:t>Phys</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Rev</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Lett</a:t>
            </a:r>
            <a:r>
              <a:rPr lang="nl-NL" sz="1400" dirty="0">
                <a:latin typeface="Arial" panose="020B0604020202020204" pitchFamily="34" charset="0"/>
                <a:cs typeface="Arial" panose="020B0604020202020204" pitchFamily="34" charset="0"/>
              </a:rPr>
              <a:t>. 92, 023001 (2004)</a:t>
            </a:r>
            <a:endParaRPr lang="en-US" sz="1400" dirty="0">
              <a:solidFill>
                <a:srgbClr val="222222"/>
              </a:solidFill>
              <a:latin typeface="Arial" panose="020B0604020202020204" pitchFamily="34" charset="0"/>
              <a:cs typeface="Arial" panose="020B0604020202020204" pitchFamily="34" charset="0"/>
            </a:endParaRPr>
          </a:p>
          <a:p>
            <a:r>
              <a:rPr lang="en-US" sz="1400" dirty="0">
                <a:solidFill>
                  <a:srgbClr val="222222"/>
                </a:solidFill>
                <a:latin typeface="Arial" panose="020B0604020202020204" pitchFamily="34" charset="0"/>
                <a:cs typeface="Arial" panose="020B0604020202020204" pitchFamily="34" charset="0"/>
              </a:rPr>
              <a:t>[29] </a:t>
            </a:r>
            <a:r>
              <a:rPr lang="nl-NL" sz="1400" dirty="0" err="1">
                <a:latin typeface="Arial" panose="020B0604020202020204" pitchFamily="34" charset="0"/>
                <a:cs typeface="Arial" panose="020B0604020202020204" pitchFamily="34" charset="0"/>
              </a:rPr>
              <a:t>Cancio</a:t>
            </a:r>
            <a:r>
              <a:rPr lang="nl-NL" sz="1400" dirty="0">
                <a:latin typeface="Arial" panose="020B0604020202020204" pitchFamily="34" charset="0"/>
                <a:cs typeface="Arial" panose="020B0604020202020204" pitchFamily="34" charset="0"/>
              </a:rPr>
              <a:t> Pastor, P., et al., </a:t>
            </a:r>
            <a:r>
              <a:rPr lang="nl-NL" sz="1400" dirty="0" err="1">
                <a:latin typeface="Arial" panose="020B0604020202020204" pitchFamily="34" charset="0"/>
                <a:cs typeface="Arial" panose="020B0604020202020204" pitchFamily="34" charset="0"/>
              </a:rPr>
              <a:t>Phys</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Rev</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Lett</a:t>
            </a:r>
            <a:r>
              <a:rPr lang="nl-NL" sz="1400" dirty="0">
                <a:latin typeface="Arial" panose="020B0604020202020204" pitchFamily="34" charset="0"/>
                <a:cs typeface="Arial" panose="020B0604020202020204" pitchFamily="34" charset="0"/>
              </a:rPr>
              <a:t>. 108, 143001 (2012)</a:t>
            </a:r>
          </a:p>
          <a:p>
            <a:r>
              <a:rPr lang="nl-NL" sz="1400" dirty="0">
                <a:latin typeface="Arial" panose="020B0604020202020204" pitchFamily="34" charset="0"/>
                <a:cs typeface="Arial" panose="020B0604020202020204" pitchFamily="34" charset="0"/>
              </a:rPr>
              <a:t>[30] </a:t>
            </a:r>
            <a:r>
              <a:rPr lang="nl-NL" sz="1400" dirty="0" err="1">
                <a:latin typeface="Arial" panose="020B0604020202020204" pitchFamily="34" charset="0"/>
                <a:cs typeface="Arial" panose="020B0604020202020204" pitchFamily="34" charset="0"/>
              </a:rPr>
              <a:t>Zheng</a:t>
            </a:r>
            <a:r>
              <a:rPr lang="nl-NL" sz="1400" dirty="0">
                <a:latin typeface="Arial" panose="020B0604020202020204" pitchFamily="34" charset="0"/>
                <a:cs typeface="Arial" panose="020B0604020202020204" pitchFamily="34" charset="0"/>
              </a:rPr>
              <a:t>, X., et al., </a:t>
            </a:r>
            <a:r>
              <a:rPr lang="nl-NL" sz="1400" dirty="0" err="1">
                <a:latin typeface="Arial" panose="020B0604020202020204" pitchFamily="34" charset="0"/>
                <a:cs typeface="Arial" panose="020B0604020202020204" pitchFamily="34" charset="0"/>
              </a:rPr>
              <a:t>Phys</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Rev</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Lett</a:t>
            </a:r>
            <a:r>
              <a:rPr lang="nl-NL" sz="1400" dirty="0">
                <a:latin typeface="Arial" panose="020B0604020202020204" pitchFamily="34" charset="0"/>
                <a:cs typeface="Arial" panose="020B0604020202020204" pitchFamily="34" charset="0"/>
              </a:rPr>
              <a:t>. 119, 263002 (2017)</a:t>
            </a:r>
          </a:p>
        </p:txBody>
      </p:sp>
      <p:pic>
        <p:nvPicPr>
          <p:cNvPr id="9" name="Picture 11">
            <a:extLst>
              <a:ext uri="{FF2B5EF4-FFF2-40B4-BE49-F238E27FC236}">
                <a16:creationId xmlns:a16="http://schemas.microsoft.com/office/drawing/2014/main" id="{8C647DC6-23BC-5968-6295-4AA99EC59B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18019" y="554325"/>
            <a:ext cx="7493031" cy="5121084"/>
          </a:xfrm>
          <a:prstGeom prst="rect">
            <a:avLst/>
          </a:prstGeom>
        </p:spPr>
      </p:pic>
      <p:sp>
        <p:nvSpPr>
          <p:cNvPr id="2" name="Tekstvak 1">
            <a:extLst>
              <a:ext uri="{FF2B5EF4-FFF2-40B4-BE49-F238E27FC236}">
                <a16:creationId xmlns:a16="http://schemas.microsoft.com/office/drawing/2014/main" id="{97C0AAA9-3D52-3F77-6578-E9512386441F}"/>
              </a:ext>
            </a:extLst>
          </p:cNvPr>
          <p:cNvSpPr txBox="1"/>
          <p:nvPr/>
        </p:nvSpPr>
        <p:spPr>
          <a:xfrm>
            <a:off x="6496185" y="2451807"/>
            <a:ext cx="984885" cy="369332"/>
          </a:xfrm>
          <a:prstGeom prst="rect">
            <a:avLst/>
          </a:prstGeom>
          <a:noFill/>
        </p:spPr>
        <p:txBody>
          <a:bodyPr wrap="none" rtlCol="0">
            <a:spAutoFit/>
          </a:bodyPr>
          <a:lstStyle/>
          <a:p>
            <a:r>
              <a:rPr lang="nl-NL" dirty="0"/>
              <a:t>AC-</a:t>
            </a:r>
            <a:r>
              <a:rPr lang="nl-NL" dirty="0" err="1"/>
              <a:t>Stark</a:t>
            </a:r>
            <a:endParaRPr lang="nl-NL" dirty="0"/>
          </a:p>
        </p:txBody>
      </p:sp>
      <p:sp>
        <p:nvSpPr>
          <p:cNvPr id="10" name="Tekstvak 9">
            <a:extLst>
              <a:ext uri="{FF2B5EF4-FFF2-40B4-BE49-F238E27FC236}">
                <a16:creationId xmlns:a16="http://schemas.microsoft.com/office/drawing/2014/main" id="{49F409B6-891B-B715-660E-B4F48A52130D}"/>
              </a:ext>
            </a:extLst>
          </p:cNvPr>
          <p:cNvSpPr txBox="1"/>
          <p:nvPr/>
        </p:nvSpPr>
        <p:spPr>
          <a:xfrm>
            <a:off x="6203957" y="4394376"/>
            <a:ext cx="1824282" cy="369332"/>
          </a:xfrm>
          <a:prstGeom prst="rect">
            <a:avLst/>
          </a:prstGeom>
          <a:noFill/>
        </p:spPr>
        <p:txBody>
          <a:bodyPr wrap="none" rtlCol="0">
            <a:spAutoFit/>
          </a:bodyPr>
          <a:lstStyle/>
          <a:p>
            <a:r>
              <a:rPr lang="nl-NL" dirty="0" err="1"/>
              <a:t>Velocity</a:t>
            </a:r>
            <a:r>
              <a:rPr lang="nl-NL" dirty="0"/>
              <a:t> </a:t>
            </a:r>
            <a:r>
              <a:rPr lang="nl-NL" dirty="0" err="1"/>
              <a:t>selection</a:t>
            </a:r>
            <a:endParaRPr lang="nl-NL" dirty="0"/>
          </a:p>
        </p:txBody>
      </p:sp>
      <p:sp>
        <p:nvSpPr>
          <p:cNvPr id="11" name="Tekstvak 10">
            <a:extLst>
              <a:ext uri="{FF2B5EF4-FFF2-40B4-BE49-F238E27FC236}">
                <a16:creationId xmlns:a16="http://schemas.microsoft.com/office/drawing/2014/main" id="{72B8624D-9B1A-1048-7735-3610082CE5D9}"/>
              </a:ext>
            </a:extLst>
          </p:cNvPr>
          <p:cNvSpPr txBox="1"/>
          <p:nvPr/>
        </p:nvSpPr>
        <p:spPr>
          <a:xfrm>
            <a:off x="6988627" y="4064901"/>
            <a:ext cx="1550505" cy="646331"/>
          </a:xfrm>
          <a:prstGeom prst="rect">
            <a:avLst/>
          </a:prstGeom>
          <a:noFill/>
        </p:spPr>
        <p:txBody>
          <a:bodyPr wrap="square" rtlCol="0">
            <a:spAutoFit/>
          </a:bodyPr>
          <a:lstStyle/>
          <a:p>
            <a:r>
              <a:rPr lang="nl-NL" dirty="0"/>
              <a:t>Quantum</a:t>
            </a:r>
          </a:p>
          <a:p>
            <a:r>
              <a:rPr lang="nl-NL" dirty="0" err="1"/>
              <a:t>Interference</a:t>
            </a:r>
            <a:r>
              <a:rPr lang="nl-NL" dirty="0"/>
              <a:t>?</a:t>
            </a:r>
          </a:p>
        </p:txBody>
      </p:sp>
      <p:sp>
        <p:nvSpPr>
          <p:cNvPr id="12" name="Rechthoek 11">
            <a:extLst>
              <a:ext uri="{FF2B5EF4-FFF2-40B4-BE49-F238E27FC236}">
                <a16:creationId xmlns:a16="http://schemas.microsoft.com/office/drawing/2014/main" id="{26A2FE4A-7C0E-E357-7D75-8DE0D26B9476}"/>
              </a:ext>
            </a:extLst>
          </p:cNvPr>
          <p:cNvSpPr/>
          <p:nvPr/>
        </p:nvSpPr>
        <p:spPr>
          <a:xfrm>
            <a:off x="6095999" y="1847850"/>
            <a:ext cx="1708151" cy="578699"/>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4468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xit" presetSubtype="0" fill="hold" grpId="1" nodeType="with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91667E-6 -2.22222E-6 L 0.25377 -0.05833 " pathEditMode="relative" rAng="0" ptsTypes="AA">
                                      <p:cBhvr>
                                        <p:cTn id="22" dur="2000" fill="hold"/>
                                        <p:tgtEl>
                                          <p:spTgt spid="6"/>
                                        </p:tgtEl>
                                        <p:attrNameLst>
                                          <p:attrName>ppt_x</p:attrName>
                                          <p:attrName>ppt_y</p:attrName>
                                        </p:attrNameLst>
                                      </p:cBhvr>
                                      <p:rCtr x="12682" y="-2917"/>
                                    </p:animMotion>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0" presetClass="exit" presetSubtype="0" fill="hold" grpId="1"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P spid="10" grpId="0"/>
      <p:bldP spid="10" grpId="1"/>
      <p:bldP spid="11"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60554106-F58F-4E2B-909F-71DE46BD51F1}" type="slidenum">
              <a:rPr kumimoji="0" lang="nl-NL" sz="1694" b="0" i="0" u="none" strike="noStrike" kern="1200" cap="none" spc="0" normalizeH="0" baseline="0" noProof="0" smtClean="0">
                <a:ln>
                  <a:noFill/>
                </a:ln>
                <a:solidFill>
                  <a:prstClr val="black"/>
                </a:solidFill>
                <a:effectLst/>
                <a:uLnTx/>
                <a:uFillTx/>
                <a:latin typeface="Liberation Serif" pitchFamily="18"/>
              </a:rPr>
              <a:pPr marL="0" marR="0" lvl="0" indent="0" algn="ctr" defTabSz="914400" rtl="0" eaLnBrk="1" fontAlgn="auto" latinLnBrk="0" hangingPunct="0">
                <a:lnSpc>
                  <a:spcPct val="100000"/>
                </a:lnSpc>
                <a:spcBef>
                  <a:spcPts val="0"/>
                </a:spcBef>
                <a:spcAft>
                  <a:spcPts val="0"/>
                </a:spcAft>
                <a:buClrTx/>
                <a:buSzTx/>
                <a:buFontTx/>
                <a:buNone/>
                <a:tabLst/>
                <a:defRPr/>
              </a:pPr>
              <a:t>37</a:t>
            </a:fld>
            <a:endParaRPr kumimoji="0" lang="nl-NL" sz="1694" b="0" i="0" u="none" strike="noStrike" kern="1200" cap="none" spc="0" normalizeH="0" baseline="0" noProof="0" dirty="0">
              <a:ln>
                <a:noFill/>
              </a:ln>
              <a:solidFill>
                <a:prstClr val="black"/>
              </a:solidFill>
              <a:effectLst/>
              <a:uLnTx/>
              <a:uFillTx/>
              <a:latin typeface="Liberation Serif" pitchFamily="18"/>
            </a:endParaRPr>
          </a:p>
        </p:txBody>
      </p:sp>
      <p:sp>
        <p:nvSpPr>
          <p:cNvPr id="4" name="Tijdelijke aanduiding voor datum 3"/>
          <p:cNvSpPr>
            <a:spLocks noGrp="1"/>
          </p:cNvSpPr>
          <p:nvPr>
            <p:ph type="dt" sz="half" idx="10"/>
          </p:nvPr>
        </p:nvSpPr>
        <p:spPr>
          <a:xfrm>
            <a:off x="1852920" y="6466198"/>
            <a:ext cx="2617152" cy="472526"/>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4A3C882C-905C-4206-8FB4-EC1CC32B0F94}" type="datetime1">
              <a:rPr kumimoji="0" lang="nl-NL" sz="1694" b="0" i="0" u="none" strike="noStrike" kern="1200" cap="none" spc="0" normalizeH="0" baseline="0" noProof="0" smtClean="0">
                <a:ln>
                  <a:noFill/>
                </a:ln>
                <a:solidFill>
                  <a:prstClr val="black"/>
                </a:solidFill>
                <a:effectLst/>
                <a:uLnTx/>
                <a:uFillTx/>
                <a:latin typeface="Liberation Serif" pitchFamily="18"/>
              </a:rPr>
              <a:pPr marL="0" marR="0" lvl="0" indent="0" algn="l" defTabSz="914400" rtl="0" eaLnBrk="1" fontAlgn="auto" latinLnBrk="0" hangingPunct="0">
                <a:lnSpc>
                  <a:spcPct val="100000"/>
                </a:lnSpc>
                <a:spcBef>
                  <a:spcPts val="0"/>
                </a:spcBef>
                <a:spcAft>
                  <a:spcPts val="0"/>
                </a:spcAft>
                <a:buClrTx/>
                <a:buSzTx/>
                <a:buFontTx/>
                <a:buNone/>
                <a:tabLst/>
                <a:defRPr/>
              </a:pPr>
              <a:t>1-10-2024</a:t>
            </a:fld>
            <a:endParaRPr kumimoji="0" lang="en-US" sz="1694" b="0" i="0" u="none" strike="noStrike" kern="1200" cap="none" spc="0" normalizeH="0" baseline="0" noProof="0" dirty="0">
              <a:ln>
                <a:noFill/>
              </a:ln>
              <a:solidFill>
                <a:prstClr val="black"/>
              </a:solidFill>
              <a:effectLst/>
              <a:uLnTx/>
              <a:uFillTx/>
              <a:latin typeface="Liberation Serif" pitchFamily="18"/>
            </a:endParaRPr>
          </a:p>
        </p:txBody>
      </p:sp>
      <p:sp>
        <p:nvSpPr>
          <p:cNvPr id="7" name="Titel 1"/>
          <p:cNvSpPr txBox="1">
            <a:spLocks/>
          </p:cNvSpPr>
          <p:nvPr/>
        </p:nvSpPr>
        <p:spPr>
          <a:xfrm>
            <a:off x="609600"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nl-NL" sz="4500" b="0" i="0" u="none" strike="noStrike" kern="1200" cap="none" spc="0" normalizeH="0" baseline="0" noProof="0" dirty="0">
                <a:ln>
                  <a:noFill/>
                </a:ln>
                <a:solidFill>
                  <a:prstClr val="white"/>
                </a:solidFill>
                <a:effectLst/>
                <a:highlight>
                  <a:scrgbClr r="0" g="0" b="0">
                    <a:alpha val="0"/>
                  </a:scrgbClr>
                </a:highlight>
                <a:uLnTx/>
                <a:uFillTx/>
                <a:latin typeface="Liberation Sans" pitchFamily="18"/>
                <a:ea typeface="+mn-ea"/>
                <a:cs typeface="+mn-cs"/>
              </a:rPr>
              <a:t>Optical </a:t>
            </a:r>
            <a:r>
              <a:rPr kumimoji="0" lang="nl-NL" sz="4500" b="0" i="0" u="none" strike="noStrike" kern="1200" cap="none" spc="0" normalizeH="0" baseline="0" noProof="0" dirty="0" err="1">
                <a:ln>
                  <a:noFill/>
                </a:ln>
                <a:solidFill>
                  <a:prstClr val="white"/>
                </a:solidFill>
                <a:effectLst/>
                <a:highlight>
                  <a:scrgbClr r="0" g="0" b="0">
                    <a:alpha val="0"/>
                  </a:scrgbClr>
                </a:highlight>
                <a:uLnTx/>
                <a:uFillTx/>
                <a:latin typeface="Liberation Sans" pitchFamily="18"/>
                <a:ea typeface="+mn-ea"/>
                <a:cs typeface="+mn-cs"/>
              </a:rPr>
              <a:t>parametric</a:t>
            </a:r>
            <a:r>
              <a:rPr kumimoji="0" lang="nl-NL" sz="4500" b="0" i="0" u="none" strike="noStrike" kern="1200" cap="none" spc="0" normalizeH="0" baseline="0" noProof="0" dirty="0">
                <a:ln>
                  <a:noFill/>
                </a:ln>
                <a:solidFill>
                  <a:prstClr val="white"/>
                </a:solidFill>
                <a:effectLst/>
                <a:highlight>
                  <a:scrgbClr r="0" g="0" b="0">
                    <a:alpha val="0"/>
                  </a:scrgbClr>
                </a:highlight>
                <a:uLnTx/>
                <a:uFillTx/>
                <a:latin typeface="Liberation Sans" pitchFamily="18"/>
                <a:ea typeface="+mn-ea"/>
                <a:cs typeface="+mn-cs"/>
              </a:rPr>
              <a:t> oscillator (OPO)</a:t>
            </a:r>
          </a:p>
        </p:txBody>
      </p:sp>
      <p:sp>
        <p:nvSpPr>
          <p:cNvPr id="13" name="Vrije vorm: vorm 12">
            <a:extLst>
              <a:ext uri="{FF2B5EF4-FFF2-40B4-BE49-F238E27FC236}">
                <a16:creationId xmlns:a16="http://schemas.microsoft.com/office/drawing/2014/main" id="{73C2BF8A-09F5-38F9-0E08-E9774ACA934A}"/>
              </a:ext>
            </a:extLst>
          </p:cNvPr>
          <p:cNvSpPr/>
          <p:nvPr/>
        </p:nvSpPr>
        <p:spPr>
          <a:xfrm>
            <a:off x="2850504" y="1565319"/>
            <a:ext cx="488723" cy="1476569"/>
          </a:xfrm>
          <a:custGeom>
            <a:avLst/>
            <a:gdLst>
              <a:gd name="connsiteX0" fmla="*/ 0 w 270294"/>
              <a:gd name="connsiteY0" fmla="*/ 0 h 816634"/>
              <a:gd name="connsiteX1" fmla="*/ 270294 w 270294"/>
              <a:gd name="connsiteY1" fmla="*/ 0 h 816634"/>
              <a:gd name="connsiteX2" fmla="*/ 270294 w 270294"/>
              <a:gd name="connsiteY2" fmla="*/ 13323 h 816634"/>
              <a:gd name="connsiteX3" fmla="*/ 257012 w 270294"/>
              <a:gd name="connsiteY3" fmla="*/ 49612 h 816634"/>
              <a:gd name="connsiteX4" fmla="*/ 202781 w 270294"/>
              <a:gd name="connsiteY4" fmla="*/ 408317 h 816634"/>
              <a:gd name="connsiteX5" fmla="*/ 257012 w 270294"/>
              <a:gd name="connsiteY5" fmla="*/ 767022 h 816634"/>
              <a:gd name="connsiteX6" fmla="*/ 270294 w 270294"/>
              <a:gd name="connsiteY6" fmla="*/ 803311 h 816634"/>
              <a:gd name="connsiteX7" fmla="*/ 270294 w 270294"/>
              <a:gd name="connsiteY7" fmla="*/ 816634 h 816634"/>
              <a:gd name="connsiteX8" fmla="*/ 0 w 270294"/>
              <a:gd name="connsiteY8" fmla="*/ 816634 h 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94" h="816634">
                <a:moveTo>
                  <a:pt x="0" y="0"/>
                </a:moveTo>
                <a:lnTo>
                  <a:pt x="270294" y="0"/>
                </a:lnTo>
                <a:lnTo>
                  <a:pt x="270294" y="13323"/>
                </a:lnTo>
                <a:lnTo>
                  <a:pt x="257012" y="49612"/>
                </a:lnTo>
                <a:cubicBezTo>
                  <a:pt x="221768" y="162927"/>
                  <a:pt x="202781" y="283405"/>
                  <a:pt x="202781" y="408317"/>
                </a:cubicBezTo>
                <a:cubicBezTo>
                  <a:pt x="202781" y="533230"/>
                  <a:pt x="221768" y="653707"/>
                  <a:pt x="257012" y="767022"/>
                </a:cubicBezTo>
                <a:lnTo>
                  <a:pt x="270294" y="803311"/>
                </a:lnTo>
                <a:lnTo>
                  <a:pt x="270294" y="816634"/>
                </a:lnTo>
                <a:lnTo>
                  <a:pt x="0" y="816634"/>
                </a:lnTo>
                <a:close/>
              </a:path>
            </a:pathLst>
          </a:custGeom>
          <a:solidFill>
            <a:srgbClr val="AFCEEB"/>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 name="Vrije vorm: vorm 13">
            <a:extLst>
              <a:ext uri="{FF2B5EF4-FFF2-40B4-BE49-F238E27FC236}">
                <a16:creationId xmlns:a16="http://schemas.microsoft.com/office/drawing/2014/main" id="{E98DCA01-5F0A-5D3C-0687-3D5E182C552E}"/>
              </a:ext>
            </a:extLst>
          </p:cNvPr>
          <p:cNvSpPr/>
          <p:nvPr/>
        </p:nvSpPr>
        <p:spPr>
          <a:xfrm>
            <a:off x="7463554" y="1565319"/>
            <a:ext cx="488723" cy="1476569"/>
          </a:xfrm>
          <a:custGeom>
            <a:avLst/>
            <a:gdLst>
              <a:gd name="connsiteX0" fmla="*/ 0 w 270294"/>
              <a:gd name="connsiteY0" fmla="*/ 0 h 816634"/>
              <a:gd name="connsiteX1" fmla="*/ 270294 w 270294"/>
              <a:gd name="connsiteY1" fmla="*/ 0 h 816634"/>
              <a:gd name="connsiteX2" fmla="*/ 270294 w 270294"/>
              <a:gd name="connsiteY2" fmla="*/ 816634 h 816634"/>
              <a:gd name="connsiteX3" fmla="*/ 0 w 270294"/>
              <a:gd name="connsiteY3" fmla="*/ 816634 h 816634"/>
              <a:gd name="connsiteX4" fmla="*/ 0 w 270294"/>
              <a:gd name="connsiteY4" fmla="*/ 798516 h 816634"/>
              <a:gd name="connsiteX5" fmla="*/ 11527 w 270294"/>
              <a:gd name="connsiteY5" fmla="*/ 767022 h 816634"/>
              <a:gd name="connsiteX6" fmla="*/ 65758 w 270294"/>
              <a:gd name="connsiteY6" fmla="*/ 408317 h 816634"/>
              <a:gd name="connsiteX7" fmla="*/ 11527 w 270294"/>
              <a:gd name="connsiteY7" fmla="*/ 49612 h 816634"/>
              <a:gd name="connsiteX8" fmla="*/ 0 w 270294"/>
              <a:gd name="connsiteY8" fmla="*/ 18118 h 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94" h="816634">
                <a:moveTo>
                  <a:pt x="0" y="0"/>
                </a:moveTo>
                <a:lnTo>
                  <a:pt x="270294" y="0"/>
                </a:lnTo>
                <a:lnTo>
                  <a:pt x="270294" y="816634"/>
                </a:lnTo>
                <a:lnTo>
                  <a:pt x="0" y="816634"/>
                </a:lnTo>
                <a:lnTo>
                  <a:pt x="0" y="798516"/>
                </a:lnTo>
                <a:lnTo>
                  <a:pt x="11527" y="767022"/>
                </a:lnTo>
                <a:cubicBezTo>
                  <a:pt x="46772" y="653707"/>
                  <a:pt x="65758" y="533230"/>
                  <a:pt x="65758" y="408317"/>
                </a:cubicBezTo>
                <a:cubicBezTo>
                  <a:pt x="65758" y="283405"/>
                  <a:pt x="46772" y="162927"/>
                  <a:pt x="11527" y="49612"/>
                </a:cubicBezTo>
                <a:lnTo>
                  <a:pt x="0" y="18118"/>
                </a:lnTo>
                <a:close/>
              </a:path>
            </a:pathLst>
          </a:custGeom>
          <a:solidFill>
            <a:srgbClr val="AFCEEB"/>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nvGrpSpPr>
          <p:cNvPr id="39" name="Groep 38">
            <a:extLst>
              <a:ext uri="{FF2B5EF4-FFF2-40B4-BE49-F238E27FC236}">
                <a16:creationId xmlns:a16="http://schemas.microsoft.com/office/drawing/2014/main" id="{3B410315-70B1-DF5A-86FD-D98063DA404A}"/>
              </a:ext>
            </a:extLst>
          </p:cNvPr>
          <p:cNvGrpSpPr/>
          <p:nvPr/>
        </p:nvGrpSpPr>
        <p:grpSpPr>
          <a:xfrm>
            <a:off x="4657851" y="2121091"/>
            <a:ext cx="1487076" cy="353545"/>
            <a:chOff x="5481996" y="1621766"/>
            <a:chExt cx="822445" cy="195532"/>
          </a:xfrm>
        </p:grpSpPr>
        <p:sp>
          <p:nvSpPr>
            <p:cNvPr id="15" name="Rechthoek 14">
              <a:extLst>
                <a:ext uri="{FF2B5EF4-FFF2-40B4-BE49-F238E27FC236}">
                  <a16:creationId xmlns:a16="http://schemas.microsoft.com/office/drawing/2014/main" id="{6E95FC85-93CF-E100-F014-B219369CB306}"/>
                </a:ext>
              </a:extLst>
            </p:cNvPr>
            <p:cNvSpPr/>
            <p:nvPr/>
          </p:nvSpPr>
          <p:spPr>
            <a:xfrm>
              <a:off x="548199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040C4409-6E69-B051-7A30-7E76E90327AC}"/>
                </a:ext>
              </a:extLst>
            </p:cNvPr>
            <p:cNvSpPr/>
            <p:nvPr/>
          </p:nvSpPr>
          <p:spPr>
            <a:xfrm>
              <a:off x="554526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1A575381-942C-911A-40B2-C529AD05DEF7}"/>
                </a:ext>
              </a:extLst>
            </p:cNvPr>
            <p:cNvSpPr/>
            <p:nvPr/>
          </p:nvSpPr>
          <p:spPr>
            <a:xfrm>
              <a:off x="560852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0F128A5-D836-EB37-BBC5-28AB6DE5CEBE}"/>
                </a:ext>
              </a:extLst>
            </p:cNvPr>
            <p:cNvSpPr/>
            <p:nvPr/>
          </p:nvSpPr>
          <p:spPr>
            <a:xfrm>
              <a:off x="567179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E8F6E9ED-4FD9-1856-BC4C-67688F349214}"/>
                </a:ext>
              </a:extLst>
            </p:cNvPr>
            <p:cNvSpPr/>
            <p:nvPr/>
          </p:nvSpPr>
          <p:spPr>
            <a:xfrm>
              <a:off x="573505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67E83E77-DA1C-9FC7-6A14-349336F7BCED}"/>
                </a:ext>
              </a:extLst>
            </p:cNvPr>
            <p:cNvSpPr/>
            <p:nvPr/>
          </p:nvSpPr>
          <p:spPr>
            <a:xfrm>
              <a:off x="579832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8F449490-29FF-046E-6249-C65B743C065C}"/>
                </a:ext>
              </a:extLst>
            </p:cNvPr>
            <p:cNvSpPr/>
            <p:nvPr/>
          </p:nvSpPr>
          <p:spPr>
            <a:xfrm>
              <a:off x="586158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974C14CA-6524-894D-495C-210906826C85}"/>
                </a:ext>
              </a:extLst>
            </p:cNvPr>
            <p:cNvSpPr/>
            <p:nvPr/>
          </p:nvSpPr>
          <p:spPr>
            <a:xfrm>
              <a:off x="592485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2BC2DDCF-5929-A319-2BD5-0E1A1BF86C33}"/>
                </a:ext>
              </a:extLst>
            </p:cNvPr>
            <p:cNvSpPr/>
            <p:nvPr/>
          </p:nvSpPr>
          <p:spPr>
            <a:xfrm>
              <a:off x="598811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14F6C85-61F5-BD62-D882-DCE01677FE7A}"/>
                </a:ext>
              </a:extLst>
            </p:cNvPr>
            <p:cNvSpPr/>
            <p:nvPr/>
          </p:nvSpPr>
          <p:spPr>
            <a:xfrm>
              <a:off x="605138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45E7AE08-9199-87BF-0E2F-CC7D230B92E6}"/>
                </a:ext>
              </a:extLst>
            </p:cNvPr>
            <p:cNvSpPr/>
            <p:nvPr/>
          </p:nvSpPr>
          <p:spPr>
            <a:xfrm>
              <a:off x="611464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4EF3268D-4144-98E2-0E3D-C405E47BE681}"/>
                </a:ext>
              </a:extLst>
            </p:cNvPr>
            <p:cNvSpPr/>
            <p:nvPr/>
          </p:nvSpPr>
          <p:spPr>
            <a:xfrm>
              <a:off x="617791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extLst>
                <a:ext uri="{FF2B5EF4-FFF2-40B4-BE49-F238E27FC236}">
                  <a16:creationId xmlns:a16="http://schemas.microsoft.com/office/drawing/2014/main" id="{1E9FF14A-5CA9-875C-7F6B-1465169488D1}"/>
                </a:ext>
              </a:extLst>
            </p:cNvPr>
            <p:cNvSpPr/>
            <p:nvPr/>
          </p:nvSpPr>
          <p:spPr>
            <a:xfrm>
              <a:off x="624117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43" name="Rechte verbindingslijn 42">
            <a:extLst>
              <a:ext uri="{FF2B5EF4-FFF2-40B4-BE49-F238E27FC236}">
                <a16:creationId xmlns:a16="http://schemas.microsoft.com/office/drawing/2014/main" id="{1CA1AAE0-7DD9-284D-4193-62BA9F1D54EB}"/>
              </a:ext>
            </a:extLst>
          </p:cNvPr>
          <p:cNvCxnSpPr>
            <a:cxnSpLocks/>
          </p:cNvCxnSpPr>
          <p:nvPr/>
        </p:nvCxnSpPr>
        <p:spPr>
          <a:xfrm>
            <a:off x="3217155" y="2295712"/>
            <a:ext cx="436529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met pijl 44">
            <a:extLst>
              <a:ext uri="{FF2B5EF4-FFF2-40B4-BE49-F238E27FC236}">
                <a16:creationId xmlns:a16="http://schemas.microsoft.com/office/drawing/2014/main" id="{49269475-88A6-9A9D-156D-34629ED09387}"/>
              </a:ext>
            </a:extLst>
          </p:cNvPr>
          <p:cNvCxnSpPr>
            <a:cxnSpLocks/>
          </p:cNvCxnSpPr>
          <p:nvPr/>
        </p:nvCxnSpPr>
        <p:spPr>
          <a:xfrm flipH="1">
            <a:off x="3933008" y="2295712"/>
            <a:ext cx="2844328" cy="0"/>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D8A359AF-E41C-0E89-1ECA-365C3277855D}"/>
              </a:ext>
            </a:extLst>
          </p:cNvPr>
          <p:cNvCxnSpPr>
            <a:cxnSpLocks/>
          </p:cNvCxnSpPr>
          <p:nvPr/>
        </p:nvCxnSpPr>
        <p:spPr>
          <a:xfrm>
            <a:off x="4671526" y="2182442"/>
            <a:ext cx="4854316" cy="0"/>
          </a:xfrm>
          <a:prstGeom prst="straightConnector1">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A86A08CE-A359-5917-D982-C9F85BEE33D7}"/>
              </a:ext>
            </a:extLst>
          </p:cNvPr>
          <p:cNvCxnSpPr>
            <a:cxnSpLocks/>
          </p:cNvCxnSpPr>
          <p:nvPr/>
        </p:nvCxnSpPr>
        <p:spPr>
          <a:xfrm>
            <a:off x="4657851" y="2408983"/>
            <a:ext cx="486799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Rechte verbindingslijn met pijl 61">
            <a:extLst>
              <a:ext uri="{FF2B5EF4-FFF2-40B4-BE49-F238E27FC236}">
                <a16:creationId xmlns:a16="http://schemas.microsoft.com/office/drawing/2014/main" id="{E829E875-24F5-F230-1FAF-DE094B62B9E9}"/>
              </a:ext>
            </a:extLst>
          </p:cNvPr>
          <p:cNvCxnSpPr>
            <a:cxnSpLocks/>
          </p:cNvCxnSpPr>
          <p:nvPr/>
        </p:nvCxnSpPr>
        <p:spPr>
          <a:xfrm>
            <a:off x="9514609" y="2408983"/>
            <a:ext cx="0" cy="16134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Vrije vorm: vorm 70">
            <a:extLst>
              <a:ext uri="{FF2B5EF4-FFF2-40B4-BE49-F238E27FC236}">
                <a16:creationId xmlns:a16="http://schemas.microsoft.com/office/drawing/2014/main" id="{C95738C5-A7E9-ED6B-4B24-2C8D323B9014}"/>
              </a:ext>
            </a:extLst>
          </p:cNvPr>
          <p:cNvSpPr/>
          <p:nvPr/>
        </p:nvSpPr>
        <p:spPr>
          <a:xfrm flipV="1">
            <a:off x="10478790" y="1865736"/>
            <a:ext cx="727087" cy="633410"/>
          </a:xfrm>
          <a:custGeom>
            <a:avLst/>
            <a:gdLst>
              <a:gd name="connsiteX0" fmla="*/ 0 w 800089"/>
              <a:gd name="connsiteY0" fmla="*/ 0 h 697006"/>
              <a:gd name="connsiteX1" fmla="*/ 800089 w 800089"/>
              <a:gd name="connsiteY1" fmla="*/ 0 h 697006"/>
              <a:gd name="connsiteX2" fmla="*/ 800089 w 800089"/>
              <a:gd name="connsiteY2" fmla="*/ 697006 h 697006"/>
              <a:gd name="connsiteX3" fmla="*/ 0 w 800089"/>
              <a:gd name="connsiteY3" fmla="*/ 697006 h 697006"/>
              <a:gd name="connsiteX4" fmla="*/ 0 w 800089"/>
              <a:gd name="connsiteY4" fmla="*/ 538256 h 697006"/>
              <a:gd name="connsiteX5" fmla="*/ 616744 w 800089"/>
              <a:gd name="connsiteY5" fmla="*/ 538256 h 697006"/>
              <a:gd name="connsiteX6" fmla="*/ 616744 w 800089"/>
              <a:gd name="connsiteY6" fmla="*/ 158750 h 697006"/>
              <a:gd name="connsiteX7" fmla="*/ 0 w 800089"/>
              <a:gd name="connsiteY7" fmla="*/ 158750 h 69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089" h="697006">
                <a:moveTo>
                  <a:pt x="0" y="0"/>
                </a:moveTo>
                <a:lnTo>
                  <a:pt x="800089" y="0"/>
                </a:lnTo>
                <a:lnTo>
                  <a:pt x="800089" y="697006"/>
                </a:lnTo>
                <a:lnTo>
                  <a:pt x="0" y="697006"/>
                </a:lnTo>
                <a:lnTo>
                  <a:pt x="0" y="538256"/>
                </a:lnTo>
                <a:lnTo>
                  <a:pt x="616744" y="538256"/>
                </a:lnTo>
                <a:lnTo>
                  <a:pt x="616744" y="158750"/>
                </a:lnTo>
                <a:lnTo>
                  <a:pt x="0" y="158750"/>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cxnSp>
        <p:nvCxnSpPr>
          <p:cNvPr id="5" name="Rechte verbindingslijn 4">
            <a:extLst>
              <a:ext uri="{FF2B5EF4-FFF2-40B4-BE49-F238E27FC236}">
                <a16:creationId xmlns:a16="http://schemas.microsoft.com/office/drawing/2014/main" id="{F2B1370C-E621-ECBF-605B-BD48A0768465}"/>
              </a:ext>
            </a:extLst>
          </p:cNvPr>
          <p:cNvCxnSpPr>
            <a:cxnSpLocks/>
          </p:cNvCxnSpPr>
          <p:nvPr/>
        </p:nvCxnSpPr>
        <p:spPr>
          <a:xfrm>
            <a:off x="718178" y="2295712"/>
            <a:ext cx="2494482" cy="0"/>
          </a:xfrm>
          <a:prstGeom prst="line">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4FFE92A6-6189-4B34-9DF1-B07210811CA6}"/>
              </a:ext>
            </a:extLst>
          </p:cNvPr>
          <p:cNvCxnSpPr>
            <a:cxnSpLocks/>
          </p:cNvCxnSpPr>
          <p:nvPr/>
        </p:nvCxnSpPr>
        <p:spPr>
          <a:xfrm>
            <a:off x="718178" y="2182442"/>
            <a:ext cx="3953348" cy="0"/>
          </a:xfrm>
          <a:prstGeom prst="straightConnector1">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026C2B7B-F4E0-404E-F192-87A2E921D7CC}"/>
              </a:ext>
            </a:extLst>
          </p:cNvPr>
          <p:cNvCxnSpPr>
            <a:cxnSpLocks/>
          </p:cNvCxnSpPr>
          <p:nvPr/>
        </p:nvCxnSpPr>
        <p:spPr>
          <a:xfrm>
            <a:off x="9514609" y="2182442"/>
            <a:ext cx="152901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47433A0F-CB6B-340E-A505-A109F048C897}"/>
              </a:ext>
            </a:extLst>
          </p:cNvPr>
          <p:cNvSpPr/>
          <p:nvPr/>
        </p:nvSpPr>
        <p:spPr>
          <a:xfrm rot="18900000">
            <a:off x="9478016" y="1557427"/>
            <a:ext cx="375486" cy="1476569"/>
          </a:xfrm>
          <a:prstGeom prst="rect">
            <a:avLst/>
          </a:prstGeom>
          <a:solidFill>
            <a:srgbClr val="DDEB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Tekstvak 94">
            <a:extLst>
              <a:ext uri="{FF2B5EF4-FFF2-40B4-BE49-F238E27FC236}">
                <a16:creationId xmlns:a16="http://schemas.microsoft.com/office/drawing/2014/main" id="{B18F0CE9-C1B5-6974-5B4F-8756AE114A9F}"/>
              </a:ext>
            </a:extLst>
          </p:cNvPr>
          <p:cNvSpPr txBox="1"/>
          <p:nvPr/>
        </p:nvSpPr>
        <p:spPr>
          <a:xfrm>
            <a:off x="4601872" y="1536112"/>
            <a:ext cx="1697901"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PPLN crystal</a:t>
            </a:r>
            <a:endParaRPr lang="nl-NL" sz="2200" dirty="0">
              <a:latin typeface="Times New Roman" panose="02020603050405020304" pitchFamily="18" charset="0"/>
              <a:cs typeface="Times New Roman" panose="02020603050405020304" pitchFamily="18" charset="0"/>
            </a:endParaRPr>
          </a:p>
        </p:txBody>
      </p:sp>
      <p:sp>
        <p:nvSpPr>
          <p:cNvPr id="2" name="Tekstvak 1">
            <a:extLst>
              <a:ext uri="{FF2B5EF4-FFF2-40B4-BE49-F238E27FC236}">
                <a16:creationId xmlns:a16="http://schemas.microsoft.com/office/drawing/2014/main" id="{D5A209A1-1596-100C-8320-CD2E1C1DA038}"/>
              </a:ext>
            </a:extLst>
          </p:cNvPr>
          <p:cNvSpPr txBox="1"/>
          <p:nvPr/>
        </p:nvSpPr>
        <p:spPr>
          <a:xfrm>
            <a:off x="485262" y="2368679"/>
            <a:ext cx="1968552" cy="430887"/>
          </a:xfrm>
          <a:prstGeom prst="rect">
            <a:avLst/>
          </a:prstGeom>
          <a:noFill/>
        </p:spPr>
        <p:txBody>
          <a:bodyPr wrap="none" rtlCol="0">
            <a:spAutoFit/>
          </a:bodyPr>
          <a:lstStyle/>
          <a:p>
            <a:r>
              <a:rPr lang="en-US" sz="2200" b="1" dirty="0">
                <a:solidFill>
                  <a:schemeClr val="accent6"/>
                </a:solidFill>
                <a:latin typeface="Times New Roman" panose="02020603050405020304" pitchFamily="18" charset="0"/>
                <a:cs typeface="Times New Roman" panose="02020603050405020304" pitchFamily="18" charset="0"/>
              </a:rPr>
              <a:t>CW signal (</a:t>
            </a:r>
            <a:r>
              <a:rPr lang="en-US" sz="2200" b="1" dirty="0" err="1">
                <a:solidFill>
                  <a:schemeClr val="accent6"/>
                </a:solidFill>
                <a:latin typeface="Symbol" panose="05050102010706020507" pitchFamily="18" charset="2"/>
                <a:cs typeface="Times New Roman" panose="02020603050405020304" pitchFamily="18" charset="0"/>
              </a:rPr>
              <a:t>w</a:t>
            </a:r>
            <a:r>
              <a:rPr lang="en-US" sz="2200" b="1" baseline="-25000" dirty="0" err="1">
                <a:solidFill>
                  <a:schemeClr val="accent6"/>
                </a:solidFill>
                <a:latin typeface="Times New Roman" panose="02020603050405020304" pitchFamily="18" charset="0"/>
                <a:cs typeface="Times New Roman" panose="02020603050405020304" pitchFamily="18" charset="0"/>
              </a:rPr>
              <a:t>s</a:t>
            </a:r>
            <a:r>
              <a:rPr lang="en-US" sz="2200" b="1" dirty="0">
                <a:solidFill>
                  <a:schemeClr val="accent6"/>
                </a:solidFill>
                <a:latin typeface="Times New Roman" panose="02020603050405020304" pitchFamily="18" charset="0"/>
                <a:cs typeface="Times New Roman" panose="02020603050405020304" pitchFamily="18" charset="0"/>
              </a:rPr>
              <a:t>)</a:t>
            </a:r>
            <a:endParaRPr lang="nl-NL" sz="2200" b="1" dirty="0">
              <a:solidFill>
                <a:schemeClr val="accent6"/>
              </a:solidFill>
              <a:latin typeface="Times New Roman" panose="02020603050405020304" pitchFamily="18" charset="0"/>
              <a:cs typeface="Times New Roman" panose="02020603050405020304" pitchFamily="18" charset="0"/>
            </a:endParaRPr>
          </a:p>
        </p:txBody>
      </p:sp>
      <p:sp>
        <p:nvSpPr>
          <p:cNvPr id="6" name="Tekstvak 5">
            <a:extLst>
              <a:ext uri="{FF2B5EF4-FFF2-40B4-BE49-F238E27FC236}">
                <a16:creationId xmlns:a16="http://schemas.microsoft.com/office/drawing/2014/main" id="{E3E09C0C-BAD1-7CEF-CA0F-6C0ACCE3EEB1}"/>
              </a:ext>
            </a:extLst>
          </p:cNvPr>
          <p:cNvSpPr txBox="1"/>
          <p:nvPr/>
        </p:nvSpPr>
        <p:spPr>
          <a:xfrm>
            <a:off x="459330" y="1614937"/>
            <a:ext cx="2319866" cy="430887"/>
          </a:xfrm>
          <a:prstGeom prst="rect">
            <a:avLst/>
          </a:prstGeom>
          <a:noFill/>
        </p:spPr>
        <p:txBody>
          <a:bodyPr wrap="none" rtlCol="0">
            <a:spAutoFit/>
          </a:bodyPr>
          <a:lstStyle/>
          <a:p>
            <a:r>
              <a:rPr lang="en-US" sz="2200" b="1" dirty="0">
                <a:solidFill>
                  <a:srgbClr val="0070C0"/>
                </a:solidFill>
                <a:latin typeface="Times New Roman" panose="02020603050405020304" pitchFamily="18" charset="0"/>
                <a:cs typeface="Times New Roman" panose="02020603050405020304" pitchFamily="18" charset="0"/>
              </a:rPr>
              <a:t>Pulsed pump (</a:t>
            </a:r>
            <a:r>
              <a:rPr lang="en-US" sz="2200" b="1" dirty="0">
                <a:solidFill>
                  <a:srgbClr val="0070C0"/>
                </a:solidFill>
                <a:latin typeface="Symbol" panose="05050102010706020507" pitchFamily="18" charset="2"/>
                <a:cs typeface="Times New Roman" panose="02020603050405020304" pitchFamily="18" charset="0"/>
              </a:rPr>
              <a:t>w</a:t>
            </a:r>
            <a:r>
              <a:rPr lang="en-US" sz="2200" b="1" baseline="-25000" dirty="0">
                <a:solidFill>
                  <a:srgbClr val="0070C0"/>
                </a:solidFill>
                <a:latin typeface="Times New Roman" panose="02020603050405020304" pitchFamily="18" charset="0"/>
                <a:cs typeface="Times New Roman" panose="02020603050405020304" pitchFamily="18" charset="0"/>
              </a:rPr>
              <a:t>p</a:t>
            </a:r>
            <a:r>
              <a:rPr lang="en-US" sz="2200" b="1" dirty="0">
                <a:solidFill>
                  <a:srgbClr val="0070C0"/>
                </a:solidFill>
                <a:latin typeface="Times New Roman" panose="02020603050405020304" pitchFamily="18" charset="0"/>
                <a:cs typeface="Times New Roman" panose="02020603050405020304" pitchFamily="18" charset="0"/>
              </a:rPr>
              <a:t>)</a:t>
            </a:r>
            <a:endParaRPr lang="nl-NL" sz="2200" b="1" dirty="0">
              <a:solidFill>
                <a:srgbClr val="0070C0"/>
              </a:solidFill>
              <a:latin typeface="Times New Roman" panose="02020603050405020304" pitchFamily="18" charset="0"/>
              <a:cs typeface="Times New Roman" panose="02020603050405020304" pitchFamily="18" charset="0"/>
            </a:endParaRPr>
          </a:p>
        </p:txBody>
      </p:sp>
      <p:sp>
        <p:nvSpPr>
          <p:cNvPr id="8" name="Tekstvak 7">
            <a:extLst>
              <a:ext uri="{FF2B5EF4-FFF2-40B4-BE49-F238E27FC236}">
                <a16:creationId xmlns:a16="http://schemas.microsoft.com/office/drawing/2014/main" id="{1F1360D2-00A1-4780-CCB8-B94E69040C8C}"/>
              </a:ext>
            </a:extLst>
          </p:cNvPr>
          <p:cNvSpPr txBox="1"/>
          <p:nvPr/>
        </p:nvSpPr>
        <p:spPr>
          <a:xfrm>
            <a:off x="9541802" y="3142496"/>
            <a:ext cx="2662652" cy="430887"/>
          </a:xfrm>
          <a:prstGeom prst="rect">
            <a:avLst/>
          </a:prstGeom>
          <a:noFill/>
        </p:spPr>
        <p:txBody>
          <a:bodyPr wrap="none" rtlCol="0">
            <a:spAutoFit/>
          </a:bodyPr>
          <a:lstStyle/>
          <a:p>
            <a:r>
              <a:rPr lang="en-US" sz="2200" b="1" dirty="0">
                <a:solidFill>
                  <a:srgbClr val="FF0000"/>
                </a:solidFill>
                <a:latin typeface="Times New Roman" panose="02020603050405020304" pitchFamily="18" charset="0"/>
                <a:cs typeface="Times New Roman" panose="02020603050405020304" pitchFamily="18" charset="0"/>
              </a:rPr>
              <a:t>Pulsed idler (</a:t>
            </a:r>
            <a:r>
              <a:rPr lang="en-US" sz="2200" b="1" dirty="0">
                <a:solidFill>
                  <a:srgbClr val="0070C0"/>
                </a:solidFill>
                <a:latin typeface="Symbol" panose="05050102010706020507" pitchFamily="18" charset="2"/>
                <a:cs typeface="Times New Roman" panose="02020603050405020304" pitchFamily="18" charset="0"/>
              </a:rPr>
              <a:t>w</a:t>
            </a:r>
            <a:r>
              <a:rPr lang="en-US" sz="2200" b="1" baseline="-25000" dirty="0">
                <a:solidFill>
                  <a:srgbClr val="0070C0"/>
                </a:solidFill>
                <a:latin typeface="Times New Roman" panose="02020603050405020304" pitchFamily="18" charset="0"/>
                <a:cs typeface="Times New Roman" panose="02020603050405020304" pitchFamily="18" charset="0"/>
              </a:rPr>
              <a:t>p </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Symbol" panose="05050102010706020507" pitchFamily="18" charset="2"/>
                <a:cs typeface="Times New Roman" panose="02020603050405020304" pitchFamily="18" charset="0"/>
              </a:rPr>
              <a:t>w</a:t>
            </a:r>
            <a:r>
              <a:rPr lang="en-US" sz="2200" b="1" baseline="-25000" dirty="0" err="1">
                <a:solidFill>
                  <a:schemeClr val="accent6"/>
                </a:solidFill>
                <a:latin typeface="Times New Roman" panose="02020603050405020304" pitchFamily="18" charset="0"/>
                <a:cs typeface="Times New Roman" panose="02020603050405020304" pitchFamily="18" charset="0"/>
              </a:rPr>
              <a:t>s</a:t>
            </a:r>
            <a:r>
              <a:rPr lang="en-US" sz="2200" b="1" dirty="0">
                <a:solidFill>
                  <a:srgbClr val="FF0000"/>
                </a:solidFill>
                <a:latin typeface="Times New Roman" panose="02020603050405020304" pitchFamily="18" charset="0"/>
                <a:cs typeface="Times New Roman" panose="02020603050405020304" pitchFamily="18" charset="0"/>
              </a:rPr>
              <a:t>)</a:t>
            </a:r>
            <a:endParaRPr lang="nl-NL" sz="2200" b="1" dirty="0">
              <a:solidFill>
                <a:srgbClr val="FF0000"/>
              </a:solidFill>
              <a:latin typeface="Times New Roman" panose="02020603050405020304" pitchFamily="18" charset="0"/>
              <a:cs typeface="Times New Roman" panose="02020603050405020304" pitchFamily="18" charset="0"/>
            </a:endParaRPr>
          </a:p>
        </p:txBody>
      </p:sp>
      <p:sp>
        <p:nvSpPr>
          <p:cNvPr id="9" name="Tekstvak 8">
            <a:extLst>
              <a:ext uri="{FF2B5EF4-FFF2-40B4-BE49-F238E27FC236}">
                <a16:creationId xmlns:a16="http://schemas.microsoft.com/office/drawing/2014/main" id="{B3152FFF-A185-DFDE-4C98-DEFE72733E8A}"/>
              </a:ext>
            </a:extLst>
          </p:cNvPr>
          <p:cNvSpPr txBox="1"/>
          <p:nvPr/>
        </p:nvSpPr>
        <p:spPr>
          <a:xfrm>
            <a:off x="609600" y="4401387"/>
            <a:ext cx="10356844" cy="1200329"/>
          </a:xfrm>
          <a:prstGeom prst="rect">
            <a:avLst/>
          </a:prstGeom>
          <a:noFill/>
        </p:spPr>
        <p:txBody>
          <a:bodyPr wrap="square" rtlCol="0">
            <a:spAutoFit/>
          </a:bodyPr>
          <a:lstStyle/>
          <a:p>
            <a:pPr marL="285750" indent="-285750">
              <a:buFont typeface="Arial" panose="020B0604020202020204" pitchFamily="34" charset="0"/>
              <a:buChar char="•"/>
            </a:pPr>
            <a:r>
              <a:rPr lang="nl-NL" sz="2400" dirty="0" err="1">
                <a:solidFill>
                  <a:schemeClr val="accent6"/>
                </a:solidFill>
                <a:latin typeface="Times New Roman" panose="02020603050405020304" pitchFamily="18" charset="0"/>
                <a:cs typeface="Times New Roman" panose="02020603050405020304" pitchFamily="18" charset="0"/>
              </a:rPr>
              <a:t>Signal</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and</a:t>
            </a:r>
            <a:r>
              <a:rPr lang="nl-NL" sz="2400" dirty="0">
                <a:latin typeface="Times New Roman" panose="02020603050405020304" pitchFamily="18" charset="0"/>
                <a:cs typeface="Times New Roman" panose="02020603050405020304" pitchFamily="18" charset="0"/>
              </a:rPr>
              <a:t> </a:t>
            </a:r>
            <a:r>
              <a:rPr lang="nl-NL" sz="2400" dirty="0">
                <a:solidFill>
                  <a:srgbClr val="0070C0"/>
                </a:solidFill>
                <a:latin typeface="Times New Roman" panose="02020603050405020304" pitchFamily="18" charset="0"/>
                <a:cs typeface="Times New Roman" panose="02020603050405020304" pitchFamily="18" charset="0"/>
              </a:rPr>
              <a:t>pump</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frequencies</a:t>
            </a:r>
            <a:r>
              <a:rPr lang="nl-NL" sz="2400" dirty="0">
                <a:latin typeface="Times New Roman" panose="02020603050405020304" pitchFamily="18" charset="0"/>
                <a:cs typeface="Times New Roman" panose="02020603050405020304" pitchFamily="18" charset="0"/>
              </a:rPr>
              <a:t> are </a:t>
            </a:r>
            <a:r>
              <a:rPr lang="nl-NL" sz="2400" dirty="0" err="1">
                <a:latin typeface="Times New Roman" panose="02020603050405020304" pitchFamily="18" charset="0"/>
                <a:cs typeface="Times New Roman" panose="02020603050405020304" pitchFamily="18" charset="0"/>
              </a:rPr>
              <a:t>locked</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to</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an</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atomic</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reference</a:t>
            </a:r>
            <a:endParaRPr lang="nl-NL"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2400" dirty="0" err="1">
                <a:latin typeface="Times New Roman" panose="02020603050405020304" pitchFamily="18" charset="0"/>
                <a:cs typeface="Times New Roman" panose="02020603050405020304" pitchFamily="18" charset="0"/>
              </a:rPr>
              <a:t>Frequency</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generated</a:t>
            </a:r>
            <a:r>
              <a:rPr lang="nl-NL" sz="2400" dirty="0">
                <a:latin typeface="Times New Roman" panose="02020603050405020304" pitchFamily="18" charset="0"/>
                <a:cs typeface="Times New Roman" panose="02020603050405020304" pitchFamily="18" charset="0"/>
              </a:rPr>
              <a:t> </a:t>
            </a:r>
            <a:r>
              <a:rPr lang="nl-NL" sz="2400" dirty="0" err="1">
                <a:solidFill>
                  <a:srgbClr val="FF0000"/>
                </a:solidFill>
                <a:latin typeface="Times New Roman" panose="02020603050405020304" pitchFamily="18" charset="0"/>
                <a:cs typeface="Times New Roman" panose="02020603050405020304" pitchFamily="18" charset="0"/>
              </a:rPr>
              <a:t>idler</a:t>
            </a:r>
            <a:r>
              <a:rPr lang="nl-NL" sz="2400" dirty="0">
                <a:latin typeface="Times New Roman" panose="02020603050405020304" pitchFamily="18" charset="0"/>
                <a:cs typeface="Times New Roman" panose="02020603050405020304" pitchFamily="18" charset="0"/>
              </a:rPr>
              <a:t> is </a:t>
            </a:r>
            <a:r>
              <a:rPr lang="nl-NL" sz="2400" dirty="0" err="1">
                <a:latin typeface="Times New Roman" panose="02020603050405020304" pitchFamily="18" charset="0"/>
                <a:cs typeface="Times New Roman" panose="02020603050405020304" pitchFamily="18" charset="0"/>
              </a:rPr>
              <a:t>fixed</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through</a:t>
            </a:r>
            <a:r>
              <a:rPr lang="nl-NL" sz="2400" dirty="0">
                <a:latin typeface="Times New Roman" panose="02020603050405020304" pitchFamily="18" charset="0"/>
                <a:cs typeface="Times New Roman" panose="02020603050405020304" pitchFamily="18" charset="0"/>
              </a:rPr>
              <a:t> </a:t>
            </a:r>
            <a:r>
              <a:rPr lang="en-US" sz="2400" b="1" dirty="0" err="1">
                <a:solidFill>
                  <a:srgbClr val="FF0000"/>
                </a:solidFill>
                <a:latin typeface="Symbol" panose="05050102010706020507" pitchFamily="18" charset="2"/>
                <a:cs typeface="Times New Roman" panose="02020603050405020304" pitchFamily="18" charset="0"/>
              </a:rPr>
              <a:t>w</a:t>
            </a:r>
            <a:r>
              <a:rPr lang="en-US" sz="2400" b="1" baseline="-25000" dirty="0" err="1">
                <a:solidFill>
                  <a:srgbClr val="FF0000"/>
                </a:solidFill>
                <a:latin typeface="Times New Roman" panose="02020603050405020304" pitchFamily="18" charset="0"/>
                <a:cs typeface="Times New Roman" panose="02020603050405020304" pitchFamily="18" charset="0"/>
              </a:rPr>
              <a:t>i</a:t>
            </a:r>
            <a:r>
              <a:rPr lang="nl-NL" sz="2400" dirty="0"/>
              <a:t> = </a:t>
            </a:r>
            <a:r>
              <a:rPr lang="en-US" sz="2400" b="1" dirty="0">
                <a:latin typeface="Times New Roman" panose="02020603050405020304" pitchFamily="18" charset="0"/>
                <a:cs typeface="Times New Roman" panose="02020603050405020304" pitchFamily="18" charset="0"/>
              </a:rPr>
              <a:t>(</a:t>
            </a:r>
            <a:r>
              <a:rPr lang="en-US" sz="2400" b="1" dirty="0">
                <a:solidFill>
                  <a:srgbClr val="0070C0"/>
                </a:solidFill>
                <a:latin typeface="Symbol" panose="05050102010706020507" pitchFamily="18" charset="2"/>
                <a:cs typeface="Times New Roman" panose="02020603050405020304" pitchFamily="18" charset="0"/>
              </a:rPr>
              <a:t>w</a:t>
            </a:r>
            <a:r>
              <a:rPr lang="en-US" sz="2400" b="1" baseline="-25000" dirty="0">
                <a:solidFill>
                  <a:srgbClr val="0070C0"/>
                </a:solidFill>
                <a:latin typeface="Times New Roman" panose="02020603050405020304" pitchFamily="18" charset="0"/>
                <a:cs typeface="Times New Roman" panose="02020603050405020304" pitchFamily="18" charset="0"/>
              </a:rPr>
              <a:t>p </a:t>
            </a:r>
            <a:r>
              <a:rPr lang="en-US" sz="2400" b="1" dirty="0">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Symbol" panose="05050102010706020507" pitchFamily="18" charset="2"/>
                <a:cs typeface="Times New Roman" panose="02020603050405020304" pitchFamily="18" charset="0"/>
              </a:rPr>
              <a:t>w</a:t>
            </a:r>
            <a:r>
              <a:rPr lang="en-US" sz="2400" b="1" baseline="-25000" dirty="0" err="1">
                <a:solidFill>
                  <a:schemeClr val="accent6"/>
                </a:solidFill>
                <a:latin typeface="Times New Roman" panose="02020603050405020304" pitchFamily="18" charset="0"/>
                <a:cs typeface="Times New Roman" panose="02020603050405020304" pitchFamily="18" charset="0"/>
              </a:rPr>
              <a:t>s</a:t>
            </a:r>
            <a:r>
              <a:rPr lang="en-US" sz="2400" b="1"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OPO can be very efficient (up to 50% pump depletion)</a:t>
            </a:r>
            <a:endParaRPr lang="nl-NL" sz="2400" dirty="0"/>
          </a:p>
        </p:txBody>
      </p:sp>
    </p:spTree>
    <p:extLst>
      <p:ext uri="{BB962C8B-B14F-4D97-AF65-F5344CB8AC3E}">
        <p14:creationId xmlns:p14="http://schemas.microsoft.com/office/powerpoint/2010/main" val="363491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1000"/>
                                        <p:tgtEl>
                                          <p:spTgt spid="49"/>
                                        </p:tgtEl>
                                      </p:cBhvr>
                                    </p:animEffect>
                                  </p:childTnLst>
                                </p:cTn>
                              </p:par>
                              <p:par>
                                <p:cTn id="14" presetID="22" presetClass="entr" presetSubtype="8"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1000"/>
                                        <p:tgtEl>
                                          <p:spTgt spid="50"/>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up)">
                                      <p:cBhvr>
                                        <p:cTn id="23" dur="500"/>
                                        <p:tgtEl>
                                          <p:spTgt spid="6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60554106-F58F-4E2B-909F-71DE46BD51F1}" type="slidenum">
              <a:rPr kumimoji="0" lang="nl-NL" sz="1694" b="0" i="0" u="none" strike="noStrike" kern="1200" cap="none" spc="0" normalizeH="0" baseline="0" noProof="0" smtClean="0">
                <a:ln>
                  <a:noFill/>
                </a:ln>
                <a:solidFill>
                  <a:prstClr val="black"/>
                </a:solidFill>
                <a:effectLst/>
                <a:uLnTx/>
                <a:uFillTx/>
                <a:latin typeface="Liberation Serif" pitchFamily="18"/>
              </a:rPr>
              <a:pPr marL="0" marR="0" lvl="0" indent="0" algn="ctr" defTabSz="914400" rtl="0" eaLnBrk="1" fontAlgn="auto" latinLnBrk="0" hangingPunct="0">
                <a:lnSpc>
                  <a:spcPct val="100000"/>
                </a:lnSpc>
                <a:spcBef>
                  <a:spcPts val="0"/>
                </a:spcBef>
                <a:spcAft>
                  <a:spcPts val="0"/>
                </a:spcAft>
                <a:buClrTx/>
                <a:buSzTx/>
                <a:buFontTx/>
                <a:buNone/>
                <a:tabLst/>
                <a:defRPr/>
              </a:pPr>
              <a:t>38</a:t>
            </a:fld>
            <a:endParaRPr kumimoji="0" lang="nl-NL" sz="1694" b="0" i="0" u="none" strike="noStrike" kern="1200" cap="none" spc="0" normalizeH="0" baseline="0" noProof="0" dirty="0">
              <a:ln>
                <a:noFill/>
              </a:ln>
              <a:solidFill>
                <a:prstClr val="black"/>
              </a:solidFill>
              <a:effectLst/>
              <a:uLnTx/>
              <a:uFillTx/>
              <a:latin typeface="Liberation Serif" pitchFamily="18"/>
            </a:endParaRPr>
          </a:p>
        </p:txBody>
      </p:sp>
      <p:sp>
        <p:nvSpPr>
          <p:cNvPr id="4" name="Tijdelijke aanduiding voor datum 3"/>
          <p:cNvSpPr>
            <a:spLocks noGrp="1"/>
          </p:cNvSpPr>
          <p:nvPr>
            <p:ph type="dt" sz="half" idx="10"/>
          </p:nvPr>
        </p:nvSpPr>
        <p:spPr>
          <a:xfrm>
            <a:off x="1852920" y="6466198"/>
            <a:ext cx="2617152" cy="472526"/>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4A3C882C-905C-4206-8FB4-EC1CC32B0F94}" type="datetime1">
              <a:rPr kumimoji="0" lang="nl-NL" sz="1694" b="0" i="0" u="none" strike="noStrike" kern="1200" cap="none" spc="0" normalizeH="0" baseline="0" noProof="0" smtClean="0">
                <a:ln>
                  <a:noFill/>
                </a:ln>
                <a:solidFill>
                  <a:prstClr val="black"/>
                </a:solidFill>
                <a:effectLst/>
                <a:uLnTx/>
                <a:uFillTx/>
                <a:latin typeface="Liberation Serif" pitchFamily="18"/>
              </a:rPr>
              <a:pPr marL="0" marR="0" lvl="0" indent="0" algn="l" defTabSz="914400" rtl="0" eaLnBrk="1" fontAlgn="auto" latinLnBrk="0" hangingPunct="0">
                <a:lnSpc>
                  <a:spcPct val="100000"/>
                </a:lnSpc>
                <a:spcBef>
                  <a:spcPts val="0"/>
                </a:spcBef>
                <a:spcAft>
                  <a:spcPts val="0"/>
                </a:spcAft>
                <a:buClrTx/>
                <a:buSzTx/>
                <a:buFontTx/>
                <a:buNone/>
                <a:tabLst/>
                <a:defRPr/>
              </a:pPr>
              <a:t>1-10-2024</a:t>
            </a:fld>
            <a:endParaRPr kumimoji="0" lang="en-US" sz="1694" b="0" i="0" u="none" strike="noStrike" kern="1200" cap="none" spc="0" normalizeH="0" baseline="0" noProof="0" dirty="0">
              <a:ln>
                <a:noFill/>
              </a:ln>
              <a:solidFill>
                <a:prstClr val="black"/>
              </a:solidFill>
              <a:effectLst/>
              <a:uLnTx/>
              <a:uFillTx/>
              <a:latin typeface="Liberation Serif" pitchFamily="18"/>
            </a:endParaRPr>
          </a:p>
        </p:txBody>
      </p:sp>
      <p:sp>
        <p:nvSpPr>
          <p:cNvPr id="7" name="Titel 1"/>
          <p:cNvSpPr txBox="1">
            <a:spLocks/>
          </p:cNvSpPr>
          <p:nvPr/>
        </p:nvSpPr>
        <p:spPr>
          <a:xfrm>
            <a:off x="609600"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nl-NL" sz="4500" b="0" i="0" u="none" strike="noStrike" kern="1200" cap="none" spc="0" normalizeH="0" baseline="0" noProof="0" dirty="0">
                <a:ln>
                  <a:noFill/>
                </a:ln>
                <a:solidFill>
                  <a:prstClr val="white"/>
                </a:solidFill>
                <a:effectLst/>
                <a:highlight>
                  <a:scrgbClr r="0" g="0" b="0">
                    <a:alpha val="0"/>
                  </a:scrgbClr>
                </a:highlight>
                <a:uLnTx/>
                <a:uFillTx/>
                <a:latin typeface="Liberation Sans" pitchFamily="18"/>
                <a:ea typeface="+mn-ea"/>
                <a:cs typeface="+mn-cs"/>
              </a:rPr>
              <a:t>Optical </a:t>
            </a:r>
            <a:r>
              <a:rPr kumimoji="0" lang="nl-NL" sz="4500" b="0" i="0" u="none" strike="noStrike" kern="1200" cap="none" spc="0" normalizeH="0" baseline="0" noProof="0" dirty="0" err="1">
                <a:ln>
                  <a:noFill/>
                </a:ln>
                <a:solidFill>
                  <a:prstClr val="white"/>
                </a:solidFill>
                <a:effectLst/>
                <a:highlight>
                  <a:scrgbClr r="0" g="0" b="0">
                    <a:alpha val="0"/>
                  </a:scrgbClr>
                </a:highlight>
                <a:uLnTx/>
                <a:uFillTx/>
                <a:latin typeface="Liberation Sans" pitchFamily="18"/>
                <a:ea typeface="+mn-ea"/>
                <a:cs typeface="+mn-cs"/>
              </a:rPr>
              <a:t>parametric</a:t>
            </a:r>
            <a:r>
              <a:rPr kumimoji="0" lang="nl-NL" sz="4500" b="0" i="0" u="none" strike="noStrike" kern="1200" cap="none" spc="0" normalizeH="0" baseline="0" noProof="0" dirty="0">
                <a:ln>
                  <a:noFill/>
                </a:ln>
                <a:solidFill>
                  <a:prstClr val="white"/>
                </a:solidFill>
                <a:effectLst/>
                <a:highlight>
                  <a:scrgbClr r="0" g="0" b="0">
                    <a:alpha val="0"/>
                  </a:scrgbClr>
                </a:highlight>
                <a:uLnTx/>
                <a:uFillTx/>
                <a:latin typeface="Liberation Sans" pitchFamily="18"/>
                <a:ea typeface="+mn-ea"/>
                <a:cs typeface="+mn-cs"/>
              </a:rPr>
              <a:t> amplifier (OPA)</a:t>
            </a:r>
          </a:p>
        </p:txBody>
      </p:sp>
      <p:grpSp>
        <p:nvGrpSpPr>
          <p:cNvPr id="39" name="Groep 38">
            <a:extLst>
              <a:ext uri="{FF2B5EF4-FFF2-40B4-BE49-F238E27FC236}">
                <a16:creationId xmlns:a16="http://schemas.microsoft.com/office/drawing/2014/main" id="{3B410315-70B1-DF5A-86FD-D98063DA404A}"/>
              </a:ext>
            </a:extLst>
          </p:cNvPr>
          <p:cNvGrpSpPr/>
          <p:nvPr/>
        </p:nvGrpSpPr>
        <p:grpSpPr>
          <a:xfrm>
            <a:off x="4657852" y="2599580"/>
            <a:ext cx="1487076" cy="353545"/>
            <a:chOff x="5481996" y="1621766"/>
            <a:chExt cx="822445" cy="195532"/>
          </a:xfrm>
        </p:grpSpPr>
        <p:sp>
          <p:nvSpPr>
            <p:cNvPr id="15" name="Rechthoek 14">
              <a:extLst>
                <a:ext uri="{FF2B5EF4-FFF2-40B4-BE49-F238E27FC236}">
                  <a16:creationId xmlns:a16="http://schemas.microsoft.com/office/drawing/2014/main" id="{6E95FC85-93CF-E100-F014-B219369CB306}"/>
                </a:ext>
              </a:extLst>
            </p:cNvPr>
            <p:cNvSpPr/>
            <p:nvPr/>
          </p:nvSpPr>
          <p:spPr>
            <a:xfrm>
              <a:off x="548199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040C4409-6E69-B051-7A30-7E76E90327AC}"/>
                </a:ext>
              </a:extLst>
            </p:cNvPr>
            <p:cNvSpPr/>
            <p:nvPr/>
          </p:nvSpPr>
          <p:spPr>
            <a:xfrm>
              <a:off x="554526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1A575381-942C-911A-40B2-C529AD05DEF7}"/>
                </a:ext>
              </a:extLst>
            </p:cNvPr>
            <p:cNvSpPr/>
            <p:nvPr/>
          </p:nvSpPr>
          <p:spPr>
            <a:xfrm>
              <a:off x="560852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0F128A5-D836-EB37-BBC5-28AB6DE5CEBE}"/>
                </a:ext>
              </a:extLst>
            </p:cNvPr>
            <p:cNvSpPr/>
            <p:nvPr/>
          </p:nvSpPr>
          <p:spPr>
            <a:xfrm>
              <a:off x="567179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E8F6E9ED-4FD9-1856-BC4C-67688F349214}"/>
                </a:ext>
              </a:extLst>
            </p:cNvPr>
            <p:cNvSpPr/>
            <p:nvPr/>
          </p:nvSpPr>
          <p:spPr>
            <a:xfrm>
              <a:off x="573505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67E83E77-DA1C-9FC7-6A14-349336F7BCED}"/>
                </a:ext>
              </a:extLst>
            </p:cNvPr>
            <p:cNvSpPr/>
            <p:nvPr/>
          </p:nvSpPr>
          <p:spPr>
            <a:xfrm>
              <a:off x="579832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8F449490-29FF-046E-6249-C65B743C065C}"/>
                </a:ext>
              </a:extLst>
            </p:cNvPr>
            <p:cNvSpPr/>
            <p:nvPr/>
          </p:nvSpPr>
          <p:spPr>
            <a:xfrm>
              <a:off x="586158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974C14CA-6524-894D-495C-210906826C85}"/>
                </a:ext>
              </a:extLst>
            </p:cNvPr>
            <p:cNvSpPr/>
            <p:nvPr/>
          </p:nvSpPr>
          <p:spPr>
            <a:xfrm>
              <a:off x="592485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2BC2DDCF-5929-A319-2BD5-0E1A1BF86C33}"/>
                </a:ext>
              </a:extLst>
            </p:cNvPr>
            <p:cNvSpPr/>
            <p:nvPr/>
          </p:nvSpPr>
          <p:spPr>
            <a:xfrm>
              <a:off x="598811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14F6C85-61F5-BD62-D882-DCE01677FE7A}"/>
                </a:ext>
              </a:extLst>
            </p:cNvPr>
            <p:cNvSpPr/>
            <p:nvPr/>
          </p:nvSpPr>
          <p:spPr>
            <a:xfrm>
              <a:off x="605138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45E7AE08-9199-87BF-0E2F-CC7D230B92E6}"/>
                </a:ext>
              </a:extLst>
            </p:cNvPr>
            <p:cNvSpPr/>
            <p:nvPr/>
          </p:nvSpPr>
          <p:spPr>
            <a:xfrm>
              <a:off x="611464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4EF3268D-4144-98E2-0E3D-C405E47BE681}"/>
                </a:ext>
              </a:extLst>
            </p:cNvPr>
            <p:cNvSpPr/>
            <p:nvPr/>
          </p:nvSpPr>
          <p:spPr>
            <a:xfrm>
              <a:off x="6177911" y="1621766"/>
              <a:ext cx="63265" cy="195532"/>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extLst>
                <a:ext uri="{FF2B5EF4-FFF2-40B4-BE49-F238E27FC236}">
                  <a16:creationId xmlns:a16="http://schemas.microsoft.com/office/drawing/2014/main" id="{1E9FF14A-5CA9-875C-7F6B-1465169488D1}"/>
                </a:ext>
              </a:extLst>
            </p:cNvPr>
            <p:cNvSpPr/>
            <p:nvPr/>
          </p:nvSpPr>
          <p:spPr>
            <a:xfrm>
              <a:off x="6241176" y="1621766"/>
              <a:ext cx="63265" cy="195532"/>
            </a:xfrm>
            <a:prstGeom prst="rect">
              <a:avLst/>
            </a:prstGeom>
            <a:solidFill>
              <a:srgbClr val="EAF2F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49" name="Rechte verbindingslijn met pijl 48">
            <a:extLst>
              <a:ext uri="{FF2B5EF4-FFF2-40B4-BE49-F238E27FC236}">
                <a16:creationId xmlns:a16="http://schemas.microsoft.com/office/drawing/2014/main" id="{D8A359AF-E41C-0E89-1ECA-365C3277855D}"/>
              </a:ext>
            </a:extLst>
          </p:cNvPr>
          <p:cNvCxnSpPr>
            <a:cxnSpLocks/>
          </p:cNvCxnSpPr>
          <p:nvPr/>
        </p:nvCxnSpPr>
        <p:spPr>
          <a:xfrm>
            <a:off x="4671527" y="2774200"/>
            <a:ext cx="4854316" cy="0"/>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A86A08CE-A359-5917-D982-C9F85BEE33D7}"/>
              </a:ext>
            </a:extLst>
          </p:cNvPr>
          <p:cNvCxnSpPr>
            <a:cxnSpLocks/>
          </p:cNvCxnSpPr>
          <p:nvPr/>
        </p:nvCxnSpPr>
        <p:spPr>
          <a:xfrm>
            <a:off x="4657852" y="2887472"/>
            <a:ext cx="486799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Rechte verbindingslijn met pijl 61">
            <a:extLst>
              <a:ext uri="{FF2B5EF4-FFF2-40B4-BE49-F238E27FC236}">
                <a16:creationId xmlns:a16="http://schemas.microsoft.com/office/drawing/2014/main" id="{E829E875-24F5-F230-1FAF-DE094B62B9E9}"/>
              </a:ext>
            </a:extLst>
          </p:cNvPr>
          <p:cNvCxnSpPr>
            <a:cxnSpLocks/>
          </p:cNvCxnSpPr>
          <p:nvPr/>
        </p:nvCxnSpPr>
        <p:spPr>
          <a:xfrm>
            <a:off x="9514610" y="2887472"/>
            <a:ext cx="0" cy="16134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Vrije vorm: vorm 70">
            <a:extLst>
              <a:ext uri="{FF2B5EF4-FFF2-40B4-BE49-F238E27FC236}">
                <a16:creationId xmlns:a16="http://schemas.microsoft.com/office/drawing/2014/main" id="{C95738C5-A7E9-ED6B-4B24-2C8D323B9014}"/>
              </a:ext>
            </a:extLst>
          </p:cNvPr>
          <p:cNvSpPr/>
          <p:nvPr/>
        </p:nvSpPr>
        <p:spPr>
          <a:xfrm flipV="1">
            <a:off x="10478791" y="2429201"/>
            <a:ext cx="727087" cy="633410"/>
          </a:xfrm>
          <a:custGeom>
            <a:avLst/>
            <a:gdLst>
              <a:gd name="connsiteX0" fmla="*/ 0 w 800089"/>
              <a:gd name="connsiteY0" fmla="*/ 0 h 697006"/>
              <a:gd name="connsiteX1" fmla="*/ 800089 w 800089"/>
              <a:gd name="connsiteY1" fmla="*/ 0 h 697006"/>
              <a:gd name="connsiteX2" fmla="*/ 800089 w 800089"/>
              <a:gd name="connsiteY2" fmla="*/ 697006 h 697006"/>
              <a:gd name="connsiteX3" fmla="*/ 0 w 800089"/>
              <a:gd name="connsiteY3" fmla="*/ 697006 h 697006"/>
              <a:gd name="connsiteX4" fmla="*/ 0 w 800089"/>
              <a:gd name="connsiteY4" fmla="*/ 538256 h 697006"/>
              <a:gd name="connsiteX5" fmla="*/ 616744 w 800089"/>
              <a:gd name="connsiteY5" fmla="*/ 538256 h 697006"/>
              <a:gd name="connsiteX6" fmla="*/ 616744 w 800089"/>
              <a:gd name="connsiteY6" fmla="*/ 158750 h 697006"/>
              <a:gd name="connsiteX7" fmla="*/ 0 w 800089"/>
              <a:gd name="connsiteY7" fmla="*/ 158750 h 69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089" h="697006">
                <a:moveTo>
                  <a:pt x="0" y="0"/>
                </a:moveTo>
                <a:lnTo>
                  <a:pt x="800089" y="0"/>
                </a:lnTo>
                <a:lnTo>
                  <a:pt x="800089" y="697006"/>
                </a:lnTo>
                <a:lnTo>
                  <a:pt x="0" y="697006"/>
                </a:lnTo>
                <a:lnTo>
                  <a:pt x="0" y="538256"/>
                </a:lnTo>
                <a:lnTo>
                  <a:pt x="616744" y="538256"/>
                </a:lnTo>
                <a:lnTo>
                  <a:pt x="616744" y="158750"/>
                </a:lnTo>
                <a:lnTo>
                  <a:pt x="0" y="158750"/>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cxnSp>
        <p:nvCxnSpPr>
          <p:cNvPr id="24" name="Rechte verbindingslijn met pijl 23">
            <a:extLst>
              <a:ext uri="{FF2B5EF4-FFF2-40B4-BE49-F238E27FC236}">
                <a16:creationId xmlns:a16="http://schemas.microsoft.com/office/drawing/2014/main" id="{4FFE92A6-6189-4B34-9DF1-B07210811CA6}"/>
              </a:ext>
            </a:extLst>
          </p:cNvPr>
          <p:cNvCxnSpPr>
            <a:cxnSpLocks/>
          </p:cNvCxnSpPr>
          <p:nvPr/>
        </p:nvCxnSpPr>
        <p:spPr>
          <a:xfrm>
            <a:off x="718179" y="2777510"/>
            <a:ext cx="3953348" cy="0"/>
          </a:xfrm>
          <a:prstGeom prst="straightConnector1">
            <a:avLst/>
          </a:prstGeom>
          <a:ln w="762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026C2B7B-F4E0-404E-F192-87A2E921D7CC}"/>
              </a:ext>
            </a:extLst>
          </p:cNvPr>
          <p:cNvCxnSpPr>
            <a:cxnSpLocks/>
          </p:cNvCxnSpPr>
          <p:nvPr/>
        </p:nvCxnSpPr>
        <p:spPr>
          <a:xfrm>
            <a:off x="9514610" y="2774200"/>
            <a:ext cx="1529013"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5" name="Tekstvak 94">
            <a:extLst>
              <a:ext uri="{FF2B5EF4-FFF2-40B4-BE49-F238E27FC236}">
                <a16:creationId xmlns:a16="http://schemas.microsoft.com/office/drawing/2014/main" id="{B18F0CE9-C1B5-6974-5B4F-8756AE114A9F}"/>
              </a:ext>
            </a:extLst>
          </p:cNvPr>
          <p:cNvSpPr txBox="1"/>
          <p:nvPr/>
        </p:nvSpPr>
        <p:spPr>
          <a:xfrm>
            <a:off x="4513936" y="2091253"/>
            <a:ext cx="1844544"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PPKTP crystal</a:t>
            </a:r>
            <a:endParaRPr lang="nl-NL" sz="2200" dirty="0">
              <a:latin typeface="Times New Roman" panose="02020603050405020304" pitchFamily="18" charset="0"/>
              <a:cs typeface="Times New Roman" panose="02020603050405020304" pitchFamily="18" charset="0"/>
            </a:endParaRPr>
          </a:p>
        </p:txBody>
      </p:sp>
      <p:sp>
        <p:nvSpPr>
          <p:cNvPr id="2" name="Tekstvak 1">
            <a:extLst>
              <a:ext uri="{FF2B5EF4-FFF2-40B4-BE49-F238E27FC236}">
                <a16:creationId xmlns:a16="http://schemas.microsoft.com/office/drawing/2014/main" id="{D5A209A1-1596-100C-8320-CD2E1C1DA038}"/>
              </a:ext>
            </a:extLst>
          </p:cNvPr>
          <p:cNvSpPr txBox="1"/>
          <p:nvPr/>
        </p:nvSpPr>
        <p:spPr>
          <a:xfrm>
            <a:off x="485263" y="2847168"/>
            <a:ext cx="3722237" cy="430887"/>
          </a:xfrm>
          <a:prstGeom prst="rect">
            <a:avLst/>
          </a:prstGeom>
          <a:noFill/>
        </p:spPr>
        <p:txBody>
          <a:bodyPr wrap="none" rtlCol="0">
            <a:spAutoFit/>
          </a:bodyPr>
          <a:lstStyle/>
          <a:p>
            <a:r>
              <a:rPr lang="en-US" sz="2200" b="1" dirty="0">
                <a:solidFill>
                  <a:srgbClr val="FF0000"/>
                </a:solidFill>
                <a:latin typeface="Times New Roman" panose="02020603050405020304" pitchFamily="18" charset="0"/>
                <a:cs typeface="Times New Roman" panose="02020603050405020304" pitchFamily="18" charset="0"/>
              </a:rPr>
              <a:t>Seed idler pulse (</a:t>
            </a:r>
            <a:r>
              <a:rPr lang="en-US" sz="2200" b="1" dirty="0" err="1">
                <a:solidFill>
                  <a:srgbClr val="FF0000"/>
                </a:solidFill>
                <a:latin typeface="Symbol" panose="05050102010706020507" pitchFamily="18" charset="2"/>
                <a:cs typeface="Times New Roman" panose="02020603050405020304" pitchFamily="18" charset="0"/>
              </a:rPr>
              <a:t>w</a:t>
            </a:r>
            <a:r>
              <a:rPr lang="en-US" sz="2200" b="1" baseline="-25000" dirty="0" err="1">
                <a:solidFill>
                  <a:srgbClr val="FF0000"/>
                </a:solidFill>
                <a:latin typeface="Times New Roman" panose="02020603050405020304" pitchFamily="18" charset="0"/>
                <a:cs typeface="Times New Roman" panose="02020603050405020304" pitchFamily="18" charset="0"/>
              </a:rPr>
              <a:t>i</a:t>
            </a:r>
            <a:r>
              <a:rPr lang="en-US" sz="2200" b="1" dirty="0">
                <a:solidFill>
                  <a:srgbClr val="FF0000"/>
                </a:solidFill>
                <a:latin typeface="Times New Roman" panose="02020603050405020304" pitchFamily="18" charset="0"/>
                <a:cs typeface="Times New Roman" panose="02020603050405020304" pitchFamily="18" charset="0"/>
              </a:rPr>
              <a:t> 2140 nm)</a:t>
            </a:r>
            <a:endParaRPr lang="nl-NL" sz="2200" b="1" dirty="0">
              <a:solidFill>
                <a:srgbClr val="FF0000"/>
              </a:solidFill>
              <a:latin typeface="Times New Roman" panose="02020603050405020304" pitchFamily="18" charset="0"/>
              <a:cs typeface="Times New Roman" panose="02020603050405020304" pitchFamily="18" charset="0"/>
            </a:endParaRPr>
          </a:p>
        </p:txBody>
      </p:sp>
      <p:sp>
        <p:nvSpPr>
          <p:cNvPr id="6" name="Tekstvak 5">
            <a:extLst>
              <a:ext uri="{FF2B5EF4-FFF2-40B4-BE49-F238E27FC236}">
                <a16:creationId xmlns:a16="http://schemas.microsoft.com/office/drawing/2014/main" id="{E3E09C0C-BAD1-7CEF-CA0F-6C0ACCE3EEB1}"/>
              </a:ext>
            </a:extLst>
          </p:cNvPr>
          <p:cNvSpPr txBox="1"/>
          <p:nvPr/>
        </p:nvSpPr>
        <p:spPr>
          <a:xfrm>
            <a:off x="459331" y="2093426"/>
            <a:ext cx="3251211" cy="430887"/>
          </a:xfrm>
          <a:prstGeom prst="rect">
            <a:avLst/>
          </a:prstGeom>
          <a:noFill/>
        </p:spPr>
        <p:txBody>
          <a:bodyPr wrap="none" rtlCol="0">
            <a:spAutoFit/>
          </a:bodyPr>
          <a:lstStyle/>
          <a:p>
            <a:r>
              <a:rPr lang="en-US" sz="2200" b="1" dirty="0">
                <a:solidFill>
                  <a:srgbClr val="0070C0"/>
                </a:solidFill>
                <a:latin typeface="Times New Roman" panose="02020603050405020304" pitchFamily="18" charset="0"/>
                <a:cs typeface="Times New Roman" panose="02020603050405020304" pitchFamily="18" charset="0"/>
              </a:rPr>
              <a:t>Pump pulse (</a:t>
            </a:r>
            <a:r>
              <a:rPr lang="en-US" sz="2200" b="1" dirty="0">
                <a:solidFill>
                  <a:srgbClr val="0070C0"/>
                </a:solidFill>
                <a:latin typeface="Symbol" panose="05050102010706020507" pitchFamily="18" charset="2"/>
                <a:cs typeface="Times New Roman" panose="02020603050405020304" pitchFamily="18" charset="0"/>
              </a:rPr>
              <a:t>w</a:t>
            </a:r>
            <a:r>
              <a:rPr lang="en-US" sz="2200" b="1" baseline="-25000" dirty="0">
                <a:solidFill>
                  <a:srgbClr val="0070C0"/>
                </a:solidFill>
                <a:latin typeface="Times New Roman" panose="02020603050405020304" pitchFamily="18" charset="0"/>
                <a:cs typeface="Times New Roman" panose="02020603050405020304" pitchFamily="18" charset="0"/>
              </a:rPr>
              <a:t>p</a:t>
            </a:r>
            <a:r>
              <a:rPr lang="en-US" sz="2200" b="1" dirty="0">
                <a:solidFill>
                  <a:srgbClr val="0070C0"/>
                </a:solidFill>
                <a:latin typeface="Times New Roman" panose="02020603050405020304" pitchFamily="18" charset="0"/>
                <a:cs typeface="Times New Roman" panose="02020603050405020304" pitchFamily="18" charset="0"/>
              </a:rPr>
              <a:t> 1030 nm</a:t>
            </a:r>
            <a:r>
              <a:rPr lang="nl-NL" sz="2200" b="1" dirty="0">
                <a:solidFill>
                  <a:srgbClr val="0070C0"/>
                </a:solidFill>
                <a:latin typeface="Times New Roman" panose="02020603050405020304" pitchFamily="18" charset="0"/>
                <a:cs typeface="Times New Roman" panose="02020603050405020304" pitchFamily="18" charset="0"/>
              </a:rPr>
              <a:t>)</a:t>
            </a:r>
          </a:p>
        </p:txBody>
      </p:sp>
      <p:sp>
        <p:nvSpPr>
          <p:cNvPr id="8" name="Tekstvak 7">
            <a:extLst>
              <a:ext uri="{FF2B5EF4-FFF2-40B4-BE49-F238E27FC236}">
                <a16:creationId xmlns:a16="http://schemas.microsoft.com/office/drawing/2014/main" id="{1F1360D2-00A1-4780-CCB8-B94E69040C8C}"/>
              </a:ext>
            </a:extLst>
          </p:cNvPr>
          <p:cNvSpPr txBox="1"/>
          <p:nvPr/>
        </p:nvSpPr>
        <p:spPr>
          <a:xfrm>
            <a:off x="6280724" y="1702140"/>
            <a:ext cx="3796232" cy="430887"/>
          </a:xfrm>
          <a:prstGeom prst="rect">
            <a:avLst/>
          </a:prstGeom>
          <a:noFill/>
        </p:spPr>
        <p:txBody>
          <a:bodyPr wrap="none" rtlCol="0">
            <a:spAutoFit/>
          </a:bodyPr>
          <a:lstStyle/>
          <a:p>
            <a:r>
              <a:rPr lang="en-US" sz="2200" b="1" dirty="0">
                <a:solidFill>
                  <a:srgbClr val="92D050"/>
                </a:solidFill>
                <a:latin typeface="Times New Roman" panose="02020603050405020304" pitchFamily="18" charset="0"/>
                <a:cs typeface="Times New Roman" panose="02020603050405020304" pitchFamily="18" charset="0"/>
              </a:rPr>
              <a:t>Signal pulse (</a:t>
            </a:r>
            <a:r>
              <a:rPr lang="en-US" sz="2200" b="1" dirty="0">
                <a:solidFill>
                  <a:srgbClr val="0070C0"/>
                </a:solidFill>
                <a:latin typeface="Symbol" panose="05050102010706020507" pitchFamily="18" charset="2"/>
                <a:cs typeface="Times New Roman" panose="02020603050405020304" pitchFamily="18" charset="0"/>
              </a:rPr>
              <a:t>w</a:t>
            </a:r>
            <a:r>
              <a:rPr lang="en-US" sz="2200" b="1" baseline="-25000" dirty="0">
                <a:solidFill>
                  <a:srgbClr val="0070C0"/>
                </a:solidFill>
                <a:latin typeface="Times New Roman" panose="02020603050405020304" pitchFamily="18" charset="0"/>
                <a:cs typeface="Times New Roman" panose="02020603050405020304" pitchFamily="18" charset="0"/>
              </a:rPr>
              <a:t>p</a:t>
            </a:r>
            <a:r>
              <a:rPr lang="en-US" sz="2200" b="1" baseline="-25000" dirty="0">
                <a:solidFill>
                  <a:srgbClr val="00B050"/>
                </a:solidFill>
                <a:latin typeface="Times New Roman" panose="02020603050405020304" pitchFamily="18" charset="0"/>
                <a:cs typeface="Times New Roman" panose="02020603050405020304" pitchFamily="18" charset="0"/>
              </a:rPr>
              <a:t> </a:t>
            </a:r>
            <a:r>
              <a:rPr lang="en-US" sz="2200" b="1" dirty="0">
                <a:solidFill>
                  <a:srgbClr val="00B05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Symbol" panose="05050102010706020507" pitchFamily="18" charset="2"/>
                <a:cs typeface="Times New Roman" panose="02020603050405020304" pitchFamily="18" charset="0"/>
              </a:rPr>
              <a:t>w</a:t>
            </a:r>
            <a:r>
              <a:rPr lang="en-US" sz="2200" b="1" baseline="-25000" dirty="0" err="1">
                <a:solidFill>
                  <a:srgbClr val="FF0000"/>
                </a:solidFill>
                <a:latin typeface="Times New Roman" panose="02020603050405020304" pitchFamily="18" charset="0"/>
                <a:cs typeface="Times New Roman" panose="02020603050405020304" pitchFamily="18" charset="0"/>
              </a:rPr>
              <a:t>i</a:t>
            </a:r>
            <a:r>
              <a:rPr lang="en-US" sz="2200" b="1" dirty="0">
                <a:solidFill>
                  <a:srgbClr val="92D050"/>
                </a:solidFill>
                <a:latin typeface="Times New Roman" panose="02020603050405020304" pitchFamily="18" charset="0"/>
                <a:cs typeface="Times New Roman" panose="02020603050405020304" pitchFamily="18" charset="0"/>
              </a:rPr>
              <a:t> 1978 nm)</a:t>
            </a:r>
            <a:endParaRPr lang="nl-NL" sz="2200" b="1" dirty="0">
              <a:solidFill>
                <a:srgbClr val="92D050"/>
              </a:solidFill>
              <a:latin typeface="Times New Roman" panose="02020603050405020304" pitchFamily="18" charset="0"/>
              <a:cs typeface="Times New Roman" panose="02020603050405020304" pitchFamily="18" charset="0"/>
            </a:endParaRPr>
          </a:p>
        </p:txBody>
      </p:sp>
      <p:cxnSp>
        <p:nvCxnSpPr>
          <p:cNvPr id="10" name="Rechte verbindingslijn met pijl 9">
            <a:extLst>
              <a:ext uri="{FF2B5EF4-FFF2-40B4-BE49-F238E27FC236}">
                <a16:creationId xmlns:a16="http://schemas.microsoft.com/office/drawing/2014/main" id="{1B94B62E-A09B-ABA8-F13E-9C0E9B0887D8}"/>
              </a:ext>
            </a:extLst>
          </p:cNvPr>
          <p:cNvCxnSpPr>
            <a:cxnSpLocks/>
          </p:cNvCxnSpPr>
          <p:nvPr/>
        </p:nvCxnSpPr>
        <p:spPr>
          <a:xfrm>
            <a:off x="718179" y="2872717"/>
            <a:ext cx="3953348"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79DA18FF-A619-4CB6-4DB8-C77E88A62A10}"/>
              </a:ext>
            </a:extLst>
          </p:cNvPr>
          <p:cNvCxnSpPr>
            <a:cxnSpLocks/>
          </p:cNvCxnSpPr>
          <p:nvPr/>
        </p:nvCxnSpPr>
        <p:spPr>
          <a:xfrm>
            <a:off x="4664689" y="2661650"/>
            <a:ext cx="4854316" cy="0"/>
          </a:xfrm>
          <a:prstGeom prst="straightConnector1">
            <a:avLst/>
          </a:prstGeom>
          <a:ln w="5715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1F037660-3667-322F-BD17-F231056D5E02}"/>
              </a:ext>
            </a:extLst>
          </p:cNvPr>
          <p:cNvCxnSpPr>
            <a:cxnSpLocks/>
          </p:cNvCxnSpPr>
          <p:nvPr/>
        </p:nvCxnSpPr>
        <p:spPr>
          <a:xfrm>
            <a:off x="9500935" y="2661650"/>
            <a:ext cx="1529013"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47433A0F-CB6B-340E-A505-A109F048C897}"/>
              </a:ext>
            </a:extLst>
          </p:cNvPr>
          <p:cNvSpPr/>
          <p:nvPr/>
        </p:nvSpPr>
        <p:spPr>
          <a:xfrm rot="18900000">
            <a:off x="9478017" y="2035916"/>
            <a:ext cx="375486" cy="1476569"/>
          </a:xfrm>
          <a:prstGeom prst="rect">
            <a:avLst/>
          </a:prstGeom>
          <a:solidFill>
            <a:srgbClr val="DDEB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F184F0EF-80A5-C920-B7C1-AFF8C14E711B}"/>
              </a:ext>
            </a:extLst>
          </p:cNvPr>
          <p:cNvSpPr txBox="1"/>
          <p:nvPr/>
        </p:nvSpPr>
        <p:spPr>
          <a:xfrm>
            <a:off x="459330" y="4994531"/>
            <a:ext cx="11123070" cy="1200329"/>
          </a:xfrm>
          <a:prstGeom prst="rect">
            <a:avLst/>
          </a:prstGeom>
          <a:noFill/>
        </p:spPr>
        <p:txBody>
          <a:bodyPr wrap="square" rtlCol="0">
            <a:spAutoFit/>
          </a:bodyPr>
          <a:lstStyle/>
          <a:p>
            <a:pPr marL="342900" indent="-342900">
              <a:buFont typeface="Arial" panose="020B0604020202020204" pitchFamily="34" charset="0"/>
              <a:buChar char="•"/>
            </a:pPr>
            <a:r>
              <a:rPr lang="nl-NL" sz="2400" dirty="0">
                <a:latin typeface="Times New Roman" panose="02020603050405020304" pitchFamily="18" charset="0"/>
                <a:cs typeface="Times New Roman" panose="02020603050405020304" pitchFamily="18" charset="0"/>
              </a:rPr>
              <a:t>High energy pump </a:t>
            </a:r>
            <a:r>
              <a:rPr lang="nl-NL" sz="2400" dirty="0" err="1">
                <a:latin typeface="Times New Roman" panose="02020603050405020304" pitchFamily="18" charset="0"/>
                <a:cs typeface="Times New Roman" panose="02020603050405020304" pitchFamily="18" charset="0"/>
              </a:rPr>
              <a:t>photon</a:t>
            </a:r>
            <a:r>
              <a:rPr lang="nl-NL" sz="2400" dirty="0">
                <a:latin typeface="Times New Roman" panose="02020603050405020304" pitchFamily="18" charset="0"/>
                <a:cs typeface="Times New Roman" panose="02020603050405020304" pitchFamily="18" charset="0"/>
              </a:rPr>
              <a:t> is split </a:t>
            </a:r>
            <a:r>
              <a:rPr lang="nl-NL" sz="2400" dirty="0" err="1">
                <a:latin typeface="Times New Roman" panose="02020603050405020304" pitchFamily="18" charset="0"/>
                <a:cs typeface="Times New Roman" panose="02020603050405020304" pitchFamily="18" charset="0"/>
              </a:rPr>
              <a:t>into</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two</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lower</a:t>
            </a:r>
            <a:r>
              <a:rPr lang="nl-NL" sz="2400" dirty="0">
                <a:latin typeface="Times New Roman" panose="02020603050405020304" pitchFamily="18" charset="0"/>
                <a:cs typeface="Times New Roman" panose="02020603050405020304" pitchFamily="18" charset="0"/>
              </a:rPr>
              <a:t> energy </a:t>
            </a:r>
            <a:r>
              <a:rPr lang="nl-NL" sz="2400" dirty="0" err="1">
                <a:latin typeface="Times New Roman" panose="02020603050405020304" pitchFamily="18" charset="0"/>
                <a:cs typeface="Times New Roman" panose="02020603050405020304" pitchFamily="18" charset="0"/>
              </a:rPr>
              <a:t>photons</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signal</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and</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idler</a:t>
            </a:r>
            <a:r>
              <a:rPr lang="nl-NL"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nl-NL" sz="2400" dirty="0" err="1">
                <a:latin typeface="Times New Roman" panose="02020603050405020304" pitchFamily="18" charset="0"/>
                <a:cs typeface="Times New Roman" panose="02020603050405020304" pitchFamily="18" charset="0"/>
              </a:rPr>
              <a:t>Seed</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idler</a:t>
            </a:r>
            <a:r>
              <a:rPr lang="nl-NL" sz="2400" dirty="0">
                <a:latin typeface="Times New Roman" panose="02020603050405020304" pitchFamily="18" charset="0"/>
                <a:cs typeface="Times New Roman" panose="02020603050405020304" pitchFamily="18" charset="0"/>
              </a:rPr>
              <a:t> is </a:t>
            </a:r>
            <a:r>
              <a:rPr lang="nl-NL" sz="2400" dirty="0" err="1">
                <a:latin typeface="Times New Roman" panose="02020603050405020304" pitchFamily="18" charset="0"/>
                <a:cs typeface="Times New Roman" panose="02020603050405020304" pitchFamily="18" charset="0"/>
              </a:rPr>
              <a:t>amplified</a:t>
            </a:r>
            <a:r>
              <a:rPr lang="nl-NL" sz="2400" dirty="0">
                <a:latin typeface="Times New Roman" panose="02020603050405020304" pitchFamily="18" charset="0"/>
                <a:cs typeface="Times New Roman" panose="02020603050405020304" pitchFamily="18" charset="0"/>
              </a:rPr>
              <a:t> in </a:t>
            </a:r>
            <a:r>
              <a:rPr lang="nl-NL" sz="2400" dirty="0" err="1">
                <a:latin typeface="Times New Roman" panose="02020603050405020304" pitchFamily="18" charset="0"/>
                <a:cs typeface="Times New Roman" panose="02020603050405020304" pitchFamily="18" charset="0"/>
              </a:rPr>
              <a:t>the</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process</a:t>
            </a:r>
            <a:endParaRPr lang="nl-NL"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nl-NL" sz="2400" dirty="0" err="1">
                <a:latin typeface="Times New Roman" panose="02020603050405020304" pitchFamily="18" charset="0"/>
                <a:cs typeface="Times New Roman" panose="02020603050405020304" pitchFamily="18" charset="0"/>
              </a:rPr>
              <a:t>Again</a:t>
            </a:r>
            <a:r>
              <a:rPr lang="nl-NL" sz="2400" dirty="0">
                <a:latin typeface="Times New Roman" panose="02020603050405020304" pitchFamily="18" charset="0"/>
                <a:cs typeface="Times New Roman" panose="02020603050405020304" pitchFamily="18" charset="0"/>
              </a:rPr>
              <a:t> 50% pump </a:t>
            </a:r>
            <a:r>
              <a:rPr lang="nl-NL" sz="2400" dirty="0" err="1">
                <a:latin typeface="Times New Roman" panose="02020603050405020304" pitchFamily="18" charset="0"/>
                <a:cs typeface="Times New Roman" panose="02020603050405020304" pitchFamily="18" charset="0"/>
              </a:rPr>
              <a:t>depletion</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can</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be</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achieved</a:t>
            </a:r>
            <a:endParaRPr lang="nl-NL" sz="2400" dirty="0">
              <a:latin typeface="Times New Roman" panose="02020603050405020304" pitchFamily="18" charset="0"/>
              <a:cs typeface="Times New Roman" panose="02020603050405020304" pitchFamily="18" charset="0"/>
            </a:endParaRPr>
          </a:p>
        </p:txBody>
      </p:sp>
      <p:sp>
        <p:nvSpPr>
          <p:cNvPr id="25" name="Tekstvak 24">
            <a:extLst>
              <a:ext uri="{FF2B5EF4-FFF2-40B4-BE49-F238E27FC236}">
                <a16:creationId xmlns:a16="http://schemas.microsoft.com/office/drawing/2014/main" id="{DBACCDA5-D9ED-5901-DF42-30B3B2672E0B}"/>
              </a:ext>
            </a:extLst>
          </p:cNvPr>
          <p:cNvSpPr txBox="1"/>
          <p:nvPr/>
        </p:nvSpPr>
        <p:spPr>
          <a:xfrm>
            <a:off x="7866641" y="4563644"/>
            <a:ext cx="3268587" cy="430887"/>
          </a:xfrm>
          <a:prstGeom prst="rect">
            <a:avLst/>
          </a:prstGeom>
          <a:noFill/>
        </p:spPr>
        <p:txBody>
          <a:bodyPr wrap="none" rtlCol="0">
            <a:spAutoFit/>
          </a:bodyPr>
          <a:lstStyle/>
          <a:p>
            <a:r>
              <a:rPr lang="en-US" sz="2200" b="1" dirty="0">
                <a:solidFill>
                  <a:srgbClr val="FF0000"/>
                </a:solidFill>
                <a:latin typeface="Times New Roman" panose="02020603050405020304" pitchFamily="18" charset="0"/>
                <a:cs typeface="Times New Roman" panose="02020603050405020304" pitchFamily="18" charset="0"/>
              </a:rPr>
              <a:t>Amplified idler pulse (</a:t>
            </a:r>
            <a:r>
              <a:rPr lang="en-US" sz="2200" b="1" dirty="0" err="1">
                <a:solidFill>
                  <a:srgbClr val="FF0000"/>
                </a:solidFill>
                <a:latin typeface="Symbol" panose="05050102010706020507" pitchFamily="18" charset="2"/>
                <a:cs typeface="Times New Roman" panose="02020603050405020304" pitchFamily="18" charset="0"/>
              </a:rPr>
              <a:t>w</a:t>
            </a:r>
            <a:r>
              <a:rPr lang="en-US" sz="2200" b="1" baseline="-25000" dirty="0" err="1">
                <a:solidFill>
                  <a:srgbClr val="FF0000"/>
                </a:solidFill>
                <a:latin typeface="Times New Roman" panose="02020603050405020304" pitchFamily="18" charset="0"/>
                <a:cs typeface="Times New Roman" panose="02020603050405020304" pitchFamily="18" charset="0"/>
              </a:rPr>
              <a:t>i</a:t>
            </a:r>
            <a:r>
              <a:rPr lang="en-US" sz="2200" b="1" dirty="0">
                <a:solidFill>
                  <a:srgbClr val="FF0000"/>
                </a:solidFill>
                <a:latin typeface="Times New Roman" panose="02020603050405020304" pitchFamily="18" charset="0"/>
                <a:cs typeface="Times New Roman" panose="02020603050405020304" pitchFamily="18" charset="0"/>
              </a:rPr>
              <a:t>)</a:t>
            </a:r>
            <a:endParaRPr lang="nl-NL" sz="2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21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left)">
                                      <p:cBhvr>
                                        <p:cTn id="14" dur="1000"/>
                                        <p:tgtEl>
                                          <p:spTgt spid="49"/>
                                        </p:tgtEl>
                                      </p:cBhvr>
                                    </p:animEffect>
                                  </p:childTnLst>
                                </p:cTn>
                              </p:par>
                              <p:par>
                                <p:cTn id="15" presetID="22" presetClass="entr" presetSubtype="8"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1"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up)">
                                      <p:cBhvr>
                                        <p:cTn id="29" dur="500"/>
                                        <p:tgtEl>
                                          <p:spTgt spid="62"/>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39</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Laser </a:t>
            </a:r>
            <a:r>
              <a:rPr lang="nl-NL" sz="4500" dirty="0" err="1">
                <a:solidFill>
                  <a:schemeClr val="bg1"/>
                </a:solidFill>
              </a:rPr>
              <a:t>scheme</a:t>
            </a:r>
            <a:endParaRPr lang="nl-NL" sz="4500" dirty="0">
              <a:solidFill>
                <a:schemeClr val="bg1"/>
              </a:solidFill>
            </a:endParaRPr>
          </a:p>
        </p:txBody>
      </p:sp>
      <p:sp>
        <p:nvSpPr>
          <p:cNvPr id="23" name="Rechthoek 22"/>
          <p:cNvSpPr/>
          <p:nvPr/>
        </p:nvSpPr>
        <p:spPr>
          <a:xfrm>
            <a:off x="3503083" y="1617226"/>
            <a:ext cx="1576917" cy="943094"/>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9E708C22-B374-58C3-CC11-A58F63BD11EB}"/>
              </a:ext>
            </a:extLst>
          </p:cNvPr>
          <p:cNvPicPr>
            <a:picLocks noChangeAspect="1"/>
          </p:cNvPicPr>
          <p:nvPr/>
        </p:nvPicPr>
        <p:blipFill>
          <a:blip r:embed="rId2"/>
          <a:srcRect t="10963" b="4231"/>
          <a:stretch/>
        </p:blipFill>
        <p:spPr>
          <a:xfrm>
            <a:off x="1152525" y="1064174"/>
            <a:ext cx="9886950" cy="4445000"/>
          </a:xfrm>
          <a:prstGeom prst="rect">
            <a:avLst/>
          </a:prstGeom>
        </p:spPr>
      </p:pic>
      <p:sp>
        <p:nvSpPr>
          <p:cNvPr id="9" name="Tekstvak 8">
            <a:extLst>
              <a:ext uri="{FF2B5EF4-FFF2-40B4-BE49-F238E27FC236}">
                <a16:creationId xmlns:a16="http://schemas.microsoft.com/office/drawing/2014/main" id="{80EB466B-A8C5-0205-33E1-3A4E4AA2666F}"/>
              </a:ext>
            </a:extLst>
          </p:cNvPr>
          <p:cNvSpPr txBox="1"/>
          <p:nvPr/>
        </p:nvSpPr>
        <p:spPr>
          <a:xfrm rot="373950">
            <a:off x="8813801" y="2827951"/>
            <a:ext cx="1101584" cy="400110"/>
          </a:xfrm>
          <a:prstGeom prst="rect">
            <a:avLst/>
          </a:prstGeom>
          <a:noFill/>
        </p:spPr>
        <p:txBody>
          <a:bodyPr wrap="none" rtlCol="0">
            <a:spAutoFit/>
          </a:bodyPr>
          <a:lstStyle/>
          <a:p>
            <a:r>
              <a:rPr lang="nl-NL" sz="2000" dirty="0">
                <a:solidFill>
                  <a:srgbClr val="FF0000"/>
                </a:solidFill>
              </a:rPr>
              <a:t>1030 nm</a:t>
            </a:r>
          </a:p>
        </p:txBody>
      </p:sp>
      <p:sp>
        <p:nvSpPr>
          <p:cNvPr id="10" name="Tekstvak 9">
            <a:extLst>
              <a:ext uri="{FF2B5EF4-FFF2-40B4-BE49-F238E27FC236}">
                <a16:creationId xmlns:a16="http://schemas.microsoft.com/office/drawing/2014/main" id="{1386959A-1410-52E8-2EE6-033C4555960A}"/>
              </a:ext>
            </a:extLst>
          </p:cNvPr>
          <p:cNvSpPr txBox="1"/>
          <p:nvPr/>
        </p:nvSpPr>
        <p:spPr>
          <a:xfrm rot="19371090">
            <a:off x="5889780" y="1148771"/>
            <a:ext cx="971741" cy="400110"/>
          </a:xfrm>
          <a:prstGeom prst="rect">
            <a:avLst/>
          </a:prstGeom>
          <a:noFill/>
        </p:spPr>
        <p:txBody>
          <a:bodyPr wrap="none" rtlCol="0">
            <a:spAutoFit/>
          </a:bodyPr>
          <a:lstStyle/>
          <a:p>
            <a:r>
              <a:rPr lang="nl-NL" sz="2000" dirty="0">
                <a:solidFill>
                  <a:srgbClr val="8CF9FE"/>
                </a:solidFill>
              </a:rPr>
              <a:t>969 nm</a:t>
            </a:r>
          </a:p>
        </p:txBody>
      </p:sp>
    </p:spTree>
    <p:extLst>
      <p:ext uri="{BB962C8B-B14F-4D97-AF65-F5344CB8AC3E}">
        <p14:creationId xmlns:p14="http://schemas.microsoft.com/office/powerpoint/2010/main" val="899508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4</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pic>
        <p:nvPicPr>
          <p:cNvPr id="5" name="Afbeelding 4"/>
          <p:cNvPicPr>
            <a:picLocks noChangeAspect="1"/>
          </p:cNvPicPr>
          <p:nvPr/>
        </p:nvPicPr>
        <p:blipFill rotWithShape="1">
          <a:blip r:embed="rId3"/>
          <a:srcRect t="4003" b="1320"/>
          <a:stretch/>
        </p:blipFill>
        <p:spPr>
          <a:xfrm>
            <a:off x="1010423" y="908996"/>
            <a:ext cx="10171154" cy="5228476"/>
          </a:xfrm>
          <a:prstGeom prst="rect">
            <a:avLst/>
          </a:prstGeom>
        </p:spPr>
      </p:pic>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Muonic</a:t>
            </a:r>
            <a:r>
              <a:rPr lang="nl-NL" sz="4500" dirty="0">
                <a:solidFill>
                  <a:schemeClr val="bg1"/>
                </a:solidFill>
              </a:rPr>
              <a:t> </a:t>
            </a:r>
            <a:r>
              <a:rPr lang="nl-NL" sz="4500" dirty="0" err="1">
                <a:solidFill>
                  <a:schemeClr val="bg1"/>
                </a:solidFill>
              </a:rPr>
              <a:t>atom</a:t>
            </a:r>
            <a:r>
              <a:rPr lang="nl-NL" sz="4500" dirty="0">
                <a:solidFill>
                  <a:schemeClr val="bg1"/>
                </a:solidFill>
              </a:rPr>
              <a:t> </a:t>
            </a:r>
            <a:r>
              <a:rPr lang="nl-NL" sz="4500" dirty="0" err="1">
                <a:solidFill>
                  <a:schemeClr val="bg1"/>
                </a:solidFill>
              </a:rPr>
              <a:t>experiments</a:t>
            </a:r>
            <a:r>
              <a:rPr lang="nl-NL" sz="4500" dirty="0">
                <a:solidFill>
                  <a:schemeClr val="bg1"/>
                </a:solidFill>
              </a:rPr>
              <a:t> (2010)</a:t>
            </a:r>
          </a:p>
        </p:txBody>
      </p:sp>
      <p:sp>
        <p:nvSpPr>
          <p:cNvPr id="9" name="Rechthoek 8"/>
          <p:cNvSpPr/>
          <p:nvPr/>
        </p:nvSpPr>
        <p:spPr>
          <a:xfrm rot="1046067">
            <a:off x="9634984" y="3150924"/>
            <a:ext cx="2106346" cy="369332"/>
          </a:xfrm>
          <a:prstGeom prst="rect">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ekstvak 9"/>
          <p:cNvSpPr txBox="1"/>
          <p:nvPr/>
        </p:nvSpPr>
        <p:spPr>
          <a:xfrm rot="1046067">
            <a:off x="9634984" y="3150924"/>
            <a:ext cx="2106346" cy="369332"/>
          </a:xfrm>
          <a:prstGeom prst="rect">
            <a:avLst/>
          </a:prstGeom>
          <a:noFill/>
        </p:spPr>
        <p:txBody>
          <a:bodyPr wrap="none" rtlCol="0">
            <a:spAutoFit/>
          </a:bodyPr>
          <a:lstStyle/>
          <a:p>
            <a:r>
              <a:rPr lang="nl-NL" dirty="0"/>
              <a:t>2010 </a:t>
            </a:r>
            <a:r>
              <a:rPr lang="nl-NL" dirty="0" err="1"/>
              <a:t>measurements</a:t>
            </a:r>
            <a:endParaRPr lang="nl-NL" dirty="0"/>
          </a:p>
        </p:txBody>
      </p:sp>
    </p:spTree>
    <p:extLst>
      <p:ext uri="{BB962C8B-B14F-4D97-AF65-F5344CB8AC3E}">
        <p14:creationId xmlns:p14="http://schemas.microsoft.com/office/powerpoint/2010/main" val="3482295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09C9386-2BB7-AE7B-CAB1-290157A28D16}"/>
              </a:ext>
            </a:extLst>
          </p:cNvPr>
          <p:cNvSpPr/>
          <p:nvPr/>
        </p:nvSpPr>
        <p:spPr>
          <a:xfrm>
            <a:off x="4671527" y="2454275"/>
            <a:ext cx="1309602" cy="676273"/>
          </a:xfrm>
          <a:prstGeom prst="rect">
            <a:avLst/>
          </a:prstGeom>
          <a:solidFill>
            <a:srgbClr val="FFC00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ianummer 2"/>
          <p:cNvSpPr>
            <a:spLocks noGrp="1"/>
          </p:cNvSpPr>
          <p:nvPr>
            <p:ph type="sldNum" sz="quarter" idx="12"/>
          </p:nvPr>
        </p:nvSpPr>
        <p:spPr>
          <a:xfrm>
            <a:off x="5545261" y="6466198"/>
            <a:ext cx="1101478" cy="472526"/>
          </a:xfrm>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60554106-F58F-4E2B-909F-71DE46BD51F1}" type="slidenum">
              <a:rPr kumimoji="0" lang="nl-NL" sz="1694" b="0" i="0" u="none" strike="noStrike" kern="1200" cap="none" spc="0" normalizeH="0" baseline="0" noProof="0" smtClean="0">
                <a:ln>
                  <a:noFill/>
                </a:ln>
                <a:solidFill>
                  <a:prstClr val="black"/>
                </a:solidFill>
                <a:effectLst/>
                <a:uLnTx/>
                <a:uFillTx/>
                <a:latin typeface="Liberation Serif" pitchFamily="18"/>
              </a:rPr>
              <a:pPr marL="0" marR="0" lvl="0" indent="0" algn="ctr" defTabSz="914400" rtl="0" eaLnBrk="1" fontAlgn="auto" latinLnBrk="0" hangingPunct="0">
                <a:lnSpc>
                  <a:spcPct val="100000"/>
                </a:lnSpc>
                <a:spcBef>
                  <a:spcPts val="0"/>
                </a:spcBef>
                <a:spcAft>
                  <a:spcPts val="0"/>
                </a:spcAft>
                <a:buClrTx/>
                <a:buSzTx/>
                <a:buFontTx/>
                <a:buNone/>
                <a:tabLst/>
                <a:defRPr/>
              </a:pPr>
              <a:t>40</a:t>
            </a:fld>
            <a:endParaRPr kumimoji="0" lang="nl-NL" sz="1694" b="0" i="0" u="none" strike="noStrike" kern="1200" cap="none" spc="0" normalizeH="0" baseline="0" noProof="0" dirty="0">
              <a:ln>
                <a:noFill/>
              </a:ln>
              <a:solidFill>
                <a:prstClr val="black"/>
              </a:solidFill>
              <a:effectLst/>
              <a:uLnTx/>
              <a:uFillTx/>
              <a:latin typeface="Liberation Serif" pitchFamily="18"/>
            </a:endParaRPr>
          </a:p>
        </p:txBody>
      </p:sp>
      <p:sp>
        <p:nvSpPr>
          <p:cNvPr id="4" name="Tijdelijke aanduiding voor datum 3"/>
          <p:cNvSpPr>
            <a:spLocks noGrp="1"/>
          </p:cNvSpPr>
          <p:nvPr>
            <p:ph type="dt" sz="half" idx="10"/>
          </p:nvPr>
        </p:nvSpPr>
        <p:spPr>
          <a:xfrm>
            <a:off x="1852920" y="6466198"/>
            <a:ext cx="2617152" cy="472526"/>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4A3C882C-905C-4206-8FB4-EC1CC32B0F94}" type="datetime1">
              <a:rPr kumimoji="0" lang="nl-NL" sz="1694" b="0" i="0" u="none" strike="noStrike" kern="1200" cap="none" spc="0" normalizeH="0" baseline="0" noProof="0" smtClean="0">
                <a:ln>
                  <a:noFill/>
                </a:ln>
                <a:solidFill>
                  <a:prstClr val="black"/>
                </a:solidFill>
                <a:effectLst/>
                <a:uLnTx/>
                <a:uFillTx/>
                <a:latin typeface="Liberation Serif" pitchFamily="18"/>
              </a:rPr>
              <a:pPr marL="0" marR="0" lvl="0" indent="0" algn="l" defTabSz="914400" rtl="0" eaLnBrk="1" fontAlgn="auto" latinLnBrk="0" hangingPunct="0">
                <a:lnSpc>
                  <a:spcPct val="100000"/>
                </a:lnSpc>
                <a:spcBef>
                  <a:spcPts val="0"/>
                </a:spcBef>
                <a:spcAft>
                  <a:spcPts val="0"/>
                </a:spcAft>
                <a:buClrTx/>
                <a:buSzTx/>
                <a:buFontTx/>
                <a:buNone/>
                <a:tabLst/>
                <a:defRPr/>
              </a:pPr>
              <a:t>1-10-2024</a:t>
            </a:fld>
            <a:endParaRPr kumimoji="0" lang="en-US" sz="1694" b="0" i="0" u="none" strike="noStrike" kern="1200" cap="none" spc="0" normalizeH="0" baseline="0" noProof="0" dirty="0">
              <a:ln>
                <a:noFill/>
              </a:ln>
              <a:solidFill>
                <a:prstClr val="black"/>
              </a:solidFill>
              <a:effectLst/>
              <a:uLnTx/>
              <a:uFillTx/>
              <a:latin typeface="Liberation Serif" pitchFamily="18"/>
            </a:endParaRPr>
          </a:p>
        </p:txBody>
      </p:sp>
      <p:sp>
        <p:nvSpPr>
          <p:cNvPr id="7" name="Titel 1"/>
          <p:cNvSpPr txBox="1">
            <a:spLocks/>
          </p:cNvSpPr>
          <p:nvPr/>
        </p:nvSpPr>
        <p:spPr>
          <a:xfrm>
            <a:off x="609600"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nl-NL" sz="4500" b="0" i="0" u="none" strike="noStrike" kern="1200" cap="none" spc="0" normalizeH="0" baseline="0" noProof="0" dirty="0" err="1">
                <a:ln>
                  <a:noFill/>
                </a:ln>
                <a:solidFill>
                  <a:prstClr val="white"/>
                </a:solidFill>
                <a:effectLst/>
                <a:highlight>
                  <a:scrgbClr r="0" g="0" b="0">
                    <a:alpha val="0"/>
                  </a:scrgbClr>
                </a:highlight>
                <a:uLnTx/>
                <a:uFillTx/>
                <a:latin typeface="Liberation Sans" pitchFamily="18"/>
                <a:ea typeface="+mn-ea"/>
                <a:cs typeface="+mn-cs"/>
              </a:rPr>
              <a:t>Difference</a:t>
            </a:r>
            <a:r>
              <a:rPr kumimoji="0" lang="nl-NL" sz="4500" b="0" i="0" u="none" strike="noStrike" kern="1200" cap="none" spc="0" normalizeH="0" baseline="0" noProof="0" dirty="0">
                <a:ln>
                  <a:noFill/>
                </a:ln>
                <a:solidFill>
                  <a:prstClr val="white"/>
                </a:solidFill>
                <a:effectLst/>
                <a:highlight>
                  <a:scrgbClr r="0" g="0" b="0">
                    <a:alpha val="0"/>
                  </a:scrgbClr>
                </a:highlight>
                <a:uLnTx/>
                <a:uFillTx/>
                <a:latin typeface="Liberation Sans" pitchFamily="18"/>
                <a:ea typeface="+mn-ea"/>
                <a:cs typeface="+mn-cs"/>
              </a:rPr>
              <a:t> </a:t>
            </a:r>
            <a:r>
              <a:rPr kumimoji="0" lang="nl-NL" sz="4500" b="0" i="0" u="none" strike="noStrike" kern="1200" cap="none" spc="0" normalizeH="0" baseline="0" noProof="0" dirty="0" err="1">
                <a:ln>
                  <a:noFill/>
                </a:ln>
                <a:solidFill>
                  <a:prstClr val="white"/>
                </a:solidFill>
                <a:effectLst/>
                <a:highlight>
                  <a:scrgbClr r="0" g="0" b="0">
                    <a:alpha val="0"/>
                  </a:scrgbClr>
                </a:highlight>
                <a:uLnTx/>
                <a:uFillTx/>
                <a:latin typeface="Liberation Sans" pitchFamily="18"/>
                <a:ea typeface="+mn-ea"/>
                <a:cs typeface="+mn-cs"/>
              </a:rPr>
              <a:t>frequency</a:t>
            </a:r>
            <a:r>
              <a:rPr kumimoji="0" lang="nl-NL" sz="4500" b="0" i="0" u="none" strike="noStrike" kern="1200" cap="none" spc="0" normalizeH="0" baseline="0" noProof="0" dirty="0">
                <a:ln>
                  <a:noFill/>
                </a:ln>
                <a:solidFill>
                  <a:prstClr val="white"/>
                </a:solidFill>
                <a:effectLst/>
                <a:highlight>
                  <a:scrgbClr r="0" g="0" b="0">
                    <a:alpha val="0"/>
                  </a:scrgbClr>
                </a:highlight>
                <a:uLnTx/>
                <a:uFillTx/>
                <a:latin typeface="Liberation Sans" pitchFamily="18"/>
                <a:ea typeface="+mn-ea"/>
                <a:cs typeface="+mn-cs"/>
              </a:rPr>
              <a:t> </a:t>
            </a:r>
            <a:r>
              <a:rPr kumimoji="0" lang="nl-NL" sz="4500" b="0" i="0" u="none" strike="noStrike" kern="1200" cap="none" spc="0" normalizeH="0" baseline="0" noProof="0" dirty="0" err="1">
                <a:ln>
                  <a:noFill/>
                </a:ln>
                <a:solidFill>
                  <a:prstClr val="white"/>
                </a:solidFill>
                <a:effectLst/>
                <a:highlight>
                  <a:scrgbClr r="0" g="0" b="0">
                    <a:alpha val="0"/>
                  </a:scrgbClr>
                </a:highlight>
                <a:uLnTx/>
                <a:uFillTx/>
                <a:latin typeface="Liberation Sans" pitchFamily="18"/>
                <a:ea typeface="+mn-ea"/>
                <a:cs typeface="+mn-cs"/>
              </a:rPr>
              <a:t>generation</a:t>
            </a:r>
            <a:r>
              <a:rPr kumimoji="0" lang="nl-NL" sz="4500" b="0" i="0" u="none" strike="noStrike" kern="1200" cap="none" spc="0" normalizeH="0" baseline="0" noProof="0" dirty="0">
                <a:ln>
                  <a:noFill/>
                </a:ln>
                <a:solidFill>
                  <a:prstClr val="white"/>
                </a:solidFill>
                <a:effectLst/>
                <a:highlight>
                  <a:scrgbClr r="0" g="0" b="0">
                    <a:alpha val="0"/>
                  </a:scrgbClr>
                </a:highlight>
                <a:uLnTx/>
                <a:uFillTx/>
                <a:latin typeface="Liberation Sans" pitchFamily="18"/>
                <a:ea typeface="+mn-ea"/>
                <a:cs typeface="+mn-cs"/>
              </a:rPr>
              <a:t> (DFG)</a:t>
            </a:r>
          </a:p>
        </p:txBody>
      </p:sp>
      <p:cxnSp>
        <p:nvCxnSpPr>
          <p:cNvPr id="49" name="Rechte verbindingslijn met pijl 48">
            <a:extLst>
              <a:ext uri="{FF2B5EF4-FFF2-40B4-BE49-F238E27FC236}">
                <a16:creationId xmlns:a16="http://schemas.microsoft.com/office/drawing/2014/main" id="{D8A359AF-E41C-0E89-1ECA-365C3277855D}"/>
              </a:ext>
            </a:extLst>
          </p:cNvPr>
          <p:cNvCxnSpPr>
            <a:cxnSpLocks/>
          </p:cNvCxnSpPr>
          <p:nvPr/>
        </p:nvCxnSpPr>
        <p:spPr>
          <a:xfrm>
            <a:off x="4671527" y="2774200"/>
            <a:ext cx="4854316" cy="0"/>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A86A08CE-A359-5917-D982-C9F85BEE33D7}"/>
              </a:ext>
            </a:extLst>
          </p:cNvPr>
          <p:cNvCxnSpPr>
            <a:cxnSpLocks/>
          </p:cNvCxnSpPr>
          <p:nvPr/>
        </p:nvCxnSpPr>
        <p:spPr>
          <a:xfrm>
            <a:off x="4657852" y="2887472"/>
            <a:ext cx="486799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Rechte verbindingslijn met pijl 61">
            <a:extLst>
              <a:ext uri="{FF2B5EF4-FFF2-40B4-BE49-F238E27FC236}">
                <a16:creationId xmlns:a16="http://schemas.microsoft.com/office/drawing/2014/main" id="{E829E875-24F5-F230-1FAF-DE094B62B9E9}"/>
              </a:ext>
            </a:extLst>
          </p:cNvPr>
          <p:cNvCxnSpPr>
            <a:cxnSpLocks/>
          </p:cNvCxnSpPr>
          <p:nvPr/>
        </p:nvCxnSpPr>
        <p:spPr>
          <a:xfrm>
            <a:off x="9514610" y="2887472"/>
            <a:ext cx="0" cy="16134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Vrije vorm: vorm 70">
            <a:extLst>
              <a:ext uri="{FF2B5EF4-FFF2-40B4-BE49-F238E27FC236}">
                <a16:creationId xmlns:a16="http://schemas.microsoft.com/office/drawing/2014/main" id="{C95738C5-A7E9-ED6B-4B24-2C8D323B9014}"/>
              </a:ext>
            </a:extLst>
          </p:cNvPr>
          <p:cNvSpPr/>
          <p:nvPr/>
        </p:nvSpPr>
        <p:spPr>
          <a:xfrm flipV="1">
            <a:off x="10478791" y="2429201"/>
            <a:ext cx="727087" cy="633410"/>
          </a:xfrm>
          <a:custGeom>
            <a:avLst/>
            <a:gdLst>
              <a:gd name="connsiteX0" fmla="*/ 0 w 800089"/>
              <a:gd name="connsiteY0" fmla="*/ 0 h 697006"/>
              <a:gd name="connsiteX1" fmla="*/ 800089 w 800089"/>
              <a:gd name="connsiteY1" fmla="*/ 0 h 697006"/>
              <a:gd name="connsiteX2" fmla="*/ 800089 w 800089"/>
              <a:gd name="connsiteY2" fmla="*/ 697006 h 697006"/>
              <a:gd name="connsiteX3" fmla="*/ 0 w 800089"/>
              <a:gd name="connsiteY3" fmla="*/ 697006 h 697006"/>
              <a:gd name="connsiteX4" fmla="*/ 0 w 800089"/>
              <a:gd name="connsiteY4" fmla="*/ 538256 h 697006"/>
              <a:gd name="connsiteX5" fmla="*/ 616744 w 800089"/>
              <a:gd name="connsiteY5" fmla="*/ 538256 h 697006"/>
              <a:gd name="connsiteX6" fmla="*/ 616744 w 800089"/>
              <a:gd name="connsiteY6" fmla="*/ 158750 h 697006"/>
              <a:gd name="connsiteX7" fmla="*/ 0 w 800089"/>
              <a:gd name="connsiteY7" fmla="*/ 158750 h 69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089" h="697006">
                <a:moveTo>
                  <a:pt x="0" y="0"/>
                </a:moveTo>
                <a:lnTo>
                  <a:pt x="800089" y="0"/>
                </a:lnTo>
                <a:lnTo>
                  <a:pt x="800089" y="697006"/>
                </a:lnTo>
                <a:lnTo>
                  <a:pt x="0" y="697006"/>
                </a:lnTo>
                <a:lnTo>
                  <a:pt x="0" y="538256"/>
                </a:lnTo>
                <a:lnTo>
                  <a:pt x="616744" y="538256"/>
                </a:lnTo>
                <a:lnTo>
                  <a:pt x="616744" y="158750"/>
                </a:lnTo>
                <a:lnTo>
                  <a:pt x="0" y="158750"/>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cxnSp>
        <p:nvCxnSpPr>
          <p:cNvPr id="24" name="Rechte verbindingslijn met pijl 23">
            <a:extLst>
              <a:ext uri="{FF2B5EF4-FFF2-40B4-BE49-F238E27FC236}">
                <a16:creationId xmlns:a16="http://schemas.microsoft.com/office/drawing/2014/main" id="{4FFE92A6-6189-4B34-9DF1-B07210811CA6}"/>
              </a:ext>
            </a:extLst>
          </p:cNvPr>
          <p:cNvCxnSpPr>
            <a:cxnSpLocks/>
          </p:cNvCxnSpPr>
          <p:nvPr/>
        </p:nvCxnSpPr>
        <p:spPr>
          <a:xfrm>
            <a:off x="718179" y="2777510"/>
            <a:ext cx="3953348" cy="0"/>
          </a:xfrm>
          <a:prstGeom prst="straightConnector1">
            <a:avLst/>
          </a:prstGeom>
          <a:ln w="762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026C2B7B-F4E0-404E-F192-87A2E921D7CC}"/>
              </a:ext>
            </a:extLst>
          </p:cNvPr>
          <p:cNvCxnSpPr>
            <a:cxnSpLocks/>
          </p:cNvCxnSpPr>
          <p:nvPr/>
        </p:nvCxnSpPr>
        <p:spPr>
          <a:xfrm>
            <a:off x="9514610" y="2774200"/>
            <a:ext cx="1529013"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5" name="Tekstvak 94">
            <a:extLst>
              <a:ext uri="{FF2B5EF4-FFF2-40B4-BE49-F238E27FC236}">
                <a16:creationId xmlns:a16="http://schemas.microsoft.com/office/drawing/2014/main" id="{B18F0CE9-C1B5-6974-5B4F-8756AE114A9F}"/>
              </a:ext>
            </a:extLst>
          </p:cNvPr>
          <p:cNvSpPr txBox="1"/>
          <p:nvPr/>
        </p:nvSpPr>
        <p:spPr>
          <a:xfrm>
            <a:off x="4513936" y="2091253"/>
            <a:ext cx="1530355"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ZGP crystal</a:t>
            </a:r>
            <a:endParaRPr lang="nl-NL" sz="2200" dirty="0">
              <a:latin typeface="Times New Roman" panose="02020603050405020304" pitchFamily="18" charset="0"/>
              <a:cs typeface="Times New Roman" panose="02020603050405020304" pitchFamily="18" charset="0"/>
            </a:endParaRPr>
          </a:p>
        </p:txBody>
      </p:sp>
      <p:sp>
        <p:nvSpPr>
          <p:cNvPr id="2" name="Tekstvak 1">
            <a:extLst>
              <a:ext uri="{FF2B5EF4-FFF2-40B4-BE49-F238E27FC236}">
                <a16:creationId xmlns:a16="http://schemas.microsoft.com/office/drawing/2014/main" id="{D5A209A1-1596-100C-8320-CD2E1C1DA038}"/>
              </a:ext>
            </a:extLst>
          </p:cNvPr>
          <p:cNvSpPr txBox="1"/>
          <p:nvPr/>
        </p:nvSpPr>
        <p:spPr>
          <a:xfrm>
            <a:off x="459330" y="2171165"/>
            <a:ext cx="3239990" cy="430887"/>
          </a:xfrm>
          <a:prstGeom prst="rect">
            <a:avLst/>
          </a:prstGeom>
          <a:noFill/>
        </p:spPr>
        <p:txBody>
          <a:bodyPr wrap="none" rtlCol="0">
            <a:spAutoFit/>
          </a:bodyPr>
          <a:lstStyle/>
          <a:p>
            <a:r>
              <a:rPr lang="en-US" sz="2200" b="1" dirty="0">
                <a:solidFill>
                  <a:srgbClr val="92D050"/>
                </a:solidFill>
                <a:latin typeface="Times New Roman" panose="02020603050405020304" pitchFamily="18" charset="0"/>
                <a:cs typeface="Times New Roman" panose="02020603050405020304" pitchFamily="18" charset="0"/>
              </a:rPr>
              <a:t>Signal pulse (</a:t>
            </a:r>
            <a:r>
              <a:rPr lang="en-US" sz="2200" b="1" dirty="0" err="1">
                <a:solidFill>
                  <a:srgbClr val="92D050"/>
                </a:solidFill>
                <a:latin typeface="Symbol" panose="05050102010706020507" pitchFamily="18" charset="2"/>
                <a:cs typeface="Times New Roman" panose="02020603050405020304" pitchFamily="18" charset="0"/>
              </a:rPr>
              <a:t>w</a:t>
            </a:r>
            <a:r>
              <a:rPr lang="en-US" sz="2200" b="1" baseline="-25000" dirty="0" err="1">
                <a:solidFill>
                  <a:srgbClr val="92D050"/>
                </a:solidFill>
                <a:latin typeface="Times New Roman" panose="02020603050405020304" pitchFamily="18" charset="0"/>
                <a:cs typeface="Times New Roman" panose="02020603050405020304" pitchFamily="18" charset="0"/>
              </a:rPr>
              <a:t>s</a:t>
            </a:r>
            <a:r>
              <a:rPr lang="en-US" sz="2200" b="1" dirty="0">
                <a:solidFill>
                  <a:srgbClr val="92D050"/>
                </a:solidFill>
                <a:latin typeface="Times New Roman" panose="02020603050405020304" pitchFamily="18" charset="0"/>
                <a:cs typeface="Times New Roman" panose="02020603050405020304" pitchFamily="18" charset="0"/>
              </a:rPr>
              <a:t> 3145 nm)</a:t>
            </a:r>
            <a:endParaRPr lang="nl-NL" sz="2200" b="1" dirty="0">
              <a:solidFill>
                <a:srgbClr val="92D050"/>
              </a:solidFill>
              <a:latin typeface="Times New Roman" panose="02020603050405020304" pitchFamily="18" charset="0"/>
              <a:cs typeface="Times New Roman" panose="02020603050405020304" pitchFamily="18" charset="0"/>
            </a:endParaRPr>
          </a:p>
        </p:txBody>
      </p:sp>
      <p:sp>
        <p:nvSpPr>
          <p:cNvPr id="6" name="Tekstvak 5">
            <a:extLst>
              <a:ext uri="{FF2B5EF4-FFF2-40B4-BE49-F238E27FC236}">
                <a16:creationId xmlns:a16="http://schemas.microsoft.com/office/drawing/2014/main" id="{E3E09C0C-BAD1-7CEF-CA0F-6C0ACCE3EEB1}"/>
              </a:ext>
            </a:extLst>
          </p:cNvPr>
          <p:cNvSpPr txBox="1"/>
          <p:nvPr/>
        </p:nvSpPr>
        <p:spPr>
          <a:xfrm>
            <a:off x="459331" y="2798937"/>
            <a:ext cx="3260829" cy="430887"/>
          </a:xfrm>
          <a:prstGeom prst="rect">
            <a:avLst/>
          </a:prstGeom>
          <a:noFill/>
        </p:spPr>
        <p:txBody>
          <a:bodyPr wrap="none" rtlCol="0">
            <a:spAutoFit/>
          </a:bodyPr>
          <a:lstStyle/>
          <a:p>
            <a:r>
              <a:rPr lang="en-US" sz="2200" b="1" dirty="0">
                <a:solidFill>
                  <a:srgbClr val="0070C0"/>
                </a:solidFill>
                <a:latin typeface="Times New Roman" panose="02020603050405020304" pitchFamily="18" charset="0"/>
                <a:cs typeface="Times New Roman" panose="02020603050405020304" pitchFamily="18" charset="0"/>
              </a:rPr>
              <a:t>Pump pulse (</a:t>
            </a:r>
            <a:r>
              <a:rPr lang="en-US" sz="2200" b="1" dirty="0">
                <a:solidFill>
                  <a:srgbClr val="0070C0"/>
                </a:solidFill>
                <a:latin typeface="Symbol" panose="05050102010706020507" pitchFamily="18" charset="2"/>
                <a:cs typeface="Times New Roman" panose="02020603050405020304" pitchFamily="18" charset="0"/>
              </a:rPr>
              <a:t>w</a:t>
            </a:r>
            <a:r>
              <a:rPr lang="en-US" sz="2200" b="1" baseline="-25000" dirty="0">
                <a:solidFill>
                  <a:srgbClr val="0070C0"/>
                </a:solidFill>
                <a:latin typeface="Times New Roman" panose="02020603050405020304" pitchFamily="18" charset="0"/>
                <a:cs typeface="Times New Roman" panose="02020603050405020304" pitchFamily="18" charset="0"/>
              </a:rPr>
              <a:t>p</a:t>
            </a:r>
            <a:r>
              <a:rPr lang="en-US" sz="2200" b="1" dirty="0">
                <a:solidFill>
                  <a:srgbClr val="0070C0"/>
                </a:solidFill>
                <a:latin typeface="Times New Roman" panose="02020603050405020304" pitchFamily="18" charset="0"/>
                <a:cs typeface="Times New Roman" panose="02020603050405020304" pitchFamily="18" charset="0"/>
              </a:rPr>
              <a:t> 2140 nm</a:t>
            </a:r>
            <a:r>
              <a:rPr lang="nl-NL" sz="2200" b="1" dirty="0">
                <a:solidFill>
                  <a:srgbClr val="0070C0"/>
                </a:solidFill>
                <a:latin typeface="Times New Roman" panose="02020603050405020304" pitchFamily="18" charset="0"/>
                <a:cs typeface="Times New Roman" panose="02020603050405020304" pitchFamily="18" charset="0"/>
              </a:rPr>
              <a:t>)</a:t>
            </a:r>
          </a:p>
        </p:txBody>
      </p:sp>
      <p:cxnSp>
        <p:nvCxnSpPr>
          <p:cNvPr id="10" name="Rechte verbindingslijn met pijl 9">
            <a:extLst>
              <a:ext uri="{FF2B5EF4-FFF2-40B4-BE49-F238E27FC236}">
                <a16:creationId xmlns:a16="http://schemas.microsoft.com/office/drawing/2014/main" id="{1B94B62E-A09B-ABA8-F13E-9C0E9B0887D8}"/>
              </a:ext>
            </a:extLst>
          </p:cNvPr>
          <p:cNvCxnSpPr>
            <a:cxnSpLocks/>
          </p:cNvCxnSpPr>
          <p:nvPr/>
        </p:nvCxnSpPr>
        <p:spPr>
          <a:xfrm>
            <a:off x="718179" y="2660538"/>
            <a:ext cx="3953348" cy="0"/>
          </a:xfrm>
          <a:prstGeom prst="straightConnector1">
            <a:avLst/>
          </a:prstGeom>
          <a:ln w="28575">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79DA18FF-A619-4CB6-4DB8-C77E88A62A10}"/>
              </a:ext>
            </a:extLst>
          </p:cNvPr>
          <p:cNvCxnSpPr>
            <a:cxnSpLocks/>
          </p:cNvCxnSpPr>
          <p:nvPr/>
        </p:nvCxnSpPr>
        <p:spPr>
          <a:xfrm>
            <a:off x="4671527" y="2660538"/>
            <a:ext cx="4854316" cy="0"/>
          </a:xfrm>
          <a:prstGeom prst="straightConnector1">
            <a:avLst/>
          </a:prstGeom>
          <a:ln w="5715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1F037660-3667-322F-BD17-F231056D5E02}"/>
              </a:ext>
            </a:extLst>
          </p:cNvPr>
          <p:cNvCxnSpPr>
            <a:cxnSpLocks/>
          </p:cNvCxnSpPr>
          <p:nvPr/>
        </p:nvCxnSpPr>
        <p:spPr>
          <a:xfrm>
            <a:off x="9500935" y="2661650"/>
            <a:ext cx="1529013"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47433A0F-CB6B-340E-A505-A109F048C897}"/>
              </a:ext>
            </a:extLst>
          </p:cNvPr>
          <p:cNvSpPr/>
          <p:nvPr/>
        </p:nvSpPr>
        <p:spPr>
          <a:xfrm rot="18900000">
            <a:off x="9478017" y="2035916"/>
            <a:ext cx="375486" cy="1476569"/>
          </a:xfrm>
          <a:prstGeom prst="rect">
            <a:avLst/>
          </a:prstGeom>
          <a:solidFill>
            <a:srgbClr val="DDEB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F184F0EF-80A5-C920-B7C1-AFF8C14E711B}"/>
              </a:ext>
            </a:extLst>
          </p:cNvPr>
          <p:cNvSpPr txBox="1"/>
          <p:nvPr/>
        </p:nvSpPr>
        <p:spPr>
          <a:xfrm>
            <a:off x="459330" y="5156356"/>
            <a:ext cx="11123070" cy="861774"/>
          </a:xfrm>
          <a:prstGeom prst="rect">
            <a:avLst/>
          </a:prstGeom>
          <a:noFill/>
        </p:spPr>
        <p:txBody>
          <a:bodyPr wrap="square" rtlCol="0">
            <a:spAutoFit/>
          </a:bodyPr>
          <a:lstStyle/>
          <a:p>
            <a:pPr marL="342900" indent="-342900">
              <a:buFont typeface="Arial" panose="020B0604020202020204" pitchFamily="34" charset="0"/>
              <a:buChar char="•"/>
            </a:pPr>
            <a:r>
              <a:rPr lang="nl-NL" sz="2400" dirty="0">
                <a:latin typeface="Times New Roman" panose="02020603050405020304" pitchFamily="18" charset="0"/>
                <a:cs typeface="Times New Roman" panose="02020603050405020304" pitchFamily="18" charset="0"/>
              </a:rPr>
              <a:t>High energy pump </a:t>
            </a:r>
            <a:r>
              <a:rPr lang="nl-NL" sz="2400" dirty="0" err="1">
                <a:latin typeface="Times New Roman" panose="02020603050405020304" pitchFamily="18" charset="0"/>
                <a:cs typeface="Times New Roman" panose="02020603050405020304" pitchFamily="18" charset="0"/>
              </a:rPr>
              <a:t>photon</a:t>
            </a:r>
            <a:r>
              <a:rPr lang="nl-NL" sz="2400" dirty="0">
                <a:latin typeface="Times New Roman" panose="02020603050405020304" pitchFamily="18" charset="0"/>
                <a:cs typeface="Times New Roman" panose="02020603050405020304" pitchFamily="18" charset="0"/>
              </a:rPr>
              <a:t> is split </a:t>
            </a:r>
            <a:r>
              <a:rPr lang="nl-NL" sz="2400" dirty="0" err="1">
                <a:latin typeface="Times New Roman" panose="02020603050405020304" pitchFamily="18" charset="0"/>
                <a:cs typeface="Times New Roman" panose="02020603050405020304" pitchFamily="18" charset="0"/>
              </a:rPr>
              <a:t>into</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two</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lower</a:t>
            </a:r>
            <a:r>
              <a:rPr lang="nl-NL" sz="2400" dirty="0">
                <a:latin typeface="Times New Roman" panose="02020603050405020304" pitchFamily="18" charset="0"/>
                <a:cs typeface="Times New Roman" panose="02020603050405020304" pitchFamily="18" charset="0"/>
              </a:rPr>
              <a:t> energy </a:t>
            </a:r>
            <a:r>
              <a:rPr lang="nl-NL" sz="2400" dirty="0" err="1">
                <a:latin typeface="Times New Roman" panose="02020603050405020304" pitchFamily="18" charset="0"/>
                <a:cs typeface="Times New Roman" panose="02020603050405020304" pitchFamily="18" charset="0"/>
              </a:rPr>
              <a:t>photons</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signal</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and</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idler</a:t>
            </a:r>
            <a:r>
              <a:rPr lang="nl-NL"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nl-NL" sz="2400" dirty="0" err="1">
                <a:latin typeface="Times New Roman" panose="02020603050405020304" pitchFamily="18" charset="0"/>
                <a:cs typeface="Times New Roman" panose="02020603050405020304" pitchFamily="18" charset="0"/>
              </a:rPr>
              <a:t>Again</a:t>
            </a:r>
            <a:r>
              <a:rPr lang="nl-NL" sz="2400" dirty="0">
                <a:latin typeface="Times New Roman" panose="02020603050405020304" pitchFamily="18" charset="0"/>
                <a:cs typeface="Times New Roman" panose="02020603050405020304" pitchFamily="18" charset="0"/>
              </a:rPr>
              <a:t> 50% pump </a:t>
            </a:r>
            <a:r>
              <a:rPr lang="nl-NL" sz="2400" dirty="0" err="1">
                <a:latin typeface="Times New Roman" panose="02020603050405020304" pitchFamily="18" charset="0"/>
                <a:cs typeface="Times New Roman" panose="02020603050405020304" pitchFamily="18" charset="0"/>
              </a:rPr>
              <a:t>depletion</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can</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be</a:t>
            </a:r>
            <a:r>
              <a:rPr lang="nl-NL" sz="2400" dirty="0">
                <a:latin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cs typeface="Times New Roman" panose="02020603050405020304" pitchFamily="18" charset="0"/>
              </a:rPr>
              <a:t>achieved</a:t>
            </a:r>
            <a:endParaRPr lang="nl-NL" sz="2400" dirty="0">
              <a:latin typeface="Times New Roman" panose="02020603050405020304" pitchFamily="18" charset="0"/>
              <a:cs typeface="Times New Roman" panose="02020603050405020304" pitchFamily="18" charset="0"/>
            </a:endParaRPr>
          </a:p>
        </p:txBody>
      </p:sp>
      <p:sp>
        <p:nvSpPr>
          <p:cNvPr id="25" name="Tekstvak 24">
            <a:extLst>
              <a:ext uri="{FF2B5EF4-FFF2-40B4-BE49-F238E27FC236}">
                <a16:creationId xmlns:a16="http://schemas.microsoft.com/office/drawing/2014/main" id="{DBACCDA5-D9ED-5901-DF42-30B3B2672E0B}"/>
              </a:ext>
            </a:extLst>
          </p:cNvPr>
          <p:cNvSpPr txBox="1"/>
          <p:nvPr/>
        </p:nvSpPr>
        <p:spPr>
          <a:xfrm>
            <a:off x="6882873" y="4563644"/>
            <a:ext cx="4180696" cy="430887"/>
          </a:xfrm>
          <a:prstGeom prst="rect">
            <a:avLst/>
          </a:prstGeom>
          <a:noFill/>
        </p:spPr>
        <p:txBody>
          <a:bodyPr wrap="none" rtlCol="0">
            <a:spAutoFit/>
          </a:bodyPr>
          <a:lstStyle/>
          <a:p>
            <a:r>
              <a:rPr lang="en-US" sz="2200" b="1" dirty="0">
                <a:solidFill>
                  <a:srgbClr val="FF0000"/>
                </a:solidFill>
                <a:latin typeface="Times New Roman" panose="02020603050405020304" pitchFamily="18" charset="0"/>
                <a:cs typeface="Times New Roman" panose="02020603050405020304" pitchFamily="18" charset="0"/>
              </a:rPr>
              <a:t>Idler pulse </a:t>
            </a:r>
            <a:r>
              <a:rPr lang="en-US" sz="2200" b="1" dirty="0">
                <a:latin typeface="Times New Roman" panose="02020603050405020304" pitchFamily="18" charset="0"/>
                <a:cs typeface="Times New Roman" panose="02020603050405020304" pitchFamily="18" charset="0"/>
              </a:rPr>
              <a:t>(</a:t>
            </a:r>
            <a:r>
              <a:rPr lang="en-US" sz="2200" b="1" dirty="0" err="1">
                <a:solidFill>
                  <a:srgbClr val="FF0000"/>
                </a:solidFill>
                <a:latin typeface="Symbol" panose="05050102010706020507" pitchFamily="18" charset="2"/>
                <a:cs typeface="Times New Roman" panose="02020603050405020304" pitchFamily="18" charset="0"/>
              </a:rPr>
              <a:t>w</a:t>
            </a:r>
            <a:r>
              <a:rPr lang="en-US" sz="2200" b="1" baseline="-25000" dirty="0" err="1">
                <a:solidFill>
                  <a:srgbClr val="FF0000"/>
                </a:solidFill>
                <a:latin typeface="Times New Roman" panose="02020603050405020304" pitchFamily="18" charset="0"/>
                <a:cs typeface="Times New Roman" panose="02020603050405020304" pitchFamily="18" charset="0"/>
              </a:rPr>
              <a:t>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a:solidFill>
                  <a:srgbClr val="0070C0"/>
                </a:solidFill>
                <a:latin typeface="Symbol" panose="05050102010706020507" pitchFamily="18" charset="2"/>
                <a:cs typeface="Times New Roman" panose="02020603050405020304" pitchFamily="18" charset="0"/>
              </a:rPr>
              <a:t>w</a:t>
            </a:r>
            <a:r>
              <a:rPr lang="en-US" sz="2200" b="1" baseline="-25000" dirty="0">
                <a:solidFill>
                  <a:srgbClr val="0070C0"/>
                </a:solidFill>
                <a:latin typeface="Times New Roman" panose="02020603050405020304" pitchFamily="18" charset="0"/>
                <a:cs typeface="Times New Roman" panose="02020603050405020304" pitchFamily="18" charset="0"/>
              </a:rPr>
              <a:t>p</a:t>
            </a:r>
            <a:r>
              <a:rPr lang="en-US" sz="2200" b="1" baseline="-25000" dirty="0">
                <a:solidFill>
                  <a:srgbClr val="00B050"/>
                </a:solidFill>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a:t>
            </a:r>
            <a:r>
              <a:rPr lang="en-US" sz="2200" b="1" dirty="0">
                <a:solidFill>
                  <a:srgbClr val="00B050"/>
                </a:solidFill>
                <a:latin typeface="Times New Roman" panose="02020603050405020304" pitchFamily="18" charset="0"/>
                <a:cs typeface="Times New Roman" panose="02020603050405020304" pitchFamily="18" charset="0"/>
              </a:rPr>
              <a:t> </a:t>
            </a:r>
            <a:r>
              <a:rPr lang="en-US" sz="2200" b="1" dirty="0" err="1">
                <a:solidFill>
                  <a:srgbClr val="92D050"/>
                </a:solidFill>
                <a:latin typeface="Symbol" panose="05050102010706020507" pitchFamily="18" charset="2"/>
                <a:cs typeface="Times New Roman" panose="02020603050405020304" pitchFamily="18" charset="0"/>
              </a:rPr>
              <a:t>w</a:t>
            </a:r>
            <a:r>
              <a:rPr lang="en-US" sz="2200" b="1" baseline="-25000" dirty="0" err="1">
                <a:solidFill>
                  <a:srgbClr val="92D050"/>
                </a:solidFill>
                <a:latin typeface="Times New Roman" panose="02020603050405020304" pitchFamily="18" charset="0"/>
                <a:cs typeface="Times New Roman" panose="02020603050405020304" pitchFamily="18" charset="0"/>
              </a:rPr>
              <a:t>s</a:t>
            </a:r>
            <a:r>
              <a:rPr lang="en-US" sz="2200" b="1" dirty="0">
                <a:latin typeface="Times New Roman" panose="02020603050405020304" pitchFamily="18" charset="0"/>
                <a:cs typeface="Times New Roman" panose="02020603050405020304" pitchFamily="18" charset="0"/>
              </a:rPr>
              <a:t>) </a:t>
            </a:r>
            <a:r>
              <a:rPr lang="en-US" sz="2200" b="1" dirty="0">
                <a:solidFill>
                  <a:srgbClr val="FF0000"/>
                </a:solidFill>
                <a:latin typeface="Times New Roman" panose="02020603050405020304" pitchFamily="18" charset="0"/>
                <a:cs typeface="Times New Roman" panose="02020603050405020304" pitchFamily="18" charset="0"/>
              </a:rPr>
              <a:t>6788 nm</a:t>
            </a:r>
            <a:endParaRPr lang="nl-NL" sz="2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left)">
                                      <p:cBhvr>
                                        <p:cTn id="14" dur="1000"/>
                                        <p:tgtEl>
                                          <p:spTgt spid="49"/>
                                        </p:tgtEl>
                                      </p:cBhvr>
                                    </p:animEffect>
                                  </p:childTnLst>
                                </p:cTn>
                              </p:par>
                              <p:par>
                                <p:cTn id="15" presetID="22" presetClass="entr" presetSubtype="8"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1"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up)">
                                      <p:cBhvr>
                                        <p:cTn id="27" dur="500"/>
                                        <p:tgtEl>
                                          <p:spTgt spid="62"/>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Schaalmodel, speelgoed, engineering, machine&#10;&#10;Automatisch gegenereerde beschrijving">
            <a:extLst>
              <a:ext uri="{FF2B5EF4-FFF2-40B4-BE49-F238E27FC236}">
                <a16:creationId xmlns:a16="http://schemas.microsoft.com/office/drawing/2014/main" id="{9E2A5417-78A0-47C5-36F1-2C6BCE9F6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045" y="383188"/>
            <a:ext cx="8563909" cy="6489706"/>
          </a:xfrm>
          <a:prstGeom prst="rect">
            <a:avLst/>
          </a:prstGeom>
        </p:spPr>
      </p:pic>
      <p:sp>
        <p:nvSpPr>
          <p:cNvPr id="8" name="Tekstvak 7">
            <a:extLst>
              <a:ext uri="{FF2B5EF4-FFF2-40B4-BE49-F238E27FC236}">
                <a16:creationId xmlns:a16="http://schemas.microsoft.com/office/drawing/2014/main" id="{3341B042-6D81-9199-34F7-6D42A0AD0FF3}"/>
              </a:ext>
            </a:extLst>
          </p:cNvPr>
          <p:cNvSpPr txBox="1"/>
          <p:nvPr/>
        </p:nvSpPr>
        <p:spPr>
          <a:xfrm>
            <a:off x="1832786" y="4641191"/>
            <a:ext cx="15953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nl-NL"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flushing</a:t>
            </a:r>
            <a:endParaRPr kumimoji="0" lang="nl-NL"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kstvak 8">
            <a:extLst>
              <a:ext uri="{FF2B5EF4-FFF2-40B4-BE49-F238E27FC236}">
                <a16:creationId xmlns:a16="http://schemas.microsoft.com/office/drawing/2014/main" id="{1F35104C-95E2-0A21-2FB1-0A8BAAAF1BAA}"/>
              </a:ext>
            </a:extLst>
          </p:cNvPr>
          <p:cNvSpPr txBox="1"/>
          <p:nvPr/>
        </p:nvSpPr>
        <p:spPr>
          <a:xfrm>
            <a:off x="607803" y="4110514"/>
            <a:ext cx="22509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Cooling</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water in</a:t>
            </a:r>
            <a:endParaRPr kumimoji="0" lang="nl-NL"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kstvak 9">
            <a:extLst>
              <a:ext uri="{FF2B5EF4-FFF2-40B4-BE49-F238E27FC236}">
                <a16:creationId xmlns:a16="http://schemas.microsoft.com/office/drawing/2014/main" id="{FFF38484-7B4C-3A93-9C69-DA87C2D8B0A2}"/>
              </a:ext>
            </a:extLst>
          </p:cNvPr>
          <p:cNvSpPr txBox="1"/>
          <p:nvPr/>
        </p:nvSpPr>
        <p:spPr>
          <a:xfrm>
            <a:off x="1292165" y="5149489"/>
            <a:ext cx="24048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Cooling</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water out</a:t>
            </a:r>
            <a:endParaRPr kumimoji="0" lang="nl-NL"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kstvak 10">
            <a:extLst>
              <a:ext uri="{FF2B5EF4-FFF2-40B4-BE49-F238E27FC236}">
                <a16:creationId xmlns:a16="http://schemas.microsoft.com/office/drawing/2014/main" id="{4CE54A57-16F8-1656-220A-0AA928401114}"/>
              </a:ext>
            </a:extLst>
          </p:cNvPr>
          <p:cNvSpPr txBox="1"/>
          <p:nvPr/>
        </p:nvSpPr>
        <p:spPr>
          <a:xfrm>
            <a:off x="9077168" y="1790653"/>
            <a:ext cx="23887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1978 nm “</a:t>
            </a:r>
            <a:r>
              <a:rPr kumimoji="0" lang="nl-NL" sz="2400" b="1" i="0" u="none" strike="noStrike" kern="1200" cap="none" spc="0" normalizeH="0" baseline="0" noProof="0" dirty="0" err="1">
                <a:ln>
                  <a:noFill/>
                </a:ln>
                <a:solidFill>
                  <a:srgbClr val="4EA72E"/>
                </a:solidFill>
                <a:effectLst/>
                <a:uLnTx/>
                <a:uFillTx/>
                <a:latin typeface="Times New Roman" panose="02020603050405020304" pitchFamily="18" charset="0"/>
                <a:ea typeface="+mn-ea"/>
                <a:cs typeface="Times New Roman" panose="02020603050405020304" pitchFamily="18" charset="0"/>
              </a:rPr>
              <a:t>signal</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nl-NL"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kstvak 11">
            <a:extLst>
              <a:ext uri="{FF2B5EF4-FFF2-40B4-BE49-F238E27FC236}">
                <a16:creationId xmlns:a16="http://schemas.microsoft.com/office/drawing/2014/main" id="{BE1FDBE0-896A-B01A-5425-5E408ABEC220}"/>
              </a:ext>
            </a:extLst>
          </p:cNvPr>
          <p:cNvSpPr txBox="1"/>
          <p:nvPr/>
        </p:nvSpPr>
        <p:spPr>
          <a:xfrm>
            <a:off x="8337631" y="5292978"/>
            <a:ext cx="31165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1030 nm “</a:t>
            </a:r>
            <a:r>
              <a:rPr kumimoji="0" lang="nl-NL"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pump</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l-NL"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pulse</a:t>
            </a:r>
            <a:endParaRPr kumimoji="0" lang="nl-NL"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kstvak 12">
            <a:extLst>
              <a:ext uri="{FF2B5EF4-FFF2-40B4-BE49-F238E27FC236}">
                <a16:creationId xmlns:a16="http://schemas.microsoft.com/office/drawing/2014/main" id="{63BA3B0E-F419-2244-44F4-5CE827006D9F}"/>
              </a:ext>
            </a:extLst>
          </p:cNvPr>
          <p:cNvSpPr txBox="1"/>
          <p:nvPr/>
        </p:nvSpPr>
        <p:spPr>
          <a:xfrm>
            <a:off x="4925078" y="0"/>
            <a:ext cx="29594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2149 nm “</a:t>
            </a:r>
            <a:r>
              <a:rPr kumimoji="0" lang="nl-NL"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idler</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l-NL"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pulse</a:t>
            </a:r>
            <a:endParaRPr kumimoji="0" lang="nl-NL"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5" name="Rechte verbindingslijn met pijl 14">
            <a:extLst>
              <a:ext uri="{FF2B5EF4-FFF2-40B4-BE49-F238E27FC236}">
                <a16:creationId xmlns:a16="http://schemas.microsoft.com/office/drawing/2014/main" id="{7CFED2E4-0D7E-8946-E47A-0AEB766F5469}"/>
              </a:ext>
            </a:extLst>
          </p:cNvPr>
          <p:cNvCxnSpPr>
            <a:cxnSpLocks/>
          </p:cNvCxnSpPr>
          <p:nvPr/>
        </p:nvCxnSpPr>
        <p:spPr>
          <a:xfrm flipH="1">
            <a:off x="6590581" y="1127185"/>
            <a:ext cx="1293962" cy="135147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kstvak 16">
            <a:extLst>
              <a:ext uri="{FF2B5EF4-FFF2-40B4-BE49-F238E27FC236}">
                <a16:creationId xmlns:a16="http://schemas.microsoft.com/office/drawing/2014/main" id="{3FD95BA1-C6C0-B116-FA5C-8ADD30168EA6}"/>
              </a:ext>
            </a:extLst>
          </p:cNvPr>
          <p:cNvSpPr txBox="1"/>
          <p:nvPr/>
        </p:nvSpPr>
        <p:spPr>
          <a:xfrm>
            <a:off x="7660257" y="586596"/>
            <a:ext cx="16979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PPLN </a:t>
            </a:r>
            <a:r>
              <a:rPr kumimoji="0" lang="nl-NL"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crystal</a:t>
            </a:r>
            <a:endPar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kstvak 17">
            <a:extLst>
              <a:ext uri="{FF2B5EF4-FFF2-40B4-BE49-F238E27FC236}">
                <a16:creationId xmlns:a16="http://schemas.microsoft.com/office/drawing/2014/main" id="{97D957CB-CF32-39E3-96A1-1864DF45E127}"/>
              </a:ext>
            </a:extLst>
          </p:cNvPr>
          <p:cNvSpPr txBox="1"/>
          <p:nvPr/>
        </p:nvSpPr>
        <p:spPr>
          <a:xfrm>
            <a:off x="1772493" y="1017483"/>
            <a:ext cx="21226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Dichroic</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l-NL"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mirror</a:t>
            </a:r>
            <a:endParaRPr kumimoji="0" lang="nl-NL"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kstvak 2">
            <a:extLst>
              <a:ext uri="{FF2B5EF4-FFF2-40B4-BE49-F238E27FC236}">
                <a16:creationId xmlns:a16="http://schemas.microsoft.com/office/drawing/2014/main" id="{D2D0E253-6FB9-850F-4E27-DED735296FA4}"/>
              </a:ext>
            </a:extLst>
          </p:cNvPr>
          <p:cNvSpPr txBox="1"/>
          <p:nvPr/>
        </p:nvSpPr>
        <p:spPr>
          <a:xfrm>
            <a:off x="1096078" y="0"/>
            <a:ext cx="35253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Leftover</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1030 nm “</a:t>
            </a:r>
            <a:r>
              <a:rPr kumimoji="0" lang="nl-NL"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pump</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nl-NL"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01584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42</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Ground</a:t>
            </a:r>
            <a:r>
              <a:rPr lang="nl-NL" sz="4500" dirty="0">
                <a:solidFill>
                  <a:schemeClr val="bg1"/>
                </a:solidFill>
              </a:rPr>
              <a:t> state hyperfine </a:t>
            </a:r>
            <a:r>
              <a:rPr lang="nl-NL" sz="4500" dirty="0" err="1">
                <a:solidFill>
                  <a:schemeClr val="bg1"/>
                </a:solidFill>
              </a:rPr>
              <a:t>splitting</a:t>
            </a:r>
            <a:endParaRPr lang="nl-NL" sz="4500" dirty="0">
              <a:solidFill>
                <a:schemeClr val="bg1"/>
              </a:solidFill>
            </a:endParaRPr>
          </a:p>
        </p:txBody>
      </p:sp>
      <p:grpSp>
        <p:nvGrpSpPr>
          <p:cNvPr id="11" name="Groep 10"/>
          <p:cNvGrpSpPr/>
          <p:nvPr/>
        </p:nvGrpSpPr>
        <p:grpSpPr>
          <a:xfrm>
            <a:off x="3161496" y="955654"/>
            <a:ext cx="8930586" cy="5094769"/>
            <a:chOff x="1187495" y="1085094"/>
            <a:chExt cx="9846644" cy="5617367"/>
          </a:xfrm>
        </p:grpSpPr>
        <p:pic>
          <p:nvPicPr>
            <p:cNvPr id="5" name="Afbeelding 4"/>
            <p:cNvPicPr>
              <a:picLocks noChangeAspect="1"/>
            </p:cNvPicPr>
            <p:nvPr/>
          </p:nvPicPr>
          <p:blipFill>
            <a:blip r:embed="rId2"/>
            <a:stretch>
              <a:fillRect/>
            </a:stretch>
          </p:blipFill>
          <p:spPr>
            <a:xfrm>
              <a:off x="1187495" y="1085094"/>
              <a:ext cx="9846644" cy="5617367"/>
            </a:xfrm>
            <a:prstGeom prst="rect">
              <a:avLst/>
            </a:prstGeom>
          </p:spPr>
        </p:pic>
        <p:sp>
          <p:nvSpPr>
            <p:cNvPr id="6" name="Rechthoek 5"/>
            <p:cNvSpPr/>
            <p:nvPr/>
          </p:nvSpPr>
          <p:spPr>
            <a:xfrm>
              <a:off x="8972860" y="6206290"/>
              <a:ext cx="2011680" cy="474916"/>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Tekstvak 11"/>
          <p:cNvSpPr txBox="1"/>
          <p:nvPr/>
        </p:nvSpPr>
        <p:spPr>
          <a:xfrm>
            <a:off x="11314554" y="1875801"/>
            <a:ext cx="846707" cy="369332"/>
          </a:xfrm>
          <a:prstGeom prst="rect">
            <a:avLst/>
          </a:prstGeom>
          <a:noFill/>
        </p:spPr>
        <p:txBody>
          <a:bodyPr wrap="none" rtlCol="0">
            <a:spAutoFit/>
          </a:bodyPr>
          <a:lstStyle/>
          <a:p>
            <a:r>
              <a:rPr lang="nl-NL" dirty="0">
                <a:solidFill>
                  <a:srgbClr val="FF0000"/>
                </a:solidFill>
              </a:rPr>
              <a:t>6.8 </a:t>
            </a:r>
            <a:r>
              <a:rPr lang="nl-NL" dirty="0">
                <a:solidFill>
                  <a:srgbClr val="FF0000"/>
                </a:solidFill>
                <a:latin typeface="Symbol" panose="05050102010706020507" pitchFamily="18" charset="2"/>
              </a:rPr>
              <a:t>m</a:t>
            </a:r>
            <a:r>
              <a:rPr lang="nl-NL" dirty="0">
                <a:solidFill>
                  <a:srgbClr val="FF0000"/>
                </a:solidFill>
              </a:rPr>
              <a:t>m</a:t>
            </a:r>
          </a:p>
        </p:txBody>
      </p:sp>
      <p:pic>
        <p:nvPicPr>
          <p:cNvPr id="15" name="Afbeelding 14"/>
          <p:cNvPicPr>
            <a:picLocks noChangeAspect="1"/>
          </p:cNvPicPr>
          <p:nvPr/>
        </p:nvPicPr>
        <p:blipFill>
          <a:blip r:embed="rId3"/>
          <a:stretch>
            <a:fillRect/>
          </a:stretch>
        </p:blipFill>
        <p:spPr>
          <a:xfrm>
            <a:off x="60151" y="1579498"/>
            <a:ext cx="3032166" cy="3676166"/>
          </a:xfrm>
          <a:prstGeom prst="rect">
            <a:avLst/>
          </a:prstGeom>
        </p:spPr>
      </p:pic>
      <p:cxnSp>
        <p:nvCxnSpPr>
          <p:cNvPr id="17" name="Rechte verbindingslijn met pijl 16"/>
          <p:cNvCxnSpPr/>
          <p:nvPr/>
        </p:nvCxnSpPr>
        <p:spPr>
          <a:xfrm flipV="1">
            <a:off x="777667" y="2512464"/>
            <a:ext cx="247828" cy="217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994183" y="2436756"/>
            <a:ext cx="1164101" cy="369332"/>
          </a:xfrm>
          <a:prstGeom prst="rect">
            <a:avLst/>
          </a:prstGeom>
          <a:noFill/>
        </p:spPr>
        <p:txBody>
          <a:bodyPr wrap="none" rtlCol="0">
            <a:spAutoFit/>
          </a:bodyPr>
          <a:lstStyle/>
          <a:p>
            <a:r>
              <a:rPr lang="nl-NL" dirty="0" err="1">
                <a:solidFill>
                  <a:srgbClr val="FF0000"/>
                </a:solidFill>
              </a:rPr>
              <a:t>Lamb</a:t>
            </a:r>
            <a:r>
              <a:rPr lang="nl-NL" dirty="0">
                <a:solidFill>
                  <a:srgbClr val="FF0000"/>
                </a:solidFill>
              </a:rPr>
              <a:t> shift</a:t>
            </a:r>
          </a:p>
        </p:txBody>
      </p:sp>
    </p:spTree>
    <p:extLst>
      <p:ext uri="{BB962C8B-B14F-4D97-AF65-F5344CB8AC3E}">
        <p14:creationId xmlns:p14="http://schemas.microsoft.com/office/powerpoint/2010/main" val="1940437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tekst, diagram, lijn, Lettertype&#10;&#10;Automatisch gegenereerde beschrijving">
            <a:extLst>
              <a:ext uri="{FF2B5EF4-FFF2-40B4-BE49-F238E27FC236}">
                <a16:creationId xmlns:a16="http://schemas.microsoft.com/office/drawing/2014/main" id="{3DE4175B-8621-A524-54B1-3E97E712F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67" y="1270593"/>
            <a:ext cx="5291666" cy="4316813"/>
          </a:xfrm>
          <a:prstGeom prst="rect">
            <a:avLst/>
          </a:prstGeom>
        </p:spPr>
      </p:pic>
      <p:pic>
        <p:nvPicPr>
          <p:cNvPr id="9" name="Afbeelding 8" descr="Afbeelding met tekst, diagram, schermopname, ontwerp&#10;&#10;Automatisch gegenereerde beschrijving">
            <a:extLst>
              <a:ext uri="{FF2B5EF4-FFF2-40B4-BE49-F238E27FC236}">
                <a16:creationId xmlns:a16="http://schemas.microsoft.com/office/drawing/2014/main" id="{1D296CA7-1AAB-963C-06E4-C00D1F182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865" y="1270593"/>
            <a:ext cx="5291667" cy="4316814"/>
          </a:xfrm>
          <a:prstGeom prst="rect">
            <a:avLst/>
          </a:prstGeom>
        </p:spPr>
      </p:pic>
      <p:sp>
        <p:nvSpPr>
          <p:cNvPr id="2" name="Tijdelijke aanduiding voor datum 1">
            <a:extLst>
              <a:ext uri="{FF2B5EF4-FFF2-40B4-BE49-F238E27FC236}">
                <a16:creationId xmlns:a16="http://schemas.microsoft.com/office/drawing/2014/main" id="{EA98B781-CEA9-EBED-0CD4-5AB5EE022A33}"/>
              </a:ext>
            </a:extLst>
          </p:cNvPr>
          <p:cNvSpPr>
            <a:spLocks noGrp="1"/>
          </p:cNvSpPr>
          <p:nvPr>
            <p:ph type="dt" sz="half" idx="10"/>
          </p:nvPr>
        </p:nvSpPr>
        <p:spPr>
          <a:xfrm>
            <a:off x="1644650" y="6356350"/>
            <a:ext cx="2743200" cy="365125"/>
          </a:xfrm>
        </p:spPr>
        <p:txBody>
          <a:bodyPr>
            <a:normAutofit/>
          </a:bodyPr>
          <a:lstStyle/>
          <a:p>
            <a:pPr lvl="0">
              <a:spcAft>
                <a:spcPts val="600"/>
              </a:spcAft>
            </a:pPr>
            <a:fld id="{EF52D63C-2C05-4B6F-AFCF-0B5FD680AF66}" type="datetime1">
              <a:rPr lang="nl-NL" smtClean="0"/>
              <a:pPr lvl="0">
                <a:spcAft>
                  <a:spcPts val="600"/>
                </a:spcAft>
              </a:pPr>
              <a:t>30-9-2024</a:t>
            </a:fld>
            <a:endParaRPr lang="en-US"/>
          </a:p>
        </p:txBody>
      </p:sp>
      <p:sp>
        <p:nvSpPr>
          <p:cNvPr id="3" name="Tijdelijke aanduiding voor dianummer 2">
            <a:extLst>
              <a:ext uri="{FF2B5EF4-FFF2-40B4-BE49-F238E27FC236}">
                <a16:creationId xmlns:a16="http://schemas.microsoft.com/office/drawing/2014/main" id="{DC1058F3-E10D-9160-A63B-D0E399D3C1DB}"/>
              </a:ext>
            </a:extLst>
          </p:cNvPr>
          <p:cNvSpPr>
            <a:spLocks noGrp="1"/>
          </p:cNvSpPr>
          <p:nvPr>
            <p:ph type="sldNum" sz="quarter" idx="12"/>
          </p:nvPr>
        </p:nvSpPr>
        <p:spPr>
          <a:xfrm>
            <a:off x="3352800" y="6356350"/>
            <a:ext cx="2743200" cy="365125"/>
          </a:xfrm>
        </p:spPr>
        <p:txBody>
          <a:bodyPr>
            <a:normAutofit/>
          </a:bodyPr>
          <a:lstStyle/>
          <a:p>
            <a:pPr lvl="0">
              <a:spcAft>
                <a:spcPts val="600"/>
              </a:spcAft>
            </a:pPr>
            <a:fld id="{60554106-F58F-4E2B-909F-71DE46BD51F1}" type="slidenum">
              <a:rPr lang="nl-NL" smtClean="0"/>
              <a:pPr lvl="0">
                <a:spcAft>
                  <a:spcPts val="600"/>
                </a:spcAft>
              </a:pPr>
              <a:t>43</a:t>
            </a:fld>
            <a:endParaRPr lang="nl-NL" dirty="0"/>
          </a:p>
        </p:txBody>
      </p:sp>
    </p:spTree>
    <p:extLst>
      <p:ext uri="{BB962C8B-B14F-4D97-AF65-F5344CB8AC3E}">
        <p14:creationId xmlns:p14="http://schemas.microsoft.com/office/powerpoint/2010/main" val="2083263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44</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Multipass </a:t>
            </a:r>
            <a:r>
              <a:rPr lang="nl-NL" sz="4500" dirty="0" err="1">
                <a:solidFill>
                  <a:schemeClr val="bg1"/>
                </a:solidFill>
              </a:rPr>
              <a:t>cell</a:t>
            </a:r>
            <a:r>
              <a:rPr lang="nl-NL" sz="4500" dirty="0">
                <a:solidFill>
                  <a:schemeClr val="bg1"/>
                </a:solidFill>
              </a:rPr>
              <a:t>, 2 designs</a:t>
            </a:r>
          </a:p>
        </p:txBody>
      </p:sp>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t="12518" b="16445"/>
          <a:stretch/>
        </p:blipFill>
        <p:spPr>
          <a:xfrm>
            <a:off x="6646739" y="1163226"/>
            <a:ext cx="4569883" cy="4328412"/>
          </a:xfrm>
          <a:prstGeom prst="rect">
            <a:avLst/>
          </a:prstGeom>
        </p:spPr>
      </p:pic>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t="18370" r="16222" b="13334"/>
          <a:stretch/>
        </p:blipFill>
        <p:spPr>
          <a:xfrm rot="16200000">
            <a:off x="958850" y="978535"/>
            <a:ext cx="4309110" cy="4683760"/>
          </a:xfrm>
          <a:prstGeom prst="rect">
            <a:avLst/>
          </a:prstGeom>
        </p:spPr>
      </p:pic>
      <p:sp>
        <p:nvSpPr>
          <p:cNvPr id="10" name="Tekstvak 9"/>
          <p:cNvSpPr txBox="1"/>
          <p:nvPr/>
        </p:nvSpPr>
        <p:spPr>
          <a:xfrm>
            <a:off x="1451188" y="5491638"/>
            <a:ext cx="3478325" cy="646331"/>
          </a:xfrm>
          <a:prstGeom prst="rect">
            <a:avLst/>
          </a:prstGeom>
          <a:noFill/>
        </p:spPr>
        <p:txBody>
          <a:bodyPr wrap="none" rtlCol="0">
            <a:spAutoFit/>
          </a:bodyPr>
          <a:lstStyle/>
          <a:p>
            <a:r>
              <a:rPr lang="nl-NL" dirty="0" err="1"/>
              <a:t>Coated</a:t>
            </a:r>
            <a:r>
              <a:rPr lang="nl-NL" dirty="0"/>
              <a:t> </a:t>
            </a:r>
            <a:r>
              <a:rPr lang="nl-NL" dirty="0" err="1"/>
              <a:t>by</a:t>
            </a:r>
            <a:r>
              <a:rPr lang="nl-NL" dirty="0"/>
              <a:t> </a:t>
            </a:r>
            <a:r>
              <a:rPr lang="nl-NL" dirty="0" err="1"/>
              <a:t>the</a:t>
            </a:r>
            <a:r>
              <a:rPr lang="nl-NL" dirty="0"/>
              <a:t> Fraunhofer </a:t>
            </a:r>
            <a:r>
              <a:rPr lang="nl-NL" dirty="0" err="1"/>
              <a:t>institute</a:t>
            </a:r>
            <a:r>
              <a:rPr lang="nl-NL" dirty="0"/>
              <a:t>.</a:t>
            </a:r>
          </a:p>
          <a:p>
            <a:pPr algn="ctr"/>
            <a:r>
              <a:rPr lang="nl-NL" dirty="0"/>
              <a:t>Evaluation </a:t>
            </a:r>
            <a:r>
              <a:rPr lang="nl-NL" dirty="0" err="1"/>
              <a:t>currently</a:t>
            </a:r>
            <a:r>
              <a:rPr lang="nl-NL" dirty="0"/>
              <a:t> </a:t>
            </a:r>
            <a:r>
              <a:rPr lang="nl-NL" dirty="0" err="1"/>
              <a:t>ongoing</a:t>
            </a:r>
            <a:endParaRPr lang="nl-NL" dirty="0"/>
          </a:p>
        </p:txBody>
      </p:sp>
      <p:sp>
        <p:nvSpPr>
          <p:cNvPr id="11" name="Tekstvak 10"/>
          <p:cNvSpPr txBox="1"/>
          <p:nvPr/>
        </p:nvSpPr>
        <p:spPr>
          <a:xfrm>
            <a:off x="5983477" y="5491638"/>
            <a:ext cx="6262805" cy="646331"/>
          </a:xfrm>
          <a:prstGeom prst="rect">
            <a:avLst/>
          </a:prstGeom>
          <a:noFill/>
        </p:spPr>
        <p:txBody>
          <a:bodyPr wrap="none" rtlCol="0">
            <a:spAutoFit/>
          </a:bodyPr>
          <a:lstStyle/>
          <a:p>
            <a:pPr algn="ctr"/>
            <a:r>
              <a:rPr lang="nl-NL" dirty="0" err="1"/>
              <a:t>Very</a:t>
            </a:r>
            <a:r>
              <a:rPr lang="nl-NL" dirty="0"/>
              <a:t> high </a:t>
            </a:r>
            <a:r>
              <a:rPr lang="nl-NL" dirty="0" err="1"/>
              <a:t>quality</a:t>
            </a:r>
            <a:r>
              <a:rPr lang="nl-NL" dirty="0"/>
              <a:t> coatings </a:t>
            </a:r>
            <a:r>
              <a:rPr lang="nl-NL" dirty="0" err="1"/>
              <a:t>readily</a:t>
            </a:r>
            <a:r>
              <a:rPr lang="nl-NL" dirty="0"/>
              <a:t> </a:t>
            </a:r>
            <a:r>
              <a:rPr lang="nl-NL" dirty="0" err="1"/>
              <a:t>available</a:t>
            </a:r>
            <a:r>
              <a:rPr lang="nl-NL" dirty="0"/>
              <a:t>.</a:t>
            </a:r>
          </a:p>
          <a:p>
            <a:pPr algn="ctr"/>
            <a:r>
              <a:rPr lang="nl-NL" dirty="0"/>
              <a:t>But: high </a:t>
            </a:r>
            <a:r>
              <a:rPr lang="nl-NL" dirty="0" err="1"/>
              <a:t>loss</a:t>
            </a:r>
            <a:r>
              <a:rPr lang="nl-NL" dirty="0"/>
              <a:t> </a:t>
            </a:r>
            <a:r>
              <a:rPr lang="nl-NL" dirty="0" err="1"/>
              <a:t>from</a:t>
            </a:r>
            <a:r>
              <a:rPr lang="nl-NL" dirty="0"/>
              <a:t> </a:t>
            </a:r>
            <a:r>
              <a:rPr lang="nl-NL" dirty="0" err="1"/>
              <a:t>aperature</a:t>
            </a:r>
            <a:r>
              <a:rPr lang="nl-NL" dirty="0"/>
              <a:t>, </a:t>
            </a:r>
            <a:r>
              <a:rPr lang="nl-NL" dirty="0" err="1"/>
              <a:t>and</a:t>
            </a:r>
            <a:r>
              <a:rPr lang="nl-NL" dirty="0"/>
              <a:t> </a:t>
            </a:r>
            <a:r>
              <a:rPr lang="nl-NL" dirty="0" err="1"/>
              <a:t>very</a:t>
            </a:r>
            <a:r>
              <a:rPr lang="nl-NL" dirty="0"/>
              <a:t> </a:t>
            </a:r>
            <a:r>
              <a:rPr lang="nl-NL" dirty="0" err="1"/>
              <a:t>critical</a:t>
            </a:r>
            <a:r>
              <a:rPr lang="nl-NL" dirty="0"/>
              <a:t> </a:t>
            </a:r>
            <a:r>
              <a:rPr lang="nl-NL" dirty="0" err="1"/>
              <a:t>relative</a:t>
            </a:r>
            <a:r>
              <a:rPr lang="nl-NL" dirty="0"/>
              <a:t> </a:t>
            </a:r>
            <a:r>
              <a:rPr lang="nl-NL" dirty="0" err="1"/>
              <a:t>alignment</a:t>
            </a:r>
            <a:endParaRPr lang="nl-NL" dirty="0"/>
          </a:p>
        </p:txBody>
      </p:sp>
    </p:spTree>
    <p:extLst>
      <p:ext uri="{BB962C8B-B14F-4D97-AF65-F5344CB8AC3E}">
        <p14:creationId xmlns:p14="http://schemas.microsoft.com/office/powerpoint/2010/main" val="2085058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45</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Multipass </a:t>
            </a:r>
            <a:r>
              <a:rPr lang="nl-NL" sz="4500" dirty="0" err="1">
                <a:solidFill>
                  <a:schemeClr val="bg1"/>
                </a:solidFill>
              </a:rPr>
              <a:t>cell</a:t>
            </a:r>
            <a:r>
              <a:rPr lang="nl-NL" sz="4500" dirty="0">
                <a:solidFill>
                  <a:schemeClr val="bg1"/>
                </a:solidFill>
              </a:rPr>
              <a:t>, 2 designs</a:t>
            </a:r>
          </a:p>
        </p:txBody>
      </p:sp>
      <p:pic>
        <p:nvPicPr>
          <p:cNvPr id="2" name="Afbeelding 1"/>
          <p:cNvPicPr>
            <a:picLocks noChangeAspect="1"/>
          </p:cNvPicPr>
          <p:nvPr/>
        </p:nvPicPr>
        <p:blipFill>
          <a:blip r:embed="rId2"/>
          <a:stretch>
            <a:fillRect/>
          </a:stretch>
        </p:blipFill>
        <p:spPr>
          <a:xfrm>
            <a:off x="-142671" y="1036920"/>
            <a:ext cx="7936604" cy="4545733"/>
          </a:xfrm>
          <a:prstGeom prst="rect">
            <a:avLst/>
          </a:prstGeom>
        </p:spPr>
      </p:pic>
      <p:pic>
        <p:nvPicPr>
          <p:cNvPr id="5" name="Afbeelding 4"/>
          <p:cNvPicPr>
            <a:picLocks noChangeAspect="1"/>
          </p:cNvPicPr>
          <p:nvPr/>
        </p:nvPicPr>
        <p:blipFill>
          <a:blip r:embed="rId3"/>
          <a:stretch>
            <a:fillRect/>
          </a:stretch>
        </p:blipFill>
        <p:spPr>
          <a:xfrm>
            <a:off x="7793933" y="1939615"/>
            <a:ext cx="4263991" cy="2595187"/>
          </a:xfrm>
          <a:prstGeom prst="rect">
            <a:avLst/>
          </a:prstGeom>
        </p:spPr>
      </p:pic>
      <p:sp>
        <p:nvSpPr>
          <p:cNvPr id="8" name="Tekstvak 7"/>
          <p:cNvSpPr txBox="1"/>
          <p:nvPr/>
        </p:nvSpPr>
        <p:spPr>
          <a:xfrm>
            <a:off x="7807530" y="5213321"/>
            <a:ext cx="4384470" cy="369332"/>
          </a:xfrm>
          <a:prstGeom prst="rect">
            <a:avLst/>
          </a:prstGeom>
          <a:noFill/>
        </p:spPr>
        <p:txBody>
          <a:bodyPr wrap="none" rtlCol="0">
            <a:spAutoFit/>
          </a:bodyPr>
          <a:lstStyle/>
          <a:p>
            <a:r>
              <a:rPr lang="nl-NL" dirty="0" err="1"/>
              <a:t>Toroidal</a:t>
            </a:r>
            <a:r>
              <a:rPr lang="nl-NL" dirty="0"/>
              <a:t> design presents a coating </a:t>
            </a:r>
            <a:r>
              <a:rPr lang="nl-NL" dirty="0" err="1"/>
              <a:t>challenge</a:t>
            </a:r>
            <a:r>
              <a:rPr lang="nl-NL" dirty="0"/>
              <a:t>!</a:t>
            </a:r>
          </a:p>
        </p:txBody>
      </p:sp>
    </p:spTree>
    <p:extLst>
      <p:ext uri="{BB962C8B-B14F-4D97-AF65-F5344CB8AC3E}">
        <p14:creationId xmlns:p14="http://schemas.microsoft.com/office/powerpoint/2010/main" val="360462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5</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The proton radius </a:t>
            </a:r>
            <a:r>
              <a:rPr lang="nl-NL" sz="4500" dirty="0" err="1">
                <a:solidFill>
                  <a:schemeClr val="bg1"/>
                </a:solidFill>
              </a:rPr>
              <a:t>puzzle</a:t>
            </a:r>
            <a:r>
              <a:rPr lang="nl-NL" sz="4500" dirty="0">
                <a:solidFill>
                  <a:schemeClr val="bg1"/>
                </a:solidFill>
              </a:rPr>
              <a:t>?</a:t>
            </a:r>
          </a:p>
        </p:txBody>
      </p:sp>
      <p:pic>
        <p:nvPicPr>
          <p:cNvPr id="2" name="Afbeelding 1"/>
          <p:cNvPicPr>
            <a:picLocks noChangeAspect="1"/>
          </p:cNvPicPr>
          <p:nvPr/>
        </p:nvPicPr>
        <p:blipFill>
          <a:blip r:embed="rId3"/>
          <a:stretch>
            <a:fillRect/>
          </a:stretch>
        </p:blipFill>
        <p:spPr>
          <a:xfrm>
            <a:off x="2316668" y="962238"/>
            <a:ext cx="7588297" cy="4490652"/>
          </a:xfrm>
          <a:prstGeom prst="rect">
            <a:avLst/>
          </a:prstGeom>
        </p:spPr>
      </p:pic>
      <p:sp>
        <p:nvSpPr>
          <p:cNvPr id="8" name="Rechthoek 7"/>
          <p:cNvSpPr/>
          <p:nvPr/>
        </p:nvSpPr>
        <p:spPr>
          <a:xfrm>
            <a:off x="5332176" y="5392460"/>
            <a:ext cx="1529073" cy="369332"/>
          </a:xfrm>
          <a:prstGeom prst="rect">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ekstvak 8"/>
          <p:cNvSpPr txBox="1"/>
          <p:nvPr/>
        </p:nvSpPr>
        <p:spPr>
          <a:xfrm>
            <a:off x="5332176" y="5392460"/>
            <a:ext cx="1529073" cy="369332"/>
          </a:xfrm>
          <a:prstGeom prst="rect">
            <a:avLst/>
          </a:prstGeom>
          <a:noFill/>
        </p:spPr>
        <p:txBody>
          <a:bodyPr wrap="none" rtlCol="0">
            <a:spAutoFit/>
          </a:bodyPr>
          <a:lstStyle/>
          <a:p>
            <a:r>
              <a:rPr lang="nl-NL" dirty="0"/>
              <a:t>2013 </a:t>
            </a:r>
            <a:r>
              <a:rPr lang="nl-NL" dirty="0" err="1"/>
              <a:t>situation</a:t>
            </a:r>
            <a:endParaRPr lang="nl-NL" dirty="0"/>
          </a:p>
        </p:txBody>
      </p:sp>
    </p:spTree>
    <p:extLst>
      <p:ext uri="{BB962C8B-B14F-4D97-AF65-F5344CB8AC3E}">
        <p14:creationId xmlns:p14="http://schemas.microsoft.com/office/powerpoint/2010/main" val="1708882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6</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Current</a:t>
            </a:r>
            <a:r>
              <a:rPr lang="nl-NL" sz="4500" dirty="0">
                <a:solidFill>
                  <a:schemeClr val="bg1"/>
                </a:solidFill>
              </a:rPr>
              <a:t> </a:t>
            </a:r>
            <a:r>
              <a:rPr lang="nl-NL" sz="4500" dirty="0" err="1">
                <a:solidFill>
                  <a:schemeClr val="bg1"/>
                </a:solidFill>
              </a:rPr>
              <a:t>situation</a:t>
            </a:r>
            <a:endParaRPr lang="nl-NL" sz="4500" dirty="0">
              <a:solidFill>
                <a:schemeClr val="bg1"/>
              </a:solidFill>
            </a:endParaRPr>
          </a:p>
        </p:txBody>
      </p:sp>
      <p:pic>
        <p:nvPicPr>
          <p:cNvPr id="6" name="Afbeelding 5">
            <a:extLst>
              <a:ext uri="{FF2B5EF4-FFF2-40B4-BE49-F238E27FC236}">
                <a16:creationId xmlns:a16="http://schemas.microsoft.com/office/drawing/2014/main" id="{6415B265-4D91-C69B-AA64-DF4E27AD2A1E}"/>
              </a:ext>
            </a:extLst>
          </p:cNvPr>
          <p:cNvPicPr>
            <a:picLocks noChangeAspect="1"/>
          </p:cNvPicPr>
          <p:nvPr/>
        </p:nvPicPr>
        <p:blipFill>
          <a:blip r:embed="rId3"/>
          <a:srcRect t="794"/>
          <a:stretch/>
        </p:blipFill>
        <p:spPr>
          <a:xfrm>
            <a:off x="2736518" y="894674"/>
            <a:ext cx="5617485" cy="5919782"/>
          </a:xfrm>
          <a:prstGeom prst="rect">
            <a:avLst/>
          </a:prstGeom>
        </p:spPr>
      </p:pic>
    </p:spTree>
    <p:extLst>
      <p:ext uri="{BB962C8B-B14F-4D97-AF65-F5344CB8AC3E}">
        <p14:creationId xmlns:p14="http://schemas.microsoft.com/office/powerpoint/2010/main" val="970724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7</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Muonic</a:t>
            </a:r>
            <a:r>
              <a:rPr lang="nl-NL" sz="4500" dirty="0">
                <a:solidFill>
                  <a:schemeClr val="bg1"/>
                </a:solidFill>
              </a:rPr>
              <a:t> helium </a:t>
            </a:r>
            <a:r>
              <a:rPr lang="nl-NL" sz="4500" dirty="0" err="1">
                <a:solidFill>
                  <a:schemeClr val="bg1"/>
                </a:solidFill>
              </a:rPr>
              <a:t>spectroscopy</a:t>
            </a:r>
            <a:endParaRPr lang="nl-NL" sz="4500" dirty="0">
              <a:solidFill>
                <a:schemeClr val="bg1"/>
              </a:solidFill>
            </a:endParaRPr>
          </a:p>
        </p:txBody>
      </p:sp>
      <p:sp>
        <p:nvSpPr>
          <p:cNvPr id="12" name="Tekstvak 11">
            <a:extLst>
              <a:ext uri="{FF2B5EF4-FFF2-40B4-BE49-F238E27FC236}">
                <a16:creationId xmlns:a16="http://schemas.microsoft.com/office/drawing/2014/main" id="{5C00472B-BECC-66B6-C10E-F94DDE81ECA9}"/>
              </a:ext>
            </a:extLst>
          </p:cNvPr>
          <p:cNvSpPr txBox="1"/>
          <p:nvPr/>
        </p:nvSpPr>
        <p:spPr>
          <a:xfrm>
            <a:off x="1903720" y="6248400"/>
            <a:ext cx="8795938" cy="307777"/>
          </a:xfrm>
          <a:prstGeom prst="rect">
            <a:avLst/>
          </a:prstGeom>
          <a:noFill/>
        </p:spPr>
        <p:txBody>
          <a:bodyPr wrap="square">
            <a:spAutoFit/>
          </a:bodyPr>
          <a:lstStyle/>
          <a:p>
            <a:pPr algn="ctr"/>
            <a:r>
              <a:rPr lang="en-US" sz="1400" b="0" i="0" dirty="0">
                <a:solidFill>
                  <a:srgbClr val="222222"/>
                </a:solidFill>
                <a:effectLst/>
                <a:latin typeface="Arial" panose="020B0604020202020204" pitchFamily="34" charset="0"/>
              </a:rPr>
              <a:t>Krauth, Julian J., et al. </a:t>
            </a:r>
            <a:r>
              <a:rPr lang="en-US" sz="1400" b="0" i="1" dirty="0">
                <a:solidFill>
                  <a:srgbClr val="222222"/>
                </a:solidFill>
                <a:effectLst/>
                <a:latin typeface="Arial" panose="020B0604020202020204" pitchFamily="34" charset="0"/>
              </a:rPr>
              <a:t>Nature</a:t>
            </a:r>
            <a:r>
              <a:rPr lang="en-US" sz="1400" b="0" i="0" dirty="0">
                <a:solidFill>
                  <a:srgbClr val="222222"/>
                </a:solidFill>
                <a:effectLst/>
                <a:latin typeface="Arial" panose="020B0604020202020204" pitchFamily="34" charset="0"/>
              </a:rPr>
              <a:t> 589.7843 (2021): 527-531.</a:t>
            </a:r>
            <a:endParaRPr lang="nl-NL" sz="1400" dirty="0"/>
          </a:p>
        </p:txBody>
      </p:sp>
      <p:pic>
        <p:nvPicPr>
          <p:cNvPr id="14" name="Afbeelding 13">
            <a:extLst>
              <a:ext uri="{FF2B5EF4-FFF2-40B4-BE49-F238E27FC236}">
                <a16:creationId xmlns:a16="http://schemas.microsoft.com/office/drawing/2014/main" id="{BEC616A4-06CD-3FF5-77EE-35B97BBF1F11}"/>
              </a:ext>
            </a:extLst>
          </p:cNvPr>
          <p:cNvPicPr>
            <a:picLocks noChangeAspect="1"/>
          </p:cNvPicPr>
          <p:nvPr/>
        </p:nvPicPr>
        <p:blipFill>
          <a:blip r:embed="rId2"/>
          <a:stretch>
            <a:fillRect/>
          </a:stretch>
        </p:blipFill>
        <p:spPr>
          <a:xfrm>
            <a:off x="2451620" y="824741"/>
            <a:ext cx="7467080" cy="2604259"/>
          </a:xfrm>
          <a:prstGeom prst="rect">
            <a:avLst/>
          </a:prstGeom>
        </p:spPr>
      </p:pic>
      <p:pic>
        <p:nvPicPr>
          <p:cNvPr id="16" name="Afbeelding 15">
            <a:extLst>
              <a:ext uri="{FF2B5EF4-FFF2-40B4-BE49-F238E27FC236}">
                <a16:creationId xmlns:a16="http://schemas.microsoft.com/office/drawing/2014/main" id="{4265211C-68FC-31E7-4AEB-F9B2D7D72043}"/>
              </a:ext>
            </a:extLst>
          </p:cNvPr>
          <p:cNvPicPr>
            <a:picLocks noChangeAspect="1"/>
          </p:cNvPicPr>
          <p:nvPr/>
        </p:nvPicPr>
        <p:blipFill>
          <a:blip r:embed="rId3"/>
          <a:srcRect t="-1" b="1742"/>
          <a:stretch/>
        </p:blipFill>
        <p:spPr>
          <a:xfrm>
            <a:off x="2061441" y="3468188"/>
            <a:ext cx="7980218" cy="2829923"/>
          </a:xfrm>
          <a:prstGeom prst="rect">
            <a:avLst/>
          </a:prstGeom>
        </p:spPr>
      </p:pic>
    </p:spTree>
    <p:extLst>
      <p:ext uri="{BB962C8B-B14F-4D97-AF65-F5344CB8AC3E}">
        <p14:creationId xmlns:p14="http://schemas.microsoft.com/office/powerpoint/2010/main" val="1583628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8</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err="1">
                <a:solidFill>
                  <a:schemeClr val="bg1"/>
                </a:solidFill>
              </a:rPr>
              <a:t>Comparison</a:t>
            </a:r>
            <a:r>
              <a:rPr lang="nl-NL" sz="4500" dirty="0">
                <a:solidFill>
                  <a:schemeClr val="bg1"/>
                </a:solidFill>
              </a:rPr>
              <a:t> </a:t>
            </a:r>
            <a:r>
              <a:rPr lang="nl-NL" sz="4500" dirty="0" err="1">
                <a:solidFill>
                  <a:schemeClr val="bg1"/>
                </a:solidFill>
              </a:rPr>
              <a:t>with</a:t>
            </a:r>
            <a:r>
              <a:rPr lang="nl-NL" sz="4500" dirty="0">
                <a:solidFill>
                  <a:schemeClr val="bg1"/>
                </a:solidFill>
              </a:rPr>
              <a:t> </a:t>
            </a:r>
            <a:r>
              <a:rPr lang="nl-NL" sz="4500" dirty="0" err="1">
                <a:solidFill>
                  <a:schemeClr val="bg1"/>
                </a:solidFill>
              </a:rPr>
              <a:t>electronic</a:t>
            </a:r>
            <a:r>
              <a:rPr lang="nl-NL" sz="4500" dirty="0">
                <a:solidFill>
                  <a:schemeClr val="bg1"/>
                </a:solidFill>
              </a:rPr>
              <a:t> He</a:t>
            </a:r>
            <a:endParaRPr lang="nl-NL" sz="4500" baseline="30000" dirty="0">
              <a:solidFill>
                <a:schemeClr val="bg1"/>
              </a:solidFill>
            </a:endParaRPr>
          </a:p>
        </p:txBody>
      </p:sp>
      <p:sp>
        <p:nvSpPr>
          <p:cNvPr id="5" name="Tekstvak 4">
            <a:extLst>
              <a:ext uri="{FF2B5EF4-FFF2-40B4-BE49-F238E27FC236}">
                <a16:creationId xmlns:a16="http://schemas.microsoft.com/office/drawing/2014/main" id="{330AFB46-AADF-B357-07A0-90E701AC1041}"/>
              </a:ext>
            </a:extLst>
          </p:cNvPr>
          <p:cNvSpPr txBox="1"/>
          <p:nvPr/>
        </p:nvSpPr>
        <p:spPr>
          <a:xfrm>
            <a:off x="3359150" y="5942978"/>
            <a:ext cx="6096000" cy="523220"/>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Gründeman, Elmer L., et al. </a:t>
            </a:r>
            <a:r>
              <a:rPr lang="en-US" sz="1400" b="0" i="1" dirty="0" err="1">
                <a:solidFill>
                  <a:srgbClr val="222222"/>
                </a:solidFill>
                <a:effectLst/>
                <a:latin typeface="Arial" panose="020B0604020202020204" pitchFamily="34" charset="0"/>
              </a:rPr>
              <a:t>arXiv</a:t>
            </a:r>
            <a:r>
              <a:rPr lang="en-US" sz="1400" b="0" i="1" dirty="0">
                <a:solidFill>
                  <a:srgbClr val="222222"/>
                </a:solidFill>
                <a:effectLst/>
                <a:latin typeface="Arial" panose="020B0604020202020204" pitchFamily="34" charset="0"/>
              </a:rPr>
              <a:t> preprint arXiv:2308.13271</a:t>
            </a:r>
            <a:r>
              <a:rPr lang="en-US" sz="1400" b="0" i="0" dirty="0">
                <a:solidFill>
                  <a:srgbClr val="222222"/>
                </a:solidFill>
                <a:effectLst/>
                <a:latin typeface="Arial" panose="020B0604020202020204" pitchFamily="34" charset="0"/>
              </a:rPr>
              <a:t> (2023)</a:t>
            </a:r>
          </a:p>
          <a:p>
            <a:r>
              <a:rPr lang="en-US" sz="1400" b="0" i="0" dirty="0">
                <a:solidFill>
                  <a:srgbClr val="222222"/>
                </a:solidFill>
                <a:effectLst/>
                <a:latin typeface="Arial" panose="020B0604020202020204" pitchFamily="34" charset="0"/>
              </a:rPr>
              <a:t>Moreno, Jorge, et al. </a:t>
            </a:r>
            <a:r>
              <a:rPr lang="en-US" sz="1400" b="0" i="1" dirty="0">
                <a:solidFill>
                  <a:srgbClr val="222222"/>
                </a:solidFill>
                <a:effectLst/>
                <a:latin typeface="Arial" panose="020B0604020202020204" pitchFamily="34" charset="0"/>
              </a:rPr>
              <a:t>The European Physical Journal D</a:t>
            </a:r>
            <a:r>
              <a:rPr lang="en-US" sz="1400" b="0" i="0" dirty="0">
                <a:solidFill>
                  <a:srgbClr val="222222"/>
                </a:solidFill>
                <a:effectLst/>
                <a:latin typeface="Arial" panose="020B0604020202020204" pitchFamily="34" charset="0"/>
              </a:rPr>
              <a:t> 77.4 (2023): 67</a:t>
            </a:r>
            <a:endParaRPr lang="nl-NL" sz="1400" dirty="0"/>
          </a:p>
        </p:txBody>
      </p:sp>
      <p:sp>
        <p:nvSpPr>
          <p:cNvPr id="17" name="CustomShape 28">
            <a:extLst>
              <a:ext uri="{FF2B5EF4-FFF2-40B4-BE49-F238E27FC236}">
                <a16:creationId xmlns:a16="http://schemas.microsoft.com/office/drawing/2014/main" id="{E68895E4-7CC9-5B73-33B4-2ABAA95D9680}"/>
              </a:ext>
            </a:extLst>
          </p:cNvPr>
          <p:cNvSpPr/>
          <p:nvPr/>
        </p:nvSpPr>
        <p:spPr>
          <a:xfrm>
            <a:off x="7799060" y="4361760"/>
            <a:ext cx="183960" cy="369360"/>
          </a:xfrm>
          <a:prstGeom prst="rect">
            <a:avLst/>
          </a:prstGeom>
          <a:noFill/>
          <a:ln>
            <a:noFill/>
          </a:ln>
        </p:spPr>
        <p:style>
          <a:lnRef idx="0">
            <a:scrgbClr r="0" g="0" b="0"/>
          </a:lnRef>
          <a:fillRef idx="0">
            <a:scrgbClr r="0" g="0" b="0"/>
          </a:fillRef>
          <a:effectRef idx="0">
            <a:scrgbClr r="0" g="0" b="0"/>
          </a:effectRef>
          <a:fontRef idx="minor"/>
        </p:style>
        <p:txBody>
          <a:bodyPr/>
          <a:lstStyle/>
          <a:p>
            <a:endParaRPr lang="nl-NL"/>
          </a:p>
        </p:txBody>
      </p:sp>
      <p:pic>
        <p:nvPicPr>
          <p:cNvPr id="18" name="Afbeelding 17">
            <a:extLst>
              <a:ext uri="{FF2B5EF4-FFF2-40B4-BE49-F238E27FC236}">
                <a16:creationId xmlns:a16="http://schemas.microsoft.com/office/drawing/2014/main" id="{6ED2413C-363C-BD09-1F1E-FB7EF5BB29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637" y="886052"/>
            <a:ext cx="8537833" cy="4642520"/>
          </a:xfrm>
          <a:prstGeom prst="rect">
            <a:avLst/>
          </a:prstGeom>
        </p:spPr>
      </p:pic>
      <p:sp>
        <p:nvSpPr>
          <p:cNvPr id="19" name="Rechthoek 18">
            <a:extLst>
              <a:ext uri="{FF2B5EF4-FFF2-40B4-BE49-F238E27FC236}">
                <a16:creationId xmlns:a16="http://schemas.microsoft.com/office/drawing/2014/main" id="{57942E7C-EEC0-5DED-4198-5564B4E1EAA0}"/>
              </a:ext>
            </a:extLst>
          </p:cNvPr>
          <p:cNvSpPr/>
          <p:nvPr/>
        </p:nvSpPr>
        <p:spPr>
          <a:xfrm>
            <a:off x="2387964" y="5143721"/>
            <a:ext cx="882361" cy="3693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EF7C7F42-465E-B0CB-4C18-B8AD8F752DE0}"/>
              </a:ext>
            </a:extLst>
          </p:cNvPr>
          <p:cNvSpPr txBox="1"/>
          <p:nvPr/>
        </p:nvSpPr>
        <p:spPr>
          <a:xfrm>
            <a:off x="1841637" y="5419758"/>
            <a:ext cx="2042300" cy="523220"/>
          </a:xfrm>
          <a:prstGeom prst="rect">
            <a:avLst/>
          </a:prstGeom>
          <a:noFill/>
        </p:spPr>
        <p:txBody>
          <a:bodyPr wrap="square">
            <a:spAutoFit/>
          </a:bodyPr>
          <a:lstStyle/>
          <a:p>
            <a:r>
              <a:rPr lang="en-US" sz="1400" b="0" i="0" dirty="0">
                <a:solidFill>
                  <a:srgbClr val="222222"/>
                </a:solidFill>
                <a:effectLst/>
                <a:latin typeface="+mj-lt"/>
              </a:rPr>
              <a:t>C. </a:t>
            </a:r>
            <a:r>
              <a:rPr lang="en-US" sz="1400" b="0" i="0" dirty="0" err="1">
                <a:solidFill>
                  <a:srgbClr val="222222"/>
                </a:solidFill>
                <a:effectLst/>
                <a:latin typeface="+mj-lt"/>
              </a:rPr>
              <a:t>Parthey</a:t>
            </a:r>
            <a:r>
              <a:rPr lang="en-US" sz="1400" b="0" i="0" dirty="0">
                <a:solidFill>
                  <a:srgbClr val="222222"/>
                </a:solidFill>
                <a:effectLst/>
                <a:latin typeface="+mj-lt"/>
              </a:rPr>
              <a:t>, et al. </a:t>
            </a:r>
          </a:p>
          <a:p>
            <a:r>
              <a:rPr lang="en-US" sz="1400" b="0" i="0" dirty="0">
                <a:solidFill>
                  <a:srgbClr val="222222"/>
                </a:solidFill>
                <a:effectLst/>
                <a:latin typeface="+mj-lt"/>
              </a:rPr>
              <a:t>PRL </a:t>
            </a:r>
            <a:r>
              <a:rPr lang="en-US" sz="1400" b="1" i="0" dirty="0">
                <a:solidFill>
                  <a:srgbClr val="222222"/>
                </a:solidFill>
                <a:effectLst/>
                <a:latin typeface="+mj-lt"/>
              </a:rPr>
              <a:t>107 </a:t>
            </a:r>
            <a:r>
              <a:rPr lang="en-US" sz="1400" i="0" dirty="0">
                <a:solidFill>
                  <a:srgbClr val="222222"/>
                </a:solidFill>
                <a:effectLst/>
                <a:latin typeface="+mj-lt"/>
              </a:rPr>
              <a:t>203001 </a:t>
            </a:r>
            <a:r>
              <a:rPr lang="en-US" sz="1400" b="0" i="0" dirty="0">
                <a:solidFill>
                  <a:srgbClr val="222222"/>
                </a:solidFill>
                <a:effectLst/>
                <a:latin typeface="+mj-lt"/>
              </a:rPr>
              <a:t>(2011)</a:t>
            </a:r>
            <a:endParaRPr lang="nl-NL" sz="1400" dirty="0">
              <a:latin typeface="+mj-lt"/>
            </a:endParaRPr>
          </a:p>
        </p:txBody>
      </p:sp>
      <p:sp>
        <p:nvSpPr>
          <p:cNvPr id="21" name="Rectangle 23">
            <a:extLst>
              <a:ext uri="{FF2B5EF4-FFF2-40B4-BE49-F238E27FC236}">
                <a16:creationId xmlns:a16="http://schemas.microsoft.com/office/drawing/2014/main" id="{0E4CCC6F-D611-190C-DFD1-CB61C95E2FFA}"/>
              </a:ext>
            </a:extLst>
          </p:cNvPr>
          <p:cNvSpPr/>
          <p:nvPr/>
        </p:nvSpPr>
        <p:spPr>
          <a:xfrm>
            <a:off x="8368581" y="5419758"/>
            <a:ext cx="226510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 normalizeH="0" baseline="0" noProof="0" dirty="0">
                <a:ln>
                  <a:noFill/>
                </a:ln>
                <a:solidFill>
                  <a:srgbClr val="000000"/>
                </a:solidFill>
                <a:effectLst/>
                <a:uLnTx/>
                <a:uFillTx/>
                <a:latin typeface="Calibri Light"/>
                <a:ea typeface="+mn-ea"/>
                <a:cs typeface="+mn-cs"/>
              </a:rPr>
              <a:t>J.J. </a:t>
            </a:r>
            <a:r>
              <a:rPr kumimoji="0" lang="en-US" sz="1400" b="0" i="0" u="none" strike="noStrike" kern="1200" cap="none" spc="-1" normalizeH="0" baseline="0" noProof="0" dirty="0">
                <a:ln>
                  <a:noFill/>
                </a:ln>
                <a:solidFill>
                  <a:srgbClr val="000000"/>
                </a:solidFill>
                <a:effectLst/>
                <a:uLnTx/>
                <a:uFillTx/>
                <a:latin typeface="Calibri Light"/>
                <a:ea typeface="+mn-ea"/>
                <a:cs typeface="+mn-cs"/>
              </a:rPr>
              <a:t>Krauth et 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dirty="0">
                <a:ln>
                  <a:noFill/>
                </a:ln>
                <a:solidFill>
                  <a:srgbClr val="000000"/>
                </a:solidFill>
                <a:effectLst/>
                <a:uLnTx/>
                <a:uFillTx/>
                <a:latin typeface="Calibri Light"/>
                <a:ea typeface="+mn-ea"/>
                <a:cs typeface="+mn-cs"/>
              </a:rPr>
              <a:t>Nature </a:t>
            </a:r>
            <a:r>
              <a:rPr kumimoji="0" lang="en-US" sz="1400" b="1" i="0" u="none" strike="noStrike" kern="1200" cap="none" spc="-1" normalizeH="0" baseline="0" noProof="0" dirty="0">
                <a:ln>
                  <a:noFill/>
                </a:ln>
                <a:solidFill>
                  <a:srgbClr val="000000"/>
                </a:solidFill>
                <a:effectLst/>
                <a:uLnTx/>
                <a:uFillTx/>
                <a:latin typeface="Calibri Light"/>
                <a:ea typeface="+mn-ea"/>
                <a:cs typeface="+mn-cs"/>
              </a:rPr>
              <a:t>589, </a:t>
            </a:r>
            <a:r>
              <a:rPr kumimoji="0" lang="en-US" sz="1400" b="0" i="0" u="none" strike="noStrike" kern="1200" cap="none" spc="-1" normalizeH="0" baseline="0" noProof="0" dirty="0">
                <a:ln>
                  <a:noFill/>
                </a:ln>
                <a:solidFill>
                  <a:srgbClr val="000000"/>
                </a:solidFill>
                <a:effectLst/>
                <a:uLnTx/>
                <a:uFillTx/>
                <a:latin typeface="Calibri Light"/>
                <a:ea typeface="+mn-ea"/>
                <a:cs typeface="+mn-cs"/>
              </a:rPr>
              <a:t>527–531 (2021)</a:t>
            </a:r>
            <a:r>
              <a:rPr kumimoji="0" lang="en-GB" sz="1400" b="0" i="0" u="none" strike="noStrike" kern="1200" cap="none" spc="-1" normalizeH="0" baseline="0" noProof="0" dirty="0">
                <a:ln>
                  <a:noFill/>
                </a:ln>
                <a:solidFill>
                  <a:srgbClr val="000000"/>
                </a:solidFill>
                <a:effectLst/>
                <a:uLnTx/>
                <a:uFillTx/>
                <a:latin typeface="Calibri Light"/>
                <a:ea typeface="+mn-ea"/>
                <a:cs typeface="+mn-cs"/>
              </a:rPr>
              <a:t> </a:t>
            </a:r>
            <a:endParaRPr kumimoji="0" lang="nl-NL"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Tekstvak 21">
            <a:extLst>
              <a:ext uri="{FF2B5EF4-FFF2-40B4-BE49-F238E27FC236}">
                <a16:creationId xmlns:a16="http://schemas.microsoft.com/office/drawing/2014/main" id="{2CD7FA6A-0050-7F69-9DA2-3F57A35FC7A4}"/>
              </a:ext>
            </a:extLst>
          </p:cNvPr>
          <p:cNvSpPr txBox="1"/>
          <p:nvPr/>
        </p:nvSpPr>
        <p:spPr>
          <a:xfrm>
            <a:off x="5981927" y="5419758"/>
            <a:ext cx="2844800" cy="523220"/>
          </a:xfrm>
          <a:prstGeom prst="rect">
            <a:avLst/>
          </a:prstGeom>
          <a:noFill/>
        </p:spPr>
        <p:txBody>
          <a:bodyPr wrap="square" rtlCol="0">
            <a:spAutoFit/>
          </a:bodyPr>
          <a:lstStyle/>
          <a:p>
            <a:r>
              <a:rPr lang="en-US" sz="1400" b="0" i="0" dirty="0">
                <a:solidFill>
                  <a:srgbClr val="222222"/>
                </a:solidFill>
                <a:effectLst/>
                <a:latin typeface="+mj-lt"/>
              </a:rPr>
              <a:t>Pohl, </a:t>
            </a:r>
            <a:r>
              <a:rPr lang="en-US" sz="1400" b="0" i="0" dirty="0" err="1">
                <a:solidFill>
                  <a:srgbClr val="222222"/>
                </a:solidFill>
                <a:effectLst/>
                <a:latin typeface="+mj-lt"/>
              </a:rPr>
              <a:t>Randolf</a:t>
            </a:r>
            <a:r>
              <a:rPr lang="en-US" sz="1400" b="0" i="0" dirty="0">
                <a:solidFill>
                  <a:srgbClr val="222222"/>
                </a:solidFill>
                <a:effectLst/>
                <a:latin typeface="+mj-lt"/>
              </a:rPr>
              <a:t>, et al. </a:t>
            </a:r>
          </a:p>
          <a:p>
            <a:r>
              <a:rPr lang="en-US" sz="1400" dirty="0">
                <a:solidFill>
                  <a:srgbClr val="222222"/>
                </a:solidFill>
                <a:latin typeface="+mj-lt"/>
              </a:rPr>
              <a:t>N</a:t>
            </a:r>
            <a:r>
              <a:rPr lang="en-US" sz="1400" b="0" dirty="0">
                <a:solidFill>
                  <a:srgbClr val="222222"/>
                </a:solidFill>
                <a:effectLst/>
                <a:latin typeface="+mj-lt"/>
              </a:rPr>
              <a:t>ature</a:t>
            </a:r>
            <a:r>
              <a:rPr lang="en-US" sz="1400" b="0" i="0" dirty="0">
                <a:solidFill>
                  <a:srgbClr val="222222"/>
                </a:solidFill>
                <a:effectLst/>
                <a:latin typeface="+mj-lt"/>
              </a:rPr>
              <a:t> </a:t>
            </a:r>
            <a:r>
              <a:rPr lang="en-US" sz="1400" b="1" i="0" dirty="0">
                <a:solidFill>
                  <a:srgbClr val="222222"/>
                </a:solidFill>
                <a:effectLst/>
                <a:latin typeface="+mj-lt"/>
              </a:rPr>
              <a:t>466,</a:t>
            </a:r>
            <a:r>
              <a:rPr lang="en-US" sz="1400" dirty="0">
                <a:solidFill>
                  <a:srgbClr val="222222"/>
                </a:solidFill>
                <a:latin typeface="+mj-lt"/>
              </a:rPr>
              <a:t> </a:t>
            </a:r>
            <a:r>
              <a:rPr lang="en-US" sz="1400" b="0" i="0" dirty="0">
                <a:solidFill>
                  <a:srgbClr val="222222"/>
                </a:solidFill>
                <a:effectLst/>
                <a:latin typeface="+mj-lt"/>
              </a:rPr>
              <a:t>213-216</a:t>
            </a:r>
            <a:r>
              <a:rPr lang="en-US" sz="1400" dirty="0">
                <a:solidFill>
                  <a:srgbClr val="222222"/>
                </a:solidFill>
                <a:latin typeface="+mj-lt"/>
              </a:rPr>
              <a:t> (2010)</a:t>
            </a:r>
            <a:endParaRPr lang="nl-NL" sz="1400" dirty="0">
              <a:latin typeface="+mj-lt"/>
            </a:endParaRPr>
          </a:p>
        </p:txBody>
      </p:sp>
      <p:sp>
        <p:nvSpPr>
          <p:cNvPr id="25" name="Rechthoek 24">
            <a:extLst>
              <a:ext uri="{FF2B5EF4-FFF2-40B4-BE49-F238E27FC236}">
                <a16:creationId xmlns:a16="http://schemas.microsoft.com/office/drawing/2014/main" id="{EDFE833E-EB14-6A2A-A105-42BE73769DBD}"/>
              </a:ext>
            </a:extLst>
          </p:cNvPr>
          <p:cNvSpPr/>
          <p:nvPr/>
        </p:nvSpPr>
        <p:spPr>
          <a:xfrm>
            <a:off x="3486150" y="915022"/>
            <a:ext cx="2609850" cy="45237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A8018822-A1F1-1DB7-1DFE-F94AD2931D81}"/>
              </a:ext>
            </a:extLst>
          </p:cNvPr>
          <p:cNvSpPr txBox="1"/>
          <p:nvPr/>
        </p:nvSpPr>
        <p:spPr>
          <a:xfrm>
            <a:off x="3359150" y="3308643"/>
            <a:ext cx="3003550" cy="707886"/>
          </a:xfrm>
          <a:prstGeom prst="rect">
            <a:avLst/>
          </a:prstGeom>
          <a:noFill/>
        </p:spPr>
        <p:txBody>
          <a:bodyPr wrap="square" rtlCol="0">
            <a:spAutoFit/>
          </a:bodyPr>
          <a:lstStyle/>
          <a:p>
            <a:pPr algn="ctr"/>
            <a:r>
              <a:rPr lang="nl-NL" sz="2000" dirty="0" err="1">
                <a:solidFill>
                  <a:srgbClr val="FF0000"/>
                </a:solidFill>
                <a:latin typeface="Times New Roman" panose="02020603050405020304" pitchFamily="18" charset="0"/>
                <a:cs typeface="Times New Roman" panose="02020603050405020304" pitchFamily="18" charset="0"/>
              </a:rPr>
              <a:t>Results</a:t>
            </a:r>
            <a:r>
              <a:rPr lang="nl-NL" sz="2000" dirty="0">
                <a:solidFill>
                  <a:srgbClr val="FF0000"/>
                </a:solidFill>
                <a:latin typeface="Times New Roman" panose="02020603050405020304" pitchFamily="18" charset="0"/>
                <a:cs typeface="Times New Roman" panose="02020603050405020304" pitchFamily="18" charset="0"/>
              </a:rPr>
              <a:t> </a:t>
            </a:r>
            <a:r>
              <a:rPr lang="nl-NL" sz="2000" dirty="0" err="1">
                <a:solidFill>
                  <a:srgbClr val="FF0000"/>
                </a:solidFill>
                <a:latin typeface="Times New Roman" panose="02020603050405020304" pitchFamily="18" charset="0"/>
                <a:cs typeface="Times New Roman" panose="02020603050405020304" pitchFamily="18" charset="0"/>
              </a:rPr>
              <a:t>expected</a:t>
            </a:r>
            <a:br>
              <a:rPr lang="nl-NL" sz="2000" dirty="0">
                <a:solidFill>
                  <a:srgbClr val="FF0000"/>
                </a:solidFill>
                <a:latin typeface="Times New Roman" panose="02020603050405020304" pitchFamily="18" charset="0"/>
                <a:cs typeface="Times New Roman" panose="02020603050405020304" pitchFamily="18" charset="0"/>
              </a:rPr>
            </a:br>
            <a:r>
              <a:rPr lang="nl-NL" sz="2000" dirty="0">
                <a:solidFill>
                  <a:srgbClr val="FF0000"/>
                </a:solidFill>
                <a:latin typeface="Times New Roman" panose="02020603050405020304" pitchFamily="18" charset="0"/>
                <a:cs typeface="Times New Roman" panose="02020603050405020304" pitchFamily="18" charset="0"/>
              </a:rPr>
              <a:t>in </a:t>
            </a:r>
            <a:r>
              <a:rPr lang="nl-NL" sz="2000" dirty="0" err="1">
                <a:solidFill>
                  <a:srgbClr val="FF0000"/>
                </a:solidFill>
                <a:latin typeface="Times New Roman" panose="02020603050405020304" pitchFamily="18" charset="0"/>
                <a:cs typeface="Times New Roman" panose="02020603050405020304" pitchFamily="18" charset="0"/>
              </a:rPr>
              <a:t>the</a:t>
            </a:r>
            <a:r>
              <a:rPr lang="nl-NL" sz="2000" dirty="0">
                <a:solidFill>
                  <a:srgbClr val="FF0000"/>
                </a:solidFill>
                <a:latin typeface="Times New Roman" panose="02020603050405020304" pitchFamily="18" charset="0"/>
                <a:cs typeface="Times New Roman" panose="02020603050405020304" pitchFamily="18" charset="0"/>
              </a:rPr>
              <a:t> next </a:t>
            </a:r>
            <a:r>
              <a:rPr lang="nl-NL" sz="2000" dirty="0" err="1">
                <a:solidFill>
                  <a:srgbClr val="FF0000"/>
                </a:solidFill>
                <a:latin typeface="Times New Roman" panose="02020603050405020304" pitchFamily="18" charset="0"/>
                <a:cs typeface="Times New Roman" panose="02020603050405020304" pitchFamily="18" charset="0"/>
              </a:rPr>
              <a:t>years</a:t>
            </a:r>
            <a:r>
              <a:rPr lang="nl-NL" sz="2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135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a:xfrm>
            <a:off x="5545261" y="6466198"/>
            <a:ext cx="1101478" cy="472526"/>
          </a:xfrm>
        </p:spPr>
        <p:txBody>
          <a:bodyPr/>
          <a:lstStyle/>
          <a:p>
            <a:pPr lvl="0" algn="ctr"/>
            <a:fld id="{60554106-F58F-4E2B-909F-71DE46BD51F1}" type="slidenum">
              <a:rPr lang="nl-NL" smtClean="0"/>
              <a:pPr lvl="0" algn="ctr"/>
              <a:t>9</a:t>
            </a:fld>
            <a:endParaRPr lang="nl-NL" dirty="0"/>
          </a:p>
        </p:txBody>
      </p:sp>
      <p:sp>
        <p:nvSpPr>
          <p:cNvPr id="4" name="Tijdelijke aanduiding voor datum 3"/>
          <p:cNvSpPr>
            <a:spLocks noGrp="1"/>
          </p:cNvSpPr>
          <p:nvPr>
            <p:ph type="dt" sz="half" idx="10"/>
          </p:nvPr>
        </p:nvSpPr>
        <p:spPr>
          <a:xfrm>
            <a:off x="1852920" y="6466198"/>
            <a:ext cx="2617152" cy="472526"/>
          </a:xfrm>
        </p:spPr>
        <p:txBody>
          <a:bodyPr/>
          <a:lstStyle/>
          <a:p>
            <a:pPr lvl="0"/>
            <a:fld id="{4A3C882C-905C-4206-8FB4-EC1CC32B0F94}" type="datetime1">
              <a:rPr lang="nl-NL" smtClean="0"/>
              <a:t>30-9-2024</a:t>
            </a:fld>
            <a:endParaRPr lang="en-US" dirty="0"/>
          </a:p>
        </p:txBody>
      </p:sp>
      <p:sp>
        <p:nvSpPr>
          <p:cNvPr id="7" name="Titel 1"/>
          <p:cNvSpPr txBox="1">
            <a:spLocks/>
          </p:cNvSpPr>
          <p:nvPr/>
        </p:nvSpPr>
        <p:spPr>
          <a:xfrm>
            <a:off x="624417" y="-37685"/>
            <a:ext cx="10972800" cy="647700"/>
          </a:xfrm>
          <a:prstGeom prst="rect">
            <a:avLst/>
          </a:prstGeom>
        </p:spPr>
        <p:txBody>
          <a:bodyPr/>
          <a:lstStyle>
            <a:lvl1pPr algn="ctr" hangingPunct="0">
              <a:tabLst/>
              <a:defRPr lang="en-US" sz="5323" b="0" i="0" u="none" strike="noStrike" kern="1200" cap="none">
                <a:ln>
                  <a:noFill/>
                </a:ln>
                <a:highlight>
                  <a:scrgbClr r="0" g="0" b="0">
                    <a:alpha val="0"/>
                  </a:scrgbClr>
                </a:highlight>
                <a:latin typeface="Liberation Sans" pitchFamily="18"/>
              </a:defRPr>
            </a:lvl1pPr>
          </a:lstStyle>
          <a:p>
            <a:r>
              <a:rPr lang="nl-NL" sz="4500" dirty="0">
                <a:solidFill>
                  <a:schemeClr val="bg1"/>
                </a:solidFill>
              </a:rPr>
              <a:t>Neutral Helium</a:t>
            </a:r>
            <a:endParaRPr lang="nl-NL" sz="4500" baseline="30000" dirty="0">
              <a:solidFill>
                <a:schemeClr val="bg1"/>
              </a:solidFill>
            </a:endParaRPr>
          </a:p>
        </p:txBody>
      </p:sp>
      <p:sp>
        <p:nvSpPr>
          <p:cNvPr id="17" name="CustomShape 28">
            <a:extLst>
              <a:ext uri="{FF2B5EF4-FFF2-40B4-BE49-F238E27FC236}">
                <a16:creationId xmlns:a16="http://schemas.microsoft.com/office/drawing/2014/main" id="{E68895E4-7CC9-5B73-33B4-2ABAA95D9680}"/>
              </a:ext>
            </a:extLst>
          </p:cNvPr>
          <p:cNvSpPr/>
          <p:nvPr/>
        </p:nvSpPr>
        <p:spPr>
          <a:xfrm>
            <a:off x="10599410" y="4361760"/>
            <a:ext cx="183960" cy="369360"/>
          </a:xfrm>
          <a:prstGeom prst="rect">
            <a:avLst/>
          </a:prstGeom>
          <a:noFill/>
          <a:ln>
            <a:noFill/>
          </a:ln>
        </p:spPr>
        <p:style>
          <a:lnRef idx="0">
            <a:scrgbClr r="0" g="0" b="0"/>
          </a:lnRef>
          <a:fillRef idx="0">
            <a:scrgbClr r="0" g="0" b="0"/>
          </a:fillRef>
          <a:effectRef idx="0">
            <a:scrgbClr r="0" g="0" b="0"/>
          </a:effectRef>
          <a:fontRef idx="minor"/>
        </p:style>
        <p:txBody>
          <a:bodyPr/>
          <a:lstStyle/>
          <a:p>
            <a:endParaRPr lang="nl-NL"/>
          </a:p>
        </p:txBody>
      </p:sp>
      <p:pic>
        <p:nvPicPr>
          <p:cNvPr id="2" name="Picture 19">
            <a:extLst>
              <a:ext uri="{FF2B5EF4-FFF2-40B4-BE49-F238E27FC236}">
                <a16:creationId xmlns:a16="http://schemas.microsoft.com/office/drawing/2014/main" id="{5BAC55EC-FB2C-14EE-100A-4F92AAFA78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933"/>
          <a:stretch/>
        </p:blipFill>
        <p:spPr>
          <a:xfrm>
            <a:off x="5283563" y="1047006"/>
            <a:ext cx="6264534" cy="4982201"/>
          </a:xfrm>
          <a:prstGeom prst="rect">
            <a:avLst/>
          </a:prstGeom>
        </p:spPr>
      </p:pic>
      <p:grpSp>
        <p:nvGrpSpPr>
          <p:cNvPr id="6" name="Group 22">
            <a:extLst>
              <a:ext uri="{FF2B5EF4-FFF2-40B4-BE49-F238E27FC236}">
                <a16:creationId xmlns:a16="http://schemas.microsoft.com/office/drawing/2014/main" id="{B28EA58C-0AF4-44B0-5516-F810141A2B8F}"/>
              </a:ext>
            </a:extLst>
          </p:cNvPr>
          <p:cNvGrpSpPr/>
          <p:nvPr/>
        </p:nvGrpSpPr>
        <p:grpSpPr>
          <a:xfrm>
            <a:off x="9861550" y="3797769"/>
            <a:ext cx="1534841" cy="623332"/>
            <a:chOff x="10586720" y="3972560"/>
            <a:chExt cx="1534841" cy="623332"/>
          </a:xfrm>
        </p:grpSpPr>
        <p:cxnSp>
          <p:nvCxnSpPr>
            <p:cNvPr id="8" name="Straight Arrow Connector 23">
              <a:extLst>
                <a:ext uri="{FF2B5EF4-FFF2-40B4-BE49-F238E27FC236}">
                  <a16:creationId xmlns:a16="http://schemas.microsoft.com/office/drawing/2014/main" id="{94C68CC9-9A34-6151-7C90-950D26E9F38D}"/>
                </a:ext>
              </a:extLst>
            </p:cNvPr>
            <p:cNvCxnSpPr/>
            <p:nvPr/>
          </p:nvCxnSpPr>
          <p:spPr>
            <a:xfrm flipV="1">
              <a:off x="10586720" y="3972560"/>
              <a:ext cx="568960" cy="50800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24">
              <a:extLst>
                <a:ext uri="{FF2B5EF4-FFF2-40B4-BE49-F238E27FC236}">
                  <a16:creationId xmlns:a16="http://schemas.microsoft.com/office/drawing/2014/main" id="{05D29DD9-6F19-AF90-F4CB-A7F95C953E24}"/>
                </a:ext>
              </a:extLst>
            </p:cNvPr>
            <p:cNvSpPr txBox="1"/>
            <p:nvPr/>
          </p:nvSpPr>
          <p:spPr>
            <a:xfrm>
              <a:off x="10983641" y="4226560"/>
              <a:ext cx="1137920" cy="369332"/>
            </a:xfrm>
            <a:prstGeom prst="rect">
              <a:avLst/>
            </a:prstGeom>
            <a:noFill/>
          </p:spPr>
          <p:txBody>
            <a:bodyPr wrap="square" rtlCol="0">
              <a:spAutoFit/>
            </a:bodyPr>
            <a:lstStyle/>
            <a:p>
              <a:r>
                <a:rPr lang="en-GB" b="1" dirty="0">
                  <a:solidFill>
                    <a:srgbClr val="FF0000"/>
                  </a:solidFill>
                </a:rPr>
                <a:t>1083 nm</a:t>
              </a:r>
            </a:p>
          </p:txBody>
        </p:sp>
      </p:grpSp>
      <p:sp>
        <p:nvSpPr>
          <p:cNvPr id="10" name="Tekstvak 9">
            <a:extLst>
              <a:ext uri="{FF2B5EF4-FFF2-40B4-BE49-F238E27FC236}">
                <a16:creationId xmlns:a16="http://schemas.microsoft.com/office/drawing/2014/main" id="{695C0E38-5890-F180-5B03-686F95335EBB}"/>
              </a:ext>
            </a:extLst>
          </p:cNvPr>
          <p:cNvSpPr txBox="1"/>
          <p:nvPr/>
        </p:nvSpPr>
        <p:spPr>
          <a:xfrm>
            <a:off x="298450" y="1643896"/>
            <a:ext cx="4914900" cy="1785104"/>
          </a:xfrm>
          <a:prstGeom prst="rect">
            <a:avLst/>
          </a:prstGeom>
          <a:noFill/>
        </p:spPr>
        <p:txBody>
          <a:bodyPr wrap="square" rtlCol="0">
            <a:spAutoFit/>
          </a:bodyPr>
          <a:lstStyle/>
          <a:p>
            <a:pPr marL="342900" indent="-342900">
              <a:buFont typeface="Arial" panose="020B0604020202020204" pitchFamily="34" charset="0"/>
              <a:buChar char="•"/>
            </a:pPr>
            <a:r>
              <a:rPr lang="nl-NL" sz="2200" dirty="0"/>
              <a:t>No (direct) charge radii </a:t>
            </a:r>
            <a:r>
              <a:rPr lang="nl-NL" sz="2200" dirty="0" err="1"/>
              <a:t>extraction</a:t>
            </a:r>
            <a:r>
              <a:rPr lang="nl-NL" sz="2200" dirty="0"/>
              <a:t> </a:t>
            </a:r>
            <a:r>
              <a:rPr lang="nl-NL" sz="2200" dirty="0" err="1"/>
              <a:t>currently</a:t>
            </a:r>
            <a:r>
              <a:rPr lang="nl-NL" sz="2200" dirty="0"/>
              <a:t> </a:t>
            </a:r>
            <a:r>
              <a:rPr lang="nl-NL" sz="2200" dirty="0" err="1"/>
              <a:t>possible</a:t>
            </a:r>
            <a:endParaRPr lang="nl-NL" sz="2200" dirty="0"/>
          </a:p>
          <a:p>
            <a:pPr marL="342900" indent="-342900">
              <a:buFont typeface="Arial" panose="020B0604020202020204" pitchFamily="34" charset="0"/>
              <a:buChar char="•"/>
            </a:pPr>
            <a:endParaRPr lang="nl-NL" sz="2200" dirty="0"/>
          </a:p>
          <a:p>
            <a:pPr marL="342900" indent="-342900">
              <a:buFont typeface="Arial" panose="020B0604020202020204" pitchFamily="34" charset="0"/>
              <a:buChar char="•"/>
            </a:pPr>
            <a:r>
              <a:rPr lang="nl-NL" sz="2200" dirty="0" err="1"/>
              <a:t>Nuclear</a:t>
            </a:r>
            <a:r>
              <a:rPr lang="nl-NL" sz="2200" dirty="0"/>
              <a:t> charge radius </a:t>
            </a:r>
            <a:r>
              <a:rPr lang="nl-NL" sz="2200" dirty="0" err="1"/>
              <a:t>difference</a:t>
            </a:r>
            <a:r>
              <a:rPr lang="nl-NL" sz="2200" dirty="0"/>
              <a:t> </a:t>
            </a:r>
            <a:r>
              <a:rPr lang="nl-NL" sz="2200" dirty="0" err="1"/>
              <a:t>can</a:t>
            </a:r>
            <a:r>
              <a:rPr lang="nl-NL" sz="2200" dirty="0"/>
              <a:t> </a:t>
            </a:r>
            <a:r>
              <a:rPr lang="nl-NL" sz="2200" dirty="0" err="1"/>
              <a:t>be</a:t>
            </a:r>
            <a:r>
              <a:rPr lang="nl-NL" sz="2200" dirty="0"/>
              <a:t> </a:t>
            </a:r>
            <a:r>
              <a:rPr lang="nl-NL" sz="2200" dirty="0" err="1"/>
              <a:t>extracted</a:t>
            </a:r>
            <a:r>
              <a:rPr lang="nl-NL" sz="2200" dirty="0"/>
              <a:t> </a:t>
            </a:r>
            <a:r>
              <a:rPr lang="nl-NL" sz="2200" dirty="0" err="1"/>
              <a:t>through</a:t>
            </a:r>
            <a:r>
              <a:rPr lang="nl-NL" sz="2200" dirty="0"/>
              <a:t> </a:t>
            </a:r>
            <a:r>
              <a:rPr lang="nl-NL" sz="2200" dirty="0" err="1"/>
              <a:t>the</a:t>
            </a:r>
            <a:r>
              <a:rPr lang="nl-NL" sz="2200" dirty="0"/>
              <a:t> </a:t>
            </a:r>
            <a:r>
              <a:rPr lang="nl-NL" sz="2200" dirty="0" err="1"/>
              <a:t>isotope</a:t>
            </a:r>
            <a:r>
              <a:rPr lang="nl-NL" sz="2200" dirty="0"/>
              <a:t> shift</a:t>
            </a:r>
          </a:p>
        </p:txBody>
      </p:sp>
      <p:pic>
        <p:nvPicPr>
          <p:cNvPr id="11" name="Picture 21">
            <a:extLst>
              <a:ext uri="{FF2B5EF4-FFF2-40B4-BE49-F238E27FC236}">
                <a16:creationId xmlns:a16="http://schemas.microsoft.com/office/drawing/2014/main" id="{57800445-394F-4B0A-01FE-4B81A1BD90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97" t="26666" r="13197" b="26666"/>
          <a:stretch/>
        </p:blipFill>
        <p:spPr>
          <a:xfrm>
            <a:off x="455404" y="3811213"/>
            <a:ext cx="4454942" cy="1771934"/>
          </a:xfrm>
          <a:prstGeom prst="rect">
            <a:avLst/>
          </a:prstGeom>
        </p:spPr>
      </p:pic>
      <p:cxnSp>
        <p:nvCxnSpPr>
          <p:cNvPr id="12" name="Rechte verbindingslijn met pijl 11">
            <a:extLst>
              <a:ext uri="{FF2B5EF4-FFF2-40B4-BE49-F238E27FC236}">
                <a16:creationId xmlns:a16="http://schemas.microsoft.com/office/drawing/2014/main" id="{EE2D7274-00E1-7BB7-5A60-57FAE476050F}"/>
              </a:ext>
            </a:extLst>
          </p:cNvPr>
          <p:cNvCxnSpPr/>
          <p:nvPr/>
        </p:nvCxnSpPr>
        <p:spPr>
          <a:xfrm flipV="1">
            <a:off x="6771341" y="1452282"/>
            <a:ext cx="543859" cy="248621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2ED92A8F-DCDF-98CD-764F-90CBF0A60832}"/>
              </a:ext>
            </a:extLst>
          </p:cNvPr>
          <p:cNvSpPr txBox="1"/>
          <p:nvPr/>
        </p:nvSpPr>
        <p:spPr>
          <a:xfrm>
            <a:off x="7032414" y="2694359"/>
            <a:ext cx="894797" cy="369332"/>
          </a:xfrm>
          <a:prstGeom prst="rect">
            <a:avLst/>
          </a:prstGeom>
          <a:noFill/>
        </p:spPr>
        <p:txBody>
          <a:bodyPr wrap="none" rtlCol="0">
            <a:spAutoFit/>
          </a:bodyPr>
          <a:lstStyle/>
          <a:p>
            <a:r>
              <a:rPr lang="nl-NL" dirty="0">
                <a:solidFill>
                  <a:schemeClr val="accent1"/>
                </a:solidFill>
              </a:rPr>
              <a:t>310 nm</a:t>
            </a:r>
          </a:p>
        </p:txBody>
      </p:sp>
      <p:cxnSp>
        <p:nvCxnSpPr>
          <p:cNvPr id="5" name="Rechte verbindingslijn met pijl 4">
            <a:extLst>
              <a:ext uri="{FF2B5EF4-FFF2-40B4-BE49-F238E27FC236}">
                <a16:creationId xmlns:a16="http://schemas.microsoft.com/office/drawing/2014/main" id="{50EB452C-2BBE-7EF5-F919-B1F53889F0CA}"/>
              </a:ext>
            </a:extLst>
          </p:cNvPr>
          <p:cNvCxnSpPr>
            <a:cxnSpLocks/>
          </p:cNvCxnSpPr>
          <p:nvPr/>
        </p:nvCxnSpPr>
        <p:spPr>
          <a:xfrm flipV="1">
            <a:off x="9381570" y="1452282"/>
            <a:ext cx="0" cy="2853487"/>
          </a:xfrm>
          <a:prstGeom prst="straightConnector1">
            <a:avLst/>
          </a:prstGeom>
          <a:ln w="444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BFBA5D2B-1C5D-7FE9-807E-C8019825FA3A}"/>
              </a:ext>
            </a:extLst>
          </p:cNvPr>
          <p:cNvSpPr txBox="1"/>
          <p:nvPr/>
        </p:nvSpPr>
        <p:spPr>
          <a:xfrm>
            <a:off x="9451784" y="2875565"/>
            <a:ext cx="894797" cy="369332"/>
          </a:xfrm>
          <a:prstGeom prst="rect">
            <a:avLst/>
          </a:prstGeom>
          <a:noFill/>
        </p:spPr>
        <p:txBody>
          <a:bodyPr wrap="none" rtlCol="0">
            <a:spAutoFit/>
          </a:bodyPr>
          <a:lstStyle/>
          <a:p>
            <a:r>
              <a:rPr lang="nl-NL" dirty="0">
                <a:solidFill>
                  <a:schemeClr val="accent5"/>
                </a:solidFill>
              </a:rPr>
              <a:t>260 nm</a:t>
            </a:r>
          </a:p>
        </p:txBody>
      </p:sp>
      <p:sp>
        <p:nvSpPr>
          <p:cNvPr id="19" name="Tekstvak 18">
            <a:extLst>
              <a:ext uri="{FF2B5EF4-FFF2-40B4-BE49-F238E27FC236}">
                <a16:creationId xmlns:a16="http://schemas.microsoft.com/office/drawing/2014/main" id="{EE1FCA5B-CD7D-BC01-9AE2-28552E943D0E}"/>
              </a:ext>
            </a:extLst>
          </p:cNvPr>
          <p:cNvSpPr txBox="1"/>
          <p:nvPr/>
        </p:nvSpPr>
        <p:spPr>
          <a:xfrm>
            <a:off x="2785939" y="6035436"/>
            <a:ext cx="6096000" cy="523220"/>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Clausen, G., et al. </a:t>
            </a:r>
            <a:r>
              <a:rPr lang="en-US" sz="1400" b="0" i="1" dirty="0">
                <a:solidFill>
                  <a:srgbClr val="222222"/>
                </a:solidFill>
                <a:effectLst/>
                <a:latin typeface="Arial" panose="020B0604020202020204" pitchFamily="34" charset="0"/>
              </a:rPr>
              <a:t>Physical Review Letters</a:t>
            </a:r>
            <a:r>
              <a:rPr lang="en-US" sz="1400" b="0" i="0" dirty="0">
                <a:solidFill>
                  <a:srgbClr val="222222"/>
                </a:solidFill>
                <a:effectLst/>
                <a:latin typeface="Arial" panose="020B0604020202020204" pitchFamily="34" charset="0"/>
              </a:rPr>
              <a:t> 127.9 (2021): 093001.</a:t>
            </a:r>
            <a:endParaRPr lang="nl-NL" sz="1400" b="0" i="0" dirty="0">
              <a:solidFill>
                <a:srgbClr val="222222"/>
              </a:solidFill>
              <a:effectLst/>
              <a:latin typeface="Arial" panose="020B0604020202020204" pitchFamily="34" charset="0"/>
            </a:endParaRPr>
          </a:p>
          <a:p>
            <a:r>
              <a:rPr lang="nl-NL" sz="1400" b="0" i="0" dirty="0">
                <a:solidFill>
                  <a:srgbClr val="222222"/>
                </a:solidFill>
                <a:effectLst/>
                <a:latin typeface="Arial" panose="020B0604020202020204" pitchFamily="34" charset="0"/>
              </a:rPr>
              <a:t>Clausen, G., et al. </a:t>
            </a:r>
            <a:r>
              <a:rPr lang="nl-NL" sz="1400" b="0" i="1" dirty="0" err="1">
                <a:solidFill>
                  <a:srgbClr val="222222"/>
                </a:solidFill>
                <a:effectLst/>
                <a:latin typeface="Arial" panose="020B0604020202020204" pitchFamily="34" charset="0"/>
              </a:rPr>
              <a:t>Physical</a:t>
            </a:r>
            <a:r>
              <a:rPr lang="nl-NL" sz="1400" b="0" i="1" dirty="0">
                <a:solidFill>
                  <a:srgbClr val="222222"/>
                </a:solidFill>
                <a:effectLst/>
                <a:latin typeface="Arial" panose="020B0604020202020204" pitchFamily="34" charset="0"/>
              </a:rPr>
              <a:t> Review Letters</a:t>
            </a:r>
            <a:r>
              <a:rPr lang="nl-NL" sz="1400" b="0" i="0" dirty="0">
                <a:solidFill>
                  <a:srgbClr val="222222"/>
                </a:solidFill>
                <a:effectLst/>
                <a:latin typeface="Arial" panose="020B0604020202020204" pitchFamily="34" charset="0"/>
              </a:rPr>
              <a:t> 131.10 (2023): 103001.</a:t>
            </a:r>
            <a:endParaRPr lang="nl-NL" sz="1400" dirty="0"/>
          </a:p>
        </p:txBody>
      </p:sp>
    </p:spTree>
    <p:extLst>
      <p:ext uri="{BB962C8B-B14F-4D97-AF65-F5344CB8AC3E}">
        <p14:creationId xmlns:p14="http://schemas.microsoft.com/office/powerpoint/2010/main" val="240788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2239</Words>
  <Application>Microsoft Office PowerPoint</Application>
  <PresentationFormat>Breedbeeld</PresentationFormat>
  <Paragraphs>327</Paragraphs>
  <Slides>45</Slides>
  <Notes>11</Notes>
  <HiddenSlides>0</HiddenSlides>
  <MMClips>0</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45</vt:i4>
      </vt:variant>
    </vt:vector>
  </HeadingPairs>
  <TitlesOfParts>
    <vt:vector size="58" baseType="lpstr">
      <vt:lpstr>Aptos</vt:lpstr>
      <vt:lpstr>Aptos Display</vt:lpstr>
      <vt:lpstr>Arial</vt:lpstr>
      <vt:lpstr>Calibri</vt:lpstr>
      <vt:lpstr>Calibri Light</vt:lpstr>
      <vt:lpstr>Cambria Math</vt:lpstr>
      <vt:lpstr>Liberation Sans</vt:lpstr>
      <vt:lpstr>Liberation Serif</vt:lpstr>
      <vt:lpstr>Symbol</vt:lpstr>
      <vt:lpstr>Times New Roman</vt:lpstr>
      <vt:lpstr>Kantoorthema</vt:lpstr>
      <vt:lpstr>Default</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Vrije Universiteit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Elmer Gründeman</dc:creator>
  <cp:lastModifiedBy>Elmer Gründeman</cp:lastModifiedBy>
  <cp:revision>558</cp:revision>
  <dcterms:created xsi:type="dcterms:W3CDTF">2020-09-02T13:59:41Z</dcterms:created>
  <dcterms:modified xsi:type="dcterms:W3CDTF">2024-10-03T11:43:13Z</dcterms:modified>
</cp:coreProperties>
</file>