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987C5-E57F-4EDC-9DC1-108FCBEC191D}" v="1" dt="2024-09-20T07:22:14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Scordo" userId="92ed46d9-721c-4ca3-b215-7b0cdbd44082" providerId="ADAL" clId="{98F987C5-E57F-4EDC-9DC1-108FCBEC191D}"/>
    <pc:docChg chg="custSel addSld modSld">
      <pc:chgData name="Alessandro Scordo" userId="92ed46d9-721c-4ca3-b215-7b0cdbd44082" providerId="ADAL" clId="{98F987C5-E57F-4EDC-9DC1-108FCBEC191D}" dt="2024-09-20T07:22:35.424" v="29" actId="1076"/>
      <pc:docMkLst>
        <pc:docMk/>
      </pc:docMkLst>
      <pc:sldChg chg="delSp modSp add mod">
        <pc:chgData name="Alessandro Scordo" userId="92ed46d9-721c-4ca3-b215-7b0cdbd44082" providerId="ADAL" clId="{98F987C5-E57F-4EDC-9DC1-108FCBEC191D}" dt="2024-09-20T07:22:35.424" v="29" actId="1076"/>
        <pc:sldMkLst>
          <pc:docMk/>
          <pc:sldMk cId="1819662644" sldId="265"/>
        </pc:sldMkLst>
        <pc:spChg chg="mod">
          <ac:chgData name="Alessandro Scordo" userId="92ed46d9-721c-4ca3-b215-7b0cdbd44082" providerId="ADAL" clId="{98F987C5-E57F-4EDC-9DC1-108FCBEC191D}" dt="2024-09-20T07:22:35.424" v="29" actId="1076"/>
          <ac:spMkLst>
            <pc:docMk/>
            <pc:sldMk cId="1819662644" sldId="265"/>
            <ac:spMk id="2" creationId="{7164665E-F59A-89CF-DB26-48D9D856248D}"/>
          </ac:spMkLst>
        </pc:spChg>
        <pc:spChg chg="del">
          <ac:chgData name="Alessandro Scordo" userId="92ed46d9-721c-4ca3-b215-7b0cdbd44082" providerId="ADAL" clId="{98F987C5-E57F-4EDC-9DC1-108FCBEC191D}" dt="2024-09-20T07:22:17.633" v="1" actId="478"/>
          <ac:spMkLst>
            <pc:docMk/>
            <pc:sldMk cId="1819662644" sldId="265"/>
            <ac:spMk id="3" creationId="{086B67EC-1896-173C-B5AB-EF008960AC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AB190-F26D-4369-9901-5018393033F9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A5636-E23E-4BBB-91F0-E0999ABE371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88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464555" cy="365125"/>
          </a:xfrm>
        </p:spPr>
        <p:txBody>
          <a:bodyPr/>
          <a:lstStyle>
            <a:lvl1pPr>
              <a:defRPr sz="18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KAMPAI Workshop -  </a:t>
            </a:r>
            <a:r>
              <a:rPr lang="en-GB" i="0" dirty="0"/>
              <a:t>A. Scordo, ECT* 30/09/2024 – 04/10/2024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6021" y="6483356"/>
            <a:ext cx="2057400" cy="365125"/>
          </a:xfrm>
        </p:spPr>
        <p:txBody>
          <a:bodyPr/>
          <a:lstStyle>
            <a:lvl1pPr>
              <a:defRPr sz="1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4E53A3A-0741-4E60-AD8B-33AB76DE81F4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37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4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3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9B4A5-DD59-2EBB-512A-67A9BE42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83356"/>
            <a:ext cx="2057400" cy="365125"/>
          </a:xfrm>
        </p:spPr>
        <p:txBody>
          <a:bodyPr/>
          <a:lstStyle>
            <a:lvl1pPr>
              <a:defRPr sz="1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4E53A3A-0741-4E60-AD8B-33AB76DE81F4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C0B9220-1080-D099-E175-DD1C631B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81245"/>
            <a:ext cx="8464555" cy="365125"/>
          </a:xfrm>
        </p:spPr>
        <p:txBody>
          <a:bodyPr/>
          <a:lstStyle>
            <a:lvl1pPr>
              <a:defRPr sz="18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KAMPAI Workshop -  </a:t>
            </a:r>
            <a:r>
              <a:rPr lang="en-GB" i="0" dirty="0"/>
              <a:t>A. Scordo, ECT* 30/09/2024 – 04/10/2024</a:t>
            </a:r>
          </a:p>
        </p:txBody>
      </p:sp>
    </p:spTree>
    <p:extLst>
      <p:ext uri="{BB962C8B-B14F-4D97-AF65-F5344CB8AC3E}">
        <p14:creationId xmlns:p14="http://schemas.microsoft.com/office/powerpoint/2010/main" val="311050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6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4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95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0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5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1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7A61373-4488-6017-721E-261C876D30FA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701E31B-7464-7502-4384-43B18FA7776F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5FBE0FEB-FC8A-6859-A437-87DC9A1F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1D38F2F5-F37E-4BBE-E9E5-4A007CE8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1</a:t>
            </a:fld>
            <a:endParaRPr lang="en-GB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EB4EA24-CD4B-2A1E-6186-1F39B0BD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KAMPAI Workshop -  </a:t>
            </a:r>
            <a:r>
              <a:rPr lang="en-GB" i="0" dirty="0"/>
              <a:t>A. Scordo, ECT* 30/09/2024 – 04/10/2024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231435-1179-F5AF-6D31-CB3E5572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53" y="1080813"/>
            <a:ext cx="7066968" cy="510243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FECEBEB-B25F-8B14-50BD-50AC061E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291" y="-3840"/>
            <a:ext cx="2408039" cy="10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7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1ED4F2F-A89E-6AD1-326B-68BF2B850E10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9DE8D9-A616-F223-724C-40B62BAFE1B6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C8DAC9-A8D2-7505-83F2-F6CECCA3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B96C6E-602B-294C-2D80-7E6D66E5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KAMPAI Workshop -  </a:t>
            </a:r>
            <a:r>
              <a:rPr lang="en-GB" i="0" dirty="0"/>
              <a:t>A. Scordo, ECT* 30/09/2024 – 04/10/2024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684FDF3-4B89-C809-A06F-8C71FEBE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37DEB2-DCB8-5206-704C-3D6A99DD72FA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1A6D2D-7802-754F-1B96-1A5F8754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91" y="-3840"/>
            <a:ext cx="2408039" cy="1034859"/>
          </a:xfrm>
          <a:prstGeom prst="rect">
            <a:avLst/>
          </a:prstGeom>
        </p:spPr>
      </p:pic>
      <p:pic>
        <p:nvPicPr>
          <p:cNvPr id="13" name="Immagine 12" descr="Immagine che contiene aria aperta, finestra, cielo, Hacienda&#10;&#10;Descrizione generata automaticamente">
            <a:extLst>
              <a:ext uri="{FF2B5EF4-FFF2-40B4-BE49-F238E27FC236}">
                <a16:creationId xmlns:a16="http://schemas.microsoft.com/office/drawing/2014/main" id="{E30529BF-6DEA-2818-A4C4-2F19079FE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58" y="1167461"/>
            <a:ext cx="6799152" cy="382452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4A60A6E-29BD-B4C8-3A8F-95D42B4DB5F1}"/>
              </a:ext>
            </a:extLst>
          </p:cNvPr>
          <p:cNvSpPr txBox="1"/>
          <p:nvPr/>
        </p:nvSpPr>
        <p:spPr>
          <a:xfrm>
            <a:off x="2045084" y="5173182"/>
            <a:ext cx="4961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the KAMPAI workshop</a:t>
            </a:r>
          </a:p>
        </p:txBody>
      </p:sp>
    </p:spTree>
    <p:extLst>
      <p:ext uri="{BB962C8B-B14F-4D97-AF65-F5344CB8AC3E}">
        <p14:creationId xmlns:p14="http://schemas.microsoft.com/office/powerpoint/2010/main" val="321870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1ED4F2F-A89E-6AD1-326B-68BF2B850E10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9DE8D9-A616-F223-724C-40B62BAFE1B6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C8DAC9-A8D2-7505-83F2-F6CECCA3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B96C6E-602B-294C-2D80-7E6D66E5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KAMPAI Workshop -  </a:t>
            </a:r>
            <a:r>
              <a:rPr lang="en-GB" i="0" dirty="0"/>
              <a:t>A. Scordo, ECT* 30/09/2024 – 04/10/2024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684FDF3-4B89-C809-A06F-8C71FEBE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37DEB2-DCB8-5206-704C-3D6A99DD72FA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1A6D2D-7802-754F-1B96-1A5F8754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91" y="-3840"/>
            <a:ext cx="2408039" cy="1034859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A2072AC-80DC-0153-5790-6D5F0D1565D3}"/>
              </a:ext>
            </a:extLst>
          </p:cNvPr>
          <p:cNvSpPr txBox="1"/>
          <p:nvPr/>
        </p:nvSpPr>
        <p:spPr>
          <a:xfrm>
            <a:off x="2504192" y="159646"/>
            <a:ext cx="3905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B42D9F6-F033-FE7C-2385-8A4CD7648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618" y="1229623"/>
            <a:ext cx="5288046" cy="473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6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1ED4F2F-A89E-6AD1-326B-68BF2B850E10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9DE8D9-A616-F223-724C-40B62BAFE1B6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C8DAC9-A8D2-7505-83F2-F6CECCA3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B96C6E-602B-294C-2D80-7E6D66E5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KAMPAI Workshop -  </a:t>
            </a:r>
            <a:r>
              <a:rPr lang="en-GB" i="0" dirty="0"/>
              <a:t>A. Scordo, ECT* 30/09/2024 – 04/10/2024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684FDF3-4B89-C809-A06F-8C71FEBE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37DEB2-DCB8-5206-704C-3D6A99DD72FA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1A6D2D-7802-754F-1B96-1A5F8754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91" y="-3840"/>
            <a:ext cx="2408039" cy="103485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2F1C55C-426A-3F83-6247-ADCFAD825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26" y="1442937"/>
            <a:ext cx="8402223" cy="175284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A73EB8-3D96-A2BC-5194-EE0182E0B6C2}"/>
              </a:ext>
            </a:extLst>
          </p:cNvPr>
          <p:cNvSpPr txBox="1"/>
          <p:nvPr/>
        </p:nvSpPr>
        <p:spPr>
          <a:xfrm>
            <a:off x="1673529" y="-3840"/>
            <a:ext cx="49419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memory of Carlo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Guaraldo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J. Zmeskal</a:t>
            </a:r>
          </a:p>
        </p:txBody>
      </p:sp>
      <p:pic>
        <p:nvPicPr>
          <p:cNvPr id="12" name="Immagine 11" descr="Immagine che contiene persona, vestiti, interno, uomo&#10;&#10;Descrizione generata automaticamente">
            <a:extLst>
              <a:ext uri="{FF2B5EF4-FFF2-40B4-BE49-F238E27FC236}">
                <a16:creationId xmlns:a16="http://schemas.microsoft.com/office/drawing/2014/main" id="{2F30CEF7-D02B-E4D3-E69F-C1A439A64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54" y="3345758"/>
            <a:ext cx="3842289" cy="2881717"/>
          </a:xfrm>
          <a:prstGeom prst="rect">
            <a:avLst/>
          </a:prstGeom>
        </p:spPr>
      </p:pic>
      <p:pic>
        <p:nvPicPr>
          <p:cNvPr id="14" name="Immagine 13" descr="Immagine che contiene persona, vestiti, aria aperta, uomo&#10;&#10;Descrizione generata automaticamente">
            <a:extLst>
              <a:ext uri="{FF2B5EF4-FFF2-40B4-BE49-F238E27FC236}">
                <a16:creationId xmlns:a16="http://schemas.microsoft.com/office/drawing/2014/main" id="{AA2354C7-BCC2-6CEE-51FB-F38207C86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" y="3345759"/>
            <a:ext cx="3842289" cy="2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1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persona, vestiti, automobile, Contenitore dei rifiuti&#10;&#10;Descrizione generata automaticamente">
            <a:extLst>
              <a:ext uri="{FF2B5EF4-FFF2-40B4-BE49-F238E27FC236}">
                <a16:creationId xmlns:a16="http://schemas.microsoft.com/office/drawing/2014/main" id="{EEF40304-81D8-1F3E-0FCE-41CE42FE7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" y="3238608"/>
            <a:ext cx="3853758" cy="289031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1ED4F2F-A89E-6AD1-326B-68BF2B850E10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9DE8D9-A616-F223-724C-40B62BAFE1B6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C8DAC9-A8D2-7505-83F2-F6CECCA3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B96C6E-602B-294C-2D80-7E6D66E5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KAMPAI Workshop -  </a:t>
            </a:r>
            <a:r>
              <a:rPr lang="en-GB" i="0" dirty="0"/>
              <a:t>A. Scordo, ECT* 30/09/2024 – 04/10/2024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684FDF3-4B89-C809-A06F-8C71FEBE0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37DEB2-DCB8-5206-704C-3D6A99DD72FA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1A6D2D-7802-754F-1B96-1A5F87542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291" y="-3840"/>
            <a:ext cx="2408039" cy="103485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A73EB8-3D96-A2BC-5194-EE0182E0B6C2}"/>
              </a:ext>
            </a:extLst>
          </p:cNvPr>
          <p:cNvSpPr txBox="1"/>
          <p:nvPr/>
        </p:nvSpPr>
        <p:spPr>
          <a:xfrm>
            <a:off x="1663203" y="-15089"/>
            <a:ext cx="49419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memory of Carlo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Guaraldo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J. Zmeskal</a:t>
            </a:r>
          </a:p>
        </p:txBody>
      </p:sp>
      <p:pic>
        <p:nvPicPr>
          <p:cNvPr id="11" name="Immagine 10" descr="Immagine che contiene vestiti, persona, uomo, edificio&#10;&#10;Descrizione generata automaticamente">
            <a:extLst>
              <a:ext uri="{FF2B5EF4-FFF2-40B4-BE49-F238E27FC236}">
                <a16:creationId xmlns:a16="http://schemas.microsoft.com/office/drawing/2014/main" id="{94A724E6-C4FB-1BE4-BB34-4D5AD9C29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64" y="3195781"/>
            <a:ext cx="3853757" cy="2890319"/>
          </a:xfrm>
          <a:prstGeom prst="rect">
            <a:avLst/>
          </a:prstGeom>
        </p:spPr>
      </p:pic>
      <p:pic>
        <p:nvPicPr>
          <p:cNvPr id="19" name="Immagine 18" descr="Immagine che contiene vestiti, persona, uomo, Viso umano&#10;&#10;Descrizione generata automaticamente">
            <a:extLst>
              <a:ext uri="{FF2B5EF4-FFF2-40B4-BE49-F238E27FC236}">
                <a16:creationId xmlns:a16="http://schemas.microsoft.com/office/drawing/2014/main" id="{5B80A49A-04BD-1438-23DA-8E68E90737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88" y="3465216"/>
            <a:ext cx="3796655" cy="284749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B8DD00C-265A-4FA2-83FB-E608FAE0E53F}"/>
              </a:ext>
            </a:extLst>
          </p:cNvPr>
          <p:cNvSpPr txBox="1"/>
          <p:nvPr/>
        </p:nvSpPr>
        <p:spPr>
          <a:xfrm>
            <a:off x="440922" y="1835198"/>
            <a:ext cx="8193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 memory of Carlo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Guaraldo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Johannes Zmeskal”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C. Curceanu, 30/09 @ 10:30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9CD07C6-B173-8463-2439-B53482E1AB75}"/>
              </a:ext>
            </a:extLst>
          </p:cNvPr>
          <p:cNvSpPr txBox="1"/>
          <p:nvPr/>
        </p:nvSpPr>
        <p:spPr>
          <a:xfrm>
            <a:off x="403201" y="2295413"/>
            <a:ext cx="8193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 memory of Johannes Zmeskal”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Widmann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30/09 @ 14:00 </a:t>
            </a:r>
          </a:p>
        </p:txBody>
      </p:sp>
    </p:spTree>
    <p:extLst>
      <p:ext uri="{BB962C8B-B14F-4D97-AF65-F5344CB8AC3E}">
        <p14:creationId xmlns:p14="http://schemas.microsoft.com/office/powerpoint/2010/main" val="127349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1ED4F2F-A89E-6AD1-326B-68BF2B850E10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9DE8D9-A616-F223-724C-40B62BAFE1B6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C8DAC9-A8D2-7505-83F2-F6CECCA3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B96C6E-602B-294C-2D80-7E6D66E5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KAMPAI Workshop -  </a:t>
            </a:r>
            <a:r>
              <a:rPr lang="en-GB" i="0" dirty="0"/>
              <a:t>A. Scordo, ECT* 30/09/2024 – 04/10/2024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684FDF3-4B89-C809-A06F-8C71FEBE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37DEB2-DCB8-5206-704C-3D6A99DD72FA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1A6D2D-7802-754F-1B96-1A5F8754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91" y="-3840"/>
            <a:ext cx="2408039" cy="10348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2710EF-AD86-40FC-9432-8EC701E26739}"/>
              </a:ext>
            </a:extLst>
          </p:cNvPr>
          <p:cNvSpPr txBox="1"/>
          <p:nvPr/>
        </p:nvSpPr>
        <p:spPr>
          <a:xfrm>
            <a:off x="1629625" y="-91037"/>
            <a:ext cx="4961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Participants, </a:t>
            </a:r>
          </a:p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sessions and talks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DF80AC-76D6-9B90-826C-6B6465FDB241}"/>
              </a:ext>
            </a:extLst>
          </p:cNvPr>
          <p:cNvSpPr txBox="1"/>
          <p:nvPr/>
        </p:nvSpPr>
        <p:spPr>
          <a:xfrm>
            <a:off x="308850" y="1064198"/>
            <a:ext cx="4455066" cy="21200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12 countries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women and 22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 be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under 40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D5B870-7031-7CD5-5853-5A09A15C958D}"/>
              </a:ext>
            </a:extLst>
          </p:cNvPr>
          <p:cNvSpPr txBox="1"/>
          <p:nvPr/>
        </p:nvSpPr>
        <p:spPr>
          <a:xfrm>
            <a:off x="308850" y="3293252"/>
            <a:ext cx="4455066" cy="29510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Sessions</a:t>
            </a:r>
          </a:p>
          <a:p>
            <a:pPr>
              <a:lnSpc>
                <a:spcPct val="150000"/>
              </a:lnSpc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Muonic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 talks</a:t>
            </a:r>
          </a:p>
          <a:p>
            <a:pPr>
              <a:lnSpc>
                <a:spcPct val="150000"/>
              </a:lnSpc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Positronium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 talks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 – 2 talks</a:t>
            </a:r>
          </a:p>
          <a:p>
            <a:pPr>
              <a:lnSpc>
                <a:spcPct val="150000"/>
              </a:lnSpc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Kaonic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 talks</a:t>
            </a:r>
          </a:p>
          <a:p>
            <a:pPr>
              <a:lnSpc>
                <a:spcPct val="150000"/>
              </a:lnSpc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 talks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108A8EA-01FB-31ED-F25D-97EB082EB627}"/>
              </a:ext>
            </a:extLst>
          </p:cNvPr>
          <p:cNvSpPr txBox="1"/>
          <p:nvPr/>
        </p:nvSpPr>
        <p:spPr>
          <a:xfrm>
            <a:off x="4895057" y="1969209"/>
            <a:ext cx="4119327" cy="29510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Schedule</a:t>
            </a:r>
          </a:p>
          <a:p>
            <a:pPr>
              <a:lnSpc>
                <a:spcPct val="150000"/>
              </a:lnSpc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30’ (25’+5’) talks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sessions per day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Full days of workshop (Mon, Wed, Thu)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Half-days (Tue, Fri)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Free afternoon (Tuesday 01/10)</a:t>
            </a:r>
          </a:p>
        </p:txBody>
      </p:sp>
    </p:spTree>
    <p:extLst>
      <p:ext uri="{BB962C8B-B14F-4D97-AF65-F5344CB8AC3E}">
        <p14:creationId xmlns:p14="http://schemas.microsoft.com/office/powerpoint/2010/main" val="405335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1ED4F2F-A89E-6AD1-326B-68BF2B850E10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9DE8D9-A616-F223-724C-40B62BAFE1B6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C8DAC9-A8D2-7505-83F2-F6CECCA3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B96C6E-602B-294C-2D80-7E6D66E5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KAMPAI Workshop -  </a:t>
            </a:r>
            <a:r>
              <a:rPr lang="en-GB" i="0" dirty="0"/>
              <a:t>A. Scordo, ECT* 30/09/2024 – 04/10/2024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684FDF3-4B89-C809-A06F-8C71FEBE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37DEB2-DCB8-5206-704C-3D6A99DD72FA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1A6D2D-7802-754F-1B96-1A5F8754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91" y="-3840"/>
            <a:ext cx="2408039" cy="10348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1BD270-D646-2FE6-CE91-7A1D8F6E851F}"/>
              </a:ext>
            </a:extLst>
          </p:cNvPr>
          <p:cNvSpPr txBox="1"/>
          <p:nvPr/>
        </p:nvSpPr>
        <p:spPr>
          <a:xfrm>
            <a:off x="1638679" y="5561"/>
            <a:ext cx="4961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Dinner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FA5BA83-D2CC-D589-D329-C69B818AF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9" y="1353752"/>
            <a:ext cx="5341399" cy="4748543"/>
          </a:xfrm>
          <a:prstGeom prst="rect">
            <a:avLst/>
          </a:prstGeom>
        </p:spPr>
      </p:pic>
      <p:pic>
        <p:nvPicPr>
          <p:cNvPr id="12" name="Immagine 11" descr="Immagine che contiene aria aperta, edificio, vaso da fiori, pianta da appartamento&#10;&#10;Descrizione generata automaticamente">
            <a:extLst>
              <a:ext uri="{FF2B5EF4-FFF2-40B4-BE49-F238E27FC236}">
                <a16:creationId xmlns:a16="http://schemas.microsoft.com/office/drawing/2014/main" id="{A9E18385-97D6-7919-52C6-8369255CB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70" y="3087232"/>
            <a:ext cx="4237358" cy="313663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92468AB-84B7-151B-1B72-30EC03E7C56D}"/>
              </a:ext>
            </a:extLst>
          </p:cNvPr>
          <p:cNvSpPr txBox="1"/>
          <p:nvPr/>
        </p:nvSpPr>
        <p:spPr>
          <a:xfrm>
            <a:off x="5522058" y="1552019"/>
            <a:ext cx="3621942" cy="11560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01/10 – 20:00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Ristorante “Antica trattoria Due Mori”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S. Marco, 11, 38122 Trento TN</a:t>
            </a:r>
          </a:p>
        </p:txBody>
      </p:sp>
    </p:spTree>
    <p:extLst>
      <p:ext uri="{BB962C8B-B14F-4D97-AF65-F5344CB8AC3E}">
        <p14:creationId xmlns:p14="http://schemas.microsoft.com/office/powerpoint/2010/main" val="3677153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1ED4F2F-A89E-6AD1-326B-68BF2B850E10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9DE8D9-A616-F223-724C-40B62BAFE1B6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C8DAC9-A8D2-7505-83F2-F6CECCA3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B96C6E-602B-294C-2D80-7E6D66E5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KAMPAI Workshop -  </a:t>
            </a:r>
            <a:r>
              <a:rPr lang="en-GB" i="0" dirty="0"/>
              <a:t>A. Scordo, ECT* 30/09/2024 – 04/10/2024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684FDF3-4B89-C809-A06F-8C71FEBE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37DEB2-DCB8-5206-704C-3D6A99DD72FA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1A6D2D-7802-754F-1B96-1A5F8754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91" y="-3840"/>
            <a:ext cx="2408039" cy="10348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64665E-F59A-89CF-DB26-48D9D856248D}"/>
              </a:ext>
            </a:extLst>
          </p:cNvPr>
          <p:cNvSpPr txBox="1"/>
          <p:nvPr/>
        </p:nvSpPr>
        <p:spPr>
          <a:xfrm>
            <a:off x="1705670" y="208605"/>
            <a:ext cx="4961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 &amp; Logistics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6B67EC-1896-173C-B5AB-EF008960AC64}"/>
              </a:ext>
            </a:extLst>
          </p:cNvPr>
          <p:cNvSpPr txBox="1"/>
          <p:nvPr/>
        </p:nvSpPr>
        <p:spPr>
          <a:xfrm>
            <a:off x="197398" y="1325184"/>
            <a:ext cx="8801747" cy="41975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EVERY DAY the 2 papers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lunch)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desk </a:t>
            </a:r>
          </a:p>
          <a:p>
            <a:pPr>
              <a:lnSpc>
                <a:spcPct val="150000"/>
              </a:lnSpc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Coffee break and lunches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building in front of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upload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slides on the Indico server,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timetable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day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kindly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include in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 with some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highlights or open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sessions </a:t>
            </a:r>
          </a:p>
        </p:txBody>
      </p:sp>
    </p:spTree>
    <p:extLst>
      <p:ext uri="{BB962C8B-B14F-4D97-AF65-F5344CB8AC3E}">
        <p14:creationId xmlns:p14="http://schemas.microsoft.com/office/powerpoint/2010/main" val="259799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1ED4F2F-A89E-6AD1-326B-68BF2B850E10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9DE8D9-A616-F223-724C-40B62BAFE1B6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C8DAC9-A8D2-7505-83F2-F6CECCA3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B96C6E-602B-294C-2D80-7E6D66E5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KAMPAI Workshop -  </a:t>
            </a:r>
            <a:r>
              <a:rPr lang="en-GB" i="0" dirty="0"/>
              <a:t>A. Scordo, ECT* 30/09/2024 – 04/10/2024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684FDF3-4B89-C809-A06F-8C71FEBE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37DEB2-DCB8-5206-704C-3D6A99DD72FA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1A6D2D-7802-754F-1B96-1A5F8754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91" y="-3840"/>
            <a:ext cx="2408039" cy="10348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64665E-F59A-89CF-DB26-48D9D856248D}"/>
              </a:ext>
            </a:extLst>
          </p:cNvPr>
          <p:cNvSpPr txBox="1"/>
          <p:nvPr/>
        </p:nvSpPr>
        <p:spPr>
          <a:xfrm>
            <a:off x="-479834" y="0"/>
            <a:ext cx="9832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ENRICH COST Action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807EE9F-6801-15CA-33C2-C2802E185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76" y="1735681"/>
            <a:ext cx="3753159" cy="398468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C2F1A7C-2897-80F7-51CB-47AC4FF08C7C}"/>
              </a:ext>
            </a:extLst>
          </p:cNvPr>
          <p:cNvSpPr txBox="1"/>
          <p:nvPr/>
        </p:nvSpPr>
        <p:spPr>
          <a:xfrm>
            <a:off x="-18109" y="978571"/>
            <a:ext cx="89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uropean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etwork for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adiation-based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ncreasing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allenges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EE3BD1A-4332-189D-64A7-14EE180D948F}"/>
              </a:ext>
            </a:extLst>
          </p:cNvPr>
          <p:cNvSpPr txBox="1"/>
          <p:nvPr/>
        </p:nvSpPr>
        <p:spPr>
          <a:xfrm>
            <a:off x="4661010" y="3576437"/>
            <a:ext cx="48300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WG1: Management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WG2: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Advancement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WG3: Software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Advancement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WG4: Electronics and DAQ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WG5: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Applications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WG6: Integration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Interchange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WG7: Mentoring, Training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92C8B0-F108-2A54-4C5B-71B703B42B6C}"/>
              </a:ext>
            </a:extLst>
          </p:cNvPr>
          <p:cNvSpPr txBox="1"/>
          <p:nvPr/>
        </p:nvSpPr>
        <p:spPr>
          <a:xfrm>
            <a:off x="4020655" y="1812169"/>
            <a:ext cx="5108675" cy="145167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Scope: </a:t>
            </a:r>
          </a:p>
          <a:p>
            <a:pPr algn="ctr"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uild a broader and multidisciplinary community that exchanges information and expertise, covering fundamental physics, nuclear physics, astrophysics, medical physics, agrifood, and material science. </a:t>
            </a:r>
          </a:p>
        </p:txBody>
      </p:sp>
    </p:spTree>
    <p:extLst>
      <p:ext uri="{BB962C8B-B14F-4D97-AF65-F5344CB8AC3E}">
        <p14:creationId xmlns:p14="http://schemas.microsoft.com/office/powerpoint/2010/main" val="181966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1ED4F2F-A89E-6AD1-326B-68BF2B850E10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9DE8D9-A616-F223-724C-40B62BAFE1B6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C8DAC9-A8D2-7505-83F2-F6CECCA3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B96C6E-602B-294C-2D80-7E6D66E5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KAMPAI Workshop -  </a:t>
            </a:r>
            <a:r>
              <a:rPr lang="en-GB" i="0" dirty="0"/>
              <a:t>A. Scordo, ECT* 30/09/2024 – 04/10/2024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684FDF3-4B89-C809-A06F-8C71FEBE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37DEB2-DCB8-5206-704C-3D6A99DD72FA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1A6D2D-7802-754F-1B96-1A5F8754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91" y="-3840"/>
            <a:ext cx="2408039" cy="10348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64665E-F59A-89CF-DB26-48D9D856248D}"/>
              </a:ext>
            </a:extLst>
          </p:cNvPr>
          <p:cNvSpPr txBox="1"/>
          <p:nvPr/>
        </p:nvSpPr>
        <p:spPr>
          <a:xfrm>
            <a:off x="-479834" y="0"/>
            <a:ext cx="9832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ENRICH COST Action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C2F1A7C-2897-80F7-51CB-47AC4FF08C7C}"/>
              </a:ext>
            </a:extLst>
          </p:cNvPr>
          <p:cNvSpPr txBox="1"/>
          <p:nvPr/>
        </p:nvSpPr>
        <p:spPr>
          <a:xfrm>
            <a:off x="116186" y="1057143"/>
            <a:ext cx="89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uropean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etwork for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adiation-based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ncreasing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allenges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BE37254-80D5-0455-CB35-9F1550CFF57E}"/>
              </a:ext>
            </a:extLst>
          </p:cNvPr>
          <p:cNvSpPr txBox="1"/>
          <p:nvPr/>
        </p:nvSpPr>
        <p:spPr>
          <a:xfrm>
            <a:off x="3000316" y="2136338"/>
            <a:ext cx="63519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Actions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 for:</a:t>
            </a: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Meetings (e.g., Management Committee meetings, Working Group meetings);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Training Schools;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Mobility of Researchers and Innovators (Short-Term Scientific;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Missions – STSMs; Virtual Mobility - VM);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Presentations at conferences organised by third parties;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Dissemination and Communication Products;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90D80F8-D0EA-FC22-2B7C-56C428B8D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23" y="1997459"/>
            <a:ext cx="2697100" cy="286347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DBAFCA0-8321-B2EE-DA88-035BC968CED3}"/>
              </a:ext>
            </a:extLst>
          </p:cNvPr>
          <p:cNvSpPr txBox="1"/>
          <p:nvPr/>
        </p:nvSpPr>
        <p:spPr>
          <a:xfrm>
            <a:off x="1877688" y="5404502"/>
            <a:ext cx="615635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Deadline to join as a secondary proponent: 15/10/2024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Contact: Alessandro.Scordo@lnf.infn.it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139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598</Words>
  <Application>Microsoft Office PowerPoint</Application>
  <PresentationFormat>Presentazione su schermo (4:3)</PresentationFormat>
  <Paragraphs>136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and future perspectives for Hadron Physics at LNF's infrastructures</dc:title>
  <dc:creator>Alessandro Scordo</dc:creator>
  <cp:lastModifiedBy>Alessandro Scordo</cp:lastModifiedBy>
  <cp:revision>6</cp:revision>
  <dcterms:created xsi:type="dcterms:W3CDTF">2024-06-12T06:31:58Z</dcterms:created>
  <dcterms:modified xsi:type="dcterms:W3CDTF">2024-09-26T08:56:11Z</dcterms:modified>
</cp:coreProperties>
</file>