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  <p:sldMasterId id="2147483666" r:id="rId3"/>
  </p:sldMasterIdLst>
  <p:notesMasterIdLst>
    <p:notesMasterId r:id="rId51"/>
  </p:notesMasterIdLst>
  <p:sldIdLst>
    <p:sldId id="256" r:id="rId4"/>
    <p:sldId id="513" r:id="rId5"/>
    <p:sldId id="391" r:id="rId6"/>
    <p:sldId id="491" r:id="rId7"/>
    <p:sldId id="536" r:id="rId8"/>
    <p:sldId id="488" r:id="rId9"/>
    <p:sldId id="487" r:id="rId10"/>
    <p:sldId id="295" r:id="rId11"/>
    <p:sldId id="417" r:id="rId12"/>
    <p:sldId id="503" r:id="rId13"/>
    <p:sldId id="528" r:id="rId14"/>
    <p:sldId id="529" r:id="rId15"/>
    <p:sldId id="520" r:id="rId16"/>
    <p:sldId id="543" r:id="rId17"/>
    <p:sldId id="546" r:id="rId18"/>
    <p:sldId id="550" r:id="rId19"/>
    <p:sldId id="554" r:id="rId20"/>
    <p:sldId id="558" r:id="rId21"/>
    <p:sldId id="560" r:id="rId22"/>
    <p:sldId id="559" r:id="rId23"/>
    <p:sldId id="561" r:id="rId24"/>
    <p:sldId id="497" r:id="rId25"/>
    <p:sldId id="525" r:id="rId26"/>
    <p:sldId id="556" r:id="rId27"/>
    <p:sldId id="539" r:id="rId28"/>
    <p:sldId id="541" r:id="rId29"/>
    <p:sldId id="551" r:id="rId30"/>
    <p:sldId id="557" r:id="rId31"/>
    <p:sldId id="563" r:id="rId32"/>
    <p:sldId id="545" r:id="rId33"/>
    <p:sldId id="555" r:id="rId34"/>
    <p:sldId id="564" r:id="rId35"/>
    <p:sldId id="553" r:id="rId36"/>
    <p:sldId id="339" r:id="rId37"/>
    <p:sldId id="542" r:id="rId38"/>
    <p:sldId id="534" r:id="rId39"/>
    <p:sldId id="537" r:id="rId40"/>
    <p:sldId id="392" r:id="rId41"/>
    <p:sldId id="517" r:id="rId42"/>
    <p:sldId id="327" r:id="rId43"/>
    <p:sldId id="311" r:id="rId44"/>
    <p:sldId id="273" r:id="rId45"/>
    <p:sldId id="293" r:id="rId46"/>
    <p:sldId id="565" r:id="rId47"/>
    <p:sldId id="552" r:id="rId48"/>
    <p:sldId id="442" r:id="rId49"/>
    <p:sldId id="43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  <a:srgbClr val="FFFF66"/>
    <a:srgbClr val="FF0000"/>
    <a:srgbClr val="969696"/>
    <a:srgbClr val="FFCC00"/>
    <a:srgbClr val="FFCC66"/>
    <a:srgbClr val="4F81BD"/>
    <a:srgbClr val="29348C"/>
    <a:srgbClr val="1C03B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40673-2350-4D1C-AB7E-2DE8F48BBB4F}" v="445" dt="2024-03-06T17:36:46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da Neyens" userId="49a5f432-63ee-4499-abed-ae9e0d2df90e" providerId="ADAL" clId="{2B740673-2350-4D1C-AB7E-2DE8F48BBB4F}"/>
    <pc:docChg chg="undo redo custSel addSld delSld modSld sldOrd">
      <pc:chgData name="Gerda Neyens" userId="49a5f432-63ee-4499-abed-ae9e0d2df90e" providerId="ADAL" clId="{2B740673-2350-4D1C-AB7E-2DE8F48BBB4F}" dt="2024-03-06T17:36:56.161" v="7414" actId="1076"/>
      <pc:docMkLst>
        <pc:docMk/>
      </pc:docMkLst>
      <pc:sldChg chg="addSp modSp mod">
        <pc:chgData name="Gerda Neyens" userId="49a5f432-63ee-4499-abed-ae9e0d2df90e" providerId="ADAL" clId="{2B740673-2350-4D1C-AB7E-2DE8F48BBB4F}" dt="2024-03-05T17:54:09.897" v="2549" actId="255"/>
        <pc:sldMkLst>
          <pc:docMk/>
          <pc:sldMk cId="0" sldId="256"/>
        </pc:sldMkLst>
        <pc:spChg chg="mod">
          <ac:chgData name="Gerda Neyens" userId="49a5f432-63ee-4499-abed-ae9e0d2df90e" providerId="ADAL" clId="{2B740673-2350-4D1C-AB7E-2DE8F48BBB4F}" dt="2024-03-05T17:53:56.687" v="2548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Gerda Neyens" userId="49a5f432-63ee-4499-abed-ae9e0d2df90e" providerId="ADAL" clId="{2B740673-2350-4D1C-AB7E-2DE8F48BBB4F}" dt="2024-03-05T17:54:09.897" v="2549" actId="255"/>
          <ac:spMkLst>
            <pc:docMk/>
            <pc:sldMk cId="0" sldId="256"/>
            <ac:spMk id="5" creationId="{C413CFD9-507E-44E3-90AE-4C14057DA18B}"/>
          </ac:spMkLst>
        </pc:spChg>
        <pc:picChg chg="mod">
          <ac:chgData name="Gerda Neyens" userId="49a5f432-63ee-4499-abed-ae9e0d2df90e" providerId="ADAL" clId="{2B740673-2350-4D1C-AB7E-2DE8F48BBB4F}" dt="2024-03-05T14:11:16.422" v="556" actId="1076"/>
          <ac:picMkLst>
            <pc:docMk/>
            <pc:sldMk cId="0" sldId="256"/>
            <ac:picMk id="4" creationId="{00000000-0000-0000-0000-000000000000}"/>
          </ac:picMkLst>
        </pc:picChg>
        <pc:picChg chg="add mod">
          <ac:chgData name="Gerda Neyens" userId="49a5f432-63ee-4499-abed-ae9e0d2df90e" providerId="ADAL" clId="{2B740673-2350-4D1C-AB7E-2DE8F48BBB4F}" dt="2024-03-05T14:10:59.174" v="555" actId="732"/>
          <ac:picMkLst>
            <pc:docMk/>
            <pc:sldMk cId="0" sldId="256"/>
            <ac:picMk id="1026" creationId="{F8BBB5C9-CC6F-4183-9E1C-CBEBCAE77267}"/>
          </ac:picMkLst>
        </pc:picChg>
      </pc:sldChg>
      <pc:sldChg chg="addSp modSp add mod">
        <pc:chgData name="Gerda Neyens" userId="49a5f432-63ee-4499-abed-ae9e0d2df90e" providerId="ADAL" clId="{2B740673-2350-4D1C-AB7E-2DE8F48BBB4F}" dt="2024-03-06T08:29:31.439" v="5174" actId="1076"/>
        <pc:sldMkLst>
          <pc:docMk/>
          <pc:sldMk cId="2090239018" sldId="273"/>
        </pc:sldMkLst>
        <pc:spChg chg="add mod">
          <ac:chgData name="Gerda Neyens" userId="49a5f432-63ee-4499-abed-ae9e0d2df90e" providerId="ADAL" clId="{2B740673-2350-4D1C-AB7E-2DE8F48BBB4F}" dt="2024-03-06T08:29:16.746" v="5168" actId="1076"/>
          <ac:spMkLst>
            <pc:docMk/>
            <pc:sldMk cId="2090239018" sldId="273"/>
            <ac:spMk id="4" creationId="{7495C7AD-9C94-ACD0-6ED0-0E00C7A8C5D2}"/>
          </ac:spMkLst>
        </pc:spChg>
        <pc:spChg chg="mod">
          <ac:chgData name="Gerda Neyens" userId="49a5f432-63ee-4499-abed-ae9e0d2df90e" providerId="ADAL" clId="{2B740673-2350-4D1C-AB7E-2DE8F48BBB4F}" dt="2024-03-06T08:29:31.439" v="5174" actId="1076"/>
          <ac:spMkLst>
            <pc:docMk/>
            <pc:sldMk cId="2090239018" sldId="273"/>
            <ac:spMk id="10" creationId="{4543663B-3F58-02CF-A15D-B5E9A828EF20}"/>
          </ac:spMkLst>
        </pc:spChg>
      </pc:sldChg>
      <pc:sldChg chg="addSp modSp add mod">
        <pc:chgData name="Gerda Neyens" userId="49a5f432-63ee-4499-abed-ae9e0d2df90e" providerId="ADAL" clId="{2B740673-2350-4D1C-AB7E-2DE8F48BBB4F}" dt="2024-03-06T08:32:52.473" v="5264"/>
        <pc:sldMkLst>
          <pc:docMk/>
          <pc:sldMk cId="2182348749" sldId="293"/>
        </pc:sldMkLst>
        <pc:spChg chg="mod">
          <ac:chgData name="Gerda Neyens" userId="49a5f432-63ee-4499-abed-ae9e0d2df90e" providerId="ADAL" clId="{2B740673-2350-4D1C-AB7E-2DE8F48BBB4F}" dt="2024-03-06T08:32:44.021" v="5263" actId="27636"/>
          <ac:spMkLst>
            <pc:docMk/>
            <pc:sldMk cId="2182348749" sldId="293"/>
            <ac:spMk id="2" creationId="{F2FC7B19-2D92-4281-B709-AAEC84242506}"/>
          </ac:spMkLst>
        </pc:spChg>
        <pc:spChg chg="add mod">
          <ac:chgData name="Gerda Neyens" userId="49a5f432-63ee-4499-abed-ae9e0d2df90e" providerId="ADAL" clId="{2B740673-2350-4D1C-AB7E-2DE8F48BBB4F}" dt="2024-03-06T08:32:52.473" v="5264"/>
          <ac:spMkLst>
            <pc:docMk/>
            <pc:sldMk cId="2182348749" sldId="293"/>
            <ac:spMk id="4" creationId="{33782F83-CE0E-9632-C7F2-FCC491D6E428}"/>
          </ac:spMkLst>
        </pc:spChg>
      </pc:sldChg>
      <pc:sldChg chg="delSp modSp add mod">
        <pc:chgData name="Gerda Neyens" userId="49a5f432-63ee-4499-abed-ae9e0d2df90e" providerId="ADAL" clId="{2B740673-2350-4D1C-AB7E-2DE8F48BBB4F}" dt="2024-03-05T19:50:27.946" v="2665" actId="14100"/>
        <pc:sldMkLst>
          <pc:docMk/>
          <pc:sldMk cId="1060149225" sldId="311"/>
        </pc:sldMkLst>
        <pc:spChg chg="mod">
          <ac:chgData name="Gerda Neyens" userId="49a5f432-63ee-4499-abed-ae9e0d2df90e" providerId="ADAL" clId="{2B740673-2350-4D1C-AB7E-2DE8F48BBB4F}" dt="2024-03-05T19:49:26.250" v="2647" actId="1076"/>
          <ac:spMkLst>
            <pc:docMk/>
            <pc:sldMk cId="1060149225" sldId="311"/>
            <ac:spMk id="6" creationId="{0F6AC277-BBC8-8B3B-EDBA-85D751D88CE2}"/>
          </ac:spMkLst>
        </pc:spChg>
        <pc:spChg chg="mod">
          <ac:chgData name="Gerda Neyens" userId="49a5f432-63ee-4499-abed-ae9e0d2df90e" providerId="ADAL" clId="{2B740673-2350-4D1C-AB7E-2DE8F48BBB4F}" dt="2024-03-05T19:50:25.023" v="2664" actId="1076"/>
          <ac:spMkLst>
            <pc:docMk/>
            <pc:sldMk cId="1060149225" sldId="311"/>
            <ac:spMk id="7" creationId="{EB1D200D-59D7-1BD2-0C49-509BE60325ED}"/>
          </ac:spMkLst>
        </pc:spChg>
        <pc:spChg chg="mod">
          <ac:chgData name="Gerda Neyens" userId="49a5f432-63ee-4499-abed-ae9e0d2df90e" providerId="ADAL" clId="{2B740673-2350-4D1C-AB7E-2DE8F48BBB4F}" dt="2024-03-05T19:49:55.218" v="2657" actId="1076"/>
          <ac:spMkLst>
            <pc:docMk/>
            <pc:sldMk cId="1060149225" sldId="311"/>
            <ac:spMk id="10" creationId="{3664DECE-7DD7-0148-EBD9-17FE9597CC0C}"/>
          </ac:spMkLst>
        </pc:spChg>
        <pc:spChg chg="mod">
          <ac:chgData name="Gerda Neyens" userId="49a5f432-63ee-4499-abed-ae9e0d2df90e" providerId="ADAL" clId="{2B740673-2350-4D1C-AB7E-2DE8F48BBB4F}" dt="2024-03-05T19:49:52.596" v="2656" actId="1076"/>
          <ac:spMkLst>
            <pc:docMk/>
            <pc:sldMk cId="1060149225" sldId="311"/>
            <ac:spMk id="13" creationId="{14641075-DF18-BD55-31BC-9176A1A4533C}"/>
          </ac:spMkLst>
        </pc:spChg>
        <pc:spChg chg="del mod">
          <ac:chgData name="Gerda Neyens" userId="49a5f432-63ee-4499-abed-ae9e0d2df90e" providerId="ADAL" clId="{2B740673-2350-4D1C-AB7E-2DE8F48BBB4F}" dt="2024-03-05T19:50:10.611" v="2662" actId="478"/>
          <ac:spMkLst>
            <pc:docMk/>
            <pc:sldMk cId="1060149225" sldId="311"/>
            <ac:spMk id="15" creationId="{DE408F97-FD5A-6CD5-FB7C-5688DEBB9CFC}"/>
          </ac:spMkLst>
        </pc:spChg>
        <pc:picChg chg="mod">
          <ac:chgData name="Gerda Neyens" userId="49a5f432-63ee-4499-abed-ae9e0d2df90e" providerId="ADAL" clId="{2B740673-2350-4D1C-AB7E-2DE8F48BBB4F}" dt="2024-03-05T19:50:27.946" v="2665" actId="14100"/>
          <ac:picMkLst>
            <pc:docMk/>
            <pc:sldMk cId="1060149225" sldId="311"/>
            <ac:picMk id="8" creationId="{C786B57E-A2AD-9633-5D28-B61518AD98A8}"/>
          </ac:picMkLst>
        </pc:picChg>
      </pc:sldChg>
      <pc:sldChg chg="modSp">
        <pc:chgData name="Gerda Neyens" userId="49a5f432-63ee-4499-abed-ae9e0d2df90e" providerId="ADAL" clId="{2B740673-2350-4D1C-AB7E-2DE8F48BBB4F}" dt="2024-03-05T14:12:14.615" v="559" actId="1076"/>
        <pc:sldMkLst>
          <pc:docMk/>
          <pc:sldMk cId="558949811" sldId="327"/>
        </pc:sldMkLst>
        <pc:spChg chg="mod">
          <ac:chgData name="Gerda Neyens" userId="49a5f432-63ee-4499-abed-ae9e0d2df90e" providerId="ADAL" clId="{2B740673-2350-4D1C-AB7E-2DE8F48BBB4F}" dt="2024-03-05T14:12:14.615" v="559" actId="1076"/>
          <ac:spMkLst>
            <pc:docMk/>
            <pc:sldMk cId="558949811" sldId="327"/>
            <ac:spMk id="116" creationId="{8F74B231-F285-4EF4-BB2A-9613269E035C}"/>
          </ac:spMkLst>
        </pc:spChg>
        <pc:spChg chg="mod">
          <ac:chgData name="Gerda Neyens" userId="49a5f432-63ee-4499-abed-ae9e0d2df90e" providerId="ADAL" clId="{2B740673-2350-4D1C-AB7E-2DE8F48BBB4F}" dt="2024-03-05T14:12:14.615" v="559" actId="1076"/>
          <ac:spMkLst>
            <pc:docMk/>
            <pc:sldMk cId="558949811" sldId="327"/>
            <ac:spMk id="119" creationId="{7DCB1823-43DE-4924-99D1-F6D3A6B9E436}"/>
          </ac:spMkLst>
        </pc:spChg>
        <pc:spChg chg="mod">
          <ac:chgData name="Gerda Neyens" userId="49a5f432-63ee-4499-abed-ae9e0d2df90e" providerId="ADAL" clId="{2B740673-2350-4D1C-AB7E-2DE8F48BBB4F}" dt="2024-03-05T14:12:14.615" v="559" actId="1076"/>
          <ac:spMkLst>
            <pc:docMk/>
            <pc:sldMk cId="558949811" sldId="327"/>
            <ac:spMk id="121" creationId="{C3562A39-56ED-4CFC-AF03-6AA1E0989375}"/>
          </ac:spMkLst>
        </pc:spChg>
        <pc:spChg chg="mod">
          <ac:chgData name="Gerda Neyens" userId="49a5f432-63ee-4499-abed-ae9e0d2df90e" providerId="ADAL" clId="{2B740673-2350-4D1C-AB7E-2DE8F48BBB4F}" dt="2024-03-05T14:12:14.615" v="559" actId="1076"/>
          <ac:spMkLst>
            <pc:docMk/>
            <pc:sldMk cId="558949811" sldId="327"/>
            <ac:spMk id="123" creationId="{487A13A8-95DC-466B-84F8-832434DA43C8}"/>
          </ac:spMkLst>
        </pc:spChg>
        <pc:grpChg chg="mod">
          <ac:chgData name="Gerda Neyens" userId="49a5f432-63ee-4499-abed-ae9e0d2df90e" providerId="ADAL" clId="{2B740673-2350-4D1C-AB7E-2DE8F48BBB4F}" dt="2024-03-05T14:12:14.615" v="559" actId="1076"/>
          <ac:grpSpMkLst>
            <pc:docMk/>
            <pc:sldMk cId="558949811" sldId="327"/>
            <ac:grpSpMk id="122" creationId="{500F4622-B6D4-4843-AC89-A1984E76ECF3}"/>
          </ac:grpSpMkLst>
        </pc:grpChg>
        <pc:grpChg chg="mod">
          <ac:chgData name="Gerda Neyens" userId="49a5f432-63ee-4499-abed-ae9e0d2df90e" providerId="ADAL" clId="{2B740673-2350-4D1C-AB7E-2DE8F48BBB4F}" dt="2024-03-05T14:12:14.615" v="559" actId="1076"/>
          <ac:grpSpMkLst>
            <pc:docMk/>
            <pc:sldMk cId="558949811" sldId="327"/>
            <ac:grpSpMk id="124" creationId="{44D15FB0-DA0B-48EC-9C00-A2D674442B53}"/>
          </ac:grpSpMkLst>
        </pc:grpChg>
        <pc:picChg chg="mod">
          <ac:chgData name="Gerda Neyens" userId="49a5f432-63ee-4499-abed-ae9e0d2df90e" providerId="ADAL" clId="{2B740673-2350-4D1C-AB7E-2DE8F48BBB4F}" dt="2024-03-05T14:12:14.615" v="559" actId="1076"/>
          <ac:picMkLst>
            <pc:docMk/>
            <pc:sldMk cId="558949811" sldId="327"/>
            <ac:picMk id="118" creationId="{3EC59595-A2DD-4F14-B365-3A55ED5314C0}"/>
          </ac:picMkLst>
        </pc:picChg>
      </pc:sldChg>
      <pc:sldChg chg="modSp del mod ord">
        <pc:chgData name="Gerda Neyens" userId="49a5f432-63ee-4499-abed-ae9e0d2df90e" providerId="ADAL" clId="{2B740673-2350-4D1C-AB7E-2DE8F48BBB4F}" dt="2024-03-05T17:47:21.762" v="2275" actId="47"/>
        <pc:sldMkLst>
          <pc:docMk/>
          <pc:sldMk cId="3089863462" sldId="330"/>
        </pc:sldMkLst>
        <pc:picChg chg="mod">
          <ac:chgData name="Gerda Neyens" userId="49a5f432-63ee-4499-abed-ae9e0d2df90e" providerId="ADAL" clId="{2B740673-2350-4D1C-AB7E-2DE8F48BBB4F}" dt="2024-03-05T17:41:38.803" v="2164" actId="1076"/>
          <ac:picMkLst>
            <pc:docMk/>
            <pc:sldMk cId="3089863462" sldId="330"/>
            <ac:picMk id="20" creationId="{E5CC2671-5FF1-1752-E12F-FDB5F9C03FDD}"/>
          </ac:picMkLst>
        </pc:picChg>
        <pc:picChg chg="mod">
          <ac:chgData name="Gerda Neyens" userId="49a5f432-63ee-4499-abed-ae9e0d2df90e" providerId="ADAL" clId="{2B740673-2350-4D1C-AB7E-2DE8F48BBB4F}" dt="2024-03-05T17:39:53.332" v="2110" actId="1076"/>
          <ac:picMkLst>
            <pc:docMk/>
            <pc:sldMk cId="3089863462" sldId="330"/>
            <ac:picMk id="26" creationId="{9E4F7690-93ED-5668-4D29-C5DFED4A9539}"/>
          </ac:picMkLst>
        </pc:picChg>
      </pc:sldChg>
      <pc:sldChg chg="del">
        <pc:chgData name="Gerda Neyens" userId="49a5f432-63ee-4499-abed-ae9e0d2df90e" providerId="ADAL" clId="{2B740673-2350-4D1C-AB7E-2DE8F48BBB4F}" dt="2024-03-05T17:51:43.456" v="2438" actId="47"/>
        <pc:sldMkLst>
          <pc:docMk/>
          <pc:sldMk cId="2521195329" sldId="333"/>
        </pc:sldMkLst>
      </pc:sldChg>
      <pc:sldChg chg="addSp modSp add del mod ord">
        <pc:chgData name="Gerda Neyens" userId="49a5f432-63ee-4499-abed-ae9e0d2df90e" providerId="ADAL" clId="{2B740673-2350-4D1C-AB7E-2DE8F48BBB4F}" dt="2024-03-06T16:44:07.380" v="7104"/>
        <pc:sldMkLst>
          <pc:docMk/>
          <pc:sldMk cId="3194324888" sldId="339"/>
        </pc:sldMkLst>
        <pc:spChg chg="mod">
          <ac:chgData name="Gerda Neyens" userId="49a5f432-63ee-4499-abed-ae9e0d2df90e" providerId="ADAL" clId="{2B740673-2350-4D1C-AB7E-2DE8F48BBB4F}" dt="2024-03-06T16:44:01.854" v="7102" actId="20577"/>
          <ac:spMkLst>
            <pc:docMk/>
            <pc:sldMk cId="3194324888" sldId="339"/>
            <ac:spMk id="2" creationId="{9F33810A-7224-0DA0-AE88-3D9D4816BDD9}"/>
          </ac:spMkLst>
        </pc:spChg>
        <pc:spChg chg="mod">
          <ac:chgData name="Gerda Neyens" userId="49a5f432-63ee-4499-abed-ae9e0d2df90e" providerId="ADAL" clId="{2B740673-2350-4D1C-AB7E-2DE8F48BBB4F}" dt="2024-03-06T16:43:47.293" v="7098" actId="1076"/>
          <ac:spMkLst>
            <pc:docMk/>
            <pc:sldMk cId="3194324888" sldId="339"/>
            <ac:spMk id="5" creationId="{F9A43DF6-BD1B-88D7-8B44-F118B237D336}"/>
          </ac:spMkLst>
        </pc:spChg>
        <pc:spChg chg="add mod">
          <ac:chgData name="Gerda Neyens" userId="49a5f432-63ee-4499-abed-ae9e0d2df90e" providerId="ADAL" clId="{2B740673-2350-4D1C-AB7E-2DE8F48BBB4F}" dt="2024-03-06T16:41:20.942" v="6976" actId="5793"/>
          <ac:spMkLst>
            <pc:docMk/>
            <pc:sldMk cId="3194324888" sldId="339"/>
            <ac:spMk id="6" creationId="{D6B8DD7A-4A65-917A-2A0A-4474844E0499}"/>
          </ac:spMkLst>
        </pc:spChg>
      </pc:sldChg>
      <pc:sldChg chg="del">
        <pc:chgData name="Gerda Neyens" userId="49a5f432-63ee-4499-abed-ae9e0d2df90e" providerId="ADAL" clId="{2B740673-2350-4D1C-AB7E-2DE8F48BBB4F}" dt="2024-03-05T17:53:40.005" v="2542" actId="47"/>
        <pc:sldMkLst>
          <pc:docMk/>
          <pc:sldMk cId="109599522" sldId="377"/>
        </pc:sldMkLst>
      </pc:sldChg>
      <pc:sldChg chg="modSp mod">
        <pc:chgData name="Gerda Neyens" userId="49a5f432-63ee-4499-abed-ae9e0d2df90e" providerId="ADAL" clId="{2B740673-2350-4D1C-AB7E-2DE8F48BBB4F}" dt="2024-03-06T16:47:06.019" v="7133" actId="6549"/>
        <pc:sldMkLst>
          <pc:docMk/>
          <pc:sldMk cId="3520364726" sldId="391"/>
        </pc:sldMkLst>
        <pc:spChg chg="mod">
          <ac:chgData name="Gerda Neyens" userId="49a5f432-63ee-4499-abed-ae9e0d2df90e" providerId="ADAL" clId="{2B740673-2350-4D1C-AB7E-2DE8F48BBB4F}" dt="2024-03-06T16:47:06.019" v="7133" actId="6549"/>
          <ac:spMkLst>
            <pc:docMk/>
            <pc:sldMk cId="3520364726" sldId="391"/>
            <ac:spMk id="2" creationId="{00000000-0000-0000-0000-000000000000}"/>
          </ac:spMkLst>
        </pc:spChg>
      </pc:sldChg>
      <pc:sldChg chg="ord">
        <pc:chgData name="Gerda Neyens" userId="49a5f432-63ee-4499-abed-ae9e0d2df90e" providerId="ADAL" clId="{2B740673-2350-4D1C-AB7E-2DE8F48BBB4F}" dt="2024-03-06T16:53:04.109" v="7137"/>
        <pc:sldMkLst>
          <pc:docMk/>
          <pc:sldMk cId="3463435017" sldId="392"/>
        </pc:sldMkLst>
      </pc:sldChg>
      <pc:sldChg chg="del">
        <pc:chgData name="Gerda Neyens" userId="49a5f432-63ee-4499-abed-ae9e0d2df90e" providerId="ADAL" clId="{2B740673-2350-4D1C-AB7E-2DE8F48BBB4F}" dt="2024-03-05T17:09:53.125" v="1511" actId="47"/>
        <pc:sldMkLst>
          <pc:docMk/>
          <pc:sldMk cId="2090174690" sldId="432"/>
        </pc:sldMkLst>
      </pc:sldChg>
      <pc:sldChg chg="add del ord modAnim">
        <pc:chgData name="Gerda Neyens" userId="49a5f432-63ee-4499-abed-ae9e0d2df90e" providerId="ADAL" clId="{2B740673-2350-4D1C-AB7E-2DE8F48BBB4F}" dt="2024-03-05T17:24:06.072" v="1787"/>
        <pc:sldMkLst>
          <pc:docMk/>
          <pc:sldMk cId="3558071627" sldId="435"/>
        </pc:sldMkLst>
      </pc:sldChg>
      <pc:sldChg chg="modSp mod">
        <pc:chgData name="Gerda Neyens" userId="49a5f432-63ee-4499-abed-ae9e0d2df90e" providerId="ADAL" clId="{2B740673-2350-4D1C-AB7E-2DE8F48BBB4F}" dt="2024-03-06T16:48:02.499" v="7135" actId="20577"/>
        <pc:sldMkLst>
          <pc:docMk/>
          <pc:sldMk cId="3241702222" sldId="491"/>
        </pc:sldMkLst>
        <pc:spChg chg="mod">
          <ac:chgData name="Gerda Neyens" userId="49a5f432-63ee-4499-abed-ae9e0d2df90e" providerId="ADAL" clId="{2B740673-2350-4D1C-AB7E-2DE8F48BBB4F}" dt="2024-03-06T16:48:02.499" v="7135" actId="20577"/>
          <ac:spMkLst>
            <pc:docMk/>
            <pc:sldMk cId="3241702222" sldId="491"/>
            <ac:spMk id="20" creationId="{3D8E4C4A-2BE2-499F-A4AC-C80BA0934664}"/>
          </ac:spMkLst>
        </pc:spChg>
      </pc:sldChg>
      <pc:sldChg chg="addSp modSp mod">
        <pc:chgData name="Gerda Neyens" userId="49a5f432-63ee-4499-abed-ae9e0d2df90e" providerId="ADAL" clId="{2B740673-2350-4D1C-AB7E-2DE8F48BBB4F}" dt="2024-03-06T07:54:09.144" v="3732" actId="20577"/>
        <pc:sldMkLst>
          <pc:docMk/>
          <pc:sldMk cId="3133565723" sldId="497"/>
        </pc:sldMkLst>
        <pc:spChg chg="mod">
          <ac:chgData name="Gerda Neyens" userId="49a5f432-63ee-4499-abed-ae9e0d2df90e" providerId="ADAL" clId="{2B740673-2350-4D1C-AB7E-2DE8F48BBB4F}" dt="2024-03-05T17:57:04.971" v="2639" actId="1076"/>
          <ac:spMkLst>
            <pc:docMk/>
            <pc:sldMk cId="3133565723" sldId="497"/>
            <ac:spMk id="2" creationId="{00000000-0000-0000-0000-000000000000}"/>
          </ac:spMkLst>
        </pc:spChg>
        <pc:spChg chg="mod">
          <ac:chgData name="Gerda Neyens" userId="49a5f432-63ee-4499-abed-ae9e0d2df90e" providerId="ADAL" clId="{2B740673-2350-4D1C-AB7E-2DE8F48BBB4F}" dt="2024-03-05T17:12:11.938" v="1680" actId="20577"/>
          <ac:spMkLst>
            <pc:docMk/>
            <pc:sldMk cId="3133565723" sldId="497"/>
            <ac:spMk id="3" creationId="{00000000-0000-0000-0000-000000000000}"/>
          </ac:spMkLst>
        </pc:spChg>
        <pc:spChg chg="add mod">
          <ac:chgData name="Gerda Neyens" userId="49a5f432-63ee-4499-abed-ae9e0d2df90e" providerId="ADAL" clId="{2B740673-2350-4D1C-AB7E-2DE8F48BBB4F}" dt="2024-03-06T07:54:09.144" v="3732" actId="20577"/>
          <ac:spMkLst>
            <pc:docMk/>
            <pc:sldMk cId="3133565723" sldId="497"/>
            <ac:spMk id="4" creationId="{3C1E5D12-AEA7-0396-A4A5-B415BD21F36A}"/>
          </ac:spMkLst>
        </pc:spChg>
      </pc:sldChg>
      <pc:sldChg chg="add del">
        <pc:chgData name="Gerda Neyens" userId="49a5f432-63ee-4499-abed-ae9e0d2df90e" providerId="ADAL" clId="{2B740673-2350-4D1C-AB7E-2DE8F48BBB4F}" dt="2024-03-05T16:35:43.887" v="745" actId="47"/>
        <pc:sldMkLst>
          <pc:docMk/>
          <pc:sldMk cId="3233757719" sldId="506"/>
        </pc:sldMkLst>
      </pc:sldChg>
      <pc:sldChg chg="del">
        <pc:chgData name="Gerda Neyens" userId="49a5f432-63ee-4499-abed-ae9e0d2df90e" providerId="ADAL" clId="{2B740673-2350-4D1C-AB7E-2DE8F48BBB4F}" dt="2024-03-05T17:09:09.515" v="1482" actId="47"/>
        <pc:sldMkLst>
          <pc:docMk/>
          <pc:sldMk cId="1024577930" sldId="511"/>
        </pc:sldMkLst>
      </pc:sldChg>
      <pc:sldChg chg="modSp mod">
        <pc:chgData name="Gerda Neyens" userId="49a5f432-63ee-4499-abed-ae9e0d2df90e" providerId="ADAL" clId="{2B740673-2350-4D1C-AB7E-2DE8F48BBB4F}" dt="2024-03-05T14:00:54.998" v="247" actId="20577"/>
        <pc:sldMkLst>
          <pc:docMk/>
          <pc:sldMk cId="1995591024" sldId="513"/>
        </pc:sldMkLst>
        <pc:spChg chg="mod">
          <ac:chgData name="Gerda Neyens" userId="49a5f432-63ee-4499-abed-ae9e0d2df90e" providerId="ADAL" clId="{2B740673-2350-4D1C-AB7E-2DE8F48BBB4F}" dt="2024-03-05T14:00:54.998" v="247" actId="20577"/>
          <ac:spMkLst>
            <pc:docMk/>
            <pc:sldMk cId="1995591024" sldId="513"/>
            <ac:spMk id="3" creationId="{B018759D-F069-4C80-A43D-1B9BB6CF7EFC}"/>
          </ac:spMkLst>
        </pc:spChg>
      </pc:sldChg>
      <pc:sldChg chg="del ord">
        <pc:chgData name="Gerda Neyens" userId="49a5f432-63ee-4499-abed-ae9e0d2df90e" providerId="ADAL" clId="{2B740673-2350-4D1C-AB7E-2DE8F48BBB4F}" dt="2024-03-05T14:17:49.375" v="703" actId="47"/>
        <pc:sldMkLst>
          <pc:docMk/>
          <pc:sldMk cId="2393821549" sldId="514"/>
        </pc:sldMkLst>
      </pc:sldChg>
      <pc:sldChg chg="modSp add del mod">
        <pc:chgData name="Gerda Neyens" userId="49a5f432-63ee-4499-abed-ae9e0d2df90e" providerId="ADAL" clId="{2B740673-2350-4D1C-AB7E-2DE8F48BBB4F}" dt="2024-03-05T19:47:22.590" v="2645" actId="1076"/>
        <pc:sldMkLst>
          <pc:docMk/>
          <pc:sldMk cId="4226647279" sldId="517"/>
        </pc:sldMkLst>
        <pc:picChg chg="mod">
          <ac:chgData name="Gerda Neyens" userId="49a5f432-63ee-4499-abed-ae9e0d2df90e" providerId="ADAL" clId="{2B740673-2350-4D1C-AB7E-2DE8F48BBB4F}" dt="2024-03-05T19:47:22.590" v="2645" actId="1076"/>
          <ac:picMkLst>
            <pc:docMk/>
            <pc:sldMk cId="4226647279" sldId="517"/>
            <ac:picMk id="11" creationId="{00000000-0000-0000-0000-000000000000}"/>
          </ac:picMkLst>
        </pc:picChg>
      </pc:sldChg>
      <pc:sldChg chg="addSp delSp modSp mod">
        <pc:chgData name="Gerda Neyens" userId="49a5f432-63ee-4499-abed-ae9e0d2df90e" providerId="ADAL" clId="{2B740673-2350-4D1C-AB7E-2DE8F48BBB4F}" dt="2024-03-06T17:02:51.419" v="7235" actId="20577"/>
        <pc:sldMkLst>
          <pc:docMk/>
          <pc:sldMk cId="774825324" sldId="520"/>
        </pc:sldMkLst>
        <pc:spChg chg="mod">
          <ac:chgData name="Gerda Neyens" userId="49a5f432-63ee-4499-abed-ae9e0d2df90e" providerId="ADAL" clId="{2B740673-2350-4D1C-AB7E-2DE8F48BBB4F}" dt="2024-03-05T14:07:09.919" v="379" actId="20577"/>
          <ac:spMkLst>
            <pc:docMk/>
            <pc:sldMk cId="774825324" sldId="520"/>
            <ac:spMk id="2" creationId="{2E644DA0-A7A1-430D-B5B6-0DC907D025AC}"/>
          </ac:spMkLst>
        </pc:spChg>
        <pc:spChg chg="add mod">
          <ac:chgData name="Gerda Neyens" userId="49a5f432-63ee-4499-abed-ae9e0d2df90e" providerId="ADAL" clId="{2B740673-2350-4D1C-AB7E-2DE8F48BBB4F}" dt="2024-03-06T17:02:51.419" v="7235" actId="20577"/>
          <ac:spMkLst>
            <pc:docMk/>
            <pc:sldMk cId="774825324" sldId="520"/>
            <ac:spMk id="7" creationId="{0DFA8ADB-36AB-D59B-9615-09C38F1A0C1C}"/>
          </ac:spMkLst>
        </pc:spChg>
        <pc:picChg chg="add del mod">
          <ac:chgData name="Gerda Neyens" userId="49a5f432-63ee-4499-abed-ae9e0d2df90e" providerId="ADAL" clId="{2B740673-2350-4D1C-AB7E-2DE8F48BBB4F}" dt="2024-03-05T14:12:07.779" v="558" actId="478"/>
          <ac:picMkLst>
            <pc:docMk/>
            <pc:sldMk cId="774825324" sldId="520"/>
            <ac:picMk id="8" creationId="{7BA415EA-2EBD-2448-F155-10F184A70B08}"/>
          </ac:picMkLst>
        </pc:picChg>
        <pc:picChg chg="add mod">
          <ac:chgData name="Gerda Neyens" userId="49a5f432-63ee-4499-abed-ae9e0d2df90e" providerId="ADAL" clId="{2B740673-2350-4D1C-AB7E-2DE8F48BBB4F}" dt="2024-03-05T14:13:14.621" v="569" actId="1076"/>
          <ac:picMkLst>
            <pc:docMk/>
            <pc:sldMk cId="774825324" sldId="520"/>
            <ac:picMk id="9" creationId="{318F79BE-3BFE-6F83-6613-FF5132A08AE8}"/>
          </ac:picMkLst>
        </pc:picChg>
        <pc:picChg chg="mod">
          <ac:chgData name="Gerda Neyens" userId="49a5f432-63ee-4499-abed-ae9e0d2df90e" providerId="ADAL" clId="{2B740673-2350-4D1C-AB7E-2DE8F48BBB4F}" dt="2024-03-05T14:13:04.510" v="566" actId="1076"/>
          <ac:picMkLst>
            <pc:docMk/>
            <pc:sldMk cId="774825324" sldId="520"/>
            <ac:picMk id="202" creationId="{196D4E94-81E4-4961-9486-9C3BB70BBA5C}"/>
          </ac:picMkLst>
        </pc:picChg>
        <pc:picChg chg="mod">
          <ac:chgData name="Gerda Neyens" userId="49a5f432-63ee-4499-abed-ae9e0d2df90e" providerId="ADAL" clId="{2B740673-2350-4D1C-AB7E-2DE8F48BBB4F}" dt="2024-03-05T14:12:58.552" v="565" actId="1076"/>
          <ac:picMkLst>
            <pc:docMk/>
            <pc:sldMk cId="774825324" sldId="520"/>
            <ac:picMk id="204" creationId="{2A973840-CAE8-4C7D-A30F-A9FFC5B9E411}"/>
          </ac:picMkLst>
        </pc:picChg>
        <pc:picChg chg="del mod">
          <ac:chgData name="Gerda Neyens" userId="49a5f432-63ee-4499-abed-ae9e0d2df90e" providerId="ADAL" clId="{2B740673-2350-4D1C-AB7E-2DE8F48BBB4F}" dt="2024-03-05T14:08:24.479" v="466" actId="478"/>
          <ac:picMkLst>
            <pc:docMk/>
            <pc:sldMk cId="774825324" sldId="520"/>
            <ac:picMk id="206" creationId="{DAC19C7D-7AEB-4174-B7BB-5F83A2656DFC}"/>
          </ac:picMkLst>
        </pc:picChg>
      </pc:sldChg>
      <pc:sldChg chg="del">
        <pc:chgData name="Gerda Neyens" userId="49a5f432-63ee-4499-abed-ae9e0d2df90e" providerId="ADAL" clId="{2B740673-2350-4D1C-AB7E-2DE8F48BBB4F}" dt="2024-03-05T14:17:28.339" v="700" actId="47"/>
        <pc:sldMkLst>
          <pc:docMk/>
          <pc:sldMk cId="1826651456" sldId="522"/>
        </pc:sldMkLst>
      </pc:sldChg>
      <pc:sldChg chg="del">
        <pc:chgData name="Gerda Neyens" userId="49a5f432-63ee-4499-abed-ae9e0d2df90e" providerId="ADAL" clId="{2B740673-2350-4D1C-AB7E-2DE8F48BBB4F}" dt="2024-03-05T14:17:35.805" v="701" actId="47"/>
        <pc:sldMkLst>
          <pc:docMk/>
          <pc:sldMk cId="339883278" sldId="523"/>
        </pc:sldMkLst>
      </pc:sldChg>
      <pc:sldChg chg="del">
        <pc:chgData name="Gerda Neyens" userId="49a5f432-63ee-4499-abed-ae9e0d2df90e" providerId="ADAL" clId="{2B740673-2350-4D1C-AB7E-2DE8F48BBB4F}" dt="2024-03-05T14:17:39.052" v="702" actId="47"/>
        <pc:sldMkLst>
          <pc:docMk/>
          <pc:sldMk cId="156212858" sldId="524"/>
        </pc:sldMkLst>
      </pc:sldChg>
      <pc:sldChg chg="addSp delSp modSp mod">
        <pc:chgData name="Gerda Neyens" userId="49a5f432-63ee-4499-abed-ae9e0d2df90e" providerId="ADAL" clId="{2B740673-2350-4D1C-AB7E-2DE8F48BBB4F}" dt="2024-03-06T08:02:11.458" v="4033" actId="21"/>
        <pc:sldMkLst>
          <pc:docMk/>
          <pc:sldMk cId="2671832621" sldId="525"/>
        </pc:sldMkLst>
        <pc:spChg chg="mod">
          <ac:chgData name="Gerda Neyens" userId="49a5f432-63ee-4499-abed-ae9e0d2df90e" providerId="ADAL" clId="{2B740673-2350-4D1C-AB7E-2DE8F48BBB4F}" dt="2024-03-05T17:16:22.551" v="1744" actId="20577"/>
          <ac:spMkLst>
            <pc:docMk/>
            <pc:sldMk cId="2671832621" sldId="525"/>
            <ac:spMk id="2" creationId="{1D0A18DE-98FD-4D58-8C91-83A2D912B23C}"/>
          </ac:spMkLst>
        </pc:spChg>
        <pc:spChg chg="add del mod">
          <ac:chgData name="Gerda Neyens" userId="49a5f432-63ee-4499-abed-ae9e0d2df90e" providerId="ADAL" clId="{2B740673-2350-4D1C-AB7E-2DE8F48BBB4F}" dt="2024-03-06T08:02:11.458" v="4033" actId="21"/>
          <ac:spMkLst>
            <pc:docMk/>
            <pc:sldMk cId="2671832621" sldId="525"/>
            <ac:spMk id="3" creationId="{33813815-185F-0E6E-A44B-E903725D9AFF}"/>
          </ac:spMkLst>
        </pc:spChg>
        <pc:spChg chg="mod">
          <ac:chgData name="Gerda Neyens" userId="49a5f432-63ee-4499-abed-ae9e0d2df90e" providerId="ADAL" clId="{2B740673-2350-4D1C-AB7E-2DE8F48BBB4F}" dt="2024-03-06T07:55:32.693" v="3805" actId="1076"/>
          <ac:spMkLst>
            <pc:docMk/>
            <pc:sldMk cId="2671832621" sldId="525"/>
            <ac:spMk id="10" creationId="{BD4325AD-B30B-426D-9BC1-4416422E5E66}"/>
          </ac:spMkLst>
        </pc:spChg>
        <pc:spChg chg="mod">
          <ac:chgData name="Gerda Neyens" userId="49a5f432-63ee-4499-abed-ae9e0d2df90e" providerId="ADAL" clId="{2B740673-2350-4D1C-AB7E-2DE8F48BBB4F}" dt="2024-03-05T17:15:51.868" v="1685" actId="1076"/>
          <ac:spMkLst>
            <pc:docMk/>
            <pc:sldMk cId="2671832621" sldId="525"/>
            <ac:spMk id="26" creationId="{CFE54133-BED1-4E37-A90E-2360AAFCDFB2}"/>
          </ac:spMkLst>
        </pc:spChg>
      </pc:sldChg>
      <pc:sldChg chg="modSp mod">
        <pc:chgData name="Gerda Neyens" userId="49a5f432-63ee-4499-abed-ae9e0d2df90e" providerId="ADAL" clId="{2B740673-2350-4D1C-AB7E-2DE8F48BBB4F}" dt="2024-03-06T16:59:09.045" v="7228" actId="27636"/>
        <pc:sldMkLst>
          <pc:docMk/>
          <pc:sldMk cId="2534625043" sldId="528"/>
        </pc:sldMkLst>
        <pc:spChg chg="mod">
          <ac:chgData name="Gerda Neyens" userId="49a5f432-63ee-4499-abed-ae9e0d2df90e" providerId="ADAL" clId="{2B740673-2350-4D1C-AB7E-2DE8F48BBB4F}" dt="2024-03-06T16:59:09.045" v="7228" actId="27636"/>
          <ac:spMkLst>
            <pc:docMk/>
            <pc:sldMk cId="2534625043" sldId="528"/>
            <ac:spMk id="6" creationId="{40C34590-2E87-471F-A0C1-0542EDFEC93E}"/>
          </ac:spMkLst>
        </pc:spChg>
        <pc:spChg chg="mod">
          <ac:chgData name="Gerda Neyens" userId="49a5f432-63ee-4499-abed-ae9e0d2df90e" providerId="ADAL" clId="{2B740673-2350-4D1C-AB7E-2DE8F48BBB4F}" dt="2024-03-06T16:57:11.154" v="7174" actId="20577"/>
          <ac:spMkLst>
            <pc:docMk/>
            <pc:sldMk cId="2534625043" sldId="528"/>
            <ac:spMk id="8" creationId="{DE4D1C8B-A1F1-4926-B798-4FAB250E3686}"/>
          </ac:spMkLst>
        </pc:spChg>
      </pc:sldChg>
      <pc:sldChg chg="modSp mod">
        <pc:chgData name="Gerda Neyens" userId="49a5f432-63ee-4499-abed-ae9e0d2df90e" providerId="ADAL" clId="{2B740673-2350-4D1C-AB7E-2DE8F48BBB4F}" dt="2024-03-05T14:06:27.608" v="362" actId="20577"/>
        <pc:sldMkLst>
          <pc:docMk/>
          <pc:sldMk cId="3268448162" sldId="529"/>
        </pc:sldMkLst>
        <pc:spChg chg="mod">
          <ac:chgData name="Gerda Neyens" userId="49a5f432-63ee-4499-abed-ae9e0d2df90e" providerId="ADAL" clId="{2B740673-2350-4D1C-AB7E-2DE8F48BBB4F}" dt="2024-03-05T14:02:58.227" v="287" actId="20577"/>
          <ac:spMkLst>
            <pc:docMk/>
            <pc:sldMk cId="3268448162" sldId="529"/>
            <ac:spMk id="21" creationId="{00000000-0000-0000-0000-000000000000}"/>
          </ac:spMkLst>
        </pc:spChg>
        <pc:spChg chg="mod">
          <ac:chgData name="Gerda Neyens" userId="49a5f432-63ee-4499-abed-ae9e0d2df90e" providerId="ADAL" clId="{2B740673-2350-4D1C-AB7E-2DE8F48BBB4F}" dt="2024-03-05T14:05:59.356" v="350" actId="113"/>
          <ac:spMkLst>
            <pc:docMk/>
            <pc:sldMk cId="3268448162" sldId="529"/>
            <ac:spMk id="49" creationId="{47B898E9-0403-4351-B941-A4A9A2799496}"/>
          </ac:spMkLst>
        </pc:spChg>
        <pc:spChg chg="mod">
          <ac:chgData name="Gerda Neyens" userId="49a5f432-63ee-4499-abed-ae9e0d2df90e" providerId="ADAL" clId="{2B740673-2350-4D1C-AB7E-2DE8F48BBB4F}" dt="2024-03-05T14:03:31.684" v="289" actId="1076"/>
          <ac:spMkLst>
            <pc:docMk/>
            <pc:sldMk cId="3268448162" sldId="529"/>
            <ac:spMk id="98" creationId="{ECAB15A5-B6BA-44A3-9052-7F04708AACA3}"/>
          </ac:spMkLst>
        </pc:spChg>
        <pc:spChg chg="mod">
          <ac:chgData name="Gerda Neyens" userId="49a5f432-63ee-4499-abed-ae9e0d2df90e" providerId="ADAL" clId="{2B740673-2350-4D1C-AB7E-2DE8F48BBB4F}" dt="2024-03-05T14:06:27.608" v="362" actId="20577"/>
          <ac:spMkLst>
            <pc:docMk/>
            <pc:sldMk cId="3268448162" sldId="529"/>
            <ac:spMk id="104" creationId="{429FD65D-5EC7-4BF2-8422-D7B2EED279A4}"/>
          </ac:spMkLst>
        </pc:spChg>
      </pc:sldChg>
      <pc:sldChg chg="modSp mod">
        <pc:chgData name="Gerda Neyens" userId="49a5f432-63ee-4499-abed-ae9e0d2df90e" providerId="ADAL" clId="{2B740673-2350-4D1C-AB7E-2DE8F48BBB4F}" dt="2024-03-06T17:34:32.106" v="7406" actId="5793"/>
        <pc:sldMkLst>
          <pc:docMk/>
          <pc:sldMk cId="1374388053" sldId="534"/>
        </pc:sldMkLst>
        <pc:spChg chg="mod">
          <ac:chgData name="Gerda Neyens" userId="49a5f432-63ee-4499-abed-ae9e0d2df90e" providerId="ADAL" clId="{2B740673-2350-4D1C-AB7E-2DE8F48BBB4F}" dt="2024-03-06T17:34:32.106" v="7406" actId="5793"/>
          <ac:spMkLst>
            <pc:docMk/>
            <pc:sldMk cId="1374388053" sldId="534"/>
            <ac:spMk id="6" creationId="{C8DB0697-8973-C085-29EB-E63F09A129BC}"/>
          </ac:spMkLst>
        </pc:spChg>
      </pc:sldChg>
      <pc:sldChg chg="addSp delSp mod">
        <pc:chgData name="Gerda Neyens" userId="49a5f432-63ee-4499-abed-ae9e0d2df90e" providerId="ADAL" clId="{2B740673-2350-4D1C-AB7E-2DE8F48BBB4F}" dt="2024-03-05T19:46:52.054" v="2643" actId="478"/>
        <pc:sldMkLst>
          <pc:docMk/>
          <pc:sldMk cId="3649957630" sldId="537"/>
        </pc:sldMkLst>
        <pc:picChg chg="add del">
          <ac:chgData name="Gerda Neyens" userId="49a5f432-63ee-4499-abed-ae9e0d2df90e" providerId="ADAL" clId="{2B740673-2350-4D1C-AB7E-2DE8F48BBB4F}" dt="2024-03-05T19:46:52.054" v="2643" actId="478"/>
          <ac:picMkLst>
            <pc:docMk/>
            <pc:sldMk cId="3649957630" sldId="537"/>
            <ac:picMk id="3" creationId="{A83AA2EA-A45B-714A-2F14-64AE59CFCA64}"/>
          </ac:picMkLst>
        </pc:picChg>
      </pc:sldChg>
      <pc:sldChg chg="addSp modSp mod modAnim">
        <pc:chgData name="Gerda Neyens" userId="49a5f432-63ee-4499-abed-ae9e0d2df90e" providerId="ADAL" clId="{2B740673-2350-4D1C-AB7E-2DE8F48BBB4F}" dt="2024-03-05T17:28:22.367" v="1852"/>
        <pc:sldMkLst>
          <pc:docMk/>
          <pc:sldMk cId="2256565701" sldId="539"/>
        </pc:sldMkLst>
        <pc:spChg chg="mod">
          <ac:chgData name="Gerda Neyens" userId="49a5f432-63ee-4499-abed-ae9e0d2df90e" providerId="ADAL" clId="{2B740673-2350-4D1C-AB7E-2DE8F48BBB4F}" dt="2024-03-05T17:26:00.213" v="1829" actId="1076"/>
          <ac:spMkLst>
            <pc:docMk/>
            <pc:sldMk cId="2256565701" sldId="539"/>
            <ac:spMk id="39" creationId="{00000000-0000-0000-0000-000000000000}"/>
          </ac:spMkLst>
        </pc:spChg>
        <pc:grpChg chg="mod">
          <ac:chgData name="Gerda Neyens" userId="49a5f432-63ee-4499-abed-ae9e0d2df90e" providerId="ADAL" clId="{2B740673-2350-4D1C-AB7E-2DE8F48BBB4F}" dt="2024-03-05T17:28:12.987" v="1850" actId="1076"/>
          <ac:grpSpMkLst>
            <pc:docMk/>
            <pc:sldMk cId="2256565701" sldId="539"/>
            <ac:grpSpMk id="45" creationId="{00000000-0000-0000-0000-000000000000}"/>
          </ac:grpSpMkLst>
        </pc:grpChg>
        <pc:picChg chg="add mod modCrop">
          <ac:chgData name="Gerda Neyens" userId="49a5f432-63ee-4499-abed-ae9e0d2df90e" providerId="ADAL" clId="{2B740673-2350-4D1C-AB7E-2DE8F48BBB4F}" dt="2024-03-05T17:28:16.980" v="1851" actId="1076"/>
          <ac:picMkLst>
            <pc:docMk/>
            <pc:sldMk cId="2256565701" sldId="539"/>
            <ac:picMk id="2" creationId="{2D2142C7-AF3E-F972-9CC4-B4A8DF7E25E1}"/>
          </ac:picMkLst>
        </pc:picChg>
        <pc:picChg chg="mod modCrop">
          <ac:chgData name="Gerda Neyens" userId="49a5f432-63ee-4499-abed-ae9e0d2df90e" providerId="ADAL" clId="{2B740673-2350-4D1C-AB7E-2DE8F48BBB4F}" dt="2024-03-05T17:28:01.130" v="1847" actId="732"/>
          <ac:picMkLst>
            <pc:docMk/>
            <pc:sldMk cId="2256565701" sldId="539"/>
            <ac:picMk id="30" creationId="{00000000-0000-0000-0000-000000000000}"/>
          </ac:picMkLst>
        </pc:picChg>
      </pc:sldChg>
      <pc:sldChg chg="modSp del mod">
        <pc:chgData name="Gerda Neyens" userId="49a5f432-63ee-4499-abed-ae9e0d2df90e" providerId="ADAL" clId="{2B740673-2350-4D1C-AB7E-2DE8F48BBB4F}" dt="2024-03-05T17:09:24.156" v="1484" actId="47"/>
        <pc:sldMkLst>
          <pc:docMk/>
          <pc:sldMk cId="983773860" sldId="540"/>
        </pc:sldMkLst>
        <pc:spChg chg="mod">
          <ac:chgData name="Gerda Neyens" userId="49a5f432-63ee-4499-abed-ae9e0d2df90e" providerId="ADAL" clId="{2B740673-2350-4D1C-AB7E-2DE8F48BBB4F}" dt="2024-03-05T17:09:18.893" v="1483" actId="1076"/>
          <ac:spMkLst>
            <pc:docMk/>
            <pc:sldMk cId="983773860" sldId="540"/>
            <ac:spMk id="2" creationId="{242FCB70-991C-35C3-E177-D4317C4FF158}"/>
          </ac:spMkLst>
        </pc:spChg>
      </pc:sldChg>
      <pc:sldChg chg="addSp delSp modSp mod ord">
        <pc:chgData name="Gerda Neyens" userId="49a5f432-63ee-4499-abed-ae9e0d2df90e" providerId="ADAL" clId="{2B740673-2350-4D1C-AB7E-2DE8F48BBB4F}" dt="2024-03-06T08:31:30.185" v="5261" actId="20577"/>
        <pc:sldMkLst>
          <pc:docMk/>
          <pc:sldMk cId="1813996871" sldId="541"/>
        </pc:sldMkLst>
        <pc:spChg chg="mod">
          <ac:chgData name="Gerda Neyens" userId="49a5f432-63ee-4499-abed-ae9e0d2df90e" providerId="ADAL" clId="{2B740673-2350-4D1C-AB7E-2DE8F48BBB4F}" dt="2024-03-05T17:30:23.862" v="1871" actId="20577"/>
          <ac:spMkLst>
            <pc:docMk/>
            <pc:sldMk cId="1813996871" sldId="541"/>
            <ac:spMk id="2" creationId="{3D172023-E49F-9CD2-0A1D-1DB927700BC7}"/>
          </ac:spMkLst>
        </pc:spChg>
        <pc:spChg chg="mod">
          <ac:chgData name="Gerda Neyens" userId="49a5f432-63ee-4499-abed-ae9e0d2df90e" providerId="ADAL" clId="{2B740673-2350-4D1C-AB7E-2DE8F48BBB4F}" dt="2024-03-06T08:31:30.185" v="5261" actId="20577"/>
          <ac:spMkLst>
            <pc:docMk/>
            <pc:sldMk cId="1813996871" sldId="541"/>
            <ac:spMk id="6" creationId="{900D1F68-B647-B002-EED7-B748D467D11F}"/>
          </ac:spMkLst>
        </pc:spChg>
        <pc:spChg chg="add mod">
          <ac:chgData name="Gerda Neyens" userId="49a5f432-63ee-4499-abed-ae9e0d2df90e" providerId="ADAL" clId="{2B740673-2350-4D1C-AB7E-2DE8F48BBB4F}" dt="2024-03-05T17:32:27.493" v="1902" actId="1076"/>
          <ac:spMkLst>
            <pc:docMk/>
            <pc:sldMk cId="1813996871" sldId="541"/>
            <ac:spMk id="14" creationId="{8563D4FC-0868-2F7F-A50E-4192221B34BA}"/>
          </ac:spMkLst>
        </pc:spChg>
        <pc:spChg chg="del">
          <ac:chgData name="Gerda Neyens" userId="49a5f432-63ee-4499-abed-ae9e0d2df90e" providerId="ADAL" clId="{2B740673-2350-4D1C-AB7E-2DE8F48BBB4F}" dt="2024-03-05T17:30:40.587" v="1872" actId="478"/>
          <ac:spMkLst>
            <pc:docMk/>
            <pc:sldMk cId="1813996871" sldId="541"/>
            <ac:spMk id="17" creationId="{51552BF7-AD14-508D-D904-6DF526049AF6}"/>
          </ac:spMkLst>
        </pc:spChg>
        <pc:spChg chg="del">
          <ac:chgData name="Gerda Neyens" userId="49a5f432-63ee-4499-abed-ae9e0d2df90e" providerId="ADAL" clId="{2B740673-2350-4D1C-AB7E-2DE8F48BBB4F}" dt="2024-03-05T17:30:44.850" v="1874" actId="478"/>
          <ac:spMkLst>
            <pc:docMk/>
            <pc:sldMk cId="1813996871" sldId="541"/>
            <ac:spMk id="21" creationId="{B4145382-FD07-704B-114F-353793586D6F}"/>
          </ac:spMkLst>
        </pc:spChg>
        <pc:grpChg chg="mod">
          <ac:chgData name="Gerda Neyens" userId="49a5f432-63ee-4499-abed-ae9e0d2df90e" providerId="ADAL" clId="{2B740673-2350-4D1C-AB7E-2DE8F48BBB4F}" dt="2024-03-05T17:33:00.555" v="1909" actId="1076"/>
          <ac:grpSpMkLst>
            <pc:docMk/>
            <pc:sldMk cId="1813996871" sldId="541"/>
            <ac:grpSpMk id="13" creationId="{1777C52B-65B5-92B0-C30B-5F700245C085}"/>
          </ac:grpSpMkLst>
        </pc:grpChg>
        <pc:picChg chg="mod">
          <ac:chgData name="Gerda Neyens" userId="49a5f432-63ee-4499-abed-ae9e0d2df90e" providerId="ADAL" clId="{2B740673-2350-4D1C-AB7E-2DE8F48BBB4F}" dt="2024-03-05T17:32:46.007" v="1907" actId="1076"/>
          <ac:picMkLst>
            <pc:docMk/>
            <pc:sldMk cId="1813996871" sldId="541"/>
            <ac:picMk id="7" creationId="{14F6E325-58CA-973F-D428-F82A4D096F09}"/>
          </ac:picMkLst>
        </pc:picChg>
        <pc:picChg chg="mod modCrop">
          <ac:chgData name="Gerda Neyens" userId="49a5f432-63ee-4499-abed-ae9e0d2df90e" providerId="ADAL" clId="{2B740673-2350-4D1C-AB7E-2DE8F48BBB4F}" dt="2024-03-05T17:32:52.082" v="1908" actId="1076"/>
          <ac:picMkLst>
            <pc:docMk/>
            <pc:sldMk cId="1813996871" sldId="541"/>
            <ac:picMk id="15" creationId="{DFA94589-9C7C-08B2-47B9-2B10CF11E53C}"/>
          </ac:picMkLst>
        </pc:picChg>
        <pc:picChg chg="del">
          <ac:chgData name="Gerda Neyens" userId="49a5f432-63ee-4499-abed-ae9e0d2df90e" providerId="ADAL" clId="{2B740673-2350-4D1C-AB7E-2DE8F48BBB4F}" dt="2024-03-05T17:30:41.332" v="1873" actId="478"/>
          <ac:picMkLst>
            <pc:docMk/>
            <pc:sldMk cId="1813996871" sldId="541"/>
            <ac:picMk id="19" creationId="{5F08EF49-2E65-0D50-E233-758840B78BD4}"/>
          </ac:picMkLst>
        </pc:picChg>
      </pc:sldChg>
      <pc:sldChg chg="addSp delSp modSp mod">
        <pc:chgData name="Gerda Neyens" userId="49a5f432-63ee-4499-abed-ae9e0d2df90e" providerId="ADAL" clId="{2B740673-2350-4D1C-AB7E-2DE8F48BBB4F}" dt="2024-03-06T17:33:36.818" v="7353" actId="20577"/>
        <pc:sldMkLst>
          <pc:docMk/>
          <pc:sldMk cId="1901683998" sldId="542"/>
        </pc:sldMkLst>
        <pc:spChg chg="mod">
          <ac:chgData name="Gerda Neyens" userId="49a5f432-63ee-4499-abed-ae9e0d2df90e" providerId="ADAL" clId="{2B740673-2350-4D1C-AB7E-2DE8F48BBB4F}" dt="2024-03-05T17:51:49.833" v="2444" actId="20577"/>
          <ac:spMkLst>
            <pc:docMk/>
            <pc:sldMk cId="1901683998" sldId="542"/>
            <ac:spMk id="2" creationId="{6DB8C71C-D34D-2F72-0E7A-684388F1384C}"/>
          </ac:spMkLst>
        </pc:spChg>
        <pc:spChg chg="add mod">
          <ac:chgData name="Gerda Neyens" userId="49a5f432-63ee-4499-abed-ae9e0d2df90e" providerId="ADAL" clId="{2B740673-2350-4D1C-AB7E-2DE8F48BBB4F}" dt="2024-03-06T16:37:40.006" v="6888" actId="1076"/>
          <ac:spMkLst>
            <pc:docMk/>
            <pc:sldMk cId="1901683998" sldId="542"/>
            <ac:spMk id="3" creationId="{E4033DE8-D892-0FBB-4266-ED1394DC44F1}"/>
          </ac:spMkLst>
        </pc:spChg>
        <pc:spChg chg="del">
          <ac:chgData name="Gerda Neyens" userId="49a5f432-63ee-4499-abed-ae9e0d2df90e" providerId="ADAL" clId="{2B740673-2350-4D1C-AB7E-2DE8F48BBB4F}" dt="2024-03-06T16:37:28.170" v="6885" actId="478"/>
          <ac:spMkLst>
            <pc:docMk/>
            <pc:sldMk cId="1901683998" sldId="542"/>
            <ac:spMk id="5" creationId="{8A2F1E52-ACEF-270D-3BC4-65E00E3B4FF2}"/>
          </ac:spMkLst>
        </pc:spChg>
        <pc:spChg chg="mod">
          <ac:chgData name="Gerda Neyens" userId="49a5f432-63ee-4499-abed-ae9e0d2df90e" providerId="ADAL" clId="{2B740673-2350-4D1C-AB7E-2DE8F48BBB4F}" dt="2024-03-06T17:33:36.818" v="7353" actId="20577"/>
          <ac:spMkLst>
            <pc:docMk/>
            <pc:sldMk cId="1901683998" sldId="542"/>
            <ac:spMk id="10" creationId="{038A51E9-6913-5D12-91C9-E005C4A71916}"/>
          </ac:spMkLst>
        </pc:spChg>
        <pc:picChg chg="del mod">
          <ac:chgData name="Gerda Neyens" userId="49a5f432-63ee-4499-abed-ae9e0d2df90e" providerId="ADAL" clId="{2B740673-2350-4D1C-AB7E-2DE8F48BBB4F}" dt="2024-03-06T16:34:42.684" v="6823" actId="478"/>
          <ac:picMkLst>
            <pc:docMk/>
            <pc:sldMk cId="1901683998" sldId="542"/>
            <ac:picMk id="6" creationId="{DFCFAA46-3405-2202-6346-1308D7793EF4}"/>
          </ac:picMkLst>
        </pc:picChg>
        <pc:picChg chg="add mod modCrop">
          <ac:chgData name="Gerda Neyens" userId="49a5f432-63ee-4499-abed-ae9e0d2df90e" providerId="ADAL" clId="{2B740673-2350-4D1C-AB7E-2DE8F48BBB4F}" dt="2024-03-06T16:41:44.133" v="6978" actId="1076"/>
          <ac:picMkLst>
            <pc:docMk/>
            <pc:sldMk cId="1901683998" sldId="542"/>
            <ac:picMk id="8" creationId="{B7CEB7F0-86E6-ED06-C61D-325D696E9121}"/>
          </ac:picMkLst>
        </pc:picChg>
        <pc:picChg chg="add">
          <ac:chgData name="Gerda Neyens" userId="49a5f432-63ee-4499-abed-ae9e0d2df90e" providerId="ADAL" clId="{2B740673-2350-4D1C-AB7E-2DE8F48BBB4F}" dt="2024-03-06T16:40:26.036" v="6931"/>
          <ac:picMkLst>
            <pc:docMk/>
            <pc:sldMk cId="1901683998" sldId="542"/>
            <ac:picMk id="9" creationId="{25FAB818-25E2-ACF0-D7B0-D9CB0BEAD866}"/>
          </ac:picMkLst>
        </pc:picChg>
        <pc:picChg chg="add">
          <ac:chgData name="Gerda Neyens" userId="49a5f432-63ee-4499-abed-ae9e0d2df90e" providerId="ADAL" clId="{2B740673-2350-4D1C-AB7E-2DE8F48BBB4F}" dt="2024-03-06T16:40:31.367" v="6932"/>
          <ac:picMkLst>
            <pc:docMk/>
            <pc:sldMk cId="1901683998" sldId="542"/>
            <ac:picMk id="11" creationId="{8BC97351-FF4A-1CF4-FCD4-0203F6F630F5}"/>
          </ac:picMkLst>
        </pc:picChg>
      </pc:sldChg>
      <pc:sldChg chg="add del">
        <pc:chgData name="Gerda Neyens" userId="49a5f432-63ee-4499-abed-ae9e0d2df90e" providerId="ADAL" clId="{2B740673-2350-4D1C-AB7E-2DE8F48BBB4F}" dt="2024-03-06T17:03:21.488" v="7237" actId="47"/>
        <pc:sldMkLst>
          <pc:docMk/>
          <pc:sldMk cId="3597832291" sldId="543"/>
        </pc:sldMkLst>
      </pc:sldChg>
      <pc:sldChg chg="modSp mod ord">
        <pc:chgData name="Gerda Neyens" userId="49a5f432-63ee-4499-abed-ae9e0d2df90e" providerId="ADAL" clId="{2B740673-2350-4D1C-AB7E-2DE8F48BBB4F}" dt="2024-03-06T08:46:18.021" v="5567" actId="20577"/>
        <pc:sldMkLst>
          <pc:docMk/>
          <pc:sldMk cId="782141830" sldId="545"/>
        </pc:sldMkLst>
        <pc:spChg chg="mod">
          <ac:chgData name="Gerda Neyens" userId="49a5f432-63ee-4499-abed-ae9e0d2df90e" providerId="ADAL" clId="{2B740673-2350-4D1C-AB7E-2DE8F48BBB4F}" dt="2024-03-06T08:46:18.021" v="5567" actId="20577"/>
          <ac:spMkLst>
            <pc:docMk/>
            <pc:sldMk cId="782141830" sldId="545"/>
            <ac:spMk id="7" creationId="{0F55CA29-6A2A-86A2-B82C-6B0AD42B1B26}"/>
          </ac:spMkLst>
        </pc:spChg>
        <pc:spChg chg="mod">
          <ac:chgData name="Gerda Neyens" userId="49a5f432-63ee-4499-abed-ae9e0d2df90e" providerId="ADAL" clId="{2B740673-2350-4D1C-AB7E-2DE8F48BBB4F}" dt="2024-03-05T17:48:09.993" v="2289" actId="1076"/>
          <ac:spMkLst>
            <pc:docMk/>
            <pc:sldMk cId="782141830" sldId="545"/>
            <ac:spMk id="8" creationId="{13FFF443-3B79-C283-A6AA-8A9B66F8E7A8}"/>
          </ac:spMkLst>
        </pc:spChg>
        <pc:picChg chg="mod">
          <ac:chgData name="Gerda Neyens" userId="49a5f432-63ee-4499-abed-ae9e0d2df90e" providerId="ADAL" clId="{2B740673-2350-4D1C-AB7E-2DE8F48BBB4F}" dt="2024-03-05T17:48:16.951" v="2291" actId="208"/>
          <ac:picMkLst>
            <pc:docMk/>
            <pc:sldMk cId="782141830" sldId="545"/>
            <ac:picMk id="6" creationId="{667CC9E3-25FE-03F7-A0B9-F2F81E878691}"/>
          </ac:picMkLst>
        </pc:picChg>
      </pc:sldChg>
      <pc:sldChg chg="addSp delSp modSp new mod modAnim">
        <pc:chgData name="Gerda Neyens" userId="49a5f432-63ee-4499-abed-ae9e0d2df90e" providerId="ADAL" clId="{2B740673-2350-4D1C-AB7E-2DE8F48BBB4F}" dt="2024-03-06T17:08:41.839" v="7273" actId="20577"/>
        <pc:sldMkLst>
          <pc:docMk/>
          <pc:sldMk cId="846694255" sldId="546"/>
        </pc:sldMkLst>
        <pc:spChg chg="mod">
          <ac:chgData name="Gerda Neyens" userId="49a5f432-63ee-4499-abed-ae9e0d2df90e" providerId="ADAL" clId="{2B740673-2350-4D1C-AB7E-2DE8F48BBB4F}" dt="2024-03-05T17:05:46.085" v="1251" actId="1076"/>
          <ac:spMkLst>
            <pc:docMk/>
            <pc:sldMk cId="846694255" sldId="546"/>
            <ac:spMk id="2" creationId="{5BA5AD23-A5DF-2406-B35E-6A4026D54DEB}"/>
          </ac:spMkLst>
        </pc:spChg>
        <pc:spChg chg="del">
          <ac:chgData name="Gerda Neyens" userId="49a5f432-63ee-4499-abed-ae9e0d2df90e" providerId="ADAL" clId="{2B740673-2350-4D1C-AB7E-2DE8F48BBB4F}" dt="2024-03-05T16:46:52.263" v="893" actId="478"/>
          <ac:spMkLst>
            <pc:docMk/>
            <pc:sldMk cId="846694255" sldId="546"/>
            <ac:spMk id="3" creationId="{B11289A7-4C44-C1DA-C58A-44E95F766BC3}"/>
          </ac:spMkLst>
        </pc:spChg>
        <pc:spChg chg="add del">
          <ac:chgData name="Gerda Neyens" userId="49a5f432-63ee-4499-abed-ae9e0d2df90e" providerId="ADAL" clId="{2B740673-2350-4D1C-AB7E-2DE8F48BBB4F}" dt="2024-03-06T17:04:45.054" v="7241" actId="478"/>
          <ac:spMkLst>
            <pc:docMk/>
            <pc:sldMk cId="846694255" sldId="546"/>
            <ac:spMk id="3" creationId="{B94303E5-11C2-4F1D-EC2B-E7C5992EE7EF}"/>
          </ac:spMkLst>
        </pc:spChg>
        <pc:spChg chg="del">
          <ac:chgData name="Gerda Neyens" userId="49a5f432-63ee-4499-abed-ae9e0d2df90e" providerId="ADAL" clId="{2B740673-2350-4D1C-AB7E-2DE8F48BBB4F}" dt="2024-03-05T17:01:37.725" v="1200" actId="478"/>
          <ac:spMkLst>
            <pc:docMk/>
            <pc:sldMk cId="846694255" sldId="546"/>
            <ac:spMk id="5" creationId="{F909846A-3F4C-780A-E9B6-A5FA652D7A6D}"/>
          </ac:spMkLst>
        </pc:spChg>
        <pc:spChg chg="add mod">
          <ac:chgData name="Gerda Neyens" userId="49a5f432-63ee-4499-abed-ae9e0d2df90e" providerId="ADAL" clId="{2B740673-2350-4D1C-AB7E-2DE8F48BBB4F}" dt="2024-03-06T17:08:41.839" v="7273" actId="20577"/>
          <ac:spMkLst>
            <pc:docMk/>
            <pc:sldMk cId="846694255" sldId="546"/>
            <ac:spMk id="8" creationId="{2210F0B2-5788-88F8-AD16-30CDD24F897A}"/>
          </ac:spMkLst>
        </pc:spChg>
        <pc:spChg chg="add del mod">
          <ac:chgData name="Gerda Neyens" userId="49a5f432-63ee-4499-abed-ae9e0d2df90e" providerId="ADAL" clId="{2B740673-2350-4D1C-AB7E-2DE8F48BBB4F}" dt="2024-03-05T16:52:51.976" v="925"/>
          <ac:spMkLst>
            <pc:docMk/>
            <pc:sldMk cId="846694255" sldId="546"/>
            <ac:spMk id="18" creationId="{DB9BA463-2C3D-E917-B114-04152AD32FF6}"/>
          </ac:spMkLst>
        </pc:spChg>
        <pc:spChg chg="add mod">
          <ac:chgData name="Gerda Neyens" userId="49a5f432-63ee-4499-abed-ae9e0d2df90e" providerId="ADAL" clId="{2B740673-2350-4D1C-AB7E-2DE8F48BBB4F}" dt="2024-03-05T16:55:29.348" v="971" actId="164"/>
          <ac:spMkLst>
            <pc:docMk/>
            <pc:sldMk cId="846694255" sldId="546"/>
            <ac:spMk id="19" creationId="{6D374DC2-10FF-7F41-1C3E-209034AD2072}"/>
          </ac:spMkLst>
        </pc:spChg>
        <pc:spChg chg="add mod">
          <ac:chgData name="Gerda Neyens" userId="49a5f432-63ee-4499-abed-ae9e0d2df90e" providerId="ADAL" clId="{2B740673-2350-4D1C-AB7E-2DE8F48BBB4F}" dt="2024-03-05T16:55:29.348" v="971" actId="164"/>
          <ac:spMkLst>
            <pc:docMk/>
            <pc:sldMk cId="846694255" sldId="546"/>
            <ac:spMk id="20" creationId="{C1F6CAC7-7EA0-DE41-6723-29B2AA41AE46}"/>
          </ac:spMkLst>
        </pc:spChg>
        <pc:spChg chg="add del mod">
          <ac:chgData name="Gerda Neyens" userId="49a5f432-63ee-4499-abed-ae9e0d2df90e" providerId="ADAL" clId="{2B740673-2350-4D1C-AB7E-2DE8F48BBB4F}" dt="2024-03-05T17:05:40.406" v="1249" actId="478"/>
          <ac:spMkLst>
            <pc:docMk/>
            <pc:sldMk cId="846694255" sldId="546"/>
            <ac:spMk id="28" creationId="{475D1260-4A7D-9D73-5F4F-2E00FA2D5416}"/>
          </ac:spMkLst>
        </pc:spChg>
        <pc:spChg chg="add mod">
          <ac:chgData name="Gerda Neyens" userId="49a5f432-63ee-4499-abed-ae9e0d2df90e" providerId="ADAL" clId="{2B740673-2350-4D1C-AB7E-2DE8F48BBB4F}" dt="2024-03-05T17:07:02.416" v="1369" actId="1076"/>
          <ac:spMkLst>
            <pc:docMk/>
            <pc:sldMk cId="846694255" sldId="546"/>
            <ac:spMk id="31" creationId="{A6140010-CD3F-1403-52ED-80726270BCE3}"/>
          </ac:spMkLst>
        </pc:spChg>
        <pc:spChg chg="add mod">
          <ac:chgData name="Gerda Neyens" userId="49a5f432-63ee-4499-abed-ae9e0d2df90e" providerId="ADAL" clId="{2B740673-2350-4D1C-AB7E-2DE8F48BBB4F}" dt="2024-03-05T17:02:08.998" v="1215" actId="20577"/>
          <ac:spMkLst>
            <pc:docMk/>
            <pc:sldMk cId="846694255" sldId="546"/>
            <ac:spMk id="32" creationId="{BB4888E0-6D07-DD50-3563-F42CE8919D19}"/>
          </ac:spMkLst>
        </pc:spChg>
        <pc:grpChg chg="add mod">
          <ac:chgData name="Gerda Neyens" userId="49a5f432-63ee-4499-abed-ae9e0d2df90e" providerId="ADAL" clId="{2B740673-2350-4D1C-AB7E-2DE8F48BBB4F}" dt="2024-03-06T17:05:21.077" v="7243" actId="1076"/>
          <ac:grpSpMkLst>
            <pc:docMk/>
            <pc:sldMk cId="846694255" sldId="546"/>
            <ac:grpSpMk id="23" creationId="{1B079121-A209-7D9E-755C-4C5D5C1755BC}"/>
          </ac:grpSpMkLst>
        </pc:grpChg>
        <pc:picChg chg="add del mod modCrop">
          <ac:chgData name="Gerda Neyens" userId="49a5f432-63ee-4499-abed-ae9e0d2df90e" providerId="ADAL" clId="{2B740673-2350-4D1C-AB7E-2DE8F48BBB4F}" dt="2024-03-05T16:44:34.731" v="877" actId="478"/>
          <ac:picMkLst>
            <pc:docMk/>
            <pc:sldMk cId="846694255" sldId="546"/>
            <ac:picMk id="6" creationId="{B878901D-0F28-7257-F713-6E1C03A17EBB}"/>
          </ac:picMkLst>
        </pc:picChg>
        <pc:picChg chg="add del mod modCrop">
          <ac:chgData name="Gerda Neyens" userId="49a5f432-63ee-4499-abed-ae9e0d2df90e" providerId="ADAL" clId="{2B740673-2350-4D1C-AB7E-2DE8F48BBB4F}" dt="2024-03-05T16:49:39.884" v="911" actId="478"/>
          <ac:picMkLst>
            <pc:docMk/>
            <pc:sldMk cId="846694255" sldId="546"/>
            <ac:picMk id="7" creationId="{0F1CC312-892D-2695-FCEC-AAE239D19E24}"/>
          </ac:picMkLst>
        </pc:picChg>
        <pc:picChg chg="add del">
          <ac:chgData name="Gerda Neyens" userId="49a5f432-63ee-4499-abed-ae9e0d2df90e" providerId="ADAL" clId="{2B740673-2350-4D1C-AB7E-2DE8F48BBB4F}" dt="2024-03-05T16:45:16.807" v="879" actId="22"/>
          <ac:picMkLst>
            <pc:docMk/>
            <pc:sldMk cId="846694255" sldId="546"/>
            <ac:picMk id="10" creationId="{CEF7C52D-D0C2-5F12-D15E-9CE7EE8B296B}"/>
          </ac:picMkLst>
        </pc:picChg>
        <pc:picChg chg="add del mod">
          <ac:chgData name="Gerda Neyens" userId="49a5f432-63ee-4499-abed-ae9e0d2df90e" providerId="ADAL" clId="{2B740673-2350-4D1C-AB7E-2DE8F48BBB4F}" dt="2024-03-05T16:45:28.913" v="884" actId="478"/>
          <ac:picMkLst>
            <pc:docMk/>
            <pc:sldMk cId="846694255" sldId="546"/>
            <ac:picMk id="12" creationId="{CE524236-9655-D9ED-C25D-37D259215BBB}"/>
          </ac:picMkLst>
        </pc:picChg>
        <pc:picChg chg="add mod ord">
          <ac:chgData name="Gerda Neyens" userId="49a5f432-63ee-4499-abed-ae9e0d2df90e" providerId="ADAL" clId="{2B740673-2350-4D1C-AB7E-2DE8F48BBB4F}" dt="2024-03-05T16:52:12.472" v="916" actId="1076"/>
          <ac:picMkLst>
            <pc:docMk/>
            <pc:sldMk cId="846694255" sldId="546"/>
            <ac:picMk id="14" creationId="{7BCC2AB0-C0A2-D727-CF84-B7223D25FCDB}"/>
          </ac:picMkLst>
        </pc:picChg>
        <pc:picChg chg="add mod">
          <ac:chgData name="Gerda Neyens" userId="49a5f432-63ee-4499-abed-ae9e0d2df90e" providerId="ADAL" clId="{2B740673-2350-4D1C-AB7E-2DE8F48BBB4F}" dt="2024-03-05T17:05:43.276" v="1250" actId="1076"/>
          <ac:picMkLst>
            <pc:docMk/>
            <pc:sldMk cId="846694255" sldId="546"/>
            <ac:picMk id="15" creationId="{A95A3486-A258-9EA0-62D3-15B32FE5EE09}"/>
          </ac:picMkLst>
        </pc:picChg>
        <pc:picChg chg="add del mod ord">
          <ac:chgData name="Gerda Neyens" userId="49a5f432-63ee-4499-abed-ae9e0d2df90e" providerId="ADAL" clId="{2B740673-2350-4D1C-AB7E-2DE8F48BBB4F}" dt="2024-03-05T16:54:52.353" v="964" actId="478"/>
          <ac:picMkLst>
            <pc:docMk/>
            <pc:sldMk cId="846694255" sldId="546"/>
            <ac:picMk id="17" creationId="{A14878F2-0C37-3148-88D5-3A45A119C284}"/>
          </ac:picMkLst>
        </pc:picChg>
        <pc:picChg chg="add mod ord">
          <ac:chgData name="Gerda Neyens" userId="49a5f432-63ee-4499-abed-ae9e0d2df90e" providerId="ADAL" clId="{2B740673-2350-4D1C-AB7E-2DE8F48BBB4F}" dt="2024-03-05T16:55:29.348" v="971" actId="164"/>
          <ac:picMkLst>
            <pc:docMk/>
            <pc:sldMk cId="846694255" sldId="546"/>
            <ac:picMk id="22" creationId="{9A472B9C-E85A-8C8A-E079-FDE12CFC5AB7}"/>
          </ac:picMkLst>
        </pc:picChg>
        <pc:picChg chg="add del mod">
          <ac:chgData name="Gerda Neyens" userId="49a5f432-63ee-4499-abed-ae9e0d2df90e" providerId="ADAL" clId="{2B740673-2350-4D1C-AB7E-2DE8F48BBB4F}" dt="2024-03-05T16:57:14.125" v="979" actId="478"/>
          <ac:picMkLst>
            <pc:docMk/>
            <pc:sldMk cId="846694255" sldId="546"/>
            <ac:picMk id="25" creationId="{90704AC4-C332-C8D2-467F-929696DC06D3}"/>
          </ac:picMkLst>
        </pc:picChg>
        <pc:picChg chg="add del mod">
          <ac:chgData name="Gerda Neyens" userId="49a5f432-63ee-4499-abed-ae9e0d2df90e" providerId="ADAL" clId="{2B740673-2350-4D1C-AB7E-2DE8F48BBB4F}" dt="2024-03-05T16:59:03.056" v="1034" actId="478"/>
          <ac:picMkLst>
            <pc:docMk/>
            <pc:sldMk cId="846694255" sldId="546"/>
            <ac:picMk id="27" creationId="{7A061920-66AF-0923-5F17-0979485B137A}"/>
          </ac:picMkLst>
        </pc:picChg>
        <pc:picChg chg="add mod">
          <ac:chgData name="Gerda Neyens" userId="49a5f432-63ee-4499-abed-ae9e0d2df90e" providerId="ADAL" clId="{2B740673-2350-4D1C-AB7E-2DE8F48BBB4F}" dt="2024-03-06T17:08:39.670" v="7271" actId="1076"/>
          <ac:picMkLst>
            <pc:docMk/>
            <pc:sldMk cId="846694255" sldId="546"/>
            <ac:picMk id="30" creationId="{A509110A-6C04-FDA5-6FA3-5F3A9EF5F1C6}"/>
          </ac:picMkLst>
        </pc:picChg>
        <pc:picChg chg="add mod">
          <ac:chgData name="Gerda Neyens" userId="49a5f432-63ee-4499-abed-ae9e0d2df90e" providerId="ADAL" clId="{2B740673-2350-4D1C-AB7E-2DE8F48BBB4F}" dt="2024-03-05T17:05:49.501" v="1252" actId="1076"/>
          <ac:picMkLst>
            <pc:docMk/>
            <pc:sldMk cId="846694255" sldId="546"/>
            <ac:picMk id="33" creationId="{8C26F382-647B-D4CD-5B76-CCF429937909}"/>
          </ac:picMkLst>
        </pc:picChg>
      </pc:sldChg>
      <pc:sldChg chg="add del">
        <pc:chgData name="Gerda Neyens" userId="49a5f432-63ee-4499-abed-ae9e0d2df90e" providerId="ADAL" clId="{2B740673-2350-4D1C-AB7E-2DE8F48BBB4F}" dt="2024-03-05T16:35:37.184" v="744" actId="47"/>
        <pc:sldMkLst>
          <pc:docMk/>
          <pc:sldMk cId="3471398177" sldId="547"/>
        </pc:sldMkLst>
      </pc:sldChg>
      <pc:sldChg chg="delSp modSp add del mod">
        <pc:chgData name="Gerda Neyens" userId="49a5f432-63ee-4499-abed-ae9e0d2df90e" providerId="ADAL" clId="{2B740673-2350-4D1C-AB7E-2DE8F48BBB4F}" dt="2024-03-05T17:08:58.775" v="1480" actId="47"/>
        <pc:sldMkLst>
          <pc:docMk/>
          <pc:sldMk cId="1451765535" sldId="548"/>
        </pc:sldMkLst>
        <pc:spChg chg="mod">
          <ac:chgData name="Gerda Neyens" userId="49a5f432-63ee-4499-abed-ae9e0d2df90e" providerId="ADAL" clId="{2B740673-2350-4D1C-AB7E-2DE8F48BBB4F}" dt="2024-03-05T17:03:09.268" v="1225" actId="1076"/>
          <ac:spMkLst>
            <pc:docMk/>
            <pc:sldMk cId="1451765535" sldId="548"/>
            <ac:spMk id="9" creationId="{00000000-0000-0000-0000-000000000000}"/>
          </ac:spMkLst>
        </pc:spChg>
        <pc:picChg chg="del">
          <ac:chgData name="Gerda Neyens" userId="49a5f432-63ee-4499-abed-ae9e0d2df90e" providerId="ADAL" clId="{2B740673-2350-4D1C-AB7E-2DE8F48BBB4F}" dt="2024-03-05T17:02:49.906" v="1221" actId="478"/>
          <ac:picMkLst>
            <pc:docMk/>
            <pc:sldMk cId="1451765535" sldId="548"/>
            <ac:picMk id="11" creationId="{00000000-0000-0000-0000-000000000000}"/>
          </ac:picMkLst>
        </pc:picChg>
        <pc:picChg chg="del">
          <ac:chgData name="Gerda Neyens" userId="49a5f432-63ee-4499-abed-ae9e0d2df90e" providerId="ADAL" clId="{2B740673-2350-4D1C-AB7E-2DE8F48BBB4F}" dt="2024-03-05T17:02:52.304" v="1222" actId="478"/>
          <ac:picMkLst>
            <pc:docMk/>
            <pc:sldMk cId="1451765535" sldId="548"/>
            <ac:picMk id="12" creationId="{00000000-0000-0000-0000-000000000000}"/>
          </ac:picMkLst>
        </pc:picChg>
      </pc:sldChg>
      <pc:sldChg chg="addSp modSp new del mod">
        <pc:chgData name="Gerda Neyens" userId="49a5f432-63ee-4499-abed-ae9e0d2df90e" providerId="ADAL" clId="{2B740673-2350-4D1C-AB7E-2DE8F48BBB4F}" dt="2024-03-05T17:09:00.739" v="1481" actId="47"/>
        <pc:sldMkLst>
          <pc:docMk/>
          <pc:sldMk cId="489239588" sldId="549"/>
        </pc:sldMkLst>
        <pc:picChg chg="add mod">
          <ac:chgData name="Gerda Neyens" userId="49a5f432-63ee-4499-abed-ae9e0d2df90e" providerId="ADAL" clId="{2B740673-2350-4D1C-AB7E-2DE8F48BBB4F}" dt="2024-03-05T16:41:12.780" v="753" actId="1076"/>
          <ac:picMkLst>
            <pc:docMk/>
            <pc:sldMk cId="489239588" sldId="549"/>
            <ac:picMk id="4" creationId="{07D65B13-BD34-F8BB-C907-BC8F53739666}"/>
          </ac:picMkLst>
        </pc:picChg>
        <pc:picChg chg="add mod">
          <ac:chgData name="Gerda Neyens" userId="49a5f432-63ee-4499-abed-ae9e0d2df90e" providerId="ADAL" clId="{2B740673-2350-4D1C-AB7E-2DE8F48BBB4F}" dt="2024-03-05T16:41:12.780" v="753" actId="1076"/>
          <ac:picMkLst>
            <pc:docMk/>
            <pc:sldMk cId="489239588" sldId="549"/>
            <ac:picMk id="6" creationId="{45751260-4249-8B1A-F388-133D2C42A2AC}"/>
          </ac:picMkLst>
        </pc:picChg>
      </pc:sldChg>
      <pc:sldChg chg="addSp modSp new del">
        <pc:chgData name="Gerda Neyens" userId="49a5f432-63ee-4499-abed-ae9e0d2df90e" providerId="ADAL" clId="{2B740673-2350-4D1C-AB7E-2DE8F48BBB4F}" dt="2024-03-05T17:02:35.166" v="1219" actId="47"/>
        <pc:sldMkLst>
          <pc:docMk/>
          <pc:sldMk cId="376678503" sldId="550"/>
        </pc:sldMkLst>
        <pc:picChg chg="add mod">
          <ac:chgData name="Gerda Neyens" userId="49a5f432-63ee-4499-abed-ae9e0d2df90e" providerId="ADAL" clId="{2B740673-2350-4D1C-AB7E-2DE8F48BBB4F}" dt="2024-03-05T16:41:17.507" v="754"/>
          <ac:picMkLst>
            <pc:docMk/>
            <pc:sldMk cId="376678503" sldId="550"/>
            <ac:picMk id="6" creationId="{7E881124-BBA6-DD92-0135-DE6C3278885E}"/>
          </ac:picMkLst>
        </pc:picChg>
        <pc:picChg chg="add mod">
          <ac:chgData name="Gerda Neyens" userId="49a5f432-63ee-4499-abed-ae9e0d2df90e" providerId="ADAL" clId="{2B740673-2350-4D1C-AB7E-2DE8F48BBB4F}" dt="2024-03-05T16:41:17.507" v="754"/>
          <ac:picMkLst>
            <pc:docMk/>
            <pc:sldMk cId="376678503" sldId="550"/>
            <ac:picMk id="7" creationId="{0D3390E0-80C2-F36D-FD80-C2AD44C6A0B9}"/>
          </ac:picMkLst>
        </pc:picChg>
      </pc:sldChg>
      <pc:sldChg chg="addSp delSp modSp new mod">
        <pc:chgData name="Gerda Neyens" userId="49a5f432-63ee-4499-abed-ae9e0d2df90e" providerId="ADAL" clId="{2B740673-2350-4D1C-AB7E-2DE8F48BBB4F}" dt="2024-03-06T08:16:40.409" v="4727" actId="6549"/>
        <pc:sldMkLst>
          <pc:docMk/>
          <pc:sldMk cId="3516124344" sldId="550"/>
        </pc:sldMkLst>
        <pc:spChg chg="del">
          <ac:chgData name="Gerda Neyens" userId="49a5f432-63ee-4499-abed-ae9e0d2df90e" providerId="ADAL" clId="{2B740673-2350-4D1C-AB7E-2DE8F48BBB4F}" dt="2024-03-05T17:03:39.902" v="1228" actId="478"/>
          <ac:spMkLst>
            <pc:docMk/>
            <pc:sldMk cId="3516124344" sldId="550"/>
            <ac:spMk id="2" creationId="{6F3863F5-175D-CC9A-3D1A-A8F004A3CAAE}"/>
          </ac:spMkLst>
        </pc:spChg>
        <pc:spChg chg="del">
          <ac:chgData name="Gerda Neyens" userId="49a5f432-63ee-4499-abed-ae9e0d2df90e" providerId="ADAL" clId="{2B740673-2350-4D1C-AB7E-2DE8F48BBB4F}" dt="2024-03-05T17:04:53.634" v="1242" actId="478"/>
          <ac:spMkLst>
            <pc:docMk/>
            <pc:sldMk cId="3516124344" sldId="550"/>
            <ac:spMk id="3" creationId="{BCEB2384-B133-3C74-922F-B686927FF469}"/>
          </ac:spMkLst>
        </pc:spChg>
        <pc:spChg chg="add mod">
          <ac:chgData name="Gerda Neyens" userId="49a5f432-63ee-4499-abed-ae9e0d2df90e" providerId="ADAL" clId="{2B740673-2350-4D1C-AB7E-2DE8F48BBB4F}" dt="2024-03-05T17:03:53.810" v="1233" actId="1076"/>
          <ac:spMkLst>
            <pc:docMk/>
            <pc:sldMk cId="3516124344" sldId="550"/>
            <ac:spMk id="6" creationId="{2B3CD85A-A3ED-370C-DAEF-855366423CD6}"/>
          </ac:spMkLst>
        </pc:spChg>
        <pc:spChg chg="add mod">
          <ac:chgData name="Gerda Neyens" userId="49a5f432-63ee-4499-abed-ae9e0d2df90e" providerId="ADAL" clId="{2B740673-2350-4D1C-AB7E-2DE8F48BBB4F}" dt="2024-03-05T17:04:59.851" v="1243" actId="1076"/>
          <ac:spMkLst>
            <pc:docMk/>
            <pc:sldMk cId="3516124344" sldId="550"/>
            <ac:spMk id="8" creationId="{1FB135DA-AC15-FC11-489E-AE5B55FF385C}"/>
          </ac:spMkLst>
        </pc:spChg>
        <pc:spChg chg="add mod">
          <ac:chgData name="Gerda Neyens" userId="49a5f432-63ee-4499-abed-ae9e0d2df90e" providerId="ADAL" clId="{2B740673-2350-4D1C-AB7E-2DE8F48BBB4F}" dt="2024-03-06T08:16:40.409" v="4727" actId="6549"/>
          <ac:spMkLst>
            <pc:docMk/>
            <pc:sldMk cId="3516124344" sldId="550"/>
            <ac:spMk id="10" creationId="{EE218D3C-B57C-7D9A-3553-D8D6A30BD37F}"/>
          </ac:spMkLst>
        </pc:spChg>
        <pc:spChg chg="add mod">
          <ac:chgData name="Gerda Neyens" userId="49a5f432-63ee-4499-abed-ae9e0d2df90e" providerId="ADAL" clId="{2B740673-2350-4D1C-AB7E-2DE8F48BBB4F}" dt="2024-03-05T17:08:45.441" v="1479" actId="20577"/>
          <ac:spMkLst>
            <pc:docMk/>
            <pc:sldMk cId="3516124344" sldId="550"/>
            <ac:spMk id="13" creationId="{59F0ED03-5929-0773-D6CF-9EAEF80CAA75}"/>
          </ac:spMkLst>
        </pc:spChg>
        <pc:picChg chg="add mod">
          <ac:chgData name="Gerda Neyens" userId="49a5f432-63ee-4499-abed-ae9e0d2df90e" providerId="ADAL" clId="{2B740673-2350-4D1C-AB7E-2DE8F48BBB4F}" dt="2024-03-05T17:04:59.851" v="1243" actId="1076"/>
          <ac:picMkLst>
            <pc:docMk/>
            <pc:sldMk cId="3516124344" sldId="550"/>
            <ac:picMk id="7" creationId="{C3C1C499-5AE4-9813-B7B0-48E5C976DA0A}"/>
          </ac:picMkLst>
        </pc:picChg>
        <pc:picChg chg="add mod">
          <ac:chgData name="Gerda Neyens" userId="49a5f432-63ee-4499-abed-ae9e0d2df90e" providerId="ADAL" clId="{2B740673-2350-4D1C-AB7E-2DE8F48BBB4F}" dt="2024-03-05T17:04:25.210" v="1239" actId="1076"/>
          <ac:picMkLst>
            <pc:docMk/>
            <pc:sldMk cId="3516124344" sldId="550"/>
            <ac:picMk id="9" creationId="{632753DF-E742-F602-A27A-3837BB11853D}"/>
          </ac:picMkLst>
        </pc:picChg>
        <pc:picChg chg="add mod">
          <ac:chgData name="Gerda Neyens" userId="49a5f432-63ee-4499-abed-ae9e0d2df90e" providerId="ADAL" clId="{2B740673-2350-4D1C-AB7E-2DE8F48BBB4F}" dt="2024-03-05T17:05:32.021" v="1247" actId="1076"/>
          <ac:picMkLst>
            <pc:docMk/>
            <pc:sldMk cId="3516124344" sldId="550"/>
            <ac:picMk id="11" creationId="{31FE9ED1-CA7F-BDE2-2198-8B955D8AC68B}"/>
          </ac:picMkLst>
        </pc:picChg>
        <pc:picChg chg="add del mod">
          <ac:chgData name="Gerda Neyens" userId="49a5f432-63ee-4499-abed-ae9e0d2df90e" providerId="ADAL" clId="{2B740673-2350-4D1C-AB7E-2DE8F48BBB4F}" dt="2024-03-05T17:07:34.856" v="1372" actId="478"/>
          <ac:picMkLst>
            <pc:docMk/>
            <pc:sldMk cId="3516124344" sldId="550"/>
            <ac:picMk id="12" creationId="{8D93B140-1B95-D699-25F3-B47AD20496EA}"/>
          </ac:picMkLst>
        </pc:picChg>
      </pc:sldChg>
      <pc:sldChg chg="addSp delSp modSp add mod delAnim">
        <pc:chgData name="Gerda Neyens" userId="49a5f432-63ee-4499-abed-ae9e0d2df90e" providerId="ADAL" clId="{2B740673-2350-4D1C-AB7E-2DE8F48BBB4F}" dt="2024-03-06T07:58:17.998" v="3894" actId="1076"/>
        <pc:sldMkLst>
          <pc:docMk/>
          <pc:sldMk cId="1121583124" sldId="551"/>
        </pc:sldMkLst>
        <pc:spChg chg="del">
          <ac:chgData name="Gerda Neyens" userId="49a5f432-63ee-4499-abed-ae9e0d2df90e" providerId="ADAL" clId="{2B740673-2350-4D1C-AB7E-2DE8F48BBB4F}" dt="2024-03-05T17:33:31.556" v="1910" actId="478"/>
          <ac:spMkLst>
            <pc:docMk/>
            <pc:sldMk cId="1121583124" sldId="551"/>
            <ac:spMk id="6" creationId="{BE796924-BD83-6982-9D23-9FB48560CD72}"/>
          </ac:spMkLst>
        </pc:spChg>
        <pc:spChg chg="add mod">
          <ac:chgData name="Gerda Neyens" userId="49a5f432-63ee-4499-abed-ae9e0d2df90e" providerId="ADAL" clId="{2B740673-2350-4D1C-AB7E-2DE8F48BBB4F}" dt="2024-03-05T17:33:50.979" v="1917" actId="1076"/>
          <ac:spMkLst>
            <pc:docMk/>
            <pc:sldMk cId="1121583124" sldId="551"/>
            <ac:spMk id="14" creationId="{E70A92D3-3242-7DA6-A666-9BE051B32389}"/>
          </ac:spMkLst>
        </pc:spChg>
        <pc:spChg chg="add del mod">
          <ac:chgData name="Gerda Neyens" userId="49a5f432-63ee-4499-abed-ae9e0d2df90e" providerId="ADAL" clId="{2B740673-2350-4D1C-AB7E-2DE8F48BBB4F}" dt="2024-03-05T17:36:17.863" v="2065" actId="478"/>
          <ac:spMkLst>
            <pc:docMk/>
            <pc:sldMk cId="1121583124" sldId="551"/>
            <ac:spMk id="16" creationId="{46C237DA-DF1B-2AE7-6DE7-D2B9591C666A}"/>
          </ac:spMkLst>
        </pc:spChg>
        <pc:spChg chg="mod">
          <ac:chgData name="Gerda Neyens" userId="49a5f432-63ee-4499-abed-ae9e0d2df90e" providerId="ADAL" clId="{2B740673-2350-4D1C-AB7E-2DE8F48BBB4F}" dt="2024-03-06T07:57:59.054" v="3892" actId="14100"/>
          <ac:spMkLst>
            <pc:docMk/>
            <pc:sldMk cId="1121583124" sldId="551"/>
            <ac:spMk id="17" creationId="{FB5B8E74-2339-34B6-23D1-B9C44EAF7C3B}"/>
          </ac:spMkLst>
        </pc:spChg>
        <pc:spChg chg="mod">
          <ac:chgData name="Gerda Neyens" userId="49a5f432-63ee-4499-abed-ae9e0d2df90e" providerId="ADAL" clId="{2B740673-2350-4D1C-AB7E-2DE8F48BBB4F}" dt="2024-03-06T07:58:17.998" v="3894" actId="1076"/>
          <ac:spMkLst>
            <pc:docMk/>
            <pc:sldMk cId="1121583124" sldId="551"/>
            <ac:spMk id="21" creationId="{91DE83BF-D9B0-B38C-7744-CB3CB6DFCE2A}"/>
          </ac:spMkLst>
        </pc:spChg>
        <pc:grpChg chg="del">
          <ac:chgData name="Gerda Neyens" userId="49a5f432-63ee-4499-abed-ae9e0d2df90e" providerId="ADAL" clId="{2B740673-2350-4D1C-AB7E-2DE8F48BBB4F}" dt="2024-03-05T17:33:31.556" v="1910" actId="478"/>
          <ac:grpSpMkLst>
            <pc:docMk/>
            <pc:sldMk cId="1121583124" sldId="551"/>
            <ac:grpSpMk id="13" creationId="{29A40AA9-BE9A-6C0A-DCAE-528F2174E4D3}"/>
          </ac:grpSpMkLst>
        </pc:grpChg>
        <pc:picChg chg="del">
          <ac:chgData name="Gerda Neyens" userId="49a5f432-63ee-4499-abed-ae9e0d2df90e" providerId="ADAL" clId="{2B740673-2350-4D1C-AB7E-2DE8F48BBB4F}" dt="2024-03-05T17:33:33.344" v="1911" actId="478"/>
          <ac:picMkLst>
            <pc:docMk/>
            <pc:sldMk cId="1121583124" sldId="551"/>
            <ac:picMk id="15" creationId="{E2B67492-C81B-2D05-E615-A8A932B2D91F}"/>
          </ac:picMkLst>
        </pc:picChg>
        <pc:picChg chg="mod">
          <ac:chgData name="Gerda Neyens" userId="49a5f432-63ee-4499-abed-ae9e0d2df90e" providerId="ADAL" clId="{2B740673-2350-4D1C-AB7E-2DE8F48BBB4F}" dt="2024-03-06T07:58:02.115" v="3893" actId="1076"/>
          <ac:picMkLst>
            <pc:docMk/>
            <pc:sldMk cId="1121583124" sldId="551"/>
            <ac:picMk id="19" creationId="{ACB25D88-9A70-FF3A-5A87-A0304849C0D3}"/>
          </ac:picMkLst>
        </pc:picChg>
      </pc:sldChg>
      <pc:sldChg chg="addSp delSp modSp new del mod">
        <pc:chgData name="Gerda Neyens" userId="49a5f432-63ee-4499-abed-ae9e0d2df90e" providerId="ADAL" clId="{2B740673-2350-4D1C-AB7E-2DE8F48BBB4F}" dt="2024-03-05T17:12:14.426" v="1681" actId="47"/>
        <pc:sldMkLst>
          <pc:docMk/>
          <pc:sldMk cId="1253042479" sldId="551"/>
        </pc:sldMkLst>
        <pc:spChg chg="mod">
          <ac:chgData name="Gerda Neyens" userId="49a5f432-63ee-4499-abed-ae9e0d2df90e" providerId="ADAL" clId="{2B740673-2350-4D1C-AB7E-2DE8F48BBB4F}" dt="2024-03-05T17:09:37.456" v="1510" actId="20577"/>
          <ac:spMkLst>
            <pc:docMk/>
            <pc:sldMk cId="1253042479" sldId="551"/>
            <ac:spMk id="2" creationId="{884BFBD3-D8BC-C633-0AC1-8DFEB4340890}"/>
          </ac:spMkLst>
        </pc:spChg>
        <pc:spChg chg="del mod">
          <ac:chgData name="Gerda Neyens" userId="49a5f432-63ee-4499-abed-ae9e0d2df90e" providerId="ADAL" clId="{2B740673-2350-4D1C-AB7E-2DE8F48BBB4F}" dt="2024-03-05T17:10:26.960" v="1514" actId="478"/>
          <ac:spMkLst>
            <pc:docMk/>
            <pc:sldMk cId="1253042479" sldId="551"/>
            <ac:spMk id="3" creationId="{3E749CB0-D55D-51F9-E862-FF77305BC4B2}"/>
          </ac:spMkLst>
        </pc:spChg>
        <pc:spChg chg="add del mod">
          <ac:chgData name="Gerda Neyens" userId="49a5f432-63ee-4499-abed-ae9e0d2df90e" providerId="ADAL" clId="{2B740673-2350-4D1C-AB7E-2DE8F48BBB4F}" dt="2024-03-05T17:10:31.077" v="1515" actId="478"/>
          <ac:spMkLst>
            <pc:docMk/>
            <pc:sldMk cId="1253042479" sldId="551"/>
            <ac:spMk id="7" creationId="{FE02B280-7E98-B606-2729-42F601B43A00}"/>
          </ac:spMkLst>
        </pc:spChg>
        <pc:spChg chg="add mod">
          <ac:chgData name="Gerda Neyens" userId="49a5f432-63ee-4499-abed-ae9e0d2df90e" providerId="ADAL" clId="{2B740673-2350-4D1C-AB7E-2DE8F48BBB4F}" dt="2024-03-05T17:11:31.246" v="1679" actId="1076"/>
          <ac:spMkLst>
            <pc:docMk/>
            <pc:sldMk cId="1253042479" sldId="551"/>
            <ac:spMk id="8" creationId="{8A6F3BB6-BBCD-17C0-C013-D2EC43E96640}"/>
          </ac:spMkLst>
        </pc:spChg>
      </pc:sldChg>
      <pc:sldChg chg="addSp delSp modSp new mod ord addAnim delAnim modAnim">
        <pc:chgData name="Gerda Neyens" userId="49a5f432-63ee-4499-abed-ae9e0d2df90e" providerId="ADAL" clId="{2B740673-2350-4D1C-AB7E-2DE8F48BBB4F}" dt="2024-03-06T09:17:29.038" v="6454"/>
        <pc:sldMkLst>
          <pc:docMk/>
          <pc:sldMk cId="3819415991" sldId="552"/>
        </pc:sldMkLst>
        <pc:spChg chg="del">
          <ac:chgData name="Gerda Neyens" userId="49a5f432-63ee-4499-abed-ae9e0d2df90e" providerId="ADAL" clId="{2B740673-2350-4D1C-AB7E-2DE8F48BBB4F}" dt="2024-03-05T17:38:46.201" v="2097" actId="478"/>
          <ac:spMkLst>
            <pc:docMk/>
            <pc:sldMk cId="3819415991" sldId="552"/>
            <ac:spMk id="2" creationId="{22BB54BD-8C8F-A330-3EA0-708830B73ADD}"/>
          </ac:spMkLst>
        </pc:spChg>
        <pc:spChg chg="del">
          <ac:chgData name="Gerda Neyens" userId="49a5f432-63ee-4499-abed-ae9e0d2df90e" providerId="ADAL" clId="{2B740673-2350-4D1C-AB7E-2DE8F48BBB4F}" dt="2024-03-05T17:41:24.837" v="2161" actId="478"/>
          <ac:spMkLst>
            <pc:docMk/>
            <pc:sldMk cId="3819415991" sldId="552"/>
            <ac:spMk id="3" creationId="{5EF86B69-6B64-78D7-72E1-ECE681349109}"/>
          </ac:spMkLst>
        </pc:spChg>
        <pc:spChg chg="add mod">
          <ac:chgData name="Gerda Neyens" userId="49a5f432-63ee-4499-abed-ae9e0d2df90e" providerId="ADAL" clId="{2B740673-2350-4D1C-AB7E-2DE8F48BBB4F}" dt="2024-03-05T17:51:08.106" v="2422" actId="1076"/>
          <ac:spMkLst>
            <pc:docMk/>
            <pc:sldMk cId="3819415991" sldId="552"/>
            <ac:spMk id="6" creationId="{996F7788-1ACD-5058-F096-4AD772AE549D}"/>
          </ac:spMkLst>
        </pc:spChg>
        <pc:spChg chg="add mod">
          <ac:chgData name="Gerda Neyens" userId="49a5f432-63ee-4499-abed-ae9e0d2df90e" providerId="ADAL" clId="{2B740673-2350-4D1C-AB7E-2DE8F48BBB4F}" dt="2024-03-05T17:39:13.240" v="2104"/>
          <ac:spMkLst>
            <pc:docMk/>
            <pc:sldMk cId="3819415991" sldId="552"/>
            <ac:spMk id="7" creationId="{626CDC92-5C7D-DA51-19B9-320E0FEB7A88}"/>
          </ac:spMkLst>
        </pc:spChg>
        <pc:spChg chg="add mod">
          <ac:chgData name="Gerda Neyens" userId="49a5f432-63ee-4499-abed-ae9e0d2df90e" providerId="ADAL" clId="{2B740673-2350-4D1C-AB7E-2DE8F48BBB4F}" dt="2024-03-05T17:39:24.065" v="2106"/>
          <ac:spMkLst>
            <pc:docMk/>
            <pc:sldMk cId="3819415991" sldId="552"/>
            <ac:spMk id="9" creationId="{687BC79F-85CA-BBF6-13D1-B09A73744086}"/>
          </ac:spMkLst>
        </pc:spChg>
        <pc:spChg chg="add mod">
          <ac:chgData name="Gerda Neyens" userId="49a5f432-63ee-4499-abed-ae9e0d2df90e" providerId="ADAL" clId="{2B740673-2350-4D1C-AB7E-2DE8F48BBB4F}" dt="2024-03-05T17:39:24.065" v="2106"/>
          <ac:spMkLst>
            <pc:docMk/>
            <pc:sldMk cId="3819415991" sldId="552"/>
            <ac:spMk id="11" creationId="{F91D42BF-D3A5-E5B6-33A0-58601541EAA8}"/>
          </ac:spMkLst>
        </pc:spChg>
        <pc:spChg chg="add mod">
          <ac:chgData name="Gerda Neyens" userId="49a5f432-63ee-4499-abed-ae9e0d2df90e" providerId="ADAL" clId="{2B740673-2350-4D1C-AB7E-2DE8F48BBB4F}" dt="2024-03-05T17:39:24.065" v="2106"/>
          <ac:spMkLst>
            <pc:docMk/>
            <pc:sldMk cId="3819415991" sldId="552"/>
            <ac:spMk id="13" creationId="{9239A926-F083-F1A3-F9F6-E2555A599215}"/>
          </ac:spMkLst>
        </pc:spChg>
        <pc:spChg chg="add mod">
          <ac:chgData name="Gerda Neyens" userId="49a5f432-63ee-4499-abed-ae9e0d2df90e" providerId="ADAL" clId="{2B740673-2350-4D1C-AB7E-2DE8F48BBB4F}" dt="2024-03-05T17:39:24.065" v="2106"/>
          <ac:spMkLst>
            <pc:docMk/>
            <pc:sldMk cId="3819415991" sldId="552"/>
            <ac:spMk id="15" creationId="{BD7C8203-719E-9C12-EB41-5A6728588F9E}"/>
          </ac:spMkLst>
        </pc:spChg>
        <pc:spChg chg="add mod">
          <ac:chgData name="Gerda Neyens" userId="49a5f432-63ee-4499-abed-ae9e0d2df90e" providerId="ADAL" clId="{2B740673-2350-4D1C-AB7E-2DE8F48BBB4F}" dt="2024-03-05T17:39:24.065" v="2106"/>
          <ac:spMkLst>
            <pc:docMk/>
            <pc:sldMk cId="3819415991" sldId="552"/>
            <ac:spMk id="16" creationId="{F50D9CB9-01BF-5F39-5E5F-AC41163E695B}"/>
          </ac:spMkLst>
        </pc:spChg>
        <pc:spChg chg="add mod">
          <ac:chgData name="Gerda Neyens" userId="49a5f432-63ee-4499-abed-ae9e0d2df90e" providerId="ADAL" clId="{2B740673-2350-4D1C-AB7E-2DE8F48BBB4F}" dt="2024-03-05T17:39:24.065" v="2106"/>
          <ac:spMkLst>
            <pc:docMk/>
            <pc:sldMk cId="3819415991" sldId="552"/>
            <ac:spMk id="19" creationId="{05A712C3-8E6F-05C0-4AB5-D379D64C1EB7}"/>
          </ac:spMkLst>
        </pc:spChg>
        <pc:spChg chg="add mod">
          <ac:chgData name="Gerda Neyens" userId="49a5f432-63ee-4499-abed-ae9e0d2df90e" providerId="ADAL" clId="{2B740673-2350-4D1C-AB7E-2DE8F48BBB4F}" dt="2024-03-05T17:39:24.065" v="2106"/>
          <ac:spMkLst>
            <pc:docMk/>
            <pc:sldMk cId="3819415991" sldId="552"/>
            <ac:spMk id="20" creationId="{30A81125-2B01-2462-36B1-971DD8338C59}"/>
          </ac:spMkLst>
        </pc:spChg>
        <pc:spChg chg="add mod">
          <ac:chgData name="Gerda Neyens" userId="49a5f432-63ee-4499-abed-ae9e0d2df90e" providerId="ADAL" clId="{2B740673-2350-4D1C-AB7E-2DE8F48BBB4F}" dt="2024-03-05T17:39:38.726" v="2108"/>
          <ac:spMkLst>
            <pc:docMk/>
            <pc:sldMk cId="3819415991" sldId="552"/>
            <ac:spMk id="25" creationId="{DC0C60D2-D1DA-1BB3-6730-E57F94F2370D}"/>
          </ac:spMkLst>
        </pc:spChg>
        <pc:spChg chg="add mod">
          <ac:chgData name="Gerda Neyens" userId="49a5f432-63ee-4499-abed-ae9e0d2df90e" providerId="ADAL" clId="{2B740673-2350-4D1C-AB7E-2DE8F48BBB4F}" dt="2024-03-05T17:39:38.726" v="2108"/>
          <ac:spMkLst>
            <pc:docMk/>
            <pc:sldMk cId="3819415991" sldId="552"/>
            <ac:spMk id="27" creationId="{48FFB865-AC65-1B8F-766E-586BF6356AC3}"/>
          </ac:spMkLst>
        </pc:spChg>
        <pc:spChg chg="add mod">
          <ac:chgData name="Gerda Neyens" userId="49a5f432-63ee-4499-abed-ae9e0d2df90e" providerId="ADAL" clId="{2B740673-2350-4D1C-AB7E-2DE8F48BBB4F}" dt="2024-03-05T17:39:38.726" v="2108"/>
          <ac:spMkLst>
            <pc:docMk/>
            <pc:sldMk cId="3819415991" sldId="552"/>
            <ac:spMk id="30" creationId="{2B11251A-3417-EE5A-F19B-E57CA2F1CDDF}"/>
          </ac:spMkLst>
        </pc:spChg>
        <pc:spChg chg="add mod">
          <ac:chgData name="Gerda Neyens" userId="49a5f432-63ee-4499-abed-ae9e0d2df90e" providerId="ADAL" clId="{2B740673-2350-4D1C-AB7E-2DE8F48BBB4F}" dt="2024-03-05T17:39:38.726" v="2108"/>
          <ac:spMkLst>
            <pc:docMk/>
            <pc:sldMk cId="3819415991" sldId="552"/>
            <ac:spMk id="31" creationId="{52F78D41-F106-A3F2-CE50-2CAC2143CD8D}"/>
          </ac:spMkLst>
        </pc:spChg>
        <pc:spChg chg="add del mod">
          <ac:chgData name="Gerda Neyens" userId="49a5f432-63ee-4499-abed-ae9e0d2df90e" providerId="ADAL" clId="{2B740673-2350-4D1C-AB7E-2DE8F48BBB4F}" dt="2024-03-05T17:40:19.206" v="2114" actId="478"/>
          <ac:spMkLst>
            <pc:docMk/>
            <pc:sldMk cId="3819415991" sldId="552"/>
            <ac:spMk id="33" creationId="{B4A09F56-EBA9-CA97-41D3-85BF896A73B9}"/>
          </ac:spMkLst>
        </pc:spChg>
        <pc:spChg chg="add mod">
          <ac:chgData name="Gerda Neyens" userId="49a5f432-63ee-4499-abed-ae9e0d2df90e" providerId="ADAL" clId="{2B740673-2350-4D1C-AB7E-2DE8F48BBB4F}" dt="2024-03-05T17:50:30.984" v="2406" actId="255"/>
          <ac:spMkLst>
            <pc:docMk/>
            <pc:sldMk cId="3819415991" sldId="552"/>
            <ac:spMk id="36" creationId="{471F4856-E40D-6782-9671-42207C8012F4}"/>
          </ac:spMkLst>
        </pc:spChg>
        <pc:spChg chg="add mod">
          <ac:chgData name="Gerda Neyens" userId="49a5f432-63ee-4499-abed-ae9e0d2df90e" providerId="ADAL" clId="{2B740673-2350-4D1C-AB7E-2DE8F48BBB4F}" dt="2024-03-05T17:46:28.882" v="2271" actId="1076"/>
          <ac:spMkLst>
            <pc:docMk/>
            <pc:sldMk cId="3819415991" sldId="552"/>
            <ac:spMk id="38" creationId="{7AD6E338-3756-D62C-4F92-A0E6DCD53D68}"/>
          </ac:spMkLst>
        </pc:spChg>
        <pc:spChg chg="add mod">
          <ac:chgData name="Gerda Neyens" userId="49a5f432-63ee-4499-abed-ae9e0d2df90e" providerId="ADAL" clId="{2B740673-2350-4D1C-AB7E-2DE8F48BBB4F}" dt="2024-03-05T17:47:10.467" v="2274" actId="1076"/>
          <ac:spMkLst>
            <pc:docMk/>
            <pc:sldMk cId="3819415991" sldId="552"/>
            <ac:spMk id="41" creationId="{15B8ACE3-EC06-C84D-51F2-267F54AEBAEB}"/>
          </ac:spMkLst>
        </pc:spChg>
        <pc:picChg chg="add mod">
          <ac:chgData name="Gerda Neyens" userId="49a5f432-63ee-4499-abed-ae9e0d2df90e" providerId="ADAL" clId="{2B740673-2350-4D1C-AB7E-2DE8F48BBB4F}" dt="2024-03-05T17:39:24.065" v="2106"/>
          <ac:picMkLst>
            <pc:docMk/>
            <pc:sldMk cId="3819415991" sldId="552"/>
            <ac:picMk id="8" creationId="{EC4EDA66-26C1-8413-DB98-3EA90B12FFA8}"/>
          </ac:picMkLst>
        </pc:picChg>
        <pc:picChg chg="add mod">
          <ac:chgData name="Gerda Neyens" userId="49a5f432-63ee-4499-abed-ae9e0d2df90e" providerId="ADAL" clId="{2B740673-2350-4D1C-AB7E-2DE8F48BBB4F}" dt="2024-03-05T17:39:24.065" v="2106"/>
          <ac:picMkLst>
            <pc:docMk/>
            <pc:sldMk cId="3819415991" sldId="552"/>
            <ac:picMk id="10" creationId="{35110E92-99A4-6C6E-3989-ABEE20DB8195}"/>
          </ac:picMkLst>
        </pc:picChg>
        <pc:picChg chg="add mod">
          <ac:chgData name="Gerda Neyens" userId="49a5f432-63ee-4499-abed-ae9e0d2df90e" providerId="ADAL" clId="{2B740673-2350-4D1C-AB7E-2DE8F48BBB4F}" dt="2024-03-05T17:39:24.065" v="2106"/>
          <ac:picMkLst>
            <pc:docMk/>
            <pc:sldMk cId="3819415991" sldId="552"/>
            <ac:picMk id="12" creationId="{627AE5EF-9348-DD00-2B78-F50CE82DBD3B}"/>
          </ac:picMkLst>
        </pc:picChg>
        <pc:picChg chg="add mod">
          <ac:chgData name="Gerda Neyens" userId="49a5f432-63ee-4499-abed-ae9e0d2df90e" providerId="ADAL" clId="{2B740673-2350-4D1C-AB7E-2DE8F48BBB4F}" dt="2024-03-05T17:39:24.065" v="2106"/>
          <ac:picMkLst>
            <pc:docMk/>
            <pc:sldMk cId="3819415991" sldId="552"/>
            <ac:picMk id="14" creationId="{0D176DD9-1598-539C-6EEA-04B0227C5CD5}"/>
          </ac:picMkLst>
        </pc:picChg>
        <pc:picChg chg="add mod">
          <ac:chgData name="Gerda Neyens" userId="49a5f432-63ee-4499-abed-ae9e0d2df90e" providerId="ADAL" clId="{2B740673-2350-4D1C-AB7E-2DE8F48BBB4F}" dt="2024-03-05T17:39:24.065" v="2106"/>
          <ac:picMkLst>
            <pc:docMk/>
            <pc:sldMk cId="3819415991" sldId="552"/>
            <ac:picMk id="17" creationId="{30EFB105-3A43-F0AF-19F1-6C33130E8FA2}"/>
          </ac:picMkLst>
        </pc:picChg>
        <pc:picChg chg="add mod">
          <ac:chgData name="Gerda Neyens" userId="49a5f432-63ee-4499-abed-ae9e0d2df90e" providerId="ADAL" clId="{2B740673-2350-4D1C-AB7E-2DE8F48BBB4F}" dt="2024-03-05T17:39:24.065" v="2106"/>
          <ac:picMkLst>
            <pc:docMk/>
            <pc:sldMk cId="3819415991" sldId="552"/>
            <ac:picMk id="18" creationId="{43624C49-B319-F04B-D91C-9751F8162C53}"/>
          </ac:picMkLst>
        </pc:picChg>
        <pc:picChg chg="add mod">
          <ac:chgData name="Gerda Neyens" userId="49a5f432-63ee-4499-abed-ae9e0d2df90e" providerId="ADAL" clId="{2B740673-2350-4D1C-AB7E-2DE8F48BBB4F}" dt="2024-03-05T17:39:24.065" v="2106"/>
          <ac:picMkLst>
            <pc:docMk/>
            <pc:sldMk cId="3819415991" sldId="552"/>
            <ac:picMk id="21" creationId="{59B82074-6CCE-299C-D7F7-CFC0F5E5D1FA}"/>
          </ac:picMkLst>
        </pc:picChg>
        <pc:picChg chg="add mod">
          <ac:chgData name="Gerda Neyens" userId="49a5f432-63ee-4499-abed-ae9e0d2df90e" providerId="ADAL" clId="{2B740673-2350-4D1C-AB7E-2DE8F48BBB4F}" dt="2024-03-05T17:39:38.726" v="2108"/>
          <ac:picMkLst>
            <pc:docMk/>
            <pc:sldMk cId="3819415991" sldId="552"/>
            <ac:picMk id="22" creationId="{499F34F6-F810-ED95-7199-0570D2E0F746}"/>
          </ac:picMkLst>
        </pc:picChg>
        <pc:picChg chg="add mod">
          <ac:chgData name="Gerda Neyens" userId="49a5f432-63ee-4499-abed-ae9e0d2df90e" providerId="ADAL" clId="{2B740673-2350-4D1C-AB7E-2DE8F48BBB4F}" dt="2024-03-05T17:39:38.726" v="2108"/>
          <ac:picMkLst>
            <pc:docMk/>
            <pc:sldMk cId="3819415991" sldId="552"/>
            <ac:picMk id="23" creationId="{AED1C3D1-75B5-3465-A73D-87ADF73081F7}"/>
          </ac:picMkLst>
        </pc:picChg>
        <pc:picChg chg="add mod">
          <ac:chgData name="Gerda Neyens" userId="49a5f432-63ee-4499-abed-ae9e0d2df90e" providerId="ADAL" clId="{2B740673-2350-4D1C-AB7E-2DE8F48BBB4F}" dt="2024-03-05T17:39:38.726" v="2108"/>
          <ac:picMkLst>
            <pc:docMk/>
            <pc:sldMk cId="3819415991" sldId="552"/>
            <ac:picMk id="24" creationId="{4160FCF8-84EA-0C3F-9F33-CF40FE3252D9}"/>
          </ac:picMkLst>
        </pc:picChg>
        <pc:picChg chg="add mod">
          <ac:chgData name="Gerda Neyens" userId="49a5f432-63ee-4499-abed-ae9e0d2df90e" providerId="ADAL" clId="{2B740673-2350-4D1C-AB7E-2DE8F48BBB4F}" dt="2024-03-05T17:39:38.726" v="2108"/>
          <ac:picMkLst>
            <pc:docMk/>
            <pc:sldMk cId="3819415991" sldId="552"/>
            <ac:picMk id="26" creationId="{AED969DC-D3FE-6187-5C7B-A59FB2B84A5B}"/>
          </ac:picMkLst>
        </pc:picChg>
        <pc:picChg chg="add mod">
          <ac:chgData name="Gerda Neyens" userId="49a5f432-63ee-4499-abed-ae9e0d2df90e" providerId="ADAL" clId="{2B740673-2350-4D1C-AB7E-2DE8F48BBB4F}" dt="2024-03-05T17:39:38.726" v="2108"/>
          <ac:picMkLst>
            <pc:docMk/>
            <pc:sldMk cId="3819415991" sldId="552"/>
            <ac:picMk id="28" creationId="{CA593E2F-09D0-1B80-3709-FAE9E0BB2647}"/>
          </ac:picMkLst>
        </pc:picChg>
        <pc:picChg chg="add mod">
          <ac:chgData name="Gerda Neyens" userId="49a5f432-63ee-4499-abed-ae9e0d2df90e" providerId="ADAL" clId="{2B740673-2350-4D1C-AB7E-2DE8F48BBB4F}" dt="2024-03-05T17:39:38.726" v="2108"/>
          <ac:picMkLst>
            <pc:docMk/>
            <pc:sldMk cId="3819415991" sldId="552"/>
            <ac:picMk id="29" creationId="{86474304-00F1-2C94-C549-33BFCC738982}"/>
          </ac:picMkLst>
        </pc:picChg>
        <pc:picChg chg="add mod">
          <ac:chgData name="Gerda Neyens" userId="49a5f432-63ee-4499-abed-ae9e0d2df90e" providerId="ADAL" clId="{2B740673-2350-4D1C-AB7E-2DE8F48BBB4F}" dt="2024-03-05T17:39:38.726" v="2108"/>
          <ac:picMkLst>
            <pc:docMk/>
            <pc:sldMk cId="3819415991" sldId="552"/>
            <ac:picMk id="32" creationId="{DDAB7D6D-6CD4-3BB0-E8E4-69EE14ECA30D}"/>
          </ac:picMkLst>
        </pc:picChg>
        <pc:picChg chg="add del mod">
          <ac:chgData name="Gerda Neyens" userId="49a5f432-63ee-4499-abed-ae9e0d2df90e" providerId="ADAL" clId="{2B740673-2350-4D1C-AB7E-2DE8F48BBB4F}" dt="2024-03-05T17:46:23.354" v="2269" actId="1076"/>
          <ac:picMkLst>
            <pc:docMk/>
            <pc:sldMk cId="3819415991" sldId="552"/>
            <ac:picMk id="34" creationId="{B6F8E3EA-83A2-4C94-DD17-71608E9AC34B}"/>
          </ac:picMkLst>
        </pc:picChg>
        <pc:picChg chg="add mod">
          <ac:chgData name="Gerda Neyens" userId="49a5f432-63ee-4499-abed-ae9e0d2df90e" providerId="ADAL" clId="{2B740673-2350-4D1C-AB7E-2DE8F48BBB4F}" dt="2024-03-05T17:50:50.332" v="2411" actId="1076"/>
          <ac:picMkLst>
            <pc:docMk/>
            <pc:sldMk cId="3819415991" sldId="552"/>
            <ac:picMk id="35" creationId="{40E59660-8CF4-F0F1-3F32-E30F57C0FCA4}"/>
          </ac:picMkLst>
        </pc:picChg>
        <pc:picChg chg="add del mod">
          <ac:chgData name="Gerda Neyens" userId="49a5f432-63ee-4499-abed-ae9e0d2df90e" providerId="ADAL" clId="{2B740673-2350-4D1C-AB7E-2DE8F48BBB4F}" dt="2024-03-05T17:44:42.094" v="2188" actId="478"/>
          <ac:picMkLst>
            <pc:docMk/>
            <pc:sldMk cId="3819415991" sldId="552"/>
            <ac:picMk id="37" creationId="{00BA911D-917C-802B-E77F-4D928D348244}"/>
          </ac:picMkLst>
        </pc:picChg>
        <pc:picChg chg="add mod">
          <ac:chgData name="Gerda Neyens" userId="49a5f432-63ee-4499-abed-ae9e0d2df90e" providerId="ADAL" clId="{2B740673-2350-4D1C-AB7E-2DE8F48BBB4F}" dt="2024-03-05T17:46:55.333" v="2272" actId="1076"/>
          <ac:picMkLst>
            <pc:docMk/>
            <pc:sldMk cId="3819415991" sldId="552"/>
            <ac:picMk id="39" creationId="{A268E998-B86A-8997-4752-A33C688C1FC5}"/>
          </ac:picMkLst>
        </pc:picChg>
      </pc:sldChg>
      <pc:sldChg chg="addSp delSp modSp new mod ord">
        <pc:chgData name="Gerda Neyens" userId="49a5f432-63ee-4499-abed-ae9e0d2df90e" providerId="ADAL" clId="{2B740673-2350-4D1C-AB7E-2DE8F48BBB4F}" dt="2024-03-06T16:44:46.495" v="7109" actId="1076"/>
        <pc:sldMkLst>
          <pc:docMk/>
          <pc:sldMk cId="2104476463" sldId="553"/>
        </pc:sldMkLst>
        <pc:spChg chg="del">
          <ac:chgData name="Gerda Neyens" userId="49a5f432-63ee-4499-abed-ae9e0d2df90e" providerId="ADAL" clId="{2B740673-2350-4D1C-AB7E-2DE8F48BBB4F}" dt="2024-03-05T17:48:47.613" v="2294" actId="478"/>
          <ac:spMkLst>
            <pc:docMk/>
            <pc:sldMk cId="2104476463" sldId="553"/>
            <ac:spMk id="2" creationId="{294BCBEE-40F0-DC04-74EC-93D1210FAF0E}"/>
          </ac:spMkLst>
        </pc:spChg>
        <pc:spChg chg="del">
          <ac:chgData name="Gerda Neyens" userId="49a5f432-63ee-4499-abed-ae9e0d2df90e" providerId="ADAL" clId="{2B740673-2350-4D1C-AB7E-2DE8F48BBB4F}" dt="2024-03-05T17:49:04.793" v="2306" actId="478"/>
          <ac:spMkLst>
            <pc:docMk/>
            <pc:sldMk cId="2104476463" sldId="553"/>
            <ac:spMk id="3" creationId="{5341E781-CE4F-57D4-2578-257D6DC44771}"/>
          </ac:spMkLst>
        </pc:spChg>
        <pc:spChg chg="add mod">
          <ac:chgData name="Gerda Neyens" userId="49a5f432-63ee-4499-abed-ae9e0d2df90e" providerId="ADAL" clId="{2B740673-2350-4D1C-AB7E-2DE8F48BBB4F}" dt="2024-03-06T09:16:17.307" v="6311" actId="255"/>
          <ac:spMkLst>
            <pc:docMk/>
            <pc:sldMk cId="2104476463" sldId="553"/>
            <ac:spMk id="6" creationId="{40CE3CF6-6C9E-F655-2B0B-A7FD4BBEBC90}"/>
          </ac:spMkLst>
        </pc:spChg>
        <pc:spChg chg="add mod">
          <ac:chgData name="Gerda Neyens" userId="49a5f432-63ee-4499-abed-ae9e0d2df90e" providerId="ADAL" clId="{2B740673-2350-4D1C-AB7E-2DE8F48BBB4F}" dt="2024-03-06T16:44:20.886" v="7108" actId="255"/>
          <ac:spMkLst>
            <pc:docMk/>
            <pc:sldMk cId="2104476463" sldId="553"/>
            <ac:spMk id="8" creationId="{794BB0EB-61B0-E9F0-DFF6-69E51306DE81}"/>
          </ac:spMkLst>
        </pc:spChg>
        <pc:picChg chg="add mod">
          <ac:chgData name="Gerda Neyens" userId="49a5f432-63ee-4499-abed-ae9e0d2df90e" providerId="ADAL" clId="{2B740673-2350-4D1C-AB7E-2DE8F48BBB4F}" dt="2024-03-06T16:44:46.495" v="7109" actId="1076"/>
          <ac:picMkLst>
            <pc:docMk/>
            <pc:sldMk cId="2104476463" sldId="553"/>
            <ac:picMk id="7" creationId="{B9A8B285-CAC4-E705-FAD7-229B8DB85C1E}"/>
          </ac:picMkLst>
        </pc:picChg>
      </pc:sldChg>
      <pc:sldChg chg="modSp new mod">
        <pc:chgData name="Gerda Neyens" userId="49a5f432-63ee-4499-abed-ae9e0d2df90e" providerId="ADAL" clId="{2B740673-2350-4D1C-AB7E-2DE8F48BBB4F}" dt="2024-03-06T17:12:22.480" v="7293" actId="6549"/>
        <pc:sldMkLst>
          <pc:docMk/>
          <pc:sldMk cId="1619220912" sldId="554"/>
        </pc:sldMkLst>
        <pc:spChg chg="mod">
          <ac:chgData name="Gerda Neyens" userId="49a5f432-63ee-4499-abed-ae9e0d2df90e" providerId="ADAL" clId="{2B740673-2350-4D1C-AB7E-2DE8F48BBB4F}" dt="2024-03-06T07:46:02.833" v="2756" actId="1076"/>
          <ac:spMkLst>
            <pc:docMk/>
            <pc:sldMk cId="1619220912" sldId="554"/>
            <ac:spMk id="2" creationId="{5632C890-2BAA-B76B-7492-EBEE622B31D7}"/>
          </ac:spMkLst>
        </pc:spChg>
        <pc:spChg chg="mod">
          <ac:chgData name="Gerda Neyens" userId="49a5f432-63ee-4499-abed-ae9e0d2df90e" providerId="ADAL" clId="{2B740673-2350-4D1C-AB7E-2DE8F48BBB4F}" dt="2024-03-06T17:12:22.480" v="7293" actId="6549"/>
          <ac:spMkLst>
            <pc:docMk/>
            <pc:sldMk cId="1619220912" sldId="554"/>
            <ac:spMk id="3" creationId="{C75C431D-C9ED-C227-EE88-465D49A81548}"/>
          </ac:spMkLst>
        </pc:spChg>
      </pc:sldChg>
      <pc:sldChg chg="addSp delSp modSp new mod ord">
        <pc:chgData name="Gerda Neyens" userId="49a5f432-63ee-4499-abed-ae9e0d2df90e" providerId="ADAL" clId="{2B740673-2350-4D1C-AB7E-2DE8F48BBB4F}" dt="2024-03-06T08:54:01.560" v="5776" actId="1076"/>
        <pc:sldMkLst>
          <pc:docMk/>
          <pc:sldMk cId="3242663293" sldId="555"/>
        </pc:sldMkLst>
        <pc:spChg chg="mod">
          <ac:chgData name="Gerda Neyens" userId="49a5f432-63ee-4499-abed-ae9e0d2df90e" providerId="ADAL" clId="{2B740673-2350-4D1C-AB7E-2DE8F48BBB4F}" dt="2024-03-06T07:59:29.997" v="3977" actId="14100"/>
          <ac:spMkLst>
            <pc:docMk/>
            <pc:sldMk cId="3242663293" sldId="555"/>
            <ac:spMk id="2" creationId="{56372B3F-42A3-1A88-DFB7-1B5A8BFC7CC6}"/>
          </ac:spMkLst>
        </pc:spChg>
        <pc:spChg chg="del mod">
          <ac:chgData name="Gerda Neyens" userId="49a5f432-63ee-4499-abed-ae9e0d2df90e" providerId="ADAL" clId="{2B740673-2350-4D1C-AB7E-2DE8F48BBB4F}" dt="2024-03-06T08:47:35.739" v="5570" actId="478"/>
          <ac:spMkLst>
            <pc:docMk/>
            <pc:sldMk cId="3242663293" sldId="555"/>
            <ac:spMk id="3" creationId="{308622FD-7729-32C6-1FF3-91383A9AAD8C}"/>
          </ac:spMkLst>
        </pc:spChg>
        <pc:spChg chg="mod">
          <ac:chgData name="Gerda Neyens" userId="49a5f432-63ee-4499-abed-ae9e0d2df90e" providerId="ADAL" clId="{2B740673-2350-4D1C-AB7E-2DE8F48BBB4F}" dt="2024-03-06T08:48:30.087" v="5644" actId="14100"/>
          <ac:spMkLst>
            <pc:docMk/>
            <pc:sldMk cId="3242663293" sldId="555"/>
            <ac:spMk id="5" creationId="{32CD9F00-A824-EB40-61AF-62C5B26CE484}"/>
          </ac:spMkLst>
        </pc:spChg>
        <pc:spChg chg="add del mod">
          <ac:chgData name="Gerda Neyens" userId="49a5f432-63ee-4499-abed-ae9e0d2df90e" providerId="ADAL" clId="{2B740673-2350-4D1C-AB7E-2DE8F48BBB4F}" dt="2024-03-06T08:47:38.398" v="5571" actId="478"/>
          <ac:spMkLst>
            <pc:docMk/>
            <pc:sldMk cId="3242663293" sldId="555"/>
            <ac:spMk id="9" creationId="{EB87F827-DD25-204F-F9F6-605922D87B32}"/>
          </ac:spMkLst>
        </pc:spChg>
        <pc:spChg chg="add mod">
          <ac:chgData name="Gerda Neyens" userId="49a5f432-63ee-4499-abed-ae9e0d2df90e" providerId="ADAL" clId="{2B740673-2350-4D1C-AB7E-2DE8F48BBB4F}" dt="2024-03-06T08:52:53.107" v="5714" actId="1076"/>
          <ac:spMkLst>
            <pc:docMk/>
            <pc:sldMk cId="3242663293" sldId="555"/>
            <ac:spMk id="14" creationId="{1742674F-AB74-9B5F-6617-86AA51B68B0E}"/>
          </ac:spMkLst>
        </pc:spChg>
        <pc:spChg chg="add mod">
          <ac:chgData name="Gerda Neyens" userId="49a5f432-63ee-4499-abed-ae9e0d2df90e" providerId="ADAL" clId="{2B740673-2350-4D1C-AB7E-2DE8F48BBB4F}" dt="2024-03-06T08:54:01.560" v="5776" actId="1076"/>
          <ac:spMkLst>
            <pc:docMk/>
            <pc:sldMk cId="3242663293" sldId="555"/>
            <ac:spMk id="15" creationId="{CC80AAC8-04FC-E460-58AD-381907EC5191}"/>
          </ac:spMkLst>
        </pc:spChg>
        <pc:picChg chg="add del mod">
          <ac:chgData name="Gerda Neyens" userId="49a5f432-63ee-4499-abed-ae9e0d2df90e" providerId="ADAL" clId="{2B740673-2350-4D1C-AB7E-2DE8F48BBB4F}" dt="2024-03-06T08:47:30.880" v="5569" actId="478"/>
          <ac:picMkLst>
            <pc:docMk/>
            <pc:sldMk cId="3242663293" sldId="555"/>
            <ac:picMk id="7" creationId="{35EC7E26-6094-D32B-6149-986582B8B506}"/>
          </ac:picMkLst>
        </pc:picChg>
        <pc:picChg chg="add mod">
          <ac:chgData name="Gerda Neyens" userId="49a5f432-63ee-4499-abed-ae9e0d2df90e" providerId="ADAL" clId="{2B740673-2350-4D1C-AB7E-2DE8F48BBB4F}" dt="2024-03-06T08:52:59.300" v="5715" actId="1076"/>
          <ac:picMkLst>
            <pc:docMk/>
            <pc:sldMk cId="3242663293" sldId="555"/>
            <ac:picMk id="11" creationId="{237FD646-50E4-4945-1182-F4FC0598BF73}"/>
          </ac:picMkLst>
        </pc:picChg>
        <pc:picChg chg="add mod">
          <ac:chgData name="Gerda Neyens" userId="49a5f432-63ee-4499-abed-ae9e0d2df90e" providerId="ADAL" clId="{2B740673-2350-4D1C-AB7E-2DE8F48BBB4F}" dt="2024-03-06T08:53:05.131" v="5717" actId="1076"/>
          <ac:picMkLst>
            <pc:docMk/>
            <pc:sldMk cId="3242663293" sldId="555"/>
            <ac:picMk id="13" creationId="{B5AA7B2F-1168-B3EA-7936-E74A57933A5B}"/>
          </ac:picMkLst>
        </pc:picChg>
      </pc:sldChg>
      <pc:sldChg chg="addSp delSp modSp new mod modAnim">
        <pc:chgData name="Gerda Neyens" userId="49a5f432-63ee-4499-abed-ae9e0d2df90e" providerId="ADAL" clId="{2B740673-2350-4D1C-AB7E-2DE8F48BBB4F}" dt="2024-03-06T17:20:13.761" v="7294" actId="20577"/>
        <pc:sldMkLst>
          <pc:docMk/>
          <pc:sldMk cId="3438963785" sldId="556"/>
        </pc:sldMkLst>
        <pc:spChg chg="del mod">
          <ac:chgData name="Gerda Neyens" userId="49a5f432-63ee-4499-abed-ae9e0d2df90e" providerId="ADAL" clId="{2B740673-2350-4D1C-AB7E-2DE8F48BBB4F}" dt="2024-03-06T08:02:23.093" v="4036" actId="478"/>
          <ac:spMkLst>
            <pc:docMk/>
            <pc:sldMk cId="3438963785" sldId="556"/>
            <ac:spMk id="2" creationId="{78F2D175-E896-A6A3-5157-7A3AE5F5B854}"/>
          </ac:spMkLst>
        </pc:spChg>
        <pc:spChg chg="del mod">
          <ac:chgData name="Gerda Neyens" userId="49a5f432-63ee-4499-abed-ae9e0d2df90e" providerId="ADAL" clId="{2B740673-2350-4D1C-AB7E-2DE8F48BBB4F}" dt="2024-03-06T08:03:13.105" v="4074" actId="478"/>
          <ac:spMkLst>
            <pc:docMk/>
            <pc:sldMk cId="3438963785" sldId="556"/>
            <ac:spMk id="3" creationId="{D15F1BC8-C0FB-A29E-4DFC-EA0F14DFD3B4}"/>
          </ac:spMkLst>
        </pc:spChg>
        <pc:spChg chg="add mod">
          <ac:chgData name="Gerda Neyens" userId="49a5f432-63ee-4499-abed-ae9e0d2df90e" providerId="ADAL" clId="{2B740673-2350-4D1C-AB7E-2DE8F48BBB4F}" dt="2024-03-06T08:02:28.035" v="4037" actId="1076"/>
          <ac:spMkLst>
            <pc:docMk/>
            <pc:sldMk cId="3438963785" sldId="556"/>
            <ac:spMk id="6" creationId="{33813815-185F-0E6E-A44B-E903725D9AFF}"/>
          </ac:spMkLst>
        </pc:spChg>
        <pc:spChg chg="mod">
          <ac:chgData name="Gerda Neyens" userId="49a5f432-63ee-4499-abed-ae9e0d2df90e" providerId="ADAL" clId="{2B740673-2350-4D1C-AB7E-2DE8F48BBB4F}" dt="2024-03-06T08:03:07.244" v="4073"/>
          <ac:spMkLst>
            <pc:docMk/>
            <pc:sldMk cId="3438963785" sldId="556"/>
            <ac:spMk id="9" creationId="{56D4E319-D915-9E91-13C3-D7437E153F66}"/>
          </ac:spMkLst>
        </pc:spChg>
        <pc:spChg chg="mod">
          <ac:chgData name="Gerda Neyens" userId="49a5f432-63ee-4499-abed-ae9e0d2df90e" providerId="ADAL" clId="{2B740673-2350-4D1C-AB7E-2DE8F48BBB4F}" dt="2024-03-06T08:03:07.244" v="4073"/>
          <ac:spMkLst>
            <pc:docMk/>
            <pc:sldMk cId="3438963785" sldId="556"/>
            <ac:spMk id="10" creationId="{AA1503F3-584E-FD39-B987-090CB57BA4CB}"/>
          </ac:spMkLst>
        </pc:spChg>
        <pc:spChg chg="add del mod">
          <ac:chgData name="Gerda Neyens" userId="49a5f432-63ee-4499-abed-ae9e0d2df90e" providerId="ADAL" clId="{2B740673-2350-4D1C-AB7E-2DE8F48BBB4F}" dt="2024-03-06T08:03:17.198" v="4075" actId="478"/>
          <ac:spMkLst>
            <pc:docMk/>
            <pc:sldMk cId="3438963785" sldId="556"/>
            <ac:spMk id="12" creationId="{CF3A3F18-A7F8-83A9-FA07-01E1C2C713F8}"/>
          </ac:spMkLst>
        </pc:spChg>
        <pc:spChg chg="add mod">
          <ac:chgData name="Gerda Neyens" userId="49a5f432-63ee-4499-abed-ae9e0d2df90e" providerId="ADAL" clId="{2B740673-2350-4D1C-AB7E-2DE8F48BBB4F}" dt="2024-03-06T17:20:13.761" v="7294" actId="20577"/>
          <ac:spMkLst>
            <pc:docMk/>
            <pc:sldMk cId="3438963785" sldId="556"/>
            <ac:spMk id="13" creationId="{8FD5A9C2-6A14-53B6-924C-234B8B2AC81B}"/>
          </ac:spMkLst>
        </pc:spChg>
        <pc:spChg chg="add mod">
          <ac:chgData name="Gerda Neyens" userId="49a5f432-63ee-4499-abed-ae9e0d2df90e" providerId="ADAL" clId="{2B740673-2350-4D1C-AB7E-2DE8F48BBB4F}" dt="2024-03-06T08:31:03.461" v="5259" actId="20577"/>
          <ac:spMkLst>
            <pc:docMk/>
            <pc:sldMk cId="3438963785" sldId="556"/>
            <ac:spMk id="14" creationId="{CA937EE9-3272-592C-8AB6-759D160D0219}"/>
          </ac:spMkLst>
        </pc:spChg>
        <pc:grpChg chg="add mod">
          <ac:chgData name="Gerda Neyens" userId="49a5f432-63ee-4499-abed-ae9e0d2df90e" providerId="ADAL" clId="{2B740673-2350-4D1C-AB7E-2DE8F48BBB4F}" dt="2024-03-06T08:03:07.244" v="4073"/>
          <ac:grpSpMkLst>
            <pc:docMk/>
            <pc:sldMk cId="3438963785" sldId="556"/>
            <ac:grpSpMk id="8" creationId="{B7571D25-E12A-F195-235A-CA136E76FB59}"/>
          </ac:grpSpMkLst>
        </pc:grpChg>
        <pc:picChg chg="add mod">
          <ac:chgData name="Gerda Neyens" userId="49a5f432-63ee-4499-abed-ae9e0d2df90e" providerId="ADAL" clId="{2B740673-2350-4D1C-AB7E-2DE8F48BBB4F}" dt="2024-03-06T08:03:07.244" v="4073"/>
          <ac:picMkLst>
            <pc:docMk/>
            <pc:sldMk cId="3438963785" sldId="556"/>
            <ac:picMk id="7" creationId="{C3A29BBB-51B9-4AF4-8584-2AC1B61E30E3}"/>
          </ac:picMkLst>
        </pc:picChg>
      </pc:sldChg>
      <pc:sldChg chg="addSp delSp modSp new mod ord">
        <pc:chgData name="Gerda Neyens" userId="49a5f432-63ee-4499-abed-ae9e0d2df90e" providerId="ADAL" clId="{2B740673-2350-4D1C-AB7E-2DE8F48BBB4F}" dt="2024-03-06T08:39:42.800" v="5390" actId="1076"/>
        <pc:sldMkLst>
          <pc:docMk/>
          <pc:sldMk cId="2877540547" sldId="557"/>
        </pc:sldMkLst>
        <pc:spChg chg="del">
          <ac:chgData name="Gerda Neyens" userId="49a5f432-63ee-4499-abed-ae9e0d2df90e" providerId="ADAL" clId="{2B740673-2350-4D1C-AB7E-2DE8F48BBB4F}" dt="2024-03-06T08:06:33.535" v="4459" actId="478"/>
          <ac:spMkLst>
            <pc:docMk/>
            <pc:sldMk cId="2877540547" sldId="557"/>
            <ac:spMk id="2" creationId="{0442105C-2BF2-3E13-1792-0D4DEEEE6B2B}"/>
          </ac:spMkLst>
        </pc:spChg>
        <pc:spChg chg="del">
          <ac:chgData name="Gerda Neyens" userId="49a5f432-63ee-4499-abed-ae9e0d2df90e" providerId="ADAL" clId="{2B740673-2350-4D1C-AB7E-2DE8F48BBB4F}" dt="2024-03-06T08:19:09.704" v="4730" actId="478"/>
          <ac:spMkLst>
            <pc:docMk/>
            <pc:sldMk cId="2877540547" sldId="557"/>
            <ac:spMk id="3" creationId="{0586E54B-DC0C-CD23-B994-45E1F281DCAD}"/>
          </ac:spMkLst>
        </pc:spChg>
        <pc:spChg chg="del mod">
          <ac:chgData name="Gerda Neyens" userId="49a5f432-63ee-4499-abed-ae9e0d2df90e" providerId="ADAL" clId="{2B740673-2350-4D1C-AB7E-2DE8F48BBB4F}" dt="2024-03-06T08:35:50.499" v="5273" actId="478"/>
          <ac:spMkLst>
            <pc:docMk/>
            <pc:sldMk cId="2877540547" sldId="557"/>
            <ac:spMk id="5" creationId="{34FB9735-2D39-D37D-5924-3D1D3425F4B9}"/>
          </ac:spMkLst>
        </pc:spChg>
        <pc:spChg chg="add mod">
          <ac:chgData name="Gerda Neyens" userId="49a5f432-63ee-4499-abed-ae9e0d2df90e" providerId="ADAL" clId="{2B740673-2350-4D1C-AB7E-2DE8F48BBB4F}" dt="2024-03-06T08:07:34.874" v="4575" actId="255"/>
          <ac:spMkLst>
            <pc:docMk/>
            <pc:sldMk cId="2877540547" sldId="557"/>
            <ac:spMk id="6" creationId="{24A11E78-B779-4EF1-D634-AABA7D5BE9A7}"/>
          </ac:spMkLst>
        </pc:spChg>
        <pc:spChg chg="add mod">
          <ac:chgData name="Gerda Neyens" userId="49a5f432-63ee-4499-abed-ae9e0d2df90e" providerId="ADAL" clId="{2B740673-2350-4D1C-AB7E-2DE8F48BBB4F}" dt="2024-03-06T08:39:33.204" v="5388" actId="1076"/>
          <ac:spMkLst>
            <pc:docMk/>
            <pc:sldMk cId="2877540547" sldId="557"/>
            <ac:spMk id="9" creationId="{A5A22008-C876-8863-C3E9-DE95B8DEDDE2}"/>
          </ac:spMkLst>
        </pc:spChg>
        <pc:spChg chg="add mod">
          <ac:chgData name="Gerda Neyens" userId="49a5f432-63ee-4499-abed-ae9e0d2df90e" providerId="ADAL" clId="{2B740673-2350-4D1C-AB7E-2DE8F48BBB4F}" dt="2024-03-06T08:35:50.499" v="5273" actId="478"/>
          <ac:spMkLst>
            <pc:docMk/>
            <pc:sldMk cId="2877540547" sldId="557"/>
            <ac:spMk id="12" creationId="{B5E68FB2-008A-6EB7-C473-45C2450F177D}"/>
          </ac:spMkLst>
        </pc:spChg>
        <pc:spChg chg="add del mod">
          <ac:chgData name="Gerda Neyens" userId="49a5f432-63ee-4499-abed-ae9e0d2df90e" providerId="ADAL" clId="{2B740673-2350-4D1C-AB7E-2DE8F48BBB4F}" dt="2024-03-06T08:36:07.705" v="5277" actId="478"/>
          <ac:spMkLst>
            <pc:docMk/>
            <pc:sldMk cId="2877540547" sldId="557"/>
            <ac:spMk id="13" creationId="{503994E2-7609-6B50-0CED-B473F5DE8031}"/>
          </ac:spMkLst>
        </pc:spChg>
        <pc:spChg chg="add mod">
          <ac:chgData name="Gerda Neyens" userId="49a5f432-63ee-4499-abed-ae9e0d2df90e" providerId="ADAL" clId="{2B740673-2350-4D1C-AB7E-2DE8F48BBB4F}" dt="2024-03-06T08:38:20.237" v="5356" actId="1076"/>
          <ac:spMkLst>
            <pc:docMk/>
            <pc:sldMk cId="2877540547" sldId="557"/>
            <ac:spMk id="14" creationId="{43A05928-3999-9DFF-DD42-17EB884ED893}"/>
          </ac:spMkLst>
        </pc:spChg>
        <pc:picChg chg="add del mod">
          <ac:chgData name="Gerda Neyens" userId="49a5f432-63ee-4499-abed-ae9e0d2df90e" providerId="ADAL" clId="{2B740673-2350-4D1C-AB7E-2DE8F48BBB4F}" dt="2024-03-06T08:35:38.788" v="5268" actId="478"/>
          <ac:picMkLst>
            <pc:docMk/>
            <pc:sldMk cId="2877540547" sldId="557"/>
            <ac:picMk id="8" creationId="{3ED33303-877C-1725-FFB4-7157E9652D0C}"/>
          </ac:picMkLst>
        </pc:picChg>
        <pc:picChg chg="add mod">
          <ac:chgData name="Gerda Neyens" userId="49a5f432-63ee-4499-abed-ae9e0d2df90e" providerId="ADAL" clId="{2B740673-2350-4D1C-AB7E-2DE8F48BBB4F}" dt="2024-03-06T08:38:57.396" v="5363" actId="1076"/>
          <ac:picMkLst>
            <pc:docMk/>
            <pc:sldMk cId="2877540547" sldId="557"/>
            <ac:picMk id="10" creationId="{BD1128DD-AF18-0CB4-F88E-B102932AFBF1}"/>
          </ac:picMkLst>
        </pc:picChg>
        <pc:picChg chg="add mod">
          <ac:chgData name="Gerda Neyens" userId="49a5f432-63ee-4499-abed-ae9e0d2df90e" providerId="ADAL" clId="{2B740673-2350-4D1C-AB7E-2DE8F48BBB4F}" dt="2024-03-06T08:39:42.800" v="5390" actId="1076"/>
          <ac:picMkLst>
            <pc:docMk/>
            <pc:sldMk cId="2877540547" sldId="557"/>
            <ac:picMk id="15" creationId="{48075557-6D74-FF03-E1CC-956CA7E5A53A}"/>
          </ac:picMkLst>
        </pc:picChg>
      </pc:sldChg>
      <pc:sldChg chg="addSp delSp modSp new mod">
        <pc:chgData name="Gerda Neyens" userId="49a5f432-63ee-4499-abed-ae9e0d2df90e" providerId="ADAL" clId="{2B740673-2350-4D1C-AB7E-2DE8F48BBB4F}" dt="2024-03-06T08:13:39.233" v="4686" actId="1076"/>
        <pc:sldMkLst>
          <pc:docMk/>
          <pc:sldMk cId="470505326" sldId="558"/>
        </pc:sldMkLst>
        <pc:spChg chg="mod">
          <ac:chgData name="Gerda Neyens" userId="49a5f432-63ee-4499-abed-ae9e0d2df90e" providerId="ADAL" clId="{2B740673-2350-4D1C-AB7E-2DE8F48BBB4F}" dt="2024-03-06T08:11:43.795" v="4670" actId="14100"/>
          <ac:spMkLst>
            <pc:docMk/>
            <pc:sldMk cId="470505326" sldId="558"/>
            <ac:spMk id="5" creationId="{27916140-DC4F-C4B7-CFFA-8A845487D2F9}"/>
          </ac:spMkLst>
        </pc:spChg>
        <pc:picChg chg="add del">
          <ac:chgData name="Gerda Neyens" userId="49a5f432-63ee-4499-abed-ae9e0d2df90e" providerId="ADAL" clId="{2B740673-2350-4D1C-AB7E-2DE8F48BBB4F}" dt="2024-03-06T08:09:20.644" v="4578" actId="478"/>
          <ac:picMkLst>
            <pc:docMk/>
            <pc:sldMk cId="470505326" sldId="558"/>
            <ac:picMk id="7" creationId="{424870F2-6AE2-479B-E8B0-6424E7D316D8}"/>
          </ac:picMkLst>
        </pc:picChg>
        <pc:picChg chg="add mod">
          <ac:chgData name="Gerda Neyens" userId="49a5f432-63ee-4499-abed-ae9e0d2df90e" providerId="ADAL" clId="{2B740673-2350-4D1C-AB7E-2DE8F48BBB4F}" dt="2024-03-06T08:13:39.233" v="4686" actId="1076"/>
          <ac:picMkLst>
            <pc:docMk/>
            <pc:sldMk cId="470505326" sldId="558"/>
            <ac:picMk id="9" creationId="{2FF548EB-4065-0536-34E9-D71AF89A94AC}"/>
          </ac:picMkLst>
        </pc:picChg>
      </pc:sldChg>
      <pc:sldChg chg="addSp delSp modSp new mod">
        <pc:chgData name="Gerda Neyens" userId="49a5f432-63ee-4499-abed-ae9e0d2df90e" providerId="ADAL" clId="{2B740673-2350-4D1C-AB7E-2DE8F48BBB4F}" dt="2024-03-06T08:14:20.261" v="4691" actId="1076"/>
        <pc:sldMkLst>
          <pc:docMk/>
          <pc:sldMk cId="1210427469" sldId="559"/>
        </pc:sldMkLst>
        <pc:spChg chg="del">
          <ac:chgData name="Gerda Neyens" userId="49a5f432-63ee-4499-abed-ae9e0d2df90e" providerId="ADAL" clId="{2B740673-2350-4D1C-AB7E-2DE8F48BBB4F}" dt="2024-03-06T08:12:50.793" v="4677" actId="478"/>
          <ac:spMkLst>
            <pc:docMk/>
            <pc:sldMk cId="1210427469" sldId="559"/>
            <ac:spMk id="5" creationId="{20E9047E-9877-0D10-597D-729C565E7BE2}"/>
          </ac:spMkLst>
        </pc:spChg>
        <pc:spChg chg="add mod">
          <ac:chgData name="Gerda Neyens" userId="49a5f432-63ee-4499-abed-ae9e0d2df90e" providerId="ADAL" clId="{2B740673-2350-4D1C-AB7E-2DE8F48BBB4F}" dt="2024-03-06T08:12:53.265" v="4678"/>
          <ac:spMkLst>
            <pc:docMk/>
            <pc:sldMk cId="1210427469" sldId="559"/>
            <ac:spMk id="8" creationId="{FEA47C3E-63CC-7E11-AA4A-6ECCEB29C165}"/>
          </ac:spMkLst>
        </pc:spChg>
        <pc:picChg chg="add mod">
          <ac:chgData name="Gerda Neyens" userId="49a5f432-63ee-4499-abed-ae9e0d2df90e" providerId="ADAL" clId="{2B740673-2350-4D1C-AB7E-2DE8F48BBB4F}" dt="2024-03-06T08:14:20.261" v="4691" actId="1076"/>
          <ac:picMkLst>
            <pc:docMk/>
            <pc:sldMk cId="1210427469" sldId="559"/>
            <ac:picMk id="7" creationId="{FC18D6B4-3F9B-4D6F-F0EB-CECF7B98E345}"/>
          </ac:picMkLst>
        </pc:picChg>
      </pc:sldChg>
      <pc:sldChg chg="addSp modSp new mod">
        <pc:chgData name="Gerda Neyens" userId="49a5f432-63ee-4499-abed-ae9e0d2df90e" providerId="ADAL" clId="{2B740673-2350-4D1C-AB7E-2DE8F48BBB4F}" dt="2024-03-06T08:13:48.790" v="4687"/>
        <pc:sldMkLst>
          <pc:docMk/>
          <pc:sldMk cId="1652083784" sldId="560"/>
        </pc:sldMkLst>
        <pc:spChg chg="add mod">
          <ac:chgData name="Gerda Neyens" userId="49a5f432-63ee-4499-abed-ae9e0d2df90e" providerId="ADAL" clId="{2B740673-2350-4D1C-AB7E-2DE8F48BBB4F}" dt="2024-03-06T08:13:48.790" v="4687"/>
          <ac:spMkLst>
            <pc:docMk/>
            <pc:sldMk cId="1652083784" sldId="560"/>
            <ac:spMk id="8" creationId="{CFAE0045-B298-3F84-40B6-FCC277DA8758}"/>
          </ac:spMkLst>
        </pc:spChg>
        <pc:picChg chg="add mod">
          <ac:chgData name="Gerda Neyens" userId="49a5f432-63ee-4499-abed-ae9e0d2df90e" providerId="ADAL" clId="{2B740673-2350-4D1C-AB7E-2DE8F48BBB4F}" dt="2024-03-06T08:13:33.526" v="4685" actId="14100"/>
          <ac:picMkLst>
            <pc:docMk/>
            <pc:sldMk cId="1652083784" sldId="560"/>
            <ac:picMk id="7" creationId="{9F8BC209-8A64-CC2F-B201-DDED716384CA}"/>
          </ac:picMkLst>
        </pc:picChg>
      </pc:sldChg>
      <pc:sldChg chg="addSp delSp modSp new mod">
        <pc:chgData name="Gerda Neyens" userId="49a5f432-63ee-4499-abed-ae9e0d2df90e" providerId="ADAL" clId="{2B740673-2350-4D1C-AB7E-2DE8F48BBB4F}" dt="2024-03-06T08:16:05.789" v="4702" actId="478"/>
        <pc:sldMkLst>
          <pc:docMk/>
          <pc:sldMk cId="3372039769" sldId="561"/>
        </pc:sldMkLst>
        <pc:spChg chg="del">
          <ac:chgData name="Gerda Neyens" userId="49a5f432-63ee-4499-abed-ae9e0d2df90e" providerId="ADAL" clId="{2B740673-2350-4D1C-AB7E-2DE8F48BBB4F}" dt="2024-03-06T08:16:05.789" v="4702" actId="478"/>
          <ac:spMkLst>
            <pc:docMk/>
            <pc:sldMk cId="3372039769" sldId="561"/>
            <ac:spMk id="5" creationId="{D07EDBDB-8D43-FF58-D652-423D6A849D6B}"/>
          </ac:spMkLst>
        </pc:spChg>
        <pc:spChg chg="add mod">
          <ac:chgData name="Gerda Neyens" userId="49a5f432-63ee-4499-abed-ae9e0d2df90e" providerId="ADAL" clId="{2B740673-2350-4D1C-AB7E-2DE8F48BBB4F}" dt="2024-03-06T08:15:57.527" v="4700"/>
          <ac:spMkLst>
            <pc:docMk/>
            <pc:sldMk cId="3372039769" sldId="561"/>
            <ac:spMk id="8" creationId="{50444DF1-3097-6144-1071-DCC10CE6A9E8}"/>
          </ac:spMkLst>
        </pc:spChg>
        <pc:picChg chg="add mod">
          <ac:chgData name="Gerda Neyens" userId="49a5f432-63ee-4499-abed-ae9e0d2df90e" providerId="ADAL" clId="{2B740673-2350-4D1C-AB7E-2DE8F48BBB4F}" dt="2024-03-06T08:15:59.662" v="4701" actId="1076"/>
          <ac:picMkLst>
            <pc:docMk/>
            <pc:sldMk cId="3372039769" sldId="561"/>
            <ac:picMk id="7" creationId="{887B8E86-5C66-96C1-8495-FE3B901AB086}"/>
          </ac:picMkLst>
        </pc:picChg>
      </pc:sldChg>
      <pc:sldChg chg="add del">
        <pc:chgData name="Gerda Neyens" userId="49a5f432-63ee-4499-abed-ae9e0d2df90e" providerId="ADAL" clId="{2B740673-2350-4D1C-AB7E-2DE8F48BBB4F}" dt="2024-03-06T08:46:43.316" v="5568" actId="47"/>
        <pc:sldMkLst>
          <pc:docMk/>
          <pc:sldMk cId="1965282476" sldId="562"/>
        </pc:sldMkLst>
      </pc:sldChg>
      <pc:sldChg chg="addSp delSp modSp new mod modAnim">
        <pc:chgData name="Gerda Neyens" userId="49a5f432-63ee-4499-abed-ae9e0d2df90e" providerId="ADAL" clId="{2B740673-2350-4D1C-AB7E-2DE8F48BBB4F}" dt="2024-03-06T08:45:33.720" v="5530" actId="207"/>
        <pc:sldMkLst>
          <pc:docMk/>
          <pc:sldMk cId="3206877355" sldId="563"/>
        </pc:sldMkLst>
        <pc:spChg chg="mod">
          <ac:chgData name="Gerda Neyens" userId="49a5f432-63ee-4499-abed-ae9e0d2df90e" providerId="ADAL" clId="{2B740673-2350-4D1C-AB7E-2DE8F48BBB4F}" dt="2024-03-06T08:27:06.097" v="5087" actId="1076"/>
          <ac:spMkLst>
            <pc:docMk/>
            <pc:sldMk cId="3206877355" sldId="563"/>
            <ac:spMk id="2" creationId="{9D89B5C8-FDCE-6BBA-3993-37C9E3FECBF1}"/>
          </ac:spMkLst>
        </pc:spChg>
        <pc:spChg chg="del">
          <ac:chgData name="Gerda Neyens" userId="49a5f432-63ee-4499-abed-ae9e0d2df90e" providerId="ADAL" clId="{2B740673-2350-4D1C-AB7E-2DE8F48BBB4F}" dt="2024-03-06T08:25:10.027" v="4998" actId="478"/>
          <ac:spMkLst>
            <pc:docMk/>
            <pc:sldMk cId="3206877355" sldId="563"/>
            <ac:spMk id="3" creationId="{4B393E3E-23D0-C9ED-F6B3-883849657274}"/>
          </ac:spMkLst>
        </pc:spChg>
        <pc:spChg chg="add del mod">
          <ac:chgData name="Gerda Neyens" userId="49a5f432-63ee-4499-abed-ae9e0d2df90e" providerId="ADAL" clId="{2B740673-2350-4D1C-AB7E-2DE8F48BBB4F}" dt="2024-03-06T08:41:11.090" v="5393" actId="478"/>
          <ac:spMkLst>
            <pc:docMk/>
            <pc:sldMk cId="3206877355" sldId="563"/>
            <ac:spMk id="6" creationId="{B5F798F7-B9AC-D4B5-5D3E-249CDED564A0}"/>
          </ac:spMkLst>
        </pc:spChg>
        <pc:spChg chg="add mod">
          <ac:chgData name="Gerda Neyens" userId="49a5f432-63ee-4499-abed-ae9e0d2df90e" providerId="ADAL" clId="{2B740673-2350-4D1C-AB7E-2DE8F48BBB4F}" dt="2024-03-06T08:42:51.004" v="5439" actId="1076"/>
          <ac:spMkLst>
            <pc:docMk/>
            <pc:sldMk cId="3206877355" sldId="563"/>
            <ac:spMk id="8" creationId="{211DE109-C1B0-D509-B057-EE39FE3F9B67}"/>
          </ac:spMkLst>
        </pc:spChg>
        <pc:spChg chg="add mod">
          <ac:chgData name="Gerda Neyens" userId="49a5f432-63ee-4499-abed-ae9e0d2df90e" providerId="ADAL" clId="{2B740673-2350-4D1C-AB7E-2DE8F48BBB4F}" dt="2024-03-06T08:45:33.720" v="5530" actId="207"/>
          <ac:spMkLst>
            <pc:docMk/>
            <pc:sldMk cId="3206877355" sldId="563"/>
            <ac:spMk id="10" creationId="{19C257CF-F491-FD21-A137-F63E9B774F3C}"/>
          </ac:spMkLst>
        </pc:spChg>
        <pc:spChg chg="add mod">
          <ac:chgData name="Gerda Neyens" userId="49a5f432-63ee-4499-abed-ae9e0d2df90e" providerId="ADAL" clId="{2B740673-2350-4D1C-AB7E-2DE8F48BBB4F}" dt="2024-03-06T08:42:38.065" v="5438" actId="1076"/>
          <ac:spMkLst>
            <pc:docMk/>
            <pc:sldMk cId="3206877355" sldId="563"/>
            <ac:spMk id="11" creationId="{44C0384E-DCB1-7214-BE1F-BA9F37C2AF91}"/>
          </ac:spMkLst>
        </pc:spChg>
        <pc:spChg chg="add mod">
          <ac:chgData name="Gerda Neyens" userId="49a5f432-63ee-4499-abed-ae9e0d2df90e" providerId="ADAL" clId="{2B740673-2350-4D1C-AB7E-2DE8F48BBB4F}" dt="2024-03-06T08:44:44.420" v="5526" actId="1076"/>
          <ac:spMkLst>
            <pc:docMk/>
            <pc:sldMk cId="3206877355" sldId="563"/>
            <ac:spMk id="12" creationId="{F2C0BA04-2FB5-3EC5-F101-FD95AF51449D}"/>
          </ac:spMkLst>
        </pc:spChg>
        <pc:spChg chg="add mod">
          <ac:chgData name="Gerda Neyens" userId="49a5f432-63ee-4499-abed-ae9e0d2df90e" providerId="ADAL" clId="{2B740673-2350-4D1C-AB7E-2DE8F48BBB4F}" dt="2024-03-06T08:45:31.215" v="5529" actId="207"/>
          <ac:spMkLst>
            <pc:docMk/>
            <pc:sldMk cId="3206877355" sldId="563"/>
            <ac:spMk id="15" creationId="{B718CF11-105D-4E8B-DE98-FE9BECA9A972}"/>
          </ac:spMkLst>
        </pc:spChg>
        <pc:picChg chg="add del mod">
          <ac:chgData name="Gerda Neyens" userId="49a5f432-63ee-4499-abed-ae9e0d2df90e" providerId="ADAL" clId="{2B740673-2350-4D1C-AB7E-2DE8F48BBB4F}" dt="2024-03-06T08:41:08.452" v="5392" actId="478"/>
          <ac:picMkLst>
            <pc:docMk/>
            <pc:sldMk cId="3206877355" sldId="563"/>
            <ac:picMk id="7" creationId="{C3639F89-325A-BA95-DA39-AEEEFCC0D7A8}"/>
          </ac:picMkLst>
        </pc:picChg>
        <pc:picChg chg="add del mod">
          <ac:chgData name="Gerda Neyens" userId="49a5f432-63ee-4499-abed-ae9e0d2df90e" providerId="ADAL" clId="{2B740673-2350-4D1C-AB7E-2DE8F48BBB4F}" dt="2024-03-06T08:40:15.831" v="5391" actId="478"/>
          <ac:picMkLst>
            <pc:docMk/>
            <pc:sldMk cId="3206877355" sldId="563"/>
            <ac:picMk id="9" creationId="{D7661063-7170-57CC-0C85-30716FC023F9}"/>
          </ac:picMkLst>
        </pc:picChg>
        <pc:picChg chg="add mod">
          <ac:chgData name="Gerda Neyens" userId="49a5f432-63ee-4499-abed-ae9e0d2df90e" providerId="ADAL" clId="{2B740673-2350-4D1C-AB7E-2DE8F48BBB4F}" dt="2024-03-06T08:43:45.193" v="5478" actId="14100"/>
          <ac:picMkLst>
            <pc:docMk/>
            <pc:sldMk cId="3206877355" sldId="563"/>
            <ac:picMk id="13" creationId="{C723D624-2FA2-DC3E-D1DA-FF3A98FA6CA0}"/>
          </ac:picMkLst>
        </pc:picChg>
        <pc:picChg chg="add mod">
          <ac:chgData name="Gerda Neyens" userId="49a5f432-63ee-4499-abed-ae9e0d2df90e" providerId="ADAL" clId="{2B740673-2350-4D1C-AB7E-2DE8F48BBB4F}" dt="2024-03-06T08:43:39.985" v="5477" actId="1076"/>
          <ac:picMkLst>
            <pc:docMk/>
            <pc:sldMk cId="3206877355" sldId="563"/>
            <ac:picMk id="14" creationId="{7F89195D-DEB3-5B2A-9BE9-900D5351F822}"/>
          </ac:picMkLst>
        </pc:picChg>
        <pc:cxnChg chg="add">
          <ac:chgData name="Gerda Neyens" userId="49a5f432-63ee-4499-abed-ae9e0d2df90e" providerId="ADAL" clId="{2B740673-2350-4D1C-AB7E-2DE8F48BBB4F}" dt="2024-03-06T08:45:09.444" v="5527" actId="11529"/>
          <ac:cxnSpMkLst>
            <pc:docMk/>
            <pc:sldMk cId="3206877355" sldId="563"/>
            <ac:cxnSpMk id="17" creationId="{BDFB4397-49F3-D39E-428C-40D6C5CBC80B}"/>
          </ac:cxnSpMkLst>
        </pc:cxnChg>
        <pc:cxnChg chg="add">
          <ac:chgData name="Gerda Neyens" userId="49a5f432-63ee-4499-abed-ae9e0d2df90e" providerId="ADAL" clId="{2B740673-2350-4D1C-AB7E-2DE8F48BBB4F}" dt="2024-03-06T08:45:15.407" v="5528" actId="11529"/>
          <ac:cxnSpMkLst>
            <pc:docMk/>
            <pc:sldMk cId="3206877355" sldId="563"/>
            <ac:cxnSpMk id="19" creationId="{7122E889-4447-12C3-CFF2-B1D361BD76BA}"/>
          </ac:cxnSpMkLst>
        </pc:cxnChg>
      </pc:sldChg>
      <pc:sldChg chg="addSp delSp modSp new mod modAnim">
        <pc:chgData name="Gerda Neyens" userId="49a5f432-63ee-4499-abed-ae9e0d2df90e" providerId="ADAL" clId="{2B740673-2350-4D1C-AB7E-2DE8F48BBB4F}" dt="2024-03-06T09:14:08.738" v="6230" actId="1076"/>
        <pc:sldMkLst>
          <pc:docMk/>
          <pc:sldMk cId="2093193750" sldId="564"/>
        </pc:sldMkLst>
        <pc:spChg chg="del">
          <ac:chgData name="Gerda Neyens" userId="49a5f432-63ee-4499-abed-ae9e0d2df90e" providerId="ADAL" clId="{2B740673-2350-4D1C-AB7E-2DE8F48BBB4F}" dt="2024-03-06T08:54:16.296" v="5778" actId="478"/>
          <ac:spMkLst>
            <pc:docMk/>
            <pc:sldMk cId="2093193750" sldId="564"/>
            <ac:spMk id="2" creationId="{F02593D2-7225-0520-6D6F-2D01DA5A0206}"/>
          </ac:spMkLst>
        </pc:spChg>
        <pc:spChg chg="mod">
          <ac:chgData name="Gerda Neyens" userId="49a5f432-63ee-4499-abed-ae9e0d2df90e" providerId="ADAL" clId="{2B740673-2350-4D1C-AB7E-2DE8F48BBB4F}" dt="2024-03-06T09:05:35.261" v="6017" actId="14100"/>
          <ac:spMkLst>
            <pc:docMk/>
            <pc:sldMk cId="2093193750" sldId="564"/>
            <ac:spMk id="3" creationId="{C81FB708-FEC2-3A8D-8E9D-513F8555B8C5}"/>
          </ac:spMkLst>
        </pc:spChg>
        <pc:spChg chg="mod">
          <ac:chgData name="Gerda Neyens" userId="49a5f432-63ee-4499-abed-ae9e0d2df90e" providerId="ADAL" clId="{2B740673-2350-4D1C-AB7E-2DE8F48BBB4F}" dt="2024-03-06T09:14:08.738" v="6230" actId="1076"/>
          <ac:spMkLst>
            <pc:docMk/>
            <pc:sldMk cId="2093193750" sldId="564"/>
            <ac:spMk id="5" creationId="{4B64EB9D-CF2E-C0B0-5AC1-FA86CBF9A7D2}"/>
          </ac:spMkLst>
        </pc:spChg>
        <pc:spChg chg="add mod">
          <ac:chgData name="Gerda Neyens" userId="49a5f432-63ee-4499-abed-ae9e0d2df90e" providerId="ADAL" clId="{2B740673-2350-4D1C-AB7E-2DE8F48BBB4F}" dt="2024-03-06T09:09:01.590" v="6110" actId="20577"/>
          <ac:spMkLst>
            <pc:docMk/>
            <pc:sldMk cId="2093193750" sldId="564"/>
            <ac:spMk id="6" creationId="{C375CD1F-E223-84A7-7BF4-9E5B477994BB}"/>
          </ac:spMkLst>
        </pc:spChg>
        <pc:spChg chg="add mod">
          <ac:chgData name="Gerda Neyens" userId="49a5f432-63ee-4499-abed-ae9e0d2df90e" providerId="ADAL" clId="{2B740673-2350-4D1C-AB7E-2DE8F48BBB4F}" dt="2024-03-06T09:03:06.382" v="5999" actId="164"/>
          <ac:spMkLst>
            <pc:docMk/>
            <pc:sldMk cId="2093193750" sldId="564"/>
            <ac:spMk id="11" creationId="{20F174AF-8340-C7C5-1F99-E8ADB8AB8C0E}"/>
          </ac:spMkLst>
        </pc:spChg>
        <pc:spChg chg="add mod">
          <ac:chgData name="Gerda Neyens" userId="49a5f432-63ee-4499-abed-ae9e0d2df90e" providerId="ADAL" clId="{2B740673-2350-4D1C-AB7E-2DE8F48BBB4F}" dt="2024-03-06T09:13:29.178" v="6159" actId="20577"/>
          <ac:spMkLst>
            <pc:docMk/>
            <pc:sldMk cId="2093193750" sldId="564"/>
            <ac:spMk id="17" creationId="{7959689D-90E1-D92F-AF26-3D16BC518BFE}"/>
          </ac:spMkLst>
        </pc:spChg>
        <pc:grpChg chg="add mod">
          <ac:chgData name="Gerda Neyens" userId="49a5f432-63ee-4499-abed-ae9e0d2df90e" providerId="ADAL" clId="{2B740673-2350-4D1C-AB7E-2DE8F48BBB4F}" dt="2024-03-06T09:06:19.071" v="6036" actId="1076"/>
          <ac:grpSpMkLst>
            <pc:docMk/>
            <pc:sldMk cId="2093193750" sldId="564"/>
            <ac:grpSpMk id="12" creationId="{2BC846E1-3137-74B0-DE1B-16B627CEED9B}"/>
          </ac:grpSpMkLst>
        </pc:grpChg>
        <pc:picChg chg="add del mod">
          <ac:chgData name="Gerda Neyens" userId="49a5f432-63ee-4499-abed-ae9e0d2df90e" providerId="ADAL" clId="{2B740673-2350-4D1C-AB7E-2DE8F48BBB4F}" dt="2024-03-06T09:05:40.312" v="6018" actId="478"/>
          <ac:picMkLst>
            <pc:docMk/>
            <pc:sldMk cId="2093193750" sldId="564"/>
            <ac:picMk id="8" creationId="{99F979B9-D0B4-F09A-CD97-45D9478DACF9}"/>
          </ac:picMkLst>
        </pc:picChg>
        <pc:picChg chg="add mod">
          <ac:chgData name="Gerda Neyens" userId="49a5f432-63ee-4499-abed-ae9e0d2df90e" providerId="ADAL" clId="{2B740673-2350-4D1C-AB7E-2DE8F48BBB4F}" dt="2024-03-06T09:03:06.382" v="5999" actId="164"/>
          <ac:picMkLst>
            <pc:docMk/>
            <pc:sldMk cId="2093193750" sldId="564"/>
            <ac:picMk id="10" creationId="{0AC39551-D160-60D5-2FA6-CB565A423ECC}"/>
          </ac:picMkLst>
        </pc:picChg>
        <pc:picChg chg="add mod">
          <ac:chgData name="Gerda Neyens" userId="49a5f432-63ee-4499-abed-ae9e0d2df90e" providerId="ADAL" clId="{2B740673-2350-4D1C-AB7E-2DE8F48BBB4F}" dt="2024-03-06T09:06:10.728" v="6033" actId="1076"/>
          <ac:picMkLst>
            <pc:docMk/>
            <pc:sldMk cId="2093193750" sldId="564"/>
            <ac:picMk id="14" creationId="{0D0BB52C-86C2-DE63-0B84-6782190BCA06}"/>
          </ac:picMkLst>
        </pc:picChg>
        <pc:picChg chg="add mod">
          <ac:chgData name="Gerda Neyens" userId="49a5f432-63ee-4499-abed-ae9e0d2df90e" providerId="ADAL" clId="{2B740673-2350-4D1C-AB7E-2DE8F48BBB4F}" dt="2024-03-06T09:06:28.401" v="6039" actId="1076"/>
          <ac:picMkLst>
            <pc:docMk/>
            <pc:sldMk cId="2093193750" sldId="564"/>
            <ac:picMk id="16" creationId="{1FF359D1-AC3D-7CD4-E3A3-A39DA5B77F1D}"/>
          </ac:picMkLst>
        </pc:picChg>
      </pc:sldChg>
      <pc:sldChg chg="addSp delSp modSp add mod ord">
        <pc:chgData name="Gerda Neyens" userId="49a5f432-63ee-4499-abed-ae9e0d2df90e" providerId="ADAL" clId="{2B740673-2350-4D1C-AB7E-2DE8F48BBB4F}" dt="2024-03-06T17:36:56.161" v="7414" actId="1076"/>
        <pc:sldMkLst>
          <pc:docMk/>
          <pc:sldMk cId="3206704990" sldId="565"/>
        </pc:sldMkLst>
        <pc:spChg chg="mod">
          <ac:chgData name="Gerda Neyens" userId="49a5f432-63ee-4499-abed-ae9e0d2df90e" providerId="ADAL" clId="{2B740673-2350-4D1C-AB7E-2DE8F48BBB4F}" dt="2024-03-06T16:45:33.815" v="7122" actId="20577"/>
          <ac:spMkLst>
            <pc:docMk/>
            <pc:sldMk cId="3206704990" sldId="565"/>
            <ac:spMk id="2" creationId="{9379C6FC-BE71-72D4-A903-1016705A08C0}"/>
          </ac:spMkLst>
        </pc:spChg>
        <pc:spChg chg="mod">
          <ac:chgData name="Gerda Neyens" userId="49a5f432-63ee-4499-abed-ae9e0d2df90e" providerId="ADAL" clId="{2B740673-2350-4D1C-AB7E-2DE8F48BBB4F}" dt="2024-03-06T16:45:25.341" v="7115" actId="1076"/>
          <ac:spMkLst>
            <pc:docMk/>
            <pc:sldMk cId="3206704990" sldId="565"/>
            <ac:spMk id="3" creationId="{71F6732C-26BB-BA02-F0C4-4DF8B813843F}"/>
          </ac:spMkLst>
        </pc:spChg>
        <pc:spChg chg="del">
          <ac:chgData name="Gerda Neyens" userId="49a5f432-63ee-4499-abed-ae9e0d2df90e" providerId="ADAL" clId="{2B740673-2350-4D1C-AB7E-2DE8F48BBB4F}" dt="2024-03-06T16:45:20.476" v="7113" actId="478"/>
          <ac:spMkLst>
            <pc:docMk/>
            <pc:sldMk cId="3206704990" sldId="565"/>
            <ac:spMk id="10" creationId="{C461B31D-15FD-EA9C-A1B7-82A0C8051923}"/>
          </ac:spMkLst>
        </pc:spChg>
        <pc:picChg chg="add mod">
          <ac:chgData name="Gerda Neyens" userId="49a5f432-63ee-4499-abed-ae9e0d2df90e" providerId="ADAL" clId="{2B740673-2350-4D1C-AB7E-2DE8F48BBB4F}" dt="2024-03-06T17:36:56.161" v="7414" actId="1076"/>
          <ac:picMkLst>
            <pc:docMk/>
            <pc:sldMk cId="3206704990" sldId="565"/>
            <ac:picMk id="7" creationId="{DE3841AD-4C39-4840-DFD6-ABC95F5C97A4}"/>
          </ac:picMkLst>
        </pc:picChg>
        <pc:picChg chg="del mod">
          <ac:chgData name="Gerda Neyens" userId="49a5f432-63ee-4499-abed-ae9e0d2df90e" providerId="ADAL" clId="{2B740673-2350-4D1C-AB7E-2DE8F48BBB4F}" dt="2024-03-06T17:36:37.513" v="7407" actId="478"/>
          <ac:picMkLst>
            <pc:docMk/>
            <pc:sldMk cId="3206704990" sldId="565"/>
            <ac:picMk id="8" creationId="{FC7649F8-2918-5542-1030-3DF0E1CA61B1}"/>
          </ac:picMkLst>
        </pc:picChg>
      </pc:sldChg>
      <pc:sldChg chg="new del">
        <pc:chgData name="Gerda Neyens" userId="49a5f432-63ee-4499-abed-ae9e0d2df90e" providerId="ADAL" clId="{2B740673-2350-4D1C-AB7E-2DE8F48BBB4F}" dt="2024-03-06T16:40:22.476" v="6929" actId="680"/>
        <pc:sldMkLst>
          <pc:docMk/>
          <pc:sldMk cId="3872494508" sldId="566"/>
        </pc:sldMkLst>
      </pc:sldChg>
      <pc:sldMasterChg chg="delSldLayout">
        <pc:chgData name="Gerda Neyens" userId="49a5f432-63ee-4499-abed-ae9e0d2df90e" providerId="ADAL" clId="{2B740673-2350-4D1C-AB7E-2DE8F48BBB4F}" dt="2024-03-05T17:51:43.456" v="2438" actId="47"/>
        <pc:sldMasterMkLst>
          <pc:docMk/>
          <pc:sldMasterMk cId="0" sldId="2147483648"/>
        </pc:sldMasterMkLst>
        <pc:sldLayoutChg chg="del">
          <pc:chgData name="Gerda Neyens" userId="49a5f432-63ee-4499-abed-ae9e0d2df90e" providerId="ADAL" clId="{2B740673-2350-4D1C-AB7E-2DE8F48BBB4F}" dt="2024-03-05T17:09:09.515" v="1482" actId="47"/>
          <pc:sldLayoutMkLst>
            <pc:docMk/>
            <pc:sldMasterMk cId="0" sldId="2147483648"/>
            <pc:sldLayoutMk cId="956833906" sldId="2147483654"/>
          </pc:sldLayoutMkLst>
        </pc:sldLayoutChg>
        <pc:sldLayoutChg chg="del">
          <pc:chgData name="Gerda Neyens" userId="49a5f432-63ee-4499-abed-ae9e0d2df90e" providerId="ADAL" clId="{2B740673-2350-4D1C-AB7E-2DE8F48BBB4F}" dt="2024-03-05T17:47:21.762" v="2275" actId="47"/>
          <pc:sldLayoutMkLst>
            <pc:docMk/>
            <pc:sldMasterMk cId="0" sldId="2147483648"/>
            <pc:sldLayoutMk cId="4209416202" sldId="2147483655"/>
          </pc:sldLayoutMkLst>
        </pc:sldLayoutChg>
        <pc:sldLayoutChg chg="del">
          <pc:chgData name="Gerda Neyens" userId="49a5f432-63ee-4499-abed-ae9e0d2df90e" providerId="ADAL" clId="{2B740673-2350-4D1C-AB7E-2DE8F48BBB4F}" dt="2024-03-05T17:51:43.456" v="2438" actId="47"/>
          <pc:sldLayoutMkLst>
            <pc:docMk/>
            <pc:sldMasterMk cId="0" sldId="2147483648"/>
            <pc:sldLayoutMk cId="2445974949" sldId="2147483656"/>
          </pc:sldLayoutMkLst>
        </pc:sldLayoutChg>
        <pc:sldLayoutChg chg="del">
          <pc:chgData name="Gerda Neyens" userId="49a5f432-63ee-4499-abed-ae9e0d2df90e" providerId="ADAL" clId="{2B740673-2350-4D1C-AB7E-2DE8F48BBB4F}" dt="2024-03-05T16:35:37.184" v="744" actId="47"/>
          <pc:sldLayoutMkLst>
            <pc:docMk/>
            <pc:sldMasterMk cId="0" sldId="2147483648"/>
            <pc:sldLayoutMk cId="263970148" sldId="2147483657"/>
          </pc:sldLayoutMkLst>
        </pc:sldLayoutChg>
        <pc:sldLayoutChg chg="del">
          <pc:chgData name="Gerda Neyens" userId="49a5f432-63ee-4499-abed-ae9e0d2df90e" providerId="ADAL" clId="{2B740673-2350-4D1C-AB7E-2DE8F48BBB4F}" dt="2024-03-05T17:09:00.739" v="1481" actId="47"/>
          <pc:sldLayoutMkLst>
            <pc:docMk/>
            <pc:sldMasterMk cId="0" sldId="2147483648"/>
            <pc:sldLayoutMk cId="3425430214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97800-06CD-4BEE-B93B-1BCB4692557D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92720-820E-47C1-8A16-C0C1611DA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717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8ADA13-7F70-864B-9940-ED5FA18B1395}" type="slidenum">
              <a:rPr lang="en-US" sz="1200">
                <a:latin typeface="Calibri" charset="0"/>
                <a:cs typeface="Arial" charset="0"/>
              </a:rPr>
              <a:pPr eaLnBrk="1" hangingPunct="1"/>
              <a:t>3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5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072" y="1988840"/>
            <a:ext cx="7772400" cy="1470025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7BBA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3872" y="371703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1" descr="CERN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1"/>
            <a:ext cx="1202432" cy="120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8770" y="116632"/>
            <a:ext cx="4667726" cy="101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AC028-B679-4F55-9B13-14604CB28EF6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170298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D1F8E-60A1-4934-B288-72B88D8BAD6D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155726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3008313" cy="89510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3867F-D307-49F3-8B1D-BEA52C46D02E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212993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788000"/>
            <a:ext cx="8334000" cy="540000"/>
          </a:xfrm>
        </p:spPr>
        <p:txBody>
          <a:bodyPr anchor="t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855ED1-A36D-4FD4-96D6-065DE284BA97}" type="slidenum">
              <a:rPr lang="nl-BE" altLang="en-US"/>
              <a:pPr/>
              <a:t>‹#›</a:t>
            </a:fld>
            <a:endParaRPr lang="nl-BE" altLang="en-US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2"/>
          </p:nvPr>
        </p:nvSpPr>
        <p:spPr>
          <a:xfrm>
            <a:off x="539750" y="6048375"/>
            <a:ext cx="936625" cy="287338"/>
          </a:xfrm>
        </p:spPr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2212443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3325"/>
            <a:ext cx="3240091" cy="266859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/>
        </p:nvSpPr>
        <p:spPr>
          <a:xfrm>
            <a:off x="-2" y="6408737"/>
            <a:ext cx="9144004" cy="485779"/>
          </a:xfrm>
          <a:prstGeom prst="rect">
            <a:avLst/>
          </a:prstGeom>
          <a:gradFill>
            <a:gsLst>
              <a:gs pos="0">
                <a:srgbClr val="BDD8E8"/>
              </a:gs>
              <a:gs pos="100000">
                <a:schemeClr val="accent1"/>
              </a:gs>
            </a:gsLst>
            <a:lin ang="108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24" name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235" y="6011862"/>
            <a:ext cx="1512891" cy="539754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44904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MS PGothic" pitchFamily="34" charset="-128"/>
              </a:defRPr>
            </a:lvl1pPr>
          </a:lstStyle>
          <a:p>
            <a:pPr>
              <a:defRPr/>
            </a:pPr>
            <a:fld id="{A9AEE4E3-4D4B-1A44-89AD-802CE860900C}" type="datetime1">
              <a:rPr lang="ja-JP" altLang="en-US" smtClean="0"/>
              <a:pPr>
                <a:defRPr/>
              </a:pPr>
              <a:t>2024/3/6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MS PGothic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ea typeface="MS PGothic" charset="-128"/>
              </a:defRPr>
            </a:lvl1pPr>
          </a:lstStyle>
          <a:p>
            <a:fld id="{8491BE1D-8766-114B-86DF-01B3F04EE09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394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91449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9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360000"/>
            <a:ext cx="1513601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999" y="1080000"/>
            <a:ext cx="4572393" cy="4024798"/>
          </a:xfrm>
        </p:spPr>
        <p:txBody>
          <a:bodyPr anchor="ctr" anchorCtr="0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1999" y="5392801"/>
            <a:ext cx="4572393" cy="730188"/>
          </a:xfrm>
        </p:spPr>
        <p:txBody>
          <a:bodyPr lIns="0" tIns="0" rIns="0" bIns="0"/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36394" y="1654176"/>
            <a:ext cx="3276505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3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261A-01F5-42CF-9A61-A909FE704659}" type="datetime1">
              <a:rPr lang="nl-BE" smtClean="0"/>
              <a:t>6/03/2024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72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9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99" y="1800000"/>
            <a:ext cx="4572393" cy="2386800"/>
          </a:xfrm>
        </p:spPr>
        <p:txBody>
          <a:bodyPr anchor="b"/>
          <a:lstStyle>
            <a:lvl1pPr>
              <a:defRPr sz="30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999" y="4359600"/>
            <a:ext cx="4572198" cy="1501200"/>
          </a:xfrm>
        </p:spPr>
        <p:txBody>
          <a:bodyPr lIns="0" tIns="0" rIns="0" bIns="0"/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E5D8-5DA6-4E4A-8F30-6E5F24AAB4C1}" type="datetime1">
              <a:rPr lang="nl-BE" smtClean="0"/>
              <a:t>6/03/2024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436394" y="584201"/>
            <a:ext cx="3276505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436197" y="3248513"/>
            <a:ext cx="3276505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320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99" y="1800000"/>
            <a:ext cx="4572198" cy="23868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999" y="4359600"/>
            <a:ext cx="4572198" cy="1501200"/>
          </a:xfrm>
        </p:spPr>
        <p:txBody>
          <a:bodyPr lIns="0" tIns="0" rIns="0" bIns="0"/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B9A3-65E7-4FAB-9201-661C994A9A0F}" type="datetime1">
              <a:rPr lang="nl-BE" smtClean="0"/>
              <a:t>6/03/2024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436394" y="584201"/>
            <a:ext cx="3276505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799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8"/>
            <a:ext cx="7643192" cy="98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340768"/>
            <a:ext cx="7653536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 sz="1800"/>
            </a:lvl1pPr>
            <a:lvl2pPr>
              <a:buFont typeface="Wingdings" pitchFamily="2" charset="2"/>
              <a:buChar char="Ø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8560" y="6428358"/>
            <a:ext cx="2133600" cy="365125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36000" y="908720"/>
            <a:ext cx="9072000" cy="54000"/>
          </a:xfrm>
          <a:prstGeom prst="parallelogram">
            <a:avLst>
              <a:gd name="adj" fmla="val 162471"/>
            </a:avLst>
          </a:prstGeom>
          <a:solidFill>
            <a:srgbClr val="7B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43608" y="6453013"/>
            <a:ext cx="2519362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US" dirty="0"/>
              <a:t>References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9141" y="6381328"/>
            <a:ext cx="1697355" cy="36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430C-1387-4E77-9D51-0D073377E17D}" type="datetime1">
              <a:rPr lang="nl-BE" smtClean="0"/>
              <a:t>6/03/2024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432000" y="1656000"/>
            <a:ext cx="405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662900" y="1656000"/>
            <a:ext cx="4050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2087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2001" y="1656000"/>
            <a:ext cx="4066181" cy="54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2001" y="2276271"/>
            <a:ext cx="4066181" cy="3837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56000"/>
            <a:ext cx="4083750" cy="54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276271"/>
            <a:ext cx="4083750" cy="3837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13EC-4186-4492-AAE9-189F708E7660}" type="datetime1">
              <a:rPr lang="nl-BE" smtClean="0"/>
              <a:t>6/03/2024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651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841C-49E8-4BDD-8A4E-42C2CBE10ED9}" type="datetime1">
              <a:rPr lang="nl-BE" smtClean="0"/>
              <a:t>6/03/2024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66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B0787-C55D-4679-965E-D408A5E63CD7}" type="datetime1">
              <a:rPr lang="nl-BE" smtClean="0"/>
              <a:t>6/03/2024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730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1"/>
            <a:ext cx="91449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4340" y="510988"/>
            <a:ext cx="8279845" cy="5184424"/>
          </a:xfrm>
        </p:spPr>
        <p:txBody>
          <a:bodyPr anchor="ctr" anchorCtr="0">
            <a:noAutofit/>
          </a:bodyPr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613-91B1-442C-B94B-B95924581634}" type="datetime1">
              <a:rPr lang="nl-BE" smtClean="0"/>
              <a:t>6/03/2024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477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0B0381-81E6-4F08-8F90-ACA2F5D9F598}" type="datetime1">
              <a:rPr lang="fr-FR"/>
              <a:t>06/03/2024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457201" y="1245522"/>
            <a:ext cx="8226425" cy="4821904"/>
          </a:xfrm>
        </p:spPr>
        <p:txBody>
          <a:bodyPr/>
          <a:lstStyle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394288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>
          <a:xfrm>
            <a:off x="0" y="762000"/>
            <a:ext cx="9070975" cy="76200"/>
          </a:xfrm>
          <a:prstGeom prst="parallelogram">
            <a:avLst>
              <a:gd name="adj" fmla="val 162471"/>
            </a:avLst>
          </a:prstGeom>
          <a:solidFill>
            <a:srgbClr val="69B833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20462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382000" cy="548639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u"/>
              <a:defRPr sz="1600"/>
            </a:lvl1pPr>
            <a:lvl2pPr marL="742950" indent="-285750">
              <a:buFont typeface="Wingdings" charset="2"/>
              <a:buChar char="u"/>
              <a:defRPr sz="1400"/>
            </a:lvl2pPr>
            <a:lvl3pPr marL="1143000" indent="-228600">
              <a:buFont typeface="Wingdings" charset="2"/>
              <a:buChar char="u"/>
              <a:defRPr sz="1600"/>
            </a:lvl3pPr>
            <a:lvl4pPr marL="1600200" indent="-228600">
              <a:buFont typeface="Wingdings" charset="2"/>
              <a:buChar char="u"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76200"/>
            <a:ext cx="8382000" cy="762000"/>
          </a:xfrm>
          <a:prstGeom prst="rect">
            <a:avLst/>
          </a:prstGeom>
        </p:spPr>
        <p:txBody>
          <a:bodyPr vert="horz"/>
          <a:lstStyle>
            <a:lvl1pPr>
              <a:defRPr sz="3400"/>
            </a:lvl1pPr>
          </a:lstStyle>
          <a:p>
            <a:r>
              <a:rPr lang="fr-CH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2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8"/>
            <a:ext cx="7643192" cy="98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340768"/>
            <a:ext cx="7653536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 sz="1800"/>
            </a:lvl1pPr>
            <a:lvl2pPr>
              <a:buFont typeface="Wingdings" pitchFamily="2" charset="2"/>
              <a:buChar char="Ø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7944" y="6428358"/>
            <a:ext cx="1800200" cy="365125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36000" y="836712"/>
            <a:ext cx="9072000" cy="54000"/>
          </a:xfrm>
          <a:prstGeom prst="parallelogram">
            <a:avLst>
              <a:gd name="adj" fmla="val 162471"/>
            </a:avLst>
          </a:prstGeom>
          <a:solidFill>
            <a:srgbClr val="7B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9141" y="6381328"/>
            <a:ext cx="1697355" cy="36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702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 userDrawn="1"/>
        </p:nvSpPr>
        <p:spPr>
          <a:xfrm>
            <a:off x="0" y="647700"/>
            <a:ext cx="9144000" cy="6227763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00225"/>
            <a:ext cx="183991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5705475"/>
            <a:ext cx="428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20145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6071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03DBC-DDEE-4456-94D9-5A2F24A5E49B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241455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 userDrawn="1"/>
        </p:nvSpPr>
        <p:spPr>
          <a:xfrm>
            <a:off x="0" y="0"/>
            <a:ext cx="9144000" cy="6408738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Afbeelding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11863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225"/>
            <a:ext cx="3300413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780000" y="4419108"/>
            <a:ext cx="5094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6868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41422-ED2B-47F0-8D0F-BDEC6C303C6C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245252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22C7C-1BBF-4C73-B808-486F55D0474D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81376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608" y="72000"/>
            <a:ext cx="7643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5272" y="1600200"/>
            <a:ext cx="76431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06552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ChangeAspect="1"/>
          </p:cNvSpPr>
          <p:nvPr userDrawn="1"/>
        </p:nvSpPr>
        <p:spPr>
          <a:xfrm>
            <a:off x="1" y="1141610"/>
            <a:ext cx="936000" cy="5743774"/>
          </a:xfrm>
          <a:prstGeom prst="rect">
            <a:avLst/>
          </a:prstGeom>
          <a:solidFill>
            <a:srgbClr val="293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>
            <a:spLocks noChangeAspect="1"/>
          </p:cNvSpPr>
          <p:nvPr userDrawn="1"/>
        </p:nvSpPr>
        <p:spPr>
          <a:xfrm rot="16200000">
            <a:off x="98244" y="-84224"/>
            <a:ext cx="761107" cy="936748"/>
          </a:xfrm>
          <a:prstGeom prst="rtTriangle">
            <a:avLst/>
          </a:prstGeom>
          <a:solidFill>
            <a:srgbClr val="293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325"/>
            <a:ext cx="32400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750" y="179388"/>
            <a:ext cx="83343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en typ de titel</a:t>
            </a:r>
            <a:endParaRPr lang="nl-BE" altLang="en-US"/>
          </a:p>
        </p:txBody>
      </p:sp>
      <p:sp>
        <p:nvSpPr>
          <p:cNvPr id="205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750" y="1349375"/>
            <a:ext cx="8334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en typ de tekst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  <a:endParaRPr lang="nl-BE" alt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750" y="6048375"/>
            <a:ext cx="935038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407A"/>
                </a:solidFill>
              </a:defRPr>
            </a:lvl1pPr>
          </a:lstStyle>
          <a:p>
            <a:endParaRPr lang="nl-BE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5275" y="6048375"/>
            <a:ext cx="1981200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407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5375" y="6048375"/>
            <a:ext cx="936625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407A"/>
                </a:solidFill>
              </a:defRPr>
            </a:lvl1pPr>
          </a:lstStyle>
          <a:p>
            <a:fld id="{88C8254E-AF1F-4513-BCAE-9226C2243C4B}" type="slidenum">
              <a:rPr lang="nl-BE" altLang="en-US"/>
              <a:pPr/>
              <a:t>‹#›</a:t>
            </a:fld>
            <a:endParaRPr lang="nl-BE" altLang="en-US"/>
          </a:p>
        </p:txBody>
      </p:sp>
      <p:sp>
        <p:nvSpPr>
          <p:cNvPr id="7" name="Rechthoek 6"/>
          <p:cNvSpPr/>
          <p:nvPr/>
        </p:nvSpPr>
        <p:spPr>
          <a:xfrm>
            <a:off x="0" y="6408738"/>
            <a:ext cx="9144000" cy="48577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057" name="Afbeelding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11863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5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ts val="575"/>
        </a:spcBef>
        <a:spcAft>
          <a:spcPct val="0"/>
        </a:spcAft>
        <a:buSzPct val="110000"/>
        <a:buFont typeface="Arial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19138" indent="-360363" algn="l" rtl="0" eaLnBrk="0" fontAlgn="base" hangingPunct="0">
        <a:spcBef>
          <a:spcPts val="575"/>
        </a:spcBef>
        <a:spcAft>
          <a:spcPct val="0"/>
        </a:spcAft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89013" indent="-2698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79388" algn="l" rtl="0" eaLnBrk="0" fontAlgn="base" hangingPunct="0">
        <a:spcBef>
          <a:spcPts val="375"/>
        </a:spcBef>
        <a:spcAft>
          <a:spcPct val="0"/>
        </a:spcAft>
        <a:buSzPct val="80000"/>
        <a:buFont typeface="Arial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rtl="0" eaLnBrk="0" fontAlgn="base" hangingPunct="0">
        <a:spcBef>
          <a:spcPts val="375"/>
        </a:spcBef>
        <a:spcAft>
          <a:spcPct val="0"/>
        </a:spcAft>
        <a:buFont typeface="Arial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00" y="6353999"/>
            <a:ext cx="756229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2000" y="207036"/>
            <a:ext cx="82809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2000" y="1656000"/>
            <a:ext cx="82809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80000" y="6210000"/>
            <a:ext cx="54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972B7B2D-A589-43A3-AAA9-C98B785A4EC1}" type="datetime1">
              <a:rPr lang="nl-BE" smtClean="0"/>
              <a:t>6/03/2024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525200" y="6210000"/>
            <a:ext cx="37449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7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GB"/>
              <a:t>Insitute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2000" y="6210000"/>
            <a:ext cx="486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872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defRPr sz="15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defRPr sz="135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defRPr sz="135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7596" y="3419483"/>
            <a:ext cx="6400800" cy="1176536"/>
          </a:xfrm>
        </p:spPr>
        <p:txBody>
          <a:bodyPr>
            <a:normAutofit/>
          </a:bodyPr>
          <a:lstStyle/>
          <a:p>
            <a:r>
              <a:rPr lang="de-DE" sz="2400" b="1" dirty="0"/>
              <a:t>Gerda Neyens</a:t>
            </a:r>
          </a:p>
          <a:p>
            <a:r>
              <a:rPr lang="de-DE" dirty="0"/>
              <a:t>KU Leuven (</a:t>
            </a:r>
            <a:r>
              <a:rPr lang="de-DE" dirty="0" err="1"/>
              <a:t>Belgium</a:t>
            </a:r>
            <a:r>
              <a:rPr lang="de-DE" dirty="0"/>
              <a:t>)</a:t>
            </a:r>
          </a:p>
          <a:p>
            <a:r>
              <a:rPr lang="de-DE" dirty="0"/>
              <a:t>(ISOLDE Physics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leader</a:t>
            </a:r>
            <a:r>
              <a:rPr lang="de-DE" dirty="0"/>
              <a:t> 2017-2021, CERN)</a:t>
            </a:r>
          </a:p>
        </p:txBody>
      </p:sp>
      <p:pic>
        <p:nvPicPr>
          <p:cNvPr id="4" name="Picture 2" descr="C:\Hie-Isolde\Hie-Isolde pictures\HIE_ISOLDE_service_buildings_150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18" y="4596019"/>
            <a:ext cx="5550115" cy="22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13CFD9-507E-44E3-90AE-4C14057DA18B}"/>
              </a:ext>
            </a:extLst>
          </p:cNvPr>
          <p:cNvSpPr txBox="1">
            <a:spLocks/>
          </p:cNvSpPr>
          <p:nvPr/>
        </p:nvSpPr>
        <p:spPr>
          <a:xfrm>
            <a:off x="1069024" y="1404077"/>
            <a:ext cx="7994104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7BBA2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Laser spectroscopy </a:t>
            </a:r>
          </a:p>
          <a:p>
            <a:r>
              <a:rPr lang="en-US" sz="4000" dirty="0"/>
              <a:t>on exotic atoms and molecules </a:t>
            </a:r>
          </a:p>
          <a:p>
            <a:r>
              <a:rPr lang="en-US" sz="4000" dirty="0"/>
              <a:t>at ISOLDE-CERN</a:t>
            </a:r>
          </a:p>
        </p:txBody>
      </p:sp>
      <p:pic>
        <p:nvPicPr>
          <p:cNvPr id="1026" name="Picture 2" descr="logo faber">
            <a:extLst>
              <a:ext uri="{FF2B5EF4-FFF2-40B4-BE49-F238E27FC236}">
                <a16:creationId xmlns:a16="http://schemas.microsoft.com/office/drawing/2014/main" id="{F8BBB5C9-CC6F-4183-9E1C-CBEBCAE77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9"/>
          <a:stretch/>
        </p:blipFill>
        <p:spPr bwMode="auto">
          <a:xfrm>
            <a:off x="1428750" y="-56000"/>
            <a:ext cx="2857500" cy="11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762000" y="77724"/>
            <a:ext cx="838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Lucida Sans" charset="0"/>
              </a:rPr>
              <a:t>The ISOLDE facility</a:t>
            </a:r>
          </a:p>
          <a:p>
            <a:r>
              <a:rPr lang="en-US" sz="1800" dirty="0">
                <a:latin typeface="Lucida Sans" charset="0"/>
              </a:rPr>
              <a:t>Each experiment is owned and operated by a collaboration</a:t>
            </a:r>
          </a:p>
        </p:txBody>
      </p:sp>
      <p:pic>
        <p:nvPicPr>
          <p:cNvPr id="7" name="Content Placeholder 6" descr="Hall + Experiments 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"/>
          <a:stretch/>
        </p:blipFill>
        <p:spPr>
          <a:xfrm>
            <a:off x="1042484" y="1238892"/>
            <a:ext cx="8019234" cy="5554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029515"/>
            <a:ext cx="5303440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Proton driver: 1.4 GeV, 2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chemeClr val="bg1"/>
                </a:solidFill>
              </a:rPr>
              <a:t>A (future: 2 GeV / 4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chemeClr val="bg1"/>
                </a:solidFill>
              </a:rPr>
              <a:t>A)</a:t>
            </a:r>
          </a:p>
          <a:p>
            <a:r>
              <a:rPr lang="en-US" sz="1600" dirty="0">
                <a:solidFill>
                  <a:schemeClr val="bg1"/>
                </a:solidFill>
              </a:rPr>
              <a:t>Two target stations (partially in parallel)</a:t>
            </a:r>
          </a:p>
          <a:p>
            <a:r>
              <a:rPr lang="en-US" sz="1600" dirty="0">
                <a:solidFill>
                  <a:schemeClr val="bg1"/>
                </a:solidFill>
              </a:rPr>
              <a:t>Ion cooler-</a:t>
            </a:r>
            <a:r>
              <a:rPr lang="en-US" sz="1600" dirty="0" err="1">
                <a:solidFill>
                  <a:schemeClr val="bg1"/>
                </a:solidFill>
              </a:rPr>
              <a:t>buncher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err="1">
                <a:solidFill>
                  <a:schemeClr val="bg1"/>
                </a:solidFill>
              </a:rPr>
              <a:t>s</a:t>
            </a:r>
            <a:r>
              <a:rPr lang="en-US" sz="1600" dirty="0">
                <a:solidFill>
                  <a:schemeClr val="bg1"/>
                </a:solidFill>
              </a:rPr>
              <a:t> bunches, user-defined repetition rate)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212449" y="2380256"/>
            <a:ext cx="2439271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Post-accelerated beams ~ 10 MeV/u</a:t>
            </a:r>
          </a:p>
          <a:p>
            <a:r>
              <a:rPr lang="en-US" dirty="0">
                <a:solidFill>
                  <a:schemeClr val="bg1"/>
                </a:solidFill>
              </a:rPr>
              <a:t>3 experimental set-ups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4194" y="5709864"/>
            <a:ext cx="2482056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Low-energy beams </a:t>
            </a:r>
          </a:p>
          <a:p>
            <a:r>
              <a:rPr lang="en-US" dirty="0">
                <a:solidFill>
                  <a:schemeClr val="bg1"/>
                </a:solidFill>
              </a:rPr>
              <a:t>40-60 </a:t>
            </a:r>
            <a:r>
              <a:rPr lang="en-US" dirty="0" err="1">
                <a:solidFill>
                  <a:schemeClr val="bg1"/>
                </a:solidFill>
              </a:rPr>
              <a:t>keV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&gt; 10 permanent set-ups</a:t>
            </a:r>
          </a:p>
        </p:txBody>
      </p:sp>
      <p:cxnSp>
        <p:nvCxnSpPr>
          <p:cNvPr id="11" name="Straight Arrow Connector 10"/>
          <p:cNvCxnSpPr>
            <a:endCxn id="15" idx="5"/>
          </p:cNvCxnSpPr>
          <p:nvPr/>
        </p:nvCxnSpPr>
        <p:spPr>
          <a:xfrm flipH="1" flipV="1">
            <a:off x="8669714" y="3654586"/>
            <a:ext cx="392004" cy="1981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582828" y="1667554"/>
            <a:ext cx="1364543" cy="14254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82828" y="1271813"/>
            <a:ext cx="94901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Target station 1</a:t>
            </a:r>
          </a:p>
        </p:txBody>
      </p:sp>
      <p:sp>
        <p:nvSpPr>
          <p:cNvPr id="14" name="Oval 13"/>
          <p:cNvSpPr/>
          <p:nvPr/>
        </p:nvSpPr>
        <p:spPr>
          <a:xfrm>
            <a:off x="7433811" y="1415678"/>
            <a:ext cx="190500" cy="21554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507112" y="3470611"/>
            <a:ext cx="190500" cy="21554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0001" y="3079918"/>
            <a:ext cx="94901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Target station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04407" y="22115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94124" y="33902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9752" y="2580832"/>
            <a:ext cx="63950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88665" y="4941173"/>
            <a:ext cx="63950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GPS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03440" y="3603138"/>
            <a:ext cx="918066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ISCOOL</a:t>
            </a:r>
          </a:p>
        </p:txBody>
      </p:sp>
    </p:spTree>
    <p:extLst>
      <p:ext uri="{BB962C8B-B14F-4D97-AF65-F5344CB8AC3E}">
        <p14:creationId xmlns:p14="http://schemas.microsoft.com/office/powerpoint/2010/main" val="126877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34590-2E87-471F-A0C1-0542EDFEC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388" y="1081687"/>
            <a:ext cx="7787972" cy="55125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		Lifetimes:  &gt; 10 milliseconds</a:t>
            </a:r>
          </a:p>
          <a:p>
            <a:pPr marL="0" indent="0">
              <a:buNone/>
            </a:pPr>
            <a:r>
              <a:rPr lang="en-US" sz="2000" dirty="0"/>
              <a:t>		Production rates: &gt; 10/s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900" dirty="0"/>
              <a:t>Scientific goals:</a:t>
            </a:r>
          </a:p>
          <a:p>
            <a:r>
              <a:rPr lang="en-US" sz="1900" dirty="0"/>
              <a:t>Nuclear Structure: nuclear properties of short-lived isotopes</a:t>
            </a:r>
          </a:p>
          <a:p>
            <a:pPr lvl="1"/>
            <a:r>
              <a:rPr lang="en-US" sz="1900" dirty="0"/>
              <a:t>from Hyperfine Structure and Isotope Shifts in atoms or 1+ ions</a:t>
            </a:r>
          </a:p>
          <a:p>
            <a:pPr lvl="2"/>
            <a:r>
              <a:rPr lang="en-US" sz="1900" dirty="0"/>
              <a:t>Nuclear spin</a:t>
            </a:r>
          </a:p>
          <a:p>
            <a:pPr lvl="2"/>
            <a:r>
              <a:rPr lang="en-US" sz="1900" dirty="0"/>
              <a:t>Nuclear moments (wave function and shape, deformation) </a:t>
            </a:r>
          </a:p>
          <a:p>
            <a:pPr lvl="2"/>
            <a:r>
              <a:rPr lang="en-US" sz="1900" dirty="0"/>
              <a:t>Nuclear charge radii (sizes)</a:t>
            </a:r>
            <a:endParaRPr lang="nl-BE" sz="1900" dirty="0"/>
          </a:p>
          <a:p>
            <a:endParaRPr lang="en-US" sz="1900" dirty="0"/>
          </a:p>
          <a:p>
            <a:r>
              <a:rPr lang="en-US" sz="1900" dirty="0"/>
              <a:t>Chemistry: atomic properties of short-lived isotopes (rare elements beyond Bi for which no stable isotopes naturally occur)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/>
              <a:t>Molecular physics: properties of short-lived molecules </a:t>
            </a:r>
          </a:p>
          <a:p>
            <a:pPr lvl="1"/>
            <a:r>
              <a:rPr lang="en-US" sz="1700" dirty="0"/>
              <a:t>Electronic excitation spectrum</a:t>
            </a:r>
          </a:p>
          <a:p>
            <a:pPr lvl="1"/>
            <a:r>
              <a:rPr lang="en-US" sz="1700" dirty="0"/>
              <a:t>Vibrational, rotational, hyperfine structure, …</a:t>
            </a:r>
          </a:p>
          <a:p>
            <a:pPr lvl="1"/>
            <a:r>
              <a:rPr lang="en-US" sz="1700" dirty="0"/>
              <a:t>Ionization potential</a:t>
            </a:r>
          </a:p>
          <a:p>
            <a:pPr lvl="2"/>
            <a:r>
              <a:rPr lang="en-US" sz="1700" dirty="0"/>
              <a:t>IDEAL LABORATORIES to search for New Physics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4D1C8B-A1F1-4926-B798-4FAB250E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Several Laser Spectroscopy experiments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53462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315" y="1086537"/>
            <a:ext cx="4662893" cy="184665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Collinear </a:t>
            </a:r>
            <a:r>
              <a:rPr lang="en-US" sz="2000" dirty="0"/>
              <a:t>laser spectroscopy</a:t>
            </a:r>
          </a:p>
          <a:p>
            <a:pPr marL="342900" indent="-342900">
              <a:buFontTx/>
              <a:buChar char="-"/>
            </a:pPr>
            <a:r>
              <a:rPr lang="en-US" i="1" dirty="0"/>
              <a:t>Overlap a fast (40-50 keV) ion beam with a narrow band (CW or pulse-amplified) laser beam</a:t>
            </a:r>
          </a:p>
          <a:p>
            <a:pPr marL="342900" indent="-342900">
              <a:buFontTx/>
              <a:buChar char="-"/>
            </a:pPr>
            <a:endParaRPr lang="en-US" sz="2000" b="1" i="1" dirty="0"/>
          </a:p>
          <a:p>
            <a:pPr marL="342900" indent="-342900">
              <a:buFontTx/>
              <a:buChar char="-"/>
            </a:pPr>
            <a:r>
              <a:rPr lang="en-US" sz="2000" b="1" i="1" dirty="0"/>
              <a:t>High resolution (~ 20 - 100 MHz)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97309" y="191184"/>
            <a:ext cx="8334375" cy="537788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rgbClr val="000308"/>
                </a:solidFill>
              </a:rPr>
              <a:t>Collinear laser spectroscopy at ISOLDE</a:t>
            </a:r>
            <a:endParaRPr lang="nl-BE" sz="3200" dirty="0">
              <a:solidFill>
                <a:srgbClr val="000308"/>
              </a:solidFill>
            </a:endParaRPr>
          </a:p>
        </p:txBody>
      </p:sp>
      <p:cxnSp>
        <p:nvCxnSpPr>
          <p:cNvPr id="58" name="Straight Arrow Connector 77">
            <a:extLst>
              <a:ext uri="{FF2B5EF4-FFF2-40B4-BE49-F238E27FC236}">
                <a16:creationId xmlns:a16="http://schemas.microsoft.com/office/drawing/2014/main" id="{DEF04115-7FEB-408E-895F-71D9751A3E6D}"/>
              </a:ext>
            </a:extLst>
          </p:cNvPr>
          <p:cNvCxnSpPr/>
          <p:nvPr/>
        </p:nvCxnSpPr>
        <p:spPr>
          <a:xfrm flipV="1">
            <a:off x="6288129" y="4452409"/>
            <a:ext cx="1008112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79">
            <a:extLst>
              <a:ext uri="{FF2B5EF4-FFF2-40B4-BE49-F238E27FC236}">
                <a16:creationId xmlns:a16="http://schemas.microsoft.com/office/drawing/2014/main" id="{C663EFAD-CD0A-4683-B837-EB51ED6B985D}"/>
              </a:ext>
            </a:extLst>
          </p:cNvPr>
          <p:cNvCxnSpPr/>
          <p:nvPr/>
        </p:nvCxnSpPr>
        <p:spPr>
          <a:xfrm>
            <a:off x="6792185" y="4668433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ep 12">
            <a:extLst>
              <a:ext uri="{FF2B5EF4-FFF2-40B4-BE49-F238E27FC236}">
                <a16:creationId xmlns:a16="http://schemas.microsoft.com/office/drawing/2014/main" id="{05A59E38-6948-4705-974E-B22E9CD10399}"/>
              </a:ext>
            </a:extLst>
          </p:cNvPr>
          <p:cNvGrpSpPr/>
          <p:nvPr/>
        </p:nvGrpSpPr>
        <p:grpSpPr>
          <a:xfrm>
            <a:off x="4991985" y="4904463"/>
            <a:ext cx="1787883" cy="544390"/>
            <a:chOff x="4878919" y="3753215"/>
            <a:chExt cx="1787883" cy="544390"/>
          </a:xfrm>
        </p:grpSpPr>
        <p:grpSp>
          <p:nvGrpSpPr>
            <p:cNvPr id="86" name="Groep 6">
              <a:extLst>
                <a:ext uri="{FF2B5EF4-FFF2-40B4-BE49-F238E27FC236}">
                  <a16:creationId xmlns:a16="http://schemas.microsoft.com/office/drawing/2014/main" id="{8D35A6CA-A796-4AA1-9645-37DC6BD2CE5E}"/>
                </a:ext>
              </a:extLst>
            </p:cNvPr>
            <p:cNvGrpSpPr/>
            <p:nvPr/>
          </p:nvGrpSpPr>
          <p:grpSpPr>
            <a:xfrm>
              <a:off x="4878919" y="3753215"/>
              <a:ext cx="1787883" cy="544390"/>
              <a:chOff x="4878919" y="3753215"/>
              <a:chExt cx="1787883" cy="544390"/>
            </a:xfrm>
          </p:grpSpPr>
          <p:sp>
            <p:nvSpPr>
              <p:cNvPr id="88" name="TextBox 81">
                <a:extLst>
                  <a:ext uri="{FF2B5EF4-FFF2-40B4-BE49-F238E27FC236}">
                    <a16:creationId xmlns:a16="http://schemas.microsoft.com/office/drawing/2014/main" id="{4A8C1A5C-7374-47CF-A764-50251EDBE2F0}"/>
                  </a:ext>
                </a:extLst>
              </p:cNvPr>
              <p:cNvSpPr txBox="1"/>
              <p:nvPr/>
            </p:nvSpPr>
            <p:spPr>
              <a:xfrm>
                <a:off x="5818471" y="3928273"/>
                <a:ext cx="397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rgbClr val="FF0000"/>
                    </a:solidFill>
                  </a:rPr>
                  <a:t>λ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endParaRPr lang="nl-B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D9B9C864-119B-4D91-8C1E-E79F7DBBA17B}"/>
                  </a:ext>
                </a:extLst>
              </p:cNvPr>
              <p:cNvSpPr/>
              <p:nvPr/>
            </p:nvSpPr>
            <p:spPr>
              <a:xfrm>
                <a:off x="5092951" y="3753215"/>
                <a:ext cx="1573851" cy="206522"/>
              </a:xfrm>
              <a:custGeom>
                <a:avLst/>
                <a:gdLst>
                  <a:gd name="connsiteX0" fmla="*/ 0 w 1573851"/>
                  <a:gd name="connsiteY0" fmla="*/ 170915 h 206522"/>
                  <a:gd name="connsiteX1" fmla="*/ 461473 w 1573851"/>
                  <a:gd name="connsiteY1" fmla="*/ 76911 h 206522"/>
                  <a:gd name="connsiteX2" fmla="*/ 811851 w 1573851"/>
                  <a:gd name="connsiteY2" fmla="*/ 196552 h 206522"/>
                  <a:gd name="connsiteX3" fmla="*/ 1213503 w 1573851"/>
                  <a:gd name="connsiteY3" fmla="*/ 17091 h 206522"/>
                  <a:gd name="connsiteX4" fmla="*/ 1521152 w 1573851"/>
                  <a:gd name="connsiteY4" fmla="*/ 94003 h 206522"/>
                  <a:gd name="connsiteX5" fmla="*/ 1529697 w 1573851"/>
                  <a:gd name="connsiteY5" fmla="*/ 94003 h 20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3851" h="206522">
                    <a:moveTo>
                      <a:pt x="0" y="170915"/>
                    </a:moveTo>
                    <a:cubicBezTo>
                      <a:pt x="163082" y="121776"/>
                      <a:pt x="326165" y="72638"/>
                      <a:pt x="461473" y="76911"/>
                    </a:cubicBezTo>
                    <a:cubicBezTo>
                      <a:pt x="596781" y="81184"/>
                      <a:pt x="686513" y="206522"/>
                      <a:pt x="811851" y="196552"/>
                    </a:cubicBezTo>
                    <a:cubicBezTo>
                      <a:pt x="937189" y="186582"/>
                      <a:pt x="1095286" y="34182"/>
                      <a:pt x="1213503" y="17091"/>
                    </a:cubicBezTo>
                    <a:cubicBezTo>
                      <a:pt x="1331720" y="0"/>
                      <a:pt x="1468453" y="81184"/>
                      <a:pt x="1521152" y="94003"/>
                    </a:cubicBezTo>
                    <a:cubicBezTo>
                      <a:pt x="1573851" y="106822"/>
                      <a:pt x="1551774" y="100412"/>
                      <a:pt x="1529697" y="94003"/>
                    </a:cubicBez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90" name="TextBox 83">
                <a:extLst>
                  <a:ext uri="{FF2B5EF4-FFF2-40B4-BE49-F238E27FC236}">
                    <a16:creationId xmlns:a16="http://schemas.microsoft.com/office/drawing/2014/main" id="{2D12F314-5E58-48C9-A5B8-A53332577E46}"/>
                  </a:ext>
                </a:extLst>
              </p:cNvPr>
              <p:cNvSpPr txBox="1"/>
              <p:nvPr/>
            </p:nvSpPr>
            <p:spPr>
              <a:xfrm>
                <a:off x="4878919" y="3949233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laser photon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Isosceles Triangle 84">
              <a:extLst>
                <a:ext uri="{FF2B5EF4-FFF2-40B4-BE49-F238E27FC236}">
                  <a16:creationId xmlns:a16="http://schemas.microsoft.com/office/drawing/2014/main" id="{364013B1-AEFF-466C-B98D-6F3A23BCD859}"/>
                </a:ext>
              </a:extLst>
            </p:cNvPr>
            <p:cNvSpPr/>
            <p:nvPr/>
          </p:nvSpPr>
          <p:spPr>
            <a:xfrm rot="7368744" flipH="1">
              <a:off x="6563143" y="3810162"/>
              <a:ext cx="68488" cy="10406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86EB0FA-8A54-4077-9F99-3D985536E8B5}"/>
              </a:ext>
            </a:extLst>
          </p:cNvPr>
          <p:cNvGrpSpPr/>
          <p:nvPr/>
        </p:nvGrpSpPr>
        <p:grpSpPr>
          <a:xfrm>
            <a:off x="5550537" y="2416376"/>
            <a:ext cx="2041359" cy="2036033"/>
            <a:chOff x="5562128" y="1145132"/>
            <a:chExt cx="2041359" cy="2036033"/>
          </a:xfrm>
        </p:grpSpPr>
        <p:cxnSp>
          <p:nvCxnSpPr>
            <p:cNvPr id="61" name="Straight Arrow Connector 88">
              <a:extLst>
                <a:ext uri="{FF2B5EF4-FFF2-40B4-BE49-F238E27FC236}">
                  <a16:creationId xmlns:a16="http://schemas.microsoft.com/office/drawing/2014/main" id="{E58CB8A6-7C08-4CAB-8508-657528B03226}"/>
                </a:ext>
              </a:extLst>
            </p:cNvPr>
            <p:cNvCxnSpPr/>
            <p:nvPr/>
          </p:nvCxnSpPr>
          <p:spPr>
            <a:xfrm flipV="1">
              <a:off x="7307832" y="1522277"/>
              <a:ext cx="6896" cy="16588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2" name="Groep 13">
              <a:extLst>
                <a:ext uri="{FF2B5EF4-FFF2-40B4-BE49-F238E27FC236}">
                  <a16:creationId xmlns:a16="http://schemas.microsoft.com/office/drawing/2014/main" id="{59AF6492-23D6-42CC-9150-C34D3B3B5B92}"/>
                </a:ext>
              </a:extLst>
            </p:cNvPr>
            <p:cNvGrpSpPr/>
            <p:nvPr/>
          </p:nvGrpSpPr>
          <p:grpSpPr>
            <a:xfrm>
              <a:off x="5634136" y="2055677"/>
              <a:ext cx="1626484" cy="447698"/>
              <a:chOff x="5509479" y="2175673"/>
              <a:chExt cx="1626484" cy="447698"/>
            </a:xfrm>
          </p:grpSpPr>
          <p:sp>
            <p:nvSpPr>
              <p:cNvPr id="82" name="Isosceles Triangle 91">
                <a:extLst>
                  <a:ext uri="{FF2B5EF4-FFF2-40B4-BE49-F238E27FC236}">
                    <a16:creationId xmlns:a16="http://schemas.microsoft.com/office/drawing/2014/main" id="{6600FBD6-F410-41D0-AB29-3E84ABEECF4B}"/>
                  </a:ext>
                </a:extLst>
              </p:cNvPr>
              <p:cNvSpPr/>
              <p:nvPr/>
            </p:nvSpPr>
            <p:spPr>
              <a:xfrm rot="7368744" flipH="1">
                <a:off x="7049689" y="2493802"/>
                <a:ext cx="68488" cy="104061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grpSp>
            <p:nvGrpSpPr>
              <p:cNvPr id="83" name="Groep 7">
                <a:extLst>
                  <a:ext uri="{FF2B5EF4-FFF2-40B4-BE49-F238E27FC236}">
                    <a16:creationId xmlns:a16="http://schemas.microsoft.com/office/drawing/2014/main" id="{63371749-F86F-4281-8C29-B0D33EDB57DB}"/>
                  </a:ext>
                </a:extLst>
              </p:cNvPr>
              <p:cNvGrpSpPr/>
              <p:nvPr/>
            </p:nvGrpSpPr>
            <p:grpSpPr>
              <a:xfrm>
                <a:off x="5509479" y="2175673"/>
                <a:ext cx="1573851" cy="447698"/>
                <a:chOff x="5509479" y="2175673"/>
                <a:chExt cx="1573851" cy="447698"/>
              </a:xfrm>
            </p:grpSpPr>
            <p:sp>
              <p:nvSpPr>
                <p:cNvPr id="84" name="Freeform 90">
                  <a:extLst>
                    <a:ext uri="{FF2B5EF4-FFF2-40B4-BE49-F238E27FC236}">
                      <a16:creationId xmlns:a16="http://schemas.microsoft.com/office/drawing/2014/main" id="{1DEEEA81-B44D-467F-8563-C46851D76003}"/>
                    </a:ext>
                  </a:extLst>
                </p:cNvPr>
                <p:cNvSpPr/>
                <p:nvPr/>
              </p:nvSpPr>
              <p:spPr>
                <a:xfrm>
                  <a:off x="5509479" y="2416849"/>
                  <a:ext cx="1573851" cy="206522"/>
                </a:xfrm>
                <a:custGeom>
                  <a:avLst/>
                  <a:gdLst>
                    <a:gd name="connsiteX0" fmla="*/ 0 w 1573851"/>
                    <a:gd name="connsiteY0" fmla="*/ 170915 h 206522"/>
                    <a:gd name="connsiteX1" fmla="*/ 461473 w 1573851"/>
                    <a:gd name="connsiteY1" fmla="*/ 76911 h 206522"/>
                    <a:gd name="connsiteX2" fmla="*/ 811851 w 1573851"/>
                    <a:gd name="connsiteY2" fmla="*/ 196552 h 206522"/>
                    <a:gd name="connsiteX3" fmla="*/ 1213503 w 1573851"/>
                    <a:gd name="connsiteY3" fmla="*/ 17091 h 206522"/>
                    <a:gd name="connsiteX4" fmla="*/ 1521152 w 1573851"/>
                    <a:gd name="connsiteY4" fmla="*/ 94003 h 206522"/>
                    <a:gd name="connsiteX5" fmla="*/ 1529697 w 1573851"/>
                    <a:gd name="connsiteY5" fmla="*/ 94003 h 206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3851" h="206522">
                      <a:moveTo>
                        <a:pt x="0" y="170915"/>
                      </a:moveTo>
                      <a:cubicBezTo>
                        <a:pt x="163082" y="121776"/>
                        <a:pt x="326165" y="72638"/>
                        <a:pt x="461473" y="76911"/>
                      </a:cubicBezTo>
                      <a:cubicBezTo>
                        <a:pt x="596781" y="81184"/>
                        <a:pt x="686513" y="206522"/>
                        <a:pt x="811851" y="196552"/>
                      </a:cubicBezTo>
                      <a:cubicBezTo>
                        <a:pt x="937189" y="186582"/>
                        <a:pt x="1095286" y="34182"/>
                        <a:pt x="1213503" y="17091"/>
                      </a:cubicBezTo>
                      <a:cubicBezTo>
                        <a:pt x="1331720" y="0"/>
                        <a:pt x="1468453" y="81184"/>
                        <a:pt x="1521152" y="94003"/>
                      </a:cubicBezTo>
                      <a:cubicBezTo>
                        <a:pt x="1573851" y="106822"/>
                        <a:pt x="1551774" y="100412"/>
                        <a:pt x="1529697" y="94003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85" name="TextBox 92">
                  <a:extLst>
                    <a:ext uri="{FF2B5EF4-FFF2-40B4-BE49-F238E27FC236}">
                      <a16:creationId xmlns:a16="http://schemas.microsoft.com/office/drawing/2014/main" id="{07A30915-3DDC-4756-9ECF-DE8991DE2813}"/>
                    </a:ext>
                  </a:extLst>
                </p:cNvPr>
                <p:cNvSpPr txBox="1"/>
                <p:nvPr/>
              </p:nvSpPr>
              <p:spPr>
                <a:xfrm>
                  <a:off x="6047071" y="2175673"/>
                  <a:ext cx="4229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/>
                    <a:t>λ</a:t>
                  </a:r>
                  <a:r>
                    <a:rPr lang="en-US" baseline="-25000" dirty="0"/>
                    <a:t>2</a:t>
                  </a:r>
                  <a:endParaRPr lang="nl-BE" dirty="0"/>
                </a:p>
              </p:txBody>
            </p:sp>
          </p:grpSp>
        </p:grpSp>
        <p:grpSp>
          <p:nvGrpSpPr>
            <p:cNvPr id="63" name="Groep 8">
              <a:extLst>
                <a:ext uri="{FF2B5EF4-FFF2-40B4-BE49-F238E27FC236}">
                  <a16:creationId xmlns:a16="http://schemas.microsoft.com/office/drawing/2014/main" id="{8988D461-7192-4CD0-98AC-6C307E7789E6}"/>
                </a:ext>
              </a:extLst>
            </p:cNvPr>
            <p:cNvGrpSpPr/>
            <p:nvPr/>
          </p:nvGrpSpPr>
          <p:grpSpPr>
            <a:xfrm>
              <a:off x="5562128" y="1145132"/>
              <a:ext cx="2041359" cy="1687606"/>
              <a:chOff x="5437471" y="1265128"/>
              <a:chExt cx="2041359" cy="1687606"/>
            </a:xfrm>
          </p:grpSpPr>
          <p:sp>
            <p:nvSpPr>
              <p:cNvPr id="80" name="TextBox 89">
                <a:extLst>
                  <a:ext uri="{FF2B5EF4-FFF2-40B4-BE49-F238E27FC236}">
                    <a16:creationId xmlns:a16="http://schemas.microsoft.com/office/drawing/2014/main" id="{91758B64-EF44-481E-9524-998BBFB9807B}"/>
                  </a:ext>
                </a:extLst>
              </p:cNvPr>
              <p:cNvSpPr txBox="1"/>
              <p:nvPr/>
            </p:nvSpPr>
            <p:spPr>
              <a:xfrm>
                <a:off x="5437471" y="2675735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second step laser photon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TextBox 93">
                <a:extLst>
                  <a:ext uri="{FF2B5EF4-FFF2-40B4-BE49-F238E27FC236}">
                    <a16:creationId xmlns:a16="http://schemas.microsoft.com/office/drawing/2014/main" id="{79E56638-3AB3-4B7D-8D76-491A173DA558}"/>
                  </a:ext>
                </a:extLst>
              </p:cNvPr>
              <p:cNvSpPr txBox="1"/>
              <p:nvPr/>
            </p:nvSpPr>
            <p:spPr>
              <a:xfrm>
                <a:off x="5539553" y="1265128"/>
                <a:ext cx="19392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600" b="1" dirty="0" err="1">
                    <a:latin typeface="Calibri" panose="020F0502020204030204" pitchFamily="34" charset="0"/>
                  </a:rPr>
                  <a:t>detect</a:t>
                </a:r>
                <a:r>
                  <a:rPr lang="nl-BE" sz="1600" b="1" dirty="0">
                    <a:latin typeface="Calibri" panose="020F0502020204030204" pitchFamily="34" charset="0"/>
                  </a:rPr>
                  <a:t> a </a:t>
                </a:r>
                <a:r>
                  <a:rPr lang="nl-BE" sz="1600" b="1" dirty="0" err="1">
                    <a:latin typeface="Calibri" panose="020F0502020204030204" pitchFamily="34" charset="0"/>
                  </a:rPr>
                  <a:t>resonantly</a:t>
                </a:r>
                <a:r>
                  <a:rPr lang="nl-BE" sz="1600" b="1" dirty="0">
                    <a:latin typeface="Calibri" panose="020F0502020204030204" pitchFamily="34" charset="0"/>
                  </a:rPr>
                  <a:t> </a:t>
                </a:r>
                <a:r>
                  <a:rPr lang="nl-BE" sz="1600" b="1" dirty="0" err="1">
                    <a:latin typeface="Calibri" panose="020F0502020204030204" pitchFamily="34" charset="0"/>
                  </a:rPr>
                  <a:t>excited</a:t>
                </a:r>
                <a:r>
                  <a:rPr lang="nl-BE" sz="1600" b="1" dirty="0">
                    <a:latin typeface="Calibri" panose="020F0502020204030204" pitchFamily="34" charset="0"/>
                  </a:rPr>
                  <a:t> ion</a:t>
                </a:r>
              </a:p>
            </p:txBody>
          </p:sp>
        </p:grpSp>
      </p:grpSp>
      <p:grpSp>
        <p:nvGrpSpPr>
          <p:cNvPr id="64" name="Groep 4">
            <a:extLst>
              <a:ext uri="{FF2B5EF4-FFF2-40B4-BE49-F238E27FC236}">
                <a16:creationId xmlns:a16="http://schemas.microsoft.com/office/drawing/2014/main" id="{AF8101CD-A137-4383-ADA8-34E65BEF702A}"/>
              </a:ext>
            </a:extLst>
          </p:cNvPr>
          <p:cNvGrpSpPr/>
          <p:nvPr/>
        </p:nvGrpSpPr>
        <p:grpSpPr>
          <a:xfrm>
            <a:off x="4887197" y="2402532"/>
            <a:ext cx="4167738" cy="3368842"/>
            <a:chOff x="4774131" y="1251284"/>
            <a:chExt cx="4167738" cy="3368842"/>
          </a:xfrm>
        </p:grpSpPr>
        <p:grpSp>
          <p:nvGrpSpPr>
            <p:cNvPr id="65" name="Groep 3">
              <a:extLst>
                <a:ext uri="{FF2B5EF4-FFF2-40B4-BE49-F238E27FC236}">
                  <a16:creationId xmlns:a16="http://schemas.microsoft.com/office/drawing/2014/main" id="{8AE36AFC-B101-480D-A2C6-01BC47D76C1F}"/>
                </a:ext>
              </a:extLst>
            </p:cNvPr>
            <p:cNvGrpSpPr/>
            <p:nvPr/>
          </p:nvGrpSpPr>
          <p:grpSpPr>
            <a:xfrm>
              <a:off x="5344779" y="1413673"/>
              <a:ext cx="3583605" cy="2887216"/>
              <a:chOff x="5344779" y="1413673"/>
              <a:chExt cx="3583605" cy="2887216"/>
            </a:xfrm>
          </p:grpSpPr>
          <p:sp>
            <p:nvSpPr>
              <p:cNvPr id="68" name="TextBox 72">
                <a:extLst>
                  <a:ext uri="{FF2B5EF4-FFF2-40B4-BE49-F238E27FC236}">
                    <a16:creationId xmlns:a16="http://schemas.microsoft.com/office/drawing/2014/main" id="{AB2AE8A6-0691-4709-A350-49D8F15CBE1D}"/>
                  </a:ext>
                </a:extLst>
              </p:cNvPr>
              <p:cNvSpPr txBox="1"/>
              <p:nvPr/>
            </p:nvSpPr>
            <p:spPr>
              <a:xfrm>
                <a:off x="5344779" y="3205653"/>
                <a:ext cx="12430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excited  state</a:t>
                </a:r>
                <a:endParaRPr lang="nl-B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TextBox 76">
                <a:extLst>
                  <a:ext uri="{FF2B5EF4-FFF2-40B4-BE49-F238E27FC236}">
                    <a16:creationId xmlns:a16="http://schemas.microsoft.com/office/drawing/2014/main" id="{FFEB5DF7-BC57-42EA-BA71-EA0373FC4715}"/>
                  </a:ext>
                </a:extLst>
              </p:cNvPr>
              <p:cNvSpPr txBox="1"/>
              <p:nvPr/>
            </p:nvSpPr>
            <p:spPr>
              <a:xfrm>
                <a:off x="8090184" y="3291239"/>
                <a:ext cx="838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Hyperfine splitting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0" name="Groep 2">
                <a:extLst>
                  <a:ext uri="{FF2B5EF4-FFF2-40B4-BE49-F238E27FC236}">
                    <a16:creationId xmlns:a16="http://schemas.microsoft.com/office/drawing/2014/main" id="{4320C72D-BFE0-4676-B4B2-3B3A5D7C3695}"/>
                  </a:ext>
                </a:extLst>
              </p:cNvPr>
              <p:cNvGrpSpPr/>
              <p:nvPr/>
            </p:nvGrpSpPr>
            <p:grpSpPr>
              <a:xfrm>
                <a:off x="5815023" y="1947073"/>
                <a:ext cx="2232248" cy="2353816"/>
                <a:chOff x="5815023" y="1947073"/>
                <a:chExt cx="2232248" cy="2353816"/>
              </a:xfrm>
            </p:grpSpPr>
            <p:cxnSp>
              <p:nvCxnSpPr>
                <p:cNvPr id="72" name="Straight Connector 69">
                  <a:extLst>
                    <a:ext uri="{FF2B5EF4-FFF2-40B4-BE49-F238E27FC236}">
                      <a16:creationId xmlns:a16="http://schemas.microsoft.com/office/drawing/2014/main" id="{ED0939F2-9B01-427D-8B5E-EEAB13A757C0}"/>
                    </a:ext>
                  </a:extLst>
                </p:cNvPr>
                <p:cNvCxnSpPr/>
                <p:nvPr/>
              </p:nvCxnSpPr>
              <p:spPr>
                <a:xfrm>
                  <a:off x="5872967" y="4300889"/>
                  <a:ext cx="8280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1">
                  <a:extLst>
                    <a:ext uri="{FF2B5EF4-FFF2-40B4-BE49-F238E27FC236}">
                      <a16:creationId xmlns:a16="http://schemas.microsoft.com/office/drawing/2014/main" id="{AE5AA00F-DDD3-4256-A428-5FD697FE1D2D}"/>
                    </a:ext>
                  </a:extLst>
                </p:cNvPr>
                <p:cNvCxnSpPr/>
                <p:nvPr/>
              </p:nvCxnSpPr>
              <p:spPr>
                <a:xfrm>
                  <a:off x="5815023" y="3517185"/>
                  <a:ext cx="864096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49E3ED5-60D4-4691-8DCC-7A40705594CC}"/>
                    </a:ext>
                  </a:extLst>
                </p:cNvPr>
                <p:cNvCxnSpPr/>
                <p:nvPr/>
              </p:nvCxnSpPr>
              <p:spPr>
                <a:xfrm>
                  <a:off x="6895143" y="3301161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20B7EC92-A8F7-467A-9741-FBDC0D0283D1}"/>
                    </a:ext>
                  </a:extLst>
                </p:cNvPr>
                <p:cNvCxnSpPr/>
                <p:nvPr/>
              </p:nvCxnSpPr>
              <p:spPr>
                <a:xfrm>
                  <a:off x="6895143" y="3517185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26EBFA60-15B9-4C4B-BB10-5D9068D57887}"/>
                    </a:ext>
                  </a:extLst>
                </p:cNvPr>
                <p:cNvCxnSpPr/>
                <p:nvPr/>
              </p:nvCxnSpPr>
              <p:spPr>
                <a:xfrm>
                  <a:off x="6895143" y="3733209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8">
                  <a:extLst>
                    <a:ext uri="{FF2B5EF4-FFF2-40B4-BE49-F238E27FC236}">
                      <a16:creationId xmlns:a16="http://schemas.microsoft.com/office/drawing/2014/main" id="{941DB666-990E-4CE8-8DAB-CFEFF8077E30}"/>
                    </a:ext>
                  </a:extLst>
                </p:cNvPr>
                <p:cNvCxnSpPr/>
                <p:nvPr/>
              </p:nvCxnSpPr>
              <p:spPr>
                <a:xfrm flipV="1">
                  <a:off x="6679119" y="3301161"/>
                  <a:ext cx="216024" cy="2160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80">
                  <a:extLst>
                    <a:ext uri="{FF2B5EF4-FFF2-40B4-BE49-F238E27FC236}">
                      <a16:creationId xmlns:a16="http://schemas.microsoft.com/office/drawing/2014/main" id="{9A56796C-1E97-4DCF-A196-FC0D0FDE235D}"/>
                    </a:ext>
                  </a:extLst>
                </p:cNvPr>
                <p:cNvCxnSpPr/>
                <p:nvPr/>
              </p:nvCxnSpPr>
              <p:spPr>
                <a:xfrm>
                  <a:off x="6679119" y="3517185"/>
                  <a:ext cx="216024" cy="2160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85">
                  <a:extLst>
                    <a:ext uri="{FF2B5EF4-FFF2-40B4-BE49-F238E27FC236}">
                      <a16:creationId xmlns:a16="http://schemas.microsoft.com/office/drawing/2014/main" id="{292D9AB2-6919-4C19-AAD9-F3ADC655DC01}"/>
                    </a:ext>
                  </a:extLst>
                </p:cNvPr>
                <p:cNvCxnSpPr/>
                <p:nvPr/>
              </p:nvCxnSpPr>
              <p:spPr>
                <a:xfrm>
                  <a:off x="5815023" y="1947073"/>
                  <a:ext cx="2232248" cy="0"/>
                </a:xfrm>
                <a:prstGeom prst="line">
                  <a:avLst/>
                </a:prstGeom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87">
                <a:extLst>
                  <a:ext uri="{FF2B5EF4-FFF2-40B4-BE49-F238E27FC236}">
                    <a16:creationId xmlns:a16="http://schemas.microsoft.com/office/drawing/2014/main" id="{A8A9C2A0-12D9-4590-A78F-8DC73D3A895D}"/>
                  </a:ext>
                </a:extLst>
              </p:cNvPr>
              <p:cNvSpPr txBox="1"/>
              <p:nvPr/>
            </p:nvSpPr>
            <p:spPr>
              <a:xfrm>
                <a:off x="7385334" y="1413673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continuum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6" name="Rechthoek 71">
              <a:extLst>
                <a:ext uri="{FF2B5EF4-FFF2-40B4-BE49-F238E27FC236}">
                  <a16:creationId xmlns:a16="http://schemas.microsoft.com/office/drawing/2014/main" id="{B687D6D9-1690-47F3-8755-F645D65AC603}"/>
                </a:ext>
              </a:extLst>
            </p:cNvPr>
            <p:cNvSpPr/>
            <p:nvPr/>
          </p:nvSpPr>
          <p:spPr>
            <a:xfrm>
              <a:off x="4774131" y="1251284"/>
              <a:ext cx="4167738" cy="336884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1313C75-9B16-4F06-8983-AC696AE82057}"/>
              </a:ext>
            </a:extLst>
          </p:cNvPr>
          <p:cNvGrpSpPr/>
          <p:nvPr/>
        </p:nvGrpSpPr>
        <p:grpSpPr>
          <a:xfrm>
            <a:off x="6702617" y="4467537"/>
            <a:ext cx="2329067" cy="1330019"/>
            <a:chOff x="6714208" y="3196293"/>
            <a:chExt cx="2329067" cy="1330019"/>
          </a:xfrm>
        </p:grpSpPr>
        <p:cxnSp>
          <p:nvCxnSpPr>
            <p:cNvPr id="91" name="Straight Arrow Connector 172">
              <a:extLst>
                <a:ext uri="{FF2B5EF4-FFF2-40B4-BE49-F238E27FC236}">
                  <a16:creationId xmlns:a16="http://schemas.microsoft.com/office/drawing/2014/main" id="{9F74691A-6BB4-4F18-876A-083AA7C20B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4208" y="3196293"/>
              <a:ext cx="815800" cy="98131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2" name="TextBox 174">
              <a:extLst>
                <a:ext uri="{FF2B5EF4-FFF2-40B4-BE49-F238E27FC236}">
                  <a16:creationId xmlns:a16="http://schemas.microsoft.com/office/drawing/2014/main" id="{C4085B9D-DFAB-4174-A1C1-F393B5E2384B}"/>
                </a:ext>
              </a:extLst>
            </p:cNvPr>
            <p:cNvSpPr txBox="1"/>
            <p:nvPr/>
          </p:nvSpPr>
          <p:spPr>
            <a:xfrm>
              <a:off x="7077998" y="3941537"/>
              <a:ext cx="19652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  <a:cs typeface="+mn-cs"/>
                </a:rPr>
                <a:t>detect fluorescence photons </a:t>
              </a:r>
              <a:endParaRPr lang="nl-BE" sz="1600" b="1" dirty="0">
                <a:solidFill>
                  <a:srgbClr val="1F497D"/>
                </a:solidFill>
                <a:latin typeface="Calibri"/>
                <a:cs typeface="+mn-cs"/>
              </a:endParaRPr>
            </a:p>
          </p:txBody>
        </p:sp>
        <p:sp>
          <p:nvSpPr>
            <p:cNvPr id="93" name="Freeform 173">
              <a:extLst>
                <a:ext uri="{FF2B5EF4-FFF2-40B4-BE49-F238E27FC236}">
                  <a16:creationId xmlns:a16="http://schemas.microsoft.com/office/drawing/2014/main" id="{A8A78BF5-4011-4D87-8E25-0D4122CFFD49}"/>
                </a:ext>
              </a:extLst>
            </p:cNvPr>
            <p:cNvSpPr/>
            <p:nvPr/>
          </p:nvSpPr>
          <p:spPr>
            <a:xfrm>
              <a:off x="6958466" y="3789076"/>
              <a:ext cx="1008112" cy="206522"/>
            </a:xfrm>
            <a:custGeom>
              <a:avLst/>
              <a:gdLst>
                <a:gd name="connsiteX0" fmla="*/ 0 w 1573851"/>
                <a:gd name="connsiteY0" fmla="*/ 170915 h 206522"/>
                <a:gd name="connsiteX1" fmla="*/ 461473 w 1573851"/>
                <a:gd name="connsiteY1" fmla="*/ 76911 h 206522"/>
                <a:gd name="connsiteX2" fmla="*/ 811851 w 1573851"/>
                <a:gd name="connsiteY2" fmla="*/ 196552 h 206522"/>
                <a:gd name="connsiteX3" fmla="*/ 1213503 w 1573851"/>
                <a:gd name="connsiteY3" fmla="*/ 17091 h 206522"/>
                <a:gd name="connsiteX4" fmla="*/ 1521152 w 1573851"/>
                <a:gd name="connsiteY4" fmla="*/ 94003 h 206522"/>
                <a:gd name="connsiteX5" fmla="*/ 1529697 w 1573851"/>
                <a:gd name="connsiteY5" fmla="*/ 94003 h 20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3851" h="206522">
                  <a:moveTo>
                    <a:pt x="0" y="170915"/>
                  </a:moveTo>
                  <a:cubicBezTo>
                    <a:pt x="163082" y="121776"/>
                    <a:pt x="326165" y="72638"/>
                    <a:pt x="461473" y="76911"/>
                  </a:cubicBezTo>
                  <a:cubicBezTo>
                    <a:pt x="596781" y="81184"/>
                    <a:pt x="686513" y="206522"/>
                    <a:pt x="811851" y="196552"/>
                  </a:cubicBezTo>
                  <a:cubicBezTo>
                    <a:pt x="937189" y="186582"/>
                    <a:pt x="1095286" y="34182"/>
                    <a:pt x="1213503" y="17091"/>
                  </a:cubicBezTo>
                  <a:cubicBezTo>
                    <a:pt x="1331720" y="0"/>
                    <a:pt x="1468453" y="81184"/>
                    <a:pt x="1521152" y="94003"/>
                  </a:cubicBezTo>
                  <a:cubicBezTo>
                    <a:pt x="1573851" y="106822"/>
                    <a:pt x="1551774" y="100412"/>
                    <a:pt x="1529697" y="94003"/>
                  </a:cubicBezTo>
                </a:path>
              </a:pathLst>
            </a:custGeom>
            <a:noFill/>
            <a:ln w="25400" cap="flat" cmpd="sng" algn="ctr">
              <a:solidFill>
                <a:srgbClr val="1F497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Isosceles Triangle 178">
              <a:extLst>
                <a:ext uri="{FF2B5EF4-FFF2-40B4-BE49-F238E27FC236}">
                  <a16:creationId xmlns:a16="http://schemas.microsoft.com/office/drawing/2014/main" id="{0D154293-1E81-4183-B97D-826C02DA074E}"/>
                </a:ext>
              </a:extLst>
            </p:cNvPr>
            <p:cNvSpPr/>
            <p:nvPr/>
          </p:nvSpPr>
          <p:spPr>
            <a:xfrm rot="7368744">
              <a:off x="7957760" y="3867387"/>
              <a:ext cx="45719" cy="90673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ECAB15A5-B6BA-44A3-9052-7F04708AACA3}"/>
              </a:ext>
            </a:extLst>
          </p:cNvPr>
          <p:cNvSpPr txBox="1"/>
          <p:nvPr/>
        </p:nvSpPr>
        <p:spPr>
          <a:xfrm>
            <a:off x="4887197" y="1139600"/>
            <a:ext cx="4124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Review: 40 years of experience and upgrades</a:t>
            </a:r>
          </a:p>
          <a:p>
            <a:r>
              <a:rPr lang="en-US" sz="1600" dirty="0"/>
              <a:t>Neugart et al., Journal of Physics G 44, 064002 (2017) </a:t>
            </a:r>
            <a:endParaRPr lang="nl-BE" sz="1600" dirty="0"/>
          </a:p>
        </p:txBody>
      </p:sp>
      <p:pic>
        <p:nvPicPr>
          <p:cNvPr id="100" name="Picture 2" descr="http://isolde-cris.web.cern.ch/isolde-cris/images/index-logo.jpg">
            <a:extLst>
              <a:ext uri="{FF2B5EF4-FFF2-40B4-BE49-F238E27FC236}">
                <a16:creationId xmlns:a16="http://schemas.microsoft.com/office/drawing/2014/main" id="{3C0AAB1C-5896-4402-B3C1-1C375FC63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421" y="31953"/>
            <a:ext cx="726263" cy="38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BD89CE6-ECC7-4271-B6E5-C85BEEA5D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95" y="460078"/>
            <a:ext cx="935333" cy="25088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429FD65D-5EC7-4BF2-8422-D7B2EED279A4}"/>
              </a:ext>
            </a:extLst>
          </p:cNvPr>
          <p:cNvSpPr txBox="1"/>
          <p:nvPr/>
        </p:nvSpPr>
        <p:spPr>
          <a:xfrm>
            <a:off x="69028" y="3022409"/>
            <a:ext cx="4703984" cy="14465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/>
              <a:t>Sensitivity </a:t>
            </a:r>
            <a:r>
              <a:rPr lang="en-US" sz="2000" dirty="0">
                <a:solidFill>
                  <a:srgbClr val="0F6FC6"/>
                </a:solidFill>
              </a:rPr>
              <a:t>~ few 1000 ions/s (COLLAPS)</a:t>
            </a:r>
            <a:endParaRPr lang="en-US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6FC6"/>
                </a:solidFill>
              </a:rPr>
              <a:t>With bunched beams and </a:t>
            </a:r>
            <a:r>
              <a:rPr lang="en-US" sz="2000" b="1" dirty="0">
                <a:solidFill>
                  <a:srgbClr val="0F6FC6"/>
                </a:solidFill>
              </a:rPr>
              <a:t>fluorescence detection</a:t>
            </a:r>
            <a:r>
              <a:rPr lang="en-US" sz="2000" dirty="0">
                <a:solidFill>
                  <a:srgbClr val="0F6FC6"/>
                </a:solidFill>
              </a:rPr>
              <a:t> of photons:</a:t>
            </a:r>
          </a:p>
          <a:p>
            <a:pPr lvl="1"/>
            <a:r>
              <a:rPr lang="en-US" sz="1400" b="1" dirty="0">
                <a:solidFill>
                  <a:srgbClr val="0F6FC6"/>
                </a:solidFill>
              </a:rPr>
              <a:t>K.T. Flanagan et al., PRL 103, 142501 (2009)</a:t>
            </a:r>
          </a:p>
          <a:p>
            <a:pPr lvl="1"/>
            <a:endParaRPr lang="en-US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B898E9-0403-4351-B941-A4A9A2799496}"/>
              </a:ext>
            </a:extLst>
          </p:cNvPr>
          <p:cNvSpPr txBox="1"/>
          <p:nvPr/>
        </p:nvSpPr>
        <p:spPr>
          <a:xfrm>
            <a:off x="83681" y="4567204"/>
            <a:ext cx="4685765" cy="215443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Sensitivity </a:t>
            </a:r>
            <a:r>
              <a:rPr lang="nl-BE" sz="2000" dirty="0">
                <a:solidFill>
                  <a:srgbClr val="FF0000"/>
                </a:solidFill>
              </a:rPr>
              <a:t>~ </a:t>
            </a:r>
            <a:r>
              <a:rPr lang="nl-BE" sz="2000" b="1" dirty="0">
                <a:solidFill>
                  <a:srgbClr val="FF0000"/>
                </a:solidFill>
              </a:rPr>
              <a:t>20 </a:t>
            </a:r>
            <a:r>
              <a:rPr lang="nl-BE" sz="2000" b="1" dirty="0" err="1">
                <a:solidFill>
                  <a:srgbClr val="FF0000"/>
                </a:solidFill>
              </a:rPr>
              <a:t>ions</a:t>
            </a:r>
            <a:r>
              <a:rPr lang="nl-BE" sz="2000" b="1" dirty="0">
                <a:solidFill>
                  <a:srgbClr val="FF0000"/>
                </a:solidFill>
              </a:rPr>
              <a:t>/s  </a:t>
            </a:r>
            <a:r>
              <a:rPr lang="nl-BE" sz="2000" dirty="0">
                <a:solidFill>
                  <a:srgbClr val="FF0000"/>
                </a:solidFill>
              </a:rPr>
              <a:t>(CRIS)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With bunched beams and </a:t>
            </a:r>
            <a:r>
              <a:rPr lang="en-US" b="1" dirty="0"/>
              <a:t>collinear RIS</a:t>
            </a:r>
            <a:r>
              <a:rPr lang="en-US" dirty="0"/>
              <a:t> + UHV laser-atom interaction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+ deflected </a:t>
            </a:r>
            <a:r>
              <a:rPr lang="en-US" b="1" dirty="0"/>
              <a:t>ion beam detection </a:t>
            </a:r>
            <a:r>
              <a:rPr lang="en-US" dirty="0"/>
              <a:t>(in principle background free)</a:t>
            </a:r>
            <a:endParaRPr lang="nl-BE" dirty="0"/>
          </a:p>
          <a:p>
            <a:pPr lvl="1"/>
            <a:r>
              <a:rPr lang="en-US" sz="1400" b="1" dirty="0"/>
              <a:t>K.T. Flanagan et al., PRL 111, 212501 (2013)</a:t>
            </a:r>
          </a:p>
          <a:p>
            <a:pPr lvl="1"/>
            <a:r>
              <a:rPr lang="en-US" sz="1400" dirty="0"/>
              <a:t>R.P. de Groote et al., PRL 115, 132501 (2015)</a:t>
            </a:r>
          </a:p>
          <a:p>
            <a:pPr lvl="1"/>
            <a:r>
              <a:rPr lang="en-US" sz="1400" dirty="0"/>
              <a:t>R.P. de Groote et al., Nature Physics 16, 620 (2000)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326844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44DA0-A7A1-430D-B5B6-0DC907D02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89702"/>
            <a:ext cx="8170730" cy="980736"/>
          </a:xfrm>
        </p:spPr>
        <p:txBody>
          <a:bodyPr>
            <a:noAutofit/>
          </a:bodyPr>
          <a:lstStyle/>
          <a:p>
            <a:r>
              <a:rPr lang="en-US" sz="3200" dirty="0"/>
              <a:t>Collinear Resonance Ionization Spectroscopy</a:t>
            </a:r>
            <a:br>
              <a:rPr lang="en-US" sz="3200" dirty="0"/>
            </a:br>
            <a:r>
              <a:rPr lang="en-US" sz="3200" dirty="0"/>
              <a:t>(since 2012)</a:t>
            </a:r>
            <a:br>
              <a:rPr lang="en-US" sz="3200" dirty="0"/>
            </a:br>
            <a:endParaRPr lang="nl-BE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1E6F-4796-46C6-883C-79D30E13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3BAA8-76B7-4E9B-B547-FF2989FDB5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2" name="Picture 2" descr="http://isolde-cris.web.cern.ch/isolde-cris/images/index-logo.jpg">
            <a:extLst>
              <a:ext uri="{FF2B5EF4-FFF2-40B4-BE49-F238E27FC236}">
                <a16:creationId xmlns:a16="http://schemas.microsoft.com/office/drawing/2014/main" id="{196D4E94-81E4-4961-9486-9C3BB70B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72" y="506881"/>
            <a:ext cx="864502" cy="45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2A973840-CAE8-4C7D-A30F-A9FFC5B9E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267"/>
            <a:ext cx="9144000" cy="3243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113FE-07C3-455F-BC89-72ADC2745DFF}"/>
              </a:ext>
            </a:extLst>
          </p:cNvPr>
          <p:cNvSpPr txBox="1"/>
          <p:nvPr/>
        </p:nvSpPr>
        <p:spPr>
          <a:xfrm>
            <a:off x="889462" y="3158823"/>
            <a:ext cx="2171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Exchange Cell</a:t>
            </a:r>
          </a:p>
          <a:p>
            <a:r>
              <a:rPr lang="en-US" dirty="0"/>
              <a:t>to neutralize ions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A8ADB-36AB-D59B-9615-09C38F1A0C1C}"/>
              </a:ext>
            </a:extLst>
          </p:cNvPr>
          <p:cNvSpPr txBox="1"/>
          <p:nvPr/>
        </p:nvSpPr>
        <p:spPr>
          <a:xfrm>
            <a:off x="3554177" y="4636973"/>
            <a:ext cx="55898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/>
              <a:t>K.T. Flanagan et al., PRL 111, 212501 (2013) – 2012</a:t>
            </a:r>
          </a:p>
          <a:p>
            <a:pPr lvl="1"/>
            <a:r>
              <a:rPr lang="en-US" dirty="0"/>
              <a:t>	broadband tunable lasers (GHz)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R.P. de Groote et al., PRL 115, </a:t>
            </a:r>
            <a:r>
              <a:rPr lang="en-US" dirty="0"/>
              <a:t>132501(2015) – 2014</a:t>
            </a:r>
          </a:p>
          <a:p>
            <a:pPr lvl="1"/>
            <a:r>
              <a:rPr lang="en-US" dirty="0"/>
              <a:t>	narrowband tunable pulsed lasers  (MHz)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18F79BE-3BFE-6F83-6613-FF5132A08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5" t="11599" b="20740"/>
          <a:stretch/>
        </p:blipFill>
        <p:spPr bwMode="auto">
          <a:xfrm>
            <a:off x="259319" y="4296698"/>
            <a:ext cx="3431713" cy="259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825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89D7-0C87-D1B5-9E32-2CE4CA1D4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715" y="0"/>
            <a:ext cx="7643192" cy="980736"/>
          </a:xfrm>
        </p:spPr>
        <p:txBody>
          <a:bodyPr/>
          <a:lstStyle/>
          <a:p>
            <a:r>
              <a:rPr lang="en-US" dirty="0"/>
              <a:t>CRIS experiment at ISOLDE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454E9-6AC9-1F11-1C3E-C145D9BE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E3FA8-AD2E-8ED5-59D4-84EE55E61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C7332C-2A2B-9E73-77FD-009738175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15" y="980728"/>
            <a:ext cx="7643192" cy="57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32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BCC2AB0-C0A2-D727-CF84-B7223D25F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288" y="3567063"/>
            <a:ext cx="4799705" cy="329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5AD23-A5DF-2406-B35E-6A4026D5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159661"/>
            <a:ext cx="8100392" cy="980736"/>
          </a:xfrm>
        </p:spPr>
        <p:txBody>
          <a:bodyPr>
            <a:noAutofit/>
          </a:bodyPr>
          <a:lstStyle/>
          <a:p>
            <a:r>
              <a:rPr lang="en-US" sz="3600" dirty="0"/>
              <a:t>Isotope shifts, charge radii, deformation</a:t>
            </a:r>
            <a:endParaRPr lang="en-BE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8C3FC-8C4A-C20C-9A88-ACB43CC9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0F0B2-5788-88F8-AD16-30CDD24F897A}"/>
              </a:ext>
            </a:extLst>
          </p:cNvPr>
          <p:cNvSpPr txBox="1"/>
          <p:nvPr/>
        </p:nvSpPr>
        <p:spPr>
          <a:xfrm>
            <a:off x="6012160" y="1361498"/>
            <a:ext cx="279700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Charge radii of Sn isotopes,</a:t>
            </a:r>
          </a:p>
          <a:p>
            <a:r>
              <a:rPr lang="en-US" dirty="0"/>
              <a:t>from </a:t>
            </a:r>
            <a:r>
              <a:rPr lang="en-US" baseline="30000" dirty="0"/>
              <a:t>104</a:t>
            </a:r>
            <a:r>
              <a:rPr lang="en-US" dirty="0"/>
              <a:t>Sn up to </a:t>
            </a:r>
            <a:r>
              <a:rPr lang="en-US" baseline="30000" dirty="0"/>
              <a:t>134</a:t>
            </a:r>
            <a:r>
              <a:rPr lang="en-US" dirty="0"/>
              <a:t>Sn (closed proton shell Z=50)</a:t>
            </a:r>
            <a:endParaRPr lang="en-BE" dirty="0"/>
          </a:p>
        </p:txBody>
      </p:sp>
      <p:pic>
        <p:nvPicPr>
          <p:cNvPr id="15" name="Picture 2" descr="http://isolde-cris.web.cern.ch/isolde-cris/images/index-logo.jpg">
            <a:extLst>
              <a:ext uri="{FF2B5EF4-FFF2-40B4-BE49-F238E27FC236}">
                <a16:creationId xmlns:a16="http://schemas.microsoft.com/office/drawing/2014/main" id="{A95A3486-A258-9EA0-62D3-15B32FE5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23" y="824656"/>
            <a:ext cx="864502" cy="45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B079121-A209-7D9E-755C-4C5D5C1755BC}"/>
              </a:ext>
            </a:extLst>
          </p:cNvPr>
          <p:cNvGrpSpPr/>
          <p:nvPr/>
        </p:nvGrpSpPr>
        <p:grpSpPr>
          <a:xfrm>
            <a:off x="60967" y="1102215"/>
            <a:ext cx="5951193" cy="2940608"/>
            <a:chOff x="379269" y="1182984"/>
            <a:chExt cx="6683108" cy="329061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A472B9C-E85A-8C8A-E079-FDE12CFC5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269" y="1182984"/>
              <a:ext cx="6683108" cy="32906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374DC2-10FF-7F41-1C3E-209034AD2072}"/>
                </a:ext>
              </a:extLst>
            </p:cNvPr>
            <p:cNvSpPr txBox="1"/>
            <p:nvPr/>
          </p:nvSpPr>
          <p:spPr>
            <a:xfrm>
              <a:off x="1043608" y="1526597"/>
              <a:ext cx="82426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100</a:t>
              </a:r>
              <a:r>
                <a:rPr lang="en-US" dirty="0"/>
                <a:t>Sn</a:t>
              </a:r>
            </a:p>
            <a:p>
              <a:r>
                <a:rPr lang="en-US" dirty="0"/>
                <a:t>(N=50)</a:t>
              </a:r>
              <a:endParaRPr lang="en-BE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F6CAC7-7EA0-DE41-6723-29B2AA41AE46}"/>
                </a:ext>
              </a:extLst>
            </p:cNvPr>
            <p:cNvSpPr txBox="1"/>
            <p:nvPr/>
          </p:nvSpPr>
          <p:spPr>
            <a:xfrm>
              <a:off x="6084710" y="2172928"/>
              <a:ext cx="82426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132</a:t>
              </a:r>
              <a:r>
                <a:rPr lang="en-US" dirty="0"/>
                <a:t>Sn</a:t>
              </a:r>
            </a:p>
            <a:p>
              <a:r>
                <a:rPr lang="en-US" dirty="0"/>
                <a:t>(N=82)</a:t>
              </a:r>
              <a:endParaRPr lang="en-BE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509110A-6C04-FDA5-6FA3-5F3A9EF5F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2424143"/>
            <a:ext cx="2844221" cy="8022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6140010-CD3F-1403-52ED-80726270BCE3}"/>
              </a:ext>
            </a:extLst>
          </p:cNvPr>
          <p:cNvSpPr txBox="1"/>
          <p:nvPr/>
        </p:nvSpPr>
        <p:spPr>
          <a:xfrm>
            <a:off x="1322246" y="4432091"/>
            <a:ext cx="287023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Deformation of the isotopes, extracted from charge radii and from transition probabilities</a:t>
            </a:r>
          </a:p>
          <a:p>
            <a:r>
              <a:rPr lang="en-US" b="1" dirty="0">
                <a:sym typeface="Wingdings" panose="05000000000000000000" pitchFamily="2" charset="2"/>
              </a:rPr>
              <a:t> Deformation is not an observable !</a:t>
            </a:r>
            <a:endParaRPr lang="en-BE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4888E0-6D07-DD50-3563-F42CE8919D19}"/>
              </a:ext>
            </a:extLst>
          </p:cNvPr>
          <p:cNvSpPr txBox="1"/>
          <p:nvPr/>
        </p:nvSpPr>
        <p:spPr>
          <a:xfrm>
            <a:off x="942730" y="6550223"/>
            <a:ext cx="362927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PhD Thesis F. Parnefjord-Gustafsson, KU Leuven</a:t>
            </a:r>
            <a:endParaRPr lang="en-BE" sz="14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26F382-647B-D4CD-5B76-CCF429937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7" y="603131"/>
            <a:ext cx="935333" cy="25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7BB13-F9CE-7E50-9B90-5600A3FC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799C5-A4FD-9253-D0B6-3A39F40B84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3CD85A-A3ED-370C-DAEF-855366423CD6}"/>
              </a:ext>
            </a:extLst>
          </p:cNvPr>
          <p:cNvSpPr txBox="1">
            <a:spLocks/>
          </p:cNvSpPr>
          <p:nvPr/>
        </p:nvSpPr>
        <p:spPr bwMode="auto">
          <a:xfrm>
            <a:off x="2182446" y="128774"/>
            <a:ext cx="6390053" cy="53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000308"/>
                </a:solidFill>
              </a:rPr>
              <a:t>Charge radii of Ca isotopes</a:t>
            </a:r>
            <a:endParaRPr lang="nl-BE" b="1" dirty="0">
              <a:solidFill>
                <a:srgbClr val="000308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1C499-5AE4-9813-B7B0-48E5C976D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6"/>
          <a:stretch/>
        </p:blipFill>
        <p:spPr bwMode="auto">
          <a:xfrm>
            <a:off x="998954" y="1409501"/>
            <a:ext cx="3556573" cy="128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135DA-AC15-FC11-489E-AE5B55FF385C}"/>
              </a:ext>
            </a:extLst>
          </p:cNvPr>
          <p:cNvSpPr txBox="1"/>
          <p:nvPr/>
        </p:nvSpPr>
        <p:spPr>
          <a:xfrm>
            <a:off x="1168466" y="979785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 (Z=20) closed proton shell</a:t>
            </a:r>
            <a:endParaRPr lang="nl-BE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32753DF-E742-F602-A27A-3837BB118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3"/>
          <a:stretch/>
        </p:blipFill>
        <p:spPr bwMode="auto">
          <a:xfrm>
            <a:off x="1169870" y="2691262"/>
            <a:ext cx="5100918" cy="403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218D3C-B57C-7D9A-3553-D8D6A30BD37F}"/>
              </a:ext>
            </a:extLst>
          </p:cNvPr>
          <p:cNvSpPr/>
          <p:nvPr/>
        </p:nvSpPr>
        <p:spPr>
          <a:xfrm>
            <a:off x="6270788" y="1056729"/>
            <a:ext cx="2604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00" dirty="0"/>
              <a:t>R.F. Garcia Ruiz et al., </a:t>
            </a:r>
          </a:p>
          <a:p>
            <a:r>
              <a:rPr lang="nl-BE" sz="1600" dirty="0"/>
              <a:t>Nature Physics 12 (2016) 594</a:t>
            </a:r>
          </a:p>
          <a:p>
            <a:r>
              <a:rPr lang="nl-BE" sz="1600" dirty="0"/>
              <a:t>(PhD, KU Leuven) </a:t>
            </a:r>
            <a:endParaRPr lang="nl-BE" sz="1600" b="0" i="0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FE9ED1-CA7F-BDE2-2198-8B955D8A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832" y="660054"/>
            <a:ext cx="935333" cy="250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F0ED03-5929-0773-D6CF-9EAEF80CAA75}"/>
              </a:ext>
            </a:extLst>
          </p:cNvPr>
          <p:cNvSpPr txBox="1"/>
          <p:nvPr/>
        </p:nvSpPr>
        <p:spPr>
          <a:xfrm>
            <a:off x="6532685" y="3516923"/>
            <a:ext cx="2296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rich structure</a:t>
            </a:r>
          </a:p>
          <a:p>
            <a:r>
              <a:rPr lang="en-US" dirty="0">
                <a:sym typeface="Wingdings" panose="05000000000000000000" pitchFamily="2" charset="2"/>
              </a:rPr>
              <a:t> Not yet fully captured by nuclear theory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16124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C890-2BAA-B76B-7492-EBEE622B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59" y="0"/>
            <a:ext cx="8197107" cy="980736"/>
          </a:xfrm>
        </p:spPr>
        <p:txBody>
          <a:bodyPr>
            <a:noAutofit/>
          </a:bodyPr>
          <a:lstStyle/>
          <a:p>
            <a:r>
              <a:rPr lang="en-US" sz="3600" dirty="0"/>
              <a:t>Radioactive molecules research at ISOLDE</a:t>
            </a:r>
            <a:endParaRPr lang="en-B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C431D-C9ED-C227-EE88-465D49A81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928" y="1340768"/>
            <a:ext cx="787322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Initiated November 2017 – visit of Robert Berger to ISOLDE physics group</a:t>
            </a:r>
          </a:p>
          <a:p>
            <a:pPr lvl="1"/>
            <a:r>
              <a:rPr lang="en-US" sz="2000" dirty="0" err="1"/>
              <a:t>RaF</a:t>
            </a:r>
            <a:r>
              <a:rPr lang="en-US" sz="2000" dirty="0"/>
              <a:t> is a particularly interesting molecule to study symmetry-violating moments </a:t>
            </a:r>
          </a:p>
          <a:p>
            <a:pPr lvl="2"/>
            <a:r>
              <a:rPr lang="en-US" sz="2000" dirty="0"/>
              <a:t>Some Ra isotopes are OCTUPOLE deformed (more sensitive)</a:t>
            </a:r>
          </a:p>
          <a:p>
            <a:pPr lvl="2"/>
            <a:r>
              <a:rPr lang="en-US" sz="2000" dirty="0" err="1"/>
              <a:t>RaF</a:t>
            </a:r>
            <a:r>
              <a:rPr lang="en-US" sz="2000" dirty="0"/>
              <a:t> is laser coolable </a:t>
            </a:r>
          </a:p>
          <a:p>
            <a:pPr lvl="1"/>
            <a:r>
              <a:rPr lang="en-US" sz="2000" dirty="0"/>
              <a:t>But it is radioactive, so how to study it ?</a:t>
            </a:r>
          </a:p>
          <a:p>
            <a:pPr lvl="1"/>
            <a:r>
              <a:rPr lang="en-US" sz="2000" dirty="0"/>
              <a:t>Only theoretical knowledge about its properties</a:t>
            </a:r>
          </a:p>
          <a:p>
            <a:pPr lvl="1"/>
            <a:r>
              <a:rPr lang="en-US" sz="2000" dirty="0"/>
              <a:t>Ronald Garcia Ruiz (CERN fellow at ISOLDE): we can do this at CRIS (provided the molecules can be produced)</a:t>
            </a:r>
          </a:p>
          <a:p>
            <a:endParaRPr lang="en-US" sz="2000" dirty="0"/>
          </a:p>
          <a:p>
            <a:r>
              <a:rPr lang="en-US" sz="2000" dirty="0"/>
              <a:t>January 2018:  Proposal to the ISOLDE program committee (INTC) </a:t>
            </a:r>
          </a:p>
          <a:p>
            <a:endParaRPr lang="en-US" sz="2000" dirty="0"/>
          </a:p>
          <a:p>
            <a:r>
              <a:rPr lang="en-US" sz="2000" dirty="0"/>
              <a:t>December 2018: first spectroscopy of </a:t>
            </a:r>
            <a:r>
              <a:rPr lang="en-US" sz="2000" dirty="0" err="1"/>
              <a:t>RaF</a:t>
            </a:r>
            <a:r>
              <a:rPr lang="en-US" sz="2000" dirty="0"/>
              <a:t> (last experiment before LS2)</a:t>
            </a:r>
          </a:p>
          <a:p>
            <a:endParaRPr lang="en-US" sz="2000" dirty="0"/>
          </a:p>
          <a:p>
            <a:r>
              <a:rPr lang="en-US" sz="2000" dirty="0"/>
              <a:t>Jan 2019 – March 2021: CERN Long Shutdown 2</a:t>
            </a:r>
            <a:endParaRPr lang="en-B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FA4F-B77E-C36C-6907-83813AC8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B2546-5A7A-1099-2199-5E41599B7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1922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8EF6-5C25-0586-C222-2065D1FA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58B2-FAC4-AFB5-6784-AC775E43C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8910E-5094-B9E7-4CC5-8534CDF9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16140-DC4F-C4B7-CFFA-8A845487D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3607" y="6453013"/>
            <a:ext cx="5216515" cy="360363"/>
          </a:xfrm>
        </p:spPr>
        <p:txBody>
          <a:bodyPr/>
          <a:lstStyle/>
          <a:p>
            <a:r>
              <a:rPr lang="en-US" dirty="0"/>
              <a:t>Courtesy: R.F. Garcia-Ruiz, Physics Beyond Colliders workshop 2021, CERN</a:t>
            </a:r>
            <a:endParaRPr lang="en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548EB-4065-0536-34E9-D71AF89A9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66" y="0"/>
            <a:ext cx="8491675" cy="63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05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C04EA-BF39-98D1-9EC7-BFAE54B8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2B22E-0EDD-49D7-855A-DCEE95DE3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D5BF9-C661-1B35-981B-9E0889D1F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15FD7-7793-8EB0-C6D8-8545BAA97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8BC209-8A64-CC2F-B201-DDED7163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04" y="0"/>
            <a:ext cx="8181596" cy="612823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AE0045-B298-3F84-40B6-FCC277DA8758}"/>
              </a:ext>
            </a:extLst>
          </p:cNvPr>
          <p:cNvSpPr txBox="1">
            <a:spLocks/>
          </p:cNvSpPr>
          <p:nvPr/>
        </p:nvSpPr>
        <p:spPr>
          <a:xfrm>
            <a:off x="1043607" y="6453013"/>
            <a:ext cx="5216515" cy="360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Courtesy: R.F. Garcia-Ruiz, Physics Beyond Colliders workshop 2021, CERN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5208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A4652-6A8C-4CC8-BA38-5FB0CA9C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8759D-F069-4C80-A43D-1B9BB6CF7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785" y="1687746"/>
            <a:ext cx="6658076" cy="4525963"/>
          </a:xfrm>
        </p:spPr>
        <p:txBody>
          <a:bodyPr>
            <a:normAutofit/>
          </a:bodyPr>
          <a:lstStyle/>
          <a:p>
            <a:r>
              <a:rPr lang="en-US" dirty="0"/>
              <a:t>ISOLDE at CERN</a:t>
            </a:r>
          </a:p>
          <a:p>
            <a:r>
              <a:rPr lang="en-US" dirty="0"/>
              <a:t>What are ‘exotic’ atoms and molecules (for us at ISOLDE)?</a:t>
            </a:r>
          </a:p>
          <a:p>
            <a:r>
              <a:rPr lang="en-US" dirty="0"/>
              <a:t>How do we produce exotic isotopes and molecules at ISOLDE</a:t>
            </a:r>
          </a:p>
          <a:p>
            <a:r>
              <a:rPr lang="en-US" dirty="0"/>
              <a:t>Collinear laser spectroscopy at ISOLDE </a:t>
            </a:r>
          </a:p>
          <a:p>
            <a:r>
              <a:rPr lang="nl-BE" dirty="0" err="1"/>
              <a:t>Isotope</a:t>
            </a:r>
            <a:r>
              <a:rPr lang="nl-BE" dirty="0"/>
              <a:t> </a:t>
            </a:r>
            <a:r>
              <a:rPr lang="nl-BE" dirty="0" err="1"/>
              <a:t>shifts</a:t>
            </a:r>
            <a:r>
              <a:rPr lang="nl-BE" dirty="0"/>
              <a:t> (</a:t>
            </a:r>
            <a:r>
              <a:rPr lang="nl-BE" dirty="0" err="1"/>
              <a:t>and</a:t>
            </a:r>
            <a:r>
              <a:rPr lang="nl-BE" dirty="0"/>
              <a:t> charge radii) of long </a:t>
            </a:r>
            <a:r>
              <a:rPr lang="nl-BE" dirty="0" err="1"/>
              <a:t>chains</a:t>
            </a:r>
            <a:r>
              <a:rPr lang="nl-BE" dirty="0"/>
              <a:t> of </a:t>
            </a:r>
            <a:r>
              <a:rPr lang="nl-BE" dirty="0" err="1"/>
              <a:t>isotopes</a:t>
            </a:r>
            <a:endParaRPr lang="nl-BE" dirty="0"/>
          </a:p>
          <a:p>
            <a:r>
              <a:rPr lang="nl-BE" dirty="0"/>
              <a:t>First </a:t>
            </a:r>
            <a:r>
              <a:rPr lang="nl-BE" dirty="0" err="1"/>
              <a:t>radioactive</a:t>
            </a:r>
            <a:r>
              <a:rPr lang="nl-BE" dirty="0"/>
              <a:t> molecule </a:t>
            </a:r>
            <a:r>
              <a:rPr lang="nl-BE" dirty="0" err="1"/>
              <a:t>spectroscopy</a:t>
            </a:r>
            <a:r>
              <a:rPr lang="nl-BE" dirty="0"/>
              <a:t> at ISOLDE (</a:t>
            </a:r>
            <a:r>
              <a:rPr lang="nl-BE" dirty="0" err="1"/>
              <a:t>RaF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AcF</a:t>
            </a:r>
            <a:r>
              <a:rPr lang="nl-BE" dirty="0"/>
              <a:t>)</a:t>
            </a:r>
          </a:p>
          <a:p>
            <a:r>
              <a:rPr lang="nl-BE" dirty="0" err="1"/>
              <a:t>Conclusions</a:t>
            </a:r>
            <a:r>
              <a:rPr lang="nl-BE" dirty="0"/>
              <a:t> and 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138B1-35C7-4C12-B72B-B3F799BD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91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1464-3F0F-8CB3-30BA-2D64B2D9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2D6A9-B1C3-7706-DBA7-A642BC09B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BCCCF-CC10-905A-5A74-F00F56BD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8D6B4-3F9B-4D6F-F0EB-CECF7B9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37" y="0"/>
            <a:ext cx="8227663" cy="615461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EA47C3E-63CC-7E11-AA4A-6ECCEB29C1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3607" y="6453013"/>
            <a:ext cx="5216515" cy="360363"/>
          </a:xfrm>
        </p:spPr>
        <p:txBody>
          <a:bodyPr/>
          <a:lstStyle/>
          <a:p>
            <a:r>
              <a:rPr lang="en-US" dirty="0"/>
              <a:t>Courtesy: R.F. Garcia-Ruiz, Physics Beyond Colliders workshop 2021, CERN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10427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62B4-F410-D533-E231-45D1BC2E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37684-E09E-314D-8360-8C65F3AF9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DDCB1-8B32-6CC2-2A38-CDC56E4F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B8E86-5C66-96C1-8495-FE3B901AB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20" y="64517"/>
            <a:ext cx="8139680" cy="6088862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0444DF1-3097-6144-1071-DCC10CE6A9E8}"/>
              </a:ext>
            </a:extLst>
          </p:cNvPr>
          <p:cNvSpPr txBox="1">
            <a:spLocks/>
          </p:cNvSpPr>
          <p:nvPr/>
        </p:nvSpPr>
        <p:spPr>
          <a:xfrm>
            <a:off x="1043607" y="6453013"/>
            <a:ext cx="5216515" cy="360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Courtesy: R.F. Garcia-Ruiz, Physics Beyond Colliders workshop 2021, CERN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72039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842" y="-154407"/>
            <a:ext cx="8231690" cy="980736"/>
          </a:xfrm>
        </p:spPr>
        <p:txBody>
          <a:bodyPr>
            <a:noAutofit/>
          </a:bodyPr>
          <a:lstStyle/>
          <a:p>
            <a:r>
              <a:rPr lang="en-US" sz="3600" dirty="0"/>
              <a:t>Pear-shaped nuclei established at ISOLDE</a:t>
            </a:r>
          </a:p>
        </p:txBody>
      </p:sp>
      <p:pic>
        <p:nvPicPr>
          <p:cNvPr id="6" name="Picture 11" descr="http://www.nature.com/nature/journal/v497/n7448/images/cover_n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93" y="1077599"/>
            <a:ext cx="1938824" cy="25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175" y="4357654"/>
            <a:ext cx="1979959" cy="198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2907895" y="4915509"/>
            <a:ext cx="662026" cy="1615809"/>
            <a:chOff x="823852" y="1602805"/>
            <a:chExt cx="662159" cy="1615763"/>
          </a:xfrm>
        </p:grpSpPr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839680" y="2849236"/>
              <a:ext cx="646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</a:rPr>
                <a:t>λ = </a:t>
              </a:r>
              <a:r>
                <a:rPr lang="en-GB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823852" y="1602805"/>
              <a:ext cx="646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</a:rPr>
                <a:t>λ = </a:t>
              </a:r>
              <a:r>
                <a:rPr lang="en-GB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516941" y="3907323"/>
            <a:ext cx="176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Octupole</a:t>
            </a:r>
            <a:r>
              <a:rPr lang="en-US" dirty="0"/>
              <a:t> deformation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80024" y="1121973"/>
            <a:ext cx="5904656" cy="4451446"/>
            <a:chOff x="1933281" y="691199"/>
            <a:chExt cx="5904656" cy="4451446"/>
          </a:xfrm>
        </p:grpSpPr>
        <p:pic>
          <p:nvPicPr>
            <p:cNvPr id="24" name="Picture 2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766" y="1617835"/>
              <a:ext cx="4960291" cy="352481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933281" y="691199"/>
              <a:ext cx="5904656" cy="646331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L. P. Gaffney et al., </a:t>
              </a:r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Nature 497</a:t>
              </a:r>
              <a:r>
                <a: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199–204 (2013)</a:t>
              </a:r>
            </a:p>
            <a:p>
              <a:r>
                <a:rPr lang="en-US" sz="1800" dirty="0"/>
                <a:t>P. </a:t>
              </a:r>
              <a:r>
                <a:rPr lang="en-US" sz="1800" dirty="0" err="1"/>
                <a:t>Buttler</a:t>
              </a:r>
              <a:r>
                <a:rPr lang="en-US" sz="1800" dirty="0"/>
                <a:t> et al., </a:t>
              </a:r>
              <a:r>
                <a:rPr lang="en-US" sz="18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Phys. Rev. Lett. 124, 042503 (2020)</a:t>
              </a:r>
              <a:r>
                <a:rPr lang="en-US" dirty="0"/>
                <a:t>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13980" y="5821479"/>
            <a:ext cx="6433556" cy="707886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2000" baseline="30000" dirty="0"/>
              <a:t>222,224,226</a:t>
            </a:r>
            <a:r>
              <a:rPr lang="en-US" sz="2000" dirty="0"/>
              <a:t>Ra are octupole deformed (= pear shaped)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Ideal nuclei to search for Physics Beyond Standard Model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E5D12-AEA7-0396-A4A5-B415BD21F36A}"/>
              </a:ext>
            </a:extLst>
          </p:cNvPr>
          <p:cNvSpPr txBox="1"/>
          <p:nvPr/>
        </p:nvSpPr>
        <p:spPr>
          <a:xfrm>
            <a:off x="1846385" y="612489"/>
            <a:ext cx="617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Coulomb excitation with an accelerated RIB at HIE-ISOLDE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133565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A18DE-98FD-4D58-8C91-83A2D912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</a:t>
            </a:r>
            <a:r>
              <a:rPr lang="en-US" dirty="0" err="1"/>
              <a:t>RaF</a:t>
            </a:r>
            <a:r>
              <a:rPr lang="en-US" dirty="0"/>
              <a:t> excitations</a:t>
            </a:r>
            <a:br>
              <a:rPr lang="en-US" dirty="0"/>
            </a:br>
            <a:r>
              <a:rPr lang="en-US" sz="2000" dirty="0"/>
              <a:t>using collinear resonance ionization spectroscopy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BE3D1-7452-4FCC-AFEE-DD67F3923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53EFE6-B35A-435D-8BC3-574BCA5ECA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4B3068C-FEDB-4A78-85CE-0592D1A09071}"/>
              </a:ext>
            </a:extLst>
          </p:cNvPr>
          <p:cNvSpPr txBox="1">
            <a:spLocks/>
          </p:cNvSpPr>
          <p:nvPr/>
        </p:nvSpPr>
        <p:spPr>
          <a:xfrm>
            <a:off x="6412498" y="969582"/>
            <a:ext cx="2632442" cy="609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R.F. Garcia Ruiz, R. Berger et al., </a:t>
            </a:r>
          </a:p>
          <a:p>
            <a:r>
              <a:rPr lang="en-US" sz="1400" b="1" dirty="0"/>
              <a:t>Nature 581 (2020) 396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D1B00-0B40-4FC7-937B-E883E6C9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5" y="2047263"/>
            <a:ext cx="2736273" cy="4327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1A39D1-8291-4978-8C95-20687F4B5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579" y="2279338"/>
            <a:ext cx="1939536" cy="2332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FE0C40-92EB-454E-AED2-12DE17CB2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628" y="4079538"/>
            <a:ext cx="4032448" cy="12223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4ABD06D-EFC1-4373-B4FA-08DD9819350B}"/>
              </a:ext>
            </a:extLst>
          </p:cNvPr>
          <p:cNvGrpSpPr/>
          <p:nvPr/>
        </p:nvGrpSpPr>
        <p:grpSpPr>
          <a:xfrm>
            <a:off x="1617057" y="3863514"/>
            <a:ext cx="2456181" cy="1739250"/>
            <a:chOff x="1475656" y="3347655"/>
            <a:chExt cx="2454231" cy="1665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399B0B-144F-4F5C-A7BB-FB53F39D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3388" y="3347655"/>
              <a:ext cx="2376499" cy="166552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78693E-4563-4A72-833A-DE7BA60CD5BC}"/>
                </a:ext>
              </a:extLst>
            </p:cNvPr>
            <p:cNvSpPr/>
            <p:nvPr/>
          </p:nvSpPr>
          <p:spPr>
            <a:xfrm>
              <a:off x="1475656" y="4221088"/>
              <a:ext cx="432048" cy="574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A000CE-2860-4B60-A76E-B796E6DE2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15" y="5683717"/>
            <a:ext cx="2457663" cy="681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17D0EF-D267-4349-902A-ECBFA2BDE7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404"/>
          <a:stretch/>
        </p:blipFill>
        <p:spPr>
          <a:xfrm>
            <a:off x="4932040" y="1544258"/>
            <a:ext cx="3015620" cy="2427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0A409C-5422-4469-8BCF-4F63EAD47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342" y="4121362"/>
            <a:ext cx="1936458" cy="17731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67191A-2259-4445-A2E4-47BBA5A1C2EB}"/>
              </a:ext>
            </a:extLst>
          </p:cNvPr>
          <p:cNvSpPr txBox="1"/>
          <p:nvPr/>
        </p:nvSpPr>
        <p:spPr>
          <a:xfrm>
            <a:off x="1007011" y="1631764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70CA6-6888-4CFF-8296-528F46D5AB5F}"/>
              </a:ext>
            </a:extLst>
          </p:cNvPr>
          <p:cNvSpPr txBox="1"/>
          <p:nvPr/>
        </p:nvSpPr>
        <p:spPr>
          <a:xfrm>
            <a:off x="3504673" y="3303501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83D016-198C-495C-8C93-C76147631C1B}"/>
              </a:ext>
            </a:extLst>
          </p:cNvPr>
          <p:cNvSpPr txBox="1"/>
          <p:nvPr/>
        </p:nvSpPr>
        <p:spPr>
          <a:xfrm>
            <a:off x="4543968" y="5116934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C97C4B-3CE8-434D-BC89-21B1AA546A05}"/>
              </a:ext>
            </a:extLst>
          </p:cNvPr>
          <p:cNvSpPr txBox="1"/>
          <p:nvPr/>
        </p:nvSpPr>
        <p:spPr>
          <a:xfrm>
            <a:off x="7402142" y="3129754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5" name="Picture 24" descr="http://isolde-cris.web.cern.ch/isolde-cris/images/index-logo.jpg">
            <a:extLst>
              <a:ext uri="{FF2B5EF4-FFF2-40B4-BE49-F238E27FC236}">
                <a16:creationId xmlns:a16="http://schemas.microsoft.com/office/drawing/2014/main" id="{5703D1E0-FD81-409E-B75A-9328FB5EA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41" y="542094"/>
            <a:ext cx="886499" cy="4918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4325AD-B30B-426D-9BC1-4416422E5E66}"/>
              </a:ext>
            </a:extLst>
          </p:cNvPr>
          <p:cNvSpPr txBox="1"/>
          <p:nvPr/>
        </p:nvSpPr>
        <p:spPr>
          <a:xfrm>
            <a:off x="927439" y="1079076"/>
            <a:ext cx="5374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Making the impossible possible</a:t>
            </a:r>
            <a:endParaRPr lang="nl-BE" dirty="0"/>
          </a:p>
          <a:p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production</a:t>
            </a:r>
            <a:r>
              <a:rPr lang="nl-BE" dirty="0"/>
              <a:t> </a:t>
            </a:r>
            <a:r>
              <a:rPr lang="nl-BE" dirty="0" err="1"/>
              <a:t>till</a:t>
            </a:r>
            <a:r>
              <a:rPr lang="nl-BE" dirty="0"/>
              <a:t> </a:t>
            </a:r>
            <a:r>
              <a:rPr lang="nl-BE" dirty="0" err="1"/>
              <a:t>spectroscopy</a:t>
            </a:r>
            <a:r>
              <a:rPr lang="nl-BE" dirty="0"/>
              <a:t> on </a:t>
            </a:r>
            <a:r>
              <a:rPr lang="nl-BE" dirty="0" err="1"/>
              <a:t>neutral</a:t>
            </a:r>
            <a:r>
              <a:rPr lang="nl-BE" dirty="0"/>
              <a:t> </a:t>
            </a:r>
            <a:r>
              <a:rPr lang="nl-BE" dirty="0" err="1"/>
              <a:t>RaF</a:t>
            </a:r>
            <a:endParaRPr lang="nl-BE" dirty="0"/>
          </a:p>
          <a:p>
            <a:r>
              <a:rPr lang="nl-BE" b="1" dirty="0" err="1"/>
              <a:t>Fully</a:t>
            </a:r>
            <a:r>
              <a:rPr lang="nl-BE" b="1" dirty="0"/>
              <a:t> </a:t>
            </a:r>
            <a:r>
              <a:rPr lang="nl-BE" b="1" dirty="0" err="1"/>
              <a:t>guided</a:t>
            </a:r>
            <a:r>
              <a:rPr lang="nl-BE" b="1" dirty="0"/>
              <a:t> </a:t>
            </a:r>
            <a:r>
              <a:rPr lang="nl-BE" b="1" dirty="0" err="1"/>
              <a:t>by</a:t>
            </a:r>
            <a:r>
              <a:rPr lang="nl-BE" b="1" dirty="0"/>
              <a:t> </a:t>
            </a:r>
            <a:r>
              <a:rPr lang="nl-BE" b="1" dirty="0" err="1"/>
              <a:t>theorists</a:t>
            </a:r>
            <a:r>
              <a:rPr lang="nl-BE" b="1" dirty="0"/>
              <a:t> (present at </a:t>
            </a:r>
            <a:r>
              <a:rPr lang="nl-BE" b="1" dirty="0" err="1"/>
              <a:t>the</a:t>
            </a:r>
            <a:r>
              <a:rPr lang="nl-BE" b="1" dirty="0"/>
              <a:t> </a:t>
            </a:r>
            <a:r>
              <a:rPr lang="nl-BE" b="1" dirty="0" err="1"/>
              <a:t>experiments</a:t>
            </a:r>
            <a:r>
              <a:rPr lang="nl-BE" b="1" dirty="0"/>
              <a:t>!)</a:t>
            </a:r>
            <a:endParaRPr 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E54133-BED1-4E37-A90E-2360AAFCDFB2}"/>
              </a:ext>
            </a:extLst>
          </p:cNvPr>
          <p:cNvSpPr txBox="1"/>
          <p:nvPr/>
        </p:nvSpPr>
        <p:spPr>
          <a:xfrm>
            <a:off x="2884044" y="2826165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226</a:t>
            </a:r>
            <a:r>
              <a:rPr lang="en-US" dirty="0"/>
              <a:t>Ra</a:t>
            </a:r>
            <a:r>
              <a:rPr lang="en-US" baseline="30000" dirty="0"/>
              <a:t>19</a:t>
            </a:r>
            <a:r>
              <a:rPr lang="en-US" dirty="0"/>
              <a:t>F</a:t>
            </a:r>
            <a:r>
              <a:rPr lang="en-US" baseline="30000" dirty="0"/>
              <a:t>+ </a:t>
            </a:r>
            <a:r>
              <a:rPr lang="en-US" dirty="0"/>
              <a:t>(A=245)</a:t>
            </a:r>
            <a:endParaRPr lang="nl-BE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E85D4C-ECB7-4148-BC2C-665A732FE9F5}"/>
              </a:ext>
            </a:extLst>
          </p:cNvPr>
          <p:cNvGrpSpPr/>
          <p:nvPr/>
        </p:nvGrpSpPr>
        <p:grpSpPr>
          <a:xfrm>
            <a:off x="7525944" y="2056265"/>
            <a:ext cx="1618056" cy="1557406"/>
            <a:chOff x="7525944" y="2056265"/>
            <a:chExt cx="1618056" cy="15574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0E054D-0FDE-4A8A-9C5B-549FEC4E0932}"/>
                </a:ext>
              </a:extLst>
            </p:cNvPr>
            <p:cNvSpPr txBox="1"/>
            <p:nvPr/>
          </p:nvSpPr>
          <p:spPr>
            <a:xfrm>
              <a:off x="7588766" y="3090451"/>
              <a:ext cx="15552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~ 13.000(500)</a:t>
              </a:r>
              <a:r>
                <a:rPr lang="nl-BE" sz="1400" dirty="0"/>
                <a:t> cm</a:t>
              </a:r>
              <a:r>
                <a:rPr lang="nl-BE" sz="1400" baseline="30000" dirty="0"/>
                <a:t>-1</a:t>
              </a:r>
            </a:p>
            <a:p>
              <a:pPr algn="ctr"/>
              <a:r>
                <a:rPr lang="nl-BE" sz="1400" dirty="0"/>
                <a:t>740 – 800 nm</a:t>
              </a:r>
              <a:endParaRPr lang="en-US" sz="1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8E950D-C741-4370-8E2B-B72B866AC13E}"/>
                </a:ext>
              </a:extLst>
            </p:cNvPr>
            <p:cNvSpPr txBox="1"/>
            <p:nvPr/>
          </p:nvSpPr>
          <p:spPr>
            <a:xfrm>
              <a:off x="7525944" y="2056265"/>
              <a:ext cx="1377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IP ~ 40.000 cm</a:t>
              </a:r>
              <a:r>
                <a:rPr lang="en-US" sz="1400" baseline="30000" dirty="0"/>
                <a:t>-1 </a:t>
              </a:r>
            </a:p>
            <a:p>
              <a:pPr algn="ctr"/>
              <a:r>
                <a:rPr lang="en-US" sz="1400" dirty="0"/>
                <a:t>&lt; 370 nm</a:t>
              </a:r>
              <a:endParaRPr lang="nl-B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1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5133A-C0FC-8A76-EC15-6AE6B008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64BF8-8011-FC99-5DA0-7BCC285788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813815-185F-0E6E-A44B-E903725D9AFF}"/>
              </a:ext>
            </a:extLst>
          </p:cNvPr>
          <p:cNvSpPr txBox="1">
            <a:spLocks/>
          </p:cNvSpPr>
          <p:nvPr/>
        </p:nvSpPr>
        <p:spPr>
          <a:xfrm>
            <a:off x="1123764" y="0"/>
            <a:ext cx="7643192" cy="980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Search for </a:t>
            </a:r>
            <a:r>
              <a:rPr lang="en-US" dirty="0" err="1"/>
              <a:t>RaF</a:t>
            </a:r>
            <a:r>
              <a:rPr lang="en-US" dirty="0"/>
              <a:t> excitations</a:t>
            </a:r>
            <a:br>
              <a:rPr lang="en-US" dirty="0"/>
            </a:br>
            <a:r>
              <a:rPr lang="en-US" sz="2000" dirty="0"/>
              <a:t>using collinear resonance ionization spectroscopy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29BBB-51B9-4AF4-8584-2AC1B61E3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404"/>
          <a:stretch/>
        </p:blipFill>
        <p:spPr>
          <a:xfrm>
            <a:off x="4932040" y="1544258"/>
            <a:ext cx="3015620" cy="24272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571D25-E12A-F195-235A-CA136E76FB59}"/>
              </a:ext>
            </a:extLst>
          </p:cNvPr>
          <p:cNvGrpSpPr/>
          <p:nvPr/>
        </p:nvGrpSpPr>
        <p:grpSpPr>
          <a:xfrm>
            <a:off x="7525944" y="2056265"/>
            <a:ext cx="1618056" cy="1557406"/>
            <a:chOff x="7525944" y="2056265"/>
            <a:chExt cx="1618056" cy="15574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D4E319-D915-9E91-13C3-D7437E153F66}"/>
                </a:ext>
              </a:extLst>
            </p:cNvPr>
            <p:cNvSpPr txBox="1"/>
            <p:nvPr/>
          </p:nvSpPr>
          <p:spPr>
            <a:xfrm>
              <a:off x="7588766" y="3090451"/>
              <a:ext cx="15552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~ 13.000(500)</a:t>
              </a:r>
              <a:r>
                <a:rPr lang="nl-BE" sz="1400" dirty="0"/>
                <a:t> cm</a:t>
              </a:r>
              <a:r>
                <a:rPr lang="nl-BE" sz="1400" baseline="30000" dirty="0"/>
                <a:t>-1</a:t>
              </a:r>
            </a:p>
            <a:p>
              <a:pPr algn="ctr"/>
              <a:r>
                <a:rPr lang="nl-BE" sz="1400" dirty="0"/>
                <a:t>740 – 800 nm</a:t>
              </a:r>
              <a:endParaRPr lang="en-US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1503F3-584E-FD39-B987-090CB57BA4CB}"/>
                </a:ext>
              </a:extLst>
            </p:cNvPr>
            <p:cNvSpPr txBox="1"/>
            <p:nvPr/>
          </p:nvSpPr>
          <p:spPr>
            <a:xfrm>
              <a:off x="7525944" y="2056265"/>
              <a:ext cx="1377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IP ~ 40.000 cm</a:t>
              </a:r>
              <a:r>
                <a:rPr lang="en-US" sz="1400" baseline="30000" dirty="0"/>
                <a:t>-1 </a:t>
              </a:r>
            </a:p>
            <a:p>
              <a:pPr algn="ctr"/>
              <a:r>
                <a:rPr lang="en-US" sz="1400" dirty="0"/>
                <a:t>&lt; 370 nm</a:t>
              </a:r>
              <a:endParaRPr lang="nl-BE" sz="14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FD5A9C2-6A14-53B6-924C-234B8B2AC81B}"/>
              </a:ext>
            </a:extLst>
          </p:cNvPr>
          <p:cNvSpPr txBox="1"/>
          <p:nvPr/>
        </p:nvSpPr>
        <p:spPr>
          <a:xfrm>
            <a:off x="1123764" y="1544258"/>
            <a:ext cx="39186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Enhance the chances for successful resonance search by: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broadband lasers (3-9 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Sending lasers parallel and antiparallel </a:t>
            </a:r>
            <a:r>
              <a:rPr lang="en-US" dirty="0">
                <a:sym typeface="Wingdings" panose="05000000000000000000" pitchFamily="2" charset="2"/>
              </a:rPr>
              <a:t> allows for scanning </a:t>
            </a:r>
            <a:r>
              <a:rPr lang="en-US" dirty="0"/>
              <a:t>two different wavelength regions at the same time, thanks to Doppler shift of the accelerated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Set-up 3 independent laser systems, to scan simultaneously 3 wave-length regions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937EE9-3272-592C-8AB6-759D160D0219}"/>
              </a:ext>
            </a:extLst>
          </p:cNvPr>
          <p:cNvSpPr txBox="1"/>
          <p:nvPr/>
        </p:nvSpPr>
        <p:spPr>
          <a:xfrm>
            <a:off x="3878560" y="5758962"/>
            <a:ext cx="23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 Search capability x 6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43896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962228" y="4523307"/>
            <a:ext cx="4454954" cy="2282068"/>
            <a:chOff x="5011272" y="4034050"/>
            <a:chExt cx="3710020" cy="226195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22762" r="2684"/>
            <a:stretch/>
          </p:blipFill>
          <p:spPr>
            <a:xfrm>
              <a:off x="5011272" y="4034050"/>
              <a:ext cx="3710020" cy="2261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Rectangle 42"/>
            <p:cNvSpPr/>
            <p:nvPr/>
          </p:nvSpPr>
          <p:spPr>
            <a:xfrm>
              <a:off x="5020235" y="4043082"/>
              <a:ext cx="744071" cy="11564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87407" y="4077392"/>
              <a:ext cx="735106" cy="272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1699" y="1609100"/>
            <a:ext cx="8011086" cy="2114321"/>
            <a:chOff x="1283613" y="1074159"/>
            <a:chExt cx="7739172" cy="193900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3613" y="1074159"/>
              <a:ext cx="7739172" cy="147910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7864235">
              <a:off x="1679065" y="1957104"/>
              <a:ext cx="1773692" cy="338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http://isolde-cris.web.cern.ch/isolde-cris/images/index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405" y="250850"/>
            <a:ext cx="1151792" cy="63909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2684876" y="1118497"/>
            <a:ext cx="5423707" cy="338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R.F. Garcia Ruiz, R. Berger et al., Nature 581 (2020) 396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569" y="-40521"/>
            <a:ext cx="7643192" cy="980736"/>
          </a:xfrm>
        </p:spPr>
        <p:txBody>
          <a:bodyPr>
            <a:normAutofit/>
          </a:bodyPr>
          <a:lstStyle/>
          <a:p>
            <a:r>
              <a:rPr lang="en-US" sz="3600" dirty="0"/>
              <a:t>First </a:t>
            </a:r>
            <a:r>
              <a:rPr lang="en-US" sz="3600" dirty="0" err="1"/>
              <a:t>RaF</a:t>
            </a:r>
            <a:r>
              <a:rPr lang="en-US" sz="3600" dirty="0"/>
              <a:t> spectroscopy at ISOLDE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7140" y="2442218"/>
            <a:ext cx="4689196" cy="3228024"/>
            <a:chOff x="1158106" y="1817383"/>
            <a:chExt cx="4689196" cy="32280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8106" y="2793708"/>
              <a:ext cx="2971785" cy="2251699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1855695" y="1817383"/>
              <a:ext cx="3860294" cy="10082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3980330" y="1826453"/>
              <a:ext cx="1866972" cy="10796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3052988" y="3529214"/>
            <a:ext cx="612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Vibrational (</a:t>
            </a:r>
            <a:r>
              <a:rPr lang="en-US" dirty="0" err="1">
                <a:latin typeface="Symbol" panose="05050102010706020507" pitchFamily="18" charset="2"/>
              </a:rPr>
              <a:t>Dn</a:t>
            </a:r>
            <a:r>
              <a:rPr lang="en-US" dirty="0"/>
              <a:t>=0) excitations to 1</a:t>
            </a:r>
            <a:r>
              <a:rPr lang="en-US" baseline="30000" dirty="0"/>
              <a:t>st</a:t>
            </a:r>
            <a:r>
              <a:rPr lang="en-US" dirty="0"/>
              <a:t> excited state </a:t>
            </a:r>
            <a:r>
              <a:rPr lang="en-US" b="1" dirty="0"/>
              <a:t>at 13.284 cm</a:t>
            </a:r>
            <a:r>
              <a:rPr lang="en-US" b="1" baseline="30000" dirty="0"/>
              <a:t>-1</a:t>
            </a:r>
            <a:r>
              <a:rPr lang="en-US" b="1" dirty="0"/>
              <a:t> </a:t>
            </a:r>
          </a:p>
          <a:p>
            <a:r>
              <a:rPr lang="en-US" dirty="0"/>
              <a:t>Exited state half life: </a:t>
            </a:r>
            <a:r>
              <a:rPr lang="en-US" b="1" dirty="0"/>
              <a:t>t</a:t>
            </a:r>
            <a:r>
              <a:rPr lang="en-US" b="1" baseline="-25000" dirty="0"/>
              <a:t>1/2</a:t>
            </a:r>
            <a:r>
              <a:rPr lang="en-US" b="1" dirty="0"/>
              <a:t>&lt;50 ns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28555" y="1700002"/>
            <a:ext cx="2441822" cy="523220"/>
          </a:xfrm>
          <a:prstGeom prst="rect">
            <a:avLst/>
          </a:prstGeom>
          <a:noFill/>
          <a:ln>
            <a:solidFill>
              <a:srgbClr val="0F6FC6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Predicted first excited state</a:t>
            </a:r>
          </a:p>
          <a:p>
            <a:r>
              <a:rPr lang="en-US" sz="1400" dirty="0"/>
              <a:t>at 13.000 (500) cm</a:t>
            </a:r>
            <a:r>
              <a:rPr lang="en-US" sz="1400" baseline="30000" dirty="0"/>
              <a:t>-1  </a:t>
            </a:r>
            <a:r>
              <a:rPr lang="en-US" sz="1400" dirty="0"/>
              <a:t>(</a:t>
            </a:r>
            <a:r>
              <a:rPr lang="en-US" sz="1400" dirty="0" err="1"/>
              <a:t>R.Berger</a:t>
            </a:r>
            <a:r>
              <a:rPr lang="en-US" sz="1400" dirty="0"/>
              <a:t>)</a:t>
            </a:r>
            <a:endParaRPr lang="en-US" sz="1400" baseline="300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3474647" y="2123160"/>
            <a:ext cx="1375259" cy="428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D2142C7-AF3E-F972-9CC4-B4A8DF7E2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033"/>
          <a:stretch/>
        </p:blipFill>
        <p:spPr>
          <a:xfrm>
            <a:off x="7204898" y="4531533"/>
            <a:ext cx="1939102" cy="2261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656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72023-E49F-9CD2-0A1D-1DB92770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results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AC04D-B055-8396-0409-1746F3C1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D92CEF-D8A2-AA86-FC74-A5117DF4A1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D1F68-B647-B002-EED7-B748D467D11F}"/>
              </a:ext>
            </a:extLst>
          </p:cNvPr>
          <p:cNvSpPr txBox="1"/>
          <p:nvPr/>
        </p:nvSpPr>
        <p:spPr>
          <a:xfrm>
            <a:off x="1593985" y="1239674"/>
            <a:ext cx="7348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Large Isotope shifts observed between </a:t>
            </a:r>
            <a:r>
              <a:rPr lang="en-US" sz="2400" dirty="0" err="1"/>
              <a:t>RaF</a:t>
            </a:r>
            <a:r>
              <a:rPr lang="en-US" sz="2400" dirty="0"/>
              <a:t> </a:t>
            </a:r>
            <a:r>
              <a:rPr lang="en-US" sz="2400" dirty="0" err="1"/>
              <a:t>isotopologues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77C52B-65B5-92B0-C30B-5F700245C085}"/>
              </a:ext>
            </a:extLst>
          </p:cNvPr>
          <p:cNvGrpSpPr/>
          <p:nvPr/>
        </p:nvGrpSpPr>
        <p:grpSpPr>
          <a:xfrm>
            <a:off x="1276970" y="1951165"/>
            <a:ext cx="4410028" cy="1064597"/>
            <a:chOff x="1154577" y="1617200"/>
            <a:chExt cx="4410028" cy="10645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F6E325-58CA-973F-D428-F82A4D09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4577" y="1633827"/>
              <a:ext cx="4410028" cy="1047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3CFFE3-7502-7917-FFD8-54E77D5B6920}"/>
                </a:ext>
              </a:extLst>
            </p:cNvPr>
            <p:cNvSpPr txBox="1"/>
            <p:nvPr/>
          </p:nvSpPr>
          <p:spPr>
            <a:xfrm>
              <a:off x="2587854" y="1641772"/>
              <a:ext cx="83708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baseline="30000" dirty="0"/>
                <a:t>226</a:t>
              </a:r>
              <a:r>
                <a:rPr lang="en-US" sz="1700" b="1" dirty="0"/>
                <a:t>RaF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12390C-347A-F9A5-C8DB-1D0CE79DD1F8}"/>
                </a:ext>
              </a:extLst>
            </p:cNvPr>
            <p:cNvSpPr txBox="1"/>
            <p:nvPr/>
          </p:nvSpPr>
          <p:spPr>
            <a:xfrm>
              <a:off x="1328895" y="1769083"/>
              <a:ext cx="83708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baseline="30000" dirty="0"/>
                <a:t>228</a:t>
              </a:r>
              <a:r>
                <a:rPr lang="en-US" sz="1700" b="1" dirty="0"/>
                <a:t>RaF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F129BA-4B2A-8F9A-E6DA-FB00BE2DEB73}"/>
                </a:ext>
              </a:extLst>
            </p:cNvPr>
            <p:cNvSpPr txBox="1"/>
            <p:nvPr/>
          </p:nvSpPr>
          <p:spPr>
            <a:xfrm>
              <a:off x="3438492" y="1939663"/>
              <a:ext cx="83708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baseline="30000" dirty="0"/>
                <a:t>225</a:t>
              </a:r>
              <a:r>
                <a:rPr lang="en-US" sz="1700" b="1" dirty="0"/>
                <a:t>R</a:t>
              </a:r>
              <a:r>
                <a:rPr lang="en-US" sz="1700" b="1" dirty="0">
                  <a:solidFill>
                    <a:schemeClr val="bg1"/>
                  </a:solidFill>
                </a:rPr>
                <a:t>aF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1DEE48-B649-442F-658D-CFF3F73AD116}"/>
                </a:ext>
              </a:extLst>
            </p:cNvPr>
            <p:cNvSpPr txBox="1"/>
            <p:nvPr/>
          </p:nvSpPr>
          <p:spPr>
            <a:xfrm>
              <a:off x="4473833" y="1617200"/>
              <a:ext cx="83708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baseline="30000" dirty="0"/>
                <a:t>224</a:t>
              </a:r>
              <a:r>
                <a:rPr lang="en-US" sz="1700" b="1" dirty="0"/>
                <a:t>RaF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63C14B-1C8A-EB9A-30AF-9575EFEDA9EF}"/>
                </a:ext>
              </a:extLst>
            </p:cNvPr>
            <p:cNvSpPr txBox="1"/>
            <p:nvPr/>
          </p:nvSpPr>
          <p:spPr>
            <a:xfrm>
              <a:off x="4727516" y="1959442"/>
              <a:ext cx="83708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baseline="30000" dirty="0"/>
                <a:t>223</a:t>
              </a:r>
              <a:r>
                <a:rPr lang="en-US" sz="1700" b="1" dirty="0"/>
                <a:t>RaF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FA94589-9C7C-08B2-47B9-2B10CF11E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2" t="5343" r="5216"/>
          <a:stretch/>
        </p:blipFill>
        <p:spPr>
          <a:xfrm>
            <a:off x="5151498" y="2883616"/>
            <a:ext cx="3939959" cy="38990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63D4FC-0868-2F7F-A50E-4192221B34BA}"/>
              </a:ext>
            </a:extLst>
          </p:cNvPr>
          <p:cNvSpPr txBox="1"/>
          <p:nvPr/>
        </p:nvSpPr>
        <p:spPr>
          <a:xfrm>
            <a:off x="1276970" y="56329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Udrescu </a:t>
            </a:r>
            <a:r>
              <a:rPr lang="en-US" sz="1800" i="1" dirty="0"/>
              <a:t>et al.</a:t>
            </a:r>
            <a:r>
              <a:rPr lang="en-US" sz="1800" dirty="0"/>
              <a:t>, </a:t>
            </a:r>
            <a:r>
              <a:rPr lang="en-US" sz="1800" i="1" dirty="0"/>
              <a:t>PRL</a:t>
            </a:r>
            <a:r>
              <a:rPr lang="en-US" sz="1800" dirty="0"/>
              <a:t> </a:t>
            </a:r>
            <a:r>
              <a:rPr lang="en-US" sz="1800" b="1" dirty="0"/>
              <a:t>127</a:t>
            </a:r>
            <a:r>
              <a:rPr lang="en-US" sz="1800" dirty="0"/>
              <a:t>(3), 033001 (2021)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1399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A909F-D933-F966-8D97-A4DD95C6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14BE-B0F3-4C52-51F1-6249489EC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studies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1EFC0-7CBC-6A97-F4D9-A1EDA084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A2444-BA20-EAE6-70BC-AF2040C0C6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5B8E74-2339-34B6-23D1-B9C44EAF7C3B}"/>
              </a:ext>
            </a:extLst>
          </p:cNvPr>
          <p:cNvSpPr txBox="1"/>
          <p:nvPr/>
        </p:nvSpPr>
        <p:spPr>
          <a:xfrm>
            <a:off x="1224230" y="1162181"/>
            <a:ext cx="4326936" cy="2154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231F20"/>
                </a:solidFill>
                <a:latin typeface="AdvOT19ee2aa8.B"/>
              </a:rPr>
              <a:t>Extract nuclear charge radii from diatomic molecular isotope </a:t>
            </a:r>
            <a:r>
              <a:rPr lang="en-US" sz="2000" dirty="0">
                <a:solidFill>
                  <a:srgbClr val="231F20"/>
                </a:solidFill>
                <a:latin typeface="AdvOT19ee2aa8.B"/>
              </a:rPr>
              <a:t>s</a:t>
            </a:r>
            <a:r>
              <a:rPr lang="en-US" sz="2000" b="0" i="0" u="none" strike="noStrike" baseline="0" dirty="0">
                <a:solidFill>
                  <a:srgbClr val="231F20"/>
                </a:solidFill>
                <a:latin typeface="AdvOT19ee2aa8.B"/>
              </a:rPr>
              <a:t>hifts using a King-Plot analysis with atomic/ionic isotope shifts.</a:t>
            </a:r>
            <a:endParaRPr lang="en-US" sz="2000" dirty="0">
              <a:solidFill>
                <a:srgbClr val="231F20"/>
              </a:solidFill>
              <a:latin typeface="AdvOT19ee2aa8.B"/>
            </a:endParaRPr>
          </a:p>
          <a:p>
            <a:endParaRPr lang="en-US" sz="1800" b="0" i="1" u="none" strike="noStrike" baseline="0" dirty="0">
              <a:solidFill>
                <a:srgbClr val="231F20"/>
              </a:solidFill>
              <a:latin typeface="AdvOT19ee2aa8.B"/>
            </a:endParaRPr>
          </a:p>
          <a:p>
            <a:r>
              <a:rPr lang="en-US" sz="1800" b="0" i="1" u="none" strike="noStrike" baseline="0" dirty="0">
                <a:solidFill>
                  <a:srgbClr val="231F20"/>
                </a:solidFill>
                <a:latin typeface="AdvOT19ee2aa8.B"/>
              </a:rPr>
              <a:t>An alt</a:t>
            </a:r>
            <a:r>
              <a:rPr lang="en-US" i="1" dirty="0">
                <a:solidFill>
                  <a:srgbClr val="231F20"/>
                </a:solidFill>
                <a:latin typeface="AdvOT19ee2aa8.B"/>
              </a:rPr>
              <a:t>ernative way to access charge radii of exotic isotopes</a:t>
            </a:r>
            <a:endParaRPr lang="en-US" sz="1800" b="0" i="0" u="none" strike="noStrike" baseline="0" dirty="0">
              <a:solidFill>
                <a:srgbClr val="231F20"/>
              </a:solidFill>
              <a:latin typeface="AdvOT19ee2aa8.B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B25D88-9A70-FF3A-5A87-A0304849C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044" y="2996506"/>
            <a:ext cx="6126362" cy="33948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DE83BF-D9B0-B38C-7744-CB3CB6DFCE2A}"/>
              </a:ext>
            </a:extLst>
          </p:cNvPr>
          <p:cNvSpPr txBox="1"/>
          <p:nvPr/>
        </p:nvSpPr>
        <p:spPr>
          <a:xfrm>
            <a:off x="4273482" y="3356718"/>
            <a:ext cx="1738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AdvOT19ee2aa8.B"/>
              </a:rPr>
              <a:t>Yb</a:t>
            </a:r>
            <a:r>
              <a:rPr lang="en-US" baseline="30000" dirty="0">
                <a:solidFill>
                  <a:srgbClr val="231F20"/>
                </a:solidFill>
                <a:latin typeface="AdvOT19ee2aa8.B"/>
              </a:rPr>
              <a:t>+</a:t>
            </a:r>
            <a:r>
              <a:rPr lang="en-US" dirty="0">
                <a:solidFill>
                  <a:srgbClr val="231F20"/>
                </a:solidFill>
                <a:latin typeface="AdvOT19ee2aa8.B"/>
              </a:rPr>
              <a:t> and </a:t>
            </a:r>
            <a:r>
              <a:rPr lang="en-US" dirty="0" err="1">
                <a:solidFill>
                  <a:srgbClr val="231F20"/>
                </a:solidFill>
                <a:latin typeface="AdvOT19ee2aa8.B"/>
              </a:rPr>
              <a:t>YbF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A92D3-3242-7DA6-A666-9BE051B32389}"/>
              </a:ext>
            </a:extLst>
          </p:cNvPr>
          <p:cNvSpPr txBox="1"/>
          <p:nvPr/>
        </p:nvSpPr>
        <p:spPr>
          <a:xfrm>
            <a:off x="5551166" y="1336119"/>
            <a:ext cx="3365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31F20"/>
                </a:solidFill>
                <a:latin typeface="AdvOT19ee2aa8.B"/>
              </a:rPr>
              <a:t>Athanasakis-</a:t>
            </a:r>
            <a:r>
              <a:rPr lang="en-US" sz="1800" b="0" i="0" u="none" strike="noStrike" baseline="0" dirty="0" err="1">
                <a:solidFill>
                  <a:srgbClr val="231F20"/>
                </a:solidFill>
                <a:latin typeface="AdvOT19ee2aa8.B"/>
              </a:rPr>
              <a:t>Kaklamanakis</a:t>
            </a:r>
            <a:r>
              <a:rPr lang="en-US" sz="1800" b="0" i="0" u="none" strike="noStrike" baseline="0" dirty="0">
                <a:solidFill>
                  <a:srgbClr val="231F20"/>
                </a:solidFill>
                <a:latin typeface="AdvOT19ee2aa8.B"/>
              </a:rPr>
              <a:t> et al., </a:t>
            </a:r>
          </a:p>
          <a:p>
            <a:r>
              <a:rPr lang="en-US" sz="1800" b="0" i="0" u="none" strike="noStrike" baseline="0" dirty="0">
                <a:solidFill>
                  <a:srgbClr val="231F20"/>
                </a:solidFill>
                <a:latin typeface="AdvOT19ee2aa8.B"/>
              </a:rPr>
              <a:t>PRX 13, 011015 (2023)</a:t>
            </a:r>
          </a:p>
        </p:txBody>
      </p:sp>
    </p:spTree>
    <p:extLst>
      <p:ext uri="{BB962C8B-B14F-4D97-AF65-F5344CB8AC3E}">
        <p14:creationId xmlns:p14="http://schemas.microsoft.com/office/powerpoint/2010/main" val="1121583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CDD99-0767-9F51-1771-A3A05CC1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4A11E78-B779-4EF1-D634-AABA7D5BE9A7}"/>
              </a:ext>
            </a:extLst>
          </p:cNvPr>
          <p:cNvSpPr txBox="1">
            <a:spLocks/>
          </p:cNvSpPr>
          <p:nvPr/>
        </p:nvSpPr>
        <p:spPr>
          <a:xfrm>
            <a:off x="501161" y="186124"/>
            <a:ext cx="9064869" cy="582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2021: higher resolution and 3-step schemes</a:t>
            </a:r>
            <a:endParaRPr lang="LID4096" sz="3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22008-C876-8863-C3E9-DE95B8DEDDE2}"/>
              </a:ext>
            </a:extLst>
          </p:cNvPr>
          <p:cNvSpPr txBox="1"/>
          <p:nvPr/>
        </p:nvSpPr>
        <p:spPr>
          <a:xfrm>
            <a:off x="6620037" y="1747881"/>
            <a:ext cx="2523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to higher excitation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to rovibrational transitions and HFS</a:t>
            </a:r>
          </a:p>
        </p:txBody>
      </p:sp>
      <p:pic>
        <p:nvPicPr>
          <p:cNvPr id="10" name="Imagen 11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BD1128DD-AF18-0CB4-F88E-B102932A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742"/>
            <a:ext cx="6251331" cy="30565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5E68FB2-008A-6EB7-C473-45C2450F17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05928-3999-9DFF-DD42-17EB884ED893}"/>
              </a:ext>
            </a:extLst>
          </p:cNvPr>
          <p:cNvSpPr txBox="1"/>
          <p:nvPr/>
        </p:nvSpPr>
        <p:spPr>
          <a:xfrm>
            <a:off x="160129" y="6428358"/>
            <a:ext cx="56586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Courtesy: M. Athanasakis-</a:t>
            </a:r>
            <a:r>
              <a:rPr lang="en-US" dirty="0" err="1"/>
              <a:t>Kaklamanakis</a:t>
            </a:r>
            <a:r>
              <a:rPr lang="en-US" dirty="0"/>
              <a:t> and Shane Wilkins</a:t>
            </a:r>
            <a:endParaRPr lang="en-B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075557-6D74-FF03-E1CC-956CA7E5A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997" y="4119911"/>
            <a:ext cx="4872080" cy="22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40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B5C8-FDCE-6BBA-3993-37C9E3FE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85" y="0"/>
            <a:ext cx="8572500" cy="980736"/>
          </a:xfrm>
        </p:spPr>
        <p:txBody>
          <a:bodyPr>
            <a:noAutofit/>
          </a:bodyPr>
          <a:lstStyle/>
          <a:p>
            <a:r>
              <a:rPr lang="en-US" sz="3200" dirty="0"/>
              <a:t>2021: identify excited states up to 30.000 cm</a:t>
            </a:r>
            <a:r>
              <a:rPr lang="en-US" sz="3200" baseline="30000" dirty="0"/>
              <a:t>-1</a:t>
            </a:r>
            <a:endParaRPr lang="en-BE" sz="32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83ACE-A77C-BE7C-363F-BA63FC81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EAA3A2-A6F4-EBC3-CA6B-19872A961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1DE109-C1B0-D509-B057-EE39FE3F9B67}"/>
              </a:ext>
            </a:extLst>
          </p:cNvPr>
          <p:cNvSpPr txBox="1">
            <a:spLocks/>
          </p:cNvSpPr>
          <p:nvPr/>
        </p:nvSpPr>
        <p:spPr>
          <a:xfrm>
            <a:off x="1182506" y="6428358"/>
            <a:ext cx="4829654" cy="338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R.F. Garcia Ruiz, R. Berger et al., Nature 581 (2020) 396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9C257CF-F491-FD21-A137-F63E9B774F3C}"/>
              </a:ext>
            </a:extLst>
          </p:cNvPr>
          <p:cNvSpPr txBox="1"/>
          <p:nvPr/>
        </p:nvSpPr>
        <p:spPr>
          <a:xfrm>
            <a:off x="1043606" y="1114842"/>
            <a:ext cx="6640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  <a:defRPr/>
            </a:pPr>
            <a:r>
              <a:rPr lang="en-US" dirty="0">
                <a:solidFill>
                  <a:srgbClr val="0F6FC6"/>
                </a:solidFill>
                <a:latin typeface="Arial" charset="0"/>
              </a:rPr>
              <a:t>(1) Re-measure states below 17.000 cm</a:t>
            </a:r>
            <a:r>
              <a:rPr lang="en-US" baseline="30000" dirty="0">
                <a:solidFill>
                  <a:srgbClr val="0F6FC6"/>
                </a:solidFill>
                <a:latin typeface="Arial" charset="0"/>
              </a:rPr>
              <a:t>-1</a:t>
            </a:r>
            <a:r>
              <a:rPr lang="en-US" dirty="0">
                <a:solidFill>
                  <a:srgbClr val="0F6FC6"/>
                </a:solidFill>
                <a:latin typeface="Arial" charset="0"/>
              </a:rPr>
              <a:t> (1 was not yet seen).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4C0384E-DCB1-7214-BE1F-BA9F37C2AF91}"/>
              </a:ext>
            </a:extLst>
          </p:cNvPr>
          <p:cNvSpPr txBox="1"/>
          <p:nvPr/>
        </p:nvSpPr>
        <p:spPr>
          <a:xfrm>
            <a:off x="1751416" y="3834016"/>
            <a:ext cx="1363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Experiment 2018</a:t>
            </a:r>
            <a:endParaRPr lang="en-BE" dirty="0">
              <a:solidFill>
                <a:srgbClr val="FF0000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2C0BA04-2FB5-3EC5-F101-FD95AF51449D}"/>
              </a:ext>
            </a:extLst>
          </p:cNvPr>
          <p:cNvSpPr txBox="1"/>
          <p:nvPr/>
        </p:nvSpPr>
        <p:spPr>
          <a:xfrm>
            <a:off x="3114515" y="4795363"/>
            <a:ext cx="12683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300FF"/>
                </a:solidFill>
              </a:rPr>
              <a:t>Theory 2021</a:t>
            </a:r>
            <a:endParaRPr lang="en-BE" dirty="0">
              <a:solidFill>
                <a:srgbClr val="0300FF"/>
              </a:solidFill>
            </a:endParaRPr>
          </a:p>
        </p:txBody>
      </p:sp>
      <p:pic>
        <p:nvPicPr>
          <p:cNvPr id="13" name="Imagen 1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C723D624-2FA2-DC3E-D1DA-FF3A98FA6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6" y="1681929"/>
            <a:ext cx="3776115" cy="2151425"/>
          </a:xfrm>
          <a:prstGeom prst="rect">
            <a:avLst/>
          </a:prstGeom>
        </p:spPr>
      </p:pic>
      <p:pic>
        <p:nvPicPr>
          <p:cNvPr id="14" name="Imagen 1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7F89195D-DEB3-5B2A-9BE9-900D5351F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6"/>
          <a:stretch/>
        </p:blipFill>
        <p:spPr>
          <a:xfrm>
            <a:off x="5086351" y="3241898"/>
            <a:ext cx="3874823" cy="3160281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B718CF11-105D-4E8B-DE98-FE9BECA9A972}"/>
              </a:ext>
            </a:extLst>
          </p:cNvPr>
          <p:cNvSpPr txBox="1"/>
          <p:nvPr/>
        </p:nvSpPr>
        <p:spPr>
          <a:xfrm>
            <a:off x="5103935" y="2714088"/>
            <a:ext cx="410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  <a:defRPr/>
            </a:pPr>
            <a:r>
              <a:rPr lang="en-US" dirty="0">
                <a:solidFill>
                  <a:srgbClr val="0F6FC6"/>
                </a:solidFill>
                <a:latin typeface="Arial" charset="0"/>
              </a:rPr>
              <a:t>(2) Identify all levels up to 30.000 cm</a:t>
            </a:r>
            <a:r>
              <a:rPr lang="en-US" baseline="30000" dirty="0">
                <a:solidFill>
                  <a:srgbClr val="0F6FC6"/>
                </a:solidFill>
                <a:latin typeface="Arial" charset="0"/>
              </a:rPr>
              <a:t>-1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FB4397-49F3-D39E-428C-40D6C5CBC80B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3597333" y="3858009"/>
            <a:ext cx="151343" cy="937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22E889-4447-12C3-CFF2-B1D361BD76BA}"/>
              </a:ext>
            </a:extLst>
          </p:cNvPr>
          <p:cNvCxnSpPr>
            <a:stCxn id="12" idx="3"/>
          </p:cNvCxnSpPr>
          <p:nvPr/>
        </p:nvCxnSpPr>
        <p:spPr>
          <a:xfrm flipV="1">
            <a:off x="4382836" y="4985676"/>
            <a:ext cx="721099" cy="132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7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1203" y="762027"/>
            <a:ext cx="8669088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12087"/>
                </a:solidFill>
              </a:rPr>
              <a:t>ISOLDE </a:t>
            </a:r>
          </a:p>
          <a:p>
            <a:r>
              <a:rPr lang="en-US" sz="3200" b="1" dirty="0">
                <a:solidFill>
                  <a:srgbClr val="012087"/>
                </a:solidFill>
              </a:rPr>
              <a:t>= CERN’s 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>
                <a:solidFill>
                  <a:srgbClr val="012087"/>
                </a:solidFill>
              </a:rPr>
              <a:t>adioactive </a:t>
            </a:r>
            <a:r>
              <a:rPr lang="en-US" sz="3200" b="1" dirty="0">
                <a:solidFill>
                  <a:srgbClr val="FF0000"/>
                </a:solidFill>
              </a:rPr>
              <a:t>I</a:t>
            </a:r>
            <a:r>
              <a:rPr lang="en-US" sz="3200" b="1" dirty="0">
                <a:solidFill>
                  <a:srgbClr val="012087"/>
                </a:solidFill>
              </a:rPr>
              <a:t>on </a:t>
            </a:r>
            <a:r>
              <a:rPr lang="en-US" sz="3200" b="1" dirty="0">
                <a:solidFill>
                  <a:srgbClr val="FF0000"/>
                </a:solidFill>
              </a:rPr>
              <a:t>B</a:t>
            </a:r>
            <a:r>
              <a:rPr lang="en-US" sz="3200" b="1" dirty="0">
                <a:solidFill>
                  <a:srgbClr val="012087"/>
                </a:solidFill>
              </a:rPr>
              <a:t>eam (RIB) facility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6988" y="2813384"/>
            <a:ext cx="292237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&gt;50% of Booster protons are sent to ISOLDE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</a:t>
            </a:r>
            <a:r>
              <a:rPr lang="en-US" baseline="-25000" dirty="0"/>
              <a:t>p </a:t>
            </a:r>
            <a:r>
              <a:rPr lang="en-US" dirty="0"/>
              <a:t>= 1.4 GeV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3237" y="2850854"/>
            <a:ext cx="274875" cy="136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45850" y="2819435"/>
            <a:ext cx="45719" cy="144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962991" y="2170770"/>
            <a:ext cx="4502795" cy="3281022"/>
            <a:chOff x="1501140" y="2001176"/>
            <a:chExt cx="3649980" cy="2563204"/>
          </a:xfrm>
        </p:grpSpPr>
        <p:grpSp>
          <p:nvGrpSpPr>
            <p:cNvPr id="24" name="Group 23"/>
            <p:cNvGrpSpPr/>
            <p:nvPr/>
          </p:nvGrpSpPr>
          <p:grpSpPr>
            <a:xfrm>
              <a:off x="1501140" y="2001176"/>
              <a:ext cx="3497580" cy="2563204"/>
              <a:chOff x="1752600" y="2024036"/>
              <a:chExt cx="3048000" cy="224220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752600" y="2024036"/>
                <a:ext cx="3048000" cy="2242200"/>
                <a:chOff x="1752600" y="2024036"/>
                <a:chExt cx="3048000" cy="2242200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752600" y="2024036"/>
                  <a:ext cx="3048000" cy="2242200"/>
                  <a:chOff x="1752600" y="2024036"/>
                  <a:chExt cx="3048000" cy="2242200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752600" y="2024036"/>
                    <a:ext cx="3048000" cy="2242200"/>
                    <a:chOff x="1752600" y="2024036"/>
                    <a:chExt cx="3048000" cy="2242200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1752600" y="2024036"/>
                      <a:ext cx="3048000" cy="2242200"/>
                      <a:chOff x="1752600" y="2024036"/>
                      <a:chExt cx="3048000" cy="2242200"/>
                    </a:xfrm>
                  </p:grpSpPr>
                  <p:pic>
                    <p:nvPicPr>
                      <p:cNvPr id="15" name="Picture 1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619" t="47907" r="28357" b="19524"/>
                      <a:stretch/>
                    </p:blipFill>
                    <p:spPr>
                      <a:xfrm>
                        <a:off x="1798320" y="2032660"/>
                        <a:ext cx="3002280" cy="223357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" name="Rectangle 2"/>
                      <p:cNvSpPr/>
                      <p:nvPr/>
                    </p:nvSpPr>
                    <p:spPr>
                      <a:xfrm>
                        <a:off x="1752600" y="2024036"/>
                        <a:ext cx="594360" cy="9394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7" name="Rectangle 6"/>
                    <p:cNvSpPr/>
                    <p:nvPr/>
                  </p:nvSpPr>
                  <p:spPr>
                    <a:xfrm>
                      <a:off x="1774905" y="2911164"/>
                      <a:ext cx="274875" cy="13683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9" name="Rectangle 18"/>
                  <p:cNvSpPr/>
                  <p:nvPr/>
                </p:nvSpPr>
                <p:spPr>
                  <a:xfrm>
                    <a:off x="1912342" y="3535680"/>
                    <a:ext cx="1790978" cy="3429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" name="Rectangle 20"/>
                <p:cNvSpPr/>
                <p:nvPr/>
              </p:nvSpPr>
              <p:spPr>
                <a:xfrm>
                  <a:off x="2220674" y="3406236"/>
                  <a:ext cx="1261666" cy="1684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2286000" y="3134178"/>
                <a:ext cx="320040" cy="317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3589020" y="4312920"/>
              <a:ext cx="1562100" cy="2514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11633" y="4957804"/>
            <a:ext cx="5732368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ISOLDE = I</a:t>
            </a:r>
            <a:r>
              <a:rPr lang="en-US" sz="2400" dirty="0"/>
              <a:t>sotope</a:t>
            </a:r>
            <a:r>
              <a:rPr lang="en-US" sz="2400" b="1" dirty="0"/>
              <a:t> S</a:t>
            </a:r>
            <a:r>
              <a:rPr lang="en-US" sz="2400" dirty="0"/>
              <a:t>eparation</a:t>
            </a:r>
            <a:r>
              <a:rPr lang="en-US" sz="2400" b="1" dirty="0"/>
              <a:t> O</a:t>
            </a:r>
            <a:r>
              <a:rPr lang="en-US" sz="2400" dirty="0"/>
              <a:t>n-</a:t>
            </a:r>
            <a:r>
              <a:rPr lang="en-US" sz="2400" b="1" dirty="0"/>
              <a:t>L</a:t>
            </a:r>
            <a:r>
              <a:rPr lang="en-US" sz="2400" dirty="0"/>
              <a:t>ine </a:t>
            </a:r>
            <a:r>
              <a:rPr lang="en-US" sz="2400" b="1" dirty="0"/>
              <a:t>De</a:t>
            </a:r>
            <a:r>
              <a:rPr lang="en-US" sz="2400" dirty="0"/>
              <a:t>vice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ISOL is a method to produce and select</a:t>
            </a:r>
          </a:p>
          <a:p>
            <a:r>
              <a:rPr lang="en-US" sz="2400" dirty="0">
                <a:sym typeface="Wingdings" panose="05000000000000000000" pitchFamily="2" charset="2"/>
              </a:rPr>
              <a:t>    beams of </a:t>
            </a:r>
            <a:r>
              <a:rPr lang="en-US" sz="2400" b="1" dirty="0">
                <a:sym typeface="Wingdings" panose="05000000000000000000" pitchFamily="2" charset="2"/>
              </a:rPr>
              <a:t>short-lived radioactive isotopes</a:t>
            </a:r>
          </a:p>
          <a:p>
            <a:r>
              <a:rPr lang="en-US" sz="2400" dirty="0">
                <a:sym typeface="Wingdings" panose="05000000000000000000" pitchFamily="2" charset="2"/>
              </a:rPr>
              <a:t>          (t</a:t>
            </a:r>
            <a:r>
              <a:rPr lang="en-US" sz="2400" baseline="-25000" dirty="0">
                <a:sym typeface="Wingdings" panose="05000000000000000000" pitchFamily="2" charset="2"/>
              </a:rPr>
              <a:t>1/2</a:t>
            </a:r>
            <a:r>
              <a:rPr lang="en-US" sz="2400" dirty="0">
                <a:sym typeface="Wingdings" panose="05000000000000000000" pitchFamily="2" charset="2"/>
              </a:rPr>
              <a:t> down to tens of milliseconds)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0364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8452D-D7B6-AF31-6460-250BEC11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CC9E3-25FE-03F7-A0B9-F2F81E878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335"/>
            <a:ext cx="9144000" cy="34829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F55CA29-6A2A-86A2-B82C-6B0AD42B1B26}"/>
              </a:ext>
            </a:extLst>
          </p:cNvPr>
          <p:cNvSpPr txBox="1">
            <a:spLocks/>
          </p:cNvSpPr>
          <p:nvPr/>
        </p:nvSpPr>
        <p:spPr>
          <a:xfrm>
            <a:off x="1043608" y="-53031"/>
            <a:ext cx="8100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2021+2023: all states identified </a:t>
            </a:r>
            <a:endParaRPr lang="en-BE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FF443-3B79-C283-A6AA-8A9B66F8E7A8}"/>
              </a:ext>
            </a:extLst>
          </p:cNvPr>
          <p:cNvSpPr txBox="1"/>
          <p:nvPr/>
        </p:nvSpPr>
        <p:spPr>
          <a:xfrm>
            <a:off x="1151793" y="4902626"/>
            <a:ext cx="7419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Excellent agreement with </a:t>
            </a:r>
            <a:r>
              <a:rPr lang="en-US" b="1" dirty="0" err="1"/>
              <a:t>Fock</a:t>
            </a:r>
            <a:r>
              <a:rPr lang="en-US" b="1" dirty="0"/>
              <a:t>-space relativistic coupled cluster calculations (FS-RCCSD) </a:t>
            </a:r>
          </a:p>
          <a:p>
            <a:r>
              <a:rPr lang="en-US" sz="1600" dirty="0"/>
              <a:t>after inclusion of higher order electron correlations (with 69 electrons), extended basis sets, CBS correction of basis set and improvement of the electronic Hamiltonian (to include the Gaunt inter-electron interactions and QED corrections).</a:t>
            </a:r>
          </a:p>
          <a:p>
            <a:endParaRPr lang="en-US" dirty="0"/>
          </a:p>
          <a:p>
            <a:r>
              <a:rPr lang="en-US" dirty="0"/>
              <a:t>	Athanasakis-</a:t>
            </a:r>
            <a:r>
              <a:rPr lang="en-US" dirty="0" err="1"/>
              <a:t>Kaklamanakis</a:t>
            </a:r>
            <a:r>
              <a:rPr lang="en-US" dirty="0"/>
              <a:t> et al., under review (2024)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82141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2B3F-42A3-1A88-DFB7-1B5A8BFC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8"/>
            <a:ext cx="8100392" cy="980736"/>
          </a:xfrm>
        </p:spPr>
        <p:txBody>
          <a:bodyPr>
            <a:noAutofit/>
          </a:bodyPr>
          <a:lstStyle/>
          <a:p>
            <a:r>
              <a:rPr lang="en-US" sz="3600" dirty="0"/>
              <a:t>2021: establishing a laser cooling scheme</a:t>
            </a:r>
            <a:endParaRPr lang="en-BE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9A72E-8753-5D6C-06E4-5075700C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D9F00-A824-EB40-61AF-62C5B26CE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3607" y="6453013"/>
            <a:ext cx="4003178" cy="360363"/>
          </a:xfrm>
        </p:spPr>
        <p:txBody>
          <a:bodyPr/>
          <a:lstStyle/>
          <a:p>
            <a:r>
              <a:rPr lang="en-US" sz="1600" dirty="0"/>
              <a:t>Udrescu et al., Nature Physics 20 (2024) 202</a:t>
            </a:r>
            <a:endParaRPr lang="en-BE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7FD646-50E4-4945-1182-F4FC0598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1" y="1252003"/>
            <a:ext cx="4780201" cy="43539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AA7B2F-1168-B3EA-7936-E74A57933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16" y="1575744"/>
            <a:ext cx="3729528" cy="43087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42674F-AB74-9B5F-6617-86AA51B68B0E}"/>
              </a:ext>
            </a:extLst>
          </p:cNvPr>
          <p:cNvSpPr txBox="1"/>
          <p:nvPr/>
        </p:nvSpPr>
        <p:spPr>
          <a:xfrm>
            <a:off x="5688312" y="1093570"/>
            <a:ext cx="309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1/2</a:t>
            </a:r>
            <a:r>
              <a:rPr lang="en-US" dirty="0"/>
              <a:t> &lt; 50 ns (Garcia Ruiz, 2020) 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80AAC8-04FC-E460-58AD-381907EC5191}"/>
              </a:ext>
            </a:extLst>
          </p:cNvPr>
          <p:cNvSpPr txBox="1"/>
          <p:nvPr/>
        </p:nvSpPr>
        <p:spPr>
          <a:xfrm>
            <a:off x="5133863" y="5955791"/>
            <a:ext cx="401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Efficient cooling likely with only 3 lasers !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42663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FB708-FEC2-3A8D-8E9D-513F8555B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777" y="1073892"/>
            <a:ext cx="8304052" cy="807805"/>
          </a:xfrm>
        </p:spPr>
        <p:txBody>
          <a:bodyPr>
            <a:noAutofit/>
          </a:bodyPr>
          <a:lstStyle/>
          <a:p>
            <a:r>
              <a:rPr lang="en-US" dirty="0"/>
              <a:t>Delayed ionization spectroscopy</a:t>
            </a:r>
          </a:p>
          <a:p>
            <a:r>
              <a:rPr lang="en-US" dirty="0"/>
              <a:t>Benchmark method with </a:t>
            </a:r>
            <a:r>
              <a:rPr lang="en-US" baseline="30000" dirty="0"/>
              <a:t>221</a:t>
            </a:r>
            <a:r>
              <a:rPr lang="en-US" dirty="0"/>
              <a:t>Fr (broadband lasers) – t</a:t>
            </a:r>
            <a:r>
              <a:rPr lang="en-US" baseline="-25000" dirty="0"/>
              <a:t>1/2</a:t>
            </a:r>
            <a:r>
              <a:rPr lang="en-US" dirty="0"/>
              <a:t>(8P</a:t>
            </a:r>
            <a:r>
              <a:rPr lang="en-US" baseline="-25000" dirty="0"/>
              <a:t>3/2</a:t>
            </a:r>
            <a:r>
              <a:rPr lang="en-US" dirty="0"/>
              <a:t>) = 83.5(1.5) / 82(4) ns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84583-97F4-E63C-22A2-B0757D51F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64EB9D-CF2E-C0B0-5AC1-FA86CBF9A7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7367" y="6288135"/>
            <a:ext cx="3288784" cy="360363"/>
          </a:xfrm>
        </p:spPr>
        <p:txBody>
          <a:bodyPr/>
          <a:lstStyle/>
          <a:p>
            <a:r>
              <a:rPr lang="en-US" sz="1600" dirty="0"/>
              <a:t>M. Athanasakis – </a:t>
            </a:r>
            <a:r>
              <a:rPr lang="en-US" sz="1600" dirty="0" err="1"/>
              <a:t>Kaklamanakis</a:t>
            </a:r>
            <a:r>
              <a:rPr lang="en-US" sz="1600" dirty="0"/>
              <a:t> et al., in preparation</a:t>
            </a:r>
            <a:endParaRPr lang="en-BE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75CD1F-E223-84A7-7BF4-9E5B4779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8"/>
            <a:ext cx="8100392" cy="980736"/>
          </a:xfrm>
        </p:spPr>
        <p:txBody>
          <a:bodyPr>
            <a:noAutofit/>
          </a:bodyPr>
          <a:lstStyle/>
          <a:p>
            <a:r>
              <a:rPr lang="en-US" sz="3600" dirty="0"/>
              <a:t>2023: lifetime of the A</a:t>
            </a:r>
            <a:r>
              <a:rPr lang="en-US" sz="3600" dirty="0">
                <a:latin typeface="Symbol" panose="05050102010706020507" pitchFamily="18" charset="2"/>
              </a:rPr>
              <a:t>P</a:t>
            </a:r>
            <a:r>
              <a:rPr lang="en-US" sz="3600" baseline="-25000" dirty="0"/>
              <a:t>1/2 </a:t>
            </a:r>
            <a:r>
              <a:rPr lang="en-US" sz="3600" dirty="0"/>
              <a:t>= 35(2) ns</a:t>
            </a:r>
            <a:endParaRPr lang="en-BE" sz="3600" baseline="-25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C846E1-3137-74B0-DE1B-16B627CEED9B}"/>
              </a:ext>
            </a:extLst>
          </p:cNvPr>
          <p:cNvGrpSpPr/>
          <p:nvPr/>
        </p:nvGrpSpPr>
        <p:grpSpPr>
          <a:xfrm>
            <a:off x="4698001" y="1881697"/>
            <a:ext cx="3680920" cy="2463823"/>
            <a:chOff x="4478957" y="2315653"/>
            <a:chExt cx="3972641" cy="27898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C39551-D160-60D5-2FA6-CB565A423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8957" y="2315653"/>
              <a:ext cx="3972641" cy="27898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F174AF-8340-C7C5-1F99-E8ADB8AB8C0E}"/>
                </a:ext>
              </a:extLst>
            </p:cNvPr>
            <p:cNvSpPr txBox="1"/>
            <p:nvPr/>
          </p:nvSpPr>
          <p:spPr>
            <a:xfrm>
              <a:off x="7666893" y="2877717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RaF</a:t>
              </a:r>
              <a:endParaRPr lang="en-BE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0BB52C-86C2-DE63-0B84-6782190B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934" y="1881697"/>
            <a:ext cx="2714457" cy="24909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F359D1-AC3D-7CD4-E3A3-A39DA5B7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803" y="3771939"/>
            <a:ext cx="3932922" cy="30414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59689D-90E1-D92F-AF26-3D16BC518BFE}"/>
              </a:ext>
            </a:extLst>
          </p:cNvPr>
          <p:cNvSpPr txBox="1"/>
          <p:nvPr/>
        </p:nvSpPr>
        <p:spPr>
          <a:xfrm>
            <a:off x="1107367" y="4692492"/>
            <a:ext cx="36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MR10"/>
              </a:rPr>
              <a:t>N</a:t>
            </a:r>
            <a:r>
              <a:rPr lang="en-US" sz="1800" b="0" i="0" u="none" strike="noStrike" baseline="0" dirty="0">
                <a:latin typeface="CMR10"/>
              </a:rPr>
              <a:t>atural linewidth Γ</a:t>
            </a:r>
            <a:r>
              <a:rPr lang="en-US" sz="1800" b="0" i="0" u="none" strike="noStrike" baseline="0" dirty="0">
                <a:latin typeface="CMMI10"/>
              </a:rPr>
              <a:t>/</a:t>
            </a:r>
            <a:r>
              <a:rPr lang="en-US" sz="1800" b="0" i="0" u="none" strike="noStrike" baseline="0" dirty="0">
                <a:latin typeface="CMR10"/>
              </a:rPr>
              <a:t>2</a:t>
            </a:r>
            <a:r>
              <a:rPr lang="en-US" sz="1800" b="0" i="0" u="none" strike="noStrike" baseline="0" dirty="0">
                <a:latin typeface="CMMI10"/>
              </a:rPr>
              <a:t>π </a:t>
            </a:r>
            <a:r>
              <a:rPr lang="en-US" sz="1800" b="0" i="0" u="none" strike="noStrike" baseline="0" dirty="0">
                <a:latin typeface="CMR10"/>
              </a:rPr>
              <a:t>= 4</a:t>
            </a:r>
            <a:r>
              <a:rPr lang="en-US" sz="1800" b="0" i="0" u="none" strike="noStrike" baseline="0" dirty="0">
                <a:latin typeface="CMMI10"/>
              </a:rPr>
              <a:t>.</a:t>
            </a:r>
            <a:r>
              <a:rPr lang="en-US" sz="1800" b="0" i="0" u="none" strike="noStrike" baseline="0" dirty="0">
                <a:latin typeface="CMR10"/>
              </a:rPr>
              <a:t>6(8) MHz </a:t>
            </a:r>
          </a:p>
          <a:p>
            <a:pPr algn="l"/>
            <a:endParaRPr lang="en-US" dirty="0">
              <a:latin typeface="CMR10"/>
            </a:endParaRPr>
          </a:p>
          <a:p>
            <a:pPr algn="l"/>
            <a:r>
              <a:rPr lang="en-US" dirty="0">
                <a:latin typeface="CMR10"/>
              </a:rPr>
              <a:t>M</a:t>
            </a:r>
            <a:r>
              <a:rPr lang="en-US" sz="1800" b="0" i="0" u="none" strike="noStrike" baseline="0" dirty="0">
                <a:latin typeface="CMR10"/>
              </a:rPr>
              <a:t>aximum photon scattering </a:t>
            </a:r>
            <a:r>
              <a:rPr lang="nl-BE" sz="1800" b="0" i="0" u="none" strike="noStrike" baseline="0" dirty="0" err="1">
                <a:latin typeface="CMR10"/>
              </a:rPr>
              <a:t>rate</a:t>
            </a:r>
            <a:r>
              <a:rPr lang="nl-BE" sz="1800" b="0" i="0" u="none" strike="noStrike" baseline="0" dirty="0">
                <a:latin typeface="CMR10"/>
              </a:rPr>
              <a:t>  </a:t>
            </a:r>
            <a:r>
              <a:rPr lang="nl-BE" sz="1800" b="0" i="0" u="none" strike="noStrike" baseline="0" dirty="0" err="1">
                <a:latin typeface="CMR10"/>
              </a:rPr>
              <a:t>with</a:t>
            </a:r>
            <a:r>
              <a:rPr lang="nl-BE" sz="1800" b="0" i="0" u="none" strike="noStrike" baseline="0" dirty="0">
                <a:latin typeface="CMR10"/>
              </a:rPr>
              <a:t> 3 lasers: </a:t>
            </a:r>
            <a:r>
              <a:rPr lang="nl-BE" sz="1800" b="0" i="0" u="none" strike="noStrike" baseline="0" dirty="0" err="1">
                <a:latin typeface="CMMI10"/>
              </a:rPr>
              <a:t>R</a:t>
            </a:r>
            <a:r>
              <a:rPr lang="nl-BE" sz="1800" b="0" i="0" u="none" strike="noStrike" baseline="-25000" dirty="0" err="1">
                <a:latin typeface="CMR7"/>
              </a:rPr>
              <a:t>max</a:t>
            </a:r>
            <a:r>
              <a:rPr lang="nl-BE" sz="1800" b="0" i="0" u="none" strike="noStrike" baseline="0" dirty="0">
                <a:latin typeface="CMR7"/>
              </a:rPr>
              <a:t>  </a:t>
            </a:r>
            <a:r>
              <a:rPr lang="nl-BE" sz="1800" b="0" i="0" u="none" strike="noStrike" baseline="0" dirty="0">
                <a:latin typeface="CMR10"/>
              </a:rPr>
              <a:t>= 4</a:t>
            </a:r>
            <a:r>
              <a:rPr lang="nl-BE" sz="1800" b="0" i="0" u="none" strike="noStrike" baseline="0" dirty="0">
                <a:latin typeface="CMMI10"/>
              </a:rPr>
              <a:t>.</a:t>
            </a:r>
            <a:r>
              <a:rPr lang="nl-BE" sz="1800" b="0" i="0" u="none" strike="noStrike" baseline="0" dirty="0">
                <a:latin typeface="CMR10"/>
              </a:rPr>
              <a:t>1(7) </a:t>
            </a:r>
            <a:r>
              <a:rPr lang="nl-BE" sz="1800" b="0" i="0" u="none" strike="noStrike" baseline="0" dirty="0">
                <a:latin typeface="CMSY10"/>
              </a:rPr>
              <a:t>× </a:t>
            </a:r>
            <a:r>
              <a:rPr lang="nl-BE" sz="1800" b="0" i="0" u="none" strike="noStrike" baseline="0" dirty="0">
                <a:latin typeface="CMR10"/>
              </a:rPr>
              <a:t>10</a:t>
            </a:r>
            <a:r>
              <a:rPr lang="nl-BE" sz="1800" b="0" i="0" u="none" strike="noStrike" baseline="30000" dirty="0">
                <a:latin typeface="CMR7"/>
              </a:rPr>
              <a:t>6</a:t>
            </a:r>
            <a:r>
              <a:rPr lang="nl-BE" sz="1800" b="0" i="0" u="none" strike="noStrike" baseline="0" dirty="0">
                <a:latin typeface="CMR7"/>
              </a:rPr>
              <a:t> </a:t>
            </a:r>
            <a:r>
              <a:rPr lang="nl-BE" sz="1800" b="0" i="0" u="none" strike="noStrike" baseline="0" dirty="0">
                <a:latin typeface="CMR10"/>
              </a:rPr>
              <a:t>s</a:t>
            </a:r>
            <a:r>
              <a:rPr lang="nl-BE" sz="1800" b="0" i="0" u="none" strike="noStrike" baseline="30000" dirty="0">
                <a:latin typeface="CMSY7"/>
              </a:rPr>
              <a:t>−</a:t>
            </a:r>
            <a:r>
              <a:rPr lang="nl-BE" sz="1800" b="0" i="0" u="none" strike="noStrike" baseline="30000" dirty="0">
                <a:latin typeface="CMR7"/>
              </a:rPr>
              <a:t>1</a:t>
            </a:r>
            <a:r>
              <a:rPr lang="nl-BE" sz="1800" b="0" i="0" u="none" strike="noStrike" baseline="0" dirty="0">
                <a:latin typeface="CMR1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0D3D4-AC01-134A-4159-69049979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514966-AD03-621B-E558-AE72BCBD7F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0CE3CF6-6C9E-F655-2B0B-A7FD4BBEBC90}"/>
              </a:ext>
            </a:extLst>
          </p:cNvPr>
          <p:cNvSpPr txBox="1">
            <a:spLocks/>
          </p:cNvSpPr>
          <p:nvPr/>
        </p:nvSpPr>
        <p:spPr>
          <a:xfrm>
            <a:off x="1019388" y="152023"/>
            <a:ext cx="784541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2021/2023: HFS of </a:t>
            </a:r>
            <a:r>
              <a:rPr lang="en-US" sz="3600" baseline="30000" dirty="0"/>
              <a:t>223</a:t>
            </a:r>
            <a:r>
              <a:rPr lang="en-US" sz="3600" dirty="0"/>
              <a:t>RaF and </a:t>
            </a:r>
            <a:r>
              <a:rPr lang="en-US" sz="3600" baseline="30000" dirty="0"/>
              <a:t>225</a:t>
            </a:r>
            <a:r>
              <a:rPr lang="en-US" sz="3600" dirty="0"/>
              <a:t>RaF</a:t>
            </a:r>
            <a:endParaRPr lang="LID4096" sz="3600" dirty="0"/>
          </a:p>
        </p:txBody>
      </p:sp>
      <p:pic>
        <p:nvPicPr>
          <p:cNvPr id="7" name="Picture 6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B9A8B285-CAC4-E705-FAD7-229B8DB85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94" y="2338635"/>
            <a:ext cx="6824804" cy="4079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4BB0EB-61B0-E9F0-DFF6-69E51306DE81}"/>
              </a:ext>
            </a:extLst>
          </p:cNvPr>
          <p:cNvSpPr txBox="1"/>
          <p:nvPr/>
        </p:nvSpPr>
        <p:spPr>
          <a:xfrm>
            <a:off x="1115311" y="1279486"/>
            <a:ext cx="765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I=1/2 (225Ra): probe the magnetic dipole interaction (sensitive to BW effect)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	S. Wilkins et al, submitted (2023)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 I=3/2 (223Ra): probe the quadrupole interaction 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04476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3810A-7224-0DA0-AE88-3D9D4816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93" y="1197000"/>
            <a:ext cx="4034492" cy="4464000"/>
          </a:xfrm>
        </p:spPr>
        <p:txBody>
          <a:bodyPr/>
          <a:lstStyle/>
          <a:p>
            <a:r>
              <a:rPr lang="en-US" dirty="0"/>
              <a:t>Production challenging</a:t>
            </a:r>
          </a:p>
          <a:p>
            <a:pPr lvl="1"/>
            <a:r>
              <a:rPr lang="en-US" dirty="0"/>
              <a:t>Realized with hard and creative work by Mia Au and the ISOLDE TISD team</a:t>
            </a:r>
          </a:p>
          <a:p>
            <a:r>
              <a:rPr lang="en-US" dirty="0"/>
              <a:t>Plasma ion source with CF</a:t>
            </a:r>
            <a:r>
              <a:rPr lang="en-US" baseline="-25000" dirty="0"/>
              <a:t>4</a:t>
            </a:r>
            <a:r>
              <a:rPr lang="en-US" dirty="0"/>
              <a:t> leak</a:t>
            </a:r>
          </a:p>
          <a:p>
            <a:r>
              <a:rPr lang="en-US" dirty="0"/>
              <a:t>Neutralization with Na</a:t>
            </a:r>
          </a:p>
          <a:p>
            <a:r>
              <a:rPr lang="en-US" b="1" dirty="0">
                <a:solidFill>
                  <a:srgbClr val="0070C0"/>
                </a:solidFill>
              </a:rPr>
              <a:t>385</a:t>
            </a:r>
            <a:r>
              <a:rPr lang="en-US" dirty="0"/>
              <a:t> + </a:t>
            </a:r>
            <a:r>
              <a:rPr lang="en-US" b="1" dirty="0">
                <a:solidFill>
                  <a:srgbClr val="7030A0"/>
                </a:solidFill>
              </a:rPr>
              <a:t>355</a:t>
            </a:r>
            <a:r>
              <a:rPr lang="en-US" dirty="0"/>
              <a:t> nm two-step scheme to identify the strongest transition from ground state</a:t>
            </a:r>
          </a:p>
          <a:p>
            <a:r>
              <a:rPr lang="en-US" i="1" dirty="0"/>
              <a:t>Extreme</a:t>
            </a:r>
            <a:r>
              <a:rPr lang="en-US" dirty="0"/>
              <a:t> non-resonant background</a:t>
            </a:r>
          </a:p>
          <a:p>
            <a:pPr marL="3429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Implies existence of metastable states populated in charge exchange</a:t>
            </a:r>
          </a:p>
          <a:p>
            <a:endParaRPr lang="LID4096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3EED4-154F-3191-FA5B-FF359290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GB">
                <a:solidFill>
                  <a:srgbClr val="FFFFFF"/>
                </a:solidFill>
              </a:rPr>
              <a:t>Institute for Nuclear and Radiation Physics, Nuclear Moments Group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D5747-6339-4FFB-F30F-4066B582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A297500-7527-634B-90F4-69D0994C32B4}" type="slidenum">
              <a:rPr lang="nl-NL">
                <a:solidFill>
                  <a:srgbClr val="FFFFFF"/>
                </a:solidFill>
              </a:rPr>
              <a:pPr defTabSz="685800"/>
              <a:t>34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A43DF6-BD1B-88D7-8B44-F118B237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387" y="-21358"/>
            <a:ext cx="5426789" cy="1152000"/>
          </a:xfrm>
        </p:spPr>
        <p:txBody>
          <a:bodyPr/>
          <a:lstStyle/>
          <a:p>
            <a:r>
              <a:rPr lang="en-US" b="1" dirty="0"/>
              <a:t>2022:  Spectroscopy of </a:t>
            </a:r>
            <a:r>
              <a:rPr lang="en-US" b="1" baseline="30000" dirty="0"/>
              <a:t>227</a:t>
            </a:r>
            <a:r>
              <a:rPr lang="en-US" b="1" dirty="0"/>
              <a:t>AcF</a:t>
            </a:r>
            <a:endParaRPr lang="LID4096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3D665-F2E4-3A64-C89B-6D600AF28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782" y="1444528"/>
            <a:ext cx="4618800" cy="3587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B8DD7A-4A65-917A-2A0A-4474844E0499}"/>
              </a:ext>
            </a:extLst>
          </p:cNvPr>
          <p:cNvSpPr txBox="1"/>
          <p:nvPr/>
        </p:nvSpPr>
        <p:spPr>
          <a:xfrm>
            <a:off x="764930" y="6394566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M. Athanasakis-</a:t>
            </a:r>
            <a:r>
              <a:rPr lang="en-US" dirty="0" err="1">
                <a:solidFill>
                  <a:schemeClr val="bg1"/>
                </a:solidFill>
              </a:rPr>
              <a:t>Kaklamanakis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71C-D34D-2F72-0E7A-684388F1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2022: First </a:t>
            </a:r>
            <a:r>
              <a:rPr lang="en-US" dirty="0" err="1"/>
              <a:t>AcF</a:t>
            </a:r>
            <a:r>
              <a:rPr lang="en-US" dirty="0"/>
              <a:t> spectroscopy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F4877-0989-7F25-0385-B3109C7B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38A51E9-6913-5D12-91C9-E005C4A71916}"/>
              </a:ext>
            </a:extLst>
          </p:cNvPr>
          <p:cNvSpPr txBox="1">
            <a:spLocks/>
          </p:cNvSpPr>
          <p:nvPr/>
        </p:nvSpPr>
        <p:spPr>
          <a:xfrm>
            <a:off x="1078775" y="4514021"/>
            <a:ext cx="7975962" cy="1706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Strongest predicted transition from ground state observed, guided by FS-CCSD calculations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Excitation energy in good agreement with theory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>
                <a:solidFill>
                  <a:srgbClr val="2F4D5D"/>
                </a:solidFill>
              </a:rPr>
              <a:t>Very large laser-induced background prevented observing weaker transitions</a:t>
            </a:r>
            <a:endParaRPr kumimoji="0" lang="LID4096" sz="18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33DE8-D892-0FBB-4266-ED1394DC44F1}"/>
              </a:ext>
            </a:extLst>
          </p:cNvPr>
          <p:cNvSpPr txBox="1"/>
          <p:nvPr/>
        </p:nvSpPr>
        <p:spPr>
          <a:xfrm>
            <a:off x="996971" y="6428358"/>
            <a:ext cx="3948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Athanasakis-</a:t>
            </a:r>
            <a:r>
              <a:rPr lang="en-US" sz="1400" dirty="0" err="1"/>
              <a:t>Kaklamanakis</a:t>
            </a:r>
            <a:r>
              <a:rPr lang="en-US" sz="1400" dirty="0"/>
              <a:t> et. al, in preparation  </a:t>
            </a:r>
            <a:endParaRPr lang="en-BE" sz="1400" dirty="0"/>
          </a:p>
        </p:txBody>
      </p:sp>
      <p:pic>
        <p:nvPicPr>
          <p:cNvPr id="8" name="Picture 7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B7CEB7F0-86E6-ED06-C61D-325D696E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1"/>
          <a:stretch/>
        </p:blipFill>
        <p:spPr>
          <a:xfrm>
            <a:off x="675668" y="1160910"/>
            <a:ext cx="8379069" cy="31452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1683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46A4-B8C1-448B-A507-3A230EFB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E8DB-AB4C-47D0-8085-6C1CD3AE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B0697-8973-C085-29EB-E63F09A1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282" y="1902396"/>
            <a:ext cx="7433610" cy="382139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Radioactive molecules can be produced in a controlled way at ISOLDE – more studies are planned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2000" dirty="0"/>
              <a:t>Detailed spectroscopy of </a:t>
            </a:r>
            <a:r>
              <a:rPr lang="en-US" sz="2000" dirty="0" err="1"/>
              <a:t>RaF</a:t>
            </a:r>
            <a:r>
              <a:rPr lang="en-US" sz="2000" dirty="0"/>
              <a:t> performed, down to HFS level, for several </a:t>
            </a:r>
            <a:r>
              <a:rPr lang="en-US" sz="2000" dirty="0" err="1"/>
              <a:t>isotopologues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IP of </a:t>
            </a:r>
            <a:r>
              <a:rPr lang="en-US" sz="2000" dirty="0" err="1"/>
              <a:t>RaF</a:t>
            </a:r>
            <a:r>
              <a:rPr lang="en-US" sz="2000" dirty="0"/>
              <a:t> measured (S. Wilkins, in preparation)</a:t>
            </a:r>
          </a:p>
          <a:p>
            <a:endParaRPr lang="en-US" sz="2000" dirty="0"/>
          </a:p>
          <a:p>
            <a:r>
              <a:rPr lang="en-US" sz="2000" dirty="0"/>
              <a:t>First spectroscopy of </a:t>
            </a:r>
            <a:r>
              <a:rPr lang="en-US" sz="2000" dirty="0" err="1"/>
              <a:t>AcF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To be continued …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1374388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A9DE-A599-4B85-A428-5CB5B60FD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188" y="13470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Thanks to all my collaborators</a:t>
            </a:r>
            <a:br>
              <a:rPr lang="en-US" dirty="0"/>
            </a:br>
            <a:r>
              <a:rPr lang="en-US" dirty="0"/>
              <a:t>at CRIS !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7A7C4-FE99-7673-9DAD-AF15A7651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1" b="16538"/>
          <a:stretch/>
        </p:blipFill>
        <p:spPr>
          <a:xfrm>
            <a:off x="0" y="2892669"/>
            <a:ext cx="9144000" cy="38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57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Lucida Sans" charset="0"/>
              </a:rPr>
              <a:t>ISOL method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1" y="838200"/>
            <a:ext cx="7846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Isotope Separation On-Line method </a:t>
            </a:r>
          </a:p>
          <a:p>
            <a:r>
              <a:rPr lang="en-US" dirty="0"/>
              <a:t>	= isotopes come out of the target in few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		(diffusion/effusion from heated target at ~2000 degrees)</a:t>
            </a:r>
          </a:p>
          <a:p>
            <a:r>
              <a:rPr lang="en-US" dirty="0"/>
              <a:t>	+ selection of (ideally) 1 specific isotope in microseconds to seconds 			(element dependent)</a:t>
            </a:r>
          </a:p>
        </p:txBody>
      </p:sp>
      <p:pic>
        <p:nvPicPr>
          <p:cNvPr id="6" name="irradiation ISOLDE targe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1" y="2411909"/>
            <a:ext cx="7686040" cy="4323398"/>
          </a:xfrm>
        </p:spPr>
      </p:pic>
    </p:spTree>
    <p:extLst>
      <p:ext uri="{BB962C8B-B14F-4D97-AF65-F5344CB8AC3E}">
        <p14:creationId xmlns:p14="http://schemas.microsoft.com/office/powerpoint/2010/main" val="34634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5631" y="141295"/>
            <a:ext cx="8918369" cy="46513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Use of ‘bunched’ beams from RFQ (ISCOOL) is crucial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987190" y="762293"/>
            <a:ext cx="289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at COLLAPS (CW lasers)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044564" y="781543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at CRIS (</a:t>
            </a: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pulsed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lasers)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51538" y="1261643"/>
            <a:ext cx="2304256" cy="1080120"/>
            <a:chOff x="6372200" y="2060848"/>
            <a:chExt cx="2304256" cy="1080120"/>
          </a:xfrm>
        </p:grpSpPr>
        <p:pic>
          <p:nvPicPr>
            <p:cNvPr id="8" name="Picture 8" descr="Gating photon signa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2200" y="2060848"/>
              <a:ext cx="2304256" cy="761158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6948264" y="2154342"/>
              <a:ext cx="7920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43 ms</a:t>
              </a:r>
              <a:endPara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740352" y="2833191"/>
              <a:ext cx="7920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 </a:t>
              </a:r>
              <a:r>
                <a:rPr kumimoji="0" lang="el-G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μ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endPara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11" name="Picture 11" descr="GatedvsUngat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6" y="3068454"/>
            <a:ext cx="4624439" cy="323114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2" name="TextBox 12"/>
          <p:cNvSpPr txBox="1"/>
          <p:nvPr/>
        </p:nvSpPr>
        <p:spPr>
          <a:xfrm>
            <a:off x="1946484" y="4378805"/>
            <a:ext cx="172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~10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background suppression</a:t>
            </a:r>
            <a:endParaRPr kumimoji="0" lang="nl-BE" sz="1400" b="0" i="0" u="none" strike="noStrike" kern="1200" cap="none" spc="0" normalizeH="0" baseline="3000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11580" y="2322064"/>
            <a:ext cx="3924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measure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photons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only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during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the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bunch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length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047013" y="1365662"/>
            <a:ext cx="4096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efficiency (duty-cycle) enhanced by factor 1000 by time-overlap between the ion bunch and the laser pulses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4797631" y="2741982"/>
            <a:ext cx="4215739" cy="249299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CRIS with CW atom beam: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(Schulz et al., J. Phys. B 24, 1991)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efficiency = 0.001 %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CRIS with bunched atom beam: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(Flanagan et al., Phys. Rev. Lett. 111, 212501 (2013)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efficiency = 1 %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(De Groote et al. Phys. Rev. Lett. 115, 132501 (2015))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resolution = 20 MHz !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4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Lucida Sans" charset="0"/>
              </a:rPr>
              <a:t>Exotic isotopes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5F803-00CC-4503-8E66-5BC694B99AC8}"/>
              </a:ext>
            </a:extLst>
          </p:cNvPr>
          <p:cNvSpPr txBox="1"/>
          <p:nvPr/>
        </p:nvSpPr>
        <p:spPr>
          <a:xfrm>
            <a:off x="1019332" y="1046024"/>
            <a:ext cx="2869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Nuclear Chart</a:t>
            </a:r>
            <a:endParaRPr lang="nl-BE" sz="2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16C5B5-C86A-47A1-AA12-D15E750301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8797"/>
          <a:stretch/>
        </p:blipFill>
        <p:spPr>
          <a:xfrm>
            <a:off x="941069" y="1277003"/>
            <a:ext cx="8064896" cy="54053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2403C6-4835-4DE0-9F8B-7D9B2300F258}"/>
              </a:ext>
            </a:extLst>
          </p:cNvPr>
          <p:cNvSpPr txBox="1"/>
          <p:nvPr/>
        </p:nvSpPr>
        <p:spPr>
          <a:xfrm>
            <a:off x="1244184" y="1734578"/>
            <a:ext cx="228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300 stable isotopes </a:t>
            </a:r>
            <a:endParaRPr lang="nl-BE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231FAE-9355-4133-B72A-37C748B98989}"/>
              </a:ext>
            </a:extLst>
          </p:cNvPr>
          <p:cNvGrpSpPr/>
          <p:nvPr/>
        </p:nvGrpSpPr>
        <p:grpSpPr>
          <a:xfrm>
            <a:off x="1463980" y="2505670"/>
            <a:ext cx="2488367" cy="1751537"/>
            <a:chOff x="1463980" y="2505670"/>
            <a:chExt cx="2488367" cy="175153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8E4C4A-2BE2-499F-A4AC-C80BA0934664}"/>
                </a:ext>
              </a:extLst>
            </p:cNvPr>
            <p:cNvSpPr txBox="1"/>
            <p:nvPr/>
          </p:nvSpPr>
          <p:spPr>
            <a:xfrm>
              <a:off x="1463980" y="2505670"/>
              <a:ext cx="2488367" cy="923330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~ </a:t>
              </a:r>
              <a:r>
                <a:rPr lang="en-US" b="1" dirty="0"/>
                <a:t>3300 radioactive isotopes</a:t>
              </a:r>
              <a:r>
                <a:rPr lang="en-US" dirty="0"/>
                <a:t> produced at accelerator facilities</a:t>
              </a:r>
              <a:endParaRPr lang="nl-BE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5075C27-BE31-4E49-8073-4E5921E8E4DE}"/>
                </a:ext>
              </a:extLst>
            </p:cNvPr>
            <p:cNvCxnSpPr/>
            <p:nvPr/>
          </p:nvCxnSpPr>
          <p:spPr>
            <a:xfrm>
              <a:off x="2555823" y="3429000"/>
              <a:ext cx="771993" cy="828207"/>
            </a:xfrm>
            <a:prstGeom prst="straightConnector1">
              <a:avLst/>
            </a:prstGeom>
            <a:ln w="28575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4EC3E55-B251-48FC-8987-A38CFC2E23B1}"/>
              </a:ext>
            </a:extLst>
          </p:cNvPr>
          <p:cNvSpPr txBox="1"/>
          <p:nvPr/>
        </p:nvSpPr>
        <p:spPr>
          <a:xfrm>
            <a:off x="3148752" y="6343675"/>
            <a:ext cx="2729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 n</a:t>
            </a:r>
            <a:r>
              <a:rPr lang="en-US" dirty="0"/>
              <a:t>eutrons in the isotope </a:t>
            </a:r>
            <a:endParaRPr lang="nl-B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A2C356-8C68-4F95-A8D8-0949CB24995B}"/>
              </a:ext>
            </a:extLst>
          </p:cNvPr>
          <p:cNvSpPr txBox="1"/>
          <p:nvPr/>
        </p:nvSpPr>
        <p:spPr>
          <a:xfrm rot="16200000">
            <a:off x="-179975" y="3902595"/>
            <a:ext cx="26114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 Protons </a:t>
            </a:r>
            <a:r>
              <a:rPr lang="en-US" dirty="0"/>
              <a:t>in the isotope </a:t>
            </a:r>
            <a:endParaRPr lang="nl-BE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AE441B-04AB-4A4A-B79F-53F629CEDD99}"/>
              </a:ext>
            </a:extLst>
          </p:cNvPr>
          <p:cNvGrpSpPr/>
          <p:nvPr/>
        </p:nvGrpSpPr>
        <p:grpSpPr>
          <a:xfrm>
            <a:off x="6060963" y="3575154"/>
            <a:ext cx="2488367" cy="2252211"/>
            <a:chOff x="6060963" y="3575154"/>
            <a:chExt cx="2488367" cy="225221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746A66-632C-46C5-A490-BF691E6CD528}"/>
                </a:ext>
              </a:extLst>
            </p:cNvPr>
            <p:cNvSpPr txBox="1"/>
            <p:nvPr/>
          </p:nvSpPr>
          <p:spPr>
            <a:xfrm>
              <a:off x="6060963" y="4627036"/>
              <a:ext cx="2488367" cy="1200329"/>
            </a:xfrm>
            <a:prstGeom prst="rect">
              <a:avLst/>
            </a:prstGeom>
            <a:solidFill>
              <a:srgbClr val="96969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 3000 more predicted by nuclear models (produced in reactions in stars)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21C6A81-7DE6-482F-BB3A-B818AC04AF22}"/>
                </a:ext>
              </a:extLst>
            </p:cNvPr>
            <p:cNvCxnSpPr/>
            <p:nvPr/>
          </p:nvCxnSpPr>
          <p:spPr>
            <a:xfrm flipH="1" flipV="1">
              <a:off x="6183443" y="3575154"/>
              <a:ext cx="839449" cy="1056807"/>
            </a:xfrm>
            <a:prstGeom prst="straightConnector1">
              <a:avLst/>
            </a:prstGeom>
            <a:ln w="28575">
              <a:solidFill>
                <a:srgbClr val="9696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9BB0EB4A-16EA-42E2-A670-7ABF64E4D748}"/>
              </a:ext>
            </a:extLst>
          </p:cNvPr>
          <p:cNvGrpSpPr>
            <a:grpSpLocks/>
          </p:cNvGrpSpPr>
          <p:nvPr/>
        </p:nvGrpSpPr>
        <p:grpSpPr bwMode="auto">
          <a:xfrm>
            <a:off x="5781527" y="882282"/>
            <a:ext cx="1228630" cy="1049342"/>
            <a:chOff x="11648281" y="2031206"/>
            <a:chExt cx="2032745" cy="1981200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EA93571A-AD18-46F4-9DF5-180EACA4D3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22542" y="2793206"/>
              <a:ext cx="457200" cy="457200"/>
              <a:chOff x="12422542" y="2793206"/>
              <a:chExt cx="457200" cy="4572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9FA32A-F707-4202-A9D8-0428EE77E89F}"/>
                  </a:ext>
                </a:extLst>
              </p:cNvPr>
              <p:cNvSpPr/>
              <p:nvPr/>
            </p:nvSpPr>
            <p:spPr>
              <a:xfrm>
                <a:off x="12422121" y="2894753"/>
                <a:ext cx="128344" cy="128086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A5DEE95-3ACA-4B75-9E1C-99C829AFFFC6}"/>
                  </a:ext>
                </a:extLst>
              </p:cNvPr>
              <p:cNvSpPr/>
              <p:nvPr/>
            </p:nvSpPr>
            <p:spPr>
              <a:xfrm>
                <a:off x="12675035" y="2818314"/>
                <a:ext cx="126456" cy="128086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5839EE2-4F60-4943-A538-D605257A677E}"/>
                  </a:ext>
                </a:extLst>
              </p:cNvPr>
              <p:cNvSpPr/>
              <p:nvPr/>
            </p:nvSpPr>
            <p:spPr>
              <a:xfrm>
                <a:off x="12499504" y="2818314"/>
                <a:ext cx="126457" cy="128086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7156C3-A0DF-44A2-B360-3DAD41C6B6F7}"/>
                  </a:ext>
                </a:extLst>
              </p:cNvPr>
              <p:cNvSpPr/>
              <p:nvPr/>
            </p:nvSpPr>
            <p:spPr>
              <a:xfrm>
                <a:off x="12575001" y="2793524"/>
                <a:ext cx="124569" cy="126021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129A539-E071-43B7-B787-60BE40E5C61F}"/>
                  </a:ext>
                </a:extLst>
              </p:cNvPr>
              <p:cNvSpPr/>
              <p:nvPr/>
            </p:nvSpPr>
            <p:spPr>
              <a:xfrm>
                <a:off x="12725994" y="2894753"/>
                <a:ext cx="126457" cy="128086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871E4A5-4868-4DEE-931E-0717B23F5E95}"/>
                  </a:ext>
                </a:extLst>
              </p:cNvPr>
              <p:cNvSpPr/>
              <p:nvPr/>
            </p:nvSpPr>
            <p:spPr>
              <a:xfrm>
                <a:off x="12750531" y="2971191"/>
                <a:ext cx="128344" cy="126021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AD80A10-2606-4846-868C-7B6DC7ED0033}"/>
                  </a:ext>
                </a:extLst>
              </p:cNvPr>
              <p:cNvSpPr/>
              <p:nvPr/>
            </p:nvSpPr>
            <p:spPr>
              <a:xfrm>
                <a:off x="12422121" y="2971191"/>
                <a:ext cx="128344" cy="126021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EB820D4-29B4-41C0-B9A2-BC02F022A71E}"/>
                  </a:ext>
                </a:extLst>
              </p:cNvPr>
              <p:cNvSpPr/>
              <p:nvPr/>
            </p:nvSpPr>
            <p:spPr>
              <a:xfrm>
                <a:off x="12448545" y="3047630"/>
                <a:ext cx="126456" cy="126019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489E34D-9509-4FCF-8441-A7928028B634}"/>
                  </a:ext>
                </a:extLst>
              </p:cNvPr>
              <p:cNvSpPr/>
              <p:nvPr/>
            </p:nvSpPr>
            <p:spPr>
              <a:xfrm>
                <a:off x="12499504" y="3097212"/>
                <a:ext cx="126457" cy="128086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B9B4467-E670-405E-BDC0-DB89E416AA6E}"/>
                  </a:ext>
                </a:extLst>
              </p:cNvPr>
              <p:cNvSpPr/>
              <p:nvPr/>
            </p:nvSpPr>
            <p:spPr>
              <a:xfrm>
                <a:off x="12725994" y="3047630"/>
                <a:ext cx="126457" cy="126019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22064B8-0FC6-499C-BBB7-8D5EECD02CE9}"/>
                  </a:ext>
                </a:extLst>
              </p:cNvPr>
              <p:cNvSpPr/>
              <p:nvPr/>
            </p:nvSpPr>
            <p:spPr>
              <a:xfrm>
                <a:off x="12601425" y="3124068"/>
                <a:ext cx="124569" cy="126021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05CE20-1BFE-4011-BD0E-CF8DC53F4E7D}"/>
                  </a:ext>
                </a:extLst>
              </p:cNvPr>
              <p:cNvSpPr/>
              <p:nvPr/>
            </p:nvSpPr>
            <p:spPr>
              <a:xfrm>
                <a:off x="12675035" y="3097212"/>
                <a:ext cx="126456" cy="128086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DE5A542-BED7-48A4-B507-6FCC2C361686}"/>
                  </a:ext>
                </a:extLst>
              </p:cNvPr>
              <p:cNvSpPr/>
              <p:nvPr/>
            </p:nvSpPr>
            <p:spPr>
              <a:xfrm>
                <a:off x="12499504" y="2894753"/>
                <a:ext cx="126457" cy="128086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BA247C3-1275-4E42-8F4D-80A514CCEFF8}"/>
                  </a:ext>
                </a:extLst>
              </p:cNvPr>
              <p:cNvSpPr/>
              <p:nvPr/>
            </p:nvSpPr>
            <p:spPr>
              <a:xfrm>
                <a:off x="12650498" y="2894753"/>
                <a:ext cx="126457" cy="128086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613DAED-FD3E-4026-A40A-AC2883FADC7E}"/>
                  </a:ext>
                </a:extLst>
              </p:cNvPr>
              <p:cNvSpPr/>
              <p:nvPr/>
            </p:nvSpPr>
            <p:spPr>
              <a:xfrm>
                <a:off x="12675035" y="3022839"/>
                <a:ext cx="126456" cy="126019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2CD69C8-DA0E-41C5-BD52-0B44A7955A0A}"/>
                  </a:ext>
                </a:extLst>
              </p:cNvPr>
              <p:cNvSpPr/>
              <p:nvPr/>
            </p:nvSpPr>
            <p:spPr>
              <a:xfrm>
                <a:off x="12575001" y="2894753"/>
                <a:ext cx="124569" cy="128086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FCA716E-CBF7-4DD3-94CE-D3FB2A4ECA04}"/>
                  </a:ext>
                </a:extLst>
              </p:cNvPr>
              <p:cNvSpPr/>
              <p:nvPr/>
            </p:nvSpPr>
            <p:spPr>
              <a:xfrm>
                <a:off x="12524041" y="3047630"/>
                <a:ext cx="126456" cy="126019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32B6555-9BF4-4806-9F2A-1C1BF0A23830}"/>
                  </a:ext>
                </a:extLst>
              </p:cNvPr>
              <p:cNvSpPr/>
              <p:nvPr/>
            </p:nvSpPr>
            <p:spPr>
              <a:xfrm>
                <a:off x="12601425" y="3047630"/>
                <a:ext cx="124569" cy="126019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C7567F99-337E-4B2A-976B-B97B352F0CB9}"/>
                  </a:ext>
                </a:extLst>
              </p:cNvPr>
              <p:cNvSpPr/>
              <p:nvPr/>
            </p:nvSpPr>
            <p:spPr>
              <a:xfrm>
                <a:off x="12524041" y="2946400"/>
                <a:ext cx="126456" cy="126021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A090EF9-1D31-411D-8174-2BF2AD23820B}"/>
                  </a:ext>
                </a:extLst>
              </p:cNvPr>
              <p:cNvSpPr/>
              <p:nvPr/>
            </p:nvSpPr>
            <p:spPr>
              <a:xfrm>
                <a:off x="12601425" y="2971191"/>
                <a:ext cx="124569" cy="126021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</p:grpSp>
        <p:sp>
          <p:nvSpPr>
            <p:cNvPr id="16" name="Oval 1">
              <a:extLst>
                <a:ext uri="{FF2B5EF4-FFF2-40B4-BE49-F238E27FC236}">
                  <a16:creationId xmlns:a16="http://schemas.microsoft.com/office/drawing/2014/main" id="{57A73361-7ED2-405B-BA29-0671A159D9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1660542" y="2640806"/>
              <a:ext cx="1981200" cy="76200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Lucida Bright" charset="0"/>
                <a:cs typeface="Lucida Bright" charset="0"/>
              </a:endParaRPr>
            </a:p>
          </p:txBody>
        </p:sp>
        <p:sp>
          <p:nvSpPr>
            <p:cNvPr id="17" name="Oval 492">
              <a:extLst>
                <a:ext uri="{FF2B5EF4-FFF2-40B4-BE49-F238E27FC236}">
                  <a16:creationId xmlns:a16="http://schemas.microsoft.com/office/drawing/2014/main" id="{00B2DEB0-AD93-437D-B070-6CB7720B16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43656">
              <a:off x="11699826" y="2606921"/>
              <a:ext cx="1981200" cy="76200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Lucida Bright" charset="0"/>
                <a:cs typeface="Lucida Bright" charset="0"/>
              </a:endParaRPr>
            </a:p>
          </p:txBody>
        </p:sp>
        <p:sp>
          <p:nvSpPr>
            <p:cNvPr id="19" name="Oval 493">
              <a:extLst>
                <a:ext uri="{FF2B5EF4-FFF2-40B4-BE49-F238E27FC236}">
                  <a16:creationId xmlns:a16="http://schemas.microsoft.com/office/drawing/2014/main" id="{0B4AE18A-CD92-4D41-A298-DBFE95FA0A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651722">
              <a:off x="11648281" y="2598317"/>
              <a:ext cx="1981200" cy="76200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Lucida Bright" charset="0"/>
                <a:cs typeface="Lucida Bright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46AF423-4B81-4AF0-9667-A3867A7C31DF}"/>
                </a:ext>
              </a:extLst>
            </p:cNvPr>
            <p:cNvSpPr/>
            <p:nvPr/>
          </p:nvSpPr>
          <p:spPr>
            <a:xfrm>
              <a:off x="13335630" y="2398937"/>
              <a:ext cx="90596" cy="88833"/>
            </a:xfrm>
            <a:prstGeom prst="ellipse">
              <a:avLst/>
            </a:prstGeom>
            <a:solidFill>
              <a:srgbClr val="0080FF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4138129-87D6-46B8-A19F-0D5750FC9504}"/>
                </a:ext>
              </a:extLst>
            </p:cNvPr>
            <p:cNvSpPr/>
            <p:nvPr/>
          </p:nvSpPr>
          <p:spPr>
            <a:xfrm>
              <a:off x="12788279" y="3859529"/>
              <a:ext cx="90596" cy="90900"/>
            </a:xfrm>
            <a:prstGeom prst="ellipse">
              <a:avLst/>
            </a:prstGeom>
            <a:solidFill>
              <a:srgbClr val="0080FF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FE0296-7129-49EA-822F-28181CB1FA53}"/>
                </a:ext>
              </a:extLst>
            </p:cNvPr>
            <p:cNvSpPr/>
            <p:nvPr/>
          </p:nvSpPr>
          <p:spPr>
            <a:xfrm>
              <a:off x="11799274" y="2702624"/>
              <a:ext cx="90596" cy="90900"/>
            </a:xfrm>
            <a:prstGeom prst="ellipse">
              <a:avLst/>
            </a:prstGeom>
            <a:solidFill>
              <a:srgbClr val="0080FF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D58A20-7869-4986-9823-ABEB92C65036}"/>
              </a:ext>
            </a:extLst>
          </p:cNvPr>
          <p:cNvSpPr txBox="1"/>
          <p:nvPr/>
        </p:nvSpPr>
        <p:spPr>
          <a:xfrm>
            <a:off x="6807974" y="2900766"/>
            <a:ext cx="1987062" cy="1200329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Magic numbers: corner stones to develop nuclear theories</a:t>
            </a:r>
            <a:endParaRPr lang="nl-BE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C925CC-8CC0-4DFD-AD45-85C2DC4AC42D}"/>
              </a:ext>
            </a:extLst>
          </p:cNvPr>
          <p:cNvGrpSpPr/>
          <p:nvPr/>
        </p:nvGrpSpPr>
        <p:grpSpPr>
          <a:xfrm>
            <a:off x="2385875" y="3930162"/>
            <a:ext cx="2269820" cy="1382472"/>
            <a:chOff x="2385875" y="3930162"/>
            <a:chExt cx="2269820" cy="13824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726C40-B7FB-4E96-893A-BC0C4D67326A}"/>
                </a:ext>
              </a:extLst>
            </p:cNvPr>
            <p:cNvSpPr/>
            <p:nvPr/>
          </p:nvSpPr>
          <p:spPr>
            <a:xfrm>
              <a:off x="2385875" y="3930162"/>
              <a:ext cx="839449" cy="510578"/>
            </a:xfrm>
            <a:prstGeom prst="ellipse">
              <a:avLst/>
            </a:prstGeom>
            <a:no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BEDFBF-F794-4B04-A358-1C9AB01C6529}"/>
                </a:ext>
              </a:extLst>
            </p:cNvPr>
            <p:cNvGrpSpPr/>
            <p:nvPr/>
          </p:nvGrpSpPr>
          <p:grpSpPr>
            <a:xfrm>
              <a:off x="2747694" y="4802056"/>
              <a:ext cx="648166" cy="510578"/>
              <a:chOff x="2747694" y="4802056"/>
              <a:chExt cx="648166" cy="510578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B6EE0E5-9C55-44CC-867B-985E9F7EA2FA}"/>
                  </a:ext>
                </a:extLst>
              </p:cNvPr>
              <p:cNvSpPr/>
              <p:nvPr/>
            </p:nvSpPr>
            <p:spPr>
              <a:xfrm>
                <a:off x="2747694" y="4802056"/>
                <a:ext cx="648166" cy="510578"/>
              </a:xfrm>
              <a:prstGeom prst="ellipse">
                <a:avLst/>
              </a:prstGeom>
              <a:noFill/>
              <a:ln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7227A1-02BE-477A-9D31-1EFFF9CED80A}"/>
                  </a:ext>
                </a:extLst>
              </p:cNvPr>
              <p:cNvSpPr txBox="1"/>
              <p:nvPr/>
            </p:nvSpPr>
            <p:spPr>
              <a:xfrm>
                <a:off x="2775177" y="488530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78</a:t>
                </a:r>
                <a:r>
                  <a:rPr lang="en-US" dirty="0"/>
                  <a:t>Ni</a:t>
                </a:r>
                <a:endParaRPr lang="nl-BE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8BA24EC-2108-48A5-8EF3-35805441E7AE}"/>
                </a:ext>
              </a:extLst>
            </p:cNvPr>
            <p:cNvGrpSpPr/>
            <p:nvPr/>
          </p:nvGrpSpPr>
          <p:grpSpPr>
            <a:xfrm>
              <a:off x="3980278" y="4010320"/>
              <a:ext cx="675417" cy="510578"/>
              <a:chOff x="2747694" y="4802056"/>
              <a:chExt cx="675417" cy="51057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851AF23-F5C8-4ECD-BAD5-E3DA869DABCD}"/>
                  </a:ext>
                </a:extLst>
              </p:cNvPr>
              <p:cNvSpPr/>
              <p:nvPr/>
            </p:nvSpPr>
            <p:spPr>
              <a:xfrm>
                <a:off x="2747694" y="4802056"/>
                <a:ext cx="648166" cy="510578"/>
              </a:xfrm>
              <a:prstGeom prst="ellipse">
                <a:avLst/>
              </a:prstGeom>
              <a:noFill/>
              <a:ln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66CDCD7-67DB-4B63-93BA-90968ADEB7B4}"/>
                  </a:ext>
                </a:extLst>
              </p:cNvPr>
              <p:cNvSpPr txBox="1"/>
              <p:nvPr/>
            </p:nvSpPr>
            <p:spPr>
              <a:xfrm>
                <a:off x="2775177" y="4885308"/>
                <a:ext cx="647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132</a:t>
                </a:r>
                <a:r>
                  <a:rPr lang="en-US" dirty="0"/>
                  <a:t>Sn</a:t>
                </a:r>
                <a:endParaRPr lang="nl-B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170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 animBg="1"/>
      <p:bldP spid="30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315" y="1228079"/>
            <a:ext cx="4662893" cy="18158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Collinear </a:t>
            </a:r>
            <a:r>
              <a:rPr lang="en-US" sz="2000" dirty="0"/>
              <a:t>laser spectroscopy</a:t>
            </a:r>
          </a:p>
          <a:p>
            <a:pPr marL="342900" indent="-342900">
              <a:buFontTx/>
              <a:buChar char="-"/>
            </a:pPr>
            <a:r>
              <a:rPr lang="en-US" i="1" dirty="0"/>
              <a:t>Overlap a fast (40-50 keV) ion beam with a narrow band (CW or chopped CW or pulse-amplified) laser beam </a:t>
            </a:r>
            <a:r>
              <a:rPr lang="en-US" i="1" dirty="0">
                <a:sym typeface="Wingdings" panose="05000000000000000000" pitchFamily="2" charset="2"/>
              </a:rPr>
              <a:t> relative velocity spread reduces</a:t>
            </a:r>
            <a:endParaRPr lang="en-US" sz="2000" b="1" i="1" dirty="0"/>
          </a:p>
          <a:p>
            <a:pPr marL="342900" indent="-342900">
              <a:buFontTx/>
              <a:buChar char="-"/>
            </a:pPr>
            <a:r>
              <a:rPr lang="en-US" sz="2000" b="1" i="1" dirty="0"/>
              <a:t>High resolution (~ 20 - 100 MHz)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97309" y="191184"/>
            <a:ext cx="8334375" cy="537788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rgbClr val="000308"/>
                </a:solidFill>
              </a:rPr>
              <a:t>Laser Spectroscopy at ISOLDE</a:t>
            </a:r>
            <a:br>
              <a:rPr lang="en-US" sz="3200" dirty="0">
                <a:solidFill>
                  <a:srgbClr val="000308"/>
                </a:solidFill>
              </a:rPr>
            </a:br>
            <a:r>
              <a:rPr lang="en-US" sz="3200" dirty="0">
                <a:solidFill>
                  <a:srgbClr val="000308"/>
                </a:solidFill>
              </a:rPr>
              <a:t>2. Collinear</a:t>
            </a:r>
            <a:endParaRPr lang="nl-BE" sz="3200" dirty="0">
              <a:solidFill>
                <a:srgbClr val="000308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CAB15A5-B6BA-44A3-9052-7F04708AACA3}"/>
              </a:ext>
            </a:extLst>
          </p:cNvPr>
          <p:cNvSpPr txBox="1"/>
          <p:nvPr/>
        </p:nvSpPr>
        <p:spPr>
          <a:xfrm>
            <a:off x="4836718" y="1236431"/>
            <a:ext cx="42409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40 years of experience and continuous upgrades</a:t>
            </a:r>
          </a:p>
          <a:p>
            <a:r>
              <a:rPr lang="en-US" sz="1400" dirty="0"/>
              <a:t>Review paper:</a:t>
            </a:r>
          </a:p>
          <a:p>
            <a:r>
              <a:rPr lang="en-US" sz="1400" b="1" dirty="0"/>
              <a:t>Neugart et al., </a:t>
            </a:r>
          </a:p>
          <a:p>
            <a:r>
              <a:rPr lang="en-US" sz="1400" b="1" dirty="0"/>
              <a:t>Journal of Physics G 44, 064002 (2017) </a:t>
            </a:r>
            <a:endParaRPr lang="nl-BE" sz="1400" b="1" dirty="0"/>
          </a:p>
        </p:txBody>
      </p:sp>
      <p:pic>
        <p:nvPicPr>
          <p:cNvPr id="100" name="Picture 2" descr="http://isolde-cris.web.cern.ch/isolde-cris/images/index-logo.jpg">
            <a:extLst>
              <a:ext uri="{FF2B5EF4-FFF2-40B4-BE49-F238E27FC236}">
                <a16:creationId xmlns:a16="http://schemas.microsoft.com/office/drawing/2014/main" id="{3C0AAB1C-5896-4402-B3C1-1C375FC63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421" y="31953"/>
            <a:ext cx="726263" cy="38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BD89CE6-ECC7-4271-B6E5-C85BEEA5D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95" y="460078"/>
            <a:ext cx="935333" cy="250883"/>
          </a:xfrm>
          <a:prstGeom prst="rect">
            <a:avLst/>
          </a:prstGeom>
        </p:spPr>
      </p:pic>
      <p:pic>
        <p:nvPicPr>
          <p:cNvPr id="106" name="Picture 2">
            <a:extLst>
              <a:ext uri="{FF2B5EF4-FFF2-40B4-BE49-F238E27FC236}">
                <a16:creationId xmlns:a16="http://schemas.microsoft.com/office/drawing/2014/main" id="{AEDAD056-5105-4768-8FF6-066104DF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15" y="3179721"/>
            <a:ext cx="3891004" cy="33790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4D15FB0-DA0B-48EC-9C00-A2D674442B53}"/>
              </a:ext>
            </a:extLst>
          </p:cNvPr>
          <p:cNvGrpSpPr/>
          <p:nvPr/>
        </p:nvGrpSpPr>
        <p:grpSpPr>
          <a:xfrm>
            <a:off x="4095451" y="2852361"/>
            <a:ext cx="4982234" cy="3814455"/>
            <a:chOff x="4049450" y="2905675"/>
            <a:chExt cx="4982234" cy="3814455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00F4622-B6D4-4843-AC89-A1984E76ECF3}"/>
                </a:ext>
              </a:extLst>
            </p:cNvPr>
            <p:cNvGrpSpPr/>
            <p:nvPr/>
          </p:nvGrpSpPr>
          <p:grpSpPr>
            <a:xfrm>
              <a:off x="4049450" y="2905675"/>
              <a:ext cx="4982234" cy="3814455"/>
              <a:chOff x="4049450" y="2905675"/>
              <a:chExt cx="4982234" cy="3814455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8F74B231-F285-4EF4-BB2A-9613269E035C}"/>
                  </a:ext>
                </a:extLst>
              </p:cNvPr>
              <p:cNvSpPr txBox="1"/>
              <p:nvPr/>
            </p:nvSpPr>
            <p:spPr>
              <a:xfrm>
                <a:off x="5181388" y="2905675"/>
                <a:ext cx="330419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BE" sz="1400" i="0" u="none" strike="noStrike" baseline="0" dirty="0">
                    <a:latin typeface="ArialMT"/>
                  </a:rPr>
                  <a:t>CRIS in high </a:t>
                </a:r>
                <a:r>
                  <a:rPr lang="nl-BE" sz="1400" i="0" u="none" strike="noStrike" baseline="0" dirty="0" err="1">
                    <a:latin typeface="ArialMT"/>
                  </a:rPr>
                  <a:t>resolution</a:t>
                </a:r>
                <a:r>
                  <a:rPr lang="nl-BE" sz="1400" i="0" u="none" strike="noStrike" baseline="0" dirty="0">
                    <a:latin typeface="ArialMT"/>
                  </a:rPr>
                  <a:t>:</a:t>
                </a:r>
              </a:p>
              <a:p>
                <a:r>
                  <a:rPr lang="nl-BE" sz="1400" b="1" i="0" u="none" strike="noStrike" baseline="0" dirty="0">
                    <a:cs typeface="Arial" panose="020B0604020202020204" pitchFamily="34" charset="0"/>
                  </a:rPr>
                  <a:t>R.P. de Groote</a:t>
                </a:r>
                <a:r>
                  <a:rPr lang="nl-BE" sz="1400" b="1" dirty="0">
                    <a:cs typeface="Arial" panose="020B0604020202020204" pitchFamily="34" charset="0"/>
                  </a:rPr>
                  <a:t> et al.</a:t>
                </a:r>
                <a:r>
                  <a:rPr lang="nl-BE" sz="1400" b="1" i="0" u="none" strike="noStrike" baseline="0" dirty="0"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nl-BE" sz="1400" b="1" i="0" u="none" strike="noStrike" baseline="0" dirty="0" err="1">
                    <a:cs typeface="Arial" panose="020B0604020202020204" pitchFamily="34" charset="0"/>
                  </a:rPr>
                  <a:t>Phys</a:t>
                </a:r>
                <a:r>
                  <a:rPr lang="nl-BE" sz="1400" b="1" i="0" u="none" strike="noStrike" baseline="0" dirty="0">
                    <a:cs typeface="Arial" panose="020B0604020202020204" pitchFamily="34" charset="0"/>
                  </a:rPr>
                  <a:t>. </a:t>
                </a:r>
                <a:r>
                  <a:rPr lang="nl-BE" sz="1400" b="1" i="0" u="none" strike="noStrike" baseline="0" dirty="0" err="1">
                    <a:cs typeface="Arial" panose="020B0604020202020204" pitchFamily="34" charset="0"/>
                  </a:rPr>
                  <a:t>Rev</a:t>
                </a:r>
                <a:r>
                  <a:rPr lang="nl-BE" sz="1400" b="1" i="0" u="none" strike="noStrike" baseline="0" dirty="0">
                    <a:cs typeface="Arial" panose="020B0604020202020204" pitchFamily="34" charset="0"/>
                  </a:rPr>
                  <a:t>. </a:t>
                </a:r>
                <a:r>
                  <a:rPr lang="nl-BE" sz="1400" b="1" i="0" u="none" strike="noStrike" baseline="0" dirty="0" err="1">
                    <a:cs typeface="Arial" panose="020B0604020202020204" pitchFamily="34" charset="0"/>
                  </a:rPr>
                  <a:t>Lett</a:t>
                </a:r>
                <a:r>
                  <a:rPr lang="nl-BE" sz="1400" b="1" i="0" u="none" strike="noStrike" baseline="0" dirty="0">
                    <a:cs typeface="Arial" panose="020B0604020202020204" pitchFamily="34" charset="0"/>
                  </a:rPr>
                  <a:t>. 115 (2015) 132501</a:t>
                </a:r>
                <a:endParaRPr lang="nl-BE" sz="1400" b="1" dirty="0">
                  <a:cs typeface="Arial" panose="020B0604020202020204" pitchFamily="34" charset="0"/>
                </a:endParaRPr>
              </a:p>
            </p:txBody>
          </p:sp>
          <p:pic>
            <p:nvPicPr>
              <p:cNvPr id="118" name="Picture 2">
                <a:extLst>
                  <a:ext uri="{FF2B5EF4-FFF2-40B4-BE49-F238E27FC236}">
                    <a16:creationId xmlns:a16="http://schemas.microsoft.com/office/drawing/2014/main" id="{3EC59595-A2DD-4F14-B365-3A55ED5314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049450" y="3644340"/>
                <a:ext cx="4982234" cy="30757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DCB1823-43DE-4924-99D1-F6D3A6B9E436}"/>
                  </a:ext>
                </a:extLst>
              </p:cNvPr>
              <p:cNvSpPr txBox="1"/>
              <p:nvPr/>
            </p:nvSpPr>
            <p:spPr>
              <a:xfrm>
                <a:off x="6690489" y="4559099"/>
                <a:ext cx="8226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1700 MHz</a:t>
                </a:r>
                <a:endParaRPr lang="nl-BE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C3562A39-56ED-4CFC-AF03-6AA1E0989375}"/>
                  </a:ext>
                </a:extLst>
              </p:cNvPr>
              <p:cNvSpPr txBox="1"/>
              <p:nvPr/>
            </p:nvSpPr>
            <p:spPr>
              <a:xfrm>
                <a:off x="7378486" y="5043735"/>
                <a:ext cx="6655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20 MHz</a:t>
                </a:r>
                <a:endParaRPr lang="nl-BE" sz="1200" dirty="0"/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87A13A8-95DC-466B-84F8-832434DA43C8}"/>
                </a:ext>
              </a:extLst>
            </p:cNvPr>
            <p:cNvSpPr txBox="1"/>
            <p:nvPr/>
          </p:nvSpPr>
          <p:spPr>
            <a:xfrm>
              <a:off x="4595547" y="3644339"/>
              <a:ext cx="38900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CRIS: highest resolution and sensitivity</a:t>
              </a:r>
              <a:endParaRPr lang="nl-BE" dirty="0"/>
            </a:p>
          </p:txBody>
        </p:sp>
      </p:grpSp>
    </p:spTree>
    <p:extLst>
      <p:ext uri="{BB962C8B-B14F-4D97-AF65-F5344CB8AC3E}">
        <p14:creationId xmlns:p14="http://schemas.microsoft.com/office/powerpoint/2010/main" val="55894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52A11-B776-24FC-A40B-710D4300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GB">
                <a:solidFill>
                  <a:srgbClr val="FFFFFF"/>
                </a:solidFill>
              </a:rPr>
              <a:t>Institute for Nuclear and Radiation Physics, Nuclear Moments Group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9727D-C2B2-0FD1-31DE-41B74600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A297500-7527-634B-90F4-69D0994C32B4}" type="slidenum">
              <a:rPr lang="nl-NL">
                <a:solidFill>
                  <a:srgbClr val="FFFFFF"/>
                </a:solidFill>
              </a:rPr>
              <a:pPr defTabSz="685800"/>
              <a:t>41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6AC277-BBC8-8B3B-EDBA-85D751D88CE2}"/>
              </a:ext>
            </a:extLst>
          </p:cNvPr>
          <p:cNvSpPr txBox="1">
            <a:spLocks/>
          </p:cNvSpPr>
          <p:nvPr/>
        </p:nvSpPr>
        <p:spPr>
          <a:xfrm>
            <a:off x="1414781" y="508253"/>
            <a:ext cx="6220838" cy="73555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2700" dirty="0">
                <a:solidFill>
                  <a:srgbClr val="1D8DB0"/>
                </a:solidFill>
              </a:rPr>
              <a:t>Reduce Doppler broadening:</a:t>
            </a:r>
          </a:p>
          <a:p>
            <a:pPr algn="ctr" defTabSz="685800"/>
            <a:r>
              <a:rPr lang="en-US" sz="2700" dirty="0">
                <a:solidFill>
                  <a:srgbClr val="1D8DB0"/>
                </a:solidFill>
              </a:rPr>
              <a:t>Collinear laser spectroscopy</a:t>
            </a:r>
          </a:p>
          <a:p>
            <a:pPr algn="ctr" defTabSz="685800"/>
            <a:endParaRPr lang="en-US" sz="1200" dirty="0">
              <a:solidFill>
                <a:srgbClr val="1D8DB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D200D-59D7-1BD2-0C49-509BE60325ED}"/>
              </a:ext>
            </a:extLst>
          </p:cNvPr>
          <p:cNvSpPr txBox="1"/>
          <p:nvPr/>
        </p:nvSpPr>
        <p:spPr>
          <a:xfrm>
            <a:off x="318736" y="4152771"/>
            <a:ext cx="510611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è"/>
            </a:pPr>
            <a:r>
              <a:rPr lang="en-US" sz="1600" b="1" dirty="0">
                <a:solidFill>
                  <a:srgbClr val="2F4D5D"/>
                </a:solidFill>
                <a:latin typeface="Symbol" panose="05050102010706020507" pitchFamily="18" charset="2"/>
              </a:rPr>
              <a:t>D</a:t>
            </a:r>
            <a:r>
              <a:rPr lang="en-US" sz="1600" b="1" dirty="0">
                <a:solidFill>
                  <a:srgbClr val="2F4D5D"/>
                </a:solidFill>
                <a:latin typeface="Arial" panose="020B0604020202020204"/>
              </a:rPr>
              <a:t>E = few eV (on 50 keV)  </a:t>
            </a:r>
          </a:p>
          <a:p>
            <a:pPr marL="685800" lvl="2" defTabSz="685800"/>
            <a:r>
              <a:rPr lang="en-US" sz="1600" b="1" dirty="0">
                <a:solidFill>
                  <a:srgbClr val="2F4D5D"/>
                </a:solidFill>
                <a:latin typeface="Arial" panose="020B0604020202020204"/>
                <a:sym typeface="Wingdings" panose="05000000000000000000" pitchFamily="2" charset="2"/>
              </a:rPr>
              <a:t>	 very small velocity spread</a:t>
            </a:r>
          </a:p>
          <a:p>
            <a:pPr marL="685800" lvl="2" defTabSz="685800"/>
            <a:r>
              <a:rPr lang="en-US" sz="1600" b="1" dirty="0">
                <a:solidFill>
                  <a:srgbClr val="2F4D5D"/>
                </a:solidFill>
                <a:latin typeface="Arial" panose="020B0604020202020204"/>
                <a:sym typeface="Wingdings" panose="05000000000000000000" pitchFamily="2" charset="2"/>
              </a:rPr>
              <a:t>	 reduction of Doppler broadening</a:t>
            </a:r>
            <a:endParaRPr lang="en-US" sz="1600" b="1" dirty="0">
              <a:solidFill>
                <a:srgbClr val="2F4D5D"/>
              </a:solidFill>
              <a:latin typeface="Arial" panose="020B0604020202020204"/>
            </a:endParaRPr>
          </a:p>
          <a:p>
            <a:pPr marL="214313" indent="-214313" defTabSz="685800">
              <a:buFont typeface="Wingdings" panose="05000000000000000000" pitchFamily="2" charset="2"/>
              <a:buChar char="è"/>
            </a:pPr>
            <a:r>
              <a:rPr lang="en-US" sz="1600" b="1" dirty="0">
                <a:solidFill>
                  <a:srgbClr val="2F4D5D"/>
                </a:solidFill>
                <a:latin typeface="Arial" panose="020B0604020202020204"/>
              </a:rPr>
              <a:t>high resolution: 20-60 MHz </a:t>
            </a:r>
          </a:p>
          <a:p>
            <a:pPr marL="214313" indent="-214313" defTabSz="685800">
              <a:buFont typeface="Wingdings" panose="05000000000000000000" pitchFamily="2" charset="2"/>
              <a:buChar char="è"/>
            </a:pPr>
            <a:r>
              <a:rPr lang="en-US" sz="1600" dirty="0">
                <a:solidFill>
                  <a:srgbClr val="2F4D5D"/>
                </a:solidFill>
                <a:latin typeface="Arial" panose="020B0604020202020204"/>
                <a:sym typeface="Wingdings" panose="05000000000000000000" pitchFamily="2" charset="2"/>
              </a:rPr>
              <a:t>resolve all hyperfine peaks </a:t>
            </a:r>
          </a:p>
          <a:p>
            <a:pPr marL="214313" indent="-214313" defTabSz="685800">
              <a:buFont typeface="Wingdings" panose="05000000000000000000" pitchFamily="2" charset="2"/>
              <a:buChar char="è"/>
            </a:pPr>
            <a:r>
              <a:rPr lang="en-US" sz="1600" dirty="0">
                <a:solidFill>
                  <a:srgbClr val="2F4D5D"/>
                </a:solidFill>
                <a:latin typeface="Arial" panose="020B0604020202020204"/>
                <a:sym typeface="Wingdings" panose="05000000000000000000" pitchFamily="2" charset="2"/>
              </a:rPr>
              <a:t>Necessary to extract I, </a:t>
            </a:r>
            <a:r>
              <a:rPr lang="en-US" sz="1600" dirty="0">
                <a:solidFill>
                  <a:srgbClr val="2F4D5D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dirty="0">
                <a:solidFill>
                  <a:srgbClr val="2F4D5D"/>
                </a:solidFill>
                <a:latin typeface="Arial" panose="020B0604020202020204"/>
                <a:sym typeface="Wingdings" panose="05000000000000000000" pitchFamily="2" charset="2"/>
              </a:rPr>
              <a:t>, Q, </a:t>
            </a:r>
            <a:r>
              <a:rPr lang="en-US" sz="1600" dirty="0">
                <a:solidFill>
                  <a:srgbClr val="2F4D5D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sz="1600" dirty="0">
                <a:solidFill>
                  <a:srgbClr val="2F4D5D"/>
                </a:solidFill>
                <a:latin typeface="Arial" panose="020B0604020202020204"/>
                <a:sym typeface="Wingdings" panose="05000000000000000000" pitchFamily="2" charset="2"/>
              </a:rPr>
              <a:t>&lt;r</a:t>
            </a:r>
            <a:r>
              <a:rPr lang="en-US" sz="1600" baseline="30000" dirty="0">
                <a:solidFill>
                  <a:srgbClr val="2F4D5D"/>
                </a:solidFill>
                <a:latin typeface="Arial" panose="020B0604020202020204"/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srgbClr val="2F4D5D"/>
                </a:solidFill>
                <a:latin typeface="Arial" panose="020B0604020202020204"/>
                <a:sym typeface="Wingdings" panose="05000000000000000000" pitchFamily="2" charset="2"/>
              </a:rPr>
              <a:t>&gt;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86B57E-A2AD-9633-5D28-B61518AD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3485" y="2777654"/>
            <a:ext cx="3726630" cy="323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64DECE-7DD7-0148-EBD9-17FE9597CC0C}"/>
              </a:ext>
            </a:extLst>
          </p:cNvPr>
          <p:cNvSpPr txBox="1"/>
          <p:nvPr/>
        </p:nvSpPr>
        <p:spPr>
          <a:xfrm>
            <a:off x="675000" y="1381791"/>
            <a:ext cx="7578543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>
                <a:solidFill>
                  <a:srgbClr val="2F4D5D"/>
                </a:solidFill>
                <a:latin typeface="Arial" panose="020B0604020202020204"/>
              </a:rPr>
              <a:t>ion beam from ISOL-target: energy spread due to high temperature </a:t>
            </a:r>
          </a:p>
          <a:p>
            <a:pPr defTabSz="685800"/>
            <a:r>
              <a:rPr lang="en-US" sz="1600" dirty="0">
                <a:solidFill>
                  <a:srgbClr val="2F4D5D"/>
                </a:solidFill>
                <a:latin typeface="Arial" panose="020B0604020202020204"/>
              </a:rPr>
              <a:t>	Doppler broadening of the HFS lines == GHz  resolution in the ion source</a:t>
            </a:r>
          </a:p>
          <a:p>
            <a:pPr defTabSz="685800"/>
            <a:endParaRPr lang="en-US" sz="1600" dirty="0">
              <a:solidFill>
                <a:srgbClr val="2F4D5D"/>
              </a:solidFill>
              <a:latin typeface="Arial" panose="020B0604020202020204"/>
            </a:endParaRPr>
          </a:p>
          <a:p>
            <a:pPr defTabSz="685800">
              <a:buFont typeface="Wingdings"/>
              <a:buChar char="à"/>
            </a:pPr>
            <a:r>
              <a:rPr lang="en-US" sz="1600" dirty="0">
                <a:solidFill>
                  <a:srgbClr val="2F4D5D"/>
                </a:solidFill>
                <a:latin typeface="Arial" panose="020B0604020202020204"/>
                <a:sym typeface="Wingdings" pitchFamily="2" charset="2"/>
              </a:rPr>
              <a:t> BUT</a:t>
            </a:r>
            <a:r>
              <a:rPr lang="en-US" sz="1600" b="1" dirty="0">
                <a:solidFill>
                  <a:srgbClr val="2F4D5D"/>
                </a:solidFill>
                <a:latin typeface="Arial" panose="020B0604020202020204"/>
                <a:sym typeface="Wingdings" pitchFamily="2" charset="2"/>
              </a:rPr>
              <a:t>: uncertainty on energy remains constant during acceleration</a:t>
            </a:r>
          </a:p>
          <a:p>
            <a:pPr defTabSz="685800"/>
            <a:r>
              <a:rPr lang="en-US" sz="1600" b="1" dirty="0">
                <a:solidFill>
                  <a:srgbClr val="2F4D5D"/>
                </a:solidFill>
                <a:latin typeface="Arial" panose="020B0604020202020204"/>
                <a:sym typeface="Wingdings" pitchFamily="2" charset="2"/>
              </a:rPr>
              <a:t>              </a:t>
            </a:r>
            <a:r>
              <a:rPr lang="en-US" sz="1600" dirty="0">
                <a:solidFill>
                  <a:srgbClr val="1D8DB0"/>
                </a:solidFill>
                <a:latin typeface="Arial" panose="020B0604020202020204"/>
                <a:sym typeface="Wingdings" pitchFamily="2" charset="2"/>
              </a:rPr>
              <a:t>error on beam velocity decreases with increasing beam energy/velocity:</a:t>
            </a:r>
            <a:endParaRPr lang="en-US" sz="1600" dirty="0">
              <a:solidFill>
                <a:srgbClr val="1D8DB0"/>
              </a:solidFill>
              <a:latin typeface="Arial" panose="020B0604020202020204"/>
            </a:endParaRP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14641075-DF18-BD55-31BC-9176A1A4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00" y="3271950"/>
            <a:ext cx="3061730" cy="36933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685800"/>
            <a:r>
              <a:rPr lang="en-US" dirty="0">
                <a:solidFill>
                  <a:srgbClr val="1D8DB0"/>
                </a:solidFill>
                <a:latin typeface="Symbol" pitchFamily="18" charset="2"/>
              </a:rPr>
              <a:t>d</a:t>
            </a:r>
            <a:r>
              <a:rPr lang="en-GB" dirty="0">
                <a:solidFill>
                  <a:srgbClr val="1D8DB0"/>
                </a:solidFill>
                <a:latin typeface="Arial" panose="020B0604020202020204"/>
              </a:rPr>
              <a:t>E=const</a:t>
            </a:r>
            <a:r>
              <a:rPr lang="en-GB" dirty="0">
                <a:solidFill>
                  <a:srgbClr val="2F4D5D"/>
                </a:solidFill>
                <a:latin typeface="Arial" panose="020B0604020202020204"/>
              </a:rPr>
              <a:t>=</a:t>
            </a:r>
            <a:r>
              <a:rPr lang="el-GR" dirty="0">
                <a:solidFill>
                  <a:srgbClr val="2F4D5D"/>
                </a:solidFill>
                <a:latin typeface="Arial" panose="020B0604020202020204"/>
              </a:rPr>
              <a:t>δ</a:t>
            </a:r>
            <a:r>
              <a:rPr lang="en-GB" dirty="0">
                <a:solidFill>
                  <a:srgbClr val="2F4D5D"/>
                </a:solidFill>
                <a:latin typeface="Arial" panose="020B0604020202020204"/>
              </a:rPr>
              <a:t>(</a:t>
            </a:r>
            <a:r>
              <a:rPr lang="en-GB" baseline="30000" dirty="0">
                <a:solidFill>
                  <a:srgbClr val="2F4D5D"/>
                </a:solidFill>
                <a:latin typeface="Arial" panose="020B0604020202020204"/>
              </a:rPr>
              <a:t>1</a:t>
            </a:r>
            <a:r>
              <a:rPr lang="en-GB" dirty="0">
                <a:solidFill>
                  <a:srgbClr val="2F4D5D"/>
                </a:solidFill>
                <a:latin typeface="Arial" panose="020B0604020202020204"/>
              </a:rPr>
              <a:t>/</a:t>
            </a:r>
            <a:r>
              <a:rPr lang="en-GB" baseline="-25000" dirty="0">
                <a:solidFill>
                  <a:srgbClr val="2F4D5D"/>
                </a:solidFill>
                <a:latin typeface="Arial" panose="020B0604020202020204"/>
              </a:rPr>
              <a:t>2</a:t>
            </a:r>
            <a:r>
              <a:rPr lang="en-GB" dirty="0">
                <a:solidFill>
                  <a:srgbClr val="2F4D5D"/>
                </a:solidFill>
                <a:latin typeface="Arial" panose="020B0604020202020204"/>
              </a:rPr>
              <a:t>mv</a:t>
            </a:r>
            <a:r>
              <a:rPr lang="en-GB" baseline="30000" dirty="0">
                <a:solidFill>
                  <a:srgbClr val="2F4D5D"/>
                </a:solidFill>
                <a:latin typeface="Arial" panose="020B0604020202020204"/>
              </a:rPr>
              <a:t>2</a:t>
            </a:r>
            <a:r>
              <a:rPr lang="en-GB" dirty="0">
                <a:solidFill>
                  <a:srgbClr val="2F4D5D"/>
                </a:solidFill>
                <a:latin typeface="Arial" panose="020B0604020202020204"/>
              </a:rPr>
              <a:t>)≈</a:t>
            </a:r>
            <a:r>
              <a:rPr lang="en-GB" dirty="0" err="1">
                <a:solidFill>
                  <a:srgbClr val="2F4D5D"/>
                </a:solidFill>
                <a:latin typeface="Arial" panose="020B0604020202020204"/>
              </a:rPr>
              <a:t>mv</a:t>
            </a:r>
            <a:r>
              <a:rPr lang="el-GR" dirty="0">
                <a:solidFill>
                  <a:srgbClr val="1D8DB0"/>
                </a:solidFill>
                <a:latin typeface="Arial" panose="020B0604020202020204"/>
              </a:rPr>
              <a:t>δ</a:t>
            </a:r>
            <a:r>
              <a:rPr lang="en-GB" dirty="0">
                <a:solidFill>
                  <a:srgbClr val="1D8DB0"/>
                </a:solidFill>
                <a:latin typeface="Arial" panose="020B0604020202020204"/>
              </a:rPr>
              <a:t>v</a:t>
            </a:r>
            <a:endParaRPr lang="el-GR" dirty="0">
              <a:solidFill>
                <a:srgbClr val="1D8DB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01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6C185F58-9489-7FFD-7C84-54F0C235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42" y="2033983"/>
            <a:ext cx="7796181" cy="2983415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2FC7B19-2D92-4281-B709-AAEC8424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00" y="1773515"/>
            <a:ext cx="8280900" cy="430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Molecules feature electronic, vibrational and rotational levels. 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7DB41A-2549-4444-9025-7F6B6014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2D185C3-7CAA-44F2-A72C-241641A0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Molecular structure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A53F04CC-106F-EC68-8B1B-30A482800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098" y="5514750"/>
            <a:ext cx="486000" cy="486000"/>
          </a:xfrm>
        </p:spPr>
        <p:txBody>
          <a:bodyPr/>
          <a:lstStyle/>
          <a:p>
            <a:fld id="{0A297500-7527-634B-90F4-69D0994C32B4}" type="slidenum">
              <a:rPr lang="nl-NL" sz="825"/>
              <a:t>42</a:t>
            </a:fld>
            <a:endParaRPr lang="nl-N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43663B-3F58-02CF-A15D-B5E9A828EF20}"/>
              </a:ext>
            </a:extLst>
          </p:cNvPr>
          <p:cNvSpPr txBox="1"/>
          <p:nvPr/>
        </p:nvSpPr>
        <p:spPr>
          <a:xfrm>
            <a:off x="4571550" y="5558491"/>
            <a:ext cx="5002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Sonja Kujanpää  (University of Jyväskylä)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02BAA7B-7F84-3F7C-77B5-C76C121E0585}"/>
              </a:ext>
            </a:extLst>
          </p:cNvPr>
          <p:cNvSpPr txBox="1"/>
          <p:nvPr/>
        </p:nvSpPr>
        <p:spPr>
          <a:xfrm>
            <a:off x="231104" y="3917562"/>
            <a:ext cx="46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g.s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6C0D9-48F8-4534-3FCE-A118A2804781}"/>
              </a:ext>
            </a:extLst>
          </p:cNvPr>
          <p:cNvSpPr txBox="1"/>
          <p:nvPr/>
        </p:nvSpPr>
        <p:spPr>
          <a:xfrm>
            <a:off x="141070" y="2532797"/>
            <a:ext cx="77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ex.</a:t>
            </a:r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6EFA03F-4912-94A9-DBB3-F384F143C0EA}"/>
                  </a:ext>
                </a:extLst>
              </p:cNvPr>
              <p:cNvSpPr txBox="1"/>
              <p:nvPr/>
            </p:nvSpPr>
            <p:spPr>
              <a:xfrm>
                <a:off x="6279193" y="5111712"/>
                <a:ext cx="1748877" cy="296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solidFill>
                                <a:srgbClr val="03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i="1">
                              <a:solidFill>
                                <a:srgbClr val="03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CO" i="1">
                              <a:solidFill>
                                <a:srgbClr val="03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h𝑐𝐵𝐽</m:t>
                      </m:r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dirty="0">
                  <a:solidFill>
                    <a:srgbClr val="0300FF"/>
                  </a:solidFill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6EFA03F-4912-94A9-DBB3-F384F143C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193" y="5111712"/>
                <a:ext cx="1748877" cy="296428"/>
              </a:xfrm>
              <a:prstGeom prst="rect">
                <a:avLst/>
              </a:prstGeom>
              <a:blipFill>
                <a:blip r:embed="rId3"/>
                <a:stretch>
                  <a:fillRect l="-2091" t="-2083" r="-4181" b="-2916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B477501-DC29-963B-DD25-4D7679BB179E}"/>
                  </a:ext>
                </a:extLst>
              </p:cNvPr>
              <p:cNvSpPr txBox="1"/>
              <p:nvPr/>
            </p:nvSpPr>
            <p:spPr>
              <a:xfrm>
                <a:off x="4217620" y="5111866"/>
                <a:ext cx="15938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solidFill>
                                <a:srgbClr val="03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i="1">
                              <a:solidFill>
                                <a:srgbClr val="03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CO" i="1">
                              <a:solidFill>
                                <a:srgbClr val="0300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h𝑣</m:t>
                      </m:r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s-CO" i="1">
                          <a:solidFill>
                            <a:srgbClr val="0300FF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dirty="0">
                  <a:solidFill>
                    <a:srgbClr val="0300FF"/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B477501-DC29-963B-DD25-4D7679BB1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620" y="5111866"/>
                <a:ext cx="1593898" cy="276999"/>
              </a:xfrm>
              <a:prstGeom prst="rect">
                <a:avLst/>
              </a:prstGeom>
              <a:blipFill>
                <a:blip r:embed="rId4"/>
                <a:stretch>
                  <a:fillRect l="-3065" t="-2222" r="-4981" b="-3777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495C7AD-9C94-ACD0-6ED0-0E00C7A8C5D2}"/>
              </a:ext>
            </a:extLst>
          </p:cNvPr>
          <p:cNvSpPr txBox="1"/>
          <p:nvPr/>
        </p:nvSpPr>
        <p:spPr>
          <a:xfrm>
            <a:off x="171098" y="6424065"/>
            <a:ext cx="450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Carlos Fajardo, Master thesis KU Leuven, 2023</a:t>
            </a:r>
            <a:endParaRPr lang="en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3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2FC7B19-2D92-4281-B709-AAEC8424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50" y="1699592"/>
            <a:ext cx="8280900" cy="9209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dirty="0"/>
              <a:t>For </a:t>
            </a:r>
            <a:r>
              <a:rPr lang="en-US" b="1" dirty="0"/>
              <a:t>first searches </a:t>
            </a:r>
            <a:r>
              <a:rPr lang="en-US" dirty="0"/>
              <a:t>of new levels: use </a:t>
            </a:r>
            <a:r>
              <a:rPr lang="en-US" b="1" dirty="0"/>
              <a:t>broadband lasers (3~9 GHz)</a:t>
            </a:r>
          </a:p>
          <a:p>
            <a:pPr marL="0" indent="0">
              <a:buNone/>
              <a:defRPr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the rotational transitions are not fully resolved, and the three branches are represented by an envelope of all the rotational peaks. 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7DB41A-2549-4444-9025-7F6B6014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2D185C3-7CAA-44F2-A72C-241641A0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86020"/>
            <a:ext cx="8280900" cy="864000"/>
          </a:xfrm>
        </p:spPr>
        <p:txBody>
          <a:bodyPr>
            <a:normAutofit/>
          </a:bodyPr>
          <a:lstStyle/>
          <a:p>
            <a:r>
              <a:rPr lang="en-US" sz="2400" dirty="0"/>
              <a:t>Low-resolution spectroscopy on </a:t>
            </a:r>
            <a:r>
              <a:rPr lang="en-US" sz="2400" dirty="0" err="1"/>
              <a:t>RaF</a:t>
            </a:r>
            <a:r>
              <a:rPr lang="en-US" sz="2400" dirty="0"/>
              <a:t> at CRIS</a:t>
            </a:r>
            <a:endParaRPr lang="en-US" dirty="0"/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AE5637F9-CD0C-C896-86BE-314D721D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098" y="5514750"/>
            <a:ext cx="486000" cy="486000"/>
          </a:xfrm>
        </p:spPr>
        <p:txBody>
          <a:bodyPr/>
          <a:lstStyle/>
          <a:p>
            <a:fld id="{0A297500-7527-634B-90F4-69D0994C32B4}" type="slidenum">
              <a:rPr lang="nl-NL" sz="825"/>
              <a:t>43</a:t>
            </a:fld>
            <a:endParaRPr lang="nl-N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229BBB-548B-1E6A-605E-ABED2CC2F978}"/>
              </a:ext>
            </a:extLst>
          </p:cNvPr>
          <p:cNvSpPr txBox="1"/>
          <p:nvPr/>
        </p:nvSpPr>
        <p:spPr>
          <a:xfrm>
            <a:off x="1600822" y="3476349"/>
            <a:ext cx="203690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Experimental spectrum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Fitted spectrum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5491529-3A70-800C-D892-91AC88EEEF19}"/>
              </a:ext>
            </a:extLst>
          </p:cNvPr>
          <p:cNvSpPr/>
          <p:nvPr/>
        </p:nvSpPr>
        <p:spPr>
          <a:xfrm>
            <a:off x="1363795" y="3645175"/>
            <a:ext cx="260902" cy="5218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12704A2-5727-5AAE-F99F-E5C9EEE93D7E}"/>
              </a:ext>
            </a:extLst>
          </p:cNvPr>
          <p:cNvSpPr/>
          <p:nvPr/>
        </p:nvSpPr>
        <p:spPr>
          <a:xfrm>
            <a:off x="1363794" y="3911045"/>
            <a:ext cx="260902" cy="5218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1229603-92AC-AE88-3F9A-B6D7DFD4D251}"/>
              </a:ext>
            </a:extLst>
          </p:cNvPr>
          <p:cNvSpPr txBox="1"/>
          <p:nvPr/>
        </p:nvSpPr>
        <p:spPr>
          <a:xfrm>
            <a:off x="1379897" y="2799037"/>
            <a:ext cx="22621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300FF"/>
                </a:solidFill>
              </a:rPr>
              <a:t>Same spectrum, measured</a:t>
            </a:r>
          </a:p>
          <a:p>
            <a:r>
              <a:rPr lang="en-US" sz="1350" dirty="0">
                <a:solidFill>
                  <a:srgbClr val="0300FF"/>
                </a:solidFill>
              </a:rPr>
              <a:t>with low resolution</a:t>
            </a:r>
          </a:p>
        </p:txBody>
      </p:sp>
      <p:pic>
        <p:nvPicPr>
          <p:cNvPr id="12" name="Imagen 11" descr="Gráfico&#10;&#10;Descripción generada automáticamente">
            <a:extLst>
              <a:ext uri="{FF2B5EF4-FFF2-40B4-BE49-F238E27FC236}">
                <a16:creationId xmlns:a16="http://schemas.microsoft.com/office/drawing/2014/main" id="{9001764C-E74F-0C45-4324-537FBD557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203" y="2667060"/>
            <a:ext cx="3744900" cy="2801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82F83-CE0E-9632-C7F2-FCC491D6E428}"/>
              </a:ext>
            </a:extLst>
          </p:cNvPr>
          <p:cNvSpPr txBox="1"/>
          <p:nvPr/>
        </p:nvSpPr>
        <p:spPr>
          <a:xfrm>
            <a:off x="171098" y="6424065"/>
            <a:ext cx="450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Carlos Fajardo, Master thesis KU Leuven, 2023</a:t>
            </a:r>
            <a:endParaRPr lang="en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48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0ABC7-F0CD-E495-8127-6870D67DA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9C6FC-BE71-72D4-A903-1016705A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2022: First </a:t>
            </a:r>
            <a:r>
              <a:rPr lang="en-US" dirty="0" err="1"/>
              <a:t>AcF</a:t>
            </a:r>
            <a:r>
              <a:rPr lang="en-US" dirty="0"/>
              <a:t> spectroscopy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6D022-6087-AB1C-6D41-B21A4FF1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CFC26-4C5D-93D7-7E0D-EF16D1664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6732C-26BB-BA02-F0C4-4DF8B813843F}"/>
              </a:ext>
            </a:extLst>
          </p:cNvPr>
          <p:cNvSpPr txBox="1"/>
          <p:nvPr/>
        </p:nvSpPr>
        <p:spPr>
          <a:xfrm>
            <a:off x="1468315" y="6085420"/>
            <a:ext cx="506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Athanasakis-</a:t>
            </a:r>
            <a:r>
              <a:rPr lang="en-US" dirty="0" err="1"/>
              <a:t>Kaklamanakis</a:t>
            </a:r>
            <a:r>
              <a:rPr lang="en-US" dirty="0"/>
              <a:t> et. al, in preparation  </a:t>
            </a:r>
            <a:endParaRPr lang="en-BE" dirty="0"/>
          </a:p>
        </p:txBody>
      </p:sp>
      <p:pic>
        <p:nvPicPr>
          <p:cNvPr id="7" name="Picture 6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E3841AD-4C39-4840-DFD6-ABC95F5C9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7" y="1229095"/>
            <a:ext cx="7451794" cy="48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04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22726-053B-2C96-BA26-30D35F4F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F1A24-1D80-A9B2-4A87-5ADEE9191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96F7788-1ACD-5058-F096-4AD772AE549D}"/>
              </a:ext>
            </a:extLst>
          </p:cNvPr>
          <p:cNvSpPr txBox="1">
            <a:spLocks/>
          </p:cNvSpPr>
          <p:nvPr/>
        </p:nvSpPr>
        <p:spPr>
          <a:xfrm>
            <a:off x="1725320" y="199364"/>
            <a:ext cx="6440080" cy="582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2021: hyperfine structure of </a:t>
            </a:r>
            <a:r>
              <a:rPr lang="en-US" baseline="30000" dirty="0"/>
              <a:t>225</a:t>
            </a:r>
            <a:r>
              <a:rPr lang="en-US" dirty="0"/>
              <a:t>RaF (I=1/2)</a:t>
            </a:r>
            <a:endParaRPr lang="LID4096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6F8E3EA-83A2-4C94-DD17-71608E9A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319"/>
            <a:ext cx="5045020" cy="22891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E59660-8CF4-F0F1-3F32-E30F57C0F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128" y="1503199"/>
            <a:ext cx="3814288" cy="167133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1F4856-E40D-6782-9671-42207C8012F4}"/>
                  </a:ext>
                </a:extLst>
              </p:cNvPr>
              <p:cNvSpPr txBox="1"/>
              <p:nvPr/>
            </p:nvSpPr>
            <p:spPr>
              <a:xfrm>
                <a:off x="4672651" y="1054353"/>
                <a:ext cx="45250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Spin-1/2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only magnetic dipole moment</a:t>
                </a:r>
                <a:endParaRPr lang="LID4096" sz="2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1F4856-E40D-6782-9671-42207C801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651" y="1054353"/>
                <a:ext cx="4525085" cy="400110"/>
              </a:xfrm>
              <a:prstGeom prst="rect">
                <a:avLst/>
              </a:prstGeom>
              <a:blipFill>
                <a:blip r:embed="rId4"/>
                <a:stretch>
                  <a:fillRect l="-1213" t="-9091" r="-943" b="-2575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AD6E338-3756-D62C-4F92-A0E6DCD53D68}"/>
              </a:ext>
            </a:extLst>
          </p:cNvPr>
          <p:cNvSpPr txBox="1"/>
          <p:nvPr/>
        </p:nvSpPr>
        <p:spPr>
          <a:xfrm>
            <a:off x="6119447" y="4563188"/>
            <a:ext cx="247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Probe the nuclear magnetization distribution (BW effect)</a:t>
            </a:r>
            <a:endParaRPr lang="en-BE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268E998-B86A-8997-4752-A33C688C1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139767"/>
            <a:ext cx="4598216" cy="265371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5B8ACE3-EC06-C84D-51F2-267F54AEBAEB}"/>
              </a:ext>
            </a:extLst>
          </p:cNvPr>
          <p:cNvSpPr txBox="1"/>
          <p:nvPr/>
        </p:nvSpPr>
        <p:spPr>
          <a:xfrm>
            <a:off x="5138792" y="323431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(Credits: S. Wilkins, MIT)</a:t>
            </a:r>
          </a:p>
          <a:p>
            <a:pPr algn="ctr"/>
            <a:r>
              <a:rPr lang="en-US" dirty="0"/>
              <a:t>Submitted (2023)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194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36" y="-68464"/>
            <a:ext cx="8301318" cy="980736"/>
          </a:xfrm>
        </p:spPr>
        <p:txBody>
          <a:bodyPr>
            <a:noAutofit/>
          </a:bodyPr>
          <a:lstStyle/>
          <a:p>
            <a:r>
              <a:rPr lang="en-US" sz="4000" dirty="0"/>
              <a:t>Pear shapes and vibrating pears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54654" y="6428746"/>
            <a:ext cx="2133600" cy="365125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887" y="999646"/>
            <a:ext cx="6311334" cy="1414356"/>
            <a:chOff x="0" y="1497867"/>
            <a:chExt cx="6311334" cy="14143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9328"/>
            <a:stretch/>
          </p:blipFill>
          <p:spPr>
            <a:xfrm>
              <a:off x="0" y="1997910"/>
              <a:ext cx="5666635" cy="5943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97867"/>
              <a:ext cx="2493634" cy="5252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16577" y="1561312"/>
              <a:ext cx="37947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Nature Communications 10, June 2019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2573669"/>
              <a:ext cx="25497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P.A. Butler, L.P. Gaffney et al.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38936"/>
          <a:stretch/>
        </p:blipFill>
        <p:spPr>
          <a:xfrm>
            <a:off x="6689070" y="961214"/>
            <a:ext cx="2342198" cy="20567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4866" y="2614227"/>
            <a:ext cx="29546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Vibrating </a:t>
            </a:r>
            <a:r>
              <a:rPr lang="en-US" dirty="0" err="1"/>
              <a:t>octupoles</a:t>
            </a:r>
            <a:r>
              <a:rPr lang="en-US" dirty="0"/>
              <a:t>: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i</a:t>
            </a:r>
            <a:r>
              <a:rPr lang="en-US" baseline="-25000" dirty="0"/>
              <a:t>x</a:t>
            </a:r>
            <a:r>
              <a:rPr lang="en-US" dirty="0"/>
              <a:t> = 3	</a:t>
            </a:r>
          </a:p>
          <a:p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218-224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Rn</a:t>
            </a:r>
            <a:r>
              <a:rPr lang="en-US" dirty="0">
                <a:sym typeface="Wingdings" panose="05000000000000000000" pitchFamily="2" charset="2"/>
              </a:rPr>
              <a:t> isotopes !</a:t>
            </a:r>
            <a:endParaRPr lang="en-US" dirty="0"/>
          </a:p>
        </p:txBody>
      </p:sp>
      <p:pic>
        <p:nvPicPr>
          <p:cNvPr id="19" name="Picture 18" descr="miniball_logo_alph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96" y="5905"/>
            <a:ext cx="782444" cy="9553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921" y="4519475"/>
            <a:ext cx="3699282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Coulomb excitation of </a:t>
            </a:r>
            <a:r>
              <a:rPr lang="en-US" baseline="30000" dirty="0"/>
              <a:t>222</a:t>
            </a:r>
            <a:r>
              <a:rPr lang="en-US" dirty="0"/>
              <a:t>Ra and </a:t>
            </a:r>
            <a:r>
              <a:rPr lang="en-US" baseline="30000" dirty="0"/>
              <a:t>228</a:t>
            </a:r>
            <a:r>
              <a:rPr lang="en-US" dirty="0"/>
              <a:t>Ra</a:t>
            </a:r>
          </a:p>
          <a:p>
            <a:r>
              <a:rPr lang="en-US" dirty="0"/>
              <a:t>P.A. Butler, L.P. Gaffney et al., </a:t>
            </a:r>
          </a:p>
          <a:p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Phys. Rev. Lett. 124, 042503 (2020)</a:t>
            </a:r>
          </a:p>
          <a:p>
            <a:endParaRPr lang="en-US" sz="1600" i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843" y="2441080"/>
            <a:ext cx="3572540" cy="2158409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V="1">
            <a:off x="3499521" y="2886013"/>
            <a:ext cx="1076569" cy="15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9702" y="4599490"/>
            <a:ext cx="3682493" cy="22243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082663" y="5564442"/>
            <a:ext cx="6103720" cy="1200329"/>
            <a:chOff x="1082663" y="5564442"/>
            <a:chExt cx="6103720" cy="1200329"/>
          </a:xfrm>
        </p:grpSpPr>
        <p:sp>
          <p:nvSpPr>
            <p:cNvPr id="17" name="TextBox 16"/>
            <p:cNvSpPr txBox="1"/>
            <p:nvPr/>
          </p:nvSpPr>
          <p:spPr>
            <a:xfrm>
              <a:off x="1082663" y="5564442"/>
              <a:ext cx="3876485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Static </a:t>
              </a:r>
              <a:r>
                <a:rPr lang="en-US" dirty="0" err="1"/>
                <a:t>octupole</a:t>
              </a:r>
              <a:r>
                <a:rPr lang="en-US" dirty="0"/>
                <a:t> deformation: </a:t>
              </a:r>
              <a:r>
                <a:rPr lang="en-US" dirty="0">
                  <a:latin typeface="Symbol" panose="05050102010706020507" pitchFamily="18" charset="2"/>
                </a:rPr>
                <a:t>D</a:t>
              </a:r>
              <a:r>
                <a:rPr lang="en-US" dirty="0"/>
                <a:t>i</a:t>
              </a:r>
              <a:r>
                <a:rPr lang="en-US" baseline="-25000" dirty="0"/>
                <a:t>x</a:t>
              </a:r>
              <a:r>
                <a:rPr lang="en-US" dirty="0"/>
                <a:t> = 0	</a:t>
              </a:r>
              <a:r>
                <a:rPr lang="en-US" dirty="0">
                  <a:sym typeface="Wingdings" panose="05000000000000000000" pitchFamily="2" charset="2"/>
                </a:rPr>
                <a:t> </a:t>
              </a:r>
              <a:r>
                <a:rPr lang="en-US" b="1" baseline="30000" dirty="0">
                  <a:solidFill>
                    <a:srgbClr val="0070C0"/>
                  </a:solidFill>
                  <a:sym typeface="Wingdings" panose="05000000000000000000" pitchFamily="2" charset="2"/>
                </a:rPr>
                <a:t>222,224,226</a:t>
              </a:r>
              <a:r>
                <a:rPr lang="en-US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Ra</a:t>
              </a:r>
              <a:r>
                <a:rPr lang="en-US" dirty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en-US" dirty="0">
                  <a:sym typeface="Wingdings" panose="05000000000000000000" pitchFamily="2" charset="2"/>
                </a:rPr>
                <a:t>isotopes !</a:t>
              </a:r>
            </a:p>
            <a:p>
              <a:r>
                <a:rPr lang="en-US" dirty="0"/>
                <a:t>Vibrating </a:t>
              </a:r>
              <a:r>
                <a:rPr lang="en-US" dirty="0" err="1"/>
                <a:t>octupoles</a:t>
              </a:r>
              <a:r>
                <a:rPr lang="en-US" dirty="0"/>
                <a:t>: </a:t>
              </a:r>
              <a:r>
                <a:rPr lang="en-US" dirty="0">
                  <a:latin typeface="Symbol" panose="05050102010706020507" pitchFamily="18" charset="2"/>
                </a:rPr>
                <a:t>D</a:t>
              </a:r>
              <a:r>
                <a:rPr lang="en-US" dirty="0"/>
                <a:t>i</a:t>
              </a:r>
              <a:r>
                <a:rPr lang="en-US" baseline="-25000" dirty="0"/>
                <a:t>x</a:t>
              </a:r>
              <a:r>
                <a:rPr lang="en-US" dirty="0"/>
                <a:t> = 3	</a:t>
              </a:r>
            </a:p>
            <a:p>
              <a:r>
                <a:rPr lang="en-US" dirty="0">
                  <a:sym typeface="Wingdings" panose="05000000000000000000" pitchFamily="2" charset="2"/>
                </a:rPr>
                <a:t> </a:t>
              </a:r>
              <a:r>
                <a:rPr lang="en-US" b="1" baseline="30000" dirty="0">
                  <a:solidFill>
                    <a:srgbClr val="FF0000"/>
                  </a:solidFill>
                  <a:sym typeface="Wingdings" panose="05000000000000000000" pitchFamily="2" charset="2"/>
                </a:rPr>
                <a:t>228</a:t>
              </a:r>
              <a:r>
                <a:rPr lang="en-US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Ra</a:t>
              </a:r>
              <a:r>
                <a:rPr lang="en-US" dirty="0">
                  <a:sym typeface="Wingdings" panose="05000000000000000000" pitchFamily="2" charset="2"/>
                </a:rPr>
                <a:t> isotopes !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959148" y="5750946"/>
              <a:ext cx="2227235" cy="59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/>
          <p:nvPr/>
        </p:nvCxnSpPr>
        <p:spPr>
          <a:xfrm flipV="1">
            <a:off x="3499521" y="5326617"/>
            <a:ext cx="3844254" cy="1378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3522" y="3675594"/>
            <a:ext cx="1289398" cy="3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-53841"/>
            <a:ext cx="7011706" cy="980736"/>
          </a:xfrm>
        </p:spPr>
        <p:txBody>
          <a:bodyPr>
            <a:noAutofit/>
          </a:bodyPr>
          <a:lstStyle/>
          <a:p>
            <a:r>
              <a:rPr lang="en-US" sz="3600" dirty="0" err="1"/>
              <a:t>RaF</a:t>
            </a:r>
            <a:r>
              <a:rPr lang="en-US" sz="3600" dirty="0"/>
              <a:t>: suited for laser cooling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http://isolde-cris.web.cern.ch/isolde-cris/images/index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10" y="102468"/>
            <a:ext cx="1317875" cy="7312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2937778" y="1013609"/>
            <a:ext cx="5266884" cy="338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R.F. Garcia Ruiz, R. Berger et al., Nature 581 (2020) 396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10316" y="1480809"/>
            <a:ext cx="4976291" cy="2631282"/>
            <a:chOff x="3643382" y="3532360"/>
            <a:chExt cx="4976291" cy="2631282"/>
          </a:xfrm>
        </p:grpSpPr>
        <p:sp>
          <p:nvSpPr>
            <p:cNvPr id="15" name="TextBox 14"/>
            <p:cNvSpPr txBox="1"/>
            <p:nvPr/>
          </p:nvSpPr>
          <p:spPr>
            <a:xfrm>
              <a:off x="4405165" y="3532360"/>
              <a:ext cx="3984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Established level scheme – part 2 (</a:t>
              </a:r>
              <a:r>
                <a:rPr lang="en-US" dirty="0" err="1">
                  <a:latin typeface="Symbol" panose="05050102010706020507" pitchFamily="18" charset="2"/>
                </a:rPr>
                <a:t>Dn</a:t>
              </a:r>
              <a:r>
                <a:rPr lang="en-US" dirty="0"/>
                <a:t>=1)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643382" y="3901692"/>
              <a:ext cx="4976291" cy="2261950"/>
              <a:chOff x="3643382" y="3901692"/>
              <a:chExt cx="4976291" cy="226195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3382" y="3901692"/>
                <a:ext cx="4976291" cy="22619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643382" y="4025153"/>
                <a:ext cx="112830" cy="1792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1918022" y="4421440"/>
            <a:ext cx="6691062" cy="1938992"/>
          </a:xfrm>
          <a:prstGeom prst="rect">
            <a:avLst/>
          </a:prstGeom>
          <a:noFill/>
          <a:ln>
            <a:solidFill>
              <a:srgbClr val="0F6FC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F6FC6"/>
                </a:solidFill>
              </a:rPr>
              <a:t>Conditions for efficient laser cooling: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F6FC6"/>
                </a:solidFill>
              </a:rPr>
              <a:t>decay from first excited state back into ground state</a:t>
            </a:r>
          </a:p>
          <a:p>
            <a:r>
              <a:rPr lang="en-US" sz="2000" dirty="0">
                <a:solidFill>
                  <a:srgbClr val="0F6FC6"/>
                </a:solidFill>
              </a:rPr>
              <a:t>	(feeding into the other vibrational level is &lt; 5%)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F6FC6"/>
                </a:solidFill>
              </a:rPr>
              <a:t>Lifetime of first excited state is &lt; 50 ns (fast enough decay)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F6FC6"/>
                </a:solidFill>
              </a:rPr>
              <a:t>Other electronic levels appear &gt; 2000 cm</a:t>
            </a:r>
            <a:r>
              <a:rPr lang="en-US" sz="2000" baseline="30000" dirty="0">
                <a:solidFill>
                  <a:srgbClr val="0F6FC6"/>
                </a:solidFill>
              </a:rPr>
              <a:t>-1</a:t>
            </a:r>
            <a:r>
              <a:rPr lang="en-US" sz="2000" dirty="0">
                <a:solidFill>
                  <a:srgbClr val="0F6FC6"/>
                </a:solidFill>
              </a:rPr>
              <a:t> higher in energy</a:t>
            </a:r>
          </a:p>
          <a:p>
            <a:r>
              <a:rPr lang="en-US" sz="2000" dirty="0">
                <a:solidFill>
                  <a:srgbClr val="0F6FC6"/>
                </a:solidFill>
              </a:rPr>
              <a:t>	</a:t>
            </a:r>
            <a:r>
              <a:rPr lang="en-US" sz="2000" dirty="0">
                <a:solidFill>
                  <a:srgbClr val="0F6FC6"/>
                </a:solidFill>
                <a:sym typeface="Wingdings" panose="05000000000000000000" pitchFamily="2" charset="2"/>
              </a:rPr>
              <a:t> closed cycle</a:t>
            </a:r>
            <a:endParaRPr lang="en-US" sz="2000" dirty="0">
              <a:solidFill>
                <a:srgbClr val="0F6FC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DECA6-E441-316F-391F-3803C679C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04" t="51882"/>
          <a:stretch/>
        </p:blipFill>
        <p:spPr>
          <a:xfrm>
            <a:off x="6141010" y="2019811"/>
            <a:ext cx="3002990" cy="235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7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EC30C-5A1F-4FD8-8B86-4037D185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ISOLDE @ CERN</a:t>
            </a:r>
            <a:br>
              <a:rPr lang="en-US" dirty="0"/>
            </a:br>
            <a:r>
              <a:rPr lang="en-US" sz="1800" dirty="0" err="1"/>
              <a:t>Cern</a:t>
            </a:r>
            <a:r>
              <a:rPr lang="en-US" sz="1800" dirty="0"/>
              <a:t> Courier Sept/October 2020 (on-line available)</a:t>
            </a:r>
            <a:endParaRPr lang="nl-BE" sz="1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048C0F4-1207-412C-BBC8-1D24BC188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578" y="4158659"/>
            <a:ext cx="4472247" cy="27057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E7128-1110-410C-86D7-F97B28EC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32F15-ABA6-43E3-B329-7ACC645A81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7F72-5A2F-44D5-9E21-753AD089E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739"/>
            <a:ext cx="4408071" cy="5780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D5448-C031-4A33-938A-2DEDD3B8F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071" y="1033113"/>
            <a:ext cx="4735931" cy="30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10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972" y="1913906"/>
            <a:ext cx="8069830" cy="4936565"/>
            <a:chOff x="-1351225" y="1383189"/>
            <a:chExt cx="8069830" cy="4936565"/>
          </a:xfrm>
        </p:grpSpPr>
        <p:grpSp>
          <p:nvGrpSpPr>
            <p:cNvPr id="23" name="Group 22"/>
            <p:cNvGrpSpPr/>
            <p:nvPr/>
          </p:nvGrpSpPr>
          <p:grpSpPr>
            <a:xfrm>
              <a:off x="-1351225" y="1383189"/>
              <a:ext cx="8069830" cy="4936565"/>
              <a:chOff x="-1000740" y="1450154"/>
              <a:chExt cx="7664505" cy="4893359"/>
            </a:xfrm>
          </p:grpSpPr>
          <p:pic>
            <p:nvPicPr>
              <p:cNvPr id="24" name="Picture 8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" t="13184" r="13214" b="1859"/>
              <a:stretch/>
            </p:blipFill>
            <p:spPr bwMode="auto">
              <a:xfrm>
                <a:off x="-1000740" y="1450154"/>
                <a:ext cx="6941671" cy="4893359"/>
              </a:xfrm>
              <a:prstGeom prst="rect">
                <a:avLst/>
              </a:prstGeom>
              <a:solidFill>
                <a:srgbClr val="000000">
                  <a:alpha val="23922"/>
                </a:srgbClr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4900706" y="4252070"/>
                <a:ext cx="1763059" cy="3976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420037" y="3832860"/>
              <a:ext cx="1694763" cy="243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529" name="Picture 19" descr="Production_mechanis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1" t="21513" r="1625" b="46623"/>
          <a:stretch>
            <a:fillRect/>
          </a:stretch>
        </p:blipFill>
        <p:spPr bwMode="auto">
          <a:xfrm>
            <a:off x="5461873" y="4170505"/>
            <a:ext cx="365601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ontent Placeholder 2"/>
          <p:cNvSpPr>
            <a:spLocks noGrp="1"/>
          </p:cNvSpPr>
          <p:nvPr>
            <p:ph idx="1"/>
          </p:nvPr>
        </p:nvSpPr>
        <p:spPr bwMode="auto">
          <a:xfrm>
            <a:off x="877925" y="903619"/>
            <a:ext cx="8382000" cy="41641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" charset="0"/>
              <a:buChar char="u"/>
            </a:pPr>
            <a:r>
              <a:rPr lang="en-US" sz="1800" dirty="0">
                <a:latin typeface="Lucida Sans" charset="0"/>
              </a:rPr>
              <a:t>Unique worldwide: high energy protons (1.4 GeV) on thick targets</a:t>
            </a:r>
          </a:p>
          <a:p>
            <a:pPr>
              <a:buFont typeface="Wingdings" charset="0"/>
              <a:buChar char="u"/>
            </a:pPr>
            <a:endParaRPr lang="en-US" sz="1800" dirty="0">
              <a:latin typeface="Lucida Sans" charset="0"/>
            </a:endParaRPr>
          </a:p>
        </p:txBody>
      </p:sp>
      <p:sp>
        <p:nvSpPr>
          <p:cNvPr id="2253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latin typeface="Lucida Sans" charset="0"/>
              </a:rPr>
              <a:t>Production of RIB’s at ISOLDE</a:t>
            </a:r>
          </a:p>
        </p:txBody>
      </p:sp>
      <p:sp>
        <p:nvSpPr>
          <p:cNvPr id="6" name="Oval 5"/>
          <p:cNvSpPr/>
          <p:nvPr/>
        </p:nvSpPr>
        <p:spPr>
          <a:xfrm>
            <a:off x="6699908" y="2197213"/>
            <a:ext cx="245412" cy="219858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5" name="TextBox 35"/>
          <p:cNvSpPr txBox="1">
            <a:spLocks noChangeArrowheads="1"/>
          </p:cNvSpPr>
          <p:nvPr/>
        </p:nvSpPr>
        <p:spPr bwMode="auto">
          <a:xfrm>
            <a:off x="6716582" y="1793905"/>
            <a:ext cx="693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aseline="30000" dirty="0"/>
              <a:t>238</a:t>
            </a:r>
            <a:r>
              <a:rPr lang="en-US" dirty="0"/>
              <a:t>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33156" y="2060372"/>
            <a:ext cx="1966752" cy="520396"/>
            <a:chOff x="5457056" y="2060372"/>
            <a:chExt cx="1885779" cy="520396"/>
          </a:xfrm>
        </p:grpSpPr>
        <p:sp>
          <p:nvSpPr>
            <p:cNvPr id="19" name="Curved Right Arrow 18"/>
            <p:cNvSpPr/>
            <p:nvPr/>
          </p:nvSpPr>
          <p:spPr>
            <a:xfrm rot="3437962">
              <a:off x="6636747" y="1874680"/>
              <a:ext cx="393262" cy="1018914"/>
            </a:xfrm>
            <a:prstGeom prst="curvedRightArrow">
              <a:avLst>
                <a:gd name="adj1" fmla="val 12513"/>
                <a:gd name="adj2" fmla="val 30680"/>
                <a:gd name="adj3" fmla="val 206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546" name="TextBox 18"/>
            <p:cNvSpPr txBox="1">
              <a:spLocks noChangeArrowheads="1"/>
            </p:cNvSpPr>
            <p:nvPr/>
          </p:nvSpPr>
          <p:spPr bwMode="auto">
            <a:xfrm>
              <a:off x="5457056" y="2060372"/>
              <a:ext cx="11977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Lucida Sans" charset="0"/>
                  <a:cs typeface="Lucida Sans" charset="0"/>
                </a:rPr>
                <a:t>Spallation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08954" y="3082130"/>
            <a:ext cx="4476214" cy="1556162"/>
            <a:chOff x="3632854" y="3082130"/>
            <a:chExt cx="4476214" cy="1556162"/>
          </a:xfrm>
        </p:grpSpPr>
        <p:sp>
          <p:nvSpPr>
            <p:cNvPr id="39" name="Curved Right Arrow 38"/>
            <p:cNvSpPr/>
            <p:nvPr/>
          </p:nvSpPr>
          <p:spPr>
            <a:xfrm rot="14316821" flipV="1">
              <a:off x="6225779" y="2033445"/>
              <a:ext cx="635000" cy="2732370"/>
            </a:xfrm>
            <a:prstGeom prst="curvedRightArrow">
              <a:avLst>
                <a:gd name="adj1" fmla="val 12513"/>
                <a:gd name="adj2" fmla="val 30680"/>
                <a:gd name="adj3" fmla="val 206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urved Right Arrow 20"/>
            <p:cNvSpPr/>
            <p:nvPr/>
          </p:nvSpPr>
          <p:spPr>
            <a:xfrm rot="14316821" flipV="1">
              <a:off x="5508937" y="1637441"/>
              <a:ext cx="724048" cy="4476214"/>
            </a:xfrm>
            <a:prstGeom prst="curvedRightArrow">
              <a:avLst>
                <a:gd name="adj1" fmla="val 12513"/>
                <a:gd name="adj2" fmla="val 30680"/>
                <a:gd name="adj3" fmla="val 206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547" name="TextBox 18"/>
            <p:cNvSpPr txBox="1">
              <a:spLocks noChangeArrowheads="1"/>
            </p:cNvSpPr>
            <p:nvPr/>
          </p:nvSpPr>
          <p:spPr bwMode="auto">
            <a:xfrm>
              <a:off x="4779824" y="4268960"/>
              <a:ext cx="9156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Lucida Sans" charset="0"/>
                  <a:cs typeface="Lucida Sans" charset="0"/>
                </a:rPr>
                <a:t>Fission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30369" y="3834451"/>
            <a:ext cx="5998840" cy="2214200"/>
            <a:chOff x="2354269" y="3834451"/>
            <a:chExt cx="5998840" cy="2214200"/>
          </a:xfrm>
        </p:grpSpPr>
        <p:sp>
          <p:nvSpPr>
            <p:cNvPr id="22" name="Curved Right Arrow 21"/>
            <p:cNvSpPr/>
            <p:nvPr/>
          </p:nvSpPr>
          <p:spPr>
            <a:xfrm rot="14316821" flipV="1">
              <a:off x="4883264" y="1305456"/>
              <a:ext cx="940850" cy="5998840"/>
            </a:xfrm>
            <a:prstGeom prst="curvedRightArrow">
              <a:avLst>
                <a:gd name="adj1" fmla="val 12513"/>
                <a:gd name="adj2" fmla="val 30680"/>
                <a:gd name="adj3" fmla="val 206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548" name="TextBox 18"/>
            <p:cNvSpPr txBox="1">
              <a:spLocks noChangeArrowheads="1"/>
            </p:cNvSpPr>
            <p:nvPr/>
          </p:nvSpPr>
          <p:spPr bwMode="auto">
            <a:xfrm>
              <a:off x="2712341" y="5679319"/>
              <a:ext cx="16722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Lucida Sans" charset="0"/>
                  <a:cs typeface="Lucida Sans" charset="0"/>
                </a:rPr>
                <a:t>Fragmentation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EDDA77-005E-4193-8D25-731C7FE84C93}"/>
              </a:ext>
            </a:extLst>
          </p:cNvPr>
          <p:cNvGrpSpPr/>
          <p:nvPr/>
        </p:nvGrpSpPr>
        <p:grpSpPr>
          <a:xfrm>
            <a:off x="4547418" y="5365479"/>
            <a:ext cx="1593850" cy="771525"/>
            <a:chOff x="4547418" y="5365479"/>
            <a:chExt cx="1593850" cy="771525"/>
          </a:xfrm>
        </p:grpSpPr>
        <p:sp>
          <p:nvSpPr>
            <p:cNvPr id="22532" name="TextBox 18"/>
            <p:cNvSpPr txBox="1">
              <a:spLocks noChangeArrowheads="1"/>
            </p:cNvSpPr>
            <p:nvPr/>
          </p:nvSpPr>
          <p:spPr bwMode="auto">
            <a:xfrm>
              <a:off x="4547418" y="5552804"/>
              <a:ext cx="15938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FF0000"/>
                  </a:solidFill>
                  <a:latin typeface="Lucida Sans" charset="0"/>
                  <a:cs typeface="Lucida Sans" charset="0"/>
                </a:rPr>
                <a:t>Proton beam 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latin typeface="Lucida Sans" charset="0"/>
                  <a:cs typeface="Lucida Sans" charset="0"/>
                </a:rPr>
                <a:t>hits the target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620443" y="5451204"/>
              <a:ext cx="144462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4790306" y="5365479"/>
              <a:ext cx="176212" cy="180975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037956" y="5379767"/>
              <a:ext cx="176212" cy="180975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301481" y="5379767"/>
              <a:ext cx="176212" cy="180975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36431" y="5379767"/>
              <a:ext cx="176212" cy="180975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2071" y="1951672"/>
            <a:ext cx="277582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More than 1300 ‘exotic’ isotopes/isomers of more than 74 chemical elements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Half-life &gt; 10 </a:t>
            </a:r>
            <a:r>
              <a:rPr lang="en-US" dirty="0" err="1">
                <a:sym typeface="Wingdings" panose="05000000000000000000" pitchFamily="2" charset="2"/>
              </a:rPr>
              <a:t>ms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FCCE4A-6A30-4BEE-8E8A-59EAB2418011}"/>
              </a:ext>
            </a:extLst>
          </p:cNvPr>
          <p:cNvSpPr txBox="1"/>
          <p:nvPr/>
        </p:nvSpPr>
        <p:spPr>
          <a:xfrm>
            <a:off x="906855" y="1387553"/>
            <a:ext cx="7891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charset="0"/>
              <a:buChar char="u"/>
            </a:pPr>
            <a:r>
              <a:rPr lang="en-US" dirty="0">
                <a:latin typeface="Lucida Sans" charset="0"/>
              </a:rPr>
              <a:t>The (heavy) target nucleus splits in smaller nuclei through</a:t>
            </a:r>
          </a:p>
        </p:txBody>
      </p:sp>
    </p:spTree>
    <p:extLst>
      <p:ext uri="{BB962C8B-B14F-4D97-AF65-F5344CB8AC3E}">
        <p14:creationId xmlns:p14="http://schemas.microsoft.com/office/powerpoint/2010/main" val="15036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C76963BC-EF01-49C6-A605-6DBF3E4EE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4" r="25452" b="33508"/>
          <a:stretch/>
        </p:blipFill>
        <p:spPr>
          <a:xfrm>
            <a:off x="1004340" y="1131758"/>
            <a:ext cx="5853660" cy="532818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64F77-F945-4528-985D-BF918DAE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382000" cy="762000"/>
          </a:xfrm>
        </p:spPr>
        <p:txBody>
          <a:bodyPr anchor="ctr">
            <a:normAutofit/>
          </a:bodyPr>
          <a:lstStyle/>
          <a:p>
            <a:r>
              <a:rPr lang="en-US" dirty="0"/>
              <a:t>ISOLDE Target Unit</a:t>
            </a:r>
            <a:endParaRPr lang="nl-BE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DD15E94-50CA-443B-86CC-68440E6C7C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78560" y="6428358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E4B40A-67BA-4787-801A-16EE65008C21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B0AE7-37BD-49E1-8E77-E0EAB0DF3A76}"/>
              </a:ext>
            </a:extLst>
          </p:cNvPr>
          <p:cNvSpPr txBox="1"/>
          <p:nvPr/>
        </p:nvSpPr>
        <p:spPr>
          <a:xfrm>
            <a:off x="7118741" y="5373813"/>
            <a:ext cx="199253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rod (UCx, Ta, SC, …)</a:t>
            </a:r>
          </a:p>
          <a:p>
            <a:r>
              <a:rPr lang="en-US" dirty="0"/>
              <a:t>diameter ~1 cm</a:t>
            </a:r>
          </a:p>
          <a:p>
            <a:r>
              <a:rPr lang="en-US" dirty="0"/>
              <a:t>20 cm long</a:t>
            </a:r>
            <a:endParaRPr lang="nl-B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A349BC-8FB0-4C4A-B898-865155C51670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141177" y="4313657"/>
            <a:ext cx="2977564" cy="15218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78ED40-3162-4733-BDE9-196A8566373F}"/>
              </a:ext>
            </a:extLst>
          </p:cNvPr>
          <p:cNvCxnSpPr/>
          <p:nvPr/>
        </p:nvCxnSpPr>
        <p:spPr>
          <a:xfrm>
            <a:off x="1379095" y="2938072"/>
            <a:ext cx="1536492" cy="8577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53D656D-5AA1-44B5-A818-79AD19620BE3}"/>
              </a:ext>
            </a:extLst>
          </p:cNvPr>
          <p:cNvSpPr txBox="1"/>
          <p:nvPr/>
        </p:nvSpPr>
        <p:spPr>
          <a:xfrm>
            <a:off x="1004340" y="2568740"/>
            <a:ext cx="140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</a:t>
            </a:r>
            <a:endParaRPr lang="nl-B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C953A-BA24-480A-A1FC-F32EAA22E6D0}"/>
              </a:ext>
            </a:extLst>
          </p:cNvPr>
          <p:cNvGrpSpPr/>
          <p:nvPr/>
        </p:nvGrpSpPr>
        <p:grpSpPr>
          <a:xfrm>
            <a:off x="3944576" y="2544342"/>
            <a:ext cx="4971829" cy="1251200"/>
            <a:chOff x="3944576" y="2544342"/>
            <a:chExt cx="4971829" cy="12512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9A0AFB-0B95-4D95-84C0-454AA388AD63}"/>
                </a:ext>
              </a:extLst>
            </p:cNvPr>
            <p:cNvSpPr txBox="1"/>
            <p:nvPr/>
          </p:nvSpPr>
          <p:spPr>
            <a:xfrm>
              <a:off x="7031970" y="2544342"/>
              <a:ext cx="1884435" cy="120032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Radioactive isotopes diffuse out of target into ion source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0836F71-EE64-4910-8393-2DEEAF338265}"/>
                </a:ext>
              </a:extLst>
            </p:cNvPr>
            <p:cNvCxnSpPr/>
            <p:nvPr/>
          </p:nvCxnSpPr>
          <p:spPr>
            <a:xfrm flipH="1">
              <a:off x="3944576" y="2938072"/>
              <a:ext cx="3087394" cy="8574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A687E5-6996-18DD-BA60-6E5D5B17D52C}"/>
              </a:ext>
            </a:extLst>
          </p:cNvPr>
          <p:cNvSpPr txBox="1"/>
          <p:nvPr/>
        </p:nvSpPr>
        <p:spPr>
          <a:xfrm>
            <a:off x="7031969" y="3795542"/>
            <a:ext cx="1884435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 a CF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gass</a:t>
            </a:r>
            <a:r>
              <a:rPr lang="en-US" dirty="0">
                <a:solidFill>
                  <a:schemeClr val="bg1"/>
                </a:solidFill>
              </a:rPr>
              <a:t> leak to produce F-molecules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1"/>
          <p:cNvSpPr>
            <a:spLocks noGrp="1"/>
          </p:cNvSpPr>
          <p:nvPr>
            <p:ph idx="1"/>
          </p:nvPr>
        </p:nvSpPr>
        <p:spPr bwMode="auto">
          <a:xfrm>
            <a:off x="1047348" y="1020540"/>
            <a:ext cx="8610600" cy="5486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" charset="0"/>
              <a:buChar char="u"/>
            </a:pPr>
            <a:r>
              <a:rPr lang="en-US" sz="1800" b="1" dirty="0">
                <a:solidFill>
                  <a:srgbClr val="69B833"/>
                </a:solidFill>
                <a:latin typeface="Lucida Sans" charset="0"/>
              </a:rPr>
              <a:t>R</a:t>
            </a:r>
            <a:r>
              <a:rPr lang="en-US" sz="1800" dirty="0">
                <a:latin typeface="Lucida Sans" charset="0"/>
              </a:rPr>
              <a:t>esonance </a:t>
            </a:r>
            <a:r>
              <a:rPr lang="en-US" sz="1800" b="1" dirty="0">
                <a:solidFill>
                  <a:srgbClr val="69B833"/>
                </a:solidFill>
                <a:latin typeface="Lucida Sans" charset="0"/>
              </a:rPr>
              <a:t>I</a:t>
            </a:r>
            <a:r>
              <a:rPr lang="en-US" sz="1800" dirty="0">
                <a:latin typeface="Lucida Sans" charset="0"/>
              </a:rPr>
              <a:t>onization </a:t>
            </a:r>
            <a:r>
              <a:rPr lang="en-US" sz="1800" b="1" dirty="0">
                <a:solidFill>
                  <a:srgbClr val="69B833"/>
                </a:solidFill>
                <a:latin typeface="Lucida Sans" charset="0"/>
              </a:rPr>
              <a:t>L</a:t>
            </a:r>
            <a:r>
              <a:rPr lang="en-US" sz="1800" dirty="0">
                <a:latin typeface="Lucida Sans" charset="0"/>
              </a:rPr>
              <a:t>aser </a:t>
            </a:r>
            <a:r>
              <a:rPr lang="en-US" sz="1800" b="1" dirty="0">
                <a:solidFill>
                  <a:srgbClr val="69B833"/>
                </a:solidFill>
                <a:latin typeface="Lucida Sans" charset="0"/>
              </a:rPr>
              <a:t>I</a:t>
            </a:r>
            <a:r>
              <a:rPr lang="en-US" sz="1800" dirty="0">
                <a:latin typeface="Lucida Sans" charset="0"/>
              </a:rPr>
              <a:t>on </a:t>
            </a:r>
            <a:r>
              <a:rPr lang="en-US" sz="1800" b="1" dirty="0">
                <a:solidFill>
                  <a:srgbClr val="69B833"/>
                </a:solidFill>
                <a:latin typeface="Lucida Sans" charset="0"/>
              </a:rPr>
              <a:t>S</a:t>
            </a:r>
            <a:r>
              <a:rPr lang="en-US" sz="1800" dirty="0">
                <a:latin typeface="Lucida Sans" charset="0"/>
              </a:rPr>
              <a:t>ource </a:t>
            </a:r>
            <a:r>
              <a:rPr lang="en-US" sz="1800" b="1" dirty="0">
                <a:latin typeface="Lucida Sans" charset="0"/>
              </a:rPr>
              <a:t>RILIS </a:t>
            </a:r>
            <a:r>
              <a:rPr lang="en-US" sz="1800" dirty="0">
                <a:latin typeface="Lucida Sans" charset="0"/>
              </a:rPr>
              <a:t>(since 1994)</a:t>
            </a:r>
          </a:p>
          <a:p>
            <a:pPr>
              <a:spcBef>
                <a:spcPts val="600"/>
              </a:spcBef>
              <a:buFont typeface="Wingdings" charset="0"/>
              <a:buChar char="u"/>
            </a:pPr>
            <a:r>
              <a:rPr lang="en-US" sz="1800" b="1" dirty="0">
                <a:solidFill>
                  <a:srgbClr val="FF0000"/>
                </a:solidFill>
                <a:latin typeface="Lucida Sans" charset="0"/>
              </a:rPr>
              <a:t>Selective and efficient ionization of one particular element </a:t>
            </a:r>
            <a:r>
              <a:rPr lang="en-US" sz="1800" dirty="0">
                <a:solidFill>
                  <a:srgbClr val="FF0000"/>
                </a:solidFill>
                <a:latin typeface="Lucida Sans" charset="0"/>
              </a:rPr>
              <a:t> </a:t>
            </a:r>
          </a:p>
          <a:p>
            <a:pPr>
              <a:spcBef>
                <a:spcPts val="600"/>
              </a:spcBef>
              <a:buFont typeface="Wingdings" charset="0"/>
              <a:buChar char="u"/>
            </a:pPr>
            <a:r>
              <a:rPr lang="en-US" sz="1800" dirty="0">
                <a:solidFill>
                  <a:srgbClr val="0F6FC6"/>
                </a:solidFill>
                <a:latin typeface="Lucida Sans" charset="0"/>
              </a:rPr>
              <a:t>Mass separation</a:t>
            </a:r>
          </a:p>
        </p:txBody>
      </p:sp>
      <p:sp>
        <p:nvSpPr>
          <p:cNvPr id="26626" name="Title 4"/>
          <p:cNvSpPr>
            <a:spLocks noGrp="1"/>
          </p:cNvSpPr>
          <p:nvPr>
            <p:ph type="title"/>
          </p:nvPr>
        </p:nvSpPr>
        <p:spPr bwMode="auto">
          <a:xfrm>
            <a:off x="348315" y="87677"/>
            <a:ext cx="8382000" cy="762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dirty="0">
                <a:latin typeface="Lucida Sans" charset="0"/>
              </a:rPr>
              <a:t>Selection 1 isotope out of hundreds</a:t>
            </a:r>
          </a:p>
        </p:txBody>
      </p:sp>
      <p:pic>
        <p:nvPicPr>
          <p:cNvPr id="26629" name="Picture 7" descr="Slide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61629" b="2374"/>
          <a:stretch>
            <a:fillRect/>
          </a:stretch>
        </p:blipFill>
        <p:spPr bwMode="auto">
          <a:xfrm>
            <a:off x="4572000" y="5170516"/>
            <a:ext cx="4420159" cy="125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 descr="image_preview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144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63084" y="2219328"/>
            <a:ext cx="5264313" cy="2425700"/>
            <a:chOff x="570753" y="1536700"/>
            <a:chExt cx="5264313" cy="2425700"/>
          </a:xfrm>
        </p:grpSpPr>
        <p:pic>
          <p:nvPicPr>
            <p:cNvPr id="26628" name="Picture 1" descr="Slide8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7" r="35631" b="42152"/>
            <a:stretch/>
          </p:blipFill>
          <p:spPr bwMode="auto">
            <a:xfrm>
              <a:off x="1371600" y="1536700"/>
              <a:ext cx="4463466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70753" y="2667000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Proton beam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1600" y="3581400"/>
              <a:ext cx="4267200" cy="350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630" name="Picture 8" descr="DSC0062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0" b="40971"/>
          <a:stretch>
            <a:fillRect/>
          </a:stretch>
        </p:blipFill>
        <p:spPr bwMode="auto">
          <a:xfrm>
            <a:off x="0" y="4105077"/>
            <a:ext cx="4397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5059" y="4576292"/>
            <a:ext cx="2547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Isotope Mass (A=Z+N) selection with dipole magnets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39315" y="5170516"/>
            <a:ext cx="176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Element selection with lasers</a:t>
            </a:r>
          </a:p>
        </p:txBody>
      </p:sp>
      <p:pic>
        <p:nvPicPr>
          <p:cNvPr id="14" name="Picture 1" descr="Slide8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8" t="11197" b="42152"/>
          <a:stretch/>
        </p:blipFill>
        <p:spPr bwMode="auto">
          <a:xfrm>
            <a:off x="6307921" y="2150592"/>
            <a:ext cx="2440254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0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70213-32CE-4043-A1DF-CBB09EFB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9" y="993503"/>
            <a:ext cx="8537171" cy="5864497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8262" y="-48755"/>
            <a:ext cx="9144942" cy="981076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29348C"/>
                </a:solidFill>
                <a:latin typeface="Calibri" charset="0"/>
              </a:rPr>
              <a:t>Produced Nuclei: 50+ years of experience</a:t>
            </a:r>
            <a:br>
              <a:rPr lang="en-US" sz="3200" dirty="0">
                <a:solidFill>
                  <a:srgbClr val="29348C"/>
                </a:solidFill>
                <a:latin typeface="Calibri" charset="0"/>
              </a:rPr>
            </a:br>
            <a:r>
              <a:rPr lang="en-US" sz="3200" dirty="0">
                <a:solidFill>
                  <a:srgbClr val="29348C"/>
                </a:solidFill>
                <a:latin typeface="Calibri" charset="0"/>
              </a:rPr>
              <a:t>(first beams in 1967)</a:t>
            </a:r>
          </a:p>
        </p:txBody>
      </p:sp>
      <p:graphicFrame>
        <p:nvGraphicFramePr>
          <p:cNvPr id="11" name="Object 26"/>
          <p:cNvGraphicFramePr>
            <a:graphicFrameLocks noChangeAspect="1"/>
          </p:cNvGraphicFramePr>
          <p:nvPr/>
        </p:nvGraphicFramePr>
        <p:xfrm>
          <a:off x="0" y="2276909"/>
          <a:ext cx="1785645" cy="230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524742" imgH="5152381" progId="">
                  <p:embed/>
                </p:oleObj>
              </mc:Choice>
              <mc:Fallback>
                <p:oleObj name="Photo Editor Photo" r:id="rId3" imgW="3524742" imgH="5152381" progId="">
                  <p:embed/>
                  <p:pic>
                    <p:nvPicPr>
                      <p:cNvPr id="1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76909"/>
                        <a:ext cx="1785645" cy="2304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2654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3513</TotalTime>
  <Words>2753</Words>
  <Application>Microsoft Office PowerPoint</Application>
  <PresentationFormat>On-screen Show (4:3)</PresentationFormat>
  <Paragraphs>416</Paragraphs>
  <Slides>47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9" baseType="lpstr">
      <vt:lpstr>MS PGothic</vt:lpstr>
      <vt:lpstr>AdvOT19ee2aa8.B</vt:lpstr>
      <vt:lpstr>Arial</vt:lpstr>
      <vt:lpstr>Arial Narrow</vt:lpstr>
      <vt:lpstr>ArialMT</vt:lpstr>
      <vt:lpstr>Calibri</vt:lpstr>
      <vt:lpstr>Cambria Math</vt:lpstr>
      <vt:lpstr>CMMI10</vt:lpstr>
      <vt:lpstr>CMR10</vt:lpstr>
      <vt:lpstr>CMR7</vt:lpstr>
      <vt:lpstr>CMSY10</vt:lpstr>
      <vt:lpstr>CMSY7</vt:lpstr>
      <vt:lpstr>Courier New</vt:lpstr>
      <vt:lpstr>Lucida Bright</vt:lpstr>
      <vt:lpstr>Lucida Sans</vt:lpstr>
      <vt:lpstr>Symbol</vt:lpstr>
      <vt:lpstr>Times New Roman</vt:lpstr>
      <vt:lpstr>Wingdings</vt:lpstr>
      <vt:lpstr>Office Theme</vt:lpstr>
      <vt:lpstr>Corporate-KU Leuven-Liggend-Achtergrond Wit en Watermerk</vt:lpstr>
      <vt:lpstr>KU Leuven</vt:lpstr>
      <vt:lpstr>Photo Editor Photo</vt:lpstr>
      <vt:lpstr>PowerPoint Presentation</vt:lpstr>
      <vt:lpstr>Layout</vt:lpstr>
      <vt:lpstr>PowerPoint Presentation</vt:lpstr>
      <vt:lpstr>Exotic isotopes </vt:lpstr>
      <vt:lpstr>ISOLDE @ CERN Cern Courier Sept/October 2020 (on-line available)</vt:lpstr>
      <vt:lpstr>Production of RIB’s at ISOLDE</vt:lpstr>
      <vt:lpstr>ISOLDE Target Unit</vt:lpstr>
      <vt:lpstr>Selection 1 isotope out of hundreds</vt:lpstr>
      <vt:lpstr>Produced Nuclei: 50+ years of experience (first beams in 1967)</vt:lpstr>
      <vt:lpstr>PowerPoint Presentation</vt:lpstr>
      <vt:lpstr>Several Laser Spectroscopy experiments</vt:lpstr>
      <vt:lpstr>Collinear laser spectroscopy at ISOLDE</vt:lpstr>
      <vt:lpstr>Collinear Resonance Ionization Spectroscopy (since 2012) </vt:lpstr>
      <vt:lpstr>CRIS experiment at ISOLDE</vt:lpstr>
      <vt:lpstr>Isotope shifts, charge radii, deformation</vt:lpstr>
      <vt:lpstr>PowerPoint Presentation</vt:lpstr>
      <vt:lpstr>Radioactive molecules research at ISOLDE</vt:lpstr>
      <vt:lpstr>PowerPoint Presentation</vt:lpstr>
      <vt:lpstr>PowerPoint Presentation</vt:lpstr>
      <vt:lpstr>PowerPoint Presentation</vt:lpstr>
      <vt:lpstr>PowerPoint Presentation</vt:lpstr>
      <vt:lpstr>Pear-shaped nuclei established at ISOLDE</vt:lpstr>
      <vt:lpstr>Search for RaF excitations using collinear resonance ionization spectroscopy</vt:lpstr>
      <vt:lpstr>PowerPoint Presentation</vt:lpstr>
      <vt:lpstr>First RaF spectroscopy at ISOLDE</vt:lpstr>
      <vt:lpstr>Additional results</vt:lpstr>
      <vt:lpstr>Follow-up studies</vt:lpstr>
      <vt:lpstr>PowerPoint Presentation</vt:lpstr>
      <vt:lpstr>2021: identify excited states up to 30.000 cm-1</vt:lpstr>
      <vt:lpstr>PowerPoint Presentation</vt:lpstr>
      <vt:lpstr>2021: establishing a laser cooling scheme</vt:lpstr>
      <vt:lpstr>2023: lifetime of the AP1/2 = 35(2) ns</vt:lpstr>
      <vt:lpstr>PowerPoint Presentation</vt:lpstr>
      <vt:lpstr>2022:  Spectroscopy of 227AcF</vt:lpstr>
      <vt:lpstr>2022: First AcF spectroscopy</vt:lpstr>
      <vt:lpstr>Conclusions</vt:lpstr>
      <vt:lpstr>Thanks to all my collaborators at CRIS !</vt:lpstr>
      <vt:lpstr>ISOL method</vt:lpstr>
      <vt:lpstr>PowerPoint Presentation</vt:lpstr>
      <vt:lpstr>Laser Spectroscopy at ISOLDE 2. Collinear</vt:lpstr>
      <vt:lpstr>PowerPoint Presentation</vt:lpstr>
      <vt:lpstr>Molecular structure</vt:lpstr>
      <vt:lpstr>Low-resolution spectroscopy on RaF at CRIS</vt:lpstr>
      <vt:lpstr>2022: First AcF spectroscopy</vt:lpstr>
      <vt:lpstr>PowerPoint Presentation</vt:lpstr>
      <vt:lpstr>Pear shapes and vibrating pears</vt:lpstr>
      <vt:lpstr>RaF: suited for laser cooling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Gerda Neyens</dc:creator>
  <cp:lastModifiedBy>Gerda Neyens</cp:lastModifiedBy>
  <cp:revision>193</cp:revision>
  <dcterms:created xsi:type="dcterms:W3CDTF">2020-09-11T13:13:07Z</dcterms:created>
  <dcterms:modified xsi:type="dcterms:W3CDTF">2024-03-06T17:36:56Z</dcterms:modified>
</cp:coreProperties>
</file>