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2" r:id="rId3"/>
    <p:sldId id="293" r:id="rId4"/>
    <p:sldId id="303" r:id="rId5"/>
    <p:sldId id="294" r:id="rId6"/>
    <p:sldId id="309" r:id="rId7"/>
    <p:sldId id="311" r:id="rId8"/>
    <p:sldId id="295" r:id="rId9"/>
    <p:sldId id="316" r:id="rId10"/>
    <p:sldId id="296" r:id="rId11"/>
    <p:sldId id="265" r:id="rId12"/>
    <p:sldId id="323" r:id="rId13"/>
    <p:sldId id="324" r:id="rId14"/>
    <p:sldId id="325" r:id="rId15"/>
    <p:sldId id="326" r:id="rId16"/>
    <p:sldId id="314" r:id="rId17"/>
    <p:sldId id="315" r:id="rId18"/>
    <p:sldId id="298" r:id="rId19"/>
    <p:sldId id="304" r:id="rId20"/>
    <p:sldId id="306" r:id="rId21"/>
    <p:sldId id="307" r:id="rId22"/>
    <p:sldId id="313" r:id="rId23"/>
    <p:sldId id="312" r:id="rId24"/>
    <p:sldId id="308" r:id="rId25"/>
    <p:sldId id="300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4"/>
    <a:srgbClr val="D4EFFC"/>
    <a:srgbClr val="002548"/>
    <a:srgbClr val="9D9D9D"/>
    <a:srgbClr val="008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A7B37-52DA-4B38-B054-85DF408523E7}" v="2" dt="2024-03-03T14:34:06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6" d="100"/>
          <a:sy n="76" d="100"/>
        </p:scale>
        <p:origin x="928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-25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il Athanasakis" userId="32710c60-3ffe-4eda-a99a-eea15fe31104" providerId="ADAL" clId="{24BA7B37-52DA-4B38-B054-85DF408523E7}"/>
    <pc:docChg chg="undo custSel addSld delSld modSld sldOrd">
      <pc:chgData name="Michail Athanasakis" userId="32710c60-3ffe-4eda-a99a-eea15fe31104" providerId="ADAL" clId="{24BA7B37-52DA-4B38-B054-85DF408523E7}" dt="2024-03-07T08:16:13.190" v="2575" actId="1076"/>
      <pc:docMkLst>
        <pc:docMk/>
      </pc:docMkLst>
      <pc:sldChg chg="modSp mod">
        <pc:chgData name="Michail Athanasakis" userId="32710c60-3ffe-4eda-a99a-eea15fe31104" providerId="ADAL" clId="{24BA7B37-52DA-4B38-B054-85DF408523E7}" dt="2024-03-03T13:55:18.891" v="205" actId="20577"/>
        <pc:sldMkLst>
          <pc:docMk/>
          <pc:sldMk cId="4058368317" sldId="256"/>
        </pc:sldMkLst>
        <pc:spChg chg="mod">
          <ac:chgData name="Michail Athanasakis" userId="32710c60-3ffe-4eda-a99a-eea15fe31104" providerId="ADAL" clId="{24BA7B37-52DA-4B38-B054-85DF408523E7}" dt="2024-03-03T13:55:18.891" v="205" actId="20577"/>
          <ac:spMkLst>
            <pc:docMk/>
            <pc:sldMk cId="4058368317" sldId="256"/>
            <ac:spMk id="3" creationId="{00000000-0000-0000-0000-000000000000}"/>
          </ac:spMkLst>
        </pc:spChg>
        <pc:spChg chg="mod">
          <ac:chgData name="Michail Athanasakis" userId="32710c60-3ffe-4eda-a99a-eea15fe31104" providerId="ADAL" clId="{24BA7B37-52DA-4B38-B054-85DF408523E7}" dt="2024-03-01T08:58:39.050" v="16" actId="20577"/>
          <ac:spMkLst>
            <pc:docMk/>
            <pc:sldMk cId="4058368317" sldId="256"/>
            <ac:spMk id="5" creationId="{00000000-0000-0000-0000-000000000000}"/>
          </ac:spMkLst>
        </pc:spChg>
        <pc:spChg chg="mod">
          <ac:chgData name="Michail Athanasakis" userId="32710c60-3ffe-4eda-a99a-eea15fe31104" providerId="ADAL" clId="{24BA7B37-52DA-4B38-B054-85DF408523E7}" dt="2024-03-01T08:58:42.493" v="26" actId="20577"/>
          <ac:spMkLst>
            <pc:docMk/>
            <pc:sldMk cId="4058368317" sldId="256"/>
            <ac:spMk id="6" creationId="{00000000-0000-0000-0000-000000000000}"/>
          </ac:spMkLst>
        </pc:spChg>
      </pc:sldChg>
      <pc:sldChg chg="del">
        <pc:chgData name="Michail Athanasakis" userId="32710c60-3ffe-4eda-a99a-eea15fe31104" providerId="ADAL" clId="{24BA7B37-52DA-4B38-B054-85DF408523E7}" dt="2024-03-01T08:58:52.590" v="27" actId="47"/>
        <pc:sldMkLst>
          <pc:docMk/>
          <pc:sldMk cId="1288423565" sldId="258"/>
        </pc:sldMkLst>
      </pc:sldChg>
      <pc:sldChg chg="del">
        <pc:chgData name="Michail Athanasakis" userId="32710c60-3ffe-4eda-a99a-eea15fe31104" providerId="ADAL" clId="{24BA7B37-52DA-4B38-B054-85DF408523E7}" dt="2024-03-01T08:58:52.590" v="27" actId="47"/>
        <pc:sldMkLst>
          <pc:docMk/>
          <pc:sldMk cId="2215148943" sldId="259"/>
        </pc:sldMkLst>
      </pc:sldChg>
      <pc:sldChg chg="del">
        <pc:chgData name="Michail Athanasakis" userId="32710c60-3ffe-4eda-a99a-eea15fe31104" providerId="ADAL" clId="{24BA7B37-52DA-4B38-B054-85DF408523E7}" dt="2024-03-01T08:58:52.590" v="27" actId="47"/>
        <pc:sldMkLst>
          <pc:docMk/>
          <pc:sldMk cId="1769181773" sldId="260"/>
        </pc:sldMkLst>
      </pc:sldChg>
      <pc:sldChg chg="del">
        <pc:chgData name="Michail Athanasakis" userId="32710c60-3ffe-4eda-a99a-eea15fe31104" providerId="ADAL" clId="{24BA7B37-52DA-4B38-B054-85DF408523E7}" dt="2024-03-01T08:58:52.590" v="27" actId="47"/>
        <pc:sldMkLst>
          <pc:docMk/>
          <pc:sldMk cId="408105533" sldId="261"/>
        </pc:sldMkLst>
      </pc:sldChg>
      <pc:sldChg chg="del">
        <pc:chgData name="Michail Athanasakis" userId="32710c60-3ffe-4eda-a99a-eea15fe31104" providerId="ADAL" clId="{24BA7B37-52DA-4B38-B054-85DF408523E7}" dt="2024-03-01T08:58:52.590" v="27" actId="47"/>
        <pc:sldMkLst>
          <pc:docMk/>
          <pc:sldMk cId="3048203637" sldId="282"/>
        </pc:sldMkLst>
      </pc:sldChg>
      <pc:sldChg chg="del">
        <pc:chgData name="Michail Athanasakis" userId="32710c60-3ffe-4eda-a99a-eea15fe31104" providerId="ADAL" clId="{24BA7B37-52DA-4B38-B054-85DF408523E7}" dt="2024-03-01T08:58:52.590" v="27" actId="47"/>
        <pc:sldMkLst>
          <pc:docMk/>
          <pc:sldMk cId="238695655" sldId="283"/>
        </pc:sldMkLst>
      </pc:sldChg>
      <pc:sldChg chg="del">
        <pc:chgData name="Michail Athanasakis" userId="32710c60-3ffe-4eda-a99a-eea15fe31104" providerId="ADAL" clId="{24BA7B37-52DA-4B38-B054-85DF408523E7}" dt="2024-03-01T08:58:52.590" v="27" actId="47"/>
        <pc:sldMkLst>
          <pc:docMk/>
          <pc:sldMk cId="1071999731" sldId="284"/>
        </pc:sldMkLst>
      </pc:sldChg>
      <pc:sldChg chg="del">
        <pc:chgData name="Michail Athanasakis" userId="32710c60-3ffe-4eda-a99a-eea15fe31104" providerId="ADAL" clId="{24BA7B37-52DA-4B38-B054-85DF408523E7}" dt="2024-03-01T08:58:52.590" v="27" actId="47"/>
        <pc:sldMkLst>
          <pc:docMk/>
          <pc:sldMk cId="2948225811" sldId="285"/>
        </pc:sldMkLst>
      </pc:sldChg>
      <pc:sldChg chg="del">
        <pc:chgData name="Michail Athanasakis" userId="32710c60-3ffe-4eda-a99a-eea15fe31104" providerId="ADAL" clId="{24BA7B37-52DA-4B38-B054-85DF408523E7}" dt="2024-03-03T14:33:35.880" v="1762" actId="47"/>
        <pc:sldMkLst>
          <pc:docMk/>
          <pc:sldMk cId="2848606304" sldId="286"/>
        </pc:sldMkLst>
      </pc:sldChg>
      <pc:sldChg chg="del">
        <pc:chgData name="Michail Athanasakis" userId="32710c60-3ffe-4eda-a99a-eea15fe31104" providerId="ADAL" clId="{24BA7B37-52DA-4B38-B054-85DF408523E7}" dt="2024-03-01T08:59:01.305" v="28" actId="47"/>
        <pc:sldMkLst>
          <pc:docMk/>
          <pc:sldMk cId="3680701632" sldId="287"/>
        </pc:sldMkLst>
      </pc:sldChg>
      <pc:sldChg chg="del">
        <pc:chgData name="Michail Athanasakis" userId="32710c60-3ffe-4eda-a99a-eea15fe31104" providerId="ADAL" clId="{24BA7B37-52DA-4B38-B054-85DF408523E7}" dt="2024-03-01T08:59:01.305" v="28" actId="47"/>
        <pc:sldMkLst>
          <pc:docMk/>
          <pc:sldMk cId="3851240442" sldId="288"/>
        </pc:sldMkLst>
      </pc:sldChg>
      <pc:sldChg chg="del">
        <pc:chgData name="Michail Athanasakis" userId="32710c60-3ffe-4eda-a99a-eea15fe31104" providerId="ADAL" clId="{24BA7B37-52DA-4B38-B054-85DF408523E7}" dt="2024-03-01T08:59:01.305" v="28" actId="47"/>
        <pc:sldMkLst>
          <pc:docMk/>
          <pc:sldMk cId="1530911227" sldId="289"/>
        </pc:sldMkLst>
      </pc:sldChg>
      <pc:sldChg chg="del">
        <pc:chgData name="Michail Athanasakis" userId="32710c60-3ffe-4eda-a99a-eea15fe31104" providerId="ADAL" clId="{24BA7B37-52DA-4B38-B054-85DF408523E7}" dt="2024-03-01T08:59:01.305" v="28" actId="47"/>
        <pc:sldMkLst>
          <pc:docMk/>
          <pc:sldMk cId="3333767790" sldId="290"/>
        </pc:sldMkLst>
      </pc:sldChg>
      <pc:sldChg chg="del">
        <pc:chgData name="Michail Athanasakis" userId="32710c60-3ffe-4eda-a99a-eea15fe31104" providerId="ADAL" clId="{24BA7B37-52DA-4B38-B054-85DF408523E7}" dt="2024-03-03T14:33:36.727" v="1763" actId="47"/>
        <pc:sldMkLst>
          <pc:docMk/>
          <pc:sldMk cId="3004513432" sldId="291"/>
        </pc:sldMkLst>
      </pc:sldChg>
      <pc:sldChg chg="addSp delSp modSp new mod ord">
        <pc:chgData name="Michail Athanasakis" userId="32710c60-3ffe-4eda-a99a-eea15fe31104" providerId="ADAL" clId="{24BA7B37-52DA-4B38-B054-85DF408523E7}" dt="2024-03-03T13:54:40.116" v="200" actId="20577"/>
        <pc:sldMkLst>
          <pc:docMk/>
          <pc:sldMk cId="1597334849" sldId="292"/>
        </pc:sldMkLst>
        <pc:spChg chg="mod">
          <ac:chgData name="Michail Athanasakis" userId="32710c60-3ffe-4eda-a99a-eea15fe31104" providerId="ADAL" clId="{24BA7B37-52DA-4B38-B054-85DF408523E7}" dt="2024-03-03T13:53:03.005" v="64" actId="20577"/>
          <ac:spMkLst>
            <pc:docMk/>
            <pc:sldMk cId="1597334849" sldId="292"/>
            <ac:spMk id="2" creationId="{71E94004-0EAF-D61C-0345-272D6B469D08}"/>
          </ac:spMkLst>
        </pc:spChg>
        <pc:spChg chg="del">
          <ac:chgData name="Michail Athanasakis" userId="32710c60-3ffe-4eda-a99a-eea15fe31104" providerId="ADAL" clId="{24BA7B37-52DA-4B38-B054-85DF408523E7}" dt="2024-03-03T13:52:48.550" v="35" actId="478"/>
          <ac:spMkLst>
            <pc:docMk/>
            <pc:sldMk cId="1597334849" sldId="292"/>
            <ac:spMk id="3" creationId="{4CF908DC-41F7-5B6D-233B-96560BA716D0}"/>
          </ac:spMkLst>
        </pc:spChg>
        <pc:spChg chg="add mod">
          <ac:chgData name="Michail Athanasakis" userId="32710c60-3ffe-4eda-a99a-eea15fe31104" providerId="ADAL" clId="{24BA7B37-52DA-4B38-B054-85DF408523E7}" dt="2024-03-03T13:54:40.116" v="200" actId="20577"/>
          <ac:spMkLst>
            <pc:docMk/>
            <pc:sldMk cId="1597334849" sldId="292"/>
            <ac:spMk id="7" creationId="{C74D7E16-7CB7-7748-F743-51F06CE2AA06}"/>
          </ac:spMkLst>
        </pc:spChg>
      </pc:sldChg>
      <pc:sldChg chg="delSp new del mod">
        <pc:chgData name="Michail Athanasakis" userId="32710c60-3ffe-4eda-a99a-eea15fe31104" providerId="ADAL" clId="{24BA7B37-52DA-4B38-B054-85DF408523E7}" dt="2024-03-03T13:52:38.575" v="31" actId="47"/>
        <pc:sldMkLst>
          <pc:docMk/>
          <pc:sldMk cId="3077015735" sldId="292"/>
        </pc:sldMkLst>
        <pc:spChg chg="del">
          <ac:chgData name="Michail Athanasakis" userId="32710c60-3ffe-4eda-a99a-eea15fe31104" providerId="ADAL" clId="{24BA7B37-52DA-4B38-B054-85DF408523E7}" dt="2024-03-03T13:52:36.537" v="30" actId="478"/>
          <ac:spMkLst>
            <pc:docMk/>
            <pc:sldMk cId="3077015735" sldId="292"/>
            <ac:spMk id="3" creationId="{452F3211-BB81-5F66-D750-6FE69420026D}"/>
          </ac:spMkLst>
        </pc:spChg>
      </pc:sldChg>
      <pc:sldChg chg="del">
        <pc:chgData name="Michail Athanasakis" userId="32710c60-3ffe-4eda-a99a-eea15fe31104" providerId="ADAL" clId="{24BA7B37-52DA-4B38-B054-85DF408523E7}" dt="2024-03-01T08:59:01.305" v="28" actId="47"/>
        <pc:sldMkLst>
          <pc:docMk/>
          <pc:sldMk cId="3656107084" sldId="292"/>
        </pc:sldMkLst>
      </pc:sldChg>
      <pc:sldChg chg="modSp new mod">
        <pc:chgData name="Michail Athanasakis" userId="32710c60-3ffe-4eda-a99a-eea15fe31104" providerId="ADAL" clId="{24BA7B37-52DA-4B38-B054-85DF408523E7}" dt="2024-03-03T14:03:49.165" v="752" actId="20577"/>
        <pc:sldMkLst>
          <pc:docMk/>
          <pc:sldMk cId="3465575691" sldId="293"/>
        </pc:sldMkLst>
        <pc:spChg chg="mod">
          <ac:chgData name="Michail Athanasakis" userId="32710c60-3ffe-4eda-a99a-eea15fe31104" providerId="ADAL" clId="{24BA7B37-52DA-4B38-B054-85DF408523E7}" dt="2024-03-03T13:57:58.242" v="222" actId="20577"/>
          <ac:spMkLst>
            <pc:docMk/>
            <pc:sldMk cId="3465575691" sldId="293"/>
            <ac:spMk id="2" creationId="{E10713B1-A562-12E8-703C-3C18841A07E7}"/>
          </ac:spMkLst>
        </pc:spChg>
        <pc:spChg chg="mod">
          <ac:chgData name="Michail Athanasakis" userId="32710c60-3ffe-4eda-a99a-eea15fe31104" providerId="ADAL" clId="{24BA7B37-52DA-4B38-B054-85DF408523E7}" dt="2024-03-03T14:03:49.165" v="752" actId="20577"/>
          <ac:spMkLst>
            <pc:docMk/>
            <pc:sldMk cId="3465575691" sldId="293"/>
            <ac:spMk id="3" creationId="{4886B5F0-0536-275A-EBB7-FAF65381DA18}"/>
          </ac:spMkLst>
        </pc:spChg>
      </pc:sldChg>
      <pc:sldChg chg="modSp new mod">
        <pc:chgData name="Michail Athanasakis" userId="32710c60-3ffe-4eda-a99a-eea15fe31104" providerId="ADAL" clId="{24BA7B37-52DA-4B38-B054-85DF408523E7}" dt="2024-03-03T14:30:33.522" v="1578" actId="20577"/>
        <pc:sldMkLst>
          <pc:docMk/>
          <pc:sldMk cId="2833443590" sldId="294"/>
        </pc:sldMkLst>
        <pc:spChg chg="mod">
          <ac:chgData name="Michail Athanasakis" userId="32710c60-3ffe-4eda-a99a-eea15fe31104" providerId="ADAL" clId="{24BA7B37-52DA-4B38-B054-85DF408523E7}" dt="2024-03-03T14:08:00.157" v="815" actId="20577"/>
          <ac:spMkLst>
            <pc:docMk/>
            <pc:sldMk cId="2833443590" sldId="294"/>
            <ac:spMk id="2" creationId="{D3F58F45-F300-82BA-6AAD-91F2ABE7750E}"/>
          </ac:spMkLst>
        </pc:spChg>
        <pc:spChg chg="mod">
          <ac:chgData name="Michail Athanasakis" userId="32710c60-3ffe-4eda-a99a-eea15fe31104" providerId="ADAL" clId="{24BA7B37-52DA-4B38-B054-85DF408523E7}" dt="2024-03-03T14:30:33.522" v="1578" actId="20577"/>
          <ac:spMkLst>
            <pc:docMk/>
            <pc:sldMk cId="2833443590" sldId="294"/>
            <ac:spMk id="3" creationId="{552D7348-28DA-0971-B9B2-AB013F9FB171}"/>
          </ac:spMkLst>
        </pc:spChg>
      </pc:sldChg>
      <pc:sldChg chg="modSp new mod">
        <pc:chgData name="Michail Athanasakis" userId="32710c60-3ffe-4eda-a99a-eea15fe31104" providerId="ADAL" clId="{24BA7B37-52DA-4B38-B054-85DF408523E7}" dt="2024-03-03T14:12:48.482" v="1091" actId="20577"/>
        <pc:sldMkLst>
          <pc:docMk/>
          <pc:sldMk cId="3563344476" sldId="295"/>
        </pc:sldMkLst>
        <pc:spChg chg="mod">
          <ac:chgData name="Michail Athanasakis" userId="32710c60-3ffe-4eda-a99a-eea15fe31104" providerId="ADAL" clId="{24BA7B37-52DA-4B38-B054-85DF408523E7}" dt="2024-03-03T14:08:48.724" v="957" actId="20577"/>
          <ac:spMkLst>
            <pc:docMk/>
            <pc:sldMk cId="3563344476" sldId="295"/>
            <ac:spMk id="2" creationId="{9614EF83-9029-5ABF-D84F-961A8F830AA3}"/>
          </ac:spMkLst>
        </pc:spChg>
        <pc:spChg chg="mod">
          <ac:chgData name="Michail Athanasakis" userId="32710c60-3ffe-4eda-a99a-eea15fe31104" providerId="ADAL" clId="{24BA7B37-52DA-4B38-B054-85DF408523E7}" dt="2024-03-03T14:12:48.482" v="1091" actId="20577"/>
          <ac:spMkLst>
            <pc:docMk/>
            <pc:sldMk cId="3563344476" sldId="295"/>
            <ac:spMk id="3" creationId="{5D63D162-D52E-2106-82D8-96F3225DF279}"/>
          </ac:spMkLst>
        </pc:spChg>
      </pc:sldChg>
      <pc:sldChg chg="modSp new mod">
        <pc:chgData name="Michail Athanasakis" userId="32710c60-3ffe-4eda-a99a-eea15fe31104" providerId="ADAL" clId="{24BA7B37-52DA-4B38-B054-85DF408523E7}" dt="2024-03-03T14:17:34.186" v="1288" actId="20577"/>
        <pc:sldMkLst>
          <pc:docMk/>
          <pc:sldMk cId="2087964474" sldId="296"/>
        </pc:sldMkLst>
        <pc:spChg chg="mod">
          <ac:chgData name="Michail Athanasakis" userId="32710c60-3ffe-4eda-a99a-eea15fe31104" providerId="ADAL" clId="{24BA7B37-52DA-4B38-B054-85DF408523E7}" dt="2024-03-03T14:13:03.583" v="1142" actId="20577"/>
          <ac:spMkLst>
            <pc:docMk/>
            <pc:sldMk cId="2087964474" sldId="296"/>
            <ac:spMk id="2" creationId="{FC0BF326-C3F8-0C0E-97DB-8D971FFB21C6}"/>
          </ac:spMkLst>
        </pc:spChg>
        <pc:spChg chg="mod">
          <ac:chgData name="Michail Athanasakis" userId="32710c60-3ffe-4eda-a99a-eea15fe31104" providerId="ADAL" clId="{24BA7B37-52DA-4B38-B054-85DF408523E7}" dt="2024-03-03T14:17:34.186" v="1288" actId="20577"/>
          <ac:spMkLst>
            <pc:docMk/>
            <pc:sldMk cId="2087964474" sldId="296"/>
            <ac:spMk id="3" creationId="{F52D7530-E885-AB42-F84C-5BA023F26383}"/>
          </ac:spMkLst>
        </pc:spChg>
      </pc:sldChg>
      <pc:sldChg chg="modSp new mod">
        <pc:chgData name="Michail Athanasakis" userId="32710c60-3ffe-4eda-a99a-eea15fe31104" providerId="ADAL" clId="{24BA7B37-52DA-4B38-B054-85DF408523E7}" dt="2024-03-03T14:21:24.566" v="1392" actId="20577"/>
        <pc:sldMkLst>
          <pc:docMk/>
          <pc:sldMk cId="2849841647" sldId="297"/>
        </pc:sldMkLst>
        <pc:spChg chg="mod">
          <ac:chgData name="Michail Athanasakis" userId="32710c60-3ffe-4eda-a99a-eea15fe31104" providerId="ADAL" clId="{24BA7B37-52DA-4B38-B054-85DF408523E7}" dt="2024-03-03T14:19:05.989" v="1337" actId="20577"/>
          <ac:spMkLst>
            <pc:docMk/>
            <pc:sldMk cId="2849841647" sldId="297"/>
            <ac:spMk id="2" creationId="{095CEC6B-4ED2-4259-BBAE-67A7DC80E83C}"/>
          </ac:spMkLst>
        </pc:spChg>
        <pc:spChg chg="mod">
          <ac:chgData name="Michail Athanasakis" userId="32710c60-3ffe-4eda-a99a-eea15fe31104" providerId="ADAL" clId="{24BA7B37-52DA-4B38-B054-85DF408523E7}" dt="2024-03-03T14:21:24.566" v="1392" actId="20577"/>
          <ac:spMkLst>
            <pc:docMk/>
            <pc:sldMk cId="2849841647" sldId="297"/>
            <ac:spMk id="3" creationId="{44D6E12E-A421-12B3-03E6-21C33371390E}"/>
          </ac:spMkLst>
        </pc:spChg>
      </pc:sldChg>
      <pc:sldChg chg="modSp new mod">
        <pc:chgData name="Michail Athanasakis" userId="32710c60-3ffe-4eda-a99a-eea15fe31104" providerId="ADAL" clId="{24BA7B37-52DA-4B38-B054-85DF408523E7}" dt="2024-03-03T14:32:14.772" v="1761" actId="20577"/>
        <pc:sldMkLst>
          <pc:docMk/>
          <pc:sldMk cId="1024999026" sldId="298"/>
        </pc:sldMkLst>
        <pc:spChg chg="mod">
          <ac:chgData name="Michail Athanasakis" userId="32710c60-3ffe-4eda-a99a-eea15fe31104" providerId="ADAL" clId="{24BA7B37-52DA-4B38-B054-85DF408523E7}" dt="2024-03-03T14:21:55.242" v="1443" actId="20577"/>
          <ac:spMkLst>
            <pc:docMk/>
            <pc:sldMk cId="1024999026" sldId="298"/>
            <ac:spMk id="2" creationId="{86CC08A3-CF6F-4A94-9074-68D98D753A1E}"/>
          </ac:spMkLst>
        </pc:spChg>
        <pc:spChg chg="mod">
          <ac:chgData name="Michail Athanasakis" userId="32710c60-3ffe-4eda-a99a-eea15fe31104" providerId="ADAL" clId="{24BA7B37-52DA-4B38-B054-85DF408523E7}" dt="2024-03-03T14:32:14.772" v="1761" actId="20577"/>
          <ac:spMkLst>
            <pc:docMk/>
            <pc:sldMk cId="1024999026" sldId="298"/>
            <ac:spMk id="3" creationId="{347A601B-516E-032F-03D7-B08CD5468CE0}"/>
          </ac:spMkLst>
        </pc:spChg>
      </pc:sldChg>
      <pc:sldChg chg="addSp delSp modSp new mod">
        <pc:chgData name="Michail Athanasakis" userId="32710c60-3ffe-4eda-a99a-eea15fe31104" providerId="ADAL" clId="{24BA7B37-52DA-4B38-B054-85DF408523E7}" dt="2024-03-03T14:38:12" v="2312" actId="21"/>
        <pc:sldMkLst>
          <pc:docMk/>
          <pc:sldMk cId="3346321943" sldId="299"/>
        </pc:sldMkLst>
        <pc:spChg chg="mod">
          <ac:chgData name="Michail Athanasakis" userId="32710c60-3ffe-4eda-a99a-eea15fe31104" providerId="ADAL" clId="{24BA7B37-52DA-4B38-B054-85DF408523E7}" dt="2024-03-03T14:33:55.302" v="1819" actId="20577"/>
          <ac:spMkLst>
            <pc:docMk/>
            <pc:sldMk cId="3346321943" sldId="299"/>
            <ac:spMk id="2" creationId="{589D6B22-A395-55C1-A7F3-318D48D9AD11}"/>
          </ac:spMkLst>
        </pc:spChg>
        <pc:spChg chg="del">
          <ac:chgData name="Michail Athanasakis" userId="32710c60-3ffe-4eda-a99a-eea15fe31104" providerId="ADAL" clId="{24BA7B37-52DA-4B38-B054-85DF408523E7}" dt="2024-03-03T14:33:58.515" v="1820" actId="478"/>
          <ac:spMkLst>
            <pc:docMk/>
            <pc:sldMk cId="3346321943" sldId="299"/>
            <ac:spMk id="3" creationId="{1DEB8799-A553-DBDC-E15E-F9270611C5D5}"/>
          </ac:spMkLst>
        </pc:spChg>
        <pc:spChg chg="add mod">
          <ac:chgData name="Michail Athanasakis" userId="32710c60-3ffe-4eda-a99a-eea15fe31104" providerId="ADAL" clId="{24BA7B37-52DA-4B38-B054-85DF408523E7}" dt="2024-03-03T14:38:12" v="2312" actId="21"/>
          <ac:spMkLst>
            <pc:docMk/>
            <pc:sldMk cId="3346321943" sldId="299"/>
            <ac:spMk id="7" creationId="{B0DD2F8F-83DC-D368-EA3C-624A93243A50}"/>
          </ac:spMkLst>
        </pc:spChg>
      </pc:sldChg>
      <pc:sldChg chg="modSp new mod">
        <pc:chgData name="Michail Athanasakis" userId="32710c60-3ffe-4eda-a99a-eea15fe31104" providerId="ADAL" clId="{24BA7B37-52DA-4B38-B054-85DF408523E7}" dt="2024-03-03T14:38:56.116" v="2381" actId="20577"/>
        <pc:sldMkLst>
          <pc:docMk/>
          <pc:sldMk cId="3090510636" sldId="300"/>
        </pc:sldMkLst>
        <pc:spChg chg="mod">
          <ac:chgData name="Michail Athanasakis" userId="32710c60-3ffe-4eda-a99a-eea15fe31104" providerId="ADAL" clId="{24BA7B37-52DA-4B38-B054-85DF408523E7}" dt="2024-03-03T14:38:23.949" v="2345" actId="20577"/>
          <ac:spMkLst>
            <pc:docMk/>
            <pc:sldMk cId="3090510636" sldId="300"/>
            <ac:spMk id="2" creationId="{A04CB56F-B2AB-51CA-61CA-179EA1C7D2EB}"/>
          </ac:spMkLst>
        </pc:spChg>
        <pc:spChg chg="mod">
          <ac:chgData name="Michail Athanasakis" userId="32710c60-3ffe-4eda-a99a-eea15fe31104" providerId="ADAL" clId="{24BA7B37-52DA-4B38-B054-85DF408523E7}" dt="2024-03-03T14:38:56.116" v="2381" actId="20577"/>
          <ac:spMkLst>
            <pc:docMk/>
            <pc:sldMk cId="3090510636" sldId="300"/>
            <ac:spMk id="3" creationId="{EE638D05-2D3E-DFE0-7168-A72BD7373DC1}"/>
          </ac:spMkLst>
        </pc:spChg>
      </pc:sldChg>
      <pc:sldChg chg="modSp new mod">
        <pc:chgData name="Michail Athanasakis" userId="32710c60-3ffe-4eda-a99a-eea15fe31104" providerId="ADAL" clId="{24BA7B37-52DA-4B38-B054-85DF408523E7}" dt="2024-03-03T14:41:00.796" v="2571" actId="20577"/>
        <pc:sldMkLst>
          <pc:docMk/>
          <pc:sldMk cId="1575052710" sldId="301"/>
        </pc:sldMkLst>
        <pc:spChg chg="mod">
          <ac:chgData name="Michail Athanasakis" userId="32710c60-3ffe-4eda-a99a-eea15fe31104" providerId="ADAL" clId="{24BA7B37-52DA-4B38-B054-85DF408523E7}" dt="2024-03-03T14:40:26.916" v="2446" actId="20577"/>
          <ac:spMkLst>
            <pc:docMk/>
            <pc:sldMk cId="1575052710" sldId="301"/>
            <ac:spMk id="2" creationId="{F056BFE3-C9E2-6779-4B93-6FF833428C49}"/>
          </ac:spMkLst>
        </pc:spChg>
        <pc:spChg chg="mod">
          <ac:chgData name="Michail Athanasakis" userId="32710c60-3ffe-4eda-a99a-eea15fe31104" providerId="ADAL" clId="{24BA7B37-52DA-4B38-B054-85DF408523E7}" dt="2024-03-03T14:41:00.796" v="2571" actId="20577"/>
          <ac:spMkLst>
            <pc:docMk/>
            <pc:sldMk cId="1575052710" sldId="301"/>
            <ac:spMk id="3" creationId="{C8AD4B1C-21C3-4D65-EA95-EDF5322972A1}"/>
          </ac:spMkLst>
        </pc:spChg>
      </pc:sldChg>
      <pc:sldChg chg="modSp mod">
        <pc:chgData name="Michail Athanasakis" userId="32710c60-3ffe-4eda-a99a-eea15fe31104" providerId="ADAL" clId="{24BA7B37-52DA-4B38-B054-85DF408523E7}" dt="2024-03-07T08:16:13.190" v="2575" actId="1076"/>
        <pc:sldMkLst>
          <pc:docMk/>
          <pc:sldMk cId="2356995055" sldId="303"/>
        </pc:sldMkLst>
        <pc:spChg chg="mod">
          <ac:chgData name="Michail Athanasakis" userId="32710c60-3ffe-4eda-a99a-eea15fe31104" providerId="ADAL" clId="{24BA7B37-52DA-4B38-B054-85DF408523E7}" dt="2024-03-07T08:16:08.173" v="2574" actId="20577"/>
          <ac:spMkLst>
            <pc:docMk/>
            <pc:sldMk cId="2356995055" sldId="303"/>
            <ac:spMk id="29" creationId="{F120DD8B-B1C6-A0F8-05C6-B0F2F782F329}"/>
          </ac:spMkLst>
        </pc:spChg>
        <pc:picChg chg="mod">
          <ac:chgData name="Michail Athanasakis" userId="32710c60-3ffe-4eda-a99a-eea15fe31104" providerId="ADAL" clId="{24BA7B37-52DA-4B38-B054-85DF408523E7}" dt="2024-03-07T08:16:13.190" v="2575" actId="1076"/>
          <ac:picMkLst>
            <pc:docMk/>
            <pc:sldMk cId="2356995055" sldId="303"/>
            <ac:picMk id="33" creationId="{19513698-F5F8-0C7E-D65B-5F87E97AD847}"/>
          </ac:picMkLst>
        </pc:picChg>
      </pc:sldChg>
      <pc:sldMasterChg chg="delSldLayout">
        <pc:chgData name="Michail Athanasakis" userId="32710c60-3ffe-4eda-a99a-eea15fe31104" providerId="ADAL" clId="{24BA7B37-52DA-4B38-B054-85DF408523E7}" dt="2024-03-01T08:58:52.590" v="27" actId="47"/>
        <pc:sldMasterMkLst>
          <pc:docMk/>
          <pc:sldMasterMk cId="2585372813" sldId="2147483648"/>
        </pc:sldMasterMkLst>
        <pc:sldLayoutChg chg="del">
          <pc:chgData name="Michail Athanasakis" userId="32710c60-3ffe-4eda-a99a-eea15fe31104" providerId="ADAL" clId="{24BA7B37-52DA-4B38-B054-85DF408523E7}" dt="2024-03-01T08:58:52.590" v="27" actId="47"/>
          <pc:sldLayoutMkLst>
            <pc:docMk/>
            <pc:sldMasterMk cId="2585372813" sldId="2147483648"/>
            <pc:sldLayoutMk cId="3531437119" sldId="2147483661"/>
          </pc:sldLayoutMkLst>
        </pc:sldLayoutChg>
      </pc:sldMasterChg>
    </pc:docChg>
  </pc:docChgLst>
  <pc:docChgLst>
    <pc:chgData name="Michail Athanasakis" userId="32710c60-3ffe-4eda-a99a-eea15fe31104" providerId="ADAL" clId="{ADC0FCA2-96B6-4CD7-9E63-E3D4000355FA}"/>
    <pc:docChg chg="undo custSel addSld delSld modSld addMainMaster delMainMaster modMainMaster">
      <pc:chgData name="Michail Athanasakis" userId="32710c60-3ffe-4eda-a99a-eea15fe31104" providerId="ADAL" clId="{ADC0FCA2-96B6-4CD7-9E63-E3D4000355FA}" dt="2024-02-29T13:08:37.517" v="4283"/>
      <pc:docMkLst>
        <pc:docMk/>
      </pc:docMkLst>
      <pc:sldChg chg="delSp modSp mod">
        <pc:chgData name="Michail Athanasakis" userId="32710c60-3ffe-4eda-a99a-eea15fe31104" providerId="ADAL" clId="{ADC0FCA2-96B6-4CD7-9E63-E3D4000355FA}" dt="2024-02-28T21:52:08.820" v="4197" actId="20577"/>
        <pc:sldMkLst>
          <pc:docMk/>
          <pc:sldMk cId="4058368317" sldId="256"/>
        </pc:sldMkLst>
        <pc:spChg chg="del">
          <ac:chgData name="Michail Athanasakis" userId="32710c60-3ffe-4eda-a99a-eea15fe31104" providerId="ADAL" clId="{ADC0FCA2-96B6-4CD7-9E63-E3D4000355FA}" dt="2024-02-17T15:12:14.644" v="49" actId="478"/>
          <ac:spMkLst>
            <pc:docMk/>
            <pc:sldMk cId="4058368317" sldId="256"/>
            <ac:spMk id="2" creationId="{00000000-0000-0000-0000-000000000000}"/>
          </ac:spMkLst>
        </pc:spChg>
        <pc:spChg chg="mod">
          <ac:chgData name="Michail Athanasakis" userId="32710c60-3ffe-4eda-a99a-eea15fe31104" providerId="ADAL" clId="{ADC0FCA2-96B6-4CD7-9E63-E3D4000355FA}" dt="2024-02-28T21:52:08.820" v="4197" actId="20577"/>
          <ac:spMkLst>
            <pc:docMk/>
            <pc:sldMk cId="4058368317" sldId="256"/>
            <ac:spMk id="3" creationId="{00000000-0000-0000-0000-000000000000}"/>
          </ac:spMkLst>
        </pc:spChg>
        <pc:spChg chg="mod">
          <ac:chgData name="Michail Athanasakis" userId="32710c60-3ffe-4eda-a99a-eea15fe31104" providerId="ADAL" clId="{ADC0FCA2-96B6-4CD7-9E63-E3D4000355FA}" dt="2024-02-24T18:05:43.402" v="198" actId="1076"/>
          <ac:spMkLst>
            <pc:docMk/>
            <pc:sldMk cId="4058368317" sldId="256"/>
            <ac:spMk id="4" creationId="{00000000-0000-0000-0000-000000000000}"/>
          </ac:spMkLst>
        </pc:spChg>
        <pc:spChg chg="mod">
          <ac:chgData name="Michail Athanasakis" userId="32710c60-3ffe-4eda-a99a-eea15fe31104" providerId="ADAL" clId="{ADC0FCA2-96B6-4CD7-9E63-E3D4000355FA}" dt="2024-02-17T15:12:45.747" v="115" actId="20577"/>
          <ac:spMkLst>
            <pc:docMk/>
            <pc:sldMk cId="4058368317" sldId="256"/>
            <ac:spMk id="5" creationId="{00000000-0000-0000-0000-000000000000}"/>
          </ac:spMkLst>
        </pc:spChg>
        <pc:spChg chg="mod">
          <ac:chgData name="Michail Athanasakis" userId="32710c60-3ffe-4eda-a99a-eea15fe31104" providerId="ADAL" clId="{ADC0FCA2-96B6-4CD7-9E63-E3D4000355FA}" dt="2024-02-17T15:13:06.917" v="136" actId="6549"/>
          <ac:spMkLst>
            <pc:docMk/>
            <pc:sldMk cId="4058368317" sldId="256"/>
            <ac:spMk id="6" creationId="{00000000-0000-0000-0000-000000000000}"/>
          </ac:spMkLst>
        </pc:spChg>
      </pc:sldChg>
      <pc:sldChg chg="del">
        <pc:chgData name="Michail Athanasakis" userId="32710c60-3ffe-4eda-a99a-eea15fe31104" providerId="ADAL" clId="{ADC0FCA2-96B6-4CD7-9E63-E3D4000355FA}" dt="2024-02-24T18:05:48.053" v="199" actId="47"/>
        <pc:sldMkLst>
          <pc:docMk/>
          <pc:sldMk cId="2579516049" sldId="257"/>
        </pc:sldMkLst>
      </pc:sldChg>
      <pc:sldChg chg="addSp delSp modSp mod">
        <pc:chgData name="Michail Athanasakis" userId="32710c60-3ffe-4eda-a99a-eea15fe31104" providerId="ADAL" clId="{ADC0FCA2-96B6-4CD7-9E63-E3D4000355FA}" dt="2024-02-28T21:52:33.284" v="4201" actId="313"/>
        <pc:sldMkLst>
          <pc:docMk/>
          <pc:sldMk cId="1288423565" sldId="258"/>
        </pc:sldMkLst>
        <pc:spChg chg="del">
          <ac:chgData name="Michail Athanasakis" userId="32710c60-3ffe-4eda-a99a-eea15fe31104" providerId="ADAL" clId="{ADC0FCA2-96B6-4CD7-9E63-E3D4000355FA}" dt="2024-02-25T15:16:07.529" v="204" actId="478"/>
          <ac:spMkLst>
            <pc:docMk/>
            <pc:sldMk cId="1288423565" sldId="258"/>
            <ac:spMk id="2" creationId="{00000000-0000-0000-0000-000000000000}"/>
          </ac:spMkLst>
        </pc:spChg>
        <pc:spChg chg="del">
          <ac:chgData name="Michail Athanasakis" userId="32710c60-3ffe-4eda-a99a-eea15fe31104" providerId="ADAL" clId="{ADC0FCA2-96B6-4CD7-9E63-E3D4000355FA}" dt="2024-02-25T15:16:07.529" v="204" actId="478"/>
          <ac:spMkLst>
            <pc:docMk/>
            <pc:sldMk cId="1288423565" sldId="258"/>
            <ac:spMk id="3" creationId="{00000000-0000-0000-0000-000000000000}"/>
          </ac:spMkLst>
        </pc:spChg>
        <pc:spChg chg="add mod">
          <ac:chgData name="Michail Athanasakis" userId="32710c60-3ffe-4eda-a99a-eea15fe31104" providerId="ADAL" clId="{ADC0FCA2-96B6-4CD7-9E63-E3D4000355FA}" dt="2024-02-25T15:16:05.367" v="203"/>
          <ac:spMkLst>
            <pc:docMk/>
            <pc:sldMk cId="1288423565" sldId="258"/>
            <ac:spMk id="6" creationId="{1BB56219-0701-2FC4-EE82-DCCD4186486D}"/>
          </ac:spMkLst>
        </pc:spChg>
        <pc:spChg chg="add mod">
          <ac:chgData name="Michail Athanasakis" userId="32710c60-3ffe-4eda-a99a-eea15fe31104" providerId="ADAL" clId="{ADC0FCA2-96B6-4CD7-9E63-E3D4000355FA}" dt="2024-02-25T15:16:04.475" v="202"/>
          <ac:spMkLst>
            <pc:docMk/>
            <pc:sldMk cId="1288423565" sldId="258"/>
            <ac:spMk id="7" creationId="{EB91C55F-A9D8-93BD-39DE-0004229B8DB8}"/>
          </ac:spMkLst>
        </pc:spChg>
        <pc:spChg chg="add del mod">
          <ac:chgData name="Michail Athanasakis" userId="32710c60-3ffe-4eda-a99a-eea15fe31104" providerId="ADAL" clId="{ADC0FCA2-96B6-4CD7-9E63-E3D4000355FA}" dt="2024-02-25T15:18:51.384" v="208" actId="478"/>
          <ac:spMkLst>
            <pc:docMk/>
            <pc:sldMk cId="1288423565" sldId="258"/>
            <ac:spMk id="8" creationId="{C1516683-24F7-7E61-3CF0-F93FC4274BCD}"/>
          </ac:spMkLst>
        </pc:spChg>
        <pc:spChg chg="add del mod">
          <ac:chgData name="Michail Athanasakis" userId="32710c60-3ffe-4eda-a99a-eea15fe31104" providerId="ADAL" clId="{ADC0FCA2-96B6-4CD7-9E63-E3D4000355FA}" dt="2024-02-25T15:18:48.441" v="207" actId="478"/>
          <ac:spMkLst>
            <pc:docMk/>
            <pc:sldMk cId="1288423565" sldId="258"/>
            <ac:spMk id="9" creationId="{F66DFAF4-7757-4B28-B323-2C3E67ACA23B}"/>
          </ac:spMkLst>
        </pc:spChg>
        <pc:spChg chg="add mod">
          <ac:chgData name="Michail Athanasakis" userId="32710c60-3ffe-4eda-a99a-eea15fe31104" providerId="ADAL" clId="{ADC0FCA2-96B6-4CD7-9E63-E3D4000355FA}" dt="2024-02-25T15:18:57.928" v="209"/>
          <ac:spMkLst>
            <pc:docMk/>
            <pc:sldMk cId="1288423565" sldId="258"/>
            <ac:spMk id="11" creationId="{799AB92D-B3DF-0840-80EB-2C7F17E0AB7A}"/>
          </ac:spMkLst>
        </pc:spChg>
        <pc:spChg chg="add mod">
          <ac:chgData name="Michail Athanasakis" userId="32710c60-3ffe-4eda-a99a-eea15fe31104" providerId="ADAL" clId="{ADC0FCA2-96B6-4CD7-9E63-E3D4000355FA}" dt="2024-02-28T21:52:33.284" v="4201" actId="313"/>
          <ac:spMkLst>
            <pc:docMk/>
            <pc:sldMk cId="1288423565" sldId="258"/>
            <ac:spMk id="12" creationId="{EC7812BE-5D7F-4366-28EB-7F005E4541B4}"/>
          </ac:spMkLst>
        </pc:spChg>
      </pc:sldChg>
      <pc:sldChg chg="addSp delSp modSp mod modAnim">
        <pc:chgData name="Michail Athanasakis" userId="32710c60-3ffe-4eda-a99a-eea15fe31104" providerId="ADAL" clId="{ADC0FCA2-96B6-4CD7-9E63-E3D4000355FA}" dt="2024-02-25T15:43:57.180" v="504"/>
        <pc:sldMkLst>
          <pc:docMk/>
          <pc:sldMk cId="2215148943" sldId="259"/>
        </pc:sldMkLst>
        <pc:spChg chg="mod">
          <ac:chgData name="Michail Athanasakis" userId="32710c60-3ffe-4eda-a99a-eea15fe31104" providerId="ADAL" clId="{ADC0FCA2-96B6-4CD7-9E63-E3D4000355FA}" dt="2024-02-25T15:41:36.546" v="370" actId="1076"/>
          <ac:spMkLst>
            <pc:docMk/>
            <pc:sldMk cId="2215148943" sldId="259"/>
            <ac:spMk id="2" creationId="{00000000-0000-0000-0000-000000000000}"/>
          </ac:spMkLst>
        </pc:spChg>
        <pc:spChg chg="del">
          <ac:chgData name="Michail Athanasakis" userId="32710c60-3ffe-4eda-a99a-eea15fe31104" providerId="ADAL" clId="{ADC0FCA2-96B6-4CD7-9E63-E3D4000355FA}" dt="2024-02-25T15:38:14.225" v="299" actId="478"/>
          <ac:spMkLst>
            <pc:docMk/>
            <pc:sldMk cId="2215148943" sldId="259"/>
            <ac:spMk id="3" creationId="{00000000-0000-0000-0000-000000000000}"/>
          </ac:spMkLst>
        </pc:spChg>
        <pc:spChg chg="del">
          <ac:chgData name="Michail Athanasakis" userId="32710c60-3ffe-4eda-a99a-eea15fe31104" providerId="ADAL" clId="{ADC0FCA2-96B6-4CD7-9E63-E3D4000355FA}" dt="2024-02-25T15:37:43.905" v="278" actId="478"/>
          <ac:spMkLst>
            <pc:docMk/>
            <pc:sldMk cId="2215148943" sldId="259"/>
            <ac:spMk id="4" creationId="{00000000-0000-0000-0000-000000000000}"/>
          </ac:spMkLst>
        </pc:spChg>
        <pc:spChg chg="del">
          <ac:chgData name="Michail Athanasakis" userId="32710c60-3ffe-4eda-a99a-eea15fe31104" providerId="ADAL" clId="{ADC0FCA2-96B6-4CD7-9E63-E3D4000355FA}" dt="2024-02-25T15:43:03.332" v="490" actId="478"/>
          <ac:spMkLst>
            <pc:docMk/>
            <pc:sldMk cId="2215148943" sldId="259"/>
            <ac:spMk id="5" creationId="{00000000-0000-0000-0000-000000000000}"/>
          </ac:spMkLst>
        </pc:spChg>
        <pc:spChg chg="del">
          <ac:chgData name="Michail Athanasakis" userId="32710c60-3ffe-4eda-a99a-eea15fe31104" providerId="ADAL" clId="{ADC0FCA2-96B6-4CD7-9E63-E3D4000355FA}" dt="2024-02-25T15:43:03.332" v="490" actId="478"/>
          <ac:spMkLst>
            <pc:docMk/>
            <pc:sldMk cId="2215148943" sldId="259"/>
            <ac:spMk id="6" creationId="{00000000-0000-0000-0000-000000000000}"/>
          </ac:spMkLst>
        </pc:spChg>
        <pc:spChg chg="add mod">
          <ac:chgData name="Michail Athanasakis" userId="32710c60-3ffe-4eda-a99a-eea15fe31104" providerId="ADAL" clId="{ADC0FCA2-96B6-4CD7-9E63-E3D4000355FA}" dt="2024-02-25T15:39:57.748" v="337" actId="20577"/>
          <ac:spMkLst>
            <pc:docMk/>
            <pc:sldMk cId="2215148943" sldId="259"/>
            <ac:spMk id="7" creationId="{FC0B86DC-1914-3A23-56FE-7D3C6DF80D33}"/>
          </ac:spMkLst>
        </pc:spChg>
        <pc:spChg chg="add mod">
          <ac:chgData name="Michail Athanasakis" userId="32710c60-3ffe-4eda-a99a-eea15fe31104" providerId="ADAL" clId="{ADC0FCA2-96B6-4CD7-9E63-E3D4000355FA}" dt="2024-02-25T15:43:54.486" v="503" actId="1076"/>
          <ac:spMkLst>
            <pc:docMk/>
            <pc:sldMk cId="2215148943" sldId="259"/>
            <ac:spMk id="8" creationId="{6E66F1D9-A1BD-3979-E3F2-E72BBB04269B}"/>
          </ac:spMkLst>
        </pc:spChg>
        <pc:spChg chg="add del mod">
          <ac:chgData name="Michail Athanasakis" userId="32710c60-3ffe-4eda-a99a-eea15fe31104" providerId="ADAL" clId="{ADC0FCA2-96B6-4CD7-9E63-E3D4000355FA}" dt="2024-02-25T15:43:44.215" v="500" actId="478"/>
          <ac:spMkLst>
            <pc:docMk/>
            <pc:sldMk cId="2215148943" sldId="259"/>
            <ac:spMk id="9" creationId="{D8544FC5-5BED-ED39-15AA-35994AB8198A}"/>
          </ac:spMkLst>
        </pc:spChg>
      </pc:sldChg>
      <pc:sldChg chg="addSp delSp modSp mod modAnim">
        <pc:chgData name="Michail Athanasakis" userId="32710c60-3ffe-4eda-a99a-eea15fe31104" providerId="ADAL" clId="{ADC0FCA2-96B6-4CD7-9E63-E3D4000355FA}" dt="2024-02-25T16:39:47.940" v="3004"/>
        <pc:sldMkLst>
          <pc:docMk/>
          <pc:sldMk cId="1769181773" sldId="260"/>
        </pc:sldMkLst>
        <pc:spChg chg="mod">
          <ac:chgData name="Michail Athanasakis" userId="32710c60-3ffe-4eda-a99a-eea15fe31104" providerId="ADAL" clId="{ADC0FCA2-96B6-4CD7-9E63-E3D4000355FA}" dt="2024-02-25T16:02:39.377" v="1257" actId="114"/>
          <ac:spMkLst>
            <pc:docMk/>
            <pc:sldMk cId="1769181773" sldId="260"/>
            <ac:spMk id="2" creationId="{00000000-0000-0000-0000-000000000000}"/>
          </ac:spMkLst>
        </pc:spChg>
        <pc:spChg chg="mod">
          <ac:chgData name="Michail Athanasakis" userId="32710c60-3ffe-4eda-a99a-eea15fe31104" providerId="ADAL" clId="{ADC0FCA2-96B6-4CD7-9E63-E3D4000355FA}" dt="2024-02-25T15:49:52.080" v="559" actId="20577"/>
          <ac:spMkLst>
            <pc:docMk/>
            <pc:sldMk cId="1769181773" sldId="260"/>
            <ac:spMk id="3" creationId="{00000000-0000-0000-0000-000000000000}"/>
          </ac:spMkLst>
        </pc:spChg>
        <pc:spChg chg="del">
          <ac:chgData name="Michail Athanasakis" userId="32710c60-3ffe-4eda-a99a-eea15fe31104" providerId="ADAL" clId="{ADC0FCA2-96B6-4CD7-9E63-E3D4000355FA}" dt="2024-02-25T15:49:55.527" v="560" actId="478"/>
          <ac:spMkLst>
            <pc:docMk/>
            <pc:sldMk cId="1769181773" sldId="260"/>
            <ac:spMk id="4" creationId="{00000000-0000-0000-0000-000000000000}"/>
          </ac:spMkLst>
        </pc:spChg>
        <pc:spChg chg="del">
          <ac:chgData name="Michail Athanasakis" userId="32710c60-3ffe-4eda-a99a-eea15fe31104" providerId="ADAL" clId="{ADC0FCA2-96B6-4CD7-9E63-E3D4000355FA}" dt="2024-02-25T15:49:57.934" v="561" actId="478"/>
          <ac:spMkLst>
            <pc:docMk/>
            <pc:sldMk cId="1769181773" sldId="260"/>
            <ac:spMk id="5" creationId="{00000000-0000-0000-0000-000000000000}"/>
          </ac:spMkLst>
        </pc:spChg>
        <pc:spChg chg="del">
          <ac:chgData name="Michail Athanasakis" userId="32710c60-3ffe-4eda-a99a-eea15fe31104" providerId="ADAL" clId="{ADC0FCA2-96B6-4CD7-9E63-E3D4000355FA}" dt="2024-02-25T16:38:43.676" v="2980" actId="478"/>
          <ac:spMkLst>
            <pc:docMk/>
            <pc:sldMk cId="1769181773" sldId="260"/>
            <ac:spMk id="6" creationId="{00000000-0000-0000-0000-000000000000}"/>
          </ac:spMkLst>
        </pc:spChg>
        <pc:spChg chg="del">
          <ac:chgData name="Michail Athanasakis" userId="32710c60-3ffe-4eda-a99a-eea15fe31104" providerId="ADAL" clId="{ADC0FCA2-96B6-4CD7-9E63-E3D4000355FA}" dt="2024-02-25T16:38:43.676" v="2980" actId="478"/>
          <ac:spMkLst>
            <pc:docMk/>
            <pc:sldMk cId="1769181773" sldId="260"/>
            <ac:spMk id="7" creationId="{00000000-0000-0000-0000-000000000000}"/>
          </ac:spMkLst>
        </pc:spChg>
        <pc:spChg chg="add mod ord">
          <ac:chgData name="Michail Athanasakis" userId="32710c60-3ffe-4eda-a99a-eea15fe31104" providerId="ADAL" clId="{ADC0FCA2-96B6-4CD7-9E63-E3D4000355FA}" dt="2024-02-25T16:26:51.277" v="2597" actId="1076"/>
          <ac:spMkLst>
            <pc:docMk/>
            <pc:sldMk cId="1769181773" sldId="260"/>
            <ac:spMk id="8" creationId="{DEFD283F-AD1E-B397-894E-1F8BC51B4BD8}"/>
          </ac:spMkLst>
        </pc:spChg>
        <pc:spChg chg="add mod">
          <ac:chgData name="Michail Athanasakis" userId="32710c60-3ffe-4eda-a99a-eea15fe31104" providerId="ADAL" clId="{ADC0FCA2-96B6-4CD7-9E63-E3D4000355FA}" dt="2024-02-25T16:38:33.809" v="2978" actId="1076"/>
          <ac:spMkLst>
            <pc:docMk/>
            <pc:sldMk cId="1769181773" sldId="260"/>
            <ac:spMk id="10" creationId="{2BDA69C0-E53E-5706-1166-2EA22E297843}"/>
          </ac:spMkLst>
        </pc:spChg>
        <pc:spChg chg="add mod ord">
          <ac:chgData name="Michail Athanasakis" userId="32710c60-3ffe-4eda-a99a-eea15fe31104" providerId="ADAL" clId="{ADC0FCA2-96B6-4CD7-9E63-E3D4000355FA}" dt="2024-02-25T16:39:41.707" v="3003" actId="1076"/>
          <ac:spMkLst>
            <pc:docMk/>
            <pc:sldMk cId="1769181773" sldId="260"/>
            <ac:spMk id="12" creationId="{1C7E8186-FBCE-B130-7D4C-531F9106A931}"/>
          </ac:spMkLst>
        </pc:spChg>
        <pc:spChg chg="add mod">
          <ac:chgData name="Michail Athanasakis" userId="32710c60-3ffe-4eda-a99a-eea15fe31104" providerId="ADAL" clId="{ADC0FCA2-96B6-4CD7-9E63-E3D4000355FA}" dt="2024-02-25T16:39:22.853" v="2995" actId="1076"/>
          <ac:spMkLst>
            <pc:docMk/>
            <pc:sldMk cId="1769181773" sldId="260"/>
            <ac:spMk id="13" creationId="{961694E8-4B02-E464-6D07-1DC6C2A7EA7A}"/>
          </ac:spMkLst>
        </pc:spChg>
        <pc:picChg chg="add mod ord">
          <ac:chgData name="Michail Athanasakis" userId="32710c60-3ffe-4eda-a99a-eea15fe31104" providerId="ADAL" clId="{ADC0FCA2-96B6-4CD7-9E63-E3D4000355FA}" dt="2024-02-25T16:39:11.215" v="2989" actId="166"/>
          <ac:picMkLst>
            <pc:docMk/>
            <pc:sldMk cId="1769181773" sldId="260"/>
            <ac:picMk id="9" creationId="{F3098ABC-7C24-9682-C9D6-BD63D344DBBF}"/>
          </ac:picMkLst>
        </pc:picChg>
        <pc:picChg chg="add mod ord">
          <ac:chgData name="Michail Athanasakis" userId="32710c60-3ffe-4eda-a99a-eea15fe31104" providerId="ADAL" clId="{ADC0FCA2-96B6-4CD7-9E63-E3D4000355FA}" dt="2024-02-25T16:39:19.670" v="2993" actId="1076"/>
          <ac:picMkLst>
            <pc:docMk/>
            <pc:sldMk cId="1769181773" sldId="260"/>
            <ac:picMk id="11" creationId="{7F92A6A3-1B6D-DE58-09D4-A6E7270E1C95}"/>
          </ac:picMkLst>
        </pc:picChg>
      </pc:sldChg>
      <pc:sldChg chg="delSp modSp mod">
        <pc:chgData name="Michail Athanasakis" userId="32710c60-3ffe-4eda-a99a-eea15fe31104" providerId="ADAL" clId="{ADC0FCA2-96B6-4CD7-9E63-E3D4000355FA}" dt="2024-02-25T16:12:06.020" v="1796" actId="1076"/>
        <pc:sldMkLst>
          <pc:docMk/>
          <pc:sldMk cId="408105533" sldId="261"/>
        </pc:sldMkLst>
        <pc:spChg chg="mod">
          <ac:chgData name="Michail Athanasakis" userId="32710c60-3ffe-4eda-a99a-eea15fe31104" providerId="ADAL" clId="{ADC0FCA2-96B6-4CD7-9E63-E3D4000355FA}" dt="2024-02-25T16:12:06.020" v="1796" actId="1076"/>
          <ac:spMkLst>
            <pc:docMk/>
            <pc:sldMk cId="408105533" sldId="261"/>
            <ac:spMk id="2" creationId="{00000000-0000-0000-0000-000000000000}"/>
          </ac:spMkLst>
        </pc:spChg>
        <pc:spChg chg="mod">
          <ac:chgData name="Michail Athanasakis" userId="32710c60-3ffe-4eda-a99a-eea15fe31104" providerId="ADAL" clId="{ADC0FCA2-96B6-4CD7-9E63-E3D4000355FA}" dt="2024-02-25T16:02:59.107" v="1324" actId="20577"/>
          <ac:spMkLst>
            <pc:docMk/>
            <pc:sldMk cId="408105533" sldId="261"/>
            <ac:spMk id="3" creationId="{00000000-0000-0000-0000-000000000000}"/>
          </ac:spMkLst>
        </pc:spChg>
        <pc:spChg chg="del">
          <ac:chgData name="Michail Athanasakis" userId="32710c60-3ffe-4eda-a99a-eea15fe31104" providerId="ADAL" clId="{ADC0FCA2-96B6-4CD7-9E63-E3D4000355FA}" dt="2024-02-25T16:03:17.924" v="1325" actId="478"/>
          <ac:spMkLst>
            <pc:docMk/>
            <pc:sldMk cId="408105533" sldId="261"/>
            <ac:spMk id="4" creationId="{00000000-0000-0000-0000-000000000000}"/>
          </ac:spMkLst>
        </pc:spChg>
        <pc:spChg chg="del">
          <ac:chgData name="Michail Athanasakis" userId="32710c60-3ffe-4eda-a99a-eea15fe31104" providerId="ADAL" clId="{ADC0FCA2-96B6-4CD7-9E63-E3D4000355FA}" dt="2024-02-25T16:03:17.924" v="1325" actId="478"/>
          <ac:spMkLst>
            <pc:docMk/>
            <pc:sldMk cId="408105533" sldId="261"/>
            <ac:spMk id="5" creationId="{00000000-0000-0000-0000-000000000000}"/>
          </ac:spMkLst>
        </pc:spChg>
      </pc:sldChg>
      <pc:sldChg chg="delSp del mod">
        <pc:chgData name="Michail Athanasakis" userId="32710c60-3ffe-4eda-a99a-eea15fe31104" providerId="ADAL" clId="{ADC0FCA2-96B6-4CD7-9E63-E3D4000355FA}" dt="2024-02-25T16:13:04.549" v="1803" actId="47"/>
        <pc:sldMkLst>
          <pc:docMk/>
          <pc:sldMk cId="1899137300" sldId="262"/>
        </pc:sldMkLst>
        <pc:spChg chg="del">
          <ac:chgData name="Michail Athanasakis" userId="32710c60-3ffe-4eda-a99a-eea15fe31104" providerId="ADAL" clId="{ADC0FCA2-96B6-4CD7-9E63-E3D4000355FA}" dt="2024-02-25T16:13:01.839" v="1802" actId="478"/>
          <ac:spMkLst>
            <pc:docMk/>
            <pc:sldMk cId="1899137300" sldId="262"/>
            <ac:spMk id="2" creationId="{00000000-0000-0000-0000-000000000000}"/>
          </ac:spMkLst>
        </pc:spChg>
      </pc:sldChg>
      <pc:sldChg chg="del">
        <pc:chgData name="Michail Athanasakis" userId="32710c60-3ffe-4eda-a99a-eea15fe31104" providerId="ADAL" clId="{ADC0FCA2-96B6-4CD7-9E63-E3D4000355FA}" dt="2024-02-25T16:12:59.486" v="1801" actId="47"/>
        <pc:sldMkLst>
          <pc:docMk/>
          <pc:sldMk cId="2046671382" sldId="263"/>
        </pc:sldMkLst>
      </pc:sldChg>
      <pc:sldChg chg="del">
        <pc:chgData name="Michail Athanasakis" userId="32710c60-3ffe-4eda-a99a-eea15fe31104" providerId="ADAL" clId="{ADC0FCA2-96B6-4CD7-9E63-E3D4000355FA}" dt="2024-02-25T16:12:59.315" v="1800" actId="47"/>
        <pc:sldMkLst>
          <pc:docMk/>
          <pc:sldMk cId="3939825726" sldId="264"/>
        </pc:sldMkLst>
      </pc:sldChg>
      <pc:sldChg chg="add del">
        <pc:chgData name="Michail Athanasakis" userId="32710c60-3ffe-4eda-a99a-eea15fe31104" providerId="ADAL" clId="{ADC0FCA2-96B6-4CD7-9E63-E3D4000355FA}" dt="2024-02-25T15:16:00.410" v="201"/>
        <pc:sldMkLst>
          <pc:docMk/>
          <pc:sldMk cId="1361656828" sldId="281"/>
        </pc:sldMkLst>
      </pc:sldChg>
      <pc:sldChg chg="addSp delSp modSp add del mod delAnim modAnim">
        <pc:chgData name="Michail Athanasakis" userId="32710c60-3ffe-4eda-a99a-eea15fe31104" providerId="ADAL" clId="{ADC0FCA2-96B6-4CD7-9E63-E3D4000355FA}" dt="2024-02-29T09:42:53.104" v="4228" actId="14100"/>
        <pc:sldMkLst>
          <pc:docMk/>
          <pc:sldMk cId="3048203637" sldId="282"/>
        </pc:sldMkLst>
        <pc:spChg chg="mod">
          <ac:chgData name="Michail Athanasakis" userId="32710c60-3ffe-4eda-a99a-eea15fe31104" providerId="ADAL" clId="{ADC0FCA2-96B6-4CD7-9E63-E3D4000355FA}" dt="2024-02-25T15:21:20.301" v="233" actId="6549"/>
          <ac:spMkLst>
            <pc:docMk/>
            <pc:sldMk cId="3048203637" sldId="282"/>
            <ac:spMk id="3" creationId="{6A61CF29-EC65-D8C0-8E1F-FE39269D23F6}"/>
          </ac:spMkLst>
        </pc:spChg>
        <pc:spChg chg="add mod">
          <ac:chgData name="Michail Athanasakis" userId="32710c60-3ffe-4eda-a99a-eea15fe31104" providerId="ADAL" clId="{ADC0FCA2-96B6-4CD7-9E63-E3D4000355FA}" dt="2024-02-29T09:42:42.058" v="4224"/>
          <ac:spMkLst>
            <pc:docMk/>
            <pc:sldMk cId="3048203637" sldId="282"/>
            <ac:spMk id="3" creationId="{860F738C-BC39-D5B7-9D58-32F521132E12}"/>
          </ac:spMkLst>
        </pc:spChg>
        <pc:spChg chg="del">
          <ac:chgData name="Michail Athanasakis" userId="32710c60-3ffe-4eda-a99a-eea15fe31104" providerId="ADAL" clId="{ADC0FCA2-96B6-4CD7-9E63-E3D4000355FA}" dt="2024-02-28T21:40:55.261" v="4167" actId="478"/>
          <ac:spMkLst>
            <pc:docMk/>
            <pc:sldMk cId="3048203637" sldId="282"/>
            <ac:spMk id="3" creationId="{C9D4F654-C2CF-8906-D2E2-882E19CBBBFC}"/>
          </ac:spMkLst>
        </pc:spChg>
        <pc:spChg chg="add mod">
          <ac:chgData name="Michail Athanasakis" userId="32710c60-3ffe-4eda-a99a-eea15fe31104" providerId="ADAL" clId="{ADC0FCA2-96B6-4CD7-9E63-E3D4000355FA}" dt="2024-02-29T09:42:53.104" v="4228" actId="14100"/>
          <ac:spMkLst>
            <pc:docMk/>
            <pc:sldMk cId="3048203637" sldId="282"/>
            <ac:spMk id="4" creationId="{C1B191E4-E00A-58D9-992D-216FC7A975FF}"/>
          </ac:spMkLst>
        </pc:spChg>
        <pc:spChg chg="mod">
          <ac:chgData name="Michail Athanasakis" userId="32710c60-3ffe-4eda-a99a-eea15fe31104" providerId="ADAL" clId="{ADC0FCA2-96B6-4CD7-9E63-E3D4000355FA}" dt="2024-02-25T15:21:17.674" v="232" actId="20577"/>
          <ac:spMkLst>
            <pc:docMk/>
            <pc:sldMk cId="3048203637" sldId="282"/>
            <ac:spMk id="4" creationId="{E38D31DD-4D2F-8A44-D640-E244E2ADEA7E}"/>
          </ac:spMkLst>
        </pc:spChg>
        <pc:spChg chg="mod">
          <ac:chgData name="Michail Athanasakis" userId="32710c60-3ffe-4eda-a99a-eea15fe31104" providerId="ADAL" clId="{ADC0FCA2-96B6-4CD7-9E63-E3D4000355FA}" dt="2024-02-25T15:24:54.582" v="246" actId="1076"/>
          <ac:spMkLst>
            <pc:docMk/>
            <pc:sldMk cId="3048203637" sldId="282"/>
            <ac:spMk id="5" creationId="{A39E5519-A2CB-EAE6-29BB-3A9FA3163833}"/>
          </ac:spMkLst>
        </pc:spChg>
        <pc:spChg chg="mod">
          <ac:chgData name="Michail Athanasakis" userId="32710c60-3ffe-4eda-a99a-eea15fe31104" providerId="ADAL" clId="{ADC0FCA2-96B6-4CD7-9E63-E3D4000355FA}" dt="2024-02-25T15:25:07.129" v="248" actId="1076"/>
          <ac:spMkLst>
            <pc:docMk/>
            <pc:sldMk cId="3048203637" sldId="282"/>
            <ac:spMk id="7" creationId="{8584C5C0-E3B9-A67F-AD25-F6D8E87D23F9}"/>
          </ac:spMkLst>
        </pc:spChg>
        <pc:spChg chg="mod">
          <ac:chgData name="Michail Athanasakis" userId="32710c60-3ffe-4eda-a99a-eea15fe31104" providerId="ADAL" clId="{ADC0FCA2-96B6-4CD7-9E63-E3D4000355FA}" dt="2024-02-25T15:24:59.290" v="247" actId="1076"/>
          <ac:spMkLst>
            <pc:docMk/>
            <pc:sldMk cId="3048203637" sldId="282"/>
            <ac:spMk id="8" creationId="{816975E8-3293-E941-B99C-3A4CAD7347E7}"/>
          </ac:spMkLst>
        </pc:spChg>
        <pc:spChg chg="add mod">
          <ac:chgData name="Michail Athanasakis" userId="32710c60-3ffe-4eda-a99a-eea15fe31104" providerId="ADAL" clId="{ADC0FCA2-96B6-4CD7-9E63-E3D4000355FA}" dt="2024-02-25T15:26:53.530" v="271" actId="1076"/>
          <ac:spMkLst>
            <pc:docMk/>
            <pc:sldMk cId="3048203637" sldId="282"/>
            <ac:spMk id="9" creationId="{D821D361-8C4A-EE5C-A24E-97D3F728B456}"/>
          </ac:spMkLst>
        </pc:spChg>
        <pc:spChg chg="del">
          <ac:chgData name="Michail Athanasakis" userId="32710c60-3ffe-4eda-a99a-eea15fe31104" providerId="ADAL" clId="{ADC0FCA2-96B6-4CD7-9E63-E3D4000355FA}" dt="2024-02-25T15:21:12.930" v="230" actId="478"/>
          <ac:spMkLst>
            <pc:docMk/>
            <pc:sldMk cId="3048203637" sldId="282"/>
            <ac:spMk id="11" creationId="{8E4D3A7D-E49D-C463-9CCD-998BA42B1212}"/>
          </ac:spMkLst>
        </pc:spChg>
        <pc:spChg chg="del mod">
          <ac:chgData name="Michail Athanasakis" userId="32710c60-3ffe-4eda-a99a-eea15fe31104" providerId="ADAL" clId="{ADC0FCA2-96B6-4CD7-9E63-E3D4000355FA}" dt="2024-02-25T15:21:38.815" v="236" actId="478"/>
          <ac:spMkLst>
            <pc:docMk/>
            <pc:sldMk cId="3048203637" sldId="282"/>
            <ac:spMk id="12" creationId="{0F432820-74D4-725C-3ED8-B0E94FAD2A03}"/>
          </ac:spMkLst>
        </pc:spChg>
        <pc:spChg chg="add del mod">
          <ac:chgData name="Michail Athanasakis" userId="32710c60-3ffe-4eda-a99a-eea15fe31104" providerId="ADAL" clId="{ADC0FCA2-96B6-4CD7-9E63-E3D4000355FA}" dt="2024-02-25T15:25:51.428" v="259" actId="478"/>
          <ac:spMkLst>
            <pc:docMk/>
            <pc:sldMk cId="3048203637" sldId="282"/>
            <ac:spMk id="13" creationId="{66361E05-2FE8-3989-F133-AA9165EC40C1}"/>
          </ac:spMkLst>
        </pc:spChg>
        <pc:spChg chg="add mod">
          <ac:chgData name="Michail Athanasakis" userId="32710c60-3ffe-4eda-a99a-eea15fe31104" providerId="ADAL" clId="{ADC0FCA2-96B6-4CD7-9E63-E3D4000355FA}" dt="2024-02-25T15:26:48.212" v="269" actId="1076"/>
          <ac:spMkLst>
            <pc:docMk/>
            <pc:sldMk cId="3048203637" sldId="282"/>
            <ac:spMk id="14" creationId="{EB0B1A8F-9EE1-38A9-E7B8-487A81EC5289}"/>
          </ac:spMkLst>
        </pc:spChg>
        <pc:picChg chg="add mod ord">
          <ac:chgData name="Michail Athanasakis" userId="32710c60-3ffe-4eda-a99a-eea15fe31104" providerId="ADAL" clId="{ADC0FCA2-96B6-4CD7-9E63-E3D4000355FA}" dt="2024-02-25T15:26:50.959" v="270" actId="166"/>
          <ac:picMkLst>
            <pc:docMk/>
            <pc:sldMk cId="3048203637" sldId="282"/>
            <ac:picMk id="2" creationId="{34C887DF-074D-8176-AA82-455B2560321C}"/>
          </ac:picMkLst>
        </pc:picChg>
        <pc:picChg chg="mod">
          <ac:chgData name="Michail Athanasakis" userId="32710c60-3ffe-4eda-a99a-eea15fe31104" providerId="ADAL" clId="{ADC0FCA2-96B6-4CD7-9E63-E3D4000355FA}" dt="2024-02-25T15:24:51.467" v="245" actId="1076"/>
          <ac:picMkLst>
            <pc:docMk/>
            <pc:sldMk cId="3048203637" sldId="282"/>
            <ac:picMk id="6" creationId="{A4BA8854-9B02-7398-22A9-EAF25BF3A7DE}"/>
          </ac:picMkLst>
        </pc:picChg>
        <pc:picChg chg="del mod">
          <ac:chgData name="Michail Athanasakis" userId="32710c60-3ffe-4eda-a99a-eea15fe31104" providerId="ADAL" clId="{ADC0FCA2-96B6-4CD7-9E63-E3D4000355FA}" dt="2024-02-25T15:21:10.253" v="229" actId="478"/>
          <ac:picMkLst>
            <pc:docMk/>
            <pc:sldMk cId="3048203637" sldId="282"/>
            <ac:picMk id="10" creationId="{B1225A5B-248B-CD79-124D-DD08DA07E55F}"/>
          </ac:picMkLst>
        </pc:picChg>
      </pc:sldChg>
      <pc:sldChg chg="addSp delSp modSp new mod modAnim">
        <pc:chgData name="Michail Athanasakis" userId="32710c60-3ffe-4eda-a99a-eea15fe31104" providerId="ADAL" clId="{ADC0FCA2-96B6-4CD7-9E63-E3D4000355FA}" dt="2024-02-25T16:29:07.458" v="2604" actId="404"/>
        <pc:sldMkLst>
          <pc:docMk/>
          <pc:sldMk cId="238695655" sldId="283"/>
        </pc:sldMkLst>
        <pc:spChg chg="mod">
          <ac:chgData name="Michail Athanasakis" userId="32710c60-3ffe-4eda-a99a-eea15fe31104" providerId="ADAL" clId="{ADC0FCA2-96B6-4CD7-9E63-E3D4000355FA}" dt="2024-02-25T16:29:07.458" v="2604" actId="404"/>
          <ac:spMkLst>
            <pc:docMk/>
            <pc:sldMk cId="238695655" sldId="283"/>
            <ac:spMk id="2" creationId="{D8EF0145-C66F-4CE8-57CF-B1BDDFC46CEA}"/>
          </ac:spMkLst>
        </pc:spChg>
        <pc:spChg chg="mod">
          <ac:chgData name="Michail Athanasakis" userId="32710c60-3ffe-4eda-a99a-eea15fe31104" providerId="ADAL" clId="{ADC0FCA2-96B6-4CD7-9E63-E3D4000355FA}" dt="2024-02-25T16:19:57.544" v="2402" actId="20577"/>
          <ac:spMkLst>
            <pc:docMk/>
            <pc:sldMk cId="238695655" sldId="283"/>
            <ac:spMk id="3" creationId="{BF7E5A29-2649-06E9-C96D-AD19B8063C45}"/>
          </ac:spMkLst>
        </pc:spChg>
        <pc:spChg chg="del">
          <ac:chgData name="Michail Athanasakis" userId="32710c60-3ffe-4eda-a99a-eea15fe31104" providerId="ADAL" clId="{ADC0FCA2-96B6-4CD7-9E63-E3D4000355FA}" dt="2024-02-25T16:13:39.222" v="1898" actId="478"/>
          <ac:spMkLst>
            <pc:docMk/>
            <pc:sldMk cId="238695655" sldId="283"/>
            <ac:spMk id="4" creationId="{E1383380-7066-EE93-669F-5FEE93F90DE0}"/>
          </ac:spMkLst>
        </pc:spChg>
        <pc:spChg chg="del">
          <ac:chgData name="Michail Athanasakis" userId="32710c60-3ffe-4eda-a99a-eea15fe31104" providerId="ADAL" clId="{ADC0FCA2-96B6-4CD7-9E63-E3D4000355FA}" dt="2024-02-25T16:13:39.222" v="1898" actId="478"/>
          <ac:spMkLst>
            <pc:docMk/>
            <pc:sldMk cId="238695655" sldId="283"/>
            <ac:spMk id="5" creationId="{C0FEB111-C5A5-4D04-7F1A-41BA7832F6A0}"/>
          </ac:spMkLst>
        </pc:spChg>
        <pc:spChg chg="add del mod">
          <ac:chgData name="Michail Athanasakis" userId="32710c60-3ffe-4eda-a99a-eea15fe31104" providerId="ADAL" clId="{ADC0FCA2-96B6-4CD7-9E63-E3D4000355FA}" dt="2024-02-25T16:26:11.936" v="2589" actId="478"/>
          <ac:spMkLst>
            <pc:docMk/>
            <pc:sldMk cId="238695655" sldId="283"/>
            <ac:spMk id="12" creationId="{1552DF49-0C60-9273-40D4-8202EDF15F2E}"/>
          </ac:spMkLst>
        </pc:spChg>
        <pc:spChg chg="add mod">
          <ac:chgData name="Michail Athanasakis" userId="32710c60-3ffe-4eda-a99a-eea15fe31104" providerId="ADAL" clId="{ADC0FCA2-96B6-4CD7-9E63-E3D4000355FA}" dt="2024-02-25T16:27:10.523" v="2600" actId="14100"/>
          <ac:spMkLst>
            <pc:docMk/>
            <pc:sldMk cId="238695655" sldId="283"/>
            <ac:spMk id="13" creationId="{BA2E08A6-388B-A4F1-A817-420163D89859}"/>
          </ac:spMkLst>
        </pc:spChg>
        <pc:picChg chg="add del mod">
          <ac:chgData name="Michail Athanasakis" userId="32710c60-3ffe-4eda-a99a-eea15fe31104" providerId="ADAL" clId="{ADC0FCA2-96B6-4CD7-9E63-E3D4000355FA}" dt="2024-02-25T16:24:13.321" v="2577" actId="478"/>
          <ac:picMkLst>
            <pc:docMk/>
            <pc:sldMk cId="238695655" sldId="283"/>
            <ac:picMk id="9" creationId="{09B0EFDF-4C23-191A-B80C-0539B66FF3EA}"/>
          </ac:picMkLst>
        </pc:picChg>
        <pc:picChg chg="add mod ord">
          <ac:chgData name="Michail Athanasakis" userId="32710c60-3ffe-4eda-a99a-eea15fe31104" providerId="ADAL" clId="{ADC0FCA2-96B6-4CD7-9E63-E3D4000355FA}" dt="2024-02-25T16:27:06.008" v="2599" actId="1076"/>
          <ac:picMkLst>
            <pc:docMk/>
            <pc:sldMk cId="238695655" sldId="283"/>
            <ac:picMk id="11" creationId="{A1280B7B-9056-F4E6-757F-5328879FAD3E}"/>
          </ac:picMkLst>
        </pc:picChg>
      </pc:sldChg>
      <pc:sldChg chg="addSp delSp modSp new mod modAnim">
        <pc:chgData name="Michail Athanasakis" userId="32710c60-3ffe-4eda-a99a-eea15fe31104" providerId="ADAL" clId="{ADC0FCA2-96B6-4CD7-9E63-E3D4000355FA}" dt="2024-02-29T13:08:37.517" v="4283"/>
        <pc:sldMkLst>
          <pc:docMk/>
          <pc:sldMk cId="1071999731" sldId="284"/>
        </pc:sldMkLst>
        <pc:spChg chg="mod">
          <ac:chgData name="Michail Athanasakis" userId="32710c60-3ffe-4eda-a99a-eea15fe31104" providerId="ADAL" clId="{ADC0FCA2-96B6-4CD7-9E63-E3D4000355FA}" dt="2024-02-25T16:44:10.644" v="3062" actId="14100"/>
          <ac:spMkLst>
            <pc:docMk/>
            <pc:sldMk cId="1071999731" sldId="284"/>
            <ac:spMk id="2" creationId="{A62999DF-08FA-37E3-12F0-0C279E0684F0}"/>
          </ac:spMkLst>
        </pc:spChg>
        <pc:spChg chg="mod">
          <ac:chgData name="Michail Athanasakis" userId="32710c60-3ffe-4eda-a99a-eea15fe31104" providerId="ADAL" clId="{ADC0FCA2-96B6-4CD7-9E63-E3D4000355FA}" dt="2024-02-25T16:48:33.165" v="3280" actId="1076"/>
          <ac:spMkLst>
            <pc:docMk/>
            <pc:sldMk cId="1071999731" sldId="284"/>
            <ac:spMk id="3" creationId="{21BE9424-76E6-0E14-CD0B-536406739C39}"/>
          </ac:spMkLst>
        </pc:spChg>
        <pc:spChg chg="add mod">
          <ac:chgData name="Michail Athanasakis" userId="32710c60-3ffe-4eda-a99a-eea15fe31104" providerId="ADAL" clId="{ADC0FCA2-96B6-4CD7-9E63-E3D4000355FA}" dt="2024-02-29T13:08:27.771" v="4282" actId="1076"/>
          <ac:spMkLst>
            <pc:docMk/>
            <pc:sldMk cId="1071999731" sldId="284"/>
            <ac:spMk id="4" creationId="{15458FF6-17D6-84BA-3C10-3D31AF49961D}"/>
          </ac:spMkLst>
        </pc:spChg>
        <pc:spChg chg="del">
          <ac:chgData name="Michail Athanasakis" userId="32710c60-3ffe-4eda-a99a-eea15fe31104" providerId="ADAL" clId="{ADC0FCA2-96B6-4CD7-9E63-E3D4000355FA}" dt="2024-02-25T16:31:01.403" v="2606" actId="478"/>
          <ac:spMkLst>
            <pc:docMk/>
            <pc:sldMk cId="1071999731" sldId="284"/>
            <ac:spMk id="4" creationId="{898CC8B9-B957-0012-CC78-C0841E6BCABE}"/>
          </ac:spMkLst>
        </pc:spChg>
        <pc:spChg chg="del">
          <ac:chgData name="Michail Athanasakis" userId="32710c60-3ffe-4eda-a99a-eea15fe31104" providerId="ADAL" clId="{ADC0FCA2-96B6-4CD7-9E63-E3D4000355FA}" dt="2024-02-25T16:31:01.403" v="2606" actId="478"/>
          <ac:spMkLst>
            <pc:docMk/>
            <pc:sldMk cId="1071999731" sldId="284"/>
            <ac:spMk id="5" creationId="{65A0C796-FD82-A6E0-F459-CBCA493E0742}"/>
          </ac:spMkLst>
        </pc:spChg>
        <pc:spChg chg="del">
          <ac:chgData name="Michail Athanasakis" userId="32710c60-3ffe-4eda-a99a-eea15fe31104" providerId="ADAL" clId="{ADC0FCA2-96B6-4CD7-9E63-E3D4000355FA}" dt="2024-02-25T16:48:36.116" v="3281" actId="478"/>
          <ac:spMkLst>
            <pc:docMk/>
            <pc:sldMk cId="1071999731" sldId="284"/>
            <ac:spMk id="6" creationId="{33105594-5D01-449D-E002-6FCF98BA344E}"/>
          </ac:spMkLst>
        </pc:spChg>
        <pc:spChg chg="del">
          <ac:chgData name="Michail Athanasakis" userId="32710c60-3ffe-4eda-a99a-eea15fe31104" providerId="ADAL" clId="{ADC0FCA2-96B6-4CD7-9E63-E3D4000355FA}" dt="2024-02-25T16:48:36.116" v="3281" actId="478"/>
          <ac:spMkLst>
            <pc:docMk/>
            <pc:sldMk cId="1071999731" sldId="284"/>
            <ac:spMk id="7" creationId="{591DACB4-62FD-5AF4-3CE9-AB55355C1FF3}"/>
          </ac:spMkLst>
        </pc:spChg>
        <pc:spChg chg="add mod">
          <ac:chgData name="Michail Athanasakis" userId="32710c60-3ffe-4eda-a99a-eea15fe31104" providerId="ADAL" clId="{ADC0FCA2-96B6-4CD7-9E63-E3D4000355FA}" dt="2024-02-25T16:37:10.128" v="2956" actId="1076"/>
          <ac:spMkLst>
            <pc:docMk/>
            <pc:sldMk cId="1071999731" sldId="284"/>
            <ac:spMk id="8" creationId="{438116EC-DA1D-9E04-8096-453473220362}"/>
          </ac:spMkLst>
        </pc:spChg>
        <pc:spChg chg="add mod">
          <ac:chgData name="Michail Athanasakis" userId="32710c60-3ffe-4eda-a99a-eea15fe31104" providerId="ADAL" clId="{ADC0FCA2-96B6-4CD7-9E63-E3D4000355FA}" dt="2024-02-25T17:04:16.102" v="3424" actId="1076"/>
          <ac:spMkLst>
            <pc:docMk/>
            <pc:sldMk cId="1071999731" sldId="284"/>
            <ac:spMk id="9" creationId="{1FE15286-B750-5EBB-0703-DAECAD71C1CD}"/>
          </ac:spMkLst>
        </pc:spChg>
        <pc:spChg chg="add mod">
          <ac:chgData name="Michail Athanasakis" userId="32710c60-3ffe-4eda-a99a-eea15fe31104" providerId="ADAL" clId="{ADC0FCA2-96B6-4CD7-9E63-E3D4000355FA}" dt="2024-02-25T16:48:13.407" v="3275" actId="207"/>
          <ac:spMkLst>
            <pc:docMk/>
            <pc:sldMk cId="1071999731" sldId="284"/>
            <ac:spMk id="11" creationId="{2B51C288-4B78-369A-2ECC-42C53651FFE0}"/>
          </ac:spMkLst>
        </pc:spChg>
        <pc:spChg chg="add mod">
          <ac:chgData name="Michail Athanasakis" userId="32710c60-3ffe-4eda-a99a-eea15fe31104" providerId="ADAL" clId="{ADC0FCA2-96B6-4CD7-9E63-E3D4000355FA}" dt="2024-02-25T16:47:52.279" v="3273" actId="207"/>
          <ac:spMkLst>
            <pc:docMk/>
            <pc:sldMk cId="1071999731" sldId="284"/>
            <ac:spMk id="12" creationId="{665E712C-87C2-A7F6-2D37-C10EC2FF93B4}"/>
          </ac:spMkLst>
        </pc:spChg>
        <pc:spChg chg="add mod">
          <ac:chgData name="Michail Athanasakis" userId="32710c60-3ffe-4eda-a99a-eea15fe31104" providerId="ADAL" clId="{ADC0FCA2-96B6-4CD7-9E63-E3D4000355FA}" dt="2024-02-25T16:58:40.967" v="3354" actId="1076"/>
          <ac:spMkLst>
            <pc:docMk/>
            <pc:sldMk cId="1071999731" sldId="284"/>
            <ac:spMk id="17" creationId="{BFFB8AFD-78BD-B798-C93D-D292B528362B}"/>
          </ac:spMkLst>
        </pc:spChg>
        <pc:spChg chg="add mod">
          <ac:chgData name="Michail Athanasakis" userId="32710c60-3ffe-4eda-a99a-eea15fe31104" providerId="ADAL" clId="{ADC0FCA2-96B6-4CD7-9E63-E3D4000355FA}" dt="2024-02-25T17:07:15.153" v="3588" actId="207"/>
          <ac:spMkLst>
            <pc:docMk/>
            <pc:sldMk cId="1071999731" sldId="284"/>
            <ac:spMk id="18" creationId="{E4DADDCE-1BC2-EE7F-3E4F-7F29DBAF9005}"/>
          </ac:spMkLst>
        </pc:spChg>
        <pc:picChg chg="add del mod">
          <ac:chgData name="Michail Athanasakis" userId="32710c60-3ffe-4eda-a99a-eea15fe31104" providerId="ADAL" clId="{ADC0FCA2-96B6-4CD7-9E63-E3D4000355FA}" dt="2024-02-25T16:55:12.788" v="3285" actId="22"/>
          <ac:picMkLst>
            <pc:docMk/>
            <pc:sldMk cId="1071999731" sldId="284"/>
            <ac:picMk id="14" creationId="{3983DEB1-9DB7-442F-7CAF-F19AC93D040D}"/>
          </ac:picMkLst>
        </pc:picChg>
        <pc:picChg chg="add del mod ord">
          <ac:chgData name="Michail Athanasakis" userId="32710c60-3ffe-4eda-a99a-eea15fe31104" providerId="ADAL" clId="{ADC0FCA2-96B6-4CD7-9E63-E3D4000355FA}" dt="2024-02-25T17:02:53.442" v="3400" actId="478"/>
          <ac:picMkLst>
            <pc:docMk/>
            <pc:sldMk cId="1071999731" sldId="284"/>
            <ac:picMk id="16" creationId="{DE1D8F99-FCBD-EC7A-CD8C-653835F9F984}"/>
          </ac:picMkLst>
        </pc:picChg>
        <pc:picChg chg="add mod">
          <ac:chgData name="Michail Athanasakis" userId="32710c60-3ffe-4eda-a99a-eea15fe31104" providerId="ADAL" clId="{ADC0FCA2-96B6-4CD7-9E63-E3D4000355FA}" dt="2024-02-29T13:08:22.136" v="4281" actId="1076"/>
          <ac:picMkLst>
            <pc:docMk/>
            <pc:sldMk cId="1071999731" sldId="284"/>
            <ac:picMk id="20" creationId="{506F713E-50BD-B53B-DE46-8A9908DA7CC7}"/>
          </ac:picMkLst>
        </pc:picChg>
        <pc:picChg chg="add mod">
          <ac:chgData name="Michail Athanasakis" userId="32710c60-3ffe-4eda-a99a-eea15fe31104" providerId="ADAL" clId="{ADC0FCA2-96B6-4CD7-9E63-E3D4000355FA}" dt="2024-02-29T13:08:22.136" v="4281" actId="1076"/>
          <ac:picMkLst>
            <pc:docMk/>
            <pc:sldMk cId="1071999731" sldId="284"/>
            <ac:picMk id="22" creationId="{B4DDB835-1826-61C1-B179-6E48412EC010}"/>
          </ac:picMkLst>
        </pc:picChg>
      </pc:sldChg>
      <pc:sldChg chg="add del">
        <pc:chgData name="Michail Athanasakis" userId="32710c60-3ffe-4eda-a99a-eea15fe31104" providerId="ADAL" clId="{ADC0FCA2-96B6-4CD7-9E63-E3D4000355FA}" dt="2024-02-25T15:16:00.410" v="201"/>
        <pc:sldMkLst>
          <pc:docMk/>
          <pc:sldMk cId="2227191192" sldId="284"/>
        </pc:sldMkLst>
      </pc:sldChg>
      <pc:sldChg chg="delSp modSp new mod">
        <pc:chgData name="Michail Athanasakis" userId="32710c60-3ffe-4eda-a99a-eea15fe31104" providerId="ADAL" clId="{ADC0FCA2-96B6-4CD7-9E63-E3D4000355FA}" dt="2024-02-25T17:10:33.207" v="4139" actId="20577"/>
        <pc:sldMkLst>
          <pc:docMk/>
          <pc:sldMk cId="2948225811" sldId="285"/>
        </pc:sldMkLst>
        <pc:spChg chg="mod">
          <ac:chgData name="Michail Athanasakis" userId="32710c60-3ffe-4eda-a99a-eea15fe31104" providerId="ADAL" clId="{ADC0FCA2-96B6-4CD7-9E63-E3D4000355FA}" dt="2024-02-25T17:10:33.207" v="4139" actId="20577"/>
          <ac:spMkLst>
            <pc:docMk/>
            <pc:sldMk cId="2948225811" sldId="285"/>
            <ac:spMk id="2" creationId="{2F8BD3DF-A9A0-7EBA-6F5B-506118422FA2}"/>
          </ac:spMkLst>
        </pc:spChg>
        <pc:spChg chg="mod">
          <ac:chgData name="Michail Athanasakis" userId="32710c60-3ffe-4eda-a99a-eea15fe31104" providerId="ADAL" clId="{ADC0FCA2-96B6-4CD7-9E63-E3D4000355FA}" dt="2024-02-25T17:07:28.095" v="3619" actId="20577"/>
          <ac:spMkLst>
            <pc:docMk/>
            <pc:sldMk cId="2948225811" sldId="285"/>
            <ac:spMk id="3" creationId="{E730C025-B8BF-88F9-17CB-65C82CFFF91F}"/>
          </ac:spMkLst>
        </pc:spChg>
        <pc:spChg chg="del">
          <ac:chgData name="Michail Athanasakis" userId="32710c60-3ffe-4eda-a99a-eea15fe31104" providerId="ADAL" clId="{ADC0FCA2-96B6-4CD7-9E63-E3D4000355FA}" dt="2024-02-25T17:07:34.746" v="3621" actId="478"/>
          <ac:spMkLst>
            <pc:docMk/>
            <pc:sldMk cId="2948225811" sldId="285"/>
            <ac:spMk id="4" creationId="{F5DB9FDC-7E96-2AE5-BE41-7DEA7FB97A79}"/>
          </ac:spMkLst>
        </pc:spChg>
        <pc:spChg chg="del mod">
          <ac:chgData name="Michail Athanasakis" userId="32710c60-3ffe-4eda-a99a-eea15fe31104" providerId="ADAL" clId="{ADC0FCA2-96B6-4CD7-9E63-E3D4000355FA}" dt="2024-02-25T17:07:34.746" v="3621" actId="478"/>
          <ac:spMkLst>
            <pc:docMk/>
            <pc:sldMk cId="2948225811" sldId="285"/>
            <ac:spMk id="5" creationId="{D43843E7-3A57-DDF2-7431-CD37F88753C1}"/>
          </ac:spMkLst>
        </pc:spChg>
        <pc:spChg chg="del">
          <ac:chgData name="Michail Athanasakis" userId="32710c60-3ffe-4eda-a99a-eea15fe31104" providerId="ADAL" clId="{ADC0FCA2-96B6-4CD7-9E63-E3D4000355FA}" dt="2024-02-25T17:07:40.736" v="3623" actId="478"/>
          <ac:spMkLst>
            <pc:docMk/>
            <pc:sldMk cId="2948225811" sldId="285"/>
            <ac:spMk id="6" creationId="{21BD9882-BA8A-B108-8DB2-FE00D7085F51}"/>
          </ac:spMkLst>
        </pc:spChg>
        <pc:spChg chg="del">
          <ac:chgData name="Michail Athanasakis" userId="32710c60-3ffe-4eda-a99a-eea15fe31104" providerId="ADAL" clId="{ADC0FCA2-96B6-4CD7-9E63-E3D4000355FA}" dt="2024-02-25T17:07:40.736" v="3623" actId="478"/>
          <ac:spMkLst>
            <pc:docMk/>
            <pc:sldMk cId="2948225811" sldId="285"/>
            <ac:spMk id="7" creationId="{A28C2F9E-B99A-786F-6D60-E4F885CCFC1E}"/>
          </ac:spMkLst>
        </pc:spChg>
      </pc:sldChg>
      <pc:sldChg chg="modSp new mod">
        <pc:chgData name="Michail Athanasakis" userId="32710c60-3ffe-4eda-a99a-eea15fe31104" providerId="ADAL" clId="{ADC0FCA2-96B6-4CD7-9E63-E3D4000355FA}" dt="2024-02-25T17:07:56.781" v="3671" actId="20577"/>
        <pc:sldMkLst>
          <pc:docMk/>
          <pc:sldMk cId="2848606304" sldId="286"/>
        </pc:sldMkLst>
        <pc:spChg chg="mod">
          <ac:chgData name="Michail Athanasakis" userId="32710c60-3ffe-4eda-a99a-eea15fe31104" providerId="ADAL" clId="{ADC0FCA2-96B6-4CD7-9E63-E3D4000355FA}" dt="2024-02-25T17:07:56.781" v="3671" actId="20577"/>
          <ac:spMkLst>
            <pc:docMk/>
            <pc:sldMk cId="2848606304" sldId="286"/>
            <ac:spMk id="3" creationId="{B84C095A-FB3A-8FC4-EECF-5BFD858FAAB1}"/>
          </ac:spMkLst>
        </pc:spChg>
      </pc:sldChg>
      <pc:sldChg chg="modSp mod">
        <pc:chgData name="Michail Athanasakis" userId="32710c60-3ffe-4eda-a99a-eea15fe31104" providerId="ADAL" clId="{ADC0FCA2-96B6-4CD7-9E63-E3D4000355FA}" dt="2024-02-28T21:51:06.633" v="4182" actId="20577"/>
        <pc:sldMkLst>
          <pc:docMk/>
          <pc:sldMk cId="3004513432" sldId="291"/>
        </pc:sldMkLst>
        <pc:spChg chg="mod">
          <ac:chgData name="Michail Athanasakis" userId="32710c60-3ffe-4eda-a99a-eea15fe31104" providerId="ADAL" clId="{ADC0FCA2-96B6-4CD7-9E63-E3D4000355FA}" dt="2024-02-28T21:51:06.633" v="4182" actId="20577"/>
          <ac:spMkLst>
            <pc:docMk/>
            <pc:sldMk cId="3004513432" sldId="291"/>
            <ac:spMk id="3" creationId="{94CFFB61-8BA1-E319-9674-4D23FD85521C}"/>
          </ac:spMkLst>
        </pc:spChg>
      </pc:sldChg>
      <pc:sldChg chg="delSp new del mod">
        <pc:chgData name="Michail Athanasakis" userId="32710c60-3ffe-4eda-a99a-eea15fe31104" providerId="ADAL" clId="{ADC0FCA2-96B6-4CD7-9E63-E3D4000355FA}" dt="2024-02-29T09:34:52.962" v="4205" actId="47"/>
        <pc:sldMkLst>
          <pc:docMk/>
          <pc:sldMk cId="225731607" sldId="292"/>
        </pc:sldMkLst>
        <pc:spChg chg="del">
          <ac:chgData name="Michail Athanasakis" userId="32710c60-3ffe-4eda-a99a-eea15fe31104" providerId="ADAL" clId="{ADC0FCA2-96B6-4CD7-9E63-E3D4000355FA}" dt="2024-02-29T09:30:41.465" v="4203" actId="478"/>
          <ac:spMkLst>
            <pc:docMk/>
            <pc:sldMk cId="225731607" sldId="292"/>
            <ac:spMk id="2" creationId="{805E24D8-CF37-5A8A-28D9-D7C3154BAADB}"/>
          </ac:spMkLst>
        </pc:spChg>
        <pc:spChg chg="del">
          <ac:chgData name="Michail Athanasakis" userId="32710c60-3ffe-4eda-a99a-eea15fe31104" providerId="ADAL" clId="{ADC0FCA2-96B6-4CD7-9E63-E3D4000355FA}" dt="2024-02-29T09:34:51.333" v="4204" actId="478"/>
          <ac:spMkLst>
            <pc:docMk/>
            <pc:sldMk cId="225731607" sldId="292"/>
            <ac:spMk id="3" creationId="{6D479246-A100-7748-B972-767AD34933D6}"/>
          </ac:spMkLst>
        </pc:spChg>
        <pc:spChg chg="del">
          <ac:chgData name="Michail Athanasakis" userId="32710c60-3ffe-4eda-a99a-eea15fe31104" providerId="ADAL" clId="{ADC0FCA2-96B6-4CD7-9E63-E3D4000355FA}" dt="2024-02-29T09:30:41.465" v="4203" actId="478"/>
          <ac:spMkLst>
            <pc:docMk/>
            <pc:sldMk cId="225731607" sldId="292"/>
            <ac:spMk id="4" creationId="{9A557F93-02F4-D344-667C-F863509A4751}"/>
          </ac:spMkLst>
        </pc:spChg>
        <pc:spChg chg="del">
          <ac:chgData name="Michail Athanasakis" userId="32710c60-3ffe-4eda-a99a-eea15fe31104" providerId="ADAL" clId="{ADC0FCA2-96B6-4CD7-9E63-E3D4000355FA}" dt="2024-02-29T09:30:41.465" v="4203" actId="478"/>
          <ac:spMkLst>
            <pc:docMk/>
            <pc:sldMk cId="225731607" sldId="292"/>
            <ac:spMk id="5" creationId="{84450850-AD58-3EBB-849B-D224F5C207FB}"/>
          </ac:spMkLst>
        </pc:spChg>
        <pc:spChg chg="del">
          <ac:chgData name="Michail Athanasakis" userId="32710c60-3ffe-4eda-a99a-eea15fe31104" providerId="ADAL" clId="{ADC0FCA2-96B6-4CD7-9E63-E3D4000355FA}" dt="2024-02-29T09:30:41.465" v="4203" actId="478"/>
          <ac:spMkLst>
            <pc:docMk/>
            <pc:sldMk cId="225731607" sldId="292"/>
            <ac:spMk id="6" creationId="{3CF3EB26-67E5-D4BC-4ACE-62F6F9CC1BBB}"/>
          </ac:spMkLst>
        </pc:spChg>
        <pc:spChg chg="del">
          <ac:chgData name="Michail Athanasakis" userId="32710c60-3ffe-4eda-a99a-eea15fe31104" providerId="ADAL" clId="{ADC0FCA2-96B6-4CD7-9E63-E3D4000355FA}" dt="2024-02-29T09:30:41.465" v="4203" actId="478"/>
          <ac:spMkLst>
            <pc:docMk/>
            <pc:sldMk cId="225731607" sldId="292"/>
            <ac:spMk id="7" creationId="{411BF1EB-58E6-4CC2-66C0-9B7C5DD263B2}"/>
          </ac:spMkLst>
        </pc:spChg>
      </pc:sldChg>
      <pc:sldChg chg="delSp modSp new mod">
        <pc:chgData name="Michail Athanasakis" userId="32710c60-3ffe-4eda-a99a-eea15fe31104" providerId="ADAL" clId="{ADC0FCA2-96B6-4CD7-9E63-E3D4000355FA}" dt="2024-02-29T09:35:32.174" v="4223" actId="403"/>
        <pc:sldMkLst>
          <pc:docMk/>
          <pc:sldMk cId="3656107084" sldId="292"/>
        </pc:sldMkLst>
        <pc:spChg chg="del">
          <ac:chgData name="Michail Athanasakis" userId="32710c60-3ffe-4eda-a99a-eea15fe31104" providerId="ADAL" clId="{ADC0FCA2-96B6-4CD7-9E63-E3D4000355FA}" dt="2024-02-29T09:35:05.767" v="4207" actId="478"/>
          <ac:spMkLst>
            <pc:docMk/>
            <pc:sldMk cId="3656107084" sldId="292"/>
            <ac:spMk id="2" creationId="{A34BE722-44CA-1ADD-5C51-6B17CB7D9BEA}"/>
          </ac:spMkLst>
        </pc:spChg>
        <pc:spChg chg="mod">
          <ac:chgData name="Michail Athanasakis" userId="32710c60-3ffe-4eda-a99a-eea15fe31104" providerId="ADAL" clId="{ADC0FCA2-96B6-4CD7-9E63-E3D4000355FA}" dt="2024-02-29T09:35:32.174" v="4223" actId="403"/>
          <ac:spMkLst>
            <pc:docMk/>
            <pc:sldMk cId="3656107084" sldId="292"/>
            <ac:spMk id="3" creationId="{28799F1A-203E-D95B-47D1-FA5F549494D4}"/>
          </ac:spMkLst>
        </pc:spChg>
        <pc:spChg chg="del">
          <ac:chgData name="Michail Athanasakis" userId="32710c60-3ffe-4eda-a99a-eea15fe31104" providerId="ADAL" clId="{ADC0FCA2-96B6-4CD7-9E63-E3D4000355FA}" dt="2024-02-29T09:35:05.767" v="4207" actId="478"/>
          <ac:spMkLst>
            <pc:docMk/>
            <pc:sldMk cId="3656107084" sldId="292"/>
            <ac:spMk id="4" creationId="{D53DF3B6-5315-349F-F85D-26A06BCD074C}"/>
          </ac:spMkLst>
        </pc:spChg>
        <pc:spChg chg="del">
          <ac:chgData name="Michail Athanasakis" userId="32710c60-3ffe-4eda-a99a-eea15fe31104" providerId="ADAL" clId="{ADC0FCA2-96B6-4CD7-9E63-E3D4000355FA}" dt="2024-02-29T09:35:05.767" v="4207" actId="478"/>
          <ac:spMkLst>
            <pc:docMk/>
            <pc:sldMk cId="3656107084" sldId="292"/>
            <ac:spMk id="5" creationId="{4A3D7F6D-4D53-5EC9-8A25-A6EE8065CF3B}"/>
          </ac:spMkLst>
        </pc:spChg>
        <pc:spChg chg="del">
          <ac:chgData name="Michail Athanasakis" userId="32710c60-3ffe-4eda-a99a-eea15fe31104" providerId="ADAL" clId="{ADC0FCA2-96B6-4CD7-9E63-E3D4000355FA}" dt="2024-02-29T09:35:05.767" v="4207" actId="478"/>
          <ac:spMkLst>
            <pc:docMk/>
            <pc:sldMk cId="3656107084" sldId="292"/>
            <ac:spMk id="6" creationId="{97BF0E0A-E8D3-FBD0-54A8-A18B0F2C7187}"/>
          </ac:spMkLst>
        </pc:spChg>
        <pc:spChg chg="del">
          <ac:chgData name="Michail Athanasakis" userId="32710c60-3ffe-4eda-a99a-eea15fe31104" providerId="ADAL" clId="{ADC0FCA2-96B6-4CD7-9E63-E3D4000355FA}" dt="2024-02-29T09:35:05.767" v="4207" actId="478"/>
          <ac:spMkLst>
            <pc:docMk/>
            <pc:sldMk cId="3656107084" sldId="292"/>
            <ac:spMk id="7" creationId="{2E527B2E-3EB8-CE87-39D9-649A97F013FB}"/>
          </ac:spMkLst>
        </pc:spChg>
      </pc:sldChg>
      <pc:sldMasterChg chg="addSp modSp modSldLayout">
        <pc:chgData name="Michail Athanasakis" userId="32710c60-3ffe-4eda-a99a-eea15fe31104" providerId="ADAL" clId="{ADC0FCA2-96B6-4CD7-9E63-E3D4000355FA}" dt="2024-02-28T21:40:28.754" v="4154"/>
        <pc:sldMasterMkLst>
          <pc:docMk/>
          <pc:sldMasterMk cId="2585372813" sldId="2147483648"/>
        </pc:sldMasterMkLst>
        <pc:spChg chg="add mod">
          <ac:chgData name="Michail Athanasakis" userId="32710c60-3ffe-4eda-a99a-eea15fe31104" providerId="ADAL" clId="{ADC0FCA2-96B6-4CD7-9E63-E3D4000355FA}" dt="2024-02-28T21:40:16.130" v="4145"/>
          <ac:spMkLst>
            <pc:docMk/>
            <pc:sldMasterMk cId="2585372813" sldId="2147483648"/>
            <ac:spMk id="5" creationId="{1CFA0120-12E6-06C5-F5BC-D9065A460DE6}"/>
          </ac:spMkLst>
        </pc:spChg>
        <pc:sldLayoutChg chg="addSp modSp">
          <pc:chgData name="Michail Athanasakis" userId="32710c60-3ffe-4eda-a99a-eea15fe31104" providerId="ADAL" clId="{ADC0FCA2-96B6-4CD7-9E63-E3D4000355FA}" dt="2024-02-28T21:40:20.084" v="4147"/>
          <pc:sldLayoutMkLst>
            <pc:docMk/>
            <pc:sldMasterMk cId="2585372813" sldId="2147483648"/>
            <pc:sldLayoutMk cId="1569259951" sldId="2147483650"/>
          </pc:sldLayoutMkLst>
          <pc:spChg chg="add mod">
            <ac:chgData name="Michail Athanasakis" userId="32710c60-3ffe-4eda-a99a-eea15fe31104" providerId="ADAL" clId="{ADC0FCA2-96B6-4CD7-9E63-E3D4000355FA}" dt="2024-02-28T21:40:20.084" v="4147"/>
            <ac:spMkLst>
              <pc:docMk/>
              <pc:sldMasterMk cId="2585372813" sldId="2147483648"/>
              <pc:sldLayoutMk cId="1569259951" sldId="2147483650"/>
              <ac:spMk id="4" creationId="{F61A4D76-2405-BECB-EC76-0D49108A410B}"/>
            </ac:spMkLst>
          </pc:spChg>
        </pc:sldLayoutChg>
        <pc:sldLayoutChg chg="addSp modSp">
          <pc:chgData name="Michail Athanasakis" userId="32710c60-3ffe-4eda-a99a-eea15fe31104" providerId="ADAL" clId="{ADC0FCA2-96B6-4CD7-9E63-E3D4000355FA}" dt="2024-02-28T21:40:21.070" v="4148"/>
          <pc:sldLayoutMkLst>
            <pc:docMk/>
            <pc:sldMasterMk cId="2585372813" sldId="2147483648"/>
            <pc:sldLayoutMk cId="2622752901" sldId="2147483652"/>
          </pc:sldLayoutMkLst>
          <pc:spChg chg="add mod">
            <ac:chgData name="Michail Athanasakis" userId="32710c60-3ffe-4eda-a99a-eea15fe31104" providerId="ADAL" clId="{ADC0FCA2-96B6-4CD7-9E63-E3D4000355FA}" dt="2024-02-28T21:40:21.070" v="4148"/>
            <ac:spMkLst>
              <pc:docMk/>
              <pc:sldMasterMk cId="2585372813" sldId="2147483648"/>
              <pc:sldLayoutMk cId="2622752901" sldId="2147483652"/>
              <ac:spMk id="3" creationId="{9AE616EF-AFD7-AD66-81E8-B017C0B52BA1}"/>
            </ac:spMkLst>
          </pc:spChg>
        </pc:sldLayoutChg>
        <pc:sldLayoutChg chg="addSp modSp">
          <pc:chgData name="Michail Athanasakis" userId="32710c60-3ffe-4eda-a99a-eea15fe31104" providerId="ADAL" clId="{ADC0FCA2-96B6-4CD7-9E63-E3D4000355FA}" dt="2024-02-28T21:40:27.295" v="4153"/>
          <pc:sldLayoutMkLst>
            <pc:docMk/>
            <pc:sldMasterMk cId="2585372813" sldId="2147483648"/>
            <pc:sldLayoutMk cId="406725857" sldId="2147483655"/>
          </pc:sldLayoutMkLst>
          <pc:spChg chg="add mod">
            <ac:chgData name="Michail Athanasakis" userId="32710c60-3ffe-4eda-a99a-eea15fe31104" providerId="ADAL" clId="{ADC0FCA2-96B6-4CD7-9E63-E3D4000355FA}" dt="2024-02-28T21:40:27.295" v="4153"/>
            <ac:spMkLst>
              <pc:docMk/>
              <pc:sldMasterMk cId="2585372813" sldId="2147483648"/>
              <pc:sldLayoutMk cId="406725857" sldId="2147483655"/>
              <ac:spMk id="2" creationId="{C87EF665-1536-C280-843D-37FE5F18E208}"/>
            </ac:spMkLst>
          </pc:spChg>
        </pc:sldLayoutChg>
        <pc:sldLayoutChg chg="addSp modSp">
          <pc:chgData name="Michail Athanasakis" userId="32710c60-3ffe-4eda-a99a-eea15fe31104" providerId="ADAL" clId="{ADC0FCA2-96B6-4CD7-9E63-E3D4000355FA}" dt="2024-02-28T21:40:18.717" v="4146"/>
          <pc:sldLayoutMkLst>
            <pc:docMk/>
            <pc:sldMasterMk cId="2585372813" sldId="2147483648"/>
            <pc:sldLayoutMk cId="1372030003" sldId="2147483656"/>
          </pc:sldLayoutMkLst>
          <pc:spChg chg="add mod">
            <ac:chgData name="Michail Athanasakis" userId="32710c60-3ffe-4eda-a99a-eea15fe31104" providerId="ADAL" clId="{ADC0FCA2-96B6-4CD7-9E63-E3D4000355FA}" dt="2024-02-28T21:40:18.717" v="4146"/>
            <ac:spMkLst>
              <pc:docMk/>
              <pc:sldMasterMk cId="2585372813" sldId="2147483648"/>
              <pc:sldLayoutMk cId="1372030003" sldId="2147483656"/>
              <ac:spMk id="2" creationId="{7C728B82-C3BA-C53C-B6F1-FB3A38466E0D}"/>
            </ac:spMkLst>
          </pc:spChg>
        </pc:sldLayoutChg>
        <pc:sldLayoutChg chg="addSp modSp">
          <pc:chgData name="Michail Athanasakis" userId="32710c60-3ffe-4eda-a99a-eea15fe31104" providerId="ADAL" clId="{ADC0FCA2-96B6-4CD7-9E63-E3D4000355FA}" dt="2024-02-28T21:40:23.453" v="4150"/>
          <pc:sldLayoutMkLst>
            <pc:docMk/>
            <pc:sldMasterMk cId="2585372813" sldId="2147483648"/>
            <pc:sldLayoutMk cId="847259167" sldId="2147483657"/>
          </pc:sldLayoutMkLst>
          <pc:spChg chg="add mod">
            <ac:chgData name="Michail Athanasakis" userId="32710c60-3ffe-4eda-a99a-eea15fe31104" providerId="ADAL" clId="{ADC0FCA2-96B6-4CD7-9E63-E3D4000355FA}" dt="2024-02-28T21:40:23.453" v="4150"/>
            <ac:spMkLst>
              <pc:docMk/>
              <pc:sldMasterMk cId="2585372813" sldId="2147483648"/>
              <pc:sldLayoutMk cId="847259167" sldId="2147483657"/>
              <ac:spMk id="2" creationId="{013D59A2-E444-4EEA-A3B2-8587F51183C1}"/>
            </ac:spMkLst>
          </pc:spChg>
        </pc:sldLayoutChg>
        <pc:sldLayoutChg chg="addSp modSp">
          <pc:chgData name="Michail Athanasakis" userId="32710c60-3ffe-4eda-a99a-eea15fe31104" providerId="ADAL" clId="{ADC0FCA2-96B6-4CD7-9E63-E3D4000355FA}" dt="2024-02-28T21:40:24.200" v="4151"/>
          <pc:sldLayoutMkLst>
            <pc:docMk/>
            <pc:sldMasterMk cId="2585372813" sldId="2147483648"/>
            <pc:sldLayoutMk cId="3929557088" sldId="2147483658"/>
          </pc:sldLayoutMkLst>
          <pc:spChg chg="add mod">
            <ac:chgData name="Michail Athanasakis" userId="32710c60-3ffe-4eda-a99a-eea15fe31104" providerId="ADAL" clId="{ADC0FCA2-96B6-4CD7-9E63-E3D4000355FA}" dt="2024-02-28T21:40:24.200" v="4151"/>
            <ac:spMkLst>
              <pc:docMk/>
              <pc:sldMasterMk cId="2585372813" sldId="2147483648"/>
              <pc:sldLayoutMk cId="3929557088" sldId="2147483658"/>
              <ac:spMk id="2" creationId="{92DFD24F-277B-ACE1-FE63-42F4E5EA9AF7}"/>
            </ac:spMkLst>
          </pc:spChg>
        </pc:sldLayoutChg>
        <pc:sldLayoutChg chg="addSp modSp">
          <pc:chgData name="Michail Athanasakis" userId="32710c60-3ffe-4eda-a99a-eea15fe31104" providerId="ADAL" clId="{ADC0FCA2-96B6-4CD7-9E63-E3D4000355FA}" dt="2024-02-28T21:40:25.710" v="4152"/>
          <pc:sldLayoutMkLst>
            <pc:docMk/>
            <pc:sldMasterMk cId="2585372813" sldId="2147483648"/>
            <pc:sldLayoutMk cId="1250341895" sldId="2147483659"/>
          </pc:sldLayoutMkLst>
          <pc:spChg chg="add mod">
            <ac:chgData name="Michail Athanasakis" userId="32710c60-3ffe-4eda-a99a-eea15fe31104" providerId="ADAL" clId="{ADC0FCA2-96B6-4CD7-9E63-E3D4000355FA}" dt="2024-02-28T21:40:25.710" v="4152"/>
            <ac:spMkLst>
              <pc:docMk/>
              <pc:sldMasterMk cId="2585372813" sldId="2147483648"/>
              <pc:sldLayoutMk cId="1250341895" sldId="2147483659"/>
              <ac:spMk id="2" creationId="{10EBCD06-0A83-0C5A-0FF3-77B0348EB466}"/>
            </ac:spMkLst>
          </pc:spChg>
        </pc:sldLayoutChg>
        <pc:sldLayoutChg chg="addSp modSp">
          <pc:chgData name="Michail Athanasakis" userId="32710c60-3ffe-4eda-a99a-eea15fe31104" providerId="ADAL" clId="{ADC0FCA2-96B6-4CD7-9E63-E3D4000355FA}" dt="2024-02-28T21:40:22.557" v="4149"/>
          <pc:sldLayoutMkLst>
            <pc:docMk/>
            <pc:sldMasterMk cId="2585372813" sldId="2147483648"/>
            <pc:sldLayoutMk cId="3128024284" sldId="2147483660"/>
          </pc:sldLayoutMkLst>
          <pc:spChg chg="add mod">
            <ac:chgData name="Michail Athanasakis" userId="32710c60-3ffe-4eda-a99a-eea15fe31104" providerId="ADAL" clId="{ADC0FCA2-96B6-4CD7-9E63-E3D4000355FA}" dt="2024-02-28T21:40:22.557" v="4149"/>
            <ac:spMkLst>
              <pc:docMk/>
              <pc:sldMasterMk cId="2585372813" sldId="2147483648"/>
              <pc:sldLayoutMk cId="3128024284" sldId="2147483660"/>
              <ac:spMk id="2" creationId="{1578455D-AF5C-7462-C47C-388923E5D02D}"/>
            </ac:spMkLst>
          </pc:spChg>
        </pc:sldLayoutChg>
        <pc:sldLayoutChg chg="addSp modSp">
          <pc:chgData name="Michail Athanasakis" userId="32710c60-3ffe-4eda-a99a-eea15fe31104" providerId="ADAL" clId="{ADC0FCA2-96B6-4CD7-9E63-E3D4000355FA}" dt="2024-02-28T21:40:28.754" v="4154"/>
          <pc:sldLayoutMkLst>
            <pc:docMk/>
            <pc:sldMasterMk cId="2585372813" sldId="2147483648"/>
            <pc:sldLayoutMk cId="3531437119" sldId="2147483661"/>
          </pc:sldLayoutMkLst>
          <pc:spChg chg="add mod">
            <ac:chgData name="Michail Athanasakis" userId="32710c60-3ffe-4eda-a99a-eea15fe31104" providerId="ADAL" clId="{ADC0FCA2-96B6-4CD7-9E63-E3D4000355FA}" dt="2024-02-28T21:40:09.353" v="4143"/>
            <ac:spMkLst>
              <pc:docMk/>
              <pc:sldMasterMk cId="2585372813" sldId="2147483648"/>
              <pc:sldLayoutMk cId="3531437119" sldId="2147483661"/>
              <ac:spMk id="2" creationId="{A4031E67-737C-FB22-F30B-115BC575B19E}"/>
            </ac:spMkLst>
          </pc:spChg>
          <pc:spChg chg="add mod">
            <ac:chgData name="Michail Athanasakis" userId="32710c60-3ffe-4eda-a99a-eea15fe31104" providerId="ADAL" clId="{ADC0FCA2-96B6-4CD7-9E63-E3D4000355FA}" dt="2024-02-28T21:40:28.754" v="4154"/>
            <ac:spMkLst>
              <pc:docMk/>
              <pc:sldMasterMk cId="2585372813" sldId="2147483648"/>
              <pc:sldLayoutMk cId="3531437119" sldId="2147483661"/>
              <ac:spMk id="8" creationId="{0DFA916B-8BB5-0C6A-7F95-AABD708FE0A9}"/>
            </ac:spMkLst>
          </pc:spChg>
        </pc:sldLayoutChg>
      </pc:sldMasterChg>
      <pc:sldMasterChg chg="addSp delSp new del mod addSldLayout delSldLayout">
        <pc:chgData name="Michail Athanasakis" userId="32710c60-3ffe-4eda-a99a-eea15fe31104" providerId="ADAL" clId="{ADC0FCA2-96B6-4CD7-9E63-E3D4000355FA}" dt="2024-02-28T21:40:33.761" v="4166" actId="2696"/>
        <pc:sldMasterMkLst>
          <pc:docMk/>
          <pc:sldMasterMk cId="1769014714" sldId="2147483662"/>
        </pc:sldMasterMkLst>
        <pc:spChg chg="add del">
          <ac:chgData name="Michail Athanasakis" userId="32710c60-3ffe-4eda-a99a-eea15fe31104" providerId="ADAL" clId="{ADC0FCA2-96B6-4CD7-9E63-E3D4000355FA}" dt="2024-02-28T21:40:09.969" v="4144" actId="21"/>
          <ac:spMkLst>
            <pc:docMk/>
            <pc:sldMasterMk cId="1769014714" sldId="2147483662"/>
            <ac:spMk id="6" creationId="{A4031E67-737C-FB22-F30B-115BC575B19E}"/>
          </ac:spMkLst>
        </pc:spChg>
        <pc:sldLayoutChg chg="new del replId">
          <pc:chgData name="Michail Athanasakis" userId="32710c60-3ffe-4eda-a99a-eea15fe31104" providerId="ADAL" clId="{ADC0FCA2-96B6-4CD7-9E63-E3D4000355FA}" dt="2024-02-28T21:40:33.745" v="4155" actId="2696"/>
          <pc:sldLayoutMkLst>
            <pc:docMk/>
            <pc:sldMasterMk cId="1769014714" sldId="2147483662"/>
            <pc:sldLayoutMk cId="2778989839" sldId="2147483663"/>
          </pc:sldLayoutMkLst>
        </pc:sldLayoutChg>
        <pc:sldLayoutChg chg="new del replId">
          <pc:chgData name="Michail Athanasakis" userId="32710c60-3ffe-4eda-a99a-eea15fe31104" providerId="ADAL" clId="{ADC0FCA2-96B6-4CD7-9E63-E3D4000355FA}" dt="2024-02-28T21:40:33.747" v="4156" actId="2696"/>
          <pc:sldLayoutMkLst>
            <pc:docMk/>
            <pc:sldMasterMk cId="1769014714" sldId="2147483662"/>
            <pc:sldLayoutMk cId="252415830" sldId="2147483664"/>
          </pc:sldLayoutMkLst>
        </pc:sldLayoutChg>
        <pc:sldLayoutChg chg="new del replId">
          <pc:chgData name="Michail Athanasakis" userId="32710c60-3ffe-4eda-a99a-eea15fe31104" providerId="ADAL" clId="{ADC0FCA2-96B6-4CD7-9E63-E3D4000355FA}" dt="2024-02-28T21:40:33.748" v="4157" actId="2696"/>
          <pc:sldLayoutMkLst>
            <pc:docMk/>
            <pc:sldMasterMk cId="1769014714" sldId="2147483662"/>
            <pc:sldLayoutMk cId="4010083360" sldId="2147483665"/>
          </pc:sldLayoutMkLst>
        </pc:sldLayoutChg>
        <pc:sldLayoutChg chg="new del replId">
          <pc:chgData name="Michail Athanasakis" userId="32710c60-3ffe-4eda-a99a-eea15fe31104" providerId="ADAL" clId="{ADC0FCA2-96B6-4CD7-9E63-E3D4000355FA}" dt="2024-02-28T21:40:33.750" v="4158" actId="2696"/>
          <pc:sldLayoutMkLst>
            <pc:docMk/>
            <pc:sldMasterMk cId="1769014714" sldId="2147483662"/>
            <pc:sldLayoutMk cId="4076274971" sldId="2147483666"/>
          </pc:sldLayoutMkLst>
        </pc:sldLayoutChg>
        <pc:sldLayoutChg chg="new del replId">
          <pc:chgData name="Michail Athanasakis" userId="32710c60-3ffe-4eda-a99a-eea15fe31104" providerId="ADAL" clId="{ADC0FCA2-96B6-4CD7-9E63-E3D4000355FA}" dt="2024-02-28T21:40:33.752" v="4159" actId="2696"/>
          <pc:sldLayoutMkLst>
            <pc:docMk/>
            <pc:sldMasterMk cId="1769014714" sldId="2147483662"/>
            <pc:sldLayoutMk cId="399770803" sldId="2147483667"/>
          </pc:sldLayoutMkLst>
        </pc:sldLayoutChg>
        <pc:sldLayoutChg chg="new del replId">
          <pc:chgData name="Michail Athanasakis" userId="32710c60-3ffe-4eda-a99a-eea15fe31104" providerId="ADAL" clId="{ADC0FCA2-96B6-4CD7-9E63-E3D4000355FA}" dt="2024-02-28T21:40:33.753" v="4160" actId="2696"/>
          <pc:sldLayoutMkLst>
            <pc:docMk/>
            <pc:sldMasterMk cId="1769014714" sldId="2147483662"/>
            <pc:sldLayoutMk cId="1423683414" sldId="2147483668"/>
          </pc:sldLayoutMkLst>
        </pc:sldLayoutChg>
        <pc:sldLayoutChg chg="new del replId">
          <pc:chgData name="Michail Athanasakis" userId="32710c60-3ffe-4eda-a99a-eea15fe31104" providerId="ADAL" clId="{ADC0FCA2-96B6-4CD7-9E63-E3D4000355FA}" dt="2024-02-28T21:40:33.754" v="4161" actId="2696"/>
          <pc:sldLayoutMkLst>
            <pc:docMk/>
            <pc:sldMasterMk cId="1769014714" sldId="2147483662"/>
            <pc:sldLayoutMk cId="1875684090" sldId="2147483669"/>
          </pc:sldLayoutMkLst>
        </pc:sldLayoutChg>
        <pc:sldLayoutChg chg="new del replId">
          <pc:chgData name="Michail Athanasakis" userId="32710c60-3ffe-4eda-a99a-eea15fe31104" providerId="ADAL" clId="{ADC0FCA2-96B6-4CD7-9E63-E3D4000355FA}" dt="2024-02-28T21:40:33.756" v="4162" actId="2696"/>
          <pc:sldLayoutMkLst>
            <pc:docMk/>
            <pc:sldMasterMk cId="1769014714" sldId="2147483662"/>
            <pc:sldLayoutMk cId="1996945234" sldId="2147483670"/>
          </pc:sldLayoutMkLst>
        </pc:sldLayoutChg>
        <pc:sldLayoutChg chg="new del replId">
          <pc:chgData name="Michail Athanasakis" userId="32710c60-3ffe-4eda-a99a-eea15fe31104" providerId="ADAL" clId="{ADC0FCA2-96B6-4CD7-9E63-E3D4000355FA}" dt="2024-02-28T21:40:33.757" v="4163" actId="2696"/>
          <pc:sldLayoutMkLst>
            <pc:docMk/>
            <pc:sldMasterMk cId="1769014714" sldId="2147483662"/>
            <pc:sldLayoutMk cId="4131906902" sldId="2147483671"/>
          </pc:sldLayoutMkLst>
        </pc:sldLayoutChg>
        <pc:sldLayoutChg chg="new del replId">
          <pc:chgData name="Michail Athanasakis" userId="32710c60-3ffe-4eda-a99a-eea15fe31104" providerId="ADAL" clId="{ADC0FCA2-96B6-4CD7-9E63-E3D4000355FA}" dt="2024-02-28T21:40:33.758" v="4164" actId="2696"/>
          <pc:sldLayoutMkLst>
            <pc:docMk/>
            <pc:sldMasterMk cId="1769014714" sldId="2147483662"/>
            <pc:sldLayoutMk cId="685984239" sldId="2147483672"/>
          </pc:sldLayoutMkLst>
        </pc:sldLayoutChg>
        <pc:sldLayoutChg chg="new del replId">
          <pc:chgData name="Michail Athanasakis" userId="32710c60-3ffe-4eda-a99a-eea15fe31104" providerId="ADAL" clId="{ADC0FCA2-96B6-4CD7-9E63-E3D4000355FA}" dt="2024-02-28T21:40:33.759" v="4165" actId="2696"/>
          <pc:sldLayoutMkLst>
            <pc:docMk/>
            <pc:sldMasterMk cId="1769014714" sldId="2147483662"/>
            <pc:sldLayoutMk cId="402980575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rgbClr val="003E74"/>
                </a:solidFill>
              </a:rPr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CC306-2FB6-49A6-AE46-C0D26499E7FF}" type="datetime3">
              <a:rPr lang="en-GB" smtClean="0">
                <a:solidFill>
                  <a:srgbClr val="003E74"/>
                </a:solidFill>
              </a:rPr>
              <a:t>7 March, 2024</a:t>
            </a:fld>
            <a:endParaRPr lang="en-US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9037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rgbClr val="003E74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3E74"/>
                </a:solidFill>
              </a:defRPr>
            </a:lvl1pPr>
          </a:lstStyle>
          <a:p>
            <a:fld id="{5FB3862F-A09D-41EC-9705-1B820FA7DEE8}" type="datetime3">
              <a:rPr lang="en-GB" smtClean="0"/>
              <a:t>7 March, 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648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57124"/>
            <a:ext cx="6400800" cy="4533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72517"/>
            <a:ext cx="8229600" cy="857250"/>
          </a:xfrm>
        </p:spPr>
        <p:txBody>
          <a:bodyPr/>
          <a:lstStyle>
            <a:lvl1pPr algn="l"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55186"/>
            <a:ext cx="6400800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718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261A-01F5-42CF-9A61-A909FE704659}" type="datetime1">
              <a:rPr lang="nl-BE" smtClean="0"/>
              <a:t>7/03/2024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Institute for Nuclear and Radiation Physics, Nuclear Moments Group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50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82581"/>
            <a:ext cx="3711608" cy="7183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57200" y="1159487"/>
            <a:ext cx="3711608" cy="1615001"/>
          </a:xfrm>
        </p:spPr>
        <p:txBody>
          <a:bodyPr/>
          <a:lstStyle>
            <a:lvl1pPr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8513"/>
            <a:ext cx="3601176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00254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6151" y="1159669"/>
            <a:ext cx="3930650" cy="3213702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C728B82-C3BA-C53C-B6F1-FB3A38466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FC9ED-9FD5-4E8D-9D46-E9CB9EF6EB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203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936"/>
            <a:ext cx="8229600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 sz="1200"/>
            </a:lvl3pPr>
            <a:lvl4pPr>
              <a:buClr>
                <a:srgbClr val="002548"/>
              </a:buClr>
              <a:defRPr sz="1200"/>
            </a:lvl4pPr>
            <a:lvl5pPr>
              <a:buClr>
                <a:srgbClr val="002548"/>
              </a:buClr>
              <a:defRPr sz="1200">
                <a:latin typeface="+mn-lt"/>
              </a:defRPr>
            </a:lvl5pPr>
            <a:lvl6pPr marL="2286000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1A4D76-2405-BECB-EC76-0D49108A4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FC9ED-9FD5-4E8D-9D46-E9CB9EF6EB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92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35923" y="1759936"/>
            <a:ext cx="3950878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AE616EF-AFD7-AD66-81E8-B017C0B52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FC9ED-9FD5-4E8D-9D46-E9CB9EF6EB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2275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35923" y="1759936"/>
            <a:ext cx="3950878" cy="1948997"/>
          </a:xfrm>
        </p:spPr>
        <p:txBody>
          <a:bodyPr/>
          <a:lstStyle>
            <a:lvl1pPr marL="0" indent="0">
              <a:buClr>
                <a:srgbClr val="0085CA"/>
              </a:buClr>
              <a:buNone/>
              <a:defRPr sz="2800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“Click to add a quote”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4" y="3890251"/>
            <a:ext cx="3951287" cy="48312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200" baseline="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Click to add quote attribution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578455D-AF5C-7462-C47C-388923E5D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FC9ED-9FD5-4E8D-9D46-E9CB9EF6EB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80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  <a:lvl2pPr>
              <a:buClr>
                <a:srgbClr val="002548"/>
              </a:buClr>
              <a:defRPr/>
            </a:lvl2pPr>
            <a:lvl3pPr>
              <a:buClr>
                <a:srgbClr val="002548"/>
              </a:buClr>
              <a:defRPr/>
            </a:lvl3pPr>
            <a:lvl4pPr>
              <a:buClr>
                <a:srgbClr val="002548"/>
              </a:buClr>
              <a:defRPr/>
            </a:lvl4pPr>
            <a:lvl5pPr>
              <a:buClr>
                <a:srgbClr val="002548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35514" y="1759937"/>
            <a:ext cx="3951287" cy="1976608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4" y="3942710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13D59A2-E444-4EEA-A3B2-8587F5118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FC9ED-9FD5-4E8D-9D46-E9CB9EF6EB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4725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15931"/>
            <a:ext cx="8229601" cy="2639020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DFD24F-277B-ACE1-FE63-42F4E5EA9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FC9ED-9FD5-4E8D-9D46-E9CB9EF6EB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955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15931"/>
            <a:ext cx="3951287" cy="2611410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002548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35514" y="1115932"/>
            <a:ext cx="3951287" cy="1479401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735514" y="2816214"/>
            <a:ext cx="3951287" cy="1557158"/>
          </a:xfrm>
        </p:spPr>
        <p:txBody>
          <a:bodyPr/>
          <a:lstStyle>
            <a:lvl1pPr>
              <a:buClr>
                <a:srgbClr val="002548"/>
              </a:buClr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0EBCD06-0A83-0C5A-0FF3-77B0348EB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FC9ED-9FD5-4E8D-9D46-E9CB9EF6EB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03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87EF665-1536-C280-843D-37FE5F18E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FC9ED-9FD5-4E8D-9D46-E9CB9EF6EB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67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ge_Powerpoint_Background_16-9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36"/>
            <a:ext cx="8229600" cy="2613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FA0120-12E6-06C5-F5BC-D9065A460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EFC9ED-9FD5-4E8D-9D46-E9CB9EF6EB1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853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60" r:id="rId5"/>
    <p:sldLayoutId id="2147483657" r:id="rId6"/>
    <p:sldLayoutId id="2147483658" r:id="rId7"/>
    <p:sldLayoutId id="2147483659" r:id="rId8"/>
    <p:sldLayoutId id="2147483655" r:id="rId9"/>
    <p:sldLayoutId id="2147483661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003E7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2548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72516"/>
            <a:ext cx="8229600" cy="1219235"/>
          </a:xfrm>
        </p:spPr>
        <p:txBody>
          <a:bodyPr/>
          <a:lstStyle/>
          <a:p>
            <a:r>
              <a:rPr lang="en-US" dirty="0"/>
              <a:t>Spectroscopy of radioactive molecules relevant to EDM research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3827757"/>
            <a:ext cx="6400800" cy="254858"/>
          </a:xfrm>
        </p:spPr>
        <p:txBody>
          <a:bodyPr/>
          <a:lstStyle/>
          <a:p>
            <a:r>
              <a:rPr lang="en-US" sz="1800" dirty="0"/>
              <a:t>Michail Athanasakis-Kaklamanakis</a:t>
            </a:r>
          </a:p>
          <a:p>
            <a:r>
              <a:rPr lang="en-US" sz="1800" dirty="0"/>
              <a:t>Centre for Cold Matter, Imperial College London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EDM Workshop 2024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405836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F326-C3F8-0C0E-97DB-8D971FFB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Radioactive beam production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93312-BB78-8ECF-9C41-D5A90CC49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3656F-CE76-B520-10F6-F1E860297C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4952D-387B-F7CC-8CED-F83130739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10</a:t>
            </a:fld>
            <a:endParaRPr lang="LID4096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432873-481C-9197-EFCB-EDAB89A4B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933" y="1854026"/>
            <a:ext cx="4634999" cy="255121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EB0CFC-4D83-E997-C16B-496030989189}"/>
              </a:ext>
            </a:extLst>
          </p:cNvPr>
          <p:cNvSpPr txBox="1">
            <a:spLocks/>
          </p:cNvSpPr>
          <p:nvPr/>
        </p:nvSpPr>
        <p:spPr>
          <a:xfrm>
            <a:off x="296457" y="4868863"/>
            <a:ext cx="3864727" cy="274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2548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Figs from ISOLPHARM and Maria Borge</a:t>
            </a:r>
            <a:endParaRPr lang="LID4096" sz="1400" dirty="0"/>
          </a:p>
        </p:txBody>
      </p:sp>
      <p:pic>
        <p:nvPicPr>
          <p:cNvPr id="14" name="Picture 13" descr="A diagram of a process&#10;&#10;Description automatically generated">
            <a:extLst>
              <a:ext uri="{FF2B5EF4-FFF2-40B4-BE49-F238E27FC236}">
                <a16:creationId xmlns:a16="http://schemas.microsoft.com/office/drawing/2014/main" id="{882CE40B-E3A0-0738-0B42-70305A258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57" y="1613229"/>
            <a:ext cx="4016733" cy="30125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509156-4659-DF0C-DF44-599E606ED762}"/>
              </a:ext>
            </a:extLst>
          </p:cNvPr>
          <p:cNvSpPr txBox="1"/>
          <p:nvPr/>
        </p:nvSpPr>
        <p:spPr>
          <a:xfrm>
            <a:off x="2228820" y="2340917"/>
            <a:ext cx="209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ISOL method</a:t>
            </a:r>
            <a:endParaRPr lang="LID4096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26530A-3F9A-1CC0-4F4A-482447A1ED3F}"/>
              </a:ext>
            </a:extLst>
          </p:cNvPr>
          <p:cNvSpPr txBox="1"/>
          <p:nvPr/>
        </p:nvSpPr>
        <p:spPr>
          <a:xfrm>
            <a:off x="51173" y="3129632"/>
            <a:ext cx="4269117" cy="12003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Well-behaved ion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isotopes produced simultaneously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Chemistry crucial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Basis for </a:t>
            </a:r>
            <a:r>
              <a:rPr lang="en-US" b="1" dirty="0">
                <a:solidFill>
                  <a:srgbClr val="00B050"/>
                </a:solidFill>
              </a:rPr>
              <a:t>precision</a:t>
            </a:r>
            <a:r>
              <a:rPr lang="en-US" dirty="0"/>
              <a:t> studies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F44EA2-DFE7-5E5D-F93D-0E0B5CB49E16}"/>
              </a:ext>
            </a:extLst>
          </p:cNvPr>
          <p:cNvSpPr txBox="1"/>
          <p:nvPr/>
        </p:nvSpPr>
        <p:spPr>
          <a:xfrm>
            <a:off x="4601844" y="3129632"/>
            <a:ext cx="4474302" cy="120032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Messy ion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Beam-target choice dictates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Largely chemistry-insensitive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Basis for </a:t>
            </a:r>
            <a:r>
              <a:rPr lang="en-US" b="1" dirty="0">
                <a:solidFill>
                  <a:srgbClr val="0070C0"/>
                </a:solidFill>
              </a:rPr>
              <a:t>discovery</a:t>
            </a:r>
            <a:r>
              <a:rPr lang="en-US" dirty="0"/>
              <a:t> studies</a:t>
            </a:r>
          </a:p>
        </p:txBody>
      </p:sp>
    </p:spTree>
    <p:extLst>
      <p:ext uri="{BB962C8B-B14F-4D97-AF65-F5344CB8AC3E}">
        <p14:creationId xmlns:p14="http://schemas.microsoft.com/office/powerpoint/2010/main" val="20879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41E71-1F5D-4EA5-E3B6-A02AB361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BD930-48B3-98ED-491C-1D031103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pic>
        <p:nvPicPr>
          <p:cNvPr id="7" name="Picture 6" descr="A map of the world&#10;&#10;Description automatically generated">
            <a:extLst>
              <a:ext uri="{FF2B5EF4-FFF2-40B4-BE49-F238E27FC236}">
                <a16:creationId xmlns:a16="http://schemas.microsoft.com/office/drawing/2014/main" id="{7ECDCC4B-5ECF-DA17-49CD-72AAFF98E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846844" cy="455697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D0DA57-F815-C105-D24A-7137C19978E4}"/>
              </a:ext>
            </a:extLst>
          </p:cNvPr>
          <p:cNvSpPr/>
          <p:nvPr/>
        </p:nvSpPr>
        <p:spPr>
          <a:xfrm>
            <a:off x="4134645" y="1181243"/>
            <a:ext cx="57150" cy="5715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DC79BF-7DB0-02B8-F8B1-E25C217D7BEB}"/>
              </a:ext>
            </a:extLst>
          </p:cNvPr>
          <p:cNvSpPr/>
          <p:nvPr/>
        </p:nvSpPr>
        <p:spPr>
          <a:xfrm>
            <a:off x="4280696" y="1107425"/>
            <a:ext cx="57150" cy="5715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DE7D90-6AB2-A4AF-F177-6072850D4DF6}"/>
              </a:ext>
            </a:extLst>
          </p:cNvPr>
          <p:cNvSpPr/>
          <p:nvPr/>
        </p:nvSpPr>
        <p:spPr>
          <a:xfrm>
            <a:off x="841698" y="1066293"/>
            <a:ext cx="57150" cy="5715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	</a:t>
            </a:r>
            <a:endParaRPr lang="LID4096" sz="135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141B99-4D4E-1B18-4333-32C434DFDD27}"/>
              </a:ext>
            </a:extLst>
          </p:cNvPr>
          <p:cNvSpPr/>
          <p:nvPr/>
        </p:nvSpPr>
        <p:spPr>
          <a:xfrm>
            <a:off x="1702123" y="1327278"/>
            <a:ext cx="57150" cy="5715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	</a:t>
            </a:r>
            <a:endParaRPr lang="LID4096" sz="135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0ACC1E-EAAB-FF3A-E3BB-7D379223C017}"/>
              </a:ext>
            </a:extLst>
          </p:cNvPr>
          <p:cNvSpPr/>
          <p:nvPr/>
        </p:nvSpPr>
        <p:spPr>
          <a:xfrm>
            <a:off x="4728371" y="659750"/>
            <a:ext cx="57150" cy="5715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42C965-D587-171E-EEE1-8A056A4196A8}"/>
              </a:ext>
            </a:extLst>
          </p:cNvPr>
          <p:cNvSpPr txBox="1"/>
          <p:nvPr/>
        </p:nvSpPr>
        <p:spPr>
          <a:xfrm>
            <a:off x="3347574" y="1145172"/>
            <a:ext cx="8899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ISOLDE</a:t>
            </a:r>
            <a:endParaRPr lang="LID4096" sz="15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C9432E-8ECD-04D3-22B5-D2F527FD73B3}"/>
              </a:ext>
            </a:extLst>
          </p:cNvPr>
          <p:cNvSpPr txBox="1"/>
          <p:nvPr/>
        </p:nvSpPr>
        <p:spPr>
          <a:xfrm>
            <a:off x="4287803" y="973402"/>
            <a:ext cx="514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GSI</a:t>
            </a:r>
            <a:endParaRPr lang="LID4096" sz="15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EAA86-AABB-00FC-CDC9-013D12DFA48F}"/>
              </a:ext>
            </a:extLst>
          </p:cNvPr>
          <p:cNvSpPr txBox="1"/>
          <p:nvPr/>
        </p:nvSpPr>
        <p:spPr>
          <a:xfrm>
            <a:off x="4728371" y="614452"/>
            <a:ext cx="8242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IGISOL</a:t>
            </a:r>
            <a:endParaRPr lang="LID4096" sz="15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C62509-3FE5-9C3A-54A5-C877CD1703C1}"/>
              </a:ext>
            </a:extLst>
          </p:cNvPr>
          <p:cNvSpPr txBox="1"/>
          <p:nvPr/>
        </p:nvSpPr>
        <p:spPr>
          <a:xfrm>
            <a:off x="90238" y="847161"/>
            <a:ext cx="9108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TRIUMF</a:t>
            </a:r>
            <a:endParaRPr lang="LID4096" sz="15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560E25-D31F-93AB-E5CE-D66A2BB2E3E3}"/>
              </a:ext>
            </a:extLst>
          </p:cNvPr>
          <p:cNvSpPr txBox="1"/>
          <p:nvPr/>
        </p:nvSpPr>
        <p:spPr>
          <a:xfrm>
            <a:off x="1268911" y="1327278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FRIB</a:t>
            </a:r>
            <a:endParaRPr lang="LID4096" sz="15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9F19A4-3B43-2324-2723-6A847EC15305}"/>
              </a:ext>
            </a:extLst>
          </p:cNvPr>
          <p:cNvSpPr txBox="1"/>
          <p:nvPr/>
        </p:nvSpPr>
        <p:spPr>
          <a:xfrm>
            <a:off x="1818018" y="3431434"/>
            <a:ext cx="5688920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Multiple laboratories around the world have now initiated Radioactive Molecules activities</a:t>
            </a:r>
            <a:endParaRPr lang="LID4096" sz="21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F938079-8396-B776-90EA-1F9449FE781F}"/>
              </a:ext>
            </a:extLst>
          </p:cNvPr>
          <p:cNvSpPr/>
          <p:nvPr/>
        </p:nvSpPr>
        <p:spPr>
          <a:xfrm>
            <a:off x="4026695" y="1094868"/>
            <a:ext cx="57150" cy="57150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0E7B35-8F11-E52E-D0BC-31562076E8AC}"/>
              </a:ext>
            </a:extLst>
          </p:cNvPr>
          <p:cNvSpPr txBox="1"/>
          <p:nvPr/>
        </p:nvSpPr>
        <p:spPr>
          <a:xfrm>
            <a:off x="3394330" y="840042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GANIL</a:t>
            </a:r>
            <a:endParaRPr lang="LID4096" sz="15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B5AE9-0562-DED1-EFA8-D299546B6D40}"/>
              </a:ext>
            </a:extLst>
          </p:cNvPr>
          <p:cNvSpPr txBox="1"/>
          <p:nvPr/>
        </p:nvSpPr>
        <p:spPr>
          <a:xfrm>
            <a:off x="180124" y="56828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ISOL</a:t>
            </a:r>
            <a:endParaRPr lang="LID4096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3C12A7-94B9-60E9-4795-5C958E19704E}"/>
              </a:ext>
            </a:extLst>
          </p:cNvPr>
          <p:cNvSpPr txBox="1"/>
          <p:nvPr/>
        </p:nvSpPr>
        <p:spPr>
          <a:xfrm>
            <a:off x="3215650" y="134473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ISOL</a:t>
            </a:r>
            <a:endParaRPr lang="LID4096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39A85E-AE20-0E36-BA23-1018E16F1DC2}"/>
              </a:ext>
            </a:extLst>
          </p:cNvPr>
          <p:cNvSpPr txBox="1"/>
          <p:nvPr/>
        </p:nvSpPr>
        <p:spPr>
          <a:xfrm>
            <a:off x="4545245" y="29041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ISOL/IFF</a:t>
            </a:r>
            <a:endParaRPr lang="LID4096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3CADF7-73AD-8EE3-5449-3FEE78B628D2}"/>
              </a:ext>
            </a:extLst>
          </p:cNvPr>
          <p:cNvSpPr txBox="1"/>
          <p:nvPr/>
        </p:nvSpPr>
        <p:spPr>
          <a:xfrm>
            <a:off x="4572000" y="114261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IFF</a:t>
            </a:r>
            <a:endParaRPr lang="LID4096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70BD6F-8B2A-1519-CC15-36AF087C5F99}"/>
              </a:ext>
            </a:extLst>
          </p:cNvPr>
          <p:cNvSpPr txBox="1"/>
          <p:nvPr/>
        </p:nvSpPr>
        <p:spPr>
          <a:xfrm>
            <a:off x="1462792" y="155833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IFF</a:t>
            </a:r>
            <a:endParaRPr lang="LID4096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23CF31-6E2B-8EEF-DD83-A9CF1E507A68}"/>
              </a:ext>
            </a:extLst>
          </p:cNvPr>
          <p:cNvSpPr txBox="1"/>
          <p:nvPr/>
        </p:nvSpPr>
        <p:spPr>
          <a:xfrm>
            <a:off x="3226517" y="61445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IFF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1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00611-CE37-EAA3-33D8-19A1DF5D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CE818-FB07-3B27-24A3-3076589C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E13447-4160-F09E-136F-26FB80D1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produce a molecular beam with ISOL?</a:t>
            </a:r>
            <a:endParaRPr lang="LID4096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617BB1-1493-B300-6D39-45BA88676315}"/>
              </a:ext>
            </a:extLst>
          </p:cNvPr>
          <p:cNvSpPr txBox="1">
            <a:spLocks/>
          </p:cNvSpPr>
          <p:nvPr/>
        </p:nvSpPr>
        <p:spPr>
          <a:xfrm>
            <a:off x="2686051" y="4358816"/>
            <a:ext cx="2425021" cy="205979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88" b="1" dirty="0">
                <a:solidFill>
                  <a:schemeClr val="tx1">
                    <a:lumMod val="50000"/>
                  </a:schemeClr>
                </a:solidFill>
              </a:rPr>
              <a:t>*picture and animation courtesy of M. </a:t>
            </a:r>
            <a:r>
              <a:rPr lang="en-US" sz="788" b="1" dirty="0" err="1">
                <a:solidFill>
                  <a:schemeClr val="tx1">
                    <a:lumMod val="50000"/>
                  </a:schemeClr>
                </a:solidFill>
              </a:rPr>
              <a:t>Delonca</a:t>
            </a:r>
            <a:endParaRPr lang="en-US" sz="788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9F6E23-DAA4-9A9C-D923-4C3B9259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476" y="1588181"/>
            <a:ext cx="4779150" cy="276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Oval 49">
            <a:extLst>
              <a:ext uri="{FF2B5EF4-FFF2-40B4-BE49-F238E27FC236}">
                <a16:creationId xmlns:a16="http://schemas.microsoft.com/office/drawing/2014/main" id="{12CB8BE5-C462-2321-697F-880F5A802C72}"/>
              </a:ext>
            </a:extLst>
          </p:cNvPr>
          <p:cNvSpPr/>
          <p:nvPr/>
        </p:nvSpPr>
        <p:spPr bwMode="auto">
          <a:xfrm flipH="1">
            <a:off x="792948" y="2701416"/>
            <a:ext cx="34528" cy="3452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5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Oval 49">
            <a:extLst>
              <a:ext uri="{FF2B5EF4-FFF2-40B4-BE49-F238E27FC236}">
                <a16:creationId xmlns:a16="http://schemas.microsoft.com/office/drawing/2014/main" id="{64C2AA1E-417B-762D-119B-CC92624A2F68}"/>
              </a:ext>
            </a:extLst>
          </p:cNvPr>
          <p:cNvSpPr/>
          <p:nvPr/>
        </p:nvSpPr>
        <p:spPr bwMode="auto">
          <a:xfrm flipV="1">
            <a:off x="800091" y="2720466"/>
            <a:ext cx="33338" cy="3452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5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Oval 49">
            <a:extLst>
              <a:ext uri="{FF2B5EF4-FFF2-40B4-BE49-F238E27FC236}">
                <a16:creationId xmlns:a16="http://schemas.microsoft.com/office/drawing/2014/main" id="{538FFD35-5E3E-E9A1-874E-B4DF032B38EC}"/>
              </a:ext>
            </a:extLst>
          </p:cNvPr>
          <p:cNvSpPr/>
          <p:nvPr/>
        </p:nvSpPr>
        <p:spPr bwMode="auto">
          <a:xfrm flipH="1">
            <a:off x="792948" y="2682366"/>
            <a:ext cx="34528" cy="3452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500" b="1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6" name="Straight Arrow Connector 8">
            <a:extLst>
              <a:ext uri="{FF2B5EF4-FFF2-40B4-BE49-F238E27FC236}">
                <a16:creationId xmlns:a16="http://schemas.microsoft.com/office/drawing/2014/main" id="{F7AE5BBE-03D7-C553-4A88-DDB99CD813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863" y="2204925"/>
            <a:ext cx="529829" cy="38933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" name="Gruppo 2">
            <a:extLst>
              <a:ext uri="{FF2B5EF4-FFF2-40B4-BE49-F238E27FC236}">
                <a16:creationId xmlns:a16="http://schemas.microsoft.com/office/drawing/2014/main" id="{54BD4FA8-F0B4-4DB0-97A4-72BD1A8A1F66}"/>
              </a:ext>
            </a:extLst>
          </p:cNvPr>
          <p:cNvGrpSpPr>
            <a:grpSpLocks/>
          </p:cNvGrpSpPr>
          <p:nvPr/>
        </p:nvGrpSpPr>
        <p:grpSpPr bwMode="auto">
          <a:xfrm>
            <a:off x="477432" y="1591827"/>
            <a:ext cx="1391841" cy="432048"/>
            <a:chOff x="3664700" y="1554880"/>
            <a:chExt cx="2520153" cy="1181137"/>
          </a:xfrm>
        </p:grpSpPr>
        <p:sp>
          <p:nvSpPr>
            <p:cNvPr id="38" name="Rettangolo 1">
              <a:extLst>
                <a:ext uri="{FF2B5EF4-FFF2-40B4-BE49-F238E27FC236}">
                  <a16:creationId xmlns:a16="http://schemas.microsoft.com/office/drawing/2014/main" id="{4733A4B6-105D-F356-0F6A-680AA4272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700" y="1665344"/>
              <a:ext cx="2214027" cy="950442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it-IT" sz="12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49">
              <a:extLst>
                <a:ext uri="{FF2B5EF4-FFF2-40B4-BE49-F238E27FC236}">
                  <a16:creationId xmlns:a16="http://schemas.microsoft.com/office/drawing/2014/main" id="{0FBC9215-31AA-F7B6-CB9D-AF90EE58DB6A}"/>
                </a:ext>
              </a:extLst>
            </p:cNvPr>
            <p:cNvSpPr/>
            <p:nvPr/>
          </p:nvSpPr>
          <p:spPr bwMode="auto">
            <a:xfrm flipH="1">
              <a:off x="3811296" y="1821582"/>
              <a:ext cx="125037" cy="156237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en-US" sz="12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Oval 49">
              <a:extLst>
                <a:ext uri="{FF2B5EF4-FFF2-40B4-BE49-F238E27FC236}">
                  <a16:creationId xmlns:a16="http://schemas.microsoft.com/office/drawing/2014/main" id="{610DDE04-9726-F2A0-BD3A-5353818C10A3}"/>
                </a:ext>
              </a:extLst>
            </p:cNvPr>
            <p:cNvSpPr/>
            <p:nvPr/>
          </p:nvSpPr>
          <p:spPr bwMode="auto">
            <a:xfrm flipH="1">
              <a:off x="3809141" y="2075467"/>
              <a:ext cx="125037" cy="156237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en-US" sz="12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Oval 49">
              <a:extLst>
                <a:ext uri="{FF2B5EF4-FFF2-40B4-BE49-F238E27FC236}">
                  <a16:creationId xmlns:a16="http://schemas.microsoft.com/office/drawing/2014/main" id="{0EE47F6C-FFDF-9CAC-4E44-A6511E888F67}"/>
                </a:ext>
              </a:extLst>
            </p:cNvPr>
            <p:cNvSpPr/>
            <p:nvPr/>
          </p:nvSpPr>
          <p:spPr bwMode="auto">
            <a:xfrm flipH="1">
              <a:off x="3811296" y="2342372"/>
              <a:ext cx="125037" cy="159491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en-US" sz="1200" b="1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CasellaDiTesto 28">
              <a:extLst>
                <a:ext uri="{FF2B5EF4-FFF2-40B4-BE49-F238E27FC236}">
                  <a16:creationId xmlns:a16="http://schemas.microsoft.com/office/drawing/2014/main" id="{3EFDF8DD-9AF5-5C4A-D51B-8E7A7491C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022" y="2104966"/>
              <a:ext cx="1935925" cy="63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it-IT" sz="900" b="1" kern="0" dirty="0">
                  <a:solidFill>
                    <a:srgbClr val="000000"/>
                  </a:solidFill>
                </a:rPr>
                <a:t>Ions</a:t>
              </a:r>
            </a:p>
          </p:txBody>
        </p:sp>
        <p:sp>
          <p:nvSpPr>
            <p:cNvPr id="43" name="CasellaDiTesto 29">
              <a:extLst>
                <a:ext uri="{FF2B5EF4-FFF2-40B4-BE49-F238E27FC236}">
                  <a16:creationId xmlns:a16="http://schemas.microsoft.com/office/drawing/2014/main" id="{AFBB3BFF-FDC0-3AC1-4964-8D3C78579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4177" y="1821784"/>
              <a:ext cx="2250676" cy="63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it-IT" sz="900" b="1" kern="0" dirty="0">
                  <a:solidFill>
                    <a:srgbClr val="000000"/>
                  </a:solidFill>
                </a:rPr>
                <a:t>Radioisotopes</a:t>
              </a:r>
            </a:p>
          </p:txBody>
        </p:sp>
        <p:sp>
          <p:nvSpPr>
            <p:cNvPr id="44" name="CasellaDiTesto 30">
              <a:extLst>
                <a:ext uri="{FF2B5EF4-FFF2-40B4-BE49-F238E27FC236}">
                  <a16:creationId xmlns:a16="http://schemas.microsoft.com/office/drawing/2014/main" id="{52039E0C-1404-4629-A28F-8B1AABBC6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334" y="1554880"/>
              <a:ext cx="2188157" cy="63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it-IT" sz="900" b="1" kern="0" dirty="0">
                  <a:solidFill>
                    <a:srgbClr val="000000"/>
                  </a:solidFill>
                </a:rPr>
                <a:t>Primary beam</a:t>
              </a:r>
            </a:p>
          </p:txBody>
        </p:sp>
      </p:grpSp>
      <p:sp>
        <p:nvSpPr>
          <p:cNvPr id="45" name="Oval 49">
            <a:extLst>
              <a:ext uri="{FF2B5EF4-FFF2-40B4-BE49-F238E27FC236}">
                <a16:creationId xmlns:a16="http://schemas.microsoft.com/office/drawing/2014/main" id="{7DBBEEDC-53FB-9B4A-422F-E490DD81BCE1}"/>
              </a:ext>
            </a:extLst>
          </p:cNvPr>
          <p:cNvSpPr/>
          <p:nvPr/>
        </p:nvSpPr>
        <p:spPr bwMode="auto">
          <a:xfrm flipH="1">
            <a:off x="1023929" y="2870485"/>
            <a:ext cx="35719" cy="34528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5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val 49">
            <a:extLst>
              <a:ext uri="{FF2B5EF4-FFF2-40B4-BE49-F238E27FC236}">
                <a16:creationId xmlns:a16="http://schemas.microsoft.com/office/drawing/2014/main" id="{DF6B7A3E-A108-F8C5-0BE8-A51A8E2D4172}"/>
              </a:ext>
            </a:extLst>
          </p:cNvPr>
          <p:cNvSpPr/>
          <p:nvPr/>
        </p:nvSpPr>
        <p:spPr bwMode="auto">
          <a:xfrm flipH="1">
            <a:off x="1444219" y="3139566"/>
            <a:ext cx="34529" cy="34528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5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E744C4C-D8A7-0F30-9144-DF2D24CC038F}"/>
              </a:ext>
            </a:extLst>
          </p:cNvPr>
          <p:cNvSpPr/>
          <p:nvPr/>
        </p:nvSpPr>
        <p:spPr bwMode="auto">
          <a:xfrm flipH="1">
            <a:off x="1006069" y="2819287"/>
            <a:ext cx="34529" cy="34529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5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Oval 49">
            <a:extLst>
              <a:ext uri="{FF2B5EF4-FFF2-40B4-BE49-F238E27FC236}">
                <a16:creationId xmlns:a16="http://schemas.microsoft.com/office/drawing/2014/main" id="{D4654207-B020-DF2C-A361-EC296416A4AF}"/>
              </a:ext>
            </a:extLst>
          </p:cNvPr>
          <p:cNvSpPr/>
          <p:nvPr/>
        </p:nvSpPr>
        <p:spPr bwMode="auto">
          <a:xfrm flipH="1">
            <a:off x="1408500" y="3102656"/>
            <a:ext cx="33338" cy="34529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5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Oval 49">
            <a:extLst>
              <a:ext uri="{FF2B5EF4-FFF2-40B4-BE49-F238E27FC236}">
                <a16:creationId xmlns:a16="http://schemas.microsoft.com/office/drawing/2014/main" id="{5CA4BE9E-170F-8898-DFFF-C5792AB8684F}"/>
              </a:ext>
            </a:extLst>
          </p:cNvPr>
          <p:cNvSpPr/>
          <p:nvPr/>
        </p:nvSpPr>
        <p:spPr bwMode="auto">
          <a:xfrm flipH="1">
            <a:off x="971542" y="2801428"/>
            <a:ext cx="34528" cy="34528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5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DC3AF23-B05B-35FB-3732-BEB6970240C9}"/>
              </a:ext>
            </a:extLst>
          </p:cNvPr>
          <p:cNvSpPr/>
          <p:nvPr/>
        </p:nvSpPr>
        <p:spPr bwMode="auto">
          <a:xfrm flipH="1">
            <a:off x="1395404" y="3082416"/>
            <a:ext cx="35719" cy="4048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5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Oval 49">
            <a:extLst>
              <a:ext uri="{FF2B5EF4-FFF2-40B4-BE49-F238E27FC236}">
                <a16:creationId xmlns:a16="http://schemas.microsoft.com/office/drawing/2014/main" id="{40812671-72B1-A0E3-A86D-77CE3F0A4099}"/>
              </a:ext>
            </a:extLst>
          </p:cNvPr>
          <p:cNvSpPr/>
          <p:nvPr/>
        </p:nvSpPr>
        <p:spPr bwMode="auto">
          <a:xfrm flipH="1">
            <a:off x="1824029" y="2952637"/>
            <a:ext cx="34528" cy="3452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5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Oval 49">
            <a:extLst>
              <a:ext uri="{FF2B5EF4-FFF2-40B4-BE49-F238E27FC236}">
                <a16:creationId xmlns:a16="http://schemas.microsoft.com/office/drawing/2014/main" id="{8DC81DEE-AEA4-6E01-0B9E-C6E27636703C}"/>
              </a:ext>
            </a:extLst>
          </p:cNvPr>
          <p:cNvSpPr/>
          <p:nvPr/>
        </p:nvSpPr>
        <p:spPr bwMode="auto">
          <a:xfrm flipH="1">
            <a:off x="1814504" y="2934778"/>
            <a:ext cx="34528" cy="3333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5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Oval 49">
            <a:extLst>
              <a:ext uri="{FF2B5EF4-FFF2-40B4-BE49-F238E27FC236}">
                <a16:creationId xmlns:a16="http://schemas.microsoft.com/office/drawing/2014/main" id="{EE394F07-6AFA-E0B8-C302-B9C128601B12}"/>
              </a:ext>
            </a:extLst>
          </p:cNvPr>
          <p:cNvSpPr/>
          <p:nvPr/>
        </p:nvSpPr>
        <p:spPr bwMode="auto">
          <a:xfrm flipH="1">
            <a:off x="1807360" y="2912156"/>
            <a:ext cx="33338" cy="3452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5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DC3354-9992-6486-F3E3-8E60024474BB}"/>
              </a:ext>
            </a:extLst>
          </p:cNvPr>
          <p:cNvSpPr txBox="1"/>
          <p:nvPr/>
        </p:nvSpPr>
        <p:spPr>
          <a:xfrm rot="4467263">
            <a:off x="606922" y="3153235"/>
            <a:ext cx="80663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Vacuum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A680D8E-A6A7-4501-E72B-F70490E151E8}"/>
              </a:ext>
            </a:extLst>
          </p:cNvPr>
          <p:cNvSpPr txBox="1"/>
          <p:nvPr/>
        </p:nvSpPr>
        <p:spPr>
          <a:xfrm rot="4467263">
            <a:off x="575767" y="3224078"/>
            <a:ext cx="396262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Air</a:t>
            </a:r>
          </a:p>
        </p:txBody>
      </p:sp>
      <p:pic>
        <p:nvPicPr>
          <p:cNvPr id="56" name="Content Placeholder 3" descr="rsz_img_4058.jpg">
            <a:extLst>
              <a:ext uri="{FF2B5EF4-FFF2-40B4-BE49-F238E27FC236}">
                <a16:creationId xmlns:a16="http://schemas.microsoft.com/office/drawing/2014/main" id="{FFF93FF0-98CF-A12F-E9C9-3AD3F1D9E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-104" b="15337"/>
          <a:stretch>
            <a:fillRect/>
          </a:stretch>
        </p:blipFill>
        <p:spPr bwMode="auto">
          <a:xfrm>
            <a:off x="5374934" y="1773531"/>
            <a:ext cx="3639297" cy="232249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6FFF417-3990-0FB8-1277-A89D29AC8263}"/>
              </a:ext>
            </a:extLst>
          </p:cNvPr>
          <p:cNvSpPr txBox="1"/>
          <p:nvPr/>
        </p:nvSpPr>
        <p:spPr>
          <a:xfrm>
            <a:off x="477432" y="4250911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~2000 °C</a:t>
            </a:r>
            <a:endParaRPr lang="LID4096" sz="2400" b="1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8">
            <a:extLst>
              <a:ext uri="{FF2B5EF4-FFF2-40B4-BE49-F238E27FC236}">
                <a16:creationId xmlns:a16="http://schemas.microsoft.com/office/drawing/2014/main" id="{A62F3B80-12B7-26B2-7B6C-BC4C3359B604}"/>
              </a:ext>
            </a:extLst>
          </p:cNvPr>
          <p:cNvCxnSpPr>
            <a:cxnSpLocks noChangeShapeType="1"/>
            <a:stCxn id="57" idx="0"/>
          </p:cNvCxnSpPr>
          <p:nvPr/>
        </p:nvCxnSpPr>
        <p:spPr bwMode="auto">
          <a:xfrm flipV="1">
            <a:off x="1218180" y="2987166"/>
            <a:ext cx="436694" cy="126374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8">
            <a:extLst>
              <a:ext uri="{FF2B5EF4-FFF2-40B4-BE49-F238E27FC236}">
                <a16:creationId xmlns:a16="http://schemas.microsoft.com/office/drawing/2014/main" id="{F39F7317-0F51-6EF3-E4BD-33B3AB999FFA}"/>
              </a:ext>
            </a:extLst>
          </p:cNvPr>
          <p:cNvCxnSpPr>
            <a:cxnSpLocks noChangeShapeType="1"/>
            <a:stCxn id="57" idx="0"/>
          </p:cNvCxnSpPr>
          <p:nvPr/>
        </p:nvCxnSpPr>
        <p:spPr bwMode="auto">
          <a:xfrm flipV="1">
            <a:off x="1218180" y="3174094"/>
            <a:ext cx="79556" cy="107681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8">
            <a:extLst>
              <a:ext uri="{FF2B5EF4-FFF2-40B4-BE49-F238E27FC236}">
                <a16:creationId xmlns:a16="http://schemas.microsoft.com/office/drawing/2014/main" id="{338B7481-4F1C-4FAB-9EAB-C65C1DC1709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1798" y="2200797"/>
            <a:ext cx="282392" cy="6970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18A817-D5F9-072A-6BBE-D9202C28792C}"/>
              </a:ext>
            </a:extLst>
          </p:cNvPr>
          <p:cNvSpPr txBox="1"/>
          <p:nvPr/>
        </p:nvSpPr>
        <p:spPr>
          <a:xfrm>
            <a:off x="1937138" y="1813490"/>
            <a:ext cx="117211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Inject gas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6679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4.93827E-6 L 0.10538 0.10246 " pathEditMode="relative" rAng="0" ptsTypes="AA">
                                      <p:cBhvr>
                                        <p:cTn id="11" dur="1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51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88889E-6 1.23457E-6 L 0.10434 0.09876 " pathEditMode="relative" rAng="0" ptsTypes="AA">
                                      <p:cBhvr>
                                        <p:cTn id="16" dur="1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49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-1.35802E-6 L 0.10538 0.10617 " pathEditMode="relative" rAng="0" ptsTypes="AA">
                                      <p:cBhvr>
                                        <p:cTn id="21" dur="1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5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123 L 0.00017 0.00185 C 0.0026 0.00154 0.00417 0.00247 0.00694 0.00216 C 0.00712 0.00093 0.00885 0.00278 0.00781 0.00185 C 0.00816 0.00123 0.00903 0.00031 0.00955 0.00062 C 0.00868 0.00154 0.0092 0.00648 0.00764 0.00895 C 0.00747 0.00988 0.00694 0.00864 0.00608 0.00957 L 0.00538 0.00833 C 0.00486 0.01111 0.00469 0.01111 0.00469 0.01142 C 0.00417 0.01235 0.00417 0.01204 0.00382 0.01235 C 0.00486 0.0142 0.00451 0.01574 0.0033 0.01605 C 0.0033 0.0179 0.00278 0.02037 0.00451 0.02191 C 0.00486 0.02284 0.01111 0.02531 0.01198 0.02562 C 0.01337 0.02006 0.01267 0.01636 0.01319 0.01173 C 0.01372 0.01018 0.01372 0.01049 0.01406 0.01018 C 0.01493 0.00988 0.0158 0.00802 0.01701 0.00957 C 0.01736 0.01049 0.01997 0.00772 0.02083 0.01173 C 0.02187 0.01142 0.02014 0.01451 0.02049 0.01389 C 0.01875 0.01852 0.0184 0.01852 0.01736 0.02006 C 0.01597 0.02315 0.01858 0.0216 0.01545 0.02222 C 0.01649 0.02376 0.0151 0.02346 0.01528 0.02469 C 0.01597 0.02716 0.0151 0.02994 0.01562 0.03302 C 0.01684 0.03488 0.01719 0.0358 0.01858 0.03642 C 0.0191 0.0358 0.01962 0.03704 0.02101 0.0358 C 0.02118 0.03611 0.02222 0.03673 0.02309 0.03704 C 0.02344 0.03642 0.025 0.03457 0.02552 0.03364 C 0.02552 0.03395 0.02552 0.03333 0.02622 0.03179 C 0.02708 0.03272 0.02639 0.03241 0.02656 0.03179 C 0.02656 0.03025 0.02691 0.02747 0.02778 0.02716 C 0.02743 0.02438 0.025 0.02346 0.02448 0.02407 C 0.02448 0.02315 0.02448 0.02284 0.025 0.02253 C 0.02465 0.02284 0.02569 0.02253 0.02674 0.02469 C 0.0276 0.02562 0.02986 0.02901 0.03108 0.02932 C 0.03021 0.02778 0.03073 0.02839 0.0309 0.03056 C 0.0309 0.03086 0.03021 0.03333 0.02969 0.03395 C 0.03038 0.03549 0.02865 0.03518 0.02865 0.03549 C 0.02743 0.03488 0.02726 0.03642 0.02795 0.03673 C 0.02691 0.03611 0.02674 0.03642 0.02795 0.03673 C 0.02569 0.0392 0.02483 0.04012 0.02587 0.04414 C 0.02604 0.04352 0.02882 0.04568 0.02917 0.0463 C 0.03264 0.0463 0.03524 0.0466 0.03733 0.04599 C 0.03663 0.04475 0.03646 0.04414 0.03681 0.04321 C 0.03802 0.04321 0.03993 0.04475 0.04028 0.04475 C 0.04028 0.04568 0.04097 0.04599 0.04184 0.04506 C 0.04236 0.0466 0.04201 0.04568 0.04219 0.04722 C 0.04236 0.04753 0.04375 0.0466 0.04288 0.04691 C 0.0441 0.05185 0.04219 0.05185 0.03976 0.05401 C 0.03785 0.05648 0.03785 0.05617 0.03715 0.05494 C 0.03681 0.05833 0.03681 0.05864 0.03663 0.05895 C 0.03715 0.05895 0.03663 0.06142 0.03663 0.06235 C 0.03663 0.06265 0.03819 0.0642 0.03837 0.0642 L 0.04514 0.06574 C 0.04618 0.06543 0.04705 0.06235 0.0474 0.06512 C 0.05156 0.06204 0.04826 0.05833 0.04948 0.05432 C 0.05017 0.0537 0.05017 0.05494 0.05087 0.05525 C 0.05556 0.05895 0.05191 0.0571 0.05417 0.05864 C 0.05556 0.05772 0.05451 0.05926 0.05469 0.05895 C 0.05451 0.0608 0.05399 0.06265 0.05295 0.06142 C 0.05295 0.06389 0.05243 0.06358 0.05104 0.06358 C 0.05104 0.06265 0.04896 0.06358 0.04896 0.06389 C 0.04774 0.06543 0.04809 0.06667 0.04792 0.06605 C 0.04774 0.06543 0.04878 0.06728 0.04774 0.06605 C 0.04722 0.06821 0.04687 0.06451 0.04722 0.06512 C 0.04809 0.06944 0.04635 0.0713 0.04757 0.07253 C 0.04705 0.07346 0.04757 0.0716 0.04774 0.07191 C 0.04844 0.07346 0.04931 0.075 0.05069 0.07531 C 0.05226 0.07593 0.05243 0.07562 0.05365 0.07531 C 0.05382 0.07531 0.05399 0.07407 0.05417 0.07438 C 0.05556 0.07253 0.05434 0.07376 0.05486 0.07253 C 0.0566 0.06975 0.05764 0.0679 0.05799 0.06852 C 0.05833 0.06728 0.05833 0.06697 0.05868 0.06574 C 0.05955 0.0642 0.05903 0.06574 0.0592 0.06543 C 0.05972 0.06481 0.06059 0.06389 0.06198 0.06327 C 0.06181 0.06111 0.06042 0.06265 0.06181 0.06111 C 0.0625 0.05864 0.06319 0.06142 0.06267 0.06173 C 0.06319 0.06235 0.06372 0.06327 0.06476 0.06327 C 0.06337 0.06451 0.0625 0.06667 0.06319 0.0679 C 0.06337 0.06821 0.06372 0.0679 0.06406 0.06605 C 0.06545 0.07006 0.06458 0.07006 0.06372 0.07191 C 0.06372 0.07253 0.06319 0.07253 0.06267 0.07099 C 0.06267 0.07191 0.06233 0.07407 0.06215 0.07376 C 0.06146 0.07562 0.06163 0.07346 0.06181 0.07469 " pathEditMode="relative" rAng="540000" ptsTypes="AAAAAAAAAAAAAAAAAAAAAAAAAAAAAAAAAAAAAAAAAAAAAAAAAAAAAAAAAAAAAAAAAAAAAAAAAAAAAAAAAA">
                                      <p:cBhvr>
                                        <p:cTn id="28" dur="4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370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44444E-6 0.00031 L 4.44444E-6 0.00062 C 0.00138 -3.20988E-6 0.00225 -0.00123 0.00347 0.00031 C 0.00382 0.00031 0.00399 0.00155 0.00434 0.00155 C 0.00503 0.00155 0.00642 0.00247 0.00607 0.00278 C 0.00625 0.00278 0.00659 0.00278 0.00659 0.0034 C 0.00677 0.00371 0.00677 0.00402 0.00694 0.00463 C 0.00694 0.00494 0.00711 0.00525 0.00711 0.00556 C 0.00677 0.00648 0.00677 0.00772 0.00642 0.00865 C 0.00607 0.00988 0.0052 0.01142 0.0052 0.01173 L 0.00364 0.01358 C 0.00399 0.01451 0.00382 0.01544 0.00416 0.01605 C 0.00434 0.01667 0.00486 0.01698 0.0052 0.01636 C 0.00625 0.0176 0.00763 0.0179 0.0085 0.01667 C 0.00954 0.01821 0.01145 0.01883 0.01267 0.01852 C 0.01354 0.01821 0.01336 0.01698 0.01319 0.01605 C 0.01319 0.01574 0.01267 0.01605 0.01232 0.01605 C 0.01163 0.01513 0.01076 0.01513 0.00972 0.01482 C 0.00954 0.01544 0.00972 0.01605 0.00972 0.01667 C 0.01007 0.01698 0.01059 0.01729 0.01076 0.0176 C 0.01111 0.0176 0.01145 0.01821 0.01128 0.01852 C 0.0118 0.01883 0.01215 0.01883 0.0125 0.01914 C 0.01388 0.02037 0.01423 0.02068 0.01493 0.0213 C 0.01493 0.02192 0.0151 0.02253 0.0151 0.02284 C 0.01493 0.02408 0.01458 0.02531 0.01406 0.02624 C 0.01406 0.02655 0.01388 0.02716 0.01371 0.02716 C 0.01267 0.02778 0.0118 0.0284 0.01111 0.02902 C 0.00972 0.03087 0.00989 0.03025 0.0092 0.03179 C 0.00954 0.03179 0.00989 0.03241 0.01024 0.03241 C 0.01076 0.03179 0.01059 0.03118 0.01076 0.03056 C 0.01093 0.03025 0.01145 0.02994 0.0118 0.02963 C 0.01163 0.02994 0.0118 0.02932 0.01163 0.02902 C 0.0118 0.0284 0.01197 0.02809 0.01215 0.02778 C 0.0125 0.02655 0.01336 0.02377 0.01354 0.02315 C 0.01458 0.02253 0.01579 0.02408 0.01684 0.02439 C 0.01892 0.02469 0.02048 0.025 0.02239 0.02531 C 0.02204 0.02624 0.02187 0.02716 0.02152 0.02747 C 0.021 0.02809 0.02083 0.0284 0.02066 0.02871 C 0.02048 0.02902 0.02031 0.02963 0.02013 0.02994 C 0.01961 0.03025 0.01892 0.03272 0.01892 0.03303 C 0.01875 0.03334 0.01857 0.03395 0.0184 0.03488 C 0.0184 0.03519 0.01822 0.03581 0.01822 0.03611 C 0.01822 0.03642 0.01875 0.03673 0.01822 0.03704 C 0.02031 0.03704 0.02204 0.03735 0.02447 0.03704 C 0.02604 0.03673 0.02586 0.03673 0.02743 0.03642 C 0.02812 0.03642 0.02864 0.03642 0.02916 0.03611 C 0.02986 0.03704 0.03072 0.03704 0.03159 0.03797 C 0.03177 0.03827 0.03211 0.03951 0.03281 0.04074 C 0.03333 0.04167 0.03368 0.04229 0.03402 0.04321 C 0.03402 0.04414 0.0342 0.04476 0.03437 0.04537 C 0.03437 0.04568 0.03454 0.0463 0.03454 0.04661 C 0.03507 0.04908 0.03454 0.04661 0.03489 0.04877 C 0.03524 0.05 0.03507 0.05155 0.03524 0.05278 C 0.03489 0.05309 0.03489 0.0534 0.03507 0.05371 C 0.03541 0.0534 0.03576 0.05432 0.03611 0.05463 C 0.03888 0.05432 0.03854 0.05525 0.03975 0.0534 C 0.03975 0.05278 0.03975 0.05309 0.03993 0.05247 C 0.03958 0.04352 0.04166 0.0426 0.03715 0.03766 C 0.03697 0.03766 0.03645 0.03766 0.03611 0.03735 C 0.03437 0.03704 0.03246 0.03673 0.03072 0.03704 C 0.03055 0.03704 0.03072 0.03766 0.03055 0.03797 C 0.03038 0.03982 0.03003 0.04167 0.0302 0.04383 C 0.03055 0.04445 0.03194 0.04661 0.03229 0.04692 C 0.03263 0.04753 0.03281 0.04753 0.03316 0.04753 C 0.03593 0.05062 0.03368 0.04815 0.03628 0.05031 C 0.0368 0.05093 0.03732 0.05124 0.03802 0.05186 C 0.03854 0.05216 0.03871 0.05216 0.03941 0.05278 C 0.03958 0.05278 0.03993 0.05278 0.0401 0.05278 L 0.04218 0.05494 C 0.0427 0.05618 0.04322 0.05679 0.04357 0.05803 C 0.04461 0.05988 0.04392 0.05926 0.04392 0.06111 C 0.04427 0.06729 0.04375 0.06482 0.04444 0.0676 C 0.04895 0.0679 0.05347 0.06821 0.05798 0.06852 C 0.05885 0.06852 0.05989 0.06821 0.06059 0.0676 L 0.06163 0.06667 C 0.06111 0.06266 0.06215 0.06327 0.06059 0.0605 C 0.06024 0.06019 0.06007 0.05957 0.05972 0.05926 C 0.05937 0.05926 0.05902 0.05926 0.05868 0.05895 C 0.05763 0.06081 0.05781 0.05988 0.05729 0.06173 C 0.05729 0.06358 0.05694 0.06482 0.05729 0.06636 C 0.05746 0.06667 0.05816 0.06821 0.05816 0.06852 C 0.0585 0.06945 0.05833 0.07006 0.05885 0.07192 C 0.05902 0.07223 0.05885 0.07315 0.0592 0.07346 L 0.05972 0.07469 C 0.05972 0.075 0.05972 0.07686 0.06007 0.07747 C 0.06024 0.07809 0.06093 0.07747 0.06128 0.07871 C 0.06232 0.07871 0.06284 0.07871 0.06406 0.07871 C 0.06527 0.0784 0.06493 0.075 0.06527 0.07439 C 0.06545 0.07161 0.06527 0.07253 0.06666 0.07037 C 0.06632 0.06852 0.06597 0.06698 0.06562 0.06513 C 0.06597 0.06482 0.06527 0.06327 0.06493 0.06358 C 0.06423 0.06358 0.06354 0.06297 0.06284 0.06266 C 0.06111 0.06111 0.06232 0.06173 0.06024 0.06081 C 0.06007 0.06019 0.0592 0.05895 0.05954 0.05834 C 0.05937 0.05772 0.0592 0.0571 0.05972 0.05648 C 0.05989 0.05618 0.06093 0.05679 0.06145 0.05648 C 0.06215 0.05648 0.06215 0.05679 0.0625 0.05679 C 0.06371 0.05648 0.06493 0.0571 0.06614 0.0571 C 0.06649 0.05648 0.06684 0.05648 0.06736 0.05463 C 0.0677 0.05587 0.0684 0.05463 0.0684 0.05494 C 0.06875 0.05772 0.0684 0.05309 0.0684 0.05926 C 0.0684 0.05957 0.06875 0.06111 0.06892 0.06111 C 0.06909 0.06235 0.06944 0.06297 0.06979 0.06389 C 0.06996 0.0642 0.07013 0.06482 0.07013 0.06574 C 0.07048 0.06605 0.07031 0.06636 0.07048 0.06636 C 0.07048 0.06667 0.07083 0.06698 0.07118 0.06729 C 0.07048 0.06852 0.07048 0.06976 0.06996 0.07006 C 0.06961 0.07068 0.06892 0.07068 0.0684 0.06945 C 0.06805 0.07099 0.0677 0.07099 0.06753 0.0713 C 0.06701 0.0713 0.06666 0.07192 0.06614 0.0713 C 0.06597 0.0713 0.06545 0.07161 0.06527 0.07161 C 0.06493 0.07161 0.06441 0.0713 0.06423 0.07192 C 0.06388 0.07223 0.06388 0.07253 0.06371 0.07284 C 0.06388 0.07315 0.06406 0.07315 0.06406 0.07377 C 0.06406 0.07408 0.06423 0.07439 0.06423 0.07469 C 0.06441 0.075 0.06475 0.075 0.0651 0.07593 C 0.0651 0.07686 0.0651 0.07624 0.06562 0.07716 " pathEditMode="relative" rAng="360000" ptsTypes="AAAAAAAAAAAAAAAAAAAAAAAAAAAAAAAAAAAAAAAAAAAAAAAAAAAAAAAAAAAAAAAAAAAAAAAAAAAAAAAAAAAAAAAAAAAAAAAAAAAAAAAAAAAAAAAAAAAAA">
                                      <p:cBhvr>
                                        <p:cTn id="3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395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12 -0.01451 L 0.00694 -0.01389 C 0.00712 -0.01389 0.00712 -0.01265 0.00816 -0.0108 C 0.00764 -0.0108 0.00885 -0.01049 0.00989 -0.01019 C 0.01111 -0.00957 0.01042 -0.00926 0.01094 -0.00926 C 0.01302 -0.0071 0.01528 -0.00556 0.01753 -0.00525 C 0.01684 -0.00247 0.01771 -0.00494 0.01649 -0.00216 C 0.01614 -0.00247 0.01701 -0.00216 0.01597 -0.00154 C 0.01458 -0.00093 0.0158 -0.00247 0.01441 -0.00123 C 0.01424 -0.00031 0.01389 -0.00062 0.01354 0.00062 C 0.01337 0.00062 0.01319 0.00062 0.01302 0.00216 L 0.01215 0.00185 C 0.01233 0.00247 0.0118 0.00278 0.0125 0.0037 C 0.01215 0.00494 0.01354 0.00586 0.01476 0.00648 C 0.01597 0.0071 0.01736 0.00741 0.01753 0.00772 C 0.01805 0.00833 0.01823 0.00957 0.01858 0.01049 C 0.01996 0.01111 0.02326 0.01358 0.02361 0.01389 C 0.02465 0.01389 0.02413 0.01327 0.02465 0.01265 C 0.02448 0.01111 0.02465 0.00926 0.02378 0.00833 C 0.02396 0.00833 0.02309 0.0071 0.02361 0.00648 C 0.02378 0.00648 0.02257 0.00586 0.02222 0.00586 C 0.02309 0.00617 0.0217 0.00525 0.02101 0.00463 C 0.02153 0.0037 0.02014 0.00339 0.02222 0.0037 C 0.01788 0.00093 0.01962 0.00309 0.01736 0.00062 C 0.01649 2.46914E-7 0.0151 -0.00185 0.01424 -0.00123 C 0.01267 2.46914E-7 0.01215 0.00556 0.01285 0.00802 C 0.01302 0.00957 0.01285 0.00957 0.01319 0.00988 C 0.01371 0.01018 0.01389 0.01018 0.01476 0.01049 C 0.01528 0.01111 0.01632 0.01173 0.01719 0.01296 C 0.01805 0.01358 0.01788 0.01512 0.01875 0.01543 C 0.01753 0.01698 0.01736 0.01821 0.01684 0.01914 C 0.01753 0.02037 0.01597 0.02037 0.01545 0.02068 C 0.01319 0.02315 0.01493 0.0213 0.01371 0.02284 C 0.01319 0.02284 0.01233 0.02623 0.0125 0.02685 C 0.01337 0.02716 0.01441 0.02716 0.01441 0.02747 C 0.01458 0.02716 0.01545 0.02716 0.01545 0.02654 C 0.01545 0.02716 0.01562 0.02562 0.01545 0.02654 C 0.01667 0.02407 0.01701 0.02593 0.01684 0.02377 C 0.01736 0.02068 0.01858 0.01728 0.01875 0.01481 C 0.01892 0.01327 0.02083 0.01327 0.01979 0.01296 C 0.02014 0.01265 0.02049 0.01358 0.02101 0.01451 C 0.02153 0.01481 0.02187 0.01574 0.02222 0.01667 C 0.02292 0.01728 0.02292 0.01728 0.02292 0.01728 C 0.02396 0.01852 0.02517 0.02068 0.02517 0.02191 C 0.02552 0.02222 0.02552 0.02284 0.02587 0.02407 C 0.02604 0.02438 0.02639 0.02531 0.02621 0.02623 C 0.02621 0.02654 0.02639 0.02747 0.02639 0.02809 C 0.02691 0.03086 0.02708 0.02839 0.02691 0.03056 C 0.02691 0.03117 0.02691 0.03179 0.02656 0.03333 C 0.02569 0.03333 0.02552 0.03302 0.02552 0.03364 C 0.0243 0.03518 0.02552 0.03364 0.02552 0.03549 C 0.0243 0.03673 0.02378 0.03889 0.02396 0.03951 C 0.02378 0.04043 0.02465 0.04043 0.025 0.04074 C 0.025 0.04167 0.02552 0.0429 0.02587 0.04198 C 0.02674 0.04259 0.02656 0.04321 0.02795 0.04352 C 0.02882 0.04414 0.0309 0.04568 0.03316 0.04691 C 0.03316 0.04722 0.03403 0.04753 0.03368 0.04784 C 0.03455 0.04722 0.03489 0.04691 0.03559 0.04599 L 0.03628 0.04599 C 0.03628 0.04506 0.03628 0.04383 0.03837 0.04475 C 0.03663 0.04352 0.0375 0.0429 0.03733 0.04228 C 0.03733 0.04228 0.03733 0.04198 0.03733 0.04136 C 0.0375 0.04167 0.03785 0.04167 0.03837 0.04136 C 0.03993 0.0429 0.04132 0.04383 0.04271 0.04414 C 0.04583 0.04599 0.04288 0.04506 0.04566 0.0466 C 0.04635 0.04784 0.04739 0.04877 0.04913 0.04877 C 0.04878 0.04969 0.04896 0.05031 0.0493 0.05062 C 0.0493 0.05093 0.0493 0.05062 0.04983 0.05093 C 0.05017 0.05123 0.05069 0.05123 0.05017 0.05216 C 0.05 0.05309 0.05017 0.05278 0.05052 0.05309 C 0.04965 0.0537 0.0493 0.05679 0.04878 0.05741 C 0.04878 0.0571 0.04861 0.05864 0.04774 0.05802 C 0.04739 0.05802 0.04722 0.05864 0.04722 0.05988 C 0.04687 0.05988 0.04705 0.05988 0.04618 0.0608 C 0.04583 0.06296 0.04566 0.06481 0.04531 0.06759 C 0.04514 0.06821 0.04618 0.06852 0.04549 0.06883 C 0.04583 0.06883 0.04722 0.07006 0.04722 0.07099 C 0.04826 0.0713 0.04878 0.0716 0.04948 0.0716 C 0.05139 0.07222 0.05156 0.06975 0.05243 0.06914 C 0.05191 0.06883 0.05243 0.06728 0.0526 0.06728 C 0.0526 0.06636 0.05295 0.06574 0.05295 0.06512 C 0.05347 0.06358 0.05347 0.06265 0.05347 0.06142 C 0.05469 0.06204 0.0533 0.06049 0.05347 0.05957 C 0.05312 0.05988 0.05243 0.05741 0.05278 0.05741 C 0.05208 0.05648 0.05243 0.05586 0.05156 0.05586 C 0.05243 0.05586 0.05121 0.05525 0.05226 0.05556 C 0.05191 0.05556 0.05503 0.05525 0.05538 0.05617 C 0.0559 0.05586 0.05538 0.05525 0.05573 0.05556 C 0.05642 0.05586 0.05712 0.05679 0.05746 0.0571 " pathEditMode="relative" rAng="1140000" ptsTypes="AAAAAAAAAAAAAAAAAAAAAAAAAAAAAAAAAAAAAAAAAAAAA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447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8.33333E-7 -1.48148E-6 L 8.33333E-7 0.00031 C 0.00052 -0.00062 0.00139 -0.00092 0.00191 -0.00154 C 0.00226 -0.00154 0.0026 -0.00185 0.00278 -0.00216 C 0.00312 -0.00278 0.0033 -0.00339 0.00347 -0.00432 C 0.00417 -0.00864 0.00399 -0.00648 0.00347 -0.0145 C 0.00347 -0.01543 0.00312 -0.01574 0.00278 -0.01667 C 0.0026 -0.01697 0.0026 -0.01728 0.00243 -0.0179 C 0.0026 -0.01821 0.00243 -0.01883 0.00278 -0.01883 C 0.00417 -0.01975 0.00555 -0.01883 0.0066 -0.01821 C 0.00694 -0.0179 0.00729 -0.01728 0.00746 -0.01728 C 0.00764 -0.01667 0.00764 -0.01636 0.00764 -0.01605 C 0.00781 -0.0142 0.00781 -0.01204 0.00799 -0.01018 C 0.00851 -0.01018 0.0092 -0.01018 0.00972 -0.01049 C 0.01007 -0.0108 0.01024 -0.01111 0.01059 -0.01173 C 0.01076 -0.01173 0.01111 -0.01204 0.01128 -0.01234 C 0.01146 -0.01327 0.0118 -0.0142 0.0118 -0.01512 C 0.01267 -0.02191 0.01042 -0.01913 0.01805 -0.01852 C 0.01823 -0.01821 0.01823 -0.01759 0.0184 -0.01728 C 0.01858 -0.01574 0.01823 -0.0142 0.01892 -0.01327 C 0.01927 -0.01265 0.01962 -0.0142 0.01996 -0.0145 C 0.02014 -0.01512 0.02031 -0.01543 0.02049 -0.01605 C 0.02066 -0.01636 0.02083 -0.01667 0.02101 -0.01728 C 0.02101 -0.01759 0.02101 -0.01821 0.02118 -0.01852 C 0.02274 -0.02222 0.02309 -0.02068 0.02726 -0.02099 C 0.02743 -0.0216 0.02778 -0.02191 0.02778 -0.02253 C 0.02778 -0.02315 0.0276 -0.02438 0.02726 -0.02376 C 0.02674 -0.02346 0.02708 -0.02253 0.02691 -0.02191 C 0.02726 -0.01821 0.02639 -0.01821 0.02795 -0.0179 C 0.0283 -0.01759 0.02865 -0.01759 0.02899 -0.01728 C 0.03038 -0.01759 0.03142 -0.01728 0.03246 -0.01852 C 0.03264 -0.01883 0.03281 -0.01883 0.03299 -0.01944 C 0.03299 -0.01975 0.03316 -0.02006 0.03316 -0.02037 C 0.03333 -0.02129 0.03299 -0.02284 0.03351 -0.02315 C 0.03385 -0.02346 0.03611 -0.02191 0.03628 -0.0216 C 0.03767 -0.0216 0.03906 -0.02129 0.04028 -0.02191 C 0.0408 -0.02222 0.04045 -0.02315 0.0408 -0.02376 C 0.04115 -0.02562 0.04115 -0.02531 0.04201 -0.02654 C 0.04323 -0.03117 0.04271 -0.03055 0.04305 -0.02376 C 0.0441 -0.02407 0.04618 -0.02376 0.04722 -0.025 C 0.0493 -0.02685 0.04618 -0.02531 0.04861 -0.02654 C 0.04878 -0.02654 0.04896 -0.02747 0.0493 -0.02747 C 0.05017 -0.02747 0.05017 -0.02623 0.05035 -0.02562 C 0.05052 -0.02531 0.05069 -0.025 0.05087 -0.02469 C 0.0526 -0.025 0.05208 -0.02469 0.05278 -0.02531 " pathEditMode="relative" rAng="0" ptsTypes="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148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33 -0.00123 L -0.0033 -0.00093 C -0.00278 -0.00216 -0.00208 -0.00278 -0.00173 -0.0037 C -0.00121 -0.00463 -0.00087 -0.00586 -0.00087 -0.00679 C -0.00104 -0.00957 -0.00173 -0.01265 -0.00243 -0.01543 C -0.00295 -0.01759 -0.00538 -0.01975 -0.00607 -0.02099 L -0.00712 -0.02315 C -0.00746 -0.02593 -0.00781 -0.02716 -0.00712 -0.03086 C -0.00694 -0.03117 -0.00642 -0.03117 -0.00607 -0.03148 C -0.0059 -0.03117 -0.00555 -0.03086 -0.00538 -0.03086 C -0.00521 -0.03056 -0.00521 -0.02994 -0.00503 -0.02994 C -0.00486 -0.02901 -0.00451 -0.02809 -0.00434 -0.02716 C -0.00416 -0.02593 -0.00416 -0.02438 -0.00382 -0.02315 C -0.00364 -0.02284 -0.00312 -0.02284 -0.00295 -0.02284 C -0.0026 -0.02253 -0.00243 -0.02191 -0.00225 -0.02191 C 0.00035 -0.02222 0.00313 -0.02191 0.00556 -0.02315 C 0.00625 -0.02346 0.00591 -0.02469 0.00591 -0.02562 C 0.00591 -0.02623 0.00591 -0.02685 0.00556 -0.02716 C 0.00521 -0.02809 0.00452 -0.02839 0.00382 -0.0287 C 0.00382 -0.02839 0.00382 -0.02778 0.004 -0.02747 C 0.00747 -0.025 0.00834 -0.02593 0.01268 -0.02623 C 0.01285 -0.02654 0.0132 -0.02716 0.01337 -0.02747 C 0.01354 -0.02809 0.01337 -0.02901 0.01372 -0.02994 C 0.01389 -0.02994 0.01511 -0.03086 0.01545 -0.03148 C 0.0158 -0.03179 0.01597 -0.0321 0.01632 -0.03272 C 0.0165 -0.03272 0.0165 -0.03333 0.01684 -0.03364 C 0.01702 -0.03364 0.01754 -0.03395 0.01788 -0.03426 C 0.01771 -0.03395 0.01736 -0.03364 0.01736 -0.03302 C 0.01702 -0.03272 0.01719 -0.03148 0.01684 -0.03117 L 0.01545 -0.02994 C 0.01545 -0.02932 0.01511 -0.02901 0.01528 -0.0287 C 0.0158 -0.02716 0.01667 -0.02716 0.01754 -0.02716 C 0.01997 -0.02716 0.02222 -0.02716 0.02466 -0.02716 C 0.02483 -0.02716 0.02518 -0.02747 0.02535 -0.02747 C 0.0257 -0.02809 0.02604 -0.02839 0.02639 -0.0287 C 0.02656 -0.02932 0.02674 -0.02994 0.02674 -0.03025 C 0.02674 -0.03179 0.02604 -0.03364 0.02639 -0.03488 C 0.02656 -0.03549 0.02726 -0.03549 0.02778 -0.03549 C 0.03281 -0.03611 0.03802 -0.03642 0.04323 -0.03642 C 0.04514 -0.03056 0.04531 -0.03302 0.03785 -0.03302 " pathEditMode="relative" rAng="0" ptsTypes="AAAAAAAAAAAAAAAAAAAAAAAAAAAAAAAAAAAAAAAA">
                                      <p:cBhvr>
                                        <p:cTn id="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-175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174 0.00308 L 0.00174 0.00339 C 0.00313 0.00277 0.00469 0.00277 0.00608 0.00247 C 0.00695 0.00247 0.00851 0.00277 0.00868 0.00185 C 0.00938 -0.00155 0.00851 -0.00494 0.00851 -0.00895 C 0.00868 -0.01111 0.00799 -0.01204 0.00955 -0.01297 C 0.00973 -0.01297 0.01025 -0.01297 0.01059 -0.01328 L 0.01285 -0.01297 C 0.0132 -0.01266 0.01372 -0.01019 0.01389 -0.00926 C 0.01511 -0.00957 0.0165 -0.00957 0.01754 -0.0105 C 0.01789 -0.01081 0.01771 -0.01142 0.01789 -0.01173 C 0.01806 -0.01235 0.01823 -0.01328 0.01841 -0.01389 C 0.01841 -0.0142 0.01858 -0.01574 0.01893 -0.01605 C 0.01893 -0.01667 0.01927 -0.01729 0.01945 -0.01729 C 0.02032 -0.01667 0.02049 -0.01636 0.02153 -0.01544 C 0.02188 -0.01482 0.02223 -0.0142 0.02257 -0.01389 C 0.02257 -0.01358 0.02257 -0.01297 0.02275 -0.01297 C 0.02309 -0.01235 0.02344 -0.01235 0.02379 -0.01235 C 0.02483 -0.01235 0.0257 -0.01266 0.02674 -0.01297 C 0.02709 -0.01297 0.02743 -0.01297 0.02778 -0.01328 C 0.03021 -0.01544 0.0283 -0.01513 0.02934 -0.01883 C 0.02952 -0.01976 0.03004 -0.02007 0.03039 -0.02007 C 0.03091 -0.02037 0.03195 -0.02068 0.03195 -0.02037 C 0.0323 -0.02037 0.03282 -0.02007 0.03299 -0.01945 C 0.03403 -0.01513 0.03195 -0.01605 0.03455 -0.01574 C 0.03698 -0.01574 0.03941 -0.01574 0.04184 -0.01605 C 0.04202 -0.01636 0.04202 -0.01698 0.04202 -0.01729 C 0.04254 -0.01976 0.04271 -0.02192 0.04306 -0.02439 C 0.0448 -0.02408 0.04671 -0.02469 0.04827 -0.02408 C 0.04879 -0.02377 0.04896 -0.02161 0.04914 -0.0213 C 0.04966 -0.01852 0.04914 -0.01914 0.05087 -0.01883 C 0.05157 -0.01883 0.05243 -0.01914 0.05296 -0.01945 C 0.05348 -0.01976 0.05382 -0.01976 0.054 -0.02007 C 0.05434 -0.02068 0.05417 -0.02192 0.05434 -0.02253 C 0.05469 -0.02469 0.05452 -0.02253 0.05452 -0.02469 " pathEditMode="relative" rAng="0" ptsTypes="AAAAAAAAAAAAAAAAAAAAAAAAAAAAAAAAAAA">
                                      <p:cBhvr>
                                        <p:cTn id="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138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781 0.00401 L 0.48889 -0.131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6" y="-675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repeatCount="indefinite" accel="50000" decel="5000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00643 0.0074 L 0.49982 -0.1355 " pathEditMode="relative" rAng="0" ptsTypes="AA">
                                      <p:cBhvr>
                                        <p:cTn id="63" dur="19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716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539 0.01173 L 0.48524 -0.1154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7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AFA2-8AB7-8313-07D4-59923885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13</a:t>
            </a:fld>
            <a:endParaRPr lang="LID409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25873-F98B-A6A9-143D-2A1B80650323}"/>
              </a:ext>
            </a:extLst>
          </p:cNvPr>
          <p:cNvSpPr txBox="1"/>
          <p:nvPr/>
        </p:nvSpPr>
        <p:spPr>
          <a:xfrm>
            <a:off x="457200" y="480799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Au et al., NIM B</a:t>
            </a:r>
            <a:r>
              <a:rPr lang="LID4096" sz="1600" dirty="0"/>
              <a:t> 541, 375-379</a:t>
            </a:r>
            <a:r>
              <a:rPr lang="en-US" sz="1600" dirty="0"/>
              <a:t> (2023)</a:t>
            </a:r>
            <a:endParaRPr lang="LID4096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CBFC70-7556-93BC-4FB2-B940C1333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23" y="186267"/>
            <a:ext cx="8092027" cy="44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1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5EF9-3897-45A1-CFD7-592A3F736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14</a:t>
            </a:fld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475C0D-7985-94E8-E2AD-07244FF16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01600"/>
            <a:ext cx="6985000" cy="4468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6C8B5-86C5-A161-08DC-55F39637B6FB}"/>
              </a:ext>
            </a:extLst>
          </p:cNvPr>
          <p:cNvSpPr txBox="1"/>
          <p:nvPr/>
        </p:nvSpPr>
        <p:spPr>
          <a:xfrm>
            <a:off x="457200" y="480799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Au et al., NIM B</a:t>
            </a:r>
            <a:r>
              <a:rPr lang="LID4096" sz="1600" dirty="0"/>
              <a:t> 541, 375-379</a:t>
            </a:r>
            <a:r>
              <a:rPr lang="en-US" sz="1600" dirty="0"/>
              <a:t> (2023)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4159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DB34-9C72-21FF-6273-FDF94A93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so far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2EA7F-769F-528D-1F07-AC18F4F6B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15</a:t>
            </a:fld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4DFA7-D622-C939-323B-EF5E9C0A3C1B}"/>
              </a:ext>
            </a:extLst>
          </p:cNvPr>
          <p:cNvSpPr txBox="1"/>
          <p:nvPr/>
        </p:nvSpPr>
        <p:spPr>
          <a:xfrm>
            <a:off x="457200" y="3928294"/>
            <a:ext cx="716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Polyatomics</a:t>
            </a:r>
            <a:r>
              <a:rPr lang="en-US" dirty="0"/>
              <a:t>: too </a:t>
            </a:r>
            <a:r>
              <a:rPr lang="en-US" b="1" dirty="0"/>
              <a:t>fragile</a:t>
            </a:r>
            <a:r>
              <a:rPr lang="en-US" dirty="0"/>
              <a:t> for hot source environment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2874FF-0B0E-7094-519F-939E082A00B3}"/>
                  </a:ext>
                </a:extLst>
              </p:cNvPr>
              <p:cNvSpPr txBox="1"/>
              <p:nvPr/>
            </p:nvSpPr>
            <p:spPr>
              <a:xfrm>
                <a:off x="457200" y="1981330"/>
                <a:ext cx="7992532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 and Ac fluorides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well understood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 radiogenic Th, Pa, U observed so far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Can still study Th, Pa, U gas-phase chemistry using long-lived isotopes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2874FF-0B0E-7094-519F-939E082A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1330"/>
                <a:ext cx="7992532" cy="1477328"/>
              </a:xfrm>
              <a:prstGeom prst="rect">
                <a:avLst/>
              </a:prstGeom>
              <a:blipFill>
                <a:blip r:embed="rId2"/>
                <a:stretch>
                  <a:fillRect l="-458" t="-2066" b="-578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23CF00C-B1AC-5661-B411-AEC3E7696C81}"/>
              </a:ext>
            </a:extLst>
          </p:cNvPr>
          <p:cNvSpPr/>
          <p:nvPr/>
        </p:nvSpPr>
        <p:spPr>
          <a:xfrm>
            <a:off x="1684867" y="296333"/>
            <a:ext cx="6830483" cy="31479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4" name="Picture 1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6E98CFB-F455-BBF4-8B47-52E89FC89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501" y="666919"/>
            <a:ext cx="1743777" cy="1743777"/>
          </a:xfrm>
          <a:prstGeom prst="rect">
            <a:avLst/>
          </a:prstGeom>
        </p:spPr>
      </p:pic>
      <p:pic>
        <p:nvPicPr>
          <p:cNvPr id="16" name="Picture 15" descr="A person with long dark hair smiling&#10;&#10;Description automatically generated">
            <a:extLst>
              <a:ext uri="{FF2B5EF4-FFF2-40B4-BE49-F238E27FC236}">
                <a16:creationId xmlns:a16="http://schemas.microsoft.com/office/drawing/2014/main" id="{AD3744B6-7369-7BA1-A699-16487E65F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67" y="631636"/>
            <a:ext cx="1814343" cy="1814343"/>
          </a:xfrm>
          <a:prstGeom prst="rect">
            <a:avLst/>
          </a:prstGeom>
        </p:spPr>
      </p:pic>
      <p:pic>
        <p:nvPicPr>
          <p:cNvPr id="18" name="Picture 17" descr="A person wearing blue gloves and working on a machine&#10;&#10;Description automatically generated">
            <a:extLst>
              <a:ext uri="{FF2B5EF4-FFF2-40B4-BE49-F238E27FC236}">
                <a16:creationId xmlns:a16="http://schemas.microsoft.com/office/drawing/2014/main" id="{8B14A6AD-B4B2-6FC3-397A-9F51C402C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038" y="631635"/>
            <a:ext cx="1814344" cy="18143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54691-9BF4-0452-CA93-560397D942E4}"/>
              </a:ext>
            </a:extLst>
          </p:cNvPr>
          <p:cNvSpPr txBox="1"/>
          <p:nvPr/>
        </p:nvSpPr>
        <p:spPr>
          <a:xfrm>
            <a:off x="1872534" y="2604135"/>
            <a:ext cx="2064465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Mia Au</a:t>
            </a:r>
          </a:p>
          <a:p>
            <a:pPr algn="ctr"/>
            <a:r>
              <a:rPr lang="en-US" dirty="0"/>
              <a:t>CERN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76EB6C-86F1-609B-08EF-C3F1BBDBA1D9}"/>
              </a:ext>
            </a:extLst>
          </p:cNvPr>
          <p:cNvSpPr txBox="1"/>
          <p:nvPr/>
        </p:nvSpPr>
        <p:spPr>
          <a:xfrm>
            <a:off x="4070156" y="2604135"/>
            <a:ext cx="2064465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Sebastian </a:t>
            </a:r>
            <a:r>
              <a:rPr lang="en-US" dirty="0" err="1"/>
              <a:t>Rothe</a:t>
            </a:r>
            <a:endParaRPr lang="en-US" dirty="0"/>
          </a:p>
          <a:p>
            <a:pPr algn="ctr"/>
            <a:r>
              <a:rPr lang="en-US" dirty="0"/>
              <a:t>CERN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90DF3-AA7E-D5DA-73D7-AA2ABD62556F}"/>
              </a:ext>
            </a:extLst>
          </p:cNvPr>
          <p:cNvSpPr txBox="1"/>
          <p:nvPr/>
        </p:nvSpPr>
        <p:spPr>
          <a:xfrm>
            <a:off x="6273978" y="2604135"/>
            <a:ext cx="2064465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Lukas Nies</a:t>
            </a:r>
          </a:p>
          <a:p>
            <a:pPr algn="ctr"/>
            <a:r>
              <a:rPr lang="en-US" dirty="0"/>
              <a:t>CERN</a:t>
            </a:r>
          </a:p>
        </p:txBody>
      </p:sp>
    </p:spTree>
    <p:extLst>
      <p:ext uri="{BB962C8B-B14F-4D97-AF65-F5344CB8AC3E}">
        <p14:creationId xmlns:p14="http://schemas.microsoft.com/office/powerpoint/2010/main" val="103003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4C684-2AD0-D625-7B98-C9FC0D8BC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7D570-C825-A26D-4DA3-58D5417C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radioactive molecules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E5B40-6101-981C-3086-00C4173AB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16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E6F60-1DBF-99E4-E3E4-5806654725CB}"/>
              </a:ext>
            </a:extLst>
          </p:cNvPr>
          <p:cNvSpPr txBox="1"/>
          <p:nvPr/>
        </p:nvSpPr>
        <p:spPr>
          <a:xfrm>
            <a:off x="457200" y="1839268"/>
            <a:ext cx="276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Theoretical study and proposal</a:t>
            </a:r>
            <a:endParaRPr lang="LID4096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3C59D7-BB5B-D642-08D2-F709B2C3F369}"/>
              </a:ext>
            </a:extLst>
          </p:cNvPr>
          <p:cNvSpPr txBox="1"/>
          <p:nvPr/>
        </p:nvSpPr>
        <p:spPr>
          <a:xfrm>
            <a:off x="3382100" y="2260585"/>
            <a:ext cx="276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Production</a:t>
            </a:r>
            <a:endParaRPr lang="LID4096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4DE62-EBC6-E5FF-73B0-55828D98F845}"/>
              </a:ext>
            </a:extLst>
          </p:cNvPr>
          <p:cNvSpPr txBox="1"/>
          <p:nvPr/>
        </p:nvSpPr>
        <p:spPr>
          <a:xfrm>
            <a:off x="5918818" y="3033413"/>
            <a:ext cx="276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Spectroscopy</a:t>
            </a:r>
            <a:endParaRPr lang="LID4096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EA96FA-CAB6-5870-1CC5-FF1D18CB4223}"/>
              </a:ext>
            </a:extLst>
          </p:cNvPr>
          <p:cNvSpPr txBox="1"/>
          <p:nvPr/>
        </p:nvSpPr>
        <p:spPr>
          <a:xfrm>
            <a:off x="2964719" y="3803931"/>
            <a:ext cx="276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Precision experiment</a:t>
            </a:r>
            <a:endParaRPr lang="LID4096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6D9358-C1FF-6076-1BCD-B977E6ADC1E6}"/>
              </a:ext>
            </a:extLst>
          </p:cNvPr>
          <p:cNvSpPr txBox="1"/>
          <p:nvPr/>
        </p:nvSpPr>
        <p:spPr>
          <a:xfrm>
            <a:off x="195965" y="16477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LID4096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9C8C36-F0BD-A9F7-8AA4-8FCAD6CFE3C7}"/>
              </a:ext>
            </a:extLst>
          </p:cNvPr>
          <p:cNvSpPr/>
          <p:nvPr/>
        </p:nvSpPr>
        <p:spPr>
          <a:xfrm>
            <a:off x="171856" y="1678374"/>
            <a:ext cx="404408" cy="40043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EE7057-4BCE-C6D5-53EE-39A0AC4EE634}"/>
              </a:ext>
            </a:extLst>
          </p:cNvPr>
          <p:cNvSpPr txBox="1"/>
          <p:nvPr/>
        </p:nvSpPr>
        <p:spPr>
          <a:xfrm>
            <a:off x="4750433" y="17695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LID4096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8CD192B-4AF2-EB86-892E-9F491D36BCAF}"/>
              </a:ext>
            </a:extLst>
          </p:cNvPr>
          <p:cNvSpPr/>
          <p:nvPr/>
        </p:nvSpPr>
        <p:spPr>
          <a:xfrm>
            <a:off x="4726324" y="1800158"/>
            <a:ext cx="404408" cy="40043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593B51-3909-2E10-35F8-B4E0C6D2590B}"/>
              </a:ext>
            </a:extLst>
          </p:cNvPr>
          <p:cNvSpPr txBox="1"/>
          <p:nvPr/>
        </p:nvSpPr>
        <p:spPr>
          <a:xfrm>
            <a:off x="7387088" y="26163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endParaRPr lang="LID4096" sz="24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642083-2796-1FBA-7DA9-CEE4C9082B5D}"/>
              </a:ext>
            </a:extLst>
          </p:cNvPr>
          <p:cNvSpPr/>
          <p:nvPr/>
        </p:nvSpPr>
        <p:spPr>
          <a:xfrm>
            <a:off x="7362979" y="2646999"/>
            <a:ext cx="404408" cy="40043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F4826B-4C0A-EFD7-1F77-B493590622EF}"/>
              </a:ext>
            </a:extLst>
          </p:cNvPr>
          <p:cNvSpPr txBox="1"/>
          <p:nvPr/>
        </p:nvSpPr>
        <p:spPr>
          <a:xfrm>
            <a:off x="3204006" y="36469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endParaRPr lang="LID4096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D926CE-DA77-BF32-CE57-2AEAE94CC401}"/>
              </a:ext>
            </a:extLst>
          </p:cNvPr>
          <p:cNvSpPr/>
          <p:nvPr/>
        </p:nvSpPr>
        <p:spPr>
          <a:xfrm>
            <a:off x="3179896" y="3677518"/>
            <a:ext cx="404408" cy="40043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37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5FA1B-9432-37C3-7A18-DC5F27BBD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35D3-BF14-F25C-3D4F-135F29BD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radioactive molecules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8F704-9C83-97C3-B57A-6A3A4FFD7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17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7DAE1-65A5-1D51-D4C1-52A51B25A2F8}"/>
              </a:ext>
            </a:extLst>
          </p:cNvPr>
          <p:cNvSpPr txBox="1"/>
          <p:nvPr/>
        </p:nvSpPr>
        <p:spPr>
          <a:xfrm>
            <a:off x="457200" y="1839268"/>
            <a:ext cx="276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Theoretical study and proposal</a:t>
            </a:r>
            <a:endParaRPr lang="LID4096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1244B-B919-BFC8-33E4-7D1BA2B0374D}"/>
              </a:ext>
            </a:extLst>
          </p:cNvPr>
          <p:cNvSpPr txBox="1"/>
          <p:nvPr/>
        </p:nvSpPr>
        <p:spPr>
          <a:xfrm>
            <a:off x="3382100" y="2260585"/>
            <a:ext cx="276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Production</a:t>
            </a:r>
            <a:endParaRPr lang="LID4096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0951DF-858E-3452-BE41-47ED330D8990}"/>
              </a:ext>
            </a:extLst>
          </p:cNvPr>
          <p:cNvSpPr txBox="1"/>
          <p:nvPr/>
        </p:nvSpPr>
        <p:spPr>
          <a:xfrm>
            <a:off x="5918818" y="3033413"/>
            <a:ext cx="276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Spectroscopy</a:t>
            </a:r>
            <a:endParaRPr lang="LID4096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339F0-71F6-015C-EFD0-E5A64E2C1BFF}"/>
              </a:ext>
            </a:extLst>
          </p:cNvPr>
          <p:cNvSpPr txBox="1"/>
          <p:nvPr/>
        </p:nvSpPr>
        <p:spPr>
          <a:xfrm>
            <a:off x="2964719" y="3803931"/>
            <a:ext cx="276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Precision experiment</a:t>
            </a:r>
            <a:endParaRPr lang="LID4096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84FC4F-ED6F-C9E4-2548-333E350BE82D}"/>
              </a:ext>
            </a:extLst>
          </p:cNvPr>
          <p:cNvSpPr txBox="1"/>
          <p:nvPr/>
        </p:nvSpPr>
        <p:spPr>
          <a:xfrm>
            <a:off x="195965" y="16477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LID4096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162C8A9-1E2D-D708-1B78-BDED399A4B93}"/>
              </a:ext>
            </a:extLst>
          </p:cNvPr>
          <p:cNvSpPr/>
          <p:nvPr/>
        </p:nvSpPr>
        <p:spPr>
          <a:xfrm>
            <a:off x="171856" y="1678374"/>
            <a:ext cx="404408" cy="40043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67D4AE-4B5F-2B21-40AA-F5333E649786}"/>
              </a:ext>
            </a:extLst>
          </p:cNvPr>
          <p:cNvSpPr txBox="1"/>
          <p:nvPr/>
        </p:nvSpPr>
        <p:spPr>
          <a:xfrm>
            <a:off x="4750433" y="17695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LID4096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AF1CD6-164A-79B3-146B-52B26FE8D296}"/>
              </a:ext>
            </a:extLst>
          </p:cNvPr>
          <p:cNvSpPr/>
          <p:nvPr/>
        </p:nvSpPr>
        <p:spPr>
          <a:xfrm>
            <a:off x="4726324" y="1800158"/>
            <a:ext cx="404408" cy="40043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E336F5-B882-0AF2-61C4-5398EB7DCBEF}"/>
              </a:ext>
            </a:extLst>
          </p:cNvPr>
          <p:cNvSpPr txBox="1"/>
          <p:nvPr/>
        </p:nvSpPr>
        <p:spPr>
          <a:xfrm>
            <a:off x="7387088" y="26163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endParaRPr lang="LID4096" sz="24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EBE813-354E-4C12-F504-F27FD5DB3BD8}"/>
              </a:ext>
            </a:extLst>
          </p:cNvPr>
          <p:cNvSpPr/>
          <p:nvPr/>
        </p:nvSpPr>
        <p:spPr>
          <a:xfrm>
            <a:off x="7362979" y="2646999"/>
            <a:ext cx="404408" cy="40043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BD7531-9FD3-FEED-EACF-E4BDE8747466}"/>
              </a:ext>
            </a:extLst>
          </p:cNvPr>
          <p:cNvSpPr txBox="1"/>
          <p:nvPr/>
        </p:nvSpPr>
        <p:spPr>
          <a:xfrm>
            <a:off x="3204006" y="36469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endParaRPr lang="LID4096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F931B7-C771-25F2-BBE3-AB179D1BC0CD}"/>
              </a:ext>
            </a:extLst>
          </p:cNvPr>
          <p:cNvSpPr/>
          <p:nvPr/>
        </p:nvSpPr>
        <p:spPr>
          <a:xfrm>
            <a:off x="3179896" y="3677518"/>
            <a:ext cx="404408" cy="40043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A207193-0FAC-3223-6235-7681D71ED681}"/>
              </a:ext>
            </a:extLst>
          </p:cNvPr>
          <p:cNvSpPr/>
          <p:nvPr/>
        </p:nvSpPr>
        <p:spPr>
          <a:xfrm>
            <a:off x="-408209" y="-19033"/>
            <a:ext cx="9750903" cy="5332064"/>
          </a:xfrm>
          <a:custGeom>
            <a:avLst/>
            <a:gdLst>
              <a:gd name="connsiteX0" fmla="*/ 7861332 w 9750903"/>
              <a:gd name="connsiteY0" fmla="*/ 2335099 h 5332064"/>
              <a:gd name="connsiteX1" fmla="*/ 6477341 w 9750903"/>
              <a:gd name="connsiteY1" fmla="*/ 3233280 h 5332064"/>
              <a:gd name="connsiteX2" fmla="*/ 7861332 w 9750903"/>
              <a:gd name="connsiteY2" fmla="*/ 4131461 h 5332064"/>
              <a:gd name="connsiteX3" fmla="*/ 9245323 w 9750903"/>
              <a:gd name="connsiteY3" fmla="*/ 3233280 h 5332064"/>
              <a:gd name="connsiteX4" fmla="*/ 7861332 w 9750903"/>
              <a:gd name="connsiteY4" fmla="*/ 2335099 h 5332064"/>
              <a:gd name="connsiteX5" fmla="*/ 0 w 9750903"/>
              <a:gd name="connsiteY5" fmla="*/ 0 h 5332064"/>
              <a:gd name="connsiteX6" fmla="*/ 9750903 w 9750903"/>
              <a:gd name="connsiteY6" fmla="*/ 0 h 5332064"/>
              <a:gd name="connsiteX7" fmla="*/ 9750903 w 9750903"/>
              <a:gd name="connsiteY7" fmla="*/ 5332064 h 5332064"/>
              <a:gd name="connsiteX8" fmla="*/ 0 w 9750903"/>
              <a:gd name="connsiteY8" fmla="*/ 5332064 h 533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50903" h="5332064">
                <a:moveTo>
                  <a:pt x="7861332" y="2335099"/>
                </a:moveTo>
                <a:cubicBezTo>
                  <a:pt x="7096975" y="2335099"/>
                  <a:pt x="6477341" y="2737228"/>
                  <a:pt x="6477341" y="3233280"/>
                </a:cubicBezTo>
                <a:cubicBezTo>
                  <a:pt x="6477341" y="3729332"/>
                  <a:pt x="7096975" y="4131461"/>
                  <a:pt x="7861332" y="4131461"/>
                </a:cubicBezTo>
                <a:cubicBezTo>
                  <a:pt x="8625689" y="4131461"/>
                  <a:pt x="9245323" y="3729332"/>
                  <a:pt x="9245323" y="3233280"/>
                </a:cubicBezTo>
                <a:cubicBezTo>
                  <a:pt x="9245323" y="2737228"/>
                  <a:pt x="8625689" y="2335099"/>
                  <a:pt x="7861332" y="2335099"/>
                </a:cubicBezTo>
                <a:close/>
                <a:moveTo>
                  <a:pt x="0" y="0"/>
                </a:moveTo>
                <a:lnTo>
                  <a:pt x="9750903" y="0"/>
                </a:lnTo>
                <a:lnTo>
                  <a:pt x="9750903" y="5332064"/>
                </a:lnTo>
                <a:lnTo>
                  <a:pt x="0" y="5332064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5003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08A3-CF6F-4A94-9074-68D98D75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discover first electronic transitions?	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A601B-516E-032F-03D7-B08CD5468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challenging</a:t>
            </a:r>
          </a:p>
          <a:p>
            <a:endParaRPr lang="en-US" dirty="0"/>
          </a:p>
          <a:p>
            <a:r>
              <a:rPr lang="en-US" dirty="0"/>
              <a:t>Requires cutting-edge theory</a:t>
            </a:r>
          </a:p>
          <a:p>
            <a:endParaRPr lang="en-US" dirty="0"/>
          </a:p>
          <a:p>
            <a:r>
              <a:rPr lang="en-US" dirty="0"/>
              <a:t>Setups that cost millions with very high efficiency and ultra-low background</a:t>
            </a:r>
          </a:p>
          <a:p>
            <a:endParaRPr lang="en-US" dirty="0"/>
          </a:p>
          <a:p>
            <a:r>
              <a:rPr lang="en-US" dirty="0"/>
              <a:t>Expertise exists within Europe</a:t>
            </a:r>
            <a:endParaRPr lang="LID4096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6ECBF-EDF3-2F43-80FE-A3AC2220D3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1A06C-FCD0-81D7-CA91-80BE6171B6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1A24F-7ACF-2182-79ED-E77584D6F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24999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8361-2F56-4A26-76BC-93A5B880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075" y="209849"/>
            <a:ext cx="4725749" cy="531662"/>
          </a:xfrm>
        </p:spPr>
        <p:txBody>
          <a:bodyPr/>
          <a:lstStyle/>
          <a:p>
            <a:pPr algn="r"/>
            <a:r>
              <a:rPr lang="en-US" dirty="0"/>
              <a:t>Collinear resonance ionization spectroscopy (CRIS)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5B1F-1E25-CEFD-E6F7-0ECCBF2B1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19</a:t>
            </a:fld>
            <a:endParaRPr lang="LID4096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7CBFCC1-58B9-D5EC-82EC-2FCB72406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76" y="921775"/>
            <a:ext cx="8333448" cy="3746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AF6C28-C81E-8A67-55F1-DDF409E978DA}"/>
              </a:ext>
            </a:extLst>
          </p:cNvPr>
          <p:cNvSpPr txBox="1"/>
          <p:nvPr/>
        </p:nvSpPr>
        <p:spPr>
          <a:xfrm>
            <a:off x="297636" y="4799758"/>
            <a:ext cx="477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Garcia Ruiz et al., Nature </a:t>
            </a:r>
            <a:r>
              <a:rPr lang="en-US" sz="1600" b="1" dirty="0"/>
              <a:t>581 </a:t>
            </a:r>
            <a:r>
              <a:rPr lang="en-US" sz="1600" dirty="0"/>
              <a:t>(2020)</a:t>
            </a:r>
          </a:p>
        </p:txBody>
      </p:sp>
    </p:spTree>
    <p:extLst>
      <p:ext uri="{BB962C8B-B14F-4D97-AF65-F5344CB8AC3E}">
        <p14:creationId xmlns:p14="http://schemas.microsoft.com/office/powerpoint/2010/main" val="92298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56D6-6769-D94C-56BE-53797C83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 with molecules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E04D1-47EE-66D7-D473-83834DFC4B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9936"/>
                <a:ext cx="4576046" cy="2613435"/>
              </a:xfrm>
            </p:spPr>
            <p:txBody>
              <a:bodyPr/>
              <a:lstStyle/>
              <a:p>
                <a:r>
                  <a:rPr lang="en-US" dirty="0"/>
                  <a:t>Close-lying parity doublet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Internal comagnetometry, long coherence times, improvements in beam preparation, laser cooling, ion trapping, and more</a:t>
                </a:r>
              </a:p>
              <a:p>
                <a:endParaRPr lang="en-US" dirty="0"/>
              </a:p>
              <a:p>
                <a:r>
                  <a:rPr lang="en-US" dirty="0"/>
                  <a:t>Next generation of experiments underway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BE04D1-47EE-66D7-D473-83834DFC4B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9936"/>
                <a:ext cx="4576046" cy="2613435"/>
              </a:xfrm>
              <a:blipFill>
                <a:blip r:embed="rId2"/>
                <a:stretch>
                  <a:fillRect l="-2796" t="-3037" r="-359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871EA-4E12-3325-B0EB-B7D4C559E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2</a:t>
            </a:fld>
            <a:endParaRPr lang="LID4096"/>
          </a:p>
        </p:txBody>
      </p:sp>
      <p:pic>
        <p:nvPicPr>
          <p:cNvPr id="31" name="Picture 30" descr="A graph with numbers and points&#10;&#10;Description automatically generated">
            <a:extLst>
              <a:ext uri="{FF2B5EF4-FFF2-40B4-BE49-F238E27FC236}">
                <a16:creationId xmlns:a16="http://schemas.microsoft.com/office/drawing/2014/main" id="{5CF43471-BAF8-734F-7511-9308F545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95" y="2113446"/>
            <a:ext cx="3894405" cy="25296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B6A6A55-6992-0EED-6C1A-2497F12CE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595" y="12056"/>
            <a:ext cx="3854973" cy="20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65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94825-5D6A-DFA2-2CAA-0926628FD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5D67-1E0E-EDD8-F497-E862968F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075" y="209849"/>
            <a:ext cx="4725749" cy="531662"/>
          </a:xfrm>
        </p:spPr>
        <p:txBody>
          <a:bodyPr/>
          <a:lstStyle/>
          <a:p>
            <a:pPr algn="r"/>
            <a:r>
              <a:rPr lang="en-US" dirty="0"/>
              <a:t>In-gas-jet laser ionization spectroscopy (IGLIS)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56207-F41C-0571-D915-C4C09C04A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20</a:t>
            </a:fld>
            <a:endParaRPr lang="LID4096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557AF-BB9A-65DE-DDA7-9F895696E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228800"/>
            <a:ext cx="6949440" cy="3122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884BAB-C7FB-9AB7-4B50-14E10A46E6E3}"/>
              </a:ext>
            </a:extLst>
          </p:cNvPr>
          <p:cNvSpPr txBox="1"/>
          <p:nvPr/>
        </p:nvSpPr>
        <p:spPr>
          <a:xfrm>
            <a:off x="327726" y="4767263"/>
            <a:ext cx="57788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Ferrer et al., Nature Communications 8 14520 (2017)</a:t>
            </a:r>
            <a:endParaRPr lang="LID4096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1E1A62-72D6-50B3-7E03-80F06DFE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97" y="0"/>
            <a:ext cx="3468403" cy="48191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E95A2C-06E5-F7B7-72A8-BCEE3A758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4" y="1111713"/>
            <a:ext cx="5608573" cy="3244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72C125-8E79-FEBF-49A6-2BB3932E5C7F}"/>
              </a:ext>
            </a:extLst>
          </p:cNvPr>
          <p:cNvSpPr txBox="1"/>
          <p:nvPr/>
        </p:nvSpPr>
        <p:spPr>
          <a:xfrm>
            <a:off x="2207194" y="229285"/>
            <a:ext cx="3270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Leads:</a:t>
            </a:r>
            <a:br>
              <a:rPr lang="en-US" dirty="0"/>
            </a:br>
            <a:r>
              <a:rPr lang="en-US" dirty="0"/>
              <a:t>Piet Van </a:t>
            </a:r>
            <a:r>
              <a:rPr lang="en-US" dirty="0" err="1"/>
              <a:t>Duppen</a:t>
            </a:r>
            <a:r>
              <a:rPr lang="en-US" dirty="0"/>
              <a:t> (KU Leuven)</a:t>
            </a:r>
            <a:br>
              <a:rPr lang="en-US" dirty="0"/>
            </a:br>
            <a:r>
              <a:rPr lang="en-US" dirty="0"/>
              <a:t>Rafael Ferrer (KU Leuven)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096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6FE57-8E48-0DCF-2E8E-C119CC69E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0AFE-F62E-6B0F-7E5F-E116D47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075" y="209849"/>
            <a:ext cx="4725749" cy="531662"/>
          </a:xfrm>
        </p:spPr>
        <p:txBody>
          <a:bodyPr/>
          <a:lstStyle/>
          <a:p>
            <a:pPr algn="r"/>
            <a:r>
              <a:rPr lang="en-US" dirty="0"/>
              <a:t>Laser resonance chromatography (LRC)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5AF83-3EEB-4DCE-6011-8E0CD3B99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21</a:t>
            </a:fld>
            <a:endParaRPr lang="LID409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5B173-C37A-6438-1857-11E683FBF6A7}"/>
              </a:ext>
            </a:extLst>
          </p:cNvPr>
          <p:cNvSpPr txBox="1"/>
          <p:nvPr/>
        </p:nvSpPr>
        <p:spPr>
          <a:xfrm>
            <a:off x="327726" y="4767263"/>
            <a:ext cx="52557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Laatiaoui</a:t>
            </a:r>
            <a:r>
              <a:rPr lang="en-US" sz="1600" dirty="0"/>
              <a:t> et al., PRL</a:t>
            </a:r>
            <a:r>
              <a:rPr lang="LID4096" sz="1600" dirty="0"/>
              <a:t> </a:t>
            </a:r>
            <a:r>
              <a:rPr lang="en-US" sz="1600" dirty="0"/>
              <a:t>125</a:t>
            </a:r>
            <a:r>
              <a:rPr lang="LID4096" sz="1600" dirty="0"/>
              <a:t>, </a:t>
            </a:r>
            <a:r>
              <a:rPr lang="en-US" sz="1600" dirty="0"/>
              <a:t>023002 (2020)</a:t>
            </a:r>
            <a:endParaRPr lang="LID4096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805F5E-E33C-1DAF-E55A-A79E70501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782"/>
            <a:ext cx="9144000" cy="2447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000911-C5B3-E0B1-643A-0121C0266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32" y="1009329"/>
            <a:ext cx="3121293" cy="2650849"/>
          </a:xfrm>
          <a:prstGeom prst="rect">
            <a:avLst/>
          </a:prstGeom>
          <a:ln w="57150">
            <a:solidFill>
              <a:srgbClr val="003E74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D487BC-4A2B-6CC2-51B4-4C19BFFD51CB}"/>
              </a:ext>
            </a:extLst>
          </p:cNvPr>
          <p:cNvCxnSpPr/>
          <p:nvPr/>
        </p:nvCxnSpPr>
        <p:spPr>
          <a:xfrm flipV="1">
            <a:off x="2369489" y="2480807"/>
            <a:ext cx="586125" cy="171648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7C51E2-6A6C-E5F4-8518-779CBC024401}"/>
              </a:ext>
            </a:extLst>
          </p:cNvPr>
          <p:cNvSpPr txBox="1"/>
          <p:nvPr/>
        </p:nvSpPr>
        <p:spPr>
          <a:xfrm>
            <a:off x="1192696" y="4197295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pumping in trap</a:t>
            </a:r>
            <a:endParaRPr lang="LID4096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E7822C-0505-57BF-269E-77D2FDBAD503}"/>
              </a:ext>
            </a:extLst>
          </p:cNvPr>
          <p:cNvSpPr txBox="1"/>
          <p:nvPr/>
        </p:nvSpPr>
        <p:spPr>
          <a:xfrm>
            <a:off x="3972558" y="3842495"/>
            <a:ext cx="284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laser while looking at time of flight</a:t>
            </a:r>
            <a:endParaRPr lang="LID4096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7520271-5C78-3A9D-EB0D-6E7F48CF6CE8}"/>
              </a:ext>
            </a:extLst>
          </p:cNvPr>
          <p:cNvSpPr/>
          <p:nvPr/>
        </p:nvSpPr>
        <p:spPr>
          <a:xfrm>
            <a:off x="4444779" y="2015354"/>
            <a:ext cx="1011503" cy="1514517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7E2BF7-E402-8919-4C53-AE2250CA6188}"/>
              </a:ext>
            </a:extLst>
          </p:cNvPr>
          <p:cNvSpPr txBox="1"/>
          <p:nvPr/>
        </p:nvSpPr>
        <p:spPr>
          <a:xfrm>
            <a:off x="7292911" y="3771856"/>
            <a:ext cx="2092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Slower ions are deflected with greater angles</a:t>
            </a:r>
            <a:endParaRPr lang="LID4096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D75B9C-4DB0-050E-3F0B-5DDCF967CF4F}"/>
              </a:ext>
            </a:extLst>
          </p:cNvPr>
          <p:cNvCxnSpPr>
            <a:cxnSpLocks/>
          </p:cNvCxnSpPr>
          <p:nvPr/>
        </p:nvCxnSpPr>
        <p:spPr>
          <a:xfrm flipV="1">
            <a:off x="7667830" y="2269600"/>
            <a:ext cx="415292" cy="153822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7C46F0-408E-97BF-5D85-09F8F6A06CD3}"/>
              </a:ext>
            </a:extLst>
          </p:cNvPr>
          <p:cNvSpPr txBox="1"/>
          <p:nvPr/>
        </p:nvSpPr>
        <p:spPr>
          <a:xfrm>
            <a:off x="1528685" y="37683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Lead by Mustapha </a:t>
            </a:r>
            <a:r>
              <a:rPr lang="en-US" dirty="0" err="1"/>
              <a:t>Laatiaoui</a:t>
            </a:r>
            <a:r>
              <a:rPr lang="en-US" dirty="0"/>
              <a:t> (JGU Mainz)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598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8FAAB-78D6-905E-6B18-70DD5FBD1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3671-4977-438A-4C0A-52E66C21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radioactive molecules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EAD2D-3B9C-9CC5-9267-CB1B58CAF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22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3B4C0-D908-1326-1266-A3DAC364909D}"/>
              </a:ext>
            </a:extLst>
          </p:cNvPr>
          <p:cNvSpPr txBox="1"/>
          <p:nvPr/>
        </p:nvSpPr>
        <p:spPr>
          <a:xfrm>
            <a:off x="457200" y="1839268"/>
            <a:ext cx="276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Theoretical study and proposal</a:t>
            </a:r>
            <a:endParaRPr lang="LID4096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11AEC-70DE-11F7-D888-C531D206F1AF}"/>
              </a:ext>
            </a:extLst>
          </p:cNvPr>
          <p:cNvSpPr txBox="1"/>
          <p:nvPr/>
        </p:nvSpPr>
        <p:spPr>
          <a:xfrm>
            <a:off x="3382100" y="2260585"/>
            <a:ext cx="276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Production</a:t>
            </a:r>
            <a:endParaRPr lang="LID4096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7A749F-8A88-9E9B-945B-A1187F19808A}"/>
              </a:ext>
            </a:extLst>
          </p:cNvPr>
          <p:cNvSpPr txBox="1"/>
          <p:nvPr/>
        </p:nvSpPr>
        <p:spPr>
          <a:xfrm>
            <a:off x="5918818" y="3033413"/>
            <a:ext cx="276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Spectroscopy</a:t>
            </a:r>
            <a:endParaRPr lang="LID4096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4BF12E-1C05-C081-4AF9-945700D7E773}"/>
              </a:ext>
            </a:extLst>
          </p:cNvPr>
          <p:cNvSpPr txBox="1"/>
          <p:nvPr/>
        </p:nvSpPr>
        <p:spPr>
          <a:xfrm>
            <a:off x="2964719" y="3803931"/>
            <a:ext cx="276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Precision experiment</a:t>
            </a:r>
            <a:endParaRPr lang="LID4096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FF1446-34DD-7B1B-10D6-F360F54E074E}"/>
              </a:ext>
            </a:extLst>
          </p:cNvPr>
          <p:cNvSpPr txBox="1"/>
          <p:nvPr/>
        </p:nvSpPr>
        <p:spPr>
          <a:xfrm>
            <a:off x="195965" y="16477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LID4096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69DE5D-E317-5801-6D5C-A3480A943876}"/>
              </a:ext>
            </a:extLst>
          </p:cNvPr>
          <p:cNvSpPr/>
          <p:nvPr/>
        </p:nvSpPr>
        <p:spPr>
          <a:xfrm>
            <a:off x="171856" y="1678374"/>
            <a:ext cx="404408" cy="40043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CBAB3A-CDAE-D9D6-1C60-5E673AF75E2A}"/>
              </a:ext>
            </a:extLst>
          </p:cNvPr>
          <p:cNvSpPr txBox="1"/>
          <p:nvPr/>
        </p:nvSpPr>
        <p:spPr>
          <a:xfrm>
            <a:off x="4750433" y="17695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LID4096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07EF09-90BD-C7EF-97BF-3E6818CE694A}"/>
              </a:ext>
            </a:extLst>
          </p:cNvPr>
          <p:cNvSpPr/>
          <p:nvPr/>
        </p:nvSpPr>
        <p:spPr>
          <a:xfrm>
            <a:off x="4726324" y="1800158"/>
            <a:ext cx="404408" cy="40043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961CCA-416B-8772-F24E-2EDE93A1FB88}"/>
              </a:ext>
            </a:extLst>
          </p:cNvPr>
          <p:cNvSpPr txBox="1"/>
          <p:nvPr/>
        </p:nvSpPr>
        <p:spPr>
          <a:xfrm>
            <a:off x="7387088" y="26163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endParaRPr lang="LID4096" sz="24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AD32A5-F0AC-DAFA-32C4-E9B914D9BB4C}"/>
              </a:ext>
            </a:extLst>
          </p:cNvPr>
          <p:cNvSpPr/>
          <p:nvPr/>
        </p:nvSpPr>
        <p:spPr>
          <a:xfrm>
            <a:off x="7362979" y="2646999"/>
            <a:ext cx="404408" cy="40043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8FFDE0-D575-2353-A033-295079A2546E}"/>
              </a:ext>
            </a:extLst>
          </p:cNvPr>
          <p:cNvSpPr txBox="1"/>
          <p:nvPr/>
        </p:nvSpPr>
        <p:spPr>
          <a:xfrm>
            <a:off x="3204006" y="36469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endParaRPr lang="LID4096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6C81678-9E1D-5780-0B24-BC1FC65A9077}"/>
              </a:ext>
            </a:extLst>
          </p:cNvPr>
          <p:cNvSpPr/>
          <p:nvPr/>
        </p:nvSpPr>
        <p:spPr>
          <a:xfrm>
            <a:off x="3179896" y="3677518"/>
            <a:ext cx="404408" cy="40043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1898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A79CB-BAEE-4FC4-F8CB-41F193C58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B314-E7C0-A97C-622C-60E18A4C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radioactive molecules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B87B7-4280-3F5C-9E1B-67A197906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23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BC5DFA-9FF6-E65C-829A-AC1DC9D85476}"/>
              </a:ext>
            </a:extLst>
          </p:cNvPr>
          <p:cNvSpPr txBox="1"/>
          <p:nvPr/>
        </p:nvSpPr>
        <p:spPr>
          <a:xfrm>
            <a:off x="457200" y="1839268"/>
            <a:ext cx="276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Theoretical study and proposal</a:t>
            </a:r>
            <a:endParaRPr lang="LID4096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0C5D4-38D9-8A7D-A95A-2FC0648851E8}"/>
              </a:ext>
            </a:extLst>
          </p:cNvPr>
          <p:cNvSpPr txBox="1"/>
          <p:nvPr/>
        </p:nvSpPr>
        <p:spPr>
          <a:xfrm>
            <a:off x="3382100" y="2260585"/>
            <a:ext cx="276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Production</a:t>
            </a:r>
            <a:endParaRPr lang="LID4096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3479F4-B4AE-0D06-0097-DCC990F5996A}"/>
              </a:ext>
            </a:extLst>
          </p:cNvPr>
          <p:cNvSpPr txBox="1"/>
          <p:nvPr/>
        </p:nvSpPr>
        <p:spPr>
          <a:xfrm>
            <a:off x="5918818" y="3033413"/>
            <a:ext cx="276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Spectroscopy</a:t>
            </a:r>
            <a:endParaRPr lang="LID4096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8907A5-6E65-47EE-9086-06DDE2C72F97}"/>
              </a:ext>
            </a:extLst>
          </p:cNvPr>
          <p:cNvSpPr txBox="1"/>
          <p:nvPr/>
        </p:nvSpPr>
        <p:spPr>
          <a:xfrm>
            <a:off x="2964719" y="3803931"/>
            <a:ext cx="276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Precision experiment</a:t>
            </a:r>
            <a:endParaRPr lang="LID4096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4CBF2D-5D51-A494-F375-B39C4643EF23}"/>
              </a:ext>
            </a:extLst>
          </p:cNvPr>
          <p:cNvSpPr txBox="1"/>
          <p:nvPr/>
        </p:nvSpPr>
        <p:spPr>
          <a:xfrm>
            <a:off x="195965" y="16477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LID4096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94B1DF-8D2C-AE10-C1A9-69A963E24C2D}"/>
              </a:ext>
            </a:extLst>
          </p:cNvPr>
          <p:cNvSpPr/>
          <p:nvPr/>
        </p:nvSpPr>
        <p:spPr>
          <a:xfrm>
            <a:off x="171856" y="1678374"/>
            <a:ext cx="404408" cy="40043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E57B4B-FFE4-C051-F5A1-88857969D760}"/>
              </a:ext>
            </a:extLst>
          </p:cNvPr>
          <p:cNvSpPr txBox="1"/>
          <p:nvPr/>
        </p:nvSpPr>
        <p:spPr>
          <a:xfrm>
            <a:off x="4750433" y="17695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LID4096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51FDF87-85D3-43FC-EEB9-30EE75634A78}"/>
              </a:ext>
            </a:extLst>
          </p:cNvPr>
          <p:cNvSpPr/>
          <p:nvPr/>
        </p:nvSpPr>
        <p:spPr>
          <a:xfrm>
            <a:off x="4726324" y="1800158"/>
            <a:ext cx="404408" cy="40043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C06D6F-5EB9-7461-6650-624CE030E917}"/>
              </a:ext>
            </a:extLst>
          </p:cNvPr>
          <p:cNvSpPr txBox="1"/>
          <p:nvPr/>
        </p:nvSpPr>
        <p:spPr>
          <a:xfrm>
            <a:off x="7387088" y="26163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endParaRPr lang="LID4096" sz="24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090BDB-760E-F9D2-AE62-FA1D4A617BD9}"/>
              </a:ext>
            </a:extLst>
          </p:cNvPr>
          <p:cNvSpPr/>
          <p:nvPr/>
        </p:nvSpPr>
        <p:spPr>
          <a:xfrm>
            <a:off x="7362979" y="2646999"/>
            <a:ext cx="404408" cy="40043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009A04-7B1E-88B9-B281-30A0F677ABFF}"/>
              </a:ext>
            </a:extLst>
          </p:cNvPr>
          <p:cNvSpPr txBox="1"/>
          <p:nvPr/>
        </p:nvSpPr>
        <p:spPr>
          <a:xfrm>
            <a:off x="3204006" y="36469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endParaRPr lang="LID4096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ED59CC2-9FAD-E74A-FEE3-EB564643E495}"/>
              </a:ext>
            </a:extLst>
          </p:cNvPr>
          <p:cNvSpPr/>
          <p:nvPr/>
        </p:nvSpPr>
        <p:spPr>
          <a:xfrm>
            <a:off x="3179896" y="3677518"/>
            <a:ext cx="404408" cy="40043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F6C474E-EE58-BFA3-D9B6-C89F7A0D622A}"/>
              </a:ext>
            </a:extLst>
          </p:cNvPr>
          <p:cNvSpPr/>
          <p:nvPr/>
        </p:nvSpPr>
        <p:spPr>
          <a:xfrm>
            <a:off x="-213330" y="-96120"/>
            <a:ext cx="9402945" cy="5335739"/>
          </a:xfrm>
          <a:custGeom>
            <a:avLst/>
            <a:gdLst>
              <a:gd name="connsiteX0" fmla="*/ 4361860 w 9402945"/>
              <a:gd name="connsiteY0" fmla="*/ 3458035 h 5335739"/>
              <a:gd name="connsiteX1" fmla="*/ 2977869 w 9402945"/>
              <a:gd name="connsiteY1" fmla="*/ 4252168 h 5335739"/>
              <a:gd name="connsiteX2" fmla="*/ 4361860 w 9402945"/>
              <a:gd name="connsiteY2" fmla="*/ 5046301 h 5335739"/>
              <a:gd name="connsiteX3" fmla="*/ 5745851 w 9402945"/>
              <a:gd name="connsiteY3" fmla="*/ 4252168 h 5335739"/>
              <a:gd name="connsiteX4" fmla="*/ 4361860 w 9402945"/>
              <a:gd name="connsiteY4" fmla="*/ 3458035 h 5335739"/>
              <a:gd name="connsiteX5" fmla="*/ 0 w 9402945"/>
              <a:gd name="connsiteY5" fmla="*/ 0 h 5335739"/>
              <a:gd name="connsiteX6" fmla="*/ 9402945 w 9402945"/>
              <a:gd name="connsiteY6" fmla="*/ 0 h 5335739"/>
              <a:gd name="connsiteX7" fmla="*/ 9402945 w 9402945"/>
              <a:gd name="connsiteY7" fmla="*/ 5335739 h 5335739"/>
              <a:gd name="connsiteX8" fmla="*/ 0 w 9402945"/>
              <a:gd name="connsiteY8" fmla="*/ 5335739 h 53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2945" h="5335739">
                <a:moveTo>
                  <a:pt x="4361860" y="3458035"/>
                </a:moveTo>
                <a:cubicBezTo>
                  <a:pt x="3597503" y="3458035"/>
                  <a:pt x="2977869" y="3813580"/>
                  <a:pt x="2977869" y="4252168"/>
                </a:cubicBezTo>
                <a:cubicBezTo>
                  <a:pt x="2977869" y="4690756"/>
                  <a:pt x="3597503" y="5046301"/>
                  <a:pt x="4361860" y="5046301"/>
                </a:cubicBezTo>
                <a:cubicBezTo>
                  <a:pt x="5126217" y="5046301"/>
                  <a:pt x="5745851" y="4690756"/>
                  <a:pt x="5745851" y="4252168"/>
                </a:cubicBezTo>
                <a:cubicBezTo>
                  <a:pt x="5745851" y="3813580"/>
                  <a:pt x="5126217" y="3458035"/>
                  <a:pt x="4361860" y="3458035"/>
                </a:cubicBezTo>
                <a:close/>
                <a:moveTo>
                  <a:pt x="0" y="0"/>
                </a:moveTo>
                <a:lnTo>
                  <a:pt x="9402945" y="0"/>
                </a:lnTo>
                <a:lnTo>
                  <a:pt x="9402945" y="5335739"/>
                </a:lnTo>
                <a:lnTo>
                  <a:pt x="0" y="5335739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02398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0C05-C804-ACCA-E3AF-869A315D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experiments: Where do we go from here?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FBDFB-F558-DB5D-BBA5-617C3218A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24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E7F90-1C49-FC1D-2323-9E2EC5331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77582"/>
            <a:ext cx="3576174" cy="1811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A2B9CD-96AE-B273-E90E-A89074E85BD2}"/>
              </a:ext>
            </a:extLst>
          </p:cNvPr>
          <p:cNvSpPr txBox="1"/>
          <p:nvPr/>
        </p:nvSpPr>
        <p:spPr>
          <a:xfrm>
            <a:off x="457201" y="479541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1600" dirty="0"/>
              <a:t>Roussy et al., Science 381, 46–50 (2023)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A549D9-4EAA-6553-2DB0-05DA24B93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558" y="2677581"/>
            <a:ext cx="3996242" cy="18110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5A3BCF-D398-89A2-068C-C9D39DBE6822}"/>
              </a:ext>
            </a:extLst>
          </p:cNvPr>
          <p:cNvSpPr txBox="1"/>
          <p:nvPr/>
        </p:nvSpPr>
        <p:spPr>
          <a:xfrm>
            <a:off x="4710282" y="4795410"/>
            <a:ext cx="40419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Fitch et al., Q.</a:t>
            </a:r>
            <a:r>
              <a:rPr lang="LID4096" sz="1600" dirty="0"/>
              <a:t>Sci.T. 6</a:t>
            </a:r>
            <a:r>
              <a:rPr lang="en-US" sz="1600" dirty="0"/>
              <a:t>, </a:t>
            </a:r>
            <a:r>
              <a:rPr lang="LID4096" sz="1600" dirty="0"/>
              <a:t>014006 (2021)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9F4167-6BD0-0A94-D721-EECD2B75587D}"/>
              </a:ext>
            </a:extLst>
          </p:cNvPr>
          <p:cNvSpPr txBox="1"/>
          <p:nvPr/>
        </p:nvSpPr>
        <p:spPr>
          <a:xfrm>
            <a:off x="457201" y="1703267"/>
            <a:ext cx="7552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Realistically: not compatible with beam experiments (one exception?)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4FA291-D7BE-DB42-DFB7-A3365210A49A}"/>
              </a:ext>
            </a:extLst>
          </p:cNvPr>
          <p:cNvSpPr txBox="1"/>
          <p:nvPr/>
        </p:nvSpPr>
        <p:spPr>
          <a:xfrm>
            <a:off x="1485773" y="2252474"/>
            <a:ext cx="1519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Ion trapping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28372C-FA2E-2F2E-B756-C8D0EBBF8704}"/>
                  </a:ext>
                </a:extLst>
              </p:cNvPr>
              <p:cNvSpPr txBox="1"/>
              <p:nvPr/>
            </p:nvSpPr>
            <p:spPr>
              <a:xfrm>
                <a:off x="5439828" y="2254944"/>
                <a:ext cx="24976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MOT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Optical lattice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28372C-FA2E-2F2E-B756-C8D0EBBF8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828" y="2254944"/>
                <a:ext cx="2497699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A4267DB-8EEA-3CF2-DD42-DDA8DE8CB401}"/>
              </a:ext>
            </a:extLst>
          </p:cNvPr>
          <p:cNvSpPr txBox="1"/>
          <p:nvPr/>
        </p:nvSpPr>
        <p:spPr>
          <a:xfrm>
            <a:off x="4522648" y="3222533"/>
            <a:ext cx="4332061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003E7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No Coulomb-induced decoherence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Needs starting with a lot of neutrals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665EF0-04A6-DDEA-CE9B-CC309EB14F1C}"/>
              </a:ext>
            </a:extLst>
          </p:cNvPr>
          <p:cNvSpPr txBox="1"/>
          <p:nvPr/>
        </p:nvSpPr>
        <p:spPr>
          <a:xfrm>
            <a:off x="421145" y="3084033"/>
            <a:ext cx="3612229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3E7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Technologically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Path to polyatomic molecules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Do </a:t>
            </a:r>
            <a:r>
              <a:rPr lang="en-US" dirty="0" err="1">
                <a:solidFill>
                  <a:srgbClr val="FF0000"/>
                </a:solidFill>
              </a:rPr>
              <a:t>radioactives</a:t>
            </a:r>
            <a:r>
              <a:rPr lang="en-US" dirty="0">
                <a:solidFill>
                  <a:srgbClr val="FF0000"/>
                </a:solidFill>
              </a:rPr>
              <a:t> add anything?</a:t>
            </a:r>
          </a:p>
        </p:txBody>
      </p:sp>
    </p:spTree>
    <p:extLst>
      <p:ext uri="{BB962C8B-B14F-4D97-AF65-F5344CB8AC3E}">
        <p14:creationId xmlns:p14="http://schemas.microsoft.com/office/powerpoint/2010/main" val="9635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18" grpId="0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B56F-B2AB-51CA-61CA-179EA1C7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input from theory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38D05-2D3E-DFE0-7168-A72BD7373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Prediction of </a:t>
            </a:r>
            <a:r>
              <a:rPr lang="en-US" b="1" dirty="0"/>
              <a:t>electronic transition energies</a:t>
            </a:r>
            <a:r>
              <a:rPr lang="en-US" dirty="0"/>
              <a:t> and transition dipole moments</a:t>
            </a:r>
            <a:endParaRPr lang="en-US" b="1" dirty="0"/>
          </a:p>
          <a:p>
            <a:r>
              <a:rPr lang="en-US" dirty="0"/>
              <a:t>Ionization and dissociation energies</a:t>
            </a:r>
          </a:p>
          <a:p>
            <a:r>
              <a:rPr lang="en-US" dirty="0"/>
              <a:t>Excited state lifetimes and </a:t>
            </a:r>
            <a:r>
              <a:rPr lang="en-US" b="1" dirty="0"/>
              <a:t>metastable states</a:t>
            </a:r>
            <a:endParaRPr lang="en-US" dirty="0"/>
          </a:p>
          <a:p>
            <a:r>
              <a:rPr lang="en-US" dirty="0"/>
              <a:t>Chemical reaction modeling, charge exchange simulations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4283A-D5C4-9CFC-F3F0-EE47CAA65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625A7-B3F3-6A90-654B-CFFDFF14A6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77A17-3A24-0E9B-3619-97CA7BF57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051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13B1-A562-12E8-703C-3C18841A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radioactive?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86B5F0-0536-275A-EBB7-FAF65381D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842450"/>
                <a:ext cx="3904409" cy="261343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dirty="0"/>
                  <a:t> scales with Z</a:t>
                </a:r>
                <a:r>
                  <a:rPr lang="en-US" baseline="30000" dirty="0"/>
                  <a:t>3</a:t>
                </a:r>
              </a:p>
              <a:p>
                <a:endParaRPr lang="en-US" dirty="0"/>
              </a:p>
              <a:p>
                <a:r>
                  <a:rPr lang="en-US" dirty="0"/>
                  <a:t>Naturally, heavier molecules are more sensitive</a:t>
                </a:r>
              </a:p>
              <a:p>
                <a:endParaRPr lang="en-US" dirty="0"/>
              </a:p>
              <a:p>
                <a:r>
                  <a:rPr lang="en-US" dirty="0"/>
                  <a:t>There is a limit to nuclear stability!</a:t>
                </a:r>
              </a:p>
              <a:p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86B5F0-0536-275A-EBB7-FAF65381D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842450"/>
                <a:ext cx="3904409" cy="2613435"/>
              </a:xfrm>
              <a:blipFill>
                <a:blip r:embed="rId2"/>
                <a:stretch>
                  <a:fillRect l="-3281" t="-3030" r="-109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3F064-B751-38EF-D163-039D87264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3</a:t>
            </a:fld>
            <a:endParaRPr lang="LID4096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D390D6-1DF2-090A-2692-3947B4FA8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17" y="1980481"/>
            <a:ext cx="5858433" cy="2683227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5D361561-F7CF-E4F9-EC47-94E98427D538}"/>
              </a:ext>
            </a:extLst>
          </p:cNvPr>
          <p:cNvSpPr/>
          <p:nvPr/>
        </p:nvSpPr>
        <p:spPr>
          <a:xfrm>
            <a:off x="3609048" y="3884177"/>
            <a:ext cx="1375646" cy="7795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74CDCD-4EAA-B07A-AFD8-1E5D9B686913}"/>
              </a:ext>
            </a:extLst>
          </p:cNvPr>
          <p:cNvSpPr/>
          <p:nvPr/>
        </p:nvSpPr>
        <p:spPr>
          <a:xfrm>
            <a:off x="8387080" y="2062178"/>
            <a:ext cx="381000" cy="5095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362ED-18B6-6499-A8A4-9E524F63BF07}"/>
              </a:ext>
            </a:extLst>
          </p:cNvPr>
          <p:cNvSpPr txBox="1"/>
          <p:nvPr/>
        </p:nvSpPr>
        <p:spPr>
          <a:xfrm>
            <a:off x="6746434" y="1542134"/>
            <a:ext cx="224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Practically stable Th</a:t>
            </a:r>
            <a:endParaRPr lang="LID4096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0DC932-9C64-7E10-15C5-AFB758C2DA57}"/>
              </a:ext>
            </a:extLst>
          </p:cNvPr>
          <p:cNvSpPr txBox="1"/>
          <p:nvPr/>
        </p:nvSpPr>
        <p:spPr>
          <a:xfrm>
            <a:off x="6985409" y="1911466"/>
            <a:ext cx="445956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3E74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Pa</a:t>
            </a:r>
          </a:p>
          <a:p>
            <a:br>
              <a:rPr lang="en-US" sz="1600" b="1" dirty="0"/>
            </a:br>
            <a:r>
              <a:rPr lang="en-US" sz="1600" b="1" dirty="0"/>
              <a:t>Ac</a:t>
            </a:r>
          </a:p>
          <a:p>
            <a:r>
              <a:rPr lang="en-US" sz="1600" b="1" dirty="0"/>
              <a:t>Ra</a:t>
            </a:r>
            <a:endParaRPr lang="LID4096" sz="16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264FA5-B7EB-0D3C-43C7-2C290587FB56}"/>
              </a:ext>
            </a:extLst>
          </p:cNvPr>
          <p:cNvSpPr/>
          <p:nvPr/>
        </p:nvSpPr>
        <p:spPr>
          <a:xfrm>
            <a:off x="7442729" y="1876926"/>
            <a:ext cx="381000" cy="11913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E5643F-DBFB-56FC-7FFE-A5C165FD5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480" y="144134"/>
            <a:ext cx="4207858" cy="30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/>
      <p:bldP spid="32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C419-651A-D63F-85A2-ABF7A0B5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deformation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262EA-C729-1947-4AA7-D888FCBC0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696357"/>
            <a:ext cx="2057400" cy="274637"/>
          </a:xfrm>
        </p:spPr>
        <p:txBody>
          <a:bodyPr/>
          <a:lstStyle/>
          <a:p>
            <a:fld id="{3EEFC9ED-9FD5-4E8D-9D46-E9CB9EF6EB17}" type="slidenum">
              <a:rPr lang="LID4096" smtClean="0"/>
              <a:t>4</a:t>
            </a:fld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25349-64EF-1A69-E872-7E1C0C4B4472}"/>
              </a:ext>
            </a:extLst>
          </p:cNvPr>
          <p:cNvSpPr txBox="1"/>
          <p:nvPr/>
        </p:nvSpPr>
        <p:spPr>
          <a:xfrm>
            <a:off x="5337939" y="-1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Octupole deformation</a:t>
            </a:r>
            <a:endParaRPr lang="en-US" sz="24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7E090-9F5D-986D-FA56-944BA16531CB}"/>
                  </a:ext>
                </a:extLst>
              </p:cNvPr>
              <p:cNvSpPr txBox="1"/>
              <p:nvPr/>
            </p:nvSpPr>
            <p:spPr>
              <a:xfrm>
                <a:off x="5221495" y="2509304"/>
                <a:ext cx="3238772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C7E090-9F5D-986D-FA56-944BA1653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495" y="2509304"/>
                <a:ext cx="3238772" cy="7629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B873E82-1F2A-4453-92E0-7A665C9376B4}"/>
              </a:ext>
            </a:extLst>
          </p:cNvPr>
          <p:cNvSpPr txBox="1"/>
          <p:nvPr/>
        </p:nvSpPr>
        <p:spPr>
          <a:xfrm rot="21278154">
            <a:off x="4279940" y="2043611"/>
            <a:ext cx="2996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close-lying opposite-parity rotational doublet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31646-CBC7-2B20-8758-91BD73BAD23C}"/>
              </a:ext>
            </a:extLst>
          </p:cNvPr>
          <p:cNvSpPr txBox="1"/>
          <p:nvPr/>
        </p:nvSpPr>
        <p:spPr>
          <a:xfrm rot="896198">
            <a:off x="7303031" y="3336201"/>
            <a:ext cx="1825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enhanced P,T-odd</a:t>
            </a:r>
          </a:p>
          <a:p>
            <a:pPr algn="ctr"/>
            <a:r>
              <a:rPr lang="en-US" sz="1600" i="1" dirty="0"/>
              <a:t>interaction mixing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CA66B1-965B-7F3B-478C-5874C2F09E07}"/>
                  </a:ext>
                </a:extLst>
              </p:cNvPr>
              <p:cNvSpPr txBox="1"/>
              <p:nvPr/>
            </p:nvSpPr>
            <p:spPr>
              <a:xfrm>
                <a:off x="5705053" y="3769296"/>
                <a:ext cx="2949553" cy="759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6CA66B1-965B-7F3B-478C-5874C2F09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053" y="3769296"/>
                <a:ext cx="2949553" cy="7596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810B856-4586-6719-583C-BE9FEEFCF3D7}"/>
              </a:ext>
            </a:extLst>
          </p:cNvPr>
          <p:cNvSpPr/>
          <p:nvPr/>
        </p:nvSpPr>
        <p:spPr>
          <a:xfrm>
            <a:off x="6637489" y="4258080"/>
            <a:ext cx="1555248" cy="3397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7F303BF8-E6E1-D54B-A819-CCA1914C1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942" y="487391"/>
            <a:ext cx="1311973" cy="1182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9AB099-6EB5-B016-3FBC-27C5A1CE1D2C}"/>
                  </a:ext>
                </a:extLst>
              </p:cNvPr>
              <p:cNvSpPr txBox="1"/>
              <p:nvPr/>
            </p:nvSpPr>
            <p:spPr>
              <a:xfrm rot="20609754">
                <a:off x="8022584" y="4301398"/>
                <a:ext cx="747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keV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9AB099-6EB5-B016-3FBC-27C5A1CE1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09754">
                <a:off x="8022584" y="4301398"/>
                <a:ext cx="747320" cy="369332"/>
              </a:xfrm>
              <a:prstGeom prst="rect">
                <a:avLst/>
              </a:prstGeom>
              <a:blipFill>
                <a:blip r:embed="rId5"/>
                <a:stretch>
                  <a:fillRect t="-7447" r="-8088" b="-957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067E04B6-781A-4F59-5A02-8AFAAE43F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973733" flipH="1">
            <a:off x="5604973" y="733424"/>
            <a:ext cx="943907" cy="647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02CF3E-2875-09F9-8E52-E1E389215538}"/>
                  </a:ext>
                </a:extLst>
              </p:cNvPr>
              <p:cNvSpPr txBox="1"/>
              <p:nvPr/>
            </p:nvSpPr>
            <p:spPr>
              <a:xfrm rot="21293701">
                <a:off x="5048847" y="3649078"/>
                <a:ext cx="1312411" cy="616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i="1" dirty="0"/>
                  <a:t>strongly</a:t>
                </a:r>
              </a:p>
              <a:p>
                <a:pPr algn="ctr"/>
                <a:r>
                  <a:rPr lang="en-US" sz="1600" i="1" dirty="0"/>
                  <a:t>enhanced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600" i="1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02CF3E-2875-09F9-8E52-E1E389215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93701">
                <a:off x="5048847" y="3649078"/>
                <a:ext cx="1312411" cy="616323"/>
              </a:xfrm>
              <a:prstGeom prst="rect">
                <a:avLst/>
              </a:prstGeom>
              <a:blipFill>
                <a:blip r:embed="rId7"/>
                <a:stretch>
                  <a:fillRect r="-13393" b="-991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F2C99BD-7E83-9A63-D70D-14EE53D40467}"/>
              </a:ext>
            </a:extLst>
          </p:cNvPr>
          <p:cNvSpPr txBox="1"/>
          <p:nvPr/>
        </p:nvSpPr>
        <p:spPr>
          <a:xfrm>
            <a:off x="7351795" y="1512575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Gaffney et al., </a:t>
            </a:r>
          </a:p>
          <a:p>
            <a:pPr algn="r"/>
            <a:r>
              <a:rPr lang="en-US" sz="1400" dirty="0"/>
              <a:t>Nature </a:t>
            </a:r>
            <a:r>
              <a:rPr lang="en-US" sz="1400" b="1" dirty="0"/>
              <a:t>497 </a:t>
            </a:r>
            <a:r>
              <a:rPr lang="en-US" sz="1400" dirty="0"/>
              <a:t>(2013)</a:t>
            </a:r>
          </a:p>
        </p:txBody>
      </p:sp>
      <p:pic>
        <p:nvPicPr>
          <p:cNvPr id="25" name="Picture 24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C9913F4A-668B-53D6-257A-AC34B4D29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738643" y="481515"/>
            <a:ext cx="1311973" cy="1182272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01A296D8-756A-89F8-09CB-502B2A3D8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278035" flipH="1" flipV="1">
            <a:off x="6985708" y="689940"/>
            <a:ext cx="998698" cy="6848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20DD8B-B1C6-A0F8-05C6-B0F2F782F329}"/>
                  </a:ext>
                </a:extLst>
              </p:cNvPr>
              <p:cNvSpPr txBox="1"/>
              <p:nvPr/>
            </p:nvSpPr>
            <p:spPr>
              <a:xfrm>
                <a:off x="457199" y="1853918"/>
                <a:ext cx="3633537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Pear-shaped nuclei have enhanced symmetry-violating moments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Nucleon number is correlated with deformation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Both quadrupole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and octupole deformation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) are important components</a:t>
                </a:r>
                <a:endParaRPr lang="LID4096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20DD8B-B1C6-A0F8-05C6-B0F2F782F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853918"/>
                <a:ext cx="3633537" cy="2616101"/>
              </a:xfrm>
              <a:prstGeom prst="rect">
                <a:avLst/>
              </a:prstGeom>
              <a:blipFill>
                <a:blip r:embed="rId8"/>
                <a:stretch>
                  <a:fillRect l="-1007" t="-1166" b="-279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19513698-F5F8-0C7E-D65B-5F87E97AD8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9133"/>
            <a:ext cx="9144000" cy="44198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03F28E6-F89C-C278-8D2E-039991A0C736}"/>
              </a:ext>
            </a:extLst>
          </p:cNvPr>
          <p:cNvSpPr txBox="1"/>
          <p:nvPr/>
        </p:nvSpPr>
        <p:spPr>
          <a:xfrm>
            <a:off x="2778423" y="3331034"/>
            <a:ext cx="4668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2000" b="1" dirty="0"/>
              <a:t>http://www.astro.ulb.ac.be/bruslib/</a:t>
            </a:r>
          </a:p>
        </p:txBody>
      </p:sp>
    </p:spTree>
    <p:extLst>
      <p:ext uri="{BB962C8B-B14F-4D97-AF65-F5344CB8AC3E}">
        <p14:creationId xmlns:p14="http://schemas.microsoft.com/office/powerpoint/2010/main" val="23569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8F45-F300-82BA-6AAD-91F2ABE7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5931"/>
            <a:ext cx="3854918" cy="752735"/>
          </a:xfrm>
        </p:spPr>
        <p:txBody>
          <a:bodyPr/>
          <a:lstStyle/>
          <a:p>
            <a:r>
              <a:rPr lang="en-US" sz="2800" dirty="0"/>
              <a:t>Proposals of radioactive molecules</a:t>
            </a:r>
            <a:endParaRPr lang="LID4096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16843-AAB1-CBED-8AD2-6A66AACE1C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17598-10B4-6A80-84A4-8865364781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1624-FDCD-856B-9FC3-959787649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5</a:t>
            </a:fld>
            <a:endParaRPr lang="LID4096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796991-97F5-02F9-DCB7-5224C28DA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025" y="1196035"/>
            <a:ext cx="3492343" cy="11532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D05D30-A931-274B-73BF-C6FA99C59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538" y="21127"/>
            <a:ext cx="3524830" cy="11207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1A32CA-D015-0112-384C-9F19FA499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832" y="2403430"/>
            <a:ext cx="3362395" cy="10964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94FBA4-B9AF-3AA5-956B-05A8A2D6F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163" y="3553973"/>
            <a:ext cx="3451734" cy="11289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B71172B-63ED-A6B8-F3A7-715192830182}"/>
              </a:ext>
            </a:extLst>
          </p:cNvPr>
          <p:cNvSpPr txBox="1"/>
          <p:nvPr/>
        </p:nvSpPr>
        <p:spPr>
          <a:xfrm>
            <a:off x="279120" y="2043705"/>
            <a:ext cx="22109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u="sng" dirty="0" err="1">
                <a:solidFill>
                  <a:srgbClr val="FF0000"/>
                </a:solidFill>
              </a:rPr>
              <a:t>RaF</a:t>
            </a:r>
            <a:endParaRPr lang="en-US" sz="2800" i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AcF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</a:rPr>
              <a:t>AcF</a:t>
            </a:r>
            <a:r>
              <a:rPr lang="en-US" sz="2800" baseline="30000" dirty="0">
                <a:solidFill>
                  <a:srgbClr val="FF0000"/>
                </a:solidFill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AcO</a:t>
            </a:r>
            <a:r>
              <a:rPr lang="en-US" sz="2800" baseline="30000" dirty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PaF</a:t>
            </a:r>
            <a:r>
              <a:rPr lang="en-US" sz="2800" baseline="30000" dirty="0">
                <a:solidFill>
                  <a:srgbClr val="FF0000"/>
                </a:solidFill>
              </a:rPr>
              <a:t>3+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1C6646-E65B-2C59-75AB-EBDBEE822A4A}"/>
              </a:ext>
            </a:extLst>
          </p:cNvPr>
          <p:cNvSpPr txBox="1"/>
          <p:nvPr/>
        </p:nvSpPr>
        <p:spPr>
          <a:xfrm>
            <a:off x="1654818" y="2043705"/>
            <a:ext cx="26325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u="sng" dirty="0" err="1">
                <a:solidFill>
                  <a:srgbClr val="FF0000"/>
                </a:solidFill>
              </a:rPr>
              <a:t>RaOH</a:t>
            </a:r>
            <a:endParaRPr lang="en-US" sz="2800" i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u="sng" dirty="0">
                <a:solidFill>
                  <a:srgbClr val="FF0000"/>
                </a:solidFill>
              </a:rPr>
              <a:t>RaOCH</a:t>
            </a:r>
            <a:r>
              <a:rPr lang="en-US" sz="2800" i="1" u="sng" baseline="-25000" dirty="0">
                <a:solidFill>
                  <a:srgbClr val="FF0000"/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RaOCH</a:t>
            </a:r>
            <a:r>
              <a:rPr lang="en-US" sz="2800" baseline="-25000" dirty="0"/>
              <a:t>3</a:t>
            </a:r>
            <a:r>
              <a:rPr lang="en-US" sz="2800" baseline="30000" dirty="0"/>
              <a:t>+</a:t>
            </a:r>
            <a:endParaRPr lang="el-GR" sz="28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u="sng" dirty="0" err="1">
                <a:solidFill>
                  <a:srgbClr val="FF0000"/>
                </a:solidFill>
              </a:rPr>
              <a:t>AcOH</a:t>
            </a:r>
            <a:r>
              <a:rPr lang="en-US" sz="2800" i="1" u="sng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403DCBE-F10F-832C-5C83-3EF1E9D399E4}"/>
              </a:ext>
            </a:extLst>
          </p:cNvPr>
          <p:cNvSpPr txBox="1"/>
          <p:nvPr/>
        </p:nvSpPr>
        <p:spPr>
          <a:xfrm>
            <a:off x="3051196" y="3716099"/>
            <a:ext cx="2521844" cy="923330"/>
          </a:xfrm>
          <a:prstGeom prst="rect">
            <a:avLst/>
          </a:prstGeom>
          <a:noFill/>
          <a:ln w="57150">
            <a:solidFill>
              <a:srgbClr val="003E7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Open-shell molecule</a:t>
            </a:r>
          </a:p>
          <a:p>
            <a:r>
              <a:rPr lang="en-US" dirty="0"/>
              <a:t>Closed-shell molecule</a:t>
            </a:r>
          </a:p>
          <a:p>
            <a:r>
              <a:rPr lang="en-US" i="1" u="sng" dirty="0"/>
              <a:t>Laser-coolable</a:t>
            </a:r>
            <a:endParaRPr lang="LID4096" i="1" u="sng" dirty="0"/>
          </a:p>
        </p:txBody>
      </p:sp>
    </p:spTree>
    <p:extLst>
      <p:ext uri="{BB962C8B-B14F-4D97-AF65-F5344CB8AC3E}">
        <p14:creationId xmlns:p14="http://schemas.microsoft.com/office/powerpoint/2010/main" val="283344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27CF0-EB33-9767-6A00-0FD55C29E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46F8-CC09-A73B-5938-19154DBE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5931"/>
            <a:ext cx="3854918" cy="752735"/>
          </a:xfrm>
        </p:spPr>
        <p:txBody>
          <a:bodyPr/>
          <a:lstStyle/>
          <a:p>
            <a:r>
              <a:rPr lang="en-US" sz="2800" dirty="0"/>
              <a:t>Proposals of radioactive molecules</a:t>
            </a:r>
            <a:endParaRPr lang="LID4096" sz="2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5701D7C-A629-9D70-BD92-DC7505E0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011" y="1238941"/>
            <a:ext cx="3343742" cy="1600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09D5DB-0538-C843-8CCF-F5018E2C10D8}"/>
              </a:ext>
            </a:extLst>
          </p:cNvPr>
          <p:cNvSpPr txBox="1"/>
          <p:nvPr/>
        </p:nvSpPr>
        <p:spPr>
          <a:xfrm>
            <a:off x="4706754" y="789773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Isotope</a:t>
            </a:r>
            <a:endParaRPr lang="LID4096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CB4658-66CE-3382-1898-C421EE471DF3}"/>
              </a:ext>
            </a:extLst>
          </p:cNvPr>
          <p:cNvSpPr txBox="1"/>
          <p:nvPr/>
        </p:nvSpPr>
        <p:spPr>
          <a:xfrm>
            <a:off x="6755330" y="531055"/>
            <a:ext cx="2311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Schiff moment compared to </a:t>
            </a:r>
            <a:r>
              <a:rPr lang="en-US" sz="2000" baseline="30000" dirty="0"/>
              <a:t>225</a:t>
            </a:r>
            <a:r>
              <a:rPr lang="en-US" sz="2000" dirty="0"/>
              <a:t>Ra</a:t>
            </a:r>
            <a:endParaRPr lang="LID4096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0883DC-1038-CF8B-A33F-4345FB476BEC}"/>
              </a:ext>
            </a:extLst>
          </p:cNvPr>
          <p:cNvSpPr txBox="1"/>
          <p:nvPr/>
        </p:nvSpPr>
        <p:spPr>
          <a:xfrm>
            <a:off x="3741585" y="4768434"/>
            <a:ext cx="4596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Flambaum</a:t>
            </a:r>
            <a:r>
              <a:rPr lang="en-US" sz="1600" dirty="0"/>
              <a:t> and </a:t>
            </a:r>
            <a:r>
              <a:rPr lang="en-US" sz="1600" dirty="0" err="1"/>
              <a:t>Dzuba</a:t>
            </a:r>
            <a:r>
              <a:rPr lang="en-US" sz="1600" dirty="0"/>
              <a:t>, PR</a:t>
            </a:r>
            <a:r>
              <a:rPr lang="LID4096" sz="1600" dirty="0"/>
              <a:t>A 101, 042504 (2020)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6F8323-C8A4-7D2E-C494-7B63B18D21E9}"/>
              </a:ext>
            </a:extLst>
          </p:cNvPr>
          <p:cNvSpPr txBox="1"/>
          <p:nvPr/>
        </p:nvSpPr>
        <p:spPr>
          <a:xfrm>
            <a:off x="279120" y="2043705"/>
            <a:ext cx="22109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u="sng" dirty="0" err="1">
                <a:solidFill>
                  <a:srgbClr val="FF0000"/>
                </a:solidFill>
              </a:rPr>
              <a:t>RaF</a:t>
            </a:r>
            <a:endParaRPr lang="en-US" sz="2800" i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AcF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</a:rPr>
              <a:t>AcF</a:t>
            </a:r>
            <a:r>
              <a:rPr lang="en-US" sz="2800" baseline="30000" dirty="0">
                <a:solidFill>
                  <a:srgbClr val="FF0000"/>
                </a:solidFill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AcO</a:t>
            </a:r>
            <a:r>
              <a:rPr lang="en-US" sz="2800" baseline="30000" dirty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PaF</a:t>
            </a:r>
            <a:r>
              <a:rPr lang="en-US" sz="2800" baseline="30000" dirty="0">
                <a:solidFill>
                  <a:srgbClr val="FF0000"/>
                </a:solidFill>
              </a:rPr>
              <a:t>3+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AB290A-67B8-553E-7F0A-D49A205A2F4C}"/>
              </a:ext>
            </a:extLst>
          </p:cNvPr>
          <p:cNvSpPr txBox="1"/>
          <p:nvPr/>
        </p:nvSpPr>
        <p:spPr>
          <a:xfrm>
            <a:off x="1654818" y="2043705"/>
            <a:ext cx="26325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u="sng" dirty="0" err="1">
                <a:solidFill>
                  <a:srgbClr val="FF0000"/>
                </a:solidFill>
              </a:rPr>
              <a:t>RaOH</a:t>
            </a:r>
            <a:endParaRPr lang="en-US" sz="2800" i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u="sng" dirty="0">
                <a:solidFill>
                  <a:srgbClr val="FF0000"/>
                </a:solidFill>
              </a:rPr>
              <a:t>RaOCH</a:t>
            </a:r>
            <a:r>
              <a:rPr lang="en-US" sz="2800" i="1" u="sng" baseline="-25000" dirty="0">
                <a:solidFill>
                  <a:srgbClr val="FF0000"/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RaOCH</a:t>
            </a:r>
            <a:r>
              <a:rPr lang="en-US" sz="2800" baseline="-25000" dirty="0"/>
              <a:t>3</a:t>
            </a:r>
            <a:r>
              <a:rPr lang="en-US" sz="2800" baseline="30000" dirty="0"/>
              <a:t>+</a:t>
            </a:r>
            <a:endParaRPr lang="el-GR" sz="28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u="sng" dirty="0" err="1">
                <a:solidFill>
                  <a:srgbClr val="FF0000"/>
                </a:solidFill>
              </a:rPr>
              <a:t>AcOH</a:t>
            </a:r>
            <a:r>
              <a:rPr lang="en-US" sz="2800" i="1" u="sng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A2967A-DD3A-469C-0B28-101632EF6CB3}"/>
              </a:ext>
            </a:extLst>
          </p:cNvPr>
          <p:cNvSpPr txBox="1"/>
          <p:nvPr/>
        </p:nvSpPr>
        <p:spPr>
          <a:xfrm>
            <a:off x="3051196" y="3716099"/>
            <a:ext cx="2521844" cy="923330"/>
          </a:xfrm>
          <a:prstGeom prst="rect">
            <a:avLst/>
          </a:prstGeom>
          <a:noFill/>
          <a:ln w="57150">
            <a:solidFill>
              <a:srgbClr val="003E7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Open-shell molecule</a:t>
            </a:r>
          </a:p>
          <a:p>
            <a:r>
              <a:rPr lang="en-US" dirty="0"/>
              <a:t>Closed-shell molecule</a:t>
            </a:r>
          </a:p>
          <a:p>
            <a:r>
              <a:rPr lang="en-US" i="1" u="sng" dirty="0"/>
              <a:t>Laser-coolable</a:t>
            </a:r>
            <a:endParaRPr lang="LID4096" i="1" u="sng" dirty="0"/>
          </a:p>
        </p:txBody>
      </p:sp>
    </p:spTree>
    <p:extLst>
      <p:ext uri="{BB962C8B-B14F-4D97-AF65-F5344CB8AC3E}">
        <p14:creationId xmlns:p14="http://schemas.microsoft.com/office/powerpoint/2010/main" val="3142657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5BA84-756D-C919-12CB-807183643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64AFA-C22E-C13A-A7DD-B80DCEA8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5931"/>
            <a:ext cx="3854918" cy="752735"/>
          </a:xfrm>
        </p:spPr>
        <p:txBody>
          <a:bodyPr/>
          <a:lstStyle/>
          <a:p>
            <a:r>
              <a:rPr lang="en-US" sz="2800" dirty="0"/>
              <a:t>Proposals of radioactive molecules</a:t>
            </a:r>
            <a:endParaRPr lang="LID4096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C9DA16-0D41-ECCA-D453-60912B825257}"/>
              </a:ext>
            </a:extLst>
          </p:cNvPr>
          <p:cNvSpPr txBox="1"/>
          <p:nvPr/>
        </p:nvSpPr>
        <p:spPr>
          <a:xfrm>
            <a:off x="279120" y="2043705"/>
            <a:ext cx="22109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u="sng" dirty="0" err="1">
                <a:solidFill>
                  <a:srgbClr val="FF0000"/>
                </a:solidFill>
              </a:rPr>
              <a:t>RaF</a:t>
            </a:r>
            <a:endParaRPr lang="en-US" sz="2800" i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AcF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</a:rPr>
              <a:t>AcF</a:t>
            </a:r>
            <a:r>
              <a:rPr lang="en-US" sz="2800" baseline="30000" dirty="0">
                <a:solidFill>
                  <a:srgbClr val="FF0000"/>
                </a:solidFill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AcO</a:t>
            </a:r>
            <a:r>
              <a:rPr lang="en-US" sz="2800" baseline="30000" dirty="0"/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PaF</a:t>
            </a:r>
            <a:r>
              <a:rPr lang="en-US" sz="2800" baseline="30000" dirty="0">
                <a:solidFill>
                  <a:srgbClr val="FF0000"/>
                </a:solidFill>
              </a:rPr>
              <a:t>3+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1ABD16-0522-D02D-385D-D444D8A26588}"/>
              </a:ext>
            </a:extLst>
          </p:cNvPr>
          <p:cNvSpPr txBox="1"/>
          <p:nvPr/>
        </p:nvSpPr>
        <p:spPr>
          <a:xfrm>
            <a:off x="1654818" y="2043705"/>
            <a:ext cx="26325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u="sng" dirty="0" err="1">
                <a:solidFill>
                  <a:srgbClr val="FF0000"/>
                </a:solidFill>
              </a:rPr>
              <a:t>RaOH</a:t>
            </a:r>
            <a:endParaRPr lang="en-US" sz="2800" i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u="sng" dirty="0">
                <a:solidFill>
                  <a:srgbClr val="FF0000"/>
                </a:solidFill>
              </a:rPr>
              <a:t>RaOCH</a:t>
            </a:r>
            <a:r>
              <a:rPr lang="en-US" sz="2800" i="1" u="sng" baseline="-25000" dirty="0">
                <a:solidFill>
                  <a:srgbClr val="FF0000"/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RaOCH</a:t>
            </a:r>
            <a:r>
              <a:rPr lang="en-US" sz="2800" baseline="-25000" dirty="0"/>
              <a:t>3</a:t>
            </a:r>
            <a:r>
              <a:rPr lang="en-US" sz="2800" baseline="30000" dirty="0"/>
              <a:t>+</a:t>
            </a:r>
            <a:endParaRPr lang="el-GR" sz="28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u="sng" dirty="0" err="1">
                <a:solidFill>
                  <a:srgbClr val="FF0000"/>
                </a:solidFill>
              </a:rPr>
              <a:t>AcOH</a:t>
            </a:r>
            <a:r>
              <a:rPr lang="en-US" sz="2800" i="1" u="sng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2F7520-B6B7-CE57-5DA6-D61E132B715F}"/>
              </a:ext>
            </a:extLst>
          </p:cNvPr>
          <p:cNvSpPr txBox="1"/>
          <p:nvPr/>
        </p:nvSpPr>
        <p:spPr>
          <a:xfrm>
            <a:off x="3051196" y="3716099"/>
            <a:ext cx="2521844" cy="923330"/>
          </a:xfrm>
          <a:prstGeom prst="rect">
            <a:avLst/>
          </a:prstGeom>
          <a:noFill/>
          <a:ln w="57150">
            <a:solidFill>
              <a:srgbClr val="003E7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Open-shell molecule</a:t>
            </a:r>
          </a:p>
          <a:p>
            <a:r>
              <a:rPr lang="en-US" dirty="0"/>
              <a:t>Closed-shell molecule</a:t>
            </a:r>
          </a:p>
          <a:p>
            <a:r>
              <a:rPr lang="en-US" i="1" u="sng" dirty="0"/>
              <a:t>Laser-coolable</a:t>
            </a:r>
            <a:endParaRPr lang="LID4096" i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5076D-376C-2A90-8109-2D5545140B94}"/>
              </a:ext>
            </a:extLst>
          </p:cNvPr>
          <p:cNvSpPr txBox="1"/>
          <p:nvPr/>
        </p:nvSpPr>
        <p:spPr>
          <a:xfrm>
            <a:off x="5279222" y="3232113"/>
            <a:ext cx="2749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</a:t>
            </a:r>
            <a:r>
              <a:rPr lang="LID4096" dirty="0"/>
              <a:t>A 104, 062801 </a:t>
            </a:r>
            <a:r>
              <a:rPr lang="en-US" dirty="0"/>
              <a:t>(2021)</a:t>
            </a:r>
            <a:endParaRPr lang="LID4096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AEAB7E-A474-08A8-B01C-4E848B904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14" y="102052"/>
            <a:ext cx="4856673" cy="31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89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4EF83-9029-5ABF-D84F-961A8F83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radioactive molecules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07A87-49AF-7B0B-6F28-10D91630F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8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E6B3C-BE0E-71E5-9669-1E312E8F2C82}"/>
              </a:ext>
            </a:extLst>
          </p:cNvPr>
          <p:cNvSpPr txBox="1"/>
          <p:nvPr/>
        </p:nvSpPr>
        <p:spPr>
          <a:xfrm>
            <a:off x="457200" y="1839268"/>
            <a:ext cx="276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Theoretical study and proposal</a:t>
            </a:r>
            <a:endParaRPr lang="LID4096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99360-1B1F-51AE-6F84-5BE6EBC9C986}"/>
              </a:ext>
            </a:extLst>
          </p:cNvPr>
          <p:cNvSpPr txBox="1"/>
          <p:nvPr/>
        </p:nvSpPr>
        <p:spPr>
          <a:xfrm>
            <a:off x="3382100" y="2260585"/>
            <a:ext cx="276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Production</a:t>
            </a:r>
            <a:endParaRPr lang="LID4096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C37B9-4D99-7223-AACD-9D0C456FB9A8}"/>
              </a:ext>
            </a:extLst>
          </p:cNvPr>
          <p:cNvSpPr txBox="1"/>
          <p:nvPr/>
        </p:nvSpPr>
        <p:spPr>
          <a:xfrm>
            <a:off x="5918818" y="3033413"/>
            <a:ext cx="276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Spectroscopy</a:t>
            </a:r>
            <a:endParaRPr lang="LID4096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6F2E5-9686-9EE0-3701-63FEC21A9B01}"/>
              </a:ext>
            </a:extLst>
          </p:cNvPr>
          <p:cNvSpPr txBox="1"/>
          <p:nvPr/>
        </p:nvSpPr>
        <p:spPr>
          <a:xfrm>
            <a:off x="2964719" y="3803931"/>
            <a:ext cx="276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Precision experiment</a:t>
            </a:r>
            <a:endParaRPr lang="LID4096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C4086F-FE41-987D-6797-7013D77E33FB}"/>
              </a:ext>
            </a:extLst>
          </p:cNvPr>
          <p:cNvSpPr txBox="1"/>
          <p:nvPr/>
        </p:nvSpPr>
        <p:spPr>
          <a:xfrm>
            <a:off x="195965" y="16477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LID4096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6D3CCCB-DD9D-C350-1964-70AAD730E570}"/>
              </a:ext>
            </a:extLst>
          </p:cNvPr>
          <p:cNvSpPr/>
          <p:nvPr/>
        </p:nvSpPr>
        <p:spPr>
          <a:xfrm>
            <a:off x="171856" y="1678374"/>
            <a:ext cx="404408" cy="40043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EAE33C-5B20-84CB-8192-F5D833EE7782}"/>
              </a:ext>
            </a:extLst>
          </p:cNvPr>
          <p:cNvSpPr txBox="1"/>
          <p:nvPr/>
        </p:nvSpPr>
        <p:spPr>
          <a:xfrm>
            <a:off x="4750433" y="17695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LID4096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6533B2C-D12F-DBFF-8805-1AA519C46D0F}"/>
              </a:ext>
            </a:extLst>
          </p:cNvPr>
          <p:cNvSpPr/>
          <p:nvPr/>
        </p:nvSpPr>
        <p:spPr>
          <a:xfrm>
            <a:off x="4726324" y="1800158"/>
            <a:ext cx="404408" cy="40043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72AEF3-8B35-4BF1-ADB2-5A0FA2DDC32A}"/>
              </a:ext>
            </a:extLst>
          </p:cNvPr>
          <p:cNvSpPr txBox="1"/>
          <p:nvPr/>
        </p:nvSpPr>
        <p:spPr>
          <a:xfrm>
            <a:off x="7387088" y="26163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endParaRPr lang="LID4096" sz="24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6282D8C-3BE4-378E-506D-91907A14504C}"/>
              </a:ext>
            </a:extLst>
          </p:cNvPr>
          <p:cNvSpPr/>
          <p:nvPr/>
        </p:nvSpPr>
        <p:spPr>
          <a:xfrm>
            <a:off x="7362979" y="2646999"/>
            <a:ext cx="404408" cy="40043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94716A-90A2-F511-4D4E-4DAE4BD2432A}"/>
              </a:ext>
            </a:extLst>
          </p:cNvPr>
          <p:cNvSpPr txBox="1"/>
          <p:nvPr/>
        </p:nvSpPr>
        <p:spPr>
          <a:xfrm>
            <a:off x="3204006" y="36469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endParaRPr lang="LID4096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69554E4-2C55-201D-7AB3-C4BD6518E556}"/>
              </a:ext>
            </a:extLst>
          </p:cNvPr>
          <p:cNvSpPr/>
          <p:nvPr/>
        </p:nvSpPr>
        <p:spPr>
          <a:xfrm>
            <a:off x="3179896" y="3677518"/>
            <a:ext cx="404408" cy="40043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34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D5019-AA16-EA85-F1B4-C8E8F649D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B116-B9F7-6083-7230-340C1C96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radioactive molecules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A9A7E-E141-D11B-341A-9D4F948DD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EFC9ED-9FD5-4E8D-9D46-E9CB9EF6EB17}" type="slidenum">
              <a:rPr lang="LID4096" smtClean="0"/>
              <a:t>9</a:t>
            </a:fld>
            <a:endParaRPr lang="LID4096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D59F6-2239-ED68-D364-B4D66B496236}"/>
              </a:ext>
            </a:extLst>
          </p:cNvPr>
          <p:cNvSpPr txBox="1"/>
          <p:nvPr/>
        </p:nvSpPr>
        <p:spPr>
          <a:xfrm>
            <a:off x="457200" y="1839268"/>
            <a:ext cx="276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Theoretical study and proposal</a:t>
            </a:r>
            <a:endParaRPr lang="LID4096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2D474-E505-9FA0-79FA-8C925D08DD0B}"/>
              </a:ext>
            </a:extLst>
          </p:cNvPr>
          <p:cNvSpPr txBox="1"/>
          <p:nvPr/>
        </p:nvSpPr>
        <p:spPr>
          <a:xfrm>
            <a:off x="3382100" y="2260585"/>
            <a:ext cx="276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Production</a:t>
            </a:r>
            <a:endParaRPr lang="LID4096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922A8-C17D-D97C-D373-BFE4C42D8A05}"/>
              </a:ext>
            </a:extLst>
          </p:cNvPr>
          <p:cNvSpPr txBox="1"/>
          <p:nvPr/>
        </p:nvSpPr>
        <p:spPr>
          <a:xfrm>
            <a:off x="5918818" y="3033413"/>
            <a:ext cx="276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Spectroscopy</a:t>
            </a:r>
            <a:endParaRPr lang="LID4096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F752A-A36D-8918-9318-ED669269269E}"/>
              </a:ext>
            </a:extLst>
          </p:cNvPr>
          <p:cNvSpPr txBox="1"/>
          <p:nvPr/>
        </p:nvSpPr>
        <p:spPr>
          <a:xfrm>
            <a:off x="2964719" y="3803931"/>
            <a:ext cx="276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Precision experiment</a:t>
            </a:r>
            <a:endParaRPr lang="LID4096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D176F3-199B-0972-79BA-D4B0742488E6}"/>
              </a:ext>
            </a:extLst>
          </p:cNvPr>
          <p:cNvSpPr txBox="1"/>
          <p:nvPr/>
        </p:nvSpPr>
        <p:spPr>
          <a:xfrm>
            <a:off x="195965" y="16477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LID4096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59869A-D8DF-0F19-F106-B575EA3A33F3}"/>
              </a:ext>
            </a:extLst>
          </p:cNvPr>
          <p:cNvSpPr/>
          <p:nvPr/>
        </p:nvSpPr>
        <p:spPr>
          <a:xfrm>
            <a:off x="171856" y="1678374"/>
            <a:ext cx="404408" cy="400434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A4058B-97F9-68E9-2B22-F824F0159CA8}"/>
              </a:ext>
            </a:extLst>
          </p:cNvPr>
          <p:cNvSpPr txBox="1"/>
          <p:nvPr/>
        </p:nvSpPr>
        <p:spPr>
          <a:xfrm>
            <a:off x="4750433" y="17695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endParaRPr lang="LID4096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56AAF9-D7DC-3042-7819-E442CFDDE1BB}"/>
              </a:ext>
            </a:extLst>
          </p:cNvPr>
          <p:cNvSpPr/>
          <p:nvPr/>
        </p:nvSpPr>
        <p:spPr>
          <a:xfrm>
            <a:off x="4726324" y="1800158"/>
            <a:ext cx="404408" cy="40043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42F99-77E4-71A5-4200-DD4187178AEE}"/>
              </a:ext>
            </a:extLst>
          </p:cNvPr>
          <p:cNvSpPr txBox="1"/>
          <p:nvPr/>
        </p:nvSpPr>
        <p:spPr>
          <a:xfrm>
            <a:off x="7387088" y="26163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endParaRPr lang="LID4096" sz="24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4A468BA-4EAB-4DBB-3BED-8F182D94FA9E}"/>
              </a:ext>
            </a:extLst>
          </p:cNvPr>
          <p:cNvSpPr/>
          <p:nvPr/>
        </p:nvSpPr>
        <p:spPr>
          <a:xfrm>
            <a:off x="7362979" y="2646999"/>
            <a:ext cx="404408" cy="40043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3F644C-0878-B266-ED37-6D691D32068D}"/>
              </a:ext>
            </a:extLst>
          </p:cNvPr>
          <p:cNvSpPr txBox="1"/>
          <p:nvPr/>
        </p:nvSpPr>
        <p:spPr>
          <a:xfrm>
            <a:off x="3204006" y="364690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endParaRPr lang="LID4096" sz="24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1C17461-20FB-9AAA-CE6A-0CA2641E77F8}"/>
              </a:ext>
            </a:extLst>
          </p:cNvPr>
          <p:cNvSpPr/>
          <p:nvPr/>
        </p:nvSpPr>
        <p:spPr>
          <a:xfrm>
            <a:off x="3179896" y="3677518"/>
            <a:ext cx="404408" cy="400434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A9D458-6FF4-17B4-7F41-AD3456B96DCB}"/>
              </a:ext>
            </a:extLst>
          </p:cNvPr>
          <p:cNvSpPr/>
          <p:nvPr/>
        </p:nvSpPr>
        <p:spPr>
          <a:xfrm>
            <a:off x="-125427" y="-165887"/>
            <a:ext cx="9394853" cy="5475273"/>
          </a:xfrm>
          <a:custGeom>
            <a:avLst/>
            <a:gdLst>
              <a:gd name="connsiteX0" fmla="*/ 4952325 w 9394853"/>
              <a:gd name="connsiteY0" fmla="*/ 1828371 h 5475273"/>
              <a:gd name="connsiteX1" fmla="*/ 3762796 w 9394853"/>
              <a:gd name="connsiteY1" fmla="*/ 2596779 h 5475273"/>
              <a:gd name="connsiteX2" fmla="*/ 4952325 w 9394853"/>
              <a:gd name="connsiteY2" fmla="*/ 3365187 h 5475273"/>
              <a:gd name="connsiteX3" fmla="*/ 6141854 w 9394853"/>
              <a:gd name="connsiteY3" fmla="*/ 2596779 h 5475273"/>
              <a:gd name="connsiteX4" fmla="*/ 4952325 w 9394853"/>
              <a:gd name="connsiteY4" fmla="*/ 1828371 h 5475273"/>
              <a:gd name="connsiteX5" fmla="*/ 0 w 9394853"/>
              <a:gd name="connsiteY5" fmla="*/ 0 h 5475273"/>
              <a:gd name="connsiteX6" fmla="*/ 9394853 w 9394853"/>
              <a:gd name="connsiteY6" fmla="*/ 0 h 5475273"/>
              <a:gd name="connsiteX7" fmla="*/ 9394853 w 9394853"/>
              <a:gd name="connsiteY7" fmla="*/ 5475273 h 5475273"/>
              <a:gd name="connsiteX8" fmla="*/ 0 w 9394853"/>
              <a:gd name="connsiteY8" fmla="*/ 5475273 h 547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4853" h="5475273">
                <a:moveTo>
                  <a:pt x="4952325" y="1828371"/>
                </a:moveTo>
                <a:cubicBezTo>
                  <a:pt x="4295366" y="1828371"/>
                  <a:pt x="3762796" y="2172399"/>
                  <a:pt x="3762796" y="2596779"/>
                </a:cubicBezTo>
                <a:cubicBezTo>
                  <a:pt x="3762796" y="3021159"/>
                  <a:pt x="4295366" y="3365187"/>
                  <a:pt x="4952325" y="3365187"/>
                </a:cubicBezTo>
                <a:cubicBezTo>
                  <a:pt x="5609284" y="3365187"/>
                  <a:pt x="6141854" y="3021159"/>
                  <a:pt x="6141854" y="2596779"/>
                </a:cubicBezTo>
                <a:cubicBezTo>
                  <a:pt x="6141854" y="2172399"/>
                  <a:pt x="5609284" y="1828371"/>
                  <a:pt x="4952325" y="1828371"/>
                </a:cubicBezTo>
                <a:close/>
                <a:moveTo>
                  <a:pt x="0" y="0"/>
                </a:moveTo>
                <a:lnTo>
                  <a:pt x="9394853" y="0"/>
                </a:lnTo>
                <a:lnTo>
                  <a:pt x="9394853" y="5475273"/>
                </a:lnTo>
                <a:lnTo>
                  <a:pt x="0" y="5475273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39910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mperial College London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3792</TotalTime>
  <Words>774</Words>
  <Application>Microsoft Office PowerPoint</Application>
  <PresentationFormat>On-screen Show (16:9)</PresentationFormat>
  <Paragraphs>243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Cambria Math</vt:lpstr>
      <vt:lpstr>Imperial College London Theme</vt:lpstr>
      <vt:lpstr>Spectroscopy of radioactive molecules relevant to EDM research</vt:lpstr>
      <vt:lpstr>EDM with molecules</vt:lpstr>
      <vt:lpstr>Why radioactive?</vt:lpstr>
      <vt:lpstr>Nuclear deformation</vt:lpstr>
      <vt:lpstr>Proposals of radioactive molecules</vt:lpstr>
      <vt:lpstr>Proposals of radioactive molecules</vt:lpstr>
      <vt:lpstr>Proposals of radioactive molecules</vt:lpstr>
      <vt:lpstr>Roadmap for radioactive molecules</vt:lpstr>
      <vt:lpstr>Roadmap for radioactive molecules</vt:lpstr>
      <vt:lpstr>Radioactive beam production</vt:lpstr>
      <vt:lpstr>PowerPoint Presentation</vt:lpstr>
      <vt:lpstr>How to produce a molecular beam with ISOL?</vt:lpstr>
      <vt:lpstr>PowerPoint Presentation</vt:lpstr>
      <vt:lpstr>PowerPoint Presentation</vt:lpstr>
      <vt:lpstr>Work so far</vt:lpstr>
      <vt:lpstr>Roadmap for radioactive molecules</vt:lpstr>
      <vt:lpstr>Roadmap for radioactive molecules</vt:lpstr>
      <vt:lpstr>How to discover first electronic transitions? </vt:lpstr>
      <vt:lpstr>Collinear resonance ionization spectroscopy (CRIS)</vt:lpstr>
      <vt:lpstr>In-gas-jet laser ionization spectroscopy (IGLIS)</vt:lpstr>
      <vt:lpstr>Laser resonance chromatography (LRC)</vt:lpstr>
      <vt:lpstr>Roadmap for radioactive molecules</vt:lpstr>
      <vt:lpstr>Roadmap for radioactive molecules</vt:lpstr>
      <vt:lpstr>Precision experiments: Where do we go from here?</vt:lpstr>
      <vt:lpstr>Necessary input from theory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Bolt</dc:creator>
  <cp:lastModifiedBy>Michail Athanasakis</cp:lastModifiedBy>
  <cp:revision>93</cp:revision>
  <dcterms:created xsi:type="dcterms:W3CDTF">2017-02-16T14:49:58Z</dcterms:created>
  <dcterms:modified xsi:type="dcterms:W3CDTF">2024-03-07T08:16:13Z</dcterms:modified>
</cp:coreProperties>
</file>